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fntdata" ContentType="application/x-fontdata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</p:sldMasterIdLst>
  <p:notesMasterIdLst>
    <p:notesMasterId r:id="rId19"/>
  </p:notesMasterIdLst>
  <p:sldIdLst>
    <p:sldId id="312" r:id="rId2"/>
    <p:sldId id="313" r:id="rId3"/>
    <p:sldId id="256" r:id="rId4"/>
    <p:sldId id="258" r:id="rId5"/>
    <p:sldId id="257" r:id="rId6"/>
    <p:sldId id="314" r:id="rId7"/>
    <p:sldId id="326" r:id="rId8"/>
    <p:sldId id="317" r:id="rId9"/>
    <p:sldId id="323" r:id="rId10"/>
    <p:sldId id="319" r:id="rId11"/>
    <p:sldId id="288" r:id="rId12"/>
    <p:sldId id="322" r:id="rId13"/>
    <p:sldId id="320" r:id="rId14"/>
    <p:sldId id="325" r:id="rId15"/>
    <p:sldId id="321" r:id="rId16"/>
    <p:sldId id="324" r:id="rId17"/>
    <p:sldId id="261" r:id="rId1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0"/>
      <p:bold r:id="rId21"/>
    </p:embeddedFont>
    <p:embeddedFont>
      <p:font typeface="Calistoga" panose="020B0604020202020204" charset="0"/>
      <p:regular r:id="rId22"/>
    </p:embeddedFont>
    <p:embeddedFont>
      <p:font typeface="Chivo" panose="020B0604020202020204" charset="0"/>
      <p:regular r:id="rId23"/>
      <p:bold r:id="rId24"/>
      <p:italic r:id="rId25"/>
      <p:boldItalic r:id="rId26"/>
    </p:embeddedFont>
    <p:embeddedFont>
      <p:font typeface="DecoType Naskh" panose="02010400000000000000" pitchFamily="2" charset="-78"/>
      <p:regular r:id="rId27"/>
    </p:embeddedFont>
    <p:embeddedFont>
      <p:font typeface="Roboto Condensed Light" panose="02000000000000000000" pitchFamily="2" charset="0"/>
      <p:regular r:id="rId28"/>
      <p:italic r:id="rId29"/>
    </p:embeddedFont>
    <p:embeddedFont>
      <p:font typeface="Sakkal Majalla" panose="02000000000000000000" pitchFamily="2" charset="-78"/>
      <p:regular r:id="rId30"/>
      <p:bold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EBCEE25-C1FB-4B18-8E9B-BA2EACE14D8D}">
  <a:tblStyle styleId="{7EBCEE25-C1FB-4B18-8E9B-BA2EACE14D8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54"/>
    <p:restoredTop sz="94650"/>
  </p:normalViewPr>
  <p:slideViewPr>
    <p:cSldViewPr snapToGrid="0">
      <p:cViewPr varScale="1">
        <p:scale>
          <a:sx n="107" d="100"/>
          <a:sy n="107" d="100"/>
        </p:scale>
        <p:origin x="494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viewProps" Target="viewProps.xml"/><Relationship Id="rId38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presProps" Target="presProps.xml"/><Relationship Id="rId37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dc8814886f_1_166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dc8814886f_1_166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99f2f57a71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99f2f57a71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7107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9688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6614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50509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g10a4abb8f71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2" name="Google Shape;1072;g10a4abb8f71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74990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78337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79084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62849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99f2f57a71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99f2f57a71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5" y="-2825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>
            <a:off x="549700" y="369900"/>
            <a:ext cx="8044500" cy="4403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79303" y="399503"/>
            <a:ext cx="876495" cy="956654"/>
          </a:xfrm>
          <a:custGeom>
            <a:avLst/>
            <a:gdLst/>
            <a:ahLst/>
            <a:cxnLst/>
            <a:rect l="l" t="t" r="r" b="b"/>
            <a:pathLst>
              <a:path w="22361" h="24406" extrusionOk="0">
                <a:moveTo>
                  <a:pt x="8411" y="807"/>
                </a:moveTo>
                <a:cubicBezTo>
                  <a:pt x="8423" y="807"/>
                  <a:pt x="8436" y="811"/>
                  <a:pt x="8443" y="822"/>
                </a:cubicBezTo>
                <a:cubicBezTo>
                  <a:pt x="8449" y="852"/>
                  <a:pt x="8425" y="870"/>
                  <a:pt x="8402" y="870"/>
                </a:cubicBezTo>
                <a:cubicBezTo>
                  <a:pt x="8397" y="871"/>
                  <a:pt x="8393" y="872"/>
                  <a:pt x="8388" y="872"/>
                </a:cubicBezTo>
                <a:cubicBezTo>
                  <a:pt x="8375" y="872"/>
                  <a:pt x="8363" y="865"/>
                  <a:pt x="8354" y="852"/>
                </a:cubicBezTo>
                <a:cubicBezTo>
                  <a:pt x="8354" y="828"/>
                  <a:pt x="8372" y="816"/>
                  <a:pt x="8390" y="811"/>
                </a:cubicBezTo>
                <a:cubicBezTo>
                  <a:pt x="8396" y="808"/>
                  <a:pt x="8404" y="807"/>
                  <a:pt x="8411" y="807"/>
                </a:cubicBezTo>
                <a:close/>
                <a:moveTo>
                  <a:pt x="8439" y="1395"/>
                </a:moveTo>
                <a:cubicBezTo>
                  <a:pt x="8451" y="1395"/>
                  <a:pt x="8464" y="1399"/>
                  <a:pt x="8478" y="1408"/>
                </a:cubicBezTo>
                <a:cubicBezTo>
                  <a:pt x="8484" y="1408"/>
                  <a:pt x="8490" y="1431"/>
                  <a:pt x="8484" y="1437"/>
                </a:cubicBezTo>
                <a:cubicBezTo>
                  <a:pt x="8467" y="1454"/>
                  <a:pt x="8448" y="1464"/>
                  <a:pt x="8424" y="1464"/>
                </a:cubicBezTo>
                <a:cubicBezTo>
                  <a:pt x="8407" y="1464"/>
                  <a:pt x="8388" y="1459"/>
                  <a:pt x="8366" y="1449"/>
                </a:cubicBezTo>
                <a:cubicBezTo>
                  <a:pt x="8387" y="1416"/>
                  <a:pt x="8410" y="1395"/>
                  <a:pt x="8439" y="1395"/>
                </a:cubicBezTo>
                <a:close/>
                <a:moveTo>
                  <a:pt x="8313" y="1709"/>
                </a:moveTo>
                <a:cubicBezTo>
                  <a:pt x="8331" y="1709"/>
                  <a:pt x="8354" y="1715"/>
                  <a:pt x="8348" y="1739"/>
                </a:cubicBezTo>
                <a:cubicBezTo>
                  <a:pt x="8348" y="1762"/>
                  <a:pt x="8325" y="1780"/>
                  <a:pt x="8301" y="1780"/>
                </a:cubicBezTo>
                <a:cubicBezTo>
                  <a:pt x="8283" y="1780"/>
                  <a:pt x="8260" y="1780"/>
                  <a:pt x="8260" y="1757"/>
                </a:cubicBezTo>
                <a:cubicBezTo>
                  <a:pt x="8266" y="1733"/>
                  <a:pt x="8289" y="1721"/>
                  <a:pt x="8313" y="1709"/>
                </a:cubicBezTo>
                <a:close/>
                <a:moveTo>
                  <a:pt x="7799" y="236"/>
                </a:moveTo>
                <a:cubicBezTo>
                  <a:pt x="7967" y="236"/>
                  <a:pt x="8103" y="348"/>
                  <a:pt x="8147" y="544"/>
                </a:cubicBezTo>
                <a:cubicBezTo>
                  <a:pt x="8189" y="722"/>
                  <a:pt x="8189" y="905"/>
                  <a:pt x="8189" y="1088"/>
                </a:cubicBezTo>
                <a:cubicBezTo>
                  <a:pt x="8189" y="1242"/>
                  <a:pt x="8147" y="1366"/>
                  <a:pt x="8000" y="1431"/>
                </a:cubicBezTo>
                <a:cubicBezTo>
                  <a:pt x="7935" y="1461"/>
                  <a:pt x="7881" y="1490"/>
                  <a:pt x="7840" y="1544"/>
                </a:cubicBezTo>
                <a:cubicBezTo>
                  <a:pt x="7781" y="1556"/>
                  <a:pt x="7716" y="1579"/>
                  <a:pt x="7716" y="1662"/>
                </a:cubicBezTo>
                <a:cubicBezTo>
                  <a:pt x="7701" y="1652"/>
                  <a:pt x="7688" y="1648"/>
                  <a:pt x="7676" y="1648"/>
                </a:cubicBezTo>
                <a:cubicBezTo>
                  <a:pt x="7639" y="1648"/>
                  <a:pt x="7611" y="1686"/>
                  <a:pt x="7580" y="1703"/>
                </a:cubicBezTo>
                <a:cubicBezTo>
                  <a:pt x="7497" y="1751"/>
                  <a:pt x="7420" y="1804"/>
                  <a:pt x="7343" y="1857"/>
                </a:cubicBezTo>
                <a:cubicBezTo>
                  <a:pt x="7331" y="1875"/>
                  <a:pt x="7314" y="1887"/>
                  <a:pt x="7308" y="1904"/>
                </a:cubicBezTo>
                <a:cubicBezTo>
                  <a:pt x="7296" y="1910"/>
                  <a:pt x="7290" y="1916"/>
                  <a:pt x="7284" y="1916"/>
                </a:cubicBezTo>
                <a:cubicBezTo>
                  <a:pt x="7266" y="1928"/>
                  <a:pt x="7255" y="1934"/>
                  <a:pt x="7243" y="1946"/>
                </a:cubicBezTo>
                <a:cubicBezTo>
                  <a:pt x="7154" y="1981"/>
                  <a:pt x="7089" y="2052"/>
                  <a:pt x="7030" y="2123"/>
                </a:cubicBezTo>
                <a:cubicBezTo>
                  <a:pt x="6918" y="2206"/>
                  <a:pt x="6799" y="2283"/>
                  <a:pt x="6681" y="2371"/>
                </a:cubicBezTo>
                <a:cubicBezTo>
                  <a:pt x="6616" y="2034"/>
                  <a:pt x="6652" y="1691"/>
                  <a:pt x="6782" y="1378"/>
                </a:cubicBezTo>
                <a:cubicBezTo>
                  <a:pt x="6888" y="1124"/>
                  <a:pt x="7018" y="887"/>
                  <a:pt x="7172" y="657"/>
                </a:cubicBezTo>
                <a:cubicBezTo>
                  <a:pt x="7290" y="485"/>
                  <a:pt x="7438" y="355"/>
                  <a:pt x="7627" y="273"/>
                </a:cubicBezTo>
                <a:cubicBezTo>
                  <a:pt x="7687" y="248"/>
                  <a:pt x="7745" y="236"/>
                  <a:pt x="7799" y="236"/>
                </a:cubicBezTo>
                <a:close/>
                <a:moveTo>
                  <a:pt x="2613" y="2797"/>
                </a:moveTo>
                <a:cubicBezTo>
                  <a:pt x="2708" y="2797"/>
                  <a:pt x="2655" y="2844"/>
                  <a:pt x="2649" y="2880"/>
                </a:cubicBezTo>
                <a:cubicBezTo>
                  <a:pt x="2631" y="2875"/>
                  <a:pt x="2614" y="2873"/>
                  <a:pt x="2597" y="2873"/>
                </a:cubicBezTo>
                <a:cubicBezTo>
                  <a:pt x="2574" y="2873"/>
                  <a:pt x="2551" y="2876"/>
                  <a:pt x="2531" y="2880"/>
                </a:cubicBezTo>
                <a:cubicBezTo>
                  <a:pt x="2537" y="2838"/>
                  <a:pt x="2554" y="2803"/>
                  <a:pt x="2613" y="2797"/>
                </a:cubicBezTo>
                <a:close/>
                <a:moveTo>
                  <a:pt x="2649" y="2886"/>
                </a:moveTo>
                <a:cubicBezTo>
                  <a:pt x="2678" y="2909"/>
                  <a:pt x="2749" y="2880"/>
                  <a:pt x="2743" y="2939"/>
                </a:cubicBezTo>
                <a:cubicBezTo>
                  <a:pt x="2743" y="2980"/>
                  <a:pt x="2690" y="2980"/>
                  <a:pt x="2655" y="2992"/>
                </a:cubicBezTo>
                <a:cubicBezTo>
                  <a:pt x="2655" y="2992"/>
                  <a:pt x="2649" y="2998"/>
                  <a:pt x="2649" y="2998"/>
                </a:cubicBezTo>
                <a:cubicBezTo>
                  <a:pt x="2649" y="2963"/>
                  <a:pt x="2649" y="2921"/>
                  <a:pt x="2649" y="2886"/>
                </a:cubicBezTo>
                <a:close/>
                <a:moveTo>
                  <a:pt x="13545" y="3122"/>
                </a:moveTo>
                <a:cubicBezTo>
                  <a:pt x="13569" y="3128"/>
                  <a:pt x="13604" y="3140"/>
                  <a:pt x="13593" y="3170"/>
                </a:cubicBezTo>
                <a:cubicBezTo>
                  <a:pt x="13588" y="3196"/>
                  <a:pt x="13564" y="3200"/>
                  <a:pt x="13539" y="3200"/>
                </a:cubicBezTo>
                <a:cubicBezTo>
                  <a:pt x="13531" y="3200"/>
                  <a:pt x="13523" y="3199"/>
                  <a:pt x="13516" y="3199"/>
                </a:cubicBezTo>
                <a:cubicBezTo>
                  <a:pt x="13498" y="3199"/>
                  <a:pt x="13480" y="3187"/>
                  <a:pt x="13480" y="3170"/>
                </a:cubicBezTo>
                <a:cubicBezTo>
                  <a:pt x="13480" y="3128"/>
                  <a:pt x="13516" y="3122"/>
                  <a:pt x="13545" y="3122"/>
                </a:cubicBezTo>
                <a:close/>
                <a:moveTo>
                  <a:pt x="8087" y="1509"/>
                </a:moveTo>
                <a:cubicBezTo>
                  <a:pt x="8113" y="1509"/>
                  <a:pt x="8131" y="1522"/>
                  <a:pt x="8124" y="1567"/>
                </a:cubicBezTo>
                <a:cubicBezTo>
                  <a:pt x="8076" y="1810"/>
                  <a:pt x="8053" y="2064"/>
                  <a:pt x="7958" y="2289"/>
                </a:cubicBezTo>
                <a:cubicBezTo>
                  <a:pt x="7810" y="2620"/>
                  <a:pt x="7586" y="2904"/>
                  <a:pt x="7326" y="3152"/>
                </a:cubicBezTo>
                <a:cubicBezTo>
                  <a:pt x="7271" y="3207"/>
                  <a:pt x="7233" y="3233"/>
                  <a:pt x="7194" y="3233"/>
                </a:cubicBezTo>
                <a:cubicBezTo>
                  <a:pt x="7156" y="3233"/>
                  <a:pt x="7117" y="3210"/>
                  <a:pt x="7060" y="3164"/>
                </a:cubicBezTo>
                <a:cubicBezTo>
                  <a:pt x="6888" y="3034"/>
                  <a:pt x="6805" y="2844"/>
                  <a:pt x="6723" y="2649"/>
                </a:cubicBezTo>
                <a:cubicBezTo>
                  <a:pt x="6687" y="2555"/>
                  <a:pt x="6705" y="2507"/>
                  <a:pt x="6782" y="2448"/>
                </a:cubicBezTo>
                <a:cubicBezTo>
                  <a:pt x="6906" y="2360"/>
                  <a:pt x="7042" y="2277"/>
                  <a:pt x="7142" y="2153"/>
                </a:cubicBezTo>
                <a:cubicBezTo>
                  <a:pt x="7195" y="2117"/>
                  <a:pt x="7255" y="2082"/>
                  <a:pt x="7296" y="2028"/>
                </a:cubicBezTo>
                <a:cubicBezTo>
                  <a:pt x="7308" y="2017"/>
                  <a:pt x="7326" y="2005"/>
                  <a:pt x="7337" y="1993"/>
                </a:cubicBezTo>
                <a:cubicBezTo>
                  <a:pt x="7349" y="1987"/>
                  <a:pt x="7355" y="1975"/>
                  <a:pt x="7361" y="1969"/>
                </a:cubicBezTo>
                <a:cubicBezTo>
                  <a:pt x="7367" y="1963"/>
                  <a:pt x="7379" y="1963"/>
                  <a:pt x="7385" y="1958"/>
                </a:cubicBezTo>
                <a:cubicBezTo>
                  <a:pt x="7503" y="1881"/>
                  <a:pt x="7615" y="1810"/>
                  <a:pt x="7728" y="1733"/>
                </a:cubicBezTo>
                <a:cubicBezTo>
                  <a:pt x="7739" y="1727"/>
                  <a:pt x="7751" y="1715"/>
                  <a:pt x="7757" y="1703"/>
                </a:cubicBezTo>
                <a:cubicBezTo>
                  <a:pt x="7757" y="1703"/>
                  <a:pt x="7763" y="1703"/>
                  <a:pt x="7769" y="1697"/>
                </a:cubicBezTo>
                <a:cubicBezTo>
                  <a:pt x="7810" y="1680"/>
                  <a:pt x="7852" y="1650"/>
                  <a:pt x="7893" y="1626"/>
                </a:cubicBezTo>
                <a:cubicBezTo>
                  <a:pt x="7893" y="1621"/>
                  <a:pt x="7899" y="1615"/>
                  <a:pt x="7899" y="1609"/>
                </a:cubicBezTo>
                <a:cubicBezTo>
                  <a:pt x="7905" y="1609"/>
                  <a:pt x="7905" y="1603"/>
                  <a:pt x="7911" y="1603"/>
                </a:cubicBezTo>
                <a:cubicBezTo>
                  <a:pt x="7964" y="1597"/>
                  <a:pt x="8000" y="1561"/>
                  <a:pt x="8029" y="1520"/>
                </a:cubicBezTo>
                <a:cubicBezTo>
                  <a:pt x="8048" y="1515"/>
                  <a:pt x="8070" y="1509"/>
                  <a:pt x="8087" y="1509"/>
                </a:cubicBezTo>
                <a:close/>
                <a:moveTo>
                  <a:pt x="13488" y="3380"/>
                </a:moveTo>
                <a:cubicBezTo>
                  <a:pt x="13512" y="3380"/>
                  <a:pt x="13536" y="3393"/>
                  <a:pt x="13563" y="3430"/>
                </a:cubicBezTo>
                <a:cubicBezTo>
                  <a:pt x="13551" y="3442"/>
                  <a:pt x="13534" y="3453"/>
                  <a:pt x="13522" y="3465"/>
                </a:cubicBezTo>
                <a:cubicBezTo>
                  <a:pt x="13489" y="3475"/>
                  <a:pt x="13458" y="3498"/>
                  <a:pt x="13428" y="3498"/>
                </a:cubicBezTo>
                <a:cubicBezTo>
                  <a:pt x="13404" y="3498"/>
                  <a:pt x="13380" y="3483"/>
                  <a:pt x="13356" y="3436"/>
                </a:cubicBezTo>
                <a:cubicBezTo>
                  <a:pt x="13402" y="3424"/>
                  <a:pt x="13444" y="3380"/>
                  <a:pt x="13488" y="3380"/>
                </a:cubicBezTo>
                <a:close/>
                <a:moveTo>
                  <a:pt x="20492" y="3589"/>
                </a:moveTo>
                <a:cubicBezTo>
                  <a:pt x="20504" y="3589"/>
                  <a:pt x="20510" y="3601"/>
                  <a:pt x="20522" y="3607"/>
                </a:cubicBezTo>
                <a:cubicBezTo>
                  <a:pt x="20510" y="3613"/>
                  <a:pt x="20504" y="3625"/>
                  <a:pt x="20498" y="3625"/>
                </a:cubicBezTo>
                <a:cubicBezTo>
                  <a:pt x="20496" y="3626"/>
                  <a:pt x="20494" y="3626"/>
                  <a:pt x="20492" y="3626"/>
                </a:cubicBezTo>
                <a:cubicBezTo>
                  <a:pt x="20482" y="3626"/>
                  <a:pt x="20474" y="3618"/>
                  <a:pt x="20469" y="3613"/>
                </a:cubicBezTo>
                <a:cubicBezTo>
                  <a:pt x="20475" y="3607"/>
                  <a:pt x="20486" y="3595"/>
                  <a:pt x="20492" y="3589"/>
                </a:cubicBezTo>
                <a:close/>
                <a:moveTo>
                  <a:pt x="12664" y="160"/>
                </a:moveTo>
                <a:cubicBezTo>
                  <a:pt x="12670" y="166"/>
                  <a:pt x="12676" y="166"/>
                  <a:pt x="12682" y="172"/>
                </a:cubicBezTo>
                <a:cubicBezTo>
                  <a:pt x="12765" y="278"/>
                  <a:pt x="12901" y="290"/>
                  <a:pt x="13019" y="326"/>
                </a:cubicBezTo>
                <a:cubicBezTo>
                  <a:pt x="13616" y="515"/>
                  <a:pt x="14107" y="834"/>
                  <a:pt x="14468" y="1354"/>
                </a:cubicBezTo>
                <a:cubicBezTo>
                  <a:pt x="14509" y="1408"/>
                  <a:pt x="14539" y="1455"/>
                  <a:pt x="14468" y="1502"/>
                </a:cubicBezTo>
                <a:cubicBezTo>
                  <a:pt x="14048" y="1585"/>
                  <a:pt x="13646" y="1715"/>
                  <a:pt x="13256" y="1887"/>
                </a:cubicBezTo>
                <a:cubicBezTo>
                  <a:pt x="12694" y="2129"/>
                  <a:pt x="12203" y="2490"/>
                  <a:pt x="11683" y="2797"/>
                </a:cubicBezTo>
                <a:cubicBezTo>
                  <a:pt x="11328" y="3004"/>
                  <a:pt x="10968" y="3199"/>
                  <a:pt x="10583" y="3347"/>
                </a:cubicBezTo>
                <a:cubicBezTo>
                  <a:pt x="10305" y="3453"/>
                  <a:pt x="10016" y="3512"/>
                  <a:pt x="9732" y="3583"/>
                </a:cubicBezTo>
                <a:cubicBezTo>
                  <a:pt x="9440" y="3658"/>
                  <a:pt x="9151" y="3695"/>
                  <a:pt x="8861" y="3695"/>
                </a:cubicBezTo>
                <a:cubicBezTo>
                  <a:pt x="8622" y="3695"/>
                  <a:pt x="8382" y="3670"/>
                  <a:pt x="8141" y="3619"/>
                </a:cubicBezTo>
                <a:cubicBezTo>
                  <a:pt x="7911" y="3572"/>
                  <a:pt x="7674" y="3542"/>
                  <a:pt x="7479" y="3377"/>
                </a:cubicBezTo>
                <a:cubicBezTo>
                  <a:pt x="7509" y="3341"/>
                  <a:pt x="7527" y="3306"/>
                  <a:pt x="7556" y="3282"/>
                </a:cubicBezTo>
                <a:cubicBezTo>
                  <a:pt x="7745" y="3128"/>
                  <a:pt x="7887" y="2933"/>
                  <a:pt x="8035" y="2738"/>
                </a:cubicBezTo>
                <a:cubicBezTo>
                  <a:pt x="8337" y="2336"/>
                  <a:pt x="8544" y="1887"/>
                  <a:pt x="8614" y="1384"/>
                </a:cubicBezTo>
                <a:cubicBezTo>
                  <a:pt x="8638" y="1230"/>
                  <a:pt x="8703" y="1153"/>
                  <a:pt x="8833" y="1106"/>
                </a:cubicBezTo>
                <a:cubicBezTo>
                  <a:pt x="8898" y="1083"/>
                  <a:pt x="8957" y="1059"/>
                  <a:pt x="9016" y="1029"/>
                </a:cubicBezTo>
                <a:cubicBezTo>
                  <a:pt x="9070" y="1000"/>
                  <a:pt x="9129" y="988"/>
                  <a:pt x="9176" y="941"/>
                </a:cubicBezTo>
                <a:cubicBezTo>
                  <a:pt x="9218" y="941"/>
                  <a:pt x="9253" y="917"/>
                  <a:pt x="9288" y="881"/>
                </a:cubicBezTo>
                <a:cubicBezTo>
                  <a:pt x="9306" y="881"/>
                  <a:pt x="9324" y="876"/>
                  <a:pt x="9342" y="870"/>
                </a:cubicBezTo>
                <a:cubicBezTo>
                  <a:pt x="9365" y="858"/>
                  <a:pt x="9395" y="846"/>
                  <a:pt x="9413" y="828"/>
                </a:cubicBezTo>
                <a:cubicBezTo>
                  <a:pt x="9419" y="828"/>
                  <a:pt x="9430" y="822"/>
                  <a:pt x="9442" y="822"/>
                </a:cubicBezTo>
                <a:cubicBezTo>
                  <a:pt x="9543" y="793"/>
                  <a:pt x="9643" y="751"/>
                  <a:pt x="9726" y="686"/>
                </a:cubicBezTo>
                <a:cubicBezTo>
                  <a:pt x="9785" y="680"/>
                  <a:pt x="9832" y="657"/>
                  <a:pt x="9880" y="621"/>
                </a:cubicBezTo>
                <a:cubicBezTo>
                  <a:pt x="9957" y="610"/>
                  <a:pt x="10022" y="580"/>
                  <a:pt x="10081" y="533"/>
                </a:cubicBezTo>
                <a:cubicBezTo>
                  <a:pt x="10134" y="515"/>
                  <a:pt x="10205" y="533"/>
                  <a:pt x="10211" y="444"/>
                </a:cubicBezTo>
                <a:cubicBezTo>
                  <a:pt x="10223" y="461"/>
                  <a:pt x="10236" y="467"/>
                  <a:pt x="10249" y="467"/>
                </a:cubicBezTo>
                <a:cubicBezTo>
                  <a:pt x="10268" y="467"/>
                  <a:pt x="10288" y="454"/>
                  <a:pt x="10305" y="444"/>
                </a:cubicBezTo>
                <a:cubicBezTo>
                  <a:pt x="10310" y="445"/>
                  <a:pt x="10315" y="445"/>
                  <a:pt x="10319" y="445"/>
                </a:cubicBezTo>
                <a:cubicBezTo>
                  <a:pt x="10348" y="445"/>
                  <a:pt x="10373" y="429"/>
                  <a:pt x="10388" y="409"/>
                </a:cubicBezTo>
                <a:cubicBezTo>
                  <a:pt x="10477" y="373"/>
                  <a:pt x="10589" y="397"/>
                  <a:pt x="10642" y="284"/>
                </a:cubicBezTo>
                <a:cubicBezTo>
                  <a:pt x="10642" y="284"/>
                  <a:pt x="10642" y="284"/>
                  <a:pt x="10642" y="278"/>
                </a:cubicBezTo>
                <a:cubicBezTo>
                  <a:pt x="10651" y="283"/>
                  <a:pt x="10659" y="287"/>
                  <a:pt x="10667" y="287"/>
                </a:cubicBezTo>
                <a:cubicBezTo>
                  <a:pt x="10671" y="287"/>
                  <a:pt x="10674" y="286"/>
                  <a:pt x="10678" y="284"/>
                </a:cubicBezTo>
                <a:cubicBezTo>
                  <a:pt x="10712" y="296"/>
                  <a:pt x="10747" y="301"/>
                  <a:pt x="10781" y="301"/>
                </a:cubicBezTo>
                <a:cubicBezTo>
                  <a:pt x="10847" y="301"/>
                  <a:pt x="10913" y="284"/>
                  <a:pt x="10979" y="273"/>
                </a:cubicBezTo>
                <a:cubicBezTo>
                  <a:pt x="11326" y="201"/>
                  <a:pt x="11678" y="161"/>
                  <a:pt x="12032" y="161"/>
                </a:cubicBezTo>
                <a:cubicBezTo>
                  <a:pt x="12203" y="161"/>
                  <a:pt x="12375" y="170"/>
                  <a:pt x="12546" y="190"/>
                </a:cubicBezTo>
                <a:cubicBezTo>
                  <a:pt x="12562" y="193"/>
                  <a:pt x="12582" y="201"/>
                  <a:pt x="12601" y="201"/>
                </a:cubicBezTo>
                <a:cubicBezTo>
                  <a:pt x="12617" y="201"/>
                  <a:pt x="12632" y="194"/>
                  <a:pt x="12641" y="172"/>
                </a:cubicBezTo>
                <a:cubicBezTo>
                  <a:pt x="12653" y="166"/>
                  <a:pt x="12659" y="166"/>
                  <a:pt x="12664" y="160"/>
                </a:cubicBezTo>
                <a:close/>
                <a:moveTo>
                  <a:pt x="3491" y="3792"/>
                </a:moveTo>
                <a:cubicBezTo>
                  <a:pt x="3504" y="3792"/>
                  <a:pt x="3515" y="3801"/>
                  <a:pt x="3524" y="3814"/>
                </a:cubicBezTo>
                <a:cubicBezTo>
                  <a:pt x="3536" y="3832"/>
                  <a:pt x="3530" y="3849"/>
                  <a:pt x="3512" y="3849"/>
                </a:cubicBezTo>
                <a:cubicBezTo>
                  <a:pt x="3508" y="3851"/>
                  <a:pt x="3504" y="3851"/>
                  <a:pt x="3501" y="3851"/>
                </a:cubicBezTo>
                <a:cubicBezTo>
                  <a:pt x="3484" y="3851"/>
                  <a:pt x="3475" y="3840"/>
                  <a:pt x="3465" y="3826"/>
                </a:cubicBezTo>
                <a:cubicBezTo>
                  <a:pt x="3471" y="3814"/>
                  <a:pt x="3471" y="3796"/>
                  <a:pt x="3477" y="3796"/>
                </a:cubicBezTo>
                <a:cubicBezTo>
                  <a:pt x="3482" y="3793"/>
                  <a:pt x="3487" y="3792"/>
                  <a:pt x="3491" y="3792"/>
                </a:cubicBezTo>
                <a:close/>
                <a:moveTo>
                  <a:pt x="1270" y="2341"/>
                </a:moveTo>
                <a:cubicBezTo>
                  <a:pt x="1454" y="2341"/>
                  <a:pt x="1630" y="2399"/>
                  <a:pt x="1798" y="2478"/>
                </a:cubicBezTo>
                <a:cubicBezTo>
                  <a:pt x="2010" y="2572"/>
                  <a:pt x="2205" y="2697"/>
                  <a:pt x="2395" y="2838"/>
                </a:cubicBezTo>
                <a:cubicBezTo>
                  <a:pt x="2427" y="2857"/>
                  <a:pt x="2453" y="2894"/>
                  <a:pt x="2491" y="2894"/>
                </a:cubicBezTo>
                <a:cubicBezTo>
                  <a:pt x="2501" y="2894"/>
                  <a:pt x="2512" y="2892"/>
                  <a:pt x="2525" y="2886"/>
                </a:cubicBezTo>
                <a:lnTo>
                  <a:pt x="2525" y="2886"/>
                </a:lnTo>
                <a:cubicBezTo>
                  <a:pt x="2519" y="2974"/>
                  <a:pt x="2566" y="3004"/>
                  <a:pt x="2643" y="3004"/>
                </a:cubicBezTo>
                <a:cubicBezTo>
                  <a:pt x="2625" y="3051"/>
                  <a:pt x="2667" y="3069"/>
                  <a:pt x="2690" y="3099"/>
                </a:cubicBezTo>
                <a:cubicBezTo>
                  <a:pt x="2814" y="3235"/>
                  <a:pt x="2939" y="3365"/>
                  <a:pt x="3063" y="3501"/>
                </a:cubicBezTo>
                <a:cubicBezTo>
                  <a:pt x="3092" y="3536"/>
                  <a:pt x="3134" y="3560"/>
                  <a:pt x="3110" y="3637"/>
                </a:cubicBezTo>
                <a:cubicBezTo>
                  <a:pt x="2885" y="3625"/>
                  <a:pt x="2667" y="3583"/>
                  <a:pt x="2448" y="3530"/>
                </a:cubicBezTo>
                <a:cubicBezTo>
                  <a:pt x="2401" y="3518"/>
                  <a:pt x="2377" y="3477"/>
                  <a:pt x="2341" y="3442"/>
                </a:cubicBezTo>
                <a:cubicBezTo>
                  <a:pt x="2229" y="3300"/>
                  <a:pt x="2129" y="3146"/>
                  <a:pt x="2022" y="2998"/>
                </a:cubicBezTo>
                <a:cubicBezTo>
                  <a:pt x="1892" y="2815"/>
                  <a:pt x="1721" y="2697"/>
                  <a:pt x="1502" y="2649"/>
                </a:cubicBezTo>
                <a:cubicBezTo>
                  <a:pt x="1480" y="2644"/>
                  <a:pt x="1457" y="2642"/>
                  <a:pt x="1435" y="2642"/>
                </a:cubicBezTo>
                <a:cubicBezTo>
                  <a:pt x="1320" y="2642"/>
                  <a:pt x="1209" y="2702"/>
                  <a:pt x="1165" y="2791"/>
                </a:cubicBezTo>
                <a:cubicBezTo>
                  <a:pt x="1112" y="2904"/>
                  <a:pt x="1147" y="3022"/>
                  <a:pt x="1254" y="3122"/>
                </a:cubicBezTo>
                <a:cubicBezTo>
                  <a:pt x="1354" y="3223"/>
                  <a:pt x="1472" y="3300"/>
                  <a:pt x="1602" y="3341"/>
                </a:cubicBezTo>
                <a:cubicBezTo>
                  <a:pt x="1863" y="3418"/>
                  <a:pt x="2010" y="3607"/>
                  <a:pt x="2135" y="3826"/>
                </a:cubicBezTo>
                <a:cubicBezTo>
                  <a:pt x="2353" y="3962"/>
                  <a:pt x="2383" y="4204"/>
                  <a:pt x="2501" y="4417"/>
                </a:cubicBezTo>
                <a:cubicBezTo>
                  <a:pt x="2476" y="4421"/>
                  <a:pt x="2452" y="4423"/>
                  <a:pt x="2430" y="4423"/>
                </a:cubicBezTo>
                <a:cubicBezTo>
                  <a:pt x="2361" y="4423"/>
                  <a:pt x="2307" y="4404"/>
                  <a:pt x="2253" y="4382"/>
                </a:cubicBezTo>
                <a:cubicBezTo>
                  <a:pt x="2188" y="4376"/>
                  <a:pt x="2123" y="4370"/>
                  <a:pt x="2064" y="4364"/>
                </a:cubicBezTo>
                <a:cubicBezTo>
                  <a:pt x="2059" y="4364"/>
                  <a:pt x="2054" y="4365"/>
                  <a:pt x="2050" y="4365"/>
                </a:cubicBezTo>
                <a:cubicBezTo>
                  <a:pt x="2004" y="4365"/>
                  <a:pt x="1972" y="4338"/>
                  <a:pt x="1939" y="4311"/>
                </a:cubicBezTo>
                <a:cubicBezTo>
                  <a:pt x="1874" y="4287"/>
                  <a:pt x="1815" y="4263"/>
                  <a:pt x="1756" y="4246"/>
                </a:cubicBezTo>
                <a:cubicBezTo>
                  <a:pt x="1472" y="4157"/>
                  <a:pt x="1230" y="3985"/>
                  <a:pt x="976" y="3838"/>
                </a:cubicBezTo>
                <a:cubicBezTo>
                  <a:pt x="727" y="3696"/>
                  <a:pt x="603" y="3447"/>
                  <a:pt x="497" y="3187"/>
                </a:cubicBezTo>
                <a:cubicBezTo>
                  <a:pt x="414" y="3087"/>
                  <a:pt x="402" y="2963"/>
                  <a:pt x="396" y="2838"/>
                </a:cubicBezTo>
                <a:cubicBezTo>
                  <a:pt x="396" y="2596"/>
                  <a:pt x="485" y="2460"/>
                  <a:pt x="716" y="2389"/>
                </a:cubicBezTo>
                <a:cubicBezTo>
                  <a:pt x="820" y="2359"/>
                  <a:pt x="928" y="2341"/>
                  <a:pt x="1040" y="2341"/>
                </a:cubicBezTo>
                <a:cubicBezTo>
                  <a:pt x="1079" y="2341"/>
                  <a:pt x="1119" y="2343"/>
                  <a:pt x="1159" y="2348"/>
                </a:cubicBezTo>
                <a:cubicBezTo>
                  <a:pt x="1196" y="2343"/>
                  <a:pt x="1233" y="2341"/>
                  <a:pt x="1270" y="2341"/>
                </a:cubicBezTo>
                <a:close/>
                <a:moveTo>
                  <a:pt x="6478" y="2683"/>
                </a:moveTo>
                <a:cubicBezTo>
                  <a:pt x="6507" y="2683"/>
                  <a:pt x="6520" y="2718"/>
                  <a:pt x="6551" y="2797"/>
                </a:cubicBezTo>
                <a:cubicBezTo>
                  <a:pt x="6616" y="2980"/>
                  <a:pt x="6699" y="3158"/>
                  <a:pt x="6858" y="3288"/>
                </a:cubicBezTo>
                <a:cubicBezTo>
                  <a:pt x="6888" y="3306"/>
                  <a:pt x="6906" y="3335"/>
                  <a:pt x="6929" y="3359"/>
                </a:cubicBezTo>
                <a:cubicBezTo>
                  <a:pt x="6977" y="3406"/>
                  <a:pt x="6965" y="3453"/>
                  <a:pt x="6918" y="3489"/>
                </a:cubicBezTo>
                <a:cubicBezTo>
                  <a:pt x="6817" y="3572"/>
                  <a:pt x="6717" y="3660"/>
                  <a:pt x="6598" y="3719"/>
                </a:cubicBezTo>
                <a:cubicBezTo>
                  <a:pt x="5865" y="4104"/>
                  <a:pt x="5085" y="4358"/>
                  <a:pt x="4263" y="4476"/>
                </a:cubicBezTo>
                <a:cubicBezTo>
                  <a:pt x="4241" y="4485"/>
                  <a:pt x="4223" y="4490"/>
                  <a:pt x="4203" y="4490"/>
                </a:cubicBezTo>
                <a:cubicBezTo>
                  <a:pt x="4196" y="4490"/>
                  <a:pt x="4188" y="4490"/>
                  <a:pt x="4180" y="4488"/>
                </a:cubicBezTo>
                <a:lnTo>
                  <a:pt x="4103" y="4488"/>
                </a:lnTo>
                <a:cubicBezTo>
                  <a:pt x="3997" y="4488"/>
                  <a:pt x="3997" y="4405"/>
                  <a:pt x="3985" y="4334"/>
                </a:cubicBezTo>
                <a:cubicBezTo>
                  <a:pt x="3932" y="4216"/>
                  <a:pt x="3879" y="4098"/>
                  <a:pt x="3825" y="3980"/>
                </a:cubicBezTo>
                <a:cubicBezTo>
                  <a:pt x="3772" y="3926"/>
                  <a:pt x="3695" y="3867"/>
                  <a:pt x="3731" y="3790"/>
                </a:cubicBezTo>
                <a:cubicBezTo>
                  <a:pt x="3746" y="3758"/>
                  <a:pt x="3778" y="3750"/>
                  <a:pt x="3815" y="3750"/>
                </a:cubicBezTo>
                <a:cubicBezTo>
                  <a:pt x="3846" y="3750"/>
                  <a:pt x="3880" y="3756"/>
                  <a:pt x="3909" y="3756"/>
                </a:cubicBezTo>
                <a:cubicBezTo>
                  <a:pt x="3915" y="3756"/>
                  <a:pt x="3921" y="3755"/>
                  <a:pt x="3926" y="3755"/>
                </a:cubicBezTo>
                <a:cubicBezTo>
                  <a:pt x="3928" y="3753"/>
                  <a:pt x="3930" y="3752"/>
                  <a:pt x="3932" y="3752"/>
                </a:cubicBezTo>
                <a:cubicBezTo>
                  <a:pt x="3936" y="3752"/>
                  <a:pt x="3940" y="3755"/>
                  <a:pt x="3944" y="3755"/>
                </a:cubicBezTo>
                <a:cubicBezTo>
                  <a:pt x="4026" y="3737"/>
                  <a:pt x="4115" y="3719"/>
                  <a:pt x="4198" y="3702"/>
                </a:cubicBezTo>
                <a:cubicBezTo>
                  <a:pt x="4399" y="3660"/>
                  <a:pt x="4612" y="3648"/>
                  <a:pt x="4807" y="3560"/>
                </a:cubicBezTo>
                <a:cubicBezTo>
                  <a:pt x="5215" y="3377"/>
                  <a:pt x="5629" y="3193"/>
                  <a:pt x="6013" y="2957"/>
                </a:cubicBezTo>
                <a:cubicBezTo>
                  <a:pt x="6137" y="2880"/>
                  <a:pt x="6261" y="2809"/>
                  <a:pt x="6380" y="2732"/>
                </a:cubicBezTo>
                <a:cubicBezTo>
                  <a:pt x="6429" y="2700"/>
                  <a:pt x="6457" y="2683"/>
                  <a:pt x="6478" y="2683"/>
                </a:cubicBezTo>
                <a:close/>
                <a:moveTo>
                  <a:pt x="2566" y="3696"/>
                </a:moveTo>
                <a:cubicBezTo>
                  <a:pt x="2773" y="3714"/>
                  <a:pt x="2974" y="3737"/>
                  <a:pt x="3181" y="3767"/>
                </a:cubicBezTo>
                <a:cubicBezTo>
                  <a:pt x="3234" y="3773"/>
                  <a:pt x="3287" y="3784"/>
                  <a:pt x="3323" y="3832"/>
                </a:cubicBezTo>
                <a:cubicBezTo>
                  <a:pt x="3471" y="4021"/>
                  <a:pt x="3630" y="4198"/>
                  <a:pt x="3743" y="4411"/>
                </a:cubicBezTo>
                <a:cubicBezTo>
                  <a:pt x="3796" y="4500"/>
                  <a:pt x="3784" y="4523"/>
                  <a:pt x="3672" y="4523"/>
                </a:cubicBezTo>
                <a:cubicBezTo>
                  <a:pt x="3447" y="4518"/>
                  <a:pt x="3216" y="4500"/>
                  <a:pt x="2992" y="4494"/>
                </a:cubicBezTo>
                <a:cubicBezTo>
                  <a:pt x="2933" y="4488"/>
                  <a:pt x="2897" y="4464"/>
                  <a:pt x="2874" y="4405"/>
                </a:cubicBezTo>
                <a:cubicBezTo>
                  <a:pt x="2791" y="4169"/>
                  <a:pt x="2684" y="3938"/>
                  <a:pt x="2537" y="3731"/>
                </a:cubicBezTo>
                <a:cubicBezTo>
                  <a:pt x="2548" y="3719"/>
                  <a:pt x="2554" y="3708"/>
                  <a:pt x="2566" y="3696"/>
                </a:cubicBezTo>
                <a:close/>
                <a:moveTo>
                  <a:pt x="14111" y="4576"/>
                </a:moveTo>
                <a:cubicBezTo>
                  <a:pt x="14132" y="4576"/>
                  <a:pt x="14148" y="4580"/>
                  <a:pt x="14148" y="4606"/>
                </a:cubicBezTo>
                <a:cubicBezTo>
                  <a:pt x="14148" y="4644"/>
                  <a:pt x="14122" y="4648"/>
                  <a:pt x="14096" y="4648"/>
                </a:cubicBezTo>
                <a:cubicBezTo>
                  <a:pt x="14090" y="4648"/>
                  <a:pt x="14083" y="4648"/>
                  <a:pt x="14077" y="4648"/>
                </a:cubicBezTo>
                <a:cubicBezTo>
                  <a:pt x="14083" y="4624"/>
                  <a:pt x="14089" y="4600"/>
                  <a:pt x="14089" y="4577"/>
                </a:cubicBezTo>
                <a:cubicBezTo>
                  <a:pt x="14097" y="4577"/>
                  <a:pt x="14104" y="4576"/>
                  <a:pt x="14111" y="4576"/>
                </a:cubicBezTo>
                <a:close/>
                <a:moveTo>
                  <a:pt x="13149" y="4648"/>
                </a:moveTo>
                <a:cubicBezTo>
                  <a:pt x="13161" y="4648"/>
                  <a:pt x="13179" y="4659"/>
                  <a:pt x="13179" y="4665"/>
                </a:cubicBezTo>
                <a:cubicBezTo>
                  <a:pt x="13179" y="4689"/>
                  <a:pt x="13167" y="4695"/>
                  <a:pt x="13149" y="4695"/>
                </a:cubicBezTo>
                <a:cubicBezTo>
                  <a:pt x="13137" y="4689"/>
                  <a:pt x="13131" y="4677"/>
                  <a:pt x="13126" y="4665"/>
                </a:cubicBezTo>
                <a:cubicBezTo>
                  <a:pt x="13131" y="4659"/>
                  <a:pt x="13143" y="4648"/>
                  <a:pt x="13149" y="4648"/>
                </a:cubicBezTo>
                <a:close/>
                <a:moveTo>
                  <a:pt x="13903" y="4647"/>
                </a:moveTo>
                <a:cubicBezTo>
                  <a:pt x="13952" y="4647"/>
                  <a:pt x="13936" y="4696"/>
                  <a:pt x="13953" y="4725"/>
                </a:cubicBezTo>
                <a:cubicBezTo>
                  <a:pt x="13930" y="4725"/>
                  <a:pt x="13906" y="4730"/>
                  <a:pt x="13882" y="4730"/>
                </a:cubicBezTo>
                <a:cubicBezTo>
                  <a:pt x="13871" y="4725"/>
                  <a:pt x="13859" y="4719"/>
                  <a:pt x="13847" y="4719"/>
                </a:cubicBezTo>
                <a:cubicBezTo>
                  <a:pt x="13853" y="4689"/>
                  <a:pt x="13853" y="4654"/>
                  <a:pt x="13894" y="4648"/>
                </a:cubicBezTo>
                <a:cubicBezTo>
                  <a:pt x="13897" y="4647"/>
                  <a:pt x="13900" y="4647"/>
                  <a:pt x="13903" y="4647"/>
                </a:cubicBezTo>
                <a:close/>
                <a:moveTo>
                  <a:pt x="13764" y="4571"/>
                </a:moveTo>
                <a:cubicBezTo>
                  <a:pt x="13788" y="4612"/>
                  <a:pt x="13817" y="4654"/>
                  <a:pt x="13746" y="4689"/>
                </a:cubicBezTo>
                <a:cubicBezTo>
                  <a:pt x="13717" y="4707"/>
                  <a:pt x="13717" y="4730"/>
                  <a:pt x="13723" y="4766"/>
                </a:cubicBezTo>
                <a:cubicBezTo>
                  <a:pt x="13681" y="4772"/>
                  <a:pt x="13646" y="4772"/>
                  <a:pt x="13604" y="4772"/>
                </a:cubicBezTo>
                <a:cubicBezTo>
                  <a:pt x="13599" y="4689"/>
                  <a:pt x="13711" y="4665"/>
                  <a:pt x="13699" y="4583"/>
                </a:cubicBezTo>
                <a:cubicBezTo>
                  <a:pt x="13717" y="4583"/>
                  <a:pt x="13740" y="4577"/>
                  <a:pt x="13758" y="4571"/>
                </a:cubicBezTo>
                <a:close/>
                <a:moveTo>
                  <a:pt x="14061" y="4687"/>
                </a:moveTo>
                <a:cubicBezTo>
                  <a:pt x="14066" y="4687"/>
                  <a:pt x="14072" y="4688"/>
                  <a:pt x="14077" y="4689"/>
                </a:cubicBezTo>
                <a:cubicBezTo>
                  <a:pt x="14058" y="4761"/>
                  <a:pt x="14044" y="4789"/>
                  <a:pt x="14016" y="4789"/>
                </a:cubicBezTo>
                <a:cubicBezTo>
                  <a:pt x="14001" y="4789"/>
                  <a:pt x="13981" y="4781"/>
                  <a:pt x="13953" y="4766"/>
                </a:cubicBezTo>
                <a:cubicBezTo>
                  <a:pt x="13953" y="4754"/>
                  <a:pt x="13953" y="4736"/>
                  <a:pt x="13959" y="4725"/>
                </a:cubicBezTo>
                <a:cubicBezTo>
                  <a:pt x="13995" y="4719"/>
                  <a:pt x="14023" y="4687"/>
                  <a:pt x="14061" y="4687"/>
                </a:cubicBezTo>
                <a:close/>
                <a:moveTo>
                  <a:pt x="17370" y="4879"/>
                </a:moveTo>
                <a:cubicBezTo>
                  <a:pt x="17381" y="4879"/>
                  <a:pt x="17391" y="4885"/>
                  <a:pt x="17400" y="4902"/>
                </a:cubicBezTo>
                <a:cubicBezTo>
                  <a:pt x="17412" y="4926"/>
                  <a:pt x="17382" y="4943"/>
                  <a:pt x="17353" y="4949"/>
                </a:cubicBezTo>
                <a:cubicBezTo>
                  <a:pt x="17345" y="4955"/>
                  <a:pt x="17336" y="4957"/>
                  <a:pt x="17328" y="4957"/>
                </a:cubicBezTo>
                <a:cubicBezTo>
                  <a:pt x="17318" y="4957"/>
                  <a:pt x="17309" y="4953"/>
                  <a:pt x="17306" y="4943"/>
                </a:cubicBezTo>
                <a:cubicBezTo>
                  <a:pt x="17300" y="4937"/>
                  <a:pt x="17317" y="4920"/>
                  <a:pt x="17323" y="4908"/>
                </a:cubicBezTo>
                <a:cubicBezTo>
                  <a:pt x="17338" y="4894"/>
                  <a:pt x="17354" y="4879"/>
                  <a:pt x="17370" y="4879"/>
                </a:cubicBezTo>
                <a:close/>
                <a:moveTo>
                  <a:pt x="17384" y="4138"/>
                </a:moveTo>
                <a:cubicBezTo>
                  <a:pt x="17522" y="4138"/>
                  <a:pt x="17661" y="4144"/>
                  <a:pt x="17802" y="4157"/>
                </a:cubicBezTo>
                <a:cubicBezTo>
                  <a:pt x="17785" y="4246"/>
                  <a:pt x="17731" y="4299"/>
                  <a:pt x="17690" y="4352"/>
                </a:cubicBezTo>
                <a:cubicBezTo>
                  <a:pt x="17495" y="4624"/>
                  <a:pt x="17264" y="4855"/>
                  <a:pt x="17004" y="5073"/>
                </a:cubicBezTo>
                <a:cubicBezTo>
                  <a:pt x="16614" y="5399"/>
                  <a:pt x="16165" y="5594"/>
                  <a:pt x="15662" y="5659"/>
                </a:cubicBezTo>
                <a:cubicBezTo>
                  <a:pt x="15611" y="5666"/>
                  <a:pt x="15559" y="5670"/>
                  <a:pt x="15507" y="5670"/>
                </a:cubicBezTo>
                <a:cubicBezTo>
                  <a:pt x="15391" y="5670"/>
                  <a:pt x="15274" y="5650"/>
                  <a:pt x="15159" y="5605"/>
                </a:cubicBezTo>
                <a:cubicBezTo>
                  <a:pt x="14982" y="5535"/>
                  <a:pt x="14929" y="5404"/>
                  <a:pt x="15018" y="5233"/>
                </a:cubicBezTo>
                <a:cubicBezTo>
                  <a:pt x="15177" y="4920"/>
                  <a:pt x="15396" y="4659"/>
                  <a:pt x="15721" y="4506"/>
                </a:cubicBezTo>
                <a:cubicBezTo>
                  <a:pt x="16252" y="4252"/>
                  <a:pt x="16802" y="4138"/>
                  <a:pt x="17384" y="4138"/>
                </a:cubicBezTo>
                <a:close/>
                <a:moveTo>
                  <a:pt x="16194" y="5653"/>
                </a:moveTo>
                <a:cubicBezTo>
                  <a:pt x="16212" y="5659"/>
                  <a:pt x="16230" y="5665"/>
                  <a:pt x="16230" y="5688"/>
                </a:cubicBezTo>
                <a:cubicBezTo>
                  <a:pt x="16230" y="5718"/>
                  <a:pt x="16206" y="5730"/>
                  <a:pt x="16182" y="5730"/>
                </a:cubicBezTo>
                <a:cubicBezTo>
                  <a:pt x="16178" y="5730"/>
                  <a:pt x="16175" y="5731"/>
                  <a:pt x="16171" y="5731"/>
                </a:cubicBezTo>
                <a:cubicBezTo>
                  <a:pt x="16147" y="5731"/>
                  <a:pt x="16130" y="5714"/>
                  <a:pt x="16135" y="5688"/>
                </a:cubicBezTo>
                <a:cubicBezTo>
                  <a:pt x="16141" y="5665"/>
                  <a:pt x="16165" y="5653"/>
                  <a:pt x="16194" y="5653"/>
                </a:cubicBezTo>
                <a:close/>
                <a:moveTo>
                  <a:pt x="15174" y="5728"/>
                </a:moveTo>
                <a:cubicBezTo>
                  <a:pt x="15189" y="5728"/>
                  <a:pt x="15201" y="5740"/>
                  <a:pt x="15201" y="5759"/>
                </a:cubicBezTo>
                <a:cubicBezTo>
                  <a:pt x="15195" y="5789"/>
                  <a:pt x="15171" y="5801"/>
                  <a:pt x="15148" y="5801"/>
                </a:cubicBezTo>
                <a:cubicBezTo>
                  <a:pt x="15130" y="5801"/>
                  <a:pt x="15106" y="5789"/>
                  <a:pt x="15112" y="5771"/>
                </a:cubicBezTo>
                <a:cubicBezTo>
                  <a:pt x="15118" y="5741"/>
                  <a:pt x="15142" y="5730"/>
                  <a:pt x="15165" y="5730"/>
                </a:cubicBezTo>
                <a:cubicBezTo>
                  <a:pt x="15168" y="5729"/>
                  <a:pt x="15171" y="5728"/>
                  <a:pt x="15174" y="5728"/>
                </a:cubicBezTo>
                <a:close/>
                <a:moveTo>
                  <a:pt x="15420" y="5984"/>
                </a:moveTo>
                <a:cubicBezTo>
                  <a:pt x="15425" y="5996"/>
                  <a:pt x="15443" y="6002"/>
                  <a:pt x="15443" y="6007"/>
                </a:cubicBezTo>
                <a:cubicBezTo>
                  <a:pt x="15437" y="6031"/>
                  <a:pt x="15425" y="6043"/>
                  <a:pt x="15402" y="6043"/>
                </a:cubicBezTo>
                <a:cubicBezTo>
                  <a:pt x="15396" y="6043"/>
                  <a:pt x="15384" y="6025"/>
                  <a:pt x="15384" y="6019"/>
                </a:cubicBezTo>
                <a:cubicBezTo>
                  <a:pt x="15384" y="5996"/>
                  <a:pt x="15396" y="5984"/>
                  <a:pt x="15420" y="5984"/>
                </a:cubicBezTo>
                <a:close/>
                <a:moveTo>
                  <a:pt x="3104" y="4618"/>
                </a:moveTo>
                <a:cubicBezTo>
                  <a:pt x="3146" y="4618"/>
                  <a:pt x="3187" y="4621"/>
                  <a:pt x="3228" y="4624"/>
                </a:cubicBezTo>
                <a:cubicBezTo>
                  <a:pt x="3324" y="4628"/>
                  <a:pt x="3423" y="4642"/>
                  <a:pt x="3518" y="4642"/>
                </a:cubicBezTo>
                <a:cubicBezTo>
                  <a:pt x="3552" y="4642"/>
                  <a:pt x="3586" y="4641"/>
                  <a:pt x="3619" y="4636"/>
                </a:cubicBezTo>
                <a:cubicBezTo>
                  <a:pt x="3672" y="4629"/>
                  <a:pt x="3714" y="4625"/>
                  <a:pt x="3748" y="4625"/>
                </a:cubicBezTo>
                <a:cubicBezTo>
                  <a:pt x="3867" y="4625"/>
                  <a:pt x="3888" y="4678"/>
                  <a:pt x="3985" y="4866"/>
                </a:cubicBezTo>
                <a:cubicBezTo>
                  <a:pt x="4009" y="4914"/>
                  <a:pt x="4021" y="4961"/>
                  <a:pt x="4032" y="5014"/>
                </a:cubicBezTo>
                <a:cubicBezTo>
                  <a:pt x="4103" y="5339"/>
                  <a:pt x="4168" y="5665"/>
                  <a:pt x="4109" y="6002"/>
                </a:cubicBezTo>
                <a:cubicBezTo>
                  <a:pt x="4092" y="6138"/>
                  <a:pt x="4080" y="6274"/>
                  <a:pt x="4062" y="6410"/>
                </a:cubicBezTo>
                <a:cubicBezTo>
                  <a:pt x="3991" y="6888"/>
                  <a:pt x="3861" y="7356"/>
                  <a:pt x="3607" y="7775"/>
                </a:cubicBezTo>
                <a:cubicBezTo>
                  <a:pt x="3542" y="7894"/>
                  <a:pt x="3453" y="8000"/>
                  <a:pt x="3376" y="8112"/>
                </a:cubicBezTo>
                <a:cubicBezTo>
                  <a:pt x="3347" y="8157"/>
                  <a:pt x="3310" y="8180"/>
                  <a:pt x="3268" y="8180"/>
                </a:cubicBezTo>
                <a:cubicBezTo>
                  <a:pt x="3243" y="8180"/>
                  <a:pt x="3216" y="8171"/>
                  <a:pt x="3187" y="8154"/>
                </a:cubicBezTo>
                <a:cubicBezTo>
                  <a:pt x="3057" y="8077"/>
                  <a:pt x="2921" y="8024"/>
                  <a:pt x="2779" y="7970"/>
                </a:cubicBezTo>
                <a:cubicBezTo>
                  <a:pt x="2684" y="7935"/>
                  <a:pt x="2678" y="7876"/>
                  <a:pt x="2708" y="7787"/>
                </a:cubicBezTo>
                <a:cubicBezTo>
                  <a:pt x="2826" y="7415"/>
                  <a:pt x="2939" y="7036"/>
                  <a:pt x="3004" y="6652"/>
                </a:cubicBezTo>
                <a:cubicBezTo>
                  <a:pt x="3110" y="6025"/>
                  <a:pt x="3140" y="5404"/>
                  <a:pt x="2992" y="4784"/>
                </a:cubicBezTo>
                <a:cubicBezTo>
                  <a:pt x="2980" y="4736"/>
                  <a:pt x="2956" y="4683"/>
                  <a:pt x="2980" y="4630"/>
                </a:cubicBezTo>
                <a:cubicBezTo>
                  <a:pt x="3021" y="4621"/>
                  <a:pt x="3063" y="4618"/>
                  <a:pt x="3104" y="4618"/>
                </a:cubicBezTo>
                <a:close/>
                <a:moveTo>
                  <a:pt x="2643" y="8140"/>
                </a:moveTo>
                <a:cubicBezTo>
                  <a:pt x="2707" y="8140"/>
                  <a:pt x="2792" y="8193"/>
                  <a:pt x="2927" y="8290"/>
                </a:cubicBezTo>
                <a:cubicBezTo>
                  <a:pt x="2950" y="8307"/>
                  <a:pt x="2968" y="8325"/>
                  <a:pt x="2992" y="8337"/>
                </a:cubicBezTo>
                <a:cubicBezTo>
                  <a:pt x="3063" y="8384"/>
                  <a:pt x="3057" y="8437"/>
                  <a:pt x="3004" y="8503"/>
                </a:cubicBezTo>
                <a:cubicBezTo>
                  <a:pt x="2939" y="8591"/>
                  <a:pt x="2856" y="8668"/>
                  <a:pt x="2773" y="8739"/>
                </a:cubicBezTo>
                <a:cubicBezTo>
                  <a:pt x="2608" y="8875"/>
                  <a:pt x="2436" y="8993"/>
                  <a:pt x="2241" y="9082"/>
                </a:cubicBezTo>
                <a:cubicBezTo>
                  <a:pt x="2205" y="9029"/>
                  <a:pt x="2235" y="8993"/>
                  <a:pt x="2247" y="8958"/>
                </a:cubicBezTo>
                <a:cubicBezTo>
                  <a:pt x="2312" y="8786"/>
                  <a:pt x="2377" y="8615"/>
                  <a:pt x="2436" y="8443"/>
                </a:cubicBezTo>
                <a:cubicBezTo>
                  <a:pt x="2510" y="8234"/>
                  <a:pt x="2558" y="8140"/>
                  <a:pt x="2643" y="8140"/>
                </a:cubicBezTo>
                <a:close/>
                <a:moveTo>
                  <a:pt x="3814" y="9129"/>
                </a:moveTo>
                <a:cubicBezTo>
                  <a:pt x="3825" y="9135"/>
                  <a:pt x="3843" y="9141"/>
                  <a:pt x="3843" y="9147"/>
                </a:cubicBezTo>
                <a:cubicBezTo>
                  <a:pt x="3849" y="9159"/>
                  <a:pt x="3837" y="9177"/>
                  <a:pt x="3831" y="9182"/>
                </a:cubicBezTo>
                <a:cubicBezTo>
                  <a:pt x="3828" y="9183"/>
                  <a:pt x="3825" y="9184"/>
                  <a:pt x="3822" y="9184"/>
                </a:cubicBezTo>
                <a:cubicBezTo>
                  <a:pt x="3808" y="9184"/>
                  <a:pt x="3796" y="9172"/>
                  <a:pt x="3796" y="9153"/>
                </a:cubicBezTo>
                <a:cubicBezTo>
                  <a:pt x="3796" y="9147"/>
                  <a:pt x="3808" y="9141"/>
                  <a:pt x="3814" y="9129"/>
                </a:cubicBezTo>
                <a:close/>
                <a:moveTo>
                  <a:pt x="1799" y="8028"/>
                </a:moveTo>
                <a:cubicBezTo>
                  <a:pt x="1828" y="8028"/>
                  <a:pt x="1857" y="8028"/>
                  <a:pt x="1886" y="8030"/>
                </a:cubicBezTo>
                <a:cubicBezTo>
                  <a:pt x="1975" y="8030"/>
                  <a:pt x="2058" y="8030"/>
                  <a:pt x="2146" y="8041"/>
                </a:cubicBezTo>
                <a:cubicBezTo>
                  <a:pt x="2271" y="8053"/>
                  <a:pt x="2288" y="8077"/>
                  <a:pt x="2241" y="8183"/>
                </a:cubicBezTo>
                <a:cubicBezTo>
                  <a:pt x="2105" y="8497"/>
                  <a:pt x="1999" y="8822"/>
                  <a:pt x="1910" y="9147"/>
                </a:cubicBezTo>
                <a:cubicBezTo>
                  <a:pt x="1892" y="9224"/>
                  <a:pt x="1851" y="9259"/>
                  <a:pt x="1786" y="9283"/>
                </a:cubicBezTo>
                <a:cubicBezTo>
                  <a:pt x="1437" y="9419"/>
                  <a:pt x="1070" y="9490"/>
                  <a:pt x="704" y="9555"/>
                </a:cubicBezTo>
                <a:cubicBezTo>
                  <a:pt x="675" y="9559"/>
                  <a:pt x="645" y="9562"/>
                  <a:pt x="616" y="9562"/>
                </a:cubicBezTo>
                <a:cubicBezTo>
                  <a:pt x="561" y="9562"/>
                  <a:pt x="505" y="9552"/>
                  <a:pt x="455" y="9525"/>
                </a:cubicBezTo>
                <a:cubicBezTo>
                  <a:pt x="231" y="9413"/>
                  <a:pt x="154" y="9135"/>
                  <a:pt x="308" y="8899"/>
                </a:cubicBezTo>
                <a:cubicBezTo>
                  <a:pt x="659" y="8349"/>
                  <a:pt x="1140" y="8028"/>
                  <a:pt x="1799" y="8028"/>
                </a:cubicBezTo>
                <a:close/>
                <a:moveTo>
                  <a:pt x="4009" y="9756"/>
                </a:moveTo>
                <a:cubicBezTo>
                  <a:pt x="4025" y="9799"/>
                  <a:pt x="4026" y="9846"/>
                  <a:pt x="3983" y="9846"/>
                </a:cubicBezTo>
                <a:cubicBezTo>
                  <a:pt x="3978" y="9846"/>
                  <a:pt x="3973" y="9846"/>
                  <a:pt x="3967" y="9845"/>
                </a:cubicBezTo>
                <a:cubicBezTo>
                  <a:pt x="3920" y="9839"/>
                  <a:pt x="3938" y="9791"/>
                  <a:pt x="3950" y="9756"/>
                </a:cubicBezTo>
                <a:close/>
                <a:moveTo>
                  <a:pt x="1637" y="9864"/>
                </a:moveTo>
                <a:cubicBezTo>
                  <a:pt x="1641" y="9864"/>
                  <a:pt x="1641" y="9867"/>
                  <a:pt x="1638" y="9874"/>
                </a:cubicBezTo>
                <a:cubicBezTo>
                  <a:pt x="1632" y="9874"/>
                  <a:pt x="1632" y="9874"/>
                  <a:pt x="1626" y="9868"/>
                </a:cubicBezTo>
                <a:cubicBezTo>
                  <a:pt x="1631" y="9866"/>
                  <a:pt x="1635" y="9864"/>
                  <a:pt x="1637" y="9864"/>
                </a:cubicBezTo>
                <a:close/>
                <a:moveTo>
                  <a:pt x="4063" y="9880"/>
                </a:moveTo>
                <a:cubicBezTo>
                  <a:pt x="4074" y="9880"/>
                  <a:pt x="4084" y="9886"/>
                  <a:pt x="4092" y="9898"/>
                </a:cubicBezTo>
                <a:cubicBezTo>
                  <a:pt x="4103" y="9927"/>
                  <a:pt x="4109" y="9963"/>
                  <a:pt x="4086" y="9987"/>
                </a:cubicBezTo>
                <a:cubicBezTo>
                  <a:pt x="4078" y="9994"/>
                  <a:pt x="4070" y="9998"/>
                  <a:pt x="4062" y="9998"/>
                </a:cubicBezTo>
                <a:cubicBezTo>
                  <a:pt x="4047" y="9998"/>
                  <a:pt x="4034" y="9985"/>
                  <a:pt x="4026" y="9969"/>
                </a:cubicBezTo>
                <a:cubicBezTo>
                  <a:pt x="4009" y="9939"/>
                  <a:pt x="4015" y="9910"/>
                  <a:pt x="4044" y="9886"/>
                </a:cubicBezTo>
                <a:cubicBezTo>
                  <a:pt x="4050" y="9882"/>
                  <a:pt x="4057" y="9880"/>
                  <a:pt x="4063" y="9880"/>
                </a:cubicBezTo>
                <a:close/>
                <a:moveTo>
                  <a:pt x="3991" y="10063"/>
                </a:moveTo>
                <a:cubicBezTo>
                  <a:pt x="3997" y="10063"/>
                  <a:pt x="4015" y="10069"/>
                  <a:pt x="4015" y="10075"/>
                </a:cubicBezTo>
                <a:cubicBezTo>
                  <a:pt x="4015" y="10093"/>
                  <a:pt x="4015" y="10111"/>
                  <a:pt x="4009" y="10122"/>
                </a:cubicBezTo>
                <a:cubicBezTo>
                  <a:pt x="4003" y="10134"/>
                  <a:pt x="3991" y="10140"/>
                  <a:pt x="3985" y="10146"/>
                </a:cubicBezTo>
                <a:cubicBezTo>
                  <a:pt x="3985" y="10134"/>
                  <a:pt x="3985" y="10122"/>
                  <a:pt x="3985" y="10117"/>
                </a:cubicBezTo>
                <a:cubicBezTo>
                  <a:pt x="3985" y="10099"/>
                  <a:pt x="3991" y="10081"/>
                  <a:pt x="3991" y="10063"/>
                </a:cubicBezTo>
                <a:close/>
                <a:moveTo>
                  <a:pt x="4044" y="10359"/>
                </a:moveTo>
                <a:cubicBezTo>
                  <a:pt x="4068" y="10359"/>
                  <a:pt x="4074" y="10377"/>
                  <a:pt x="4080" y="10394"/>
                </a:cubicBezTo>
                <a:cubicBezTo>
                  <a:pt x="4075" y="10413"/>
                  <a:pt x="4064" y="10420"/>
                  <a:pt x="4051" y="10420"/>
                </a:cubicBezTo>
                <a:cubicBezTo>
                  <a:pt x="4047" y="10420"/>
                  <a:pt x="4042" y="10419"/>
                  <a:pt x="4038" y="10418"/>
                </a:cubicBezTo>
                <a:cubicBezTo>
                  <a:pt x="4032" y="10418"/>
                  <a:pt x="4026" y="10400"/>
                  <a:pt x="4026" y="10389"/>
                </a:cubicBezTo>
                <a:cubicBezTo>
                  <a:pt x="4026" y="10377"/>
                  <a:pt x="4038" y="10365"/>
                  <a:pt x="4044" y="10359"/>
                </a:cubicBezTo>
                <a:close/>
                <a:moveTo>
                  <a:pt x="4011" y="10665"/>
                </a:moveTo>
                <a:cubicBezTo>
                  <a:pt x="4024" y="10665"/>
                  <a:pt x="4033" y="10676"/>
                  <a:pt x="4038" y="10696"/>
                </a:cubicBezTo>
                <a:cubicBezTo>
                  <a:pt x="4038" y="10714"/>
                  <a:pt x="4026" y="10726"/>
                  <a:pt x="4009" y="10726"/>
                </a:cubicBezTo>
                <a:cubicBezTo>
                  <a:pt x="3997" y="10726"/>
                  <a:pt x="3979" y="10714"/>
                  <a:pt x="3979" y="10708"/>
                </a:cubicBezTo>
                <a:cubicBezTo>
                  <a:pt x="3985" y="10696"/>
                  <a:pt x="3991" y="10672"/>
                  <a:pt x="4003" y="10666"/>
                </a:cubicBezTo>
                <a:cubicBezTo>
                  <a:pt x="4006" y="10665"/>
                  <a:pt x="4009" y="10665"/>
                  <a:pt x="4011" y="10665"/>
                </a:cubicBezTo>
                <a:close/>
                <a:moveTo>
                  <a:pt x="6046" y="11494"/>
                </a:moveTo>
                <a:cubicBezTo>
                  <a:pt x="6052" y="11494"/>
                  <a:pt x="6059" y="11496"/>
                  <a:pt x="6066" y="11500"/>
                </a:cubicBezTo>
                <a:cubicBezTo>
                  <a:pt x="6084" y="11512"/>
                  <a:pt x="6090" y="11536"/>
                  <a:pt x="6102" y="11559"/>
                </a:cubicBezTo>
                <a:cubicBezTo>
                  <a:pt x="6084" y="11559"/>
                  <a:pt x="6066" y="11559"/>
                  <a:pt x="6048" y="11565"/>
                </a:cubicBezTo>
                <a:cubicBezTo>
                  <a:pt x="6031" y="11565"/>
                  <a:pt x="6007" y="11559"/>
                  <a:pt x="6013" y="11536"/>
                </a:cubicBezTo>
                <a:cubicBezTo>
                  <a:pt x="6013" y="11513"/>
                  <a:pt x="6027" y="11494"/>
                  <a:pt x="6046" y="11494"/>
                </a:cubicBezTo>
                <a:close/>
                <a:moveTo>
                  <a:pt x="6108" y="11559"/>
                </a:moveTo>
                <a:lnTo>
                  <a:pt x="6108" y="11559"/>
                </a:lnTo>
                <a:cubicBezTo>
                  <a:pt x="6125" y="11565"/>
                  <a:pt x="6143" y="11565"/>
                  <a:pt x="6161" y="11565"/>
                </a:cubicBezTo>
                <a:cubicBezTo>
                  <a:pt x="6179" y="11565"/>
                  <a:pt x="6202" y="11565"/>
                  <a:pt x="6202" y="11595"/>
                </a:cubicBezTo>
                <a:cubicBezTo>
                  <a:pt x="6202" y="11606"/>
                  <a:pt x="6190" y="11618"/>
                  <a:pt x="6184" y="11624"/>
                </a:cubicBezTo>
                <a:cubicBezTo>
                  <a:pt x="6177" y="11628"/>
                  <a:pt x="6169" y="11630"/>
                  <a:pt x="6163" y="11630"/>
                </a:cubicBezTo>
                <a:cubicBezTo>
                  <a:pt x="6150" y="11630"/>
                  <a:pt x="6139" y="11622"/>
                  <a:pt x="6131" y="11606"/>
                </a:cubicBezTo>
                <a:cubicBezTo>
                  <a:pt x="6125" y="11595"/>
                  <a:pt x="6114" y="11577"/>
                  <a:pt x="6108" y="11559"/>
                </a:cubicBezTo>
                <a:close/>
                <a:moveTo>
                  <a:pt x="6415" y="11891"/>
                </a:moveTo>
                <a:cubicBezTo>
                  <a:pt x="6428" y="11891"/>
                  <a:pt x="6436" y="11901"/>
                  <a:pt x="6445" y="11914"/>
                </a:cubicBezTo>
                <a:cubicBezTo>
                  <a:pt x="6451" y="11932"/>
                  <a:pt x="6451" y="11938"/>
                  <a:pt x="6433" y="11943"/>
                </a:cubicBezTo>
                <a:cubicBezTo>
                  <a:pt x="6427" y="11948"/>
                  <a:pt x="6420" y="11950"/>
                  <a:pt x="6414" y="11950"/>
                </a:cubicBezTo>
                <a:cubicBezTo>
                  <a:pt x="6403" y="11950"/>
                  <a:pt x="6393" y="11943"/>
                  <a:pt x="6385" y="11932"/>
                </a:cubicBezTo>
                <a:cubicBezTo>
                  <a:pt x="6391" y="11920"/>
                  <a:pt x="6391" y="11902"/>
                  <a:pt x="6397" y="11896"/>
                </a:cubicBezTo>
                <a:cubicBezTo>
                  <a:pt x="6404" y="11893"/>
                  <a:pt x="6410" y="11891"/>
                  <a:pt x="6415" y="11891"/>
                </a:cubicBezTo>
                <a:close/>
                <a:moveTo>
                  <a:pt x="6504" y="12038"/>
                </a:moveTo>
                <a:cubicBezTo>
                  <a:pt x="6527" y="12050"/>
                  <a:pt x="6533" y="12062"/>
                  <a:pt x="6527" y="12085"/>
                </a:cubicBezTo>
                <a:cubicBezTo>
                  <a:pt x="6524" y="12097"/>
                  <a:pt x="6518" y="12101"/>
                  <a:pt x="6509" y="12101"/>
                </a:cubicBezTo>
                <a:cubicBezTo>
                  <a:pt x="6504" y="12101"/>
                  <a:pt x="6498" y="12099"/>
                  <a:pt x="6492" y="12097"/>
                </a:cubicBezTo>
                <a:cubicBezTo>
                  <a:pt x="6474" y="12085"/>
                  <a:pt x="6462" y="12074"/>
                  <a:pt x="6474" y="12050"/>
                </a:cubicBezTo>
                <a:cubicBezTo>
                  <a:pt x="6474" y="12044"/>
                  <a:pt x="6492" y="12044"/>
                  <a:pt x="6504" y="12038"/>
                </a:cubicBezTo>
                <a:close/>
                <a:moveTo>
                  <a:pt x="6563" y="12204"/>
                </a:moveTo>
                <a:cubicBezTo>
                  <a:pt x="6581" y="12204"/>
                  <a:pt x="6592" y="12215"/>
                  <a:pt x="6592" y="12239"/>
                </a:cubicBezTo>
                <a:cubicBezTo>
                  <a:pt x="6587" y="12245"/>
                  <a:pt x="6575" y="12257"/>
                  <a:pt x="6569" y="12257"/>
                </a:cubicBezTo>
                <a:cubicBezTo>
                  <a:pt x="6566" y="12258"/>
                  <a:pt x="6563" y="12258"/>
                  <a:pt x="6560" y="12258"/>
                </a:cubicBezTo>
                <a:cubicBezTo>
                  <a:pt x="6542" y="12258"/>
                  <a:pt x="6534" y="12243"/>
                  <a:pt x="6539" y="12227"/>
                </a:cubicBezTo>
                <a:cubicBezTo>
                  <a:pt x="6539" y="12215"/>
                  <a:pt x="6551" y="12204"/>
                  <a:pt x="6563" y="12204"/>
                </a:cubicBezTo>
                <a:close/>
                <a:moveTo>
                  <a:pt x="6646" y="12635"/>
                </a:moveTo>
                <a:cubicBezTo>
                  <a:pt x="6652" y="12635"/>
                  <a:pt x="6669" y="12641"/>
                  <a:pt x="6675" y="12647"/>
                </a:cubicBezTo>
                <a:cubicBezTo>
                  <a:pt x="6687" y="12665"/>
                  <a:pt x="6681" y="12683"/>
                  <a:pt x="6657" y="12688"/>
                </a:cubicBezTo>
                <a:cubicBezTo>
                  <a:pt x="6646" y="12688"/>
                  <a:pt x="6640" y="12677"/>
                  <a:pt x="6628" y="12671"/>
                </a:cubicBezTo>
                <a:cubicBezTo>
                  <a:pt x="6634" y="12659"/>
                  <a:pt x="6634" y="12641"/>
                  <a:pt x="6646" y="12635"/>
                </a:cubicBezTo>
                <a:close/>
                <a:moveTo>
                  <a:pt x="3435" y="12712"/>
                </a:moveTo>
                <a:cubicBezTo>
                  <a:pt x="3447" y="12712"/>
                  <a:pt x="3459" y="12718"/>
                  <a:pt x="3465" y="12730"/>
                </a:cubicBezTo>
                <a:cubicBezTo>
                  <a:pt x="3471" y="12753"/>
                  <a:pt x="3465" y="12777"/>
                  <a:pt x="3441" y="12795"/>
                </a:cubicBezTo>
                <a:cubicBezTo>
                  <a:pt x="3429" y="12807"/>
                  <a:pt x="3412" y="12813"/>
                  <a:pt x="3394" y="12819"/>
                </a:cubicBezTo>
                <a:cubicBezTo>
                  <a:pt x="3394" y="12801"/>
                  <a:pt x="3394" y="12783"/>
                  <a:pt x="3394" y="12765"/>
                </a:cubicBezTo>
                <a:cubicBezTo>
                  <a:pt x="3400" y="12742"/>
                  <a:pt x="3400" y="12712"/>
                  <a:pt x="3435" y="12712"/>
                </a:cubicBezTo>
                <a:close/>
                <a:moveTo>
                  <a:pt x="3267" y="13071"/>
                </a:moveTo>
                <a:cubicBezTo>
                  <a:pt x="3282" y="13071"/>
                  <a:pt x="3294" y="13082"/>
                  <a:pt x="3299" y="13096"/>
                </a:cubicBezTo>
                <a:cubicBezTo>
                  <a:pt x="3305" y="13138"/>
                  <a:pt x="3282" y="13156"/>
                  <a:pt x="3258" y="13167"/>
                </a:cubicBezTo>
                <a:cubicBezTo>
                  <a:pt x="3253" y="13168"/>
                  <a:pt x="3248" y="13169"/>
                  <a:pt x="3244" y="13169"/>
                </a:cubicBezTo>
                <a:cubicBezTo>
                  <a:pt x="3223" y="13169"/>
                  <a:pt x="3210" y="13157"/>
                  <a:pt x="3205" y="13138"/>
                </a:cubicBezTo>
                <a:cubicBezTo>
                  <a:pt x="3193" y="13096"/>
                  <a:pt x="3228" y="13085"/>
                  <a:pt x="3258" y="13073"/>
                </a:cubicBezTo>
                <a:cubicBezTo>
                  <a:pt x="3261" y="13072"/>
                  <a:pt x="3264" y="13071"/>
                  <a:pt x="3267" y="13071"/>
                </a:cubicBezTo>
                <a:close/>
                <a:moveTo>
                  <a:pt x="3143" y="13261"/>
                </a:moveTo>
                <a:cubicBezTo>
                  <a:pt x="3146" y="13261"/>
                  <a:pt x="3148" y="13261"/>
                  <a:pt x="3151" y="13262"/>
                </a:cubicBezTo>
                <a:cubicBezTo>
                  <a:pt x="3175" y="13262"/>
                  <a:pt x="3187" y="13274"/>
                  <a:pt x="3187" y="13297"/>
                </a:cubicBezTo>
                <a:cubicBezTo>
                  <a:pt x="3187" y="13321"/>
                  <a:pt x="3187" y="13345"/>
                  <a:pt x="3151" y="13345"/>
                </a:cubicBezTo>
                <a:cubicBezTo>
                  <a:pt x="3134" y="13345"/>
                  <a:pt x="3122" y="13327"/>
                  <a:pt x="3122" y="13309"/>
                </a:cubicBezTo>
                <a:cubicBezTo>
                  <a:pt x="3122" y="13288"/>
                  <a:pt x="3117" y="13261"/>
                  <a:pt x="3143" y="13261"/>
                </a:cubicBezTo>
                <a:close/>
                <a:moveTo>
                  <a:pt x="3246" y="8591"/>
                </a:moveTo>
                <a:cubicBezTo>
                  <a:pt x="3358" y="8727"/>
                  <a:pt x="3465" y="8851"/>
                  <a:pt x="3542" y="9005"/>
                </a:cubicBezTo>
                <a:cubicBezTo>
                  <a:pt x="3737" y="9407"/>
                  <a:pt x="3808" y="9839"/>
                  <a:pt x="3796" y="10276"/>
                </a:cubicBezTo>
                <a:cubicBezTo>
                  <a:pt x="3790" y="10436"/>
                  <a:pt x="3796" y="10601"/>
                  <a:pt x="3772" y="10761"/>
                </a:cubicBezTo>
                <a:cubicBezTo>
                  <a:pt x="3719" y="11145"/>
                  <a:pt x="3589" y="11512"/>
                  <a:pt x="3483" y="11878"/>
                </a:cubicBezTo>
                <a:cubicBezTo>
                  <a:pt x="3282" y="12576"/>
                  <a:pt x="3010" y="13250"/>
                  <a:pt x="2749" y="13924"/>
                </a:cubicBezTo>
                <a:cubicBezTo>
                  <a:pt x="2678" y="14113"/>
                  <a:pt x="2619" y="14308"/>
                  <a:pt x="2519" y="14492"/>
                </a:cubicBezTo>
                <a:cubicBezTo>
                  <a:pt x="2495" y="14480"/>
                  <a:pt x="2472" y="14468"/>
                  <a:pt x="2454" y="14450"/>
                </a:cubicBezTo>
                <a:cubicBezTo>
                  <a:pt x="2010" y="14060"/>
                  <a:pt x="1673" y="13611"/>
                  <a:pt x="1549" y="13025"/>
                </a:cubicBezTo>
                <a:cubicBezTo>
                  <a:pt x="1437" y="12523"/>
                  <a:pt x="1390" y="12020"/>
                  <a:pt x="1413" y="11512"/>
                </a:cubicBezTo>
                <a:cubicBezTo>
                  <a:pt x="1425" y="11163"/>
                  <a:pt x="1520" y="10826"/>
                  <a:pt x="1632" y="10501"/>
                </a:cubicBezTo>
                <a:cubicBezTo>
                  <a:pt x="1691" y="10223"/>
                  <a:pt x="1827" y="9981"/>
                  <a:pt x="1939" y="9732"/>
                </a:cubicBezTo>
                <a:cubicBezTo>
                  <a:pt x="1957" y="9703"/>
                  <a:pt x="1981" y="9673"/>
                  <a:pt x="2004" y="9655"/>
                </a:cubicBezTo>
                <a:cubicBezTo>
                  <a:pt x="2205" y="9514"/>
                  <a:pt x="2406" y="9378"/>
                  <a:pt x="2608" y="9236"/>
                </a:cubicBezTo>
                <a:cubicBezTo>
                  <a:pt x="2619" y="9171"/>
                  <a:pt x="2690" y="9165"/>
                  <a:pt x="2726" y="9123"/>
                </a:cubicBezTo>
                <a:cubicBezTo>
                  <a:pt x="2809" y="9023"/>
                  <a:pt x="2891" y="8928"/>
                  <a:pt x="3004" y="8863"/>
                </a:cubicBezTo>
                <a:cubicBezTo>
                  <a:pt x="3116" y="8804"/>
                  <a:pt x="3128" y="8650"/>
                  <a:pt x="3246" y="8591"/>
                </a:cubicBezTo>
                <a:close/>
                <a:moveTo>
                  <a:pt x="4411" y="17259"/>
                </a:moveTo>
                <a:cubicBezTo>
                  <a:pt x="4434" y="17271"/>
                  <a:pt x="4446" y="17288"/>
                  <a:pt x="4434" y="17306"/>
                </a:cubicBezTo>
                <a:cubicBezTo>
                  <a:pt x="4418" y="17333"/>
                  <a:pt x="4392" y="17360"/>
                  <a:pt x="4356" y="17360"/>
                </a:cubicBezTo>
                <a:cubicBezTo>
                  <a:pt x="4353" y="17360"/>
                  <a:pt x="4349" y="17360"/>
                  <a:pt x="4346" y="17359"/>
                </a:cubicBezTo>
                <a:cubicBezTo>
                  <a:pt x="4322" y="17359"/>
                  <a:pt x="4310" y="17336"/>
                  <a:pt x="4322" y="17318"/>
                </a:cubicBezTo>
                <a:cubicBezTo>
                  <a:pt x="4346" y="17288"/>
                  <a:pt x="4369" y="17259"/>
                  <a:pt x="4411" y="17259"/>
                </a:cubicBezTo>
                <a:close/>
                <a:moveTo>
                  <a:pt x="4232" y="17409"/>
                </a:moveTo>
                <a:cubicBezTo>
                  <a:pt x="4238" y="17409"/>
                  <a:pt x="4245" y="17412"/>
                  <a:pt x="4251" y="17418"/>
                </a:cubicBezTo>
                <a:cubicBezTo>
                  <a:pt x="4263" y="17436"/>
                  <a:pt x="4245" y="17454"/>
                  <a:pt x="4233" y="17466"/>
                </a:cubicBezTo>
                <a:cubicBezTo>
                  <a:pt x="4222" y="17477"/>
                  <a:pt x="4208" y="17489"/>
                  <a:pt x="4194" y="17489"/>
                </a:cubicBezTo>
                <a:cubicBezTo>
                  <a:pt x="4187" y="17489"/>
                  <a:pt x="4180" y="17486"/>
                  <a:pt x="4174" y="17477"/>
                </a:cubicBezTo>
                <a:cubicBezTo>
                  <a:pt x="4151" y="17454"/>
                  <a:pt x="4186" y="17436"/>
                  <a:pt x="4204" y="17424"/>
                </a:cubicBezTo>
                <a:cubicBezTo>
                  <a:pt x="4211" y="17417"/>
                  <a:pt x="4221" y="17409"/>
                  <a:pt x="4232" y="17409"/>
                </a:cubicBezTo>
                <a:close/>
                <a:moveTo>
                  <a:pt x="4927" y="17124"/>
                </a:moveTo>
                <a:cubicBezTo>
                  <a:pt x="4999" y="17124"/>
                  <a:pt x="5066" y="17146"/>
                  <a:pt x="5108" y="17194"/>
                </a:cubicBezTo>
                <a:cubicBezTo>
                  <a:pt x="5215" y="17312"/>
                  <a:pt x="5315" y="17448"/>
                  <a:pt x="5345" y="17613"/>
                </a:cubicBezTo>
                <a:cubicBezTo>
                  <a:pt x="5422" y="17998"/>
                  <a:pt x="5440" y="18376"/>
                  <a:pt x="5268" y="18749"/>
                </a:cubicBezTo>
                <a:cubicBezTo>
                  <a:pt x="5274" y="18790"/>
                  <a:pt x="5274" y="18831"/>
                  <a:pt x="5239" y="18867"/>
                </a:cubicBezTo>
                <a:cubicBezTo>
                  <a:pt x="5239" y="18896"/>
                  <a:pt x="5233" y="18926"/>
                  <a:pt x="5203" y="18944"/>
                </a:cubicBezTo>
                <a:cubicBezTo>
                  <a:pt x="5203" y="18979"/>
                  <a:pt x="5203" y="19015"/>
                  <a:pt x="5191" y="19038"/>
                </a:cubicBezTo>
                <a:cubicBezTo>
                  <a:pt x="5061" y="19340"/>
                  <a:pt x="4878" y="19600"/>
                  <a:pt x="4641" y="19819"/>
                </a:cubicBezTo>
                <a:cubicBezTo>
                  <a:pt x="4570" y="19878"/>
                  <a:pt x="4499" y="19931"/>
                  <a:pt x="4381" y="19955"/>
                </a:cubicBezTo>
                <a:cubicBezTo>
                  <a:pt x="4275" y="19635"/>
                  <a:pt x="4245" y="19310"/>
                  <a:pt x="4245" y="18979"/>
                </a:cubicBezTo>
                <a:cubicBezTo>
                  <a:pt x="4216" y="18890"/>
                  <a:pt x="4251" y="18808"/>
                  <a:pt x="4251" y="18725"/>
                </a:cubicBezTo>
                <a:cubicBezTo>
                  <a:pt x="4257" y="18293"/>
                  <a:pt x="4346" y="17885"/>
                  <a:pt x="4494" y="17483"/>
                </a:cubicBezTo>
                <a:cubicBezTo>
                  <a:pt x="4529" y="17389"/>
                  <a:pt x="4576" y="17306"/>
                  <a:pt x="4647" y="17235"/>
                </a:cubicBezTo>
                <a:cubicBezTo>
                  <a:pt x="4722" y="17164"/>
                  <a:pt x="4830" y="17124"/>
                  <a:pt x="4927" y="17124"/>
                </a:cubicBezTo>
                <a:close/>
                <a:moveTo>
                  <a:pt x="3695" y="22130"/>
                </a:moveTo>
                <a:cubicBezTo>
                  <a:pt x="3719" y="22130"/>
                  <a:pt x="3725" y="22148"/>
                  <a:pt x="3731" y="22166"/>
                </a:cubicBezTo>
                <a:cubicBezTo>
                  <a:pt x="3737" y="22178"/>
                  <a:pt x="3743" y="22190"/>
                  <a:pt x="3743" y="22201"/>
                </a:cubicBezTo>
                <a:cubicBezTo>
                  <a:pt x="3731" y="22195"/>
                  <a:pt x="3719" y="22195"/>
                  <a:pt x="3707" y="22195"/>
                </a:cubicBezTo>
                <a:cubicBezTo>
                  <a:pt x="3689" y="22190"/>
                  <a:pt x="3672" y="22184"/>
                  <a:pt x="3672" y="22160"/>
                </a:cubicBezTo>
                <a:cubicBezTo>
                  <a:pt x="3678" y="22148"/>
                  <a:pt x="3684" y="22136"/>
                  <a:pt x="3695" y="22130"/>
                </a:cubicBezTo>
                <a:close/>
                <a:moveTo>
                  <a:pt x="3875" y="22578"/>
                </a:moveTo>
                <a:cubicBezTo>
                  <a:pt x="3880" y="22578"/>
                  <a:pt x="3885" y="22580"/>
                  <a:pt x="3890" y="22586"/>
                </a:cubicBezTo>
                <a:cubicBezTo>
                  <a:pt x="3908" y="22603"/>
                  <a:pt x="3896" y="22627"/>
                  <a:pt x="3873" y="22639"/>
                </a:cubicBezTo>
                <a:cubicBezTo>
                  <a:pt x="3861" y="22668"/>
                  <a:pt x="3837" y="22686"/>
                  <a:pt x="3808" y="22704"/>
                </a:cubicBezTo>
                <a:cubicBezTo>
                  <a:pt x="3796" y="22710"/>
                  <a:pt x="3784" y="22722"/>
                  <a:pt x="3766" y="22734"/>
                </a:cubicBezTo>
                <a:cubicBezTo>
                  <a:pt x="3757" y="22740"/>
                  <a:pt x="3747" y="22745"/>
                  <a:pt x="3738" y="22745"/>
                </a:cubicBezTo>
                <a:cubicBezTo>
                  <a:pt x="3731" y="22745"/>
                  <a:pt x="3724" y="22742"/>
                  <a:pt x="3719" y="22734"/>
                </a:cubicBezTo>
                <a:cubicBezTo>
                  <a:pt x="3713" y="22734"/>
                  <a:pt x="3731" y="22716"/>
                  <a:pt x="3743" y="22710"/>
                </a:cubicBezTo>
                <a:cubicBezTo>
                  <a:pt x="3749" y="22686"/>
                  <a:pt x="3760" y="22674"/>
                  <a:pt x="3778" y="22668"/>
                </a:cubicBezTo>
                <a:cubicBezTo>
                  <a:pt x="3790" y="22639"/>
                  <a:pt x="3814" y="22621"/>
                  <a:pt x="3837" y="22609"/>
                </a:cubicBezTo>
                <a:cubicBezTo>
                  <a:pt x="3851" y="22600"/>
                  <a:pt x="3861" y="22578"/>
                  <a:pt x="3875" y="22578"/>
                </a:cubicBezTo>
                <a:close/>
                <a:moveTo>
                  <a:pt x="7986" y="0"/>
                </a:moveTo>
                <a:cubicBezTo>
                  <a:pt x="7853" y="0"/>
                  <a:pt x="7726" y="43"/>
                  <a:pt x="7603" y="107"/>
                </a:cubicBezTo>
                <a:cubicBezTo>
                  <a:pt x="7568" y="142"/>
                  <a:pt x="7532" y="166"/>
                  <a:pt x="7485" y="184"/>
                </a:cubicBezTo>
                <a:cubicBezTo>
                  <a:pt x="7420" y="237"/>
                  <a:pt x="7355" y="284"/>
                  <a:pt x="7296" y="332"/>
                </a:cubicBezTo>
                <a:cubicBezTo>
                  <a:pt x="7225" y="397"/>
                  <a:pt x="7160" y="468"/>
                  <a:pt x="7095" y="533"/>
                </a:cubicBezTo>
                <a:cubicBezTo>
                  <a:pt x="7089" y="580"/>
                  <a:pt x="7065" y="621"/>
                  <a:pt x="7024" y="651"/>
                </a:cubicBezTo>
                <a:cubicBezTo>
                  <a:pt x="6853" y="870"/>
                  <a:pt x="6746" y="1130"/>
                  <a:pt x="6640" y="1390"/>
                </a:cubicBezTo>
                <a:cubicBezTo>
                  <a:pt x="6587" y="1532"/>
                  <a:pt x="6557" y="1691"/>
                  <a:pt x="6533" y="1839"/>
                </a:cubicBezTo>
                <a:cubicBezTo>
                  <a:pt x="6504" y="2005"/>
                  <a:pt x="6498" y="2164"/>
                  <a:pt x="6480" y="2330"/>
                </a:cubicBezTo>
                <a:cubicBezTo>
                  <a:pt x="6521" y="2448"/>
                  <a:pt x="6480" y="2531"/>
                  <a:pt x="6368" y="2602"/>
                </a:cubicBezTo>
                <a:cubicBezTo>
                  <a:pt x="5877" y="2939"/>
                  <a:pt x="5345" y="3199"/>
                  <a:pt x="4807" y="3442"/>
                </a:cubicBezTo>
                <a:cubicBezTo>
                  <a:pt x="4712" y="3486"/>
                  <a:pt x="4616" y="3537"/>
                  <a:pt x="4511" y="3537"/>
                </a:cubicBezTo>
                <a:cubicBezTo>
                  <a:pt x="4505" y="3537"/>
                  <a:pt x="4499" y="3536"/>
                  <a:pt x="4494" y="3536"/>
                </a:cubicBezTo>
                <a:cubicBezTo>
                  <a:pt x="4383" y="3553"/>
                  <a:pt x="4278" y="3590"/>
                  <a:pt x="4163" y="3590"/>
                </a:cubicBezTo>
                <a:cubicBezTo>
                  <a:pt x="4155" y="3590"/>
                  <a:pt x="4147" y="3590"/>
                  <a:pt x="4139" y="3589"/>
                </a:cubicBezTo>
                <a:cubicBezTo>
                  <a:pt x="4086" y="3616"/>
                  <a:pt x="4026" y="3629"/>
                  <a:pt x="3964" y="3629"/>
                </a:cubicBezTo>
                <a:cubicBezTo>
                  <a:pt x="3944" y="3629"/>
                  <a:pt x="3923" y="3628"/>
                  <a:pt x="3902" y="3625"/>
                </a:cubicBezTo>
                <a:lnTo>
                  <a:pt x="3825" y="3625"/>
                </a:lnTo>
                <a:cubicBezTo>
                  <a:pt x="3799" y="3638"/>
                  <a:pt x="3772" y="3645"/>
                  <a:pt x="3743" y="3645"/>
                </a:cubicBezTo>
                <a:cubicBezTo>
                  <a:pt x="3733" y="3645"/>
                  <a:pt x="3723" y="3644"/>
                  <a:pt x="3713" y="3643"/>
                </a:cubicBezTo>
                <a:cubicBezTo>
                  <a:pt x="3698" y="3648"/>
                  <a:pt x="3683" y="3651"/>
                  <a:pt x="3670" y="3651"/>
                </a:cubicBezTo>
                <a:cubicBezTo>
                  <a:pt x="3626" y="3651"/>
                  <a:pt x="3592" y="3624"/>
                  <a:pt x="3565" y="3583"/>
                </a:cubicBezTo>
                <a:cubicBezTo>
                  <a:pt x="3370" y="3323"/>
                  <a:pt x="3181" y="3069"/>
                  <a:pt x="2992" y="2809"/>
                </a:cubicBezTo>
                <a:cubicBezTo>
                  <a:pt x="2962" y="2785"/>
                  <a:pt x="2933" y="2768"/>
                  <a:pt x="2921" y="2732"/>
                </a:cubicBezTo>
                <a:cubicBezTo>
                  <a:pt x="2814" y="2649"/>
                  <a:pt x="2726" y="2555"/>
                  <a:pt x="2643" y="2448"/>
                </a:cubicBezTo>
                <a:cubicBezTo>
                  <a:pt x="2631" y="2436"/>
                  <a:pt x="2619" y="2425"/>
                  <a:pt x="2608" y="2413"/>
                </a:cubicBezTo>
                <a:cubicBezTo>
                  <a:pt x="2572" y="2395"/>
                  <a:pt x="2548" y="2371"/>
                  <a:pt x="2531" y="2336"/>
                </a:cubicBezTo>
                <a:cubicBezTo>
                  <a:pt x="2359" y="2271"/>
                  <a:pt x="2211" y="2164"/>
                  <a:pt x="2046" y="2088"/>
                </a:cubicBezTo>
                <a:cubicBezTo>
                  <a:pt x="1832" y="1993"/>
                  <a:pt x="1622" y="1944"/>
                  <a:pt x="1411" y="1944"/>
                </a:cubicBezTo>
                <a:cubicBezTo>
                  <a:pt x="1214" y="1944"/>
                  <a:pt x="1016" y="1987"/>
                  <a:pt x="816" y="2076"/>
                </a:cubicBezTo>
                <a:cubicBezTo>
                  <a:pt x="792" y="2082"/>
                  <a:pt x="769" y="2094"/>
                  <a:pt x="745" y="2105"/>
                </a:cubicBezTo>
                <a:cubicBezTo>
                  <a:pt x="603" y="2206"/>
                  <a:pt x="473" y="2312"/>
                  <a:pt x="367" y="2448"/>
                </a:cubicBezTo>
                <a:cubicBezTo>
                  <a:pt x="272" y="2732"/>
                  <a:pt x="243" y="3010"/>
                  <a:pt x="402" y="3282"/>
                </a:cubicBezTo>
                <a:cubicBezTo>
                  <a:pt x="455" y="3377"/>
                  <a:pt x="497" y="3483"/>
                  <a:pt x="544" y="3583"/>
                </a:cubicBezTo>
                <a:cubicBezTo>
                  <a:pt x="597" y="3648"/>
                  <a:pt x="645" y="3714"/>
                  <a:pt x="698" y="3779"/>
                </a:cubicBezTo>
                <a:cubicBezTo>
                  <a:pt x="727" y="3790"/>
                  <a:pt x="751" y="3814"/>
                  <a:pt x="769" y="3849"/>
                </a:cubicBezTo>
                <a:cubicBezTo>
                  <a:pt x="887" y="3920"/>
                  <a:pt x="999" y="3997"/>
                  <a:pt x="1118" y="4062"/>
                </a:cubicBezTo>
                <a:cubicBezTo>
                  <a:pt x="1466" y="4252"/>
                  <a:pt x="1821" y="4447"/>
                  <a:pt x="2229" y="4506"/>
                </a:cubicBezTo>
                <a:cubicBezTo>
                  <a:pt x="2590" y="4565"/>
                  <a:pt x="2590" y="4577"/>
                  <a:pt x="2678" y="4943"/>
                </a:cubicBezTo>
                <a:cubicBezTo>
                  <a:pt x="2684" y="4961"/>
                  <a:pt x="2678" y="4985"/>
                  <a:pt x="2684" y="5002"/>
                </a:cubicBezTo>
                <a:cubicBezTo>
                  <a:pt x="2749" y="5203"/>
                  <a:pt x="2791" y="5410"/>
                  <a:pt x="2767" y="5629"/>
                </a:cubicBezTo>
                <a:cubicBezTo>
                  <a:pt x="2797" y="5670"/>
                  <a:pt x="2797" y="5706"/>
                  <a:pt x="2767" y="5747"/>
                </a:cubicBezTo>
                <a:cubicBezTo>
                  <a:pt x="2773" y="5812"/>
                  <a:pt x="2773" y="5877"/>
                  <a:pt x="2749" y="5942"/>
                </a:cubicBezTo>
                <a:cubicBezTo>
                  <a:pt x="2761" y="5972"/>
                  <a:pt x="2755" y="6002"/>
                  <a:pt x="2738" y="6025"/>
                </a:cubicBezTo>
                <a:cubicBezTo>
                  <a:pt x="2726" y="6090"/>
                  <a:pt x="2720" y="6155"/>
                  <a:pt x="2714" y="6220"/>
                </a:cubicBezTo>
                <a:cubicBezTo>
                  <a:pt x="2720" y="6274"/>
                  <a:pt x="2732" y="6327"/>
                  <a:pt x="2690" y="6380"/>
                </a:cubicBezTo>
                <a:cubicBezTo>
                  <a:pt x="2684" y="6415"/>
                  <a:pt x="2678" y="6457"/>
                  <a:pt x="2673" y="6492"/>
                </a:cubicBezTo>
                <a:cubicBezTo>
                  <a:pt x="2684" y="6616"/>
                  <a:pt x="2649" y="6735"/>
                  <a:pt x="2613" y="6847"/>
                </a:cubicBezTo>
                <a:cubicBezTo>
                  <a:pt x="2608" y="7095"/>
                  <a:pt x="2507" y="7320"/>
                  <a:pt x="2448" y="7551"/>
                </a:cubicBezTo>
                <a:cubicBezTo>
                  <a:pt x="2448" y="7568"/>
                  <a:pt x="2448" y="7580"/>
                  <a:pt x="2442" y="7592"/>
                </a:cubicBezTo>
                <a:cubicBezTo>
                  <a:pt x="2373" y="7849"/>
                  <a:pt x="2361" y="7891"/>
                  <a:pt x="2173" y="7891"/>
                </a:cubicBezTo>
                <a:cubicBezTo>
                  <a:pt x="2136" y="7891"/>
                  <a:pt x="2092" y="7890"/>
                  <a:pt x="2040" y="7888"/>
                </a:cubicBezTo>
                <a:cubicBezTo>
                  <a:pt x="1985" y="7884"/>
                  <a:pt x="1930" y="7883"/>
                  <a:pt x="1875" y="7883"/>
                </a:cubicBezTo>
                <a:cubicBezTo>
                  <a:pt x="1428" y="7883"/>
                  <a:pt x="1010" y="7996"/>
                  <a:pt x="656" y="8301"/>
                </a:cubicBezTo>
                <a:cubicBezTo>
                  <a:pt x="633" y="8319"/>
                  <a:pt x="597" y="8331"/>
                  <a:pt x="574" y="8349"/>
                </a:cubicBezTo>
                <a:cubicBezTo>
                  <a:pt x="485" y="8449"/>
                  <a:pt x="402" y="8550"/>
                  <a:pt x="319" y="8650"/>
                </a:cubicBezTo>
                <a:cubicBezTo>
                  <a:pt x="302" y="8698"/>
                  <a:pt x="266" y="8733"/>
                  <a:pt x="231" y="8763"/>
                </a:cubicBezTo>
                <a:cubicBezTo>
                  <a:pt x="213" y="8792"/>
                  <a:pt x="195" y="8822"/>
                  <a:pt x="172" y="8851"/>
                </a:cubicBezTo>
                <a:cubicBezTo>
                  <a:pt x="160" y="8910"/>
                  <a:pt x="136" y="8964"/>
                  <a:pt x="95" y="9005"/>
                </a:cubicBezTo>
                <a:cubicBezTo>
                  <a:pt x="0" y="9206"/>
                  <a:pt x="59" y="9401"/>
                  <a:pt x="101" y="9596"/>
                </a:cubicBezTo>
                <a:cubicBezTo>
                  <a:pt x="172" y="9738"/>
                  <a:pt x="278" y="9856"/>
                  <a:pt x="408" y="9951"/>
                </a:cubicBezTo>
                <a:cubicBezTo>
                  <a:pt x="532" y="9957"/>
                  <a:pt x="639" y="10040"/>
                  <a:pt x="763" y="10052"/>
                </a:cubicBezTo>
                <a:cubicBezTo>
                  <a:pt x="783" y="10052"/>
                  <a:pt x="802" y="10053"/>
                  <a:pt x="822" y="10053"/>
                </a:cubicBezTo>
                <a:cubicBezTo>
                  <a:pt x="962" y="10053"/>
                  <a:pt x="1102" y="10034"/>
                  <a:pt x="1242" y="9992"/>
                </a:cubicBezTo>
                <a:cubicBezTo>
                  <a:pt x="1307" y="9971"/>
                  <a:pt x="1373" y="9939"/>
                  <a:pt x="1448" y="9939"/>
                </a:cubicBezTo>
                <a:cubicBezTo>
                  <a:pt x="1454" y="9939"/>
                  <a:pt x="1460" y="9939"/>
                  <a:pt x="1466" y="9939"/>
                </a:cubicBezTo>
                <a:cubicBezTo>
                  <a:pt x="1520" y="9916"/>
                  <a:pt x="1561" y="9874"/>
                  <a:pt x="1626" y="9874"/>
                </a:cubicBezTo>
                <a:cubicBezTo>
                  <a:pt x="1602" y="10075"/>
                  <a:pt x="1555" y="10270"/>
                  <a:pt x="1472" y="10459"/>
                </a:cubicBezTo>
                <a:cubicBezTo>
                  <a:pt x="1425" y="10643"/>
                  <a:pt x="1384" y="10826"/>
                  <a:pt x="1342" y="11009"/>
                </a:cubicBezTo>
                <a:cubicBezTo>
                  <a:pt x="1348" y="11039"/>
                  <a:pt x="1348" y="11068"/>
                  <a:pt x="1325" y="11092"/>
                </a:cubicBezTo>
                <a:cubicBezTo>
                  <a:pt x="1313" y="11133"/>
                  <a:pt x="1307" y="11169"/>
                  <a:pt x="1295" y="11204"/>
                </a:cubicBezTo>
                <a:cubicBezTo>
                  <a:pt x="1277" y="11536"/>
                  <a:pt x="1289" y="11867"/>
                  <a:pt x="1301" y="12204"/>
                </a:cubicBezTo>
                <a:cubicBezTo>
                  <a:pt x="1325" y="12748"/>
                  <a:pt x="1449" y="13256"/>
                  <a:pt x="1679" y="13747"/>
                </a:cubicBezTo>
                <a:cubicBezTo>
                  <a:pt x="1762" y="13883"/>
                  <a:pt x="1880" y="14001"/>
                  <a:pt x="1939" y="14155"/>
                </a:cubicBezTo>
                <a:cubicBezTo>
                  <a:pt x="2010" y="14226"/>
                  <a:pt x="2075" y="14303"/>
                  <a:pt x="2140" y="14379"/>
                </a:cubicBezTo>
                <a:cubicBezTo>
                  <a:pt x="2200" y="14403"/>
                  <a:pt x="2235" y="14450"/>
                  <a:pt x="2265" y="14504"/>
                </a:cubicBezTo>
                <a:cubicBezTo>
                  <a:pt x="2300" y="14527"/>
                  <a:pt x="2336" y="14557"/>
                  <a:pt x="2371" y="14580"/>
                </a:cubicBezTo>
                <a:cubicBezTo>
                  <a:pt x="2472" y="14645"/>
                  <a:pt x="2483" y="14722"/>
                  <a:pt x="2406" y="14817"/>
                </a:cubicBezTo>
                <a:cubicBezTo>
                  <a:pt x="2412" y="14864"/>
                  <a:pt x="2401" y="14906"/>
                  <a:pt x="2371" y="14935"/>
                </a:cubicBezTo>
                <a:cubicBezTo>
                  <a:pt x="2365" y="15036"/>
                  <a:pt x="2336" y="15124"/>
                  <a:pt x="2294" y="15213"/>
                </a:cubicBezTo>
                <a:cubicBezTo>
                  <a:pt x="2288" y="15237"/>
                  <a:pt x="2282" y="15260"/>
                  <a:pt x="2282" y="15290"/>
                </a:cubicBezTo>
                <a:cubicBezTo>
                  <a:pt x="2288" y="15319"/>
                  <a:pt x="2276" y="15343"/>
                  <a:pt x="2253" y="15367"/>
                </a:cubicBezTo>
                <a:cubicBezTo>
                  <a:pt x="2235" y="15450"/>
                  <a:pt x="2217" y="15532"/>
                  <a:pt x="2200" y="15615"/>
                </a:cubicBezTo>
                <a:cubicBezTo>
                  <a:pt x="2152" y="15822"/>
                  <a:pt x="2111" y="16035"/>
                  <a:pt x="2058" y="16242"/>
                </a:cubicBezTo>
                <a:cubicBezTo>
                  <a:pt x="1957" y="16597"/>
                  <a:pt x="1916" y="16957"/>
                  <a:pt x="1904" y="17324"/>
                </a:cubicBezTo>
                <a:cubicBezTo>
                  <a:pt x="1898" y="17631"/>
                  <a:pt x="1928" y="17933"/>
                  <a:pt x="1969" y="18234"/>
                </a:cubicBezTo>
                <a:cubicBezTo>
                  <a:pt x="2016" y="18524"/>
                  <a:pt x="2158" y="18778"/>
                  <a:pt x="2223" y="19056"/>
                </a:cubicBezTo>
                <a:cubicBezTo>
                  <a:pt x="2253" y="19080"/>
                  <a:pt x="2259" y="19109"/>
                  <a:pt x="2259" y="19139"/>
                </a:cubicBezTo>
                <a:cubicBezTo>
                  <a:pt x="2294" y="19168"/>
                  <a:pt x="2300" y="19210"/>
                  <a:pt x="2306" y="19251"/>
                </a:cubicBezTo>
                <a:cubicBezTo>
                  <a:pt x="2377" y="19298"/>
                  <a:pt x="2365" y="19393"/>
                  <a:pt x="2412" y="19446"/>
                </a:cubicBezTo>
                <a:cubicBezTo>
                  <a:pt x="2560" y="19588"/>
                  <a:pt x="2702" y="19730"/>
                  <a:pt x="2850" y="19872"/>
                </a:cubicBezTo>
                <a:cubicBezTo>
                  <a:pt x="2980" y="19949"/>
                  <a:pt x="3098" y="20061"/>
                  <a:pt x="3240" y="20103"/>
                </a:cubicBezTo>
                <a:cubicBezTo>
                  <a:pt x="3425" y="20153"/>
                  <a:pt x="3621" y="20203"/>
                  <a:pt x="3817" y="20203"/>
                </a:cubicBezTo>
                <a:cubicBezTo>
                  <a:pt x="3828" y="20203"/>
                  <a:pt x="3838" y="20203"/>
                  <a:pt x="3849" y="20203"/>
                </a:cubicBezTo>
                <a:cubicBezTo>
                  <a:pt x="3932" y="20203"/>
                  <a:pt x="4015" y="20197"/>
                  <a:pt x="4097" y="20197"/>
                </a:cubicBezTo>
                <a:cubicBezTo>
                  <a:pt x="4160" y="20181"/>
                  <a:pt x="4200" y="20171"/>
                  <a:pt x="4229" y="20171"/>
                </a:cubicBezTo>
                <a:cubicBezTo>
                  <a:pt x="4275" y="20171"/>
                  <a:pt x="4291" y="20199"/>
                  <a:pt x="4328" y="20280"/>
                </a:cubicBezTo>
                <a:cubicBezTo>
                  <a:pt x="4358" y="20339"/>
                  <a:pt x="4405" y="20398"/>
                  <a:pt x="4405" y="20475"/>
                </a:cubicBezTo>
                <a:cubicBezTo>
                  <a:pt x="4434" y="20540"/>
                  <a:pt x="4458" y="20599"/>
                  <a:pt x="4482" y="20664"/>
                </a:cubicBezTo>
                <a:cubicBezTo>
                  <a:pt x="4511" y="20711"/>
                  <a:pt x="4535" y="20765"/>
                  <a:pt x="4547" y="20824"/>
                </a:cubicBezTo>
                <a:cubicBezTo>
                  <a:pt x="4582" y="20918"/>
                  <a:pt x="4618" y="21007"/>
                  <a:pt x="4653" y="21102"/>
                </a:cubicBezTo>
                <a:cubicBezTo>
                  <a:pt x="4695" y="21161"/>
                  <a:pt x="4712" y="21232"/>
                  <a:pt x="4718" y="21303"/>
                </a:cubicBezTo>
                <a:cubicBezTo>
                  <a:pt x="4700" y="21421"/>
                  <a:pt x="4801" y="21504"/>
                  <a:pt x="4807" y="21616"/>
                </a:cubicBezTo>
                <a:cubicBezTo>
                  <a:pt x="4878" y="21740"/>
                  <a:pt x="4896" y="21888"/>
                  <a:pt x="4925" y="22024"/>
                </a:cubicBezTo>
                <a:cubicBezTo>
                  <a:pt x="5073" y="22621"/>
                  <a:pt x="5061" y="23195"/>
                  <a:pt x="4689" y="23727"/>
                </a:cubicBezTo>
                <a:cubicBezTo>
                  <a:pt x="4521" y="23962"/>
                  <a:pt x="4295" y="24107"/>
                  <a:pt x="4026" y="24107"/>
                </a:cubicBezTo>
                <a:cubicBezTo>
                  <a:pt x="4010" y="24107"/>
                  <a:pt x="3995" y="24106"/>
                  <a:pt x="3979" y="24105"/>
                </a:cubicBezTo>
                <a:cubicBezTo>
                  <a:pt x="3542" y="24076"/>
                  <a:pt x="3169" y="23904"/>
                  <a:pt x="2986" y="23467"/>
                </a:cubicBezTo>
                <a:cubicBezTo>
                  <a:pt x="2850" y="23212"/>
                  <a:pt x="2803" y="22935"/>
                  <a:pt x="2809" y="22651"/>
                </a:cubicBezTo>
                <a:cubicBezTo>
                  <a:pt x="2814" y="22349"/>
                  <a:pt x="2921" y="22089"/>
                  <a:pt x="3199" y="21935"/>
                </a:cubicBezTo>
                <a:cubicBezTo>
                  <a:pt x="3253" y="21883"/>
                  <a:pt x="3303" y="21861"/>
                  <a:pt x="3347" y="21861"/>
                </a:cubicBezTo>
                <a:cubicBezTo>
                  <a:pt x="3423" y="21861"/>
                  <a:pt x="3483" y="21926"/>
                  <a:pt x="3524" y="22012"/>
                </a:cubicBezTo>
                <a:cubicBezTo>
                  <a:pt x="3624" y="22231"/>
                  <a:pt x="3654" y="22444"/>
                  <a:pt x="3488" y="22657"/>
                </a:cubicBezTo>
                <a:cubicBezTo>
                  <a:pt x="3388" y="22787"/>
                  <a:pt x="3429" y="22881"/>
                  <a:pt x="3595" y="22917"/>
                </a:cubicBezTo>
                <a:cubicBezTo>
                  <a:pt x="3615" y="22920"/>
                  <a:pt x="3634" y="22922"/>
                  <a:pt x="3654" y="22922"/>
                </a:cubicBezTo>
                <a:cubicBezTo>
                  <a:pt x="3699" y="22922"/>
                  <a:pt x="3743" y="22912"/>
                  <a:pt x="3784" y="22887"/>
                </a:cubicBezTo>
                <a:cubicBezTo>
                  <a:pt x="3825" y="22870"/>
                  <a:pt x="3855" y="22828"/>
                  <a:pt x="3902" y="22828"/>
                </a:cubicBezTo>
                <a:cubicBezTo>
                  <a:pt x="3926" y="22793"/>
                  <a:pt x="3950" y="22763"/>
                  <a:pt x="3973" y="22728"/>
                </a:cubicBezTo>
                <a:cubicBezTo>
                  <a:pt x="3979" y="22686"/>
                  <a:pt x="4003" y="22663"/>
                  <a:pt x="4026" y="22633"/>
                </a:cubicBezTo>
                <a:cubicBezTo>
                  <a:pt x="4056" y="22467"/>
                  <a:pt x="4050" y="22296"/>
                  <a:pt x="4021" y="22125"/>
                </a:cubicBezTo>
                <a:cubicBezTo>
                  <a:pt x="3997" y="22101"/>
                  <a:pt x="3985" y="22077"/>
                  <a:pt x="3991" y="22048"/>
                </a:cubicBezTo>
                <a:cubicBezTo>
                  <a:pt x="3973" y="22012"/>
                  <a:pt x="3956" y="21977"/>
                  <a:pt x="3938" y="21941"/>
                </a:cubicBezTo>
                <a:cubicBezTo>
                  <a:pt x="3908" y="21918"/>
                  <a:pt x="3873" y="21900"/>
                  <a:pt x="3849" y="21870"/>
                </a:cubicBezTo>
                <a:cubicBezTo>
                  <a:pt x="3739" y="21752"/>
                  <a:pt x="3608" y="21712"/>
                  <a:pt x="3466" y="21712"/>
                </a:cubicBezTo>
                <a:cubicBezTo>
                  <a:pt x="3410" y="21712"/>
                  <a:pt x="3352" y="21718"/>
                  <a:pt x="3293" y="21728"/>
                </a:cubicBezTo>
                <a:cubicBezTo>
                  <a:pt x="3187" y="21746"/>
                  <a:pt x="3104" y="21811"/>
                  <a:pt x="3015" y="21864"/>
                </a:cubicBezTo>
                <a:cubicBezTo>
                  <a:pt x="2927" y="21971"/>
                  <a:pt x="2820" y="22071"/>
                  <a:pt x="2761" y="22201"/>
                </a:cubicBezTo>
                <a:cubicBezTo>
                  <a:pt x="2637" y="22479"/>
                  <a:pt x="2655" y="22763"/>
                  <a:pt x="2696" y="23059"/>
                </a:cubicBezTo>
                <a:cubicBezTo>
                  <a:pt x="2732" y="23313"/>
                  <a:pt x="2832" y="23538"/>
                  <a:pt x="2956" y="23756"/>
                </a:cubicBezTo>
                <a:cubicBezTo>
                  <a:pt x="2992" y="23810"/>
                  <a:pt x="3015" y="23875"/>
                  <a:pt x="3045" y="23928"/>
                </a:cubicBezTo>
                <a:cubicBezTo>
                  <a:pt x="3092" y="23963"/>
                  <a:pt x="3140" y="23993"/>
                  <a:pt x="3157" y="24046"/>
                </a:cubicBezTo>
                <a:cubicBezTo>
                  <a:pt x="3205" y="24093"/>
                  <a:pt x="3282" y="24105"/>
                  <a:pt x="3317" y="24170"/>
                </a:cubicBezTo>
                <a:cubicBezTo>
                  <a:pt x="3388" y="24212"/>
                  <a:pt x="3459" y="24253"/>
                  <a:pt x="3512" y="24318"/>
                </a:cubicBezTo>
                <a:cubicBezTo>
                  <a:pt x="3583" y="24318"/>
                  <a:pt x="3642" y="24353"/>
                  <a:pt x="3701" y="24371"/>
                </a:cubicBezTo>
                <a:cubicBezTo>
                  <a:pt x="3773" y="24397"/>
                  <a:pt x="3847" y="24405"/>
                  <a:pt x="3921" y="24405"/>
                </a:cubicBezTo>
                <a:cubicBezTo>
                  <a:pt x="3982" y="24405"/>
                  <a:pt x="4043" y="24400"/>
                  <a:pt x="4103" y="24395"/>
                </a:cubicBezTo>
                <a:cubicBezTo>
                  <a:pt x="4316" y="24377"/>
                  <a:pt x="4476" y="24259"/>
                  <a:pt x="4647" y="24164"/>
                </a:cubicBezTo>
                <a:cubicBezTo>
                  <a:pt x="4700" y="24111"/>
                  <a:pt x="4754" y="24058"/>
                  <a:pt x="4807" y="24011"/>
                </a:cubicBezTo>
                <a:cubicBezTo>
                  <a:pt x="4836" y="23957"/>
                  <a:pt x="4872" y="23922"/>
                  <a:pt x="4913" y="23886"/>
                </a:cubicBezTo>
                <a:cubicBezTo>
                  <a:pt x="4919" y="23857"/>
                  <a:pt x="4937" y="23827"/>
                  <a:pt x="4961" y="23810"/>
                </a:cubicBezTo>
                <a:cubicBezTo>
                  <a:pt x="4990" y="23727"/>
                  <a:pt x="5032" y="23650"/>
                  <a:pt x="5085" y="23579"/>
                </a:cubicBezTo>
                <a:cubicBezTo>
                  <a:pt x="5079" y="23532"/>
                  <a:pt x="5097" y="23490"/>
                  <a:pt x="5108" y="23443"/>
                </a:cubicBezTo>
                <a:cubicBezTo>
                  <a:pt x="5215" y="23118"/>
                  <a:pt x="5250" y="22787"/>
                  <a:pt x="5173" y="22444"/>
                </a:cubicBezTo>
                <a:cubicBezTo>
                  <a:pt x="5126" y="22225"/>
                  <a:pt x="5079" y="22000"/>
                  <a:pt x="5032" y="21776"/>
                </a:cubicBezTo>
                <a:cubicBezTo>
                  <a:pt x="4931" y="21439"/>
                  <a:pt x="4825" y="21108"/>
                  <a:pt x="4695" y="20777"/>
                </a:cubicBezTo>
                <a:cubicBezTo>
                  <a:pt x="4630" y="20599"/>
                  <a:pt x="4553" y="20428"/>
                  <a:pt x="4470" y="20256"/>
                </a:cubicBezTo>
                <a:cubicBezTo>
                  <a:pt x="4434" y="20185"/>
                  <a:pt x="4405" y="20103"/>
                  <a:pt x="4535" y="20085"/>
                </a:cubicBezTo>
                <a:cubicBezTo>
                  <a:pt x="4553" y="20061"/>
                  <a:pt x="4576" y="20043"/>
                  <a:pt x="4612" y="20037"/>
                </a:cubicBezTo>
                <a:cubicBezTo>
                  <a:pt x="4665" y="20002"/>
                  <a:pt x="4718" y="19961"/>
                  <a:pt x="4766" y="19925"/>
                </a:cubicBezTo>
                <a:cubicBezTo>
                  <a:pt x="4831" y="19854"/>
                  <a:pt x="4890" y="19789"/>
                  <a:pt x="4949" y="19724"/>
                </a:cubicBezTo>
                <a:cubicBezTo>
                  <a:pt x="5079" y="19511"/>
                  <a:pt x="5250" y="19328"/>
                  <a:pt x="5339" y="19092"/>
                </a:cubicBezTo>
                <a:cubicBezTo>
                  <a:pt x="5345" y="19068"/>
                  <a:pt x="5357" y="19044"/>
                  <a:pt x="5363" y="19021"/>
                </a:cubicBezTo>
                <a:cubicBezTo>
                  <a:pt x="5369" y="18950"/>
                  <a:pt x="5363" y="18873"/>
                  <a:pt x="5434" y="18825"/>
                </a:cubicBezTo>
                <a:cubicBezTo>
                  <a:pt x="5440" y="18802"/>
                  <a:pt x="5440" y="18772"/>
                  <a:pt x="5445" y="18749"/>
                </a:cubicBezTo>
                <a:cubicBezTo>
                  <a:pt x="5481" y="18536"/>
                  <a:pt x="5516" y="18329"/>
                  <a:pt x="5552" y="18116"/>
                </a:cubicBezTo>
                <a:cubicBezTo>
                  <a:pt x="5552" y="18080"/>
                  <a:pt x="5552" y="18039"/>
                  <a:pt x="5546" y="18004"/>
                </a:cubicBezTo>
                <a:cubicBezTo>
                  <a:pt x="5510" y="17956"/>
                  <a:pt x="5516" y="17891"/>
                  <a:pt x="5510" y="17838"/>
                </a:cubicBezTo>
                <a:cubicBezTo>
                  <a:pt x="5487" y="17602"/>
                  <a:pt x="5410" y="17389"/>
                  <a:pt x="5274" y="17194"/>
                </a:cubicBezTo>
                <a:cubicBezTo>
                  <a:pt x="5244" y="17164"/>
                  <a:pt x="5221" y="17140"/>
                  <a:pt x="5191" y="17111"/>
                </a:cubicBezTo>
                <a:cubicBezTo>
                  <a:pt x="5036" y="16963"/>
                  <a:pt x="4869" y="16872"/>
                  <a:pt x="4679" y="16872"/>
                </a:cubicBezTo>
                <a:cubicBezTo>
                  <a:pt x="4588" y="16872"/>
                  <a:pt x="4491" y="16893"/>
                  <a:pt x="4387" y="16939"/>
                </a:cubicBezTo>
                <a:cubicBezTo>
                  <a:pt x="4216" y="17016"/>
                  <a:pt x="4080" y="17129"/>
                  <a:pt x="3950" y="17259"/>
                </a:cubicBezTo>
                <a:cubicBezTo>
                  <a:pt x="3778" y="17489"/>
                  <a:pt x="3731" y="17761"/>
                  <a:pt x="3707" y="18039"/>
                </a:cubicBezTo>
                <a:cubicBezTo>
                  <a:pt x="3755" y="18282"/>
                  <a:pt x="3743" y="18524"/>
                  <a:pt x="3808" y="18760"/>
                </a:cubicBezTo>
                <a:cubicBezTo>
                  <a:pt x="3902" y="19097"/>
                  <a:pt x="3997" y="19429"/>
                  <a:pt x="4086" y="19760"/>
                </a:cubicBezTo>
                <a:cubicBezTo>
                  <a:pt x="4216" y="20037"/>
                  <a:pt x="4216" y="20037"/>
                  <a:pt x="3920" y="20061"/>
                </a:cubicBezTo>
                <a:cubicBezTo>
                  <a:pt x="3896" y="20064"/>
                  <a:pt x="3873" y="20066"/>
                  <a:pt x="3850" y="20066"/>
                </a:cubicBezTo>
                <a:cubicBezTo>
                  <a:pt x="3827" y="20066"/>
                  <a:pt x="3805" y="20064"/>
                  <a:pt x="3784" y="20061"/>
                </a:cubicBezTo>
                <a:cubicBezTo>
                  <a:pt x="3370" y="20037"/>
                  <a:pt x="3015" y="19884"/>
                  <a:pt x="2720" y="19594"/>
                </a:cubicBezTo>
                <a:cubicBezTo>
                  <a:pt x="2590" y="19541"/>
                  <a:pt x="2548" y="19417"/>
                  <a:pt x="2501" y="19310"/>
                </a:cubicBezTo>
                <a:cubicBezTo>
                  <a:pt x="2395" y="19074"/>
                  <a:pt x="2247" y="18855"/>
                  <a:pt x="2217" y="18589"/>
                </a:cubicBezTo>
                <a:cubicBezTo>
                  <a:pt x="2105" y="18412"/>
                  <a:pt x="2087" y="18205"/>
                  <a:pt x="2064" y="18010"/>
                </a:cubicBezTo>
                <a:cubicBezTo>
                  <a:pt x="1999" y="17424"/>
                  <a:pt x="2016" y="16839"/>
                  <a:pt x="2164" y="16259"/>
                </a:cubicBezTo>
                <a:cubicBezTo>
                  <a:pt x="2247" y="15940"/>
                  <a:pt x="2330" y="15615"/>
                  <a:pt x="2389" y="15290"/>
                </a:cubicBezTo>
                <a:cubicBezTo>
                  <a:pt x="2401" y="15219"/>
                  <a:pt x="2430" y="15148"/>
                  <a:pt x="2448" y="15083"/>
                </a:cubicBezTo>
                <a:cubicBezTo>
                  <a:pt x="2508" y="14899"/>
                  <a:pt x="2532" y="14823"/>
                  <a:pt x="2593" y="14823"/>
                </a:cubicBezTo>
                <a:cubicBezTo>
                  <a:pt x="2639" y="14823"/>
                  <a:pt x="2706" y="14867"/>
                  <a:pt x="2826" y="14941"/>
                </a:cubicBezTo>
                <a:cubicBezTo>
                  <a:pt x="3069" y="15089"/>
                  <a:pt x="3341" y="15166"/>
                  <a:pt x="3619" y="15213"/>
                </a:cubicBezTo>
                <a:cubicBezTo>
                  <a:pt x="3786" y="15241"/>
                  <a:pt x="3953" y="15254"/>
                  <a:pt x="4119" y="15254"/>
                </a:cubicBezTo>
                <a:cubicBezTo>
                  <a:pt x="4415" y="15254"/>
                  <a:pt x="4708" y="15212"/>
                  <a:pt x="4996" y="15136"/>
                </a:cubicBezTo>
                <a:cubicBezTo>
                  <a:pt x="5120" y="15101"/>
                  <a:pt x="5250" y="15089"/>
                  <a:pt x="5357" y="15018"/>
                </a:cubicBezTo>
                <a:cubicBezTo>
                  <a:pt x="5398" y="14977"/>
                  <a:pt x="5451" y="14971"/>
                  <a:pt x="5505" y="14959"/>
                </a:cubicBezTo>
                <a:cubicBezTo>
                  <a:pt x="5564" y="14935"/>
                  <a:pt x="5617" y="14917"/>
                  <a:pt x="5670" y="14894"/>
                </a:cubicBezTo>
                <a:cubicBezTo>
                  <a:pt x="5723" y="14835"/>
                  <a:pt x="5794" y="14805"/>
                  <a:pt x="5865" y="14775"/>
                </a:cubicBezTo>
                <a:cubicBezTo>
                  <a:pt x="5895" y="14740"/>
                  <a:pt x="5942" y="14716"/>
                  <a:pt x="5983" y="14699"/>
                </a:cubicBezTo>
                <a:cubicBezTo>
                  <a:pt x="6013" y="14657"/>
                  <a:pt x="6054" y="14634"/>
                  <a:pt x="6102" y="14616"/>
                </a:cubicBezTo>
                <a:cubicBezTo>
                  <a:pt x="6155" y="14569"/>
                  <a:pt x="6214" y="14515"/>
                  <a:pt x="6267" y="14468"/>
                </a:cubicBezTo>
                <a:cubicBezTo>
                  <a:pt x="6368" y="14332"/>
                  <a:pt x="6474" y="14202"/>
                  <a:pt x="6575" y="14072"/>
                </a:cubicBezTo>
                <a:cubicBezTo>
                  <a:pt x="6587" y="14042"/>
                  <a:pt x="6598" y="14019"/>
                  <a:pt x="6616" y="13995"/>
                </a:cubicBezTo>
                <a:cubicBezTo>
                  <a:pt x="6610" y="13960"/>
                  <a:pt x="6628" y="13936"/>
                  <a:pt x="6652" y="13918"/>
                </a:cubicBezTo>
                <a:cubicBezTo>
                  <a:pt x="6687" y="13759"/>
                  <a:pt x="6723" y="13605"/>
                  <a:pt x="6752" y="13445"/>
                </a:cubicBezTo>
                <a:cubicBezTo>
                  <a:pt x="6746" y="13416"/>
                  <a:pt x="6752" y="13392"/>
                  <a:pt x="6776" y="13368"/>
                </a:cubicBezTo>
                <a:cubicBezTo>
                  <a:pt x="6788" y="13156"/>
                  <a:pt x="6799" y="12949"/>
                  <a:pt x="6805" y="12742"/>
                </a:cubicBezTo>
                <a:cubicBezTo>
                  <a:pt x="6788" y="12700"/>
                  <a:pt x="6782" y="12659"/>
                  <a:pt x="6788" y="12617"/>
                </a:cubicBezTo>
                <a:cubicBezTo>
                  <a:pt x="6758" y="12464"/>
                  <a:pt x="6723" y="12304"/>
                  <a:pt x="6693" y="12150"/>
                </a:cubicBezTo>
                <a:cubicBezTo>
                  <a:pt x="6646" y="12091"/>
                  <a:pt x="6634" y="12020"/>
                  <a:pt x="6616" y="11955"/>
                </a:cubicBezTo>
                <a:cubicBezTo>
                  <a:pt x="6563" y="11914"/>
                  <a:pt x="6545" y="11855"/>
                  <a:pt x="6521" y="11802"/>
                </a:cubicBezTo>
                <a:cubicBezTo>
                  <a:pt x="6462" y="11760"/>
                  <a:pt x="6451" y="11695"/>
                  <a:pt x="6421" y="11636"/>
                </a:cubicBezTo>
                <a:cubicBezTo>
                  <a:pt x="6344" y="11530"/>
                  <a:pt x="6238" y="11447"/>
                  <a:pt x="6143" y="11358"/>
                </a:cubicBezTo>
                <a:cubicBezTo>
                  <a:pt x="6090" y="11323"/>
                  <a:pt x="6037" y="11287"/>
                  <a:pt x="5983" y="11252"/>
                </a:cubicBezTo>
                <a:cubicBezTo>
                  <a:pt x="5930" y="11228"/>
                  <a:pt x="5877" y="11204"/>
                  <a:pt x="5824" y="11181"/>
                </a:cubicBezTo>
                <a:cubicBezTo>
                  <a:pt x="5695" y="11144"/>
                  <a:pt x="5566" y="11116"/>
                  <a:pt x="5438" y="11116"/>
                </a:cubicBezTo>
                <a:cubicBezTo>
                  <a:pt x="5360" y="11116"/>
                  <a:pt x="5281" y="11127"/>
                  <a:pt x="5203" y="11151"/>
                </a:cubicBezTo>
                <a:cubicBezTo>
                  <a:pt x="5020" y="11222"/>
                  <a:pt x="4848" y="11299"/>
                  <a:pt x="4695" y="11411"/>
                </a:cubicBezTo>
                <a:cubicBezTo>
                  <a:pt x="4665" y="11435"/>
                  <a:pt x="4641" y="11465"/>
                  <a:pt x="4618" y="11494"/>
                </a:cubicBezTo>
                <a:cubicBezTo>
                  <a:pt x="4576" y="11553"/>
                  <a:pt x="4547" y="11624"/>
                  <a:pt x="4488" y="11677"/>
                </a:cubicBezTo>
                <a:cubicBezTo>
                  <a:pt x="4470" y="11731"/>
                  <a:pt x="4452" y="11784"/>
                  <a:pt x="4423" y="11837"/>
                </a:cubicBezTo>
                <a:cubicBezTo>
                  <a:pt x="4298" y="12091"/>
                  <a:pt x="4287" y="12357"/>
                  <a:pt x="4375" y="12617"/>
                </a:cubicBezTo>
                <a:cubicBezTo>
                  <a:pt x="4446" y="12819"/>
                  <a:pt x="4559" y="12978"/>
                  <a:pt x="4783" y="13037"/>
                </a:cubicBezTo>
                <a:cubicBezTo>
                  <a:pt x="4865" y="13059"/>
                  <a:pt x="4933" y="13070"/>
                  <a:pt x="4990" y="13070"/>
                </a:cubicBezTo>
                <a:cubicBezTo>
                  <a:pt x="5168" y="13070"/>
                  <a:pt x="5233" y="12959"/>
                  <a:pt x="5233" y="12694"/>
                </a:cubicBezTo>
                <a:cubicBezTo>
                  <a:pt x="5239" y="12623"/>
                  <a:pt x="5239" y="12547"/>
                  <a:pt x="5150" y="12517"/>
                </a:cubicBezTo>
                <a:cubicBezTo>
                  <a:pt x="5137" y="12513"/>
                  <a:pt x="5125" y="12511"/>
                  <a:pt x="5114" y="12511"/>
                </a:cubicBezTo>
                <a:cubicBezTo>
                  <a:pt x="5059" y="12511"/>
                  <a:pt x="5025" y="12556"/>
                  <a:pt x="4990" y="12606"/>
                </a:cubicBezTo>
                <a:cubicBezTo>
                  <a:pt x="4949" y="12671"/>
                  <a:pt x="4896" y="12730"/>
                  <a:pt x="4825" y="12765"/>
                </a:cubicBezTo>
                <a:cubicBezTo>
                  <a:pt x="4777" y="12793"/>
                  <a:pt x="4737" y="12807"/>
                  <a:pt x="4704" y="12807"/>
                </a:cubicBezTo>
                <a:cubicBezTo>
                  <a:pt x="4637" y="12807"/>
                  <a:pt x="4598" y="12752"/>
                  <a:pt x="4582" y="12641"/>
                </a:cubicBezTo>
                <a:cubicBezTo>
                  <a:pt x="4553" y="12470"/>
                  <a:pt x="4612" y="12316"/>
                  <a:pt x="4700" y="12180"/>
                </a:cubicBezTo>
                <a:cubicBezTo>
                  <a:pt x="4893" y="11896"/>
                  <a:pt x="5165" y="11757"/>
                  <a:pt x="5473" y="11757"/>
                </a:cubicBezTo>
                <a:cubicBezTo>
                  <a:pt x="5543" y="11757"/>
                  <a:pt x="5615" y="11764"/>
                  <a:pt x="5688" y="11778"/>
                </a:cubicBezTo>
                <a:cubicBezTo>
                  <a:pt x="5989" y="11831"/>
                  <a:pt x="6255" y="11985"/>
                  <a:pt x="6380" y="12298"/>
                </a:cubicBezTo>
                <a:cubicBezTo>
                  <a:pt x="6451" y="12470"/>
                  <a:pt x="6468" y="12653"/>
                  <a:pt x="6504" y="12830"/>
                </a:cubicBezTo>
                <a:cubicBezTo>
                  <a:pt x="6610" y="13380"/>
                  <a:pt x="6504" y="13883"/>
                  <a:pt x="6161" y="14332"/>
                </a:cubicBezTo>
                <a:cubicBezTo>
                  <a:pt x="6096" y="14421"/>
                  <a:pt x="6013" y="14492"/>
                  <a:pt x="5924" y="14563"/>
                </a:cubicBezTo>
                <a:cubicBezTo>
                  <a:pt x="5700" y="14722"/>
                  <a:pt x="5440" y="14823"/>
                  <a:pt x="5179" y="14906"/>
                </a:cubicBezTo>
                <a:cubicBezTo>
                  <a:pt x="4819" y="15028"/>
                  <a:pt x="4460" y="15099"/>
                  <a:pt x="4100" y="15099"/>
                </a:cubicBezTo>
                <a:cubicBezTo>
                  <a:pt x="3734" y="15099"/>
                  <a:pt x="3368" y="15026"/>
                  <a:pt x="3004" y="14858"/>
                </a:cubicBezTo>
                <a:cubicBezTo>
                  <a:pt x="2950" y="14858"/>
                  <a:pt x="2903" y="14835"/>
                  <a:pt x="2879" y="14781"/>
                </a:cubicBezTo>
                <a:cubicBezTo>
                  <a:pt x="2850" y="14775"/>
                  <a:pt x="2826" y="14764"/>
                  <a:pt x="2814" y="14734"/>
                </a:cubicBezTo>
                <a:cubicBezTo>
                  <a:pt x="2619" y="14604"/>
                  <a:pt x="2619" y="14604"/>
                  <a:pt x="2726" y="14427"/>
                </a:cubicBezTo>
                <a:cubicBezTo>
                  <a:pt x="2738" y="14350"/>
                  <a:pt x="2785" y="14285"/>
                  <a:pt x="2832" y="14226"/>
                </a:cubicBezTo>
                <a:cubicBezTo>
                  <a:pt x="2838" y="14167"/>
                  <a:pt x="2862" y="14119"/>
                  <a:pt x="2915" y="14090"/>
                </a:cubicBezTo>
                <a:cubicBezTo>
                  <a:pt x="2933" y="14054"/>
                  <a:pt x="2945" y="14019"/>
                  <a:pt x="2962" y="13983"/>
                </a:cubicBezTo>
                <a:cubicBezTo>
                  <a:pt x="3252" y="13498"/>
                  <a:pt x="3483" y="12978"/>
                  <a:pt x="3684" y="12452"/>
                </a:cubicBezTo>
                <a:cubicBezTo>
                  <a:pt x="3755" y="12257"/>
                  <a:pt x="3808" y="12056"/>
                  <a:pt x="3914" y="11873"/>
                </a:cubicBezTo>
                <a:cubicBezTo>
                  <a:pt x="3914" y="11843"/>
                  <a:pt x="3920" y="11813"/>
                  <a:pt x="3944" y="11796"/>
                </a:cubicBezTo>
                <a:cubicBezTo>
                  <a:pt x="4015" y="11601"/>
                  <a:pt x="4080" y="11405"/>
                  <a:pt x="4151" y="11204"/>
                </a:cubicBezTo>
                <a:cubicBezTo>
                  <a:pt x="4151" y="11175"/>
                  <a:pt x="4151" y="11145"/>
                  <a:pt x="4174" y="11128"/>
                </a:cubicBezTo>
                <a:cubicBezTo>
                  <a:pt x="4298" y="10542"/>
                  <a:pt x="4375" y="9963"/>
                  <a:pt x="4233" y="9372"/>
                </a:cubicBezTo>
                <a:cubicBezTo>
                  <a:pt x="4216" y="9312"/>
                  <a:pt x="4198" y="9259"/>
                  <a:pt x="4180" y="9206"/>
                </a:cubicBezTo>
                <a:cubicBezTo>
                  <a:pt x="4139" y="9135"/>
                  <a:pt x="4092" y="9076"/>
                  <a:pt x="4056" y="9005"/>
                </a:cubicBezTo>
                <a:cubicBezTo>
                  <a:pt x="3944" y="8769"/>
                  <a:pt x="3784" y="8579"/>
                  <a:pt x="3589" y="8414"/>
                </a:cubicBezTo>
                <a:cubicBezTo>
                  <a:pt x="3447" y="8296"/>
                  <a:pt x="3447" y="8296"/>
                  <a:pt x="3542" y="8136"/>
                </a:cubicBezTo>
                <a:cubicBezTo>
                  <a:pt x="3559" y="8112"/>
                  <a:pt x="3571" y="8095"/>
                  <a:pt x="3583" y="8071"/>
                </a:cubicBezTo>
                <a:cubicBezTo>
                  <a:pt x="3961" y="7474"/>
                  <a:pt x="4180" y="6829"/>
                  <a:pt x="4263" y="6132"/>
                </a:cubicBezTo>
                <a:cubicBezTo>
                  <a:pt x="4293" y="5895"/>
                  <a:pt x="4263" y="5665"/>
                  <a:pt x="4263" y="5434"/>
                </a:cubicBezTo>
                <a:cubicBezTo>
                  <a:pt x="4233" y="5251"/>
                  <a:pt x="4210" y="5067"/>
                  <a:pt x="4180" y="4884"/>
                </a:cubicBezTo>
                <a:cubicBezTo>
                  <a:pt x="4080" y="4624"/>
                  <a:pt x="4080" y="4624"/>
                  <a:pt x="4334" y="4600"/>
                </a:cubicBezTo>
                <a:cubicBezTo>
                  <a:pt x="4381" y="4571"/>
                  <a:pt x="4440" y="4571"/>
                  <a:pt x="4494" y="4571"/>
                </a:cubicBezTo>
                <a:cubicBezTo>
                  <a:pt x="4512" y="4553"/>
                  <a:pt x="4533" y="4545"/>
                  <a:pt x="4555" y="4545"/>
                </a:cubicBezTo>
                <a:cubicBezTo>
                  <a:pt x="4562" y="4545"/>
                  <a:pt x="4569" y="4546"/>
                  <a:pt x="4576" y="4547"/>
                </a:cubicBezTo>
                <a:cubicBezTo>
                  <a:pt x="4612" y="4541"/>
                  <a:pt x="4653" y="4535"/>
                  <a:pt x="4689" y="4529"/>
                </a:cubicBezTo>
                <a:cubicBezTo>
                  <a:pt x="4716" y="4506"/>
                  <a:pt x="4747" y="4498"/>
                  <a:pt x="4779" y="4498"/>
                </a:cubicBezTo>
                <a:cubicBezTo>
                  <a:pt x="4788" y="4498"/>
                  <a:pt x="4798" y="4499"/>
                  <a:pt x="4807" y="4500"/>
                </a:cubicBezTo>
                <a:cubicBezTo>
                  <a:pt x="4890" y="4482"/>
                  <a:pt x="4967" y="4470"/>
                  <a:pt x="5043" y="4453"/>
                </a:cubicBezTo>
                <a:cubicBezTo>
                  <a:pt x="5156" y="4399"/>
                  <a:pt x="5280" y="4376"/>
                  <a:pt x="5398" y="4346"/>
                </a:cubicBezTo>
                <a:cubicBezTo>
                  <a:pt x="5422" y="4340"/>
                  <a:pt x="5451" y="4334"/>
                  <a:pt x="5475" y="4322"/>
                </a:cubicBezTo>
                <a:cubicBezTo>
                  <a:pt x="5489" y="4304"/>
                  <a:pt x="5509" y="4297"/>
                  <a:pt x="5531" y="4297"/>
                </a:cubicBezTo>
                <a:cubicBezTo>
                  <a:pt x="5538" y="4297"/>
                  <a:pt x="5545" y="4297"/>
                  <a:pt x="5552" y="4299"/>
                </a:cubicBezTo>
                <a:cubicBezTo>
                  <a:pt x="5670" y="4252"/>
                  <a:pt x="5782" y="4192"/>
                  <a:pt x="5907" y="4175"/>
                </a:cubicBezTo>
                <a:cubicBezTo>
                  <a:pt x="5942" y="4145"/>
                  <a:pt x="5983" y="4139"/>
                  <a:pt x="6025" y="4139"/>
                </a:cubicBezTo>
                <a:cubicBezTo>
                  <a:pt x="6114" y="4074"/>
                  <a:pt x="6226" y="4074"/>
                  <a:pt x="6326" y="4039"/>
                </a:cubicBezTo>
                <a:cubicBezTo>
                  <a:pt x="6451" y="3991"/>
                  <a:pt x="6575" y="3956"/>
                  <a:pt x="6687" y="3885"/>
                </a:cubicBezTo>
                <a:cubicBezTo>
                  <a:pt x="6764" y="3826"/>
                  <a:pt x="6841" y="3784"/>
                  <a:pt x="6929" y="3749"/>
                </a:cubicBezTo>
                <a:cubicBezTo>
                  <a:pt x="6935" y="3743"/>
                  <a:pt x="6947" y="3737"/>
                  <a:pt x="6959" y="3737"/>
                </a:cubicBezTo>
                <a:cubicBezTo>
                  <a:pt x="7093" y="3638"/>
                  <a:pt x="7156" y="3590"/>
                  <a:pt x="7215" y="3590"/>
                </a:cubicBezTo>
                <a:cubicBezTo>
                  <a:pt x="7269" y="3590"/>
                  <a:pt x="7319" y="3629"/>
                  <a:pt x="7414" y="3702"/>
                </a:cubicBezTo>
                <a:cubicBezTo>
                  <a:pt x="7491" y="3714"/>
                  <a:pt x="7538" y="3767"/>
                  <a:pt x="7615" y="3790"/>
                </a:cubicBezTo>
                <a:cubicBezTo>
                  <a:pt x="7924" y="3870"/>
                  <a:pt x="8235" y="3901"/>
                  <a:pt x="8546" y="3901"/>
                </a:cubicBezTo>
                <a:cubicBezTo>
                  <a:pt x="8766" y="3901"/>
                  <a:pt x="8986" y="3886"/>
                  <a:pt x="9206" y="3861"/>
                </a:cubicBezTo>
                <a:lnTo>
                  <a:pt x="9247" y="3861"/>
                </a:lnTo>
                <a:cubicBezTo>
                  <a:pt x="9324" y="3832"/>
                  <a:pt x="9401" y="3832"/>
                  <a:pt x="9484" y="3826"/>
                </a:cubicBezTo>
                <a:cubicBezTo>
                  <a:pt x="9608" y="3802"/>
                  <a:pt x="9732" y="3761"/>
                  <a:pt x="9862" y="3749"/>
                </a:cubicBezTo>
                <a:cubicBezTo>
                  <a:pt x="10045" y="3731"/>
                  <a:pt x="10205" y="3648"/>
                  <a:pt x="10376" y="3601"/>
                </a:cubicBezTo>
                <a:cubicBezTo>
                  <a:pt x="10506" y="3566"/>
                  <a:pt x="10636" y="3501"/>
                  <a:pt x="10767" y="3465"/>
                </a:cubicBezTo>
                <a:cubicBezTo>
                  <a:pt x="10802" y="3371"/>
                  <a:pt x="10891" y="3365"/>
                  <a:pt x="10968" y="3329"/>
                </a:cubicBezTo>
                <a:cubicBezTo>
                  <a:pt x="10985" y="3323"/>
                  <a:pt x="11009" y="3311"/>
                  <a:pt x="11027" y="3306"/>
                </a:cubicBezTo>
                <a:cubicBezTo>
                  <a:pt x="11115" y="3235"/>
                  <a:pt x="11216" y="3181"/>
                  <a:pt x="11328" y="3152"/>
                </a:cubicBezTo>
                <a:cubicBezTo>
                  <a:pt x="11346" y="3128"/>
                  <a:pt x="11376" y="3116"/>
                  <a:pt x="11405" y="3116"/>
                </a:cubicBezTo>
                <a:cubicBezTo>
                  <a:pt x="11464" y="3057"/>
                  <a:pt x="11529" y="3022"/>
                  <a:pt x="11600" y="2998"/>
                </a:cubicBezTo>
                <a:cubicBezTo>
                  <a:pt x="11624" y="2969"/>
                  <a:pt x="11653" y="2951"/>
                  <a:pt x="11689" y="2951"/>
                </a:cubicBezTo>
                <a:cubicBezTo>
                  <a:pt x="11730" y="2909"/>
                  <a:pt x="11778" y="2880"/>
                  <a:pt x="11831" y="2862"/>
                </a:cubicBezTo>
                <a:cubicBezTo>
                  <a:pt x="11854" y="2850"/>
                  <a:pt x="11884" y="2838"/>
                  <a:pt x="11908" y="2821"/>
                </a:cubicBezTo>
                <a:cubicBezTo>
                  <a:pt x="11967" y="2768"/>
                  <a:pt x="12032" y="2714"/>
                  <a:pt x="12115" y="2685"/>
                </a:cubicBezTo>
                <a:lnTo>
                  <a:pt x="12126" y="2673"/>
                </a:lnTo>
                <a:cubicBezTo>
                  <a:pt x="12215" y="2596"/>
                  <a:pt x="12316" y="2531"/>
                  <a:pt x="12428" y="2496"/>
                </a:cubicBezTo>
                <a:cubicBezTo>
                  <a:pt x="12428" y="2484"/>
                  <a:pt x="12434" y="2478"/>
                  <a:pt x="12446" y="2478"/>
                </a:cubicBezTo>
                <a:cubicBezTo>
                  <a:pt x="12475" y="2448"/>
                  <a:pt x="12505" y="2413"/>
                  <a:pt x="12540" y="2389"/>
                </a:cubicBezTo>
                <a:cubicBezTo>
                  <a:pt x="12919" y="2159"/>
                  <a:pt x="13303" y="1940"/>
                  <a:pt x="13729" y="1810"/>
                </a:cubicBezTo>
                <a:cubicBezTo>
                  <a:pt x="13977" y="1733"/>
                  <a:pt x="14231" y="1686"/>
                  <a:pt x="14468" y="1579"/>
                </a:cubicBezTo>
                <a:cubicBezTo>
                  <a:pt x="14486" y="1575"/>
                  <a:pt x="14503" y="1573"/>
                  <a:pt x="14519" y="1573"/>
                </a:cubicBezTo>
                <a:cubicBezTo>
                  <a:pt x="14595" y="1573"/>
                  <a:pt x="14643" y="1618"/>
                  <a:pt x="14692" y="1691"/>
                </a:cubicBezTo>
                <a:cubicBezTo>
                  <a:pt x="14935" y="2046"/>
                  <a:pt x="15029" y="2448"/>
                  <a:pt x="15088" y="2862"/>
                </a:cubicBezTo>
                <a:cubicBezTo>
                  <a:pt x="15106" y="2980"/>
                  <a:pt x="15083" y="3093"/>
                  <a:pt x="15035" y="3205"/>
                </a:cubicBezTo>
                <a:cubicBezTo>
                  <a:pt x="14923" y="3459"/>
                  <a:pt x="14763" y="3678"/>
                  <a:pt x="14586" y="3885"/>
                </a:cubicBezTo>
                <a:cubicBezTo>
                  <a:pt x="14367" y="4151"/>
                  <a:pt x="14089" y="4322"/>
                  <a:pt x="13735" y="4346"/>
                </a:cubicBezTo>
                <a:cubicBezTo>
                  <a:pt x="13599" y="4358"/>
                  <a:pt x="13463" y="4382"/>
                  <a:pt x="13327" y="4382"/>
                </a:cubicBezTo>
                <a:cubicBezTo>
                  <a:pt x="13126" y="4382"/>
                  <a:pt x="12919" y="4376"/>
                  <a:pt x="12789" y="4175"/>
                </a:cubicBezTo>
                <a:cubicBezTo>
                  <a:pt x="12706" y="4121"/>
                  <a:pt x="12682" y="4033"/>
                  <a:pt x="12664" y="3938"/>
                </a:cubicBezTo>
                <a:cubicBezTo>
                  <a:pt x="12605" y="3855"/>
                  <a:pt x="12570" y="3767"/>
                  <a:pt x="12623" y="3666"/>
                </a:cubicBezTo>
                <a:cubicBezTo>
                  <a:pt x="12629" y="3412"/>
                  <a:pt x="12700" y="3306"/>
                  <a:pt x="12895" y="3258"/>
                </a:cubicBezTo>
                <a:cubicBezTo>
                  <a:pt x="12907" y="3251"/>
                  <a:pt x="12918" y="3248"/>
                  <a:pt x="12930" y="3248"/>
                </a:cubicBezTo>
                <a:cubicBezTo>
                  <a:pt x="12947" y="3248"/>
                  <a:pt x="12963" y="3256"/>
                  <a:pt x="12978" y="3270"/>
                </a:cubicBezTo>
                <a:cubicBezTo>
                  <a:pt x="13055" y="3282"/>
                  <a:pt x="13102" y="3329"/>
                  <a:pt x="13131" y="3400"/>
                </a:cubicBezTo>
                <a:cubicBezTo>
                  <a:pt x="13179" y="3495"/>
                  <a:pt x="13078" y="3560"/>
                  <a:pt x="13061" y="3654"/>
                </a:cubicBezTo>
                <a:cubicBezTo>
                  <a:pt x="13089" y="3661"/>
                  <a:pt x="13116" y="3664"/>
                  <a:pt x="13142" y="3664"/>
                </a:cubicBezTo>
                <a:cubicBezTo>
                  <a:pt x="13282" y="3664"/>
                  <a:pt x="13398" y="3584"/>
                  <a:pt x="13528" y="3554"/>
                </a:cubicBezTo>
                <a:cubicBezTo>
                  <a:pt x="13539" y="3542"/>
                  <a:pt x="13551" y="3524"/>
                  <a:pt x="13563" y="3507"/>
                </a:cubicBezTo>
                <a:cubicBezTo>
                  <a:pt x="13604" y="3501"/>
                  <a:pt x="13634" y="3477"/>
                  <a:pt x="13652" y="3436"/>
                </a:cubicBezTo>
                <a:cubicBezTo>
                  <a:pt x="13681" y="3406"/>
                  <a:pt x="13711" y="3377"/>
                  <a:pt x="13740" y="3347"/>
                </a:cubicBezTo>
                <a:cubicBezTo>
                  <a:pt x="13782" y="3099"/>
                  <a:pt x="13705" y="2969"/>
                  <a:pt x="13474" y="2874"/>
                </a:cubicBezTo>
                <a:cubicBezTo>
                  <a:pt x="13386" y="2841"/>
                  <a:pt x="13297" y="2802"/>
                  <a:pt x="13195" y="2802"/>
                </a:cubicBezTo>
                <a:cubicBezTo>
                  <a:pt x="13187" y="2802"/>
                  <a:pt x="13180" y="2803"/>
                  <a:pt x="13173" y="2803"/>
                </a:cubicBezTo>
                <a:cubicBezTo>
                  <a:pt x="13148" y="2828"/>
                  <a:pt x="13121" y="2838"/>
                  <a:pt x="13092" y="2838"/>
                </a:cubicBezTo>
                <a:cubicBezTo>
                  <a:pt x="13080" y="2838"/>
                  <a:pt x="13067" y="2836"/>
                  <a:pt x="13055" y="2833"/>
                </a:cubicBezTo>
                <a:cubicBezTo>
                  <a:pt x="12954" y="2862"/>
                  <a:pt x="12854" y="2898"/>
                  <a:pt x="12753" y="2927"/>
                </a:cubicBezTo>
                <a:cubicBezTo>
                  <a:pt x="12724" y="2969"/>
                  <a:pt x="12676" y="2998"/>
                  <a:pt x="12629" y="3016"/>
                </a:cubicBezTo>
                <a:cubicBezTo>
                  <a:pt x="12617" y="3028"/>
                  <a:pt x="12605" y="3034"/>
                  <a:pt x="12599" y="3045"/>
                </a:cubicBezTo>
                <a:cubicBezTo>
                  <a:pt x="12540" y="3093"/>
                  <a:pt x="12487" y="3146"/>
                  <a:pt x="12434" y="3199"/>
                </a:cubicBezTo>
                <a:cubicBezTo>
                  <a:pt x="12422" y="3246"/>
                  <a:pt x="12398" y="3282"/>
                  <a:pt x="12363" y="3317"/>
                </a:cubicBezTo>
                <a:cubicBezTo>
                  <a:pt x="12322" y="3447"/>
                  <a:pt x="12274" y="3578"/>
                  <a:pt x="12233" y="3708"/>
                </a:cubicBezTo>
                <a:cubicBezTo>
                  <a:pt x="12227" y="3773"/>
                  <a:pt x="12239" y="3844"/>
                  <a:pt x="12197" y="3903"/>
                </a:cubicBezTo>
                <a:cubicBezTo>
                  <a:pt x="12191" y="3926"/>
                  <a:pt x="12191" y="3956"/>
                  <a:pt x="12191" y="3980"/>
                </a:cubicBezTo>
                <a:cubicBezTo>
                  <a:pt x="12227" y="4098"/>
                  <a:pt x="12251" y="4222"/>
                  <a:pt x="12310" y="4334"/>
                </a:cubicBezTo>
                <a:cubicBezTo>
                  <a:pt x="12351" y="4364"/>
                  <a:pt x="12381" y="4399"/>
                  <a:pt x="12392" y="4447"/>
                </a:cubicBezTo>
                <a:cubicBezTo>
                  <a:pt x="12416" y="4476"/>
                  <a:pt x="12440" y="4512"/>
                  <a:pt x="12463" y="4541"/>
                </a:cubicBezTo>
                <a:cubicBezTo>
                  <a:pt x="12505" y="4547"/>
                  <a:pt x="12528" y="4571"/>
                  <a:pt x="12546" y="4606"/>
                </a:cubicBezTo>
                <a:cubicBezTo>
                  <a:pt x="12706" y="4730"/>
                  <a:pt x="12865" y="4843"/>
                  <a:pt x="13061" y="4914"/>
                </a:cubicBezTo>
                <a:cubicBezTo>
                  <a:pt x="13137" y="4931"/>
                  <a:pt x="13214" y="4949"/>
                  <a:pt x="13291" y="4967"/>
                </a:cubicBezTo>
                <a:cubicBezTo>
                  <a:pt x="13445" y="4961"/>
                  <a:pt x="13604" y="4961"/>
                  <a:pt x="13758" y="4955"/>
                </a:cubicBezTo>
                <a:cubicBezTo>
                  <a:pt x="13778" y="4941"/>
                  <a:pt x="13801" y="4930"/>
                  <a:pt x="13825" y="4930"/>
                </a:cubicBezTo>
                <a:cubicBezTo>
                  <a:pt x="13831" y="4930"/>
                  <a:pt x="13836" y="4930"/>
                  <a:pt x="13841" y="4931"/>
                </a:cubicBezTo>
                <a:cubicBezTo>
                  <a:pt x="13965" y="4872"/>
                  <a:pt x="14095" y="4872"/>
                  <a:pt x="14231" y="4872"/>
                </a:cubicBezTo>
                <a:cubicBezTo>
                  <a:pt x="14592" y="4707"/>
                  <a:pt x="14893" y="4476"/>
                  <a:pt x="15071" y="4104"/>
                </a:cubicBezTo>
                <a:cubicBezTo>
                  <a:pt x="15201" y="3832"/>
                  <a:pt x="15242" y="3530"/>
                  <a:pt x="15254" y="3229"/>
                </a:cubicBezTo>
                <a:cubicBezTo>
                  <a:pt x="15272" y="2815"/>
                  <a:pt x="15195" y="2413"/>
                  <a:pt x="15041" y="2028"/>
                </a:cubicBezTo>
                <a:cubicBezTo>
                  <a:pt x="15000" y="1922"/>
                  <a:pt x="14947" y="1827"/>
                  <a:pt x="14893" y="1733"/>
                </a:cubicBezTo>
                <a:cubicBezTo>
                  <a:pt x="14858" y="1680"/>
                  <a:pt x="14805" y="1632"/>
                  <a:pt x="14811" y="1556"/>
                </a:cubicBezTo>
                <a:cubicBezTo>
                  <a:pt x="14917" y="1532"/>
                  <a:pt x="15029" y="1544"/>
                  <a:pt x="15136" y="1508"/>
                </a:cubicBezTo>
                <a:cubicBezTo>
                  <a:pt x="15252" y="1508"/>
                  <a:pt x="15368" y="1508"/>
                  <a:pt x="15484" y="1508"/>
                </a:cubicBezTo>
                <a:cubicBezTo>
                  <a:pt x="15717" y="1508"/>
                  <a:pt x="15948" y="1510"/>
                  <a:pt x="16176" y="1526"/>
                </a:cubicBezTo>
                <a:cubicBezTo>
                  <a:pt x="16490" y="1544"/>
                  <a:pt x="16797" y="1597"/>
                  <a:pt x="17087" y="1733"/>
                </a:cubicBezTo>
                <a:cubicBezTo>
                  <a:pt x="17270" y="1810"/>
                  <a:pt x="17400" y="1946"/>
                  <a:pt x="17513" y="2099"/>
                </a:cubicBezTo>
                <a:cubicBezTo>
                  <a:pt x="17578" y="2182"/>
                  <a:pt x="17637" y="2271"/>
                  <a:pt x="17696" y="2354"/>
                </a:cubicBezTo>
                <a:cubicBezTo>
                  <a:pt x="17861" y="2567"/>
                  <a:pt x="17968" y="2809"/>
                  <a:pt x="17997" y="3075"/>
                </a:cubicBezTo>
                <a:cubicBezTo>
                  <a:pt x="18003" y="3105"/>
                  <a:pt x="18009" y="3128"/>
                  <a:pt x="18015" y="3152"/>
                </a:cubicBezTo>
                <a:cubicBezTo>
                  <a:pt x="18045" y="3205"/>
                  <a:pt x="18045" y="3258"/>
                  <a:pt x="18033" y="3311"/>
                </a:cubicBezTo>
                <a:cubicBezTo>
                  <a:pt x="18033" y="3341"/>
                  <a:pt x="18033" y="3365"/>
                  <a:pt x="18033" y="3388"/>
                </a:cubicBezTo>
                <a:cubicBezTo>
                  <a:pt x="18045" y="3483"/>
                  <a:pt x="18056" y="3578"/>
                  <a:pt x="18015" y="3666"/>
                </a:cubicBezTo>
                <a:cubicBezTo>
                  <a:pt x="18009" y="3767"/>
                  <a:pt x="17974" y="3861"/>
                  <a:pt x="17932" y="3950"/>
                </a:cubicBezTo>
                <a:cubicBezTo>
                  <a:pt x="17912" y="4001"/>
                  <a:pt x="17878" y="4035"/>
                  <a:pt x="17822" y="4035"/>
                </a:cubicBezTo>
                <a:cubicBezTo>
                  <a:pt x="17814" y="4035"/>
                  <a:pt x="17806" y="4034"/>
                  <a:pt x="17796" y="4033"/>
                </a:cubicBezTo>
                <a:cubicBezTo>
                  <a:pt x="17699" y="4022"/>
                  <a:pt x="17603" y="4017"/>
                  <a:pt x="17506" y="4017"/>
                </a:cubicBezTo>
                <a:cubicBezTo>
                  <a:pt x="17233" y="4017"/>
                  <a:pt x="16962" y="4056"/>
                  <a:pt x="16691" y="4104"/>
                </a:cubicBezTo>
                <a:cubicBezTo>
                  <a:pt x="16212" y="4181"/>
                  <a:pt x="15757" y="4340"/>
                  <a:pt x="15343" y="4606"/>
                </a:cubicBezTo>
                <a:cubicBezTo>
                  <a:pt x="15236" y="4707"/>
                  <a:pt x="15148" y="4843"/>
                  <a:pt x="15023" y="4931"/>
                </a:cubicBezTo>
                <a:cubicBezTo>
                  <a:pt x="14935" y="5091"/>
                  <a:pt x="14840" y="5245"/>
                  <a:pt x="14817" y="5434"/>
                </a:cubicBezTo>
                <a:cubicBezTo>
                  <a:pt x="14805" y="5582"/>
                  <a:pt x="14840" y="5718"/>
                  <a:pt x="14870" y="5860"/>
                </a:cubicBezTo>
                <a:cubicBezTo>
                  <a:pt x="14899" y="5883"/>
                  <a:pt x="14905" y="5907"/>
                  <a:pt x="14911" y="5937"/>
                </a:cubicBezTo>
                <a:cubicBezTo>
                  <a:pt x="15071" y="6203"/>
                  <a:pt x="15313" y="6333"/>
                  <a:pt x="15603" y="6392"/>
                </a:cubicBezTo>
                <a:cubicBezTo>
                  <a:pt x="15612" y="6390"/>
                  <a:pt x="15620" y="6390"/>
                  <a:pt x="15627" y="6390"/>
                </a:cubicBezTo>
                <a:cubicBezTo>
                  <a:pt x="15650" y="6390"/>
                  <a:pt x="15668" y="6396"/>
                  <a:pt x="15686" y="6410"/>
                </a:cubicBezTo>
                <a:cubicBezTo>
                  <a:pt x="15693" y="6410"/>
                  <a:pt x="15701" y="6410"/>
                  <a:pt x="15708" y="6410"/>
                </a:cubicBezTo>
                <a:cubicBezTo>
                  <a:pt x="16201" y="6410"/>
                  <a:pt x="16613" y="6221"/>
                  <a:pt x="16945" y="5866"/>
                </a:cubicBezTo>
                <a:cubicBezTo>
                  <a:pt x="17034" y="5771"/>
                  <a:pt x="17134" y="5688"/>
                  <a:pt x="17211" y="5588"/>
                </a:cubicBezTo>
                <a:cubicBezTo>
                  <a:pt x="17223" y="5564"/>
                  <a:pt x="17229" y="5540"/>
                  <a:pt x="17246" y="5517"/>
                </a:cubicBezTo>
                <a:cubicBezTo>
                  <a:pt x="17583" y="5138"/>
                  <a:pt x="17861" y="4730"/>
                  <a:pt x="18021" y="4246"/>
                </a:cubicBezTo>
                <a:cubicBezTo>
                  <a:pt x="18042" y="4181"/>
                  <a:pt x="18082" y="4148"/>
                  <a:pt x="18136" y="4148"/>
                </a:cubicBezTo>
                <a:cubicBezTo>
                  <a:pt x="18157" y="4148"/>
                  <a:pt x="18180" y="4153"/>
                  <a:pt x="18204" y="4163"/>
                </a:cubicBezTo>
                <a:cubicBezTo>
                  <a:pt x="18231" y="4162"/>
                  <a:pt x="18258" y="4162"/>
                  <a:pt x="18284" y="4162"/>
                </a:cubicBezTo>
                <a:cubicBezTo>
                  <a:pt x="18465" y="4162"/>
                  <a:pt x="18644" y="4178"/>
                  <a:pt x="18819" y="4204"/>
                </a:cubicBezTo>
                <a:cubicBezTo>
                  <a:pt x="19002" y="4222"/>
                  <a:pt x="19180" y="4228"/>
                  <a:pt x="19363" y="4246"/>
                </a:cubicBezTo>
                <a:cubicBezTo>
                  <a:pt x="19405" y="4246"/>
                  <a:pt x="19452" y="4257"/>
                  <a:pt x="19493" y="4263"/>
                </a:cubicBezTo>
                <a:cubicBezTo>
                  <a:pt x="19765" y="4257"/>
                  <a:pt x="20031" y="4263"/>
                  <a:pt x="20297" y="4246"/>
                </a:cubicBezTo>
                <a:cubicBezTo>
                  <a:pt x="20776" y="4216"/>
                  <a:pt x="21243" y="4127"/>
                  <a:pt x="21698" y="3980"/>
                </a:cubicBezTo>
                <a:cubicBezTo>
                  <a:pt x="21716" y="3956"/>
                  <a:pt x="21740" y="3938"/>
                  <a:pt x="21775" y="3938"/>
                </a:cubicBezTo>
                <a:cubicBezTo>
                  <a:pt x="21793" y="3915"/>
                  <a:pt x="21823" y="3903"/>
                  <a:pt x="21852" y="3897"/>
                </a:cubicBezTo>
                <a:cubicBezTo>
                  <a:pt x="21882" y="3844"/>
                  <a:pt x="21941" y="3826"/>
                  <a:pt x="21988" y="3790"/>
                </a:cubicBezTo>
                <a:cubicBezTo>
                  <a:pt x="22136" y="3660"/>
                  <a:pt x="22272" y="3518"/>
                  <a:pt x="22325" y="3311"/>
                </a:cubicBezTo>
                <a:cubicBezTo>
                  <a:pt x="22307" y="3211"/>
                  <a:pt x="22361" y="3116"/>
                  <a:pt x="22337" y="3010"/>
                </a:cubicBezTo>
                <a:cubicBezTo>
                  <a:pt x="22278" y="2762"/>
                  <a:pt x="22171" y="2555"/>
                  <a:pt x="21988" y="2377"/>
                </a:cubicBezTo>
                <a:cubicBezTo>
                  <a:pt x="21809" y="2250"/>
                  <a:pt x="21624" y="2123"/>
                  <a:pt x="21389" y="2123"/>
                </a:cubicBezTo>
                <a:cubicBezTo>
                  <a:pt x="21384" y="2123"/>
                  <a:pt x="21379" y="2123"/>
                  <a:pt x="21373" y="2123"/>
                </a:cubicBezTo>
                <a:cubicBezTo>
                  <a:pt x="21149" y="2129"/>
                  <a:pt x="20918" y="2105"/>
                  <a:pt x="20711" y="2235"/>
                </a:cubicBezTo>
                <a:cubicBezTo>
                  <a:pt x="20676" y="2259"/>
                  <a:pt x="20622" y="2253"/>
                  <a:pt x="20575" y="2259"/>
                </a:cubicBezTo>
                <a:cubicBezTo>
                  <a:pt x="20510" y="2306"/>
                  <a:pt x="20439" y="2354"/>
                  <a:pt x="20356" y="2365"/>
                </a:cubicBezTo>
                <a:cubicBezTo>
                  <a:pt x="20067" y="2537"/>
                  <a:pt x="19836" y="2768"/>
                  <a:pt x="19688" y="3075"/>
                </a:cubicBezTo>
                <a:cubicBezTo>
                  <a:pt x="19671" y="3205"/>
                  <a:pt x="19629" y="3341"/>
                  <a:pt x="19700" y="3465"/>
                </a:cubicBezTo>
                <a:cubicBezTo>
                  <a:pt x="19712" y="3489"/>
                  <a:pt x="19730" y="3507"/>
                  <a:pt x="19742" y="3530"/>
                </a:cubicBezTo>
                <a:cubicBezTo>
                  <a:pt x="19871" y="3780"/>
                  <a:pt x="19958" y="3838"/>
                  <a:pt x="20112" y="3838"/>
                </a:cubicBezTo>
                <a:cubicBezTo>
                  <a:pt x="20183" y="3838"/>
                  <a:pt x="20269" y="3825"/>
                  <a:pt x="20380" y="3814"/>
                </a:cubicBezTo>
                <a:cubicBezTo>
                  <a:pt x="20457" y="3808"/>
                  <a:pt x="20504" y="3708"/>
                  <a:pt x="20593" y="3702"/>
                </a:cubicBezTo>
                <a:cubicBezTo>
                  <a:pt x="20605" y="3690"/>
                  <a:pt x="20617" y="3678"/>
                  <a:pt x="20628" y="3666"/>
                </a:cubicBezTo>
                <a:cubicBezTo>
                  <a:pt x="20634" y="3542"/>
                  <a:pt x="20522" y="3465"/>
                  <a:pt x="20504" y="3353"/>
                </a:cubicBezTo>
                <a:cubicBezTo>
                  <a:pt x="20463" y="3294"/>
                  <a:pt x="20427" y="3223"/>
                  <a:pt x="20404" y="3152"/>
                </a:cubicBezTo>
                <a:cubicBezTo>
                  <a:pt x="20380" y="3145"/>
                  <a:pt x="20358" y="3141"/>
                  <a:pt x="20337" y="3141"/>
                </a:cubicBezTo>
                <a:cubicBezTo>
                  <a:pt x="20291" y="3141"/>
                  <a:pt x="20251" y="3160"/>
                  <a:pt x="20214" y="3205"/>
                </a:cubicBezTo>
                <a:cubicBezTo>
                  <a:pt x="20144" y="3288"/>
                  <a:pt x="20043" y="3323"/>
                  <a:pt x="19937" y="3329"/>
                </a:cubicBezTo>
                <a:cubicBezTo>
                  <a:pt x="19883" y="3329"/>
                  <a:pt x="19830" y="3300"/>
                  <a:pt x="19866" y="3235"/>
                </a:cubicBezTo>
                <a:cubicBezTo>
                  <a:pt x="19925" y="3134"/>
                  <a:pt x="19948" y="3010"/>
                  <a:pt x="20055" y="2945"/>
                </a:cubicBezTo>
                <a:cubicBezTo>
                  <a:pt x="20386" y="2531"/>
                  <a:pt x="20743" y="2377"/>
                  <a:pt x="21140" y="2377"/>
                </a:cubicBezTo>
                <a:cubicBezTo>
                  <a:pt x="21282" y="2377"/>
                  <a:pt x="21428" y="2396"/>
                  <a:pt x="21580" y="2431"/>
                </a:cubicBezTo>
                <a:cubicBezTo>
                  <a:pt x="21811" y="2484"/>
                  <a:pt x="21982" y="2637"/>
                  <a:pt x="22053" y="2880"/>
                </a:cubicBezTo>
                <a:cubicBezTo>
                  <a:pt x="22083" y="2915"/>
                  <a:pt x="22089" y="2957"/>
                  <a:pt x="22083" y="2998"/>
                </a:cubicBezTo>
                <a:cubicBezTo>
                  <a:pt x="22089" y="3075"/>
                  <a:pt x="22089" y="3158"/>
                  <a:pt x="22077" y="3235"/>
                </a:cubicBezTo>
                <a:cubicBezTo>
                  <a:pt x="22077" y="3294"/>
                  <a:pt x="22071" y="3359"/>
                  <a:pt x="22018" y="3400"/>
                </a:cubicBezTo>
                <a:cubicBezTo>
                  <a:pt x="21929" y="3601"/>
                  <a:pt x="21775" y="3731"/>
                  <a:pt x="21580" y="3826"/>
                </a:cubicBezTo>
                <a:cubicBezTo>
                  <a:pt x="21533" y="3891"/>
                  <a:pt x="21468" y="3926"/>
                  <a:pt x="21379" y="3926"/>
                </a:cubicBezTo>
                <a:cubicBezTo>
                  <a:pt x="21255" y="3980"/>
                  <a:pt x="21125" y="4009"/>
                  <a:pt x="20989" y="4027"/>
                </a:cubicBezTo>
                <a:cubicBezTo>
                  <a:pt x="20924" y="4065"/>
                  <a:pt x="20854" y="4093"/>
                  <a:pt x="20775" y="4093"/>
                </a:cubicBezTo>
                <a:cubicBezTo>
                  <a:pt x="20768" y="4093"/>
                  <a:pt x="20760" y="4092"/>
                  <a:pt x="20753" y="4092"/>
                </a:cubicBezTo>
                <a:cubicBezTo>
                  <a:pt x="20729" y="4098"/>
                  <a:pt x="20699" y="4098"/>
                  <a:pt x="20676" y="4104"/>
                </a:cubicBezTo>
                <a:cubicBezTo>
                  <a:pt x="20658" y="4117"/>
                  <a:pt x="20637" y="4124"/>
                  <a:pt x="20615" y="4124"/>
                </a:cubicBezTo>
                <a:cubicBezTo>
                  <a:pt x="20608" y="4124"/>
                  <a:pt x="20600" y="4123"/>
                  <a:pt x="20593" y="4121"/>
                </a:cubicBezTo>
                <a:cubicBezTo>
                  <a:pt x="20464" y="4138"/>
                  <a:pt x="20335" y="4144"/>
                  <a:pt x="20206" y="4144"/>
                </a:cubicBezTo>
                <a:cubicBezTo>
                  <a:pt x="20021" y="4144"/>
                  <a:pt x="19837" y="4133"/>
                  <a:pt x="19653" y="4133"/>
                </a:cubicBezTo>
                <a:cubicBezTo>
                  <a:pt x="19635" y="4137"/>
                  <a:pt x="19617" y="4138"/>
                  <a:pt x="19598" y="4138"/>
                </a:cubicBezTo>
                <a:cubicBezTo>
                  <a:pt x="19551" y="4138"/>
                  <a:pt x="19505" y="4128"/>
                  <a:pt x="19458" y="4116"/>
                </a:cubicBezTo>
                <a:cubicBezTo>
                  <a:pt x="19416" y="4121"/>
                  <a:pt x="19381" y="4121"/>
                  <a:pt x="19339" y="4121"/>
                </a:cubicBezTo>
                <a:cubicBezTo>
                  <a:pt x="19325" y="4120"/>
                  <a:pt x="19310" y="4120"/>
                  <a:pt x="19295" y="4120"/>
                </a:cubicBezTo>
                <a:cubicBezTo>
                  <a:pt x="19264" y="4120"/>
                  <a:pt x="19234" y="4121"/>
                  <a:pt x="19203" y="4121"/>
                </a:cubicBezTo>
                <a:cubicBezTo>
                  <a:pt x="19156" y="4121"/>
                  <a:pt x="19109" y="4119"/>
                  <a:pt x="19062" y="4104"/>
                </a:cubicBezTo>
                <a:cubicBezTo>
                  <a:pt x="19008" y="4098"/>
                  <a:pt x="18961" y="4098"/>
                  <a:pt x="18908" y="4092"/>
                </a:cubicBezTo>
                <a:cubicBezTo>
                  <a:pt x="18873" y="4089"/>
                  <a:pt x="18839" y="4089"/>
                  <a:pt x="18804" y="4089"/>
                </a:cubicBezTo>
                <a:cubicBezTo>
                  <a:pt x="18772" y="4089"/>
                  <a:pt x="18739" y="4089"/>
                  <a:pt x="18707" y="4089"/>
                </a:cubicBezTo>
                <a:cubicBezTo>
                  <a:pt x="18615" y="4089"/>
                  <a:pt x="18524" y="4085"/>
                  <a:pt x="18435" y="4051"/>
                </a:cubicBezTo>
                <a:lnTo>
                  <a:pt x="18281" y="4051"/>
                </a:lnTo>
                <a:cubicBezTo>
                  <a:pt x="18257" y="4051"/>
                  <a:pt x="18237" y="4052"/>
                  <a:pt x="18220" y="4052"/>
                </a:cubicBezTo>
                <a:cubicBezTo>
                  <a:pt x="18127" y="4052"/>
                  <a:pt x="18128" y="4033"/>
                  <a:pt x="18163" y="3938"/>
                </a:cubicBezTo>
                <a:cubicBezTo>
                  <a:pt x="18163" y="3897"/>
                  <a:pt x="18175" y="3855"/>
                  <a:pt x="18198" y="3820"/>
                </a:cubicBezTo>
                <a:cubicBezTo>
                  <a:pt x="18198" y="3737"/>
                  <a:pt x="18234" y="3666"/>
                  <a:pt x="18252" y="3583"/>
                </a:cubicBezTo>
                <a:cubicBezTo>
                  <a:pt x="18258" y="3241"/>
                  <a:pt x="18281" y="2898"/>
                  <a:pt x="18151" y="2572"/>
                </a:cubicBezTo>
                <a:cubicBezTo>
                  <a:pt x="18110" y="2525"/>
                  <a:pt x="18086" y="2472"/>
                  <a:pt x="18080" y="2413"/>
                </a:cubicBezTo>
                <a:cubicBezTo>
                  <a:pt x="17956" y="2159"/>
                  <a:pt x="17761" y="1975"/>
                  <a:pt x="17524" y="1827"/>
                </a:cubicBezTo>
                <a:cubicBezTo>
                  <a:pt x="17465" y="1792"/>
                  <a:pt x="17424" y="1745"/>
                  <a:pt x="17377" y="1697"/>
                </a:cubicBezTo>
                <a:cubicBezTo>
                  <a:pt x="17341" y="1697"/>
                  <a:pt x="17317" y="1686"/>
                  <a:pt x="17300" y="1662"/>
                </a:cubicBezTo>
                <a:cubicBezTo>
                  <a:pt x="17264" y="1656"/>
                  <a:pt x="17241" y="1650"/>
                  <a:pt x="17217" y="1626"/>
                </a:cubicBezTo>
                <a:cubicBezTo>
                  <a:pt x="17128" y="1626"/>
                  <a:pt x="17057" y="1573"/>
                  <a:pt x="16975" y="1556"/>
                </a:cubicBezTo>
                <a:cubicBezTo>
                  <a:pt x="16572" y="1445"/>
                  <a:pt x="16165" y="1406"/>
                  <a:pt x="15754" y="1406"/>
                </a:cubicBezTo>
                <a:cubicBezTo>
                  <a:pt x="15549" y="1406"/>
                  <a:pt x="15343" y="1416"/>
                  <a:pt x="15136" y="1431"/>
                </a:cubicBezTo>
                <a:cubicBezTo>
                  <a:pt x="15112" y="1425"/>
                  <a:pt x="15083" y="1425"/>
                  <a:pt x="15059" y="1420"/>
                </a:cubicBezTo>
                <a:cubicBezTo>
                  <a:pt x="14994" y="1425"/>
                  <a:pt x="14929" y="1431"/>
                  <a:pt x="14864" y="1437"/>
                </a:cubicBezTo>
                <a:cubicBezTo>
                  <a:pt x="14837" y="1447"/>
                  <a:pt x="14812" y="1452"/>
                  <a:pt x="14791" y="1452"/>
                </a:cubicBezTo>
                <a:cubicBezTo>
                  <a:pt x="14709" y="1452"/>
                  <a:pt x="14663" y="1388"/>
                  <a:pt x="14621" y="1313"/>
                </a:cubicBezTo>
                <a:cubicBezTo>
                  <a:pt x="14574" y="1284"/>
                  <a:pt x="14556" y="1242"/>
                  <a:pt x="14545" y="1195"/>
                </a:cubicBezTo>
                <a:cubicBezTo>
                  <a:pt x="14379" y="1012"/>
                  <a:pt x="14213" y="840"/>
                  <a:pt x="14024" y="686"/>
                </a:cubicBezTo>
                <a:cubicBezTo>
                  <a:pt x="13947" y="633"/>
                  <a:pt x="13876" y="580"/>
                  <a:pt x="13800" y="521"/>
                </a:cubicBezTo>
                <a:cubicBezTo>
                  <a:pt x="13699" y="503"/>
                  <a:pt x="13616" y="450"/>
                  <a:pt x="13551" y="373"/>
                </a:cubicBezTo>
                <a:cubicBezTo>
                  <a:pt x="13321" y="296"/>
                  <a:pt x="13084" y="219"/>
                  <a:pt x="12854" y="142"/>
                </a:cubicBezTo>
                <a:cubicBezTo>
                  <a:pt x="12806" y="128"/>
                  <a:pt x="12758" y="95"/>
                  <a:pt x="12707" y="95"/>
                </a:cubicBezTo>
                <a:cubicBezTo>
                  <a:pt x="12695" y="95"/>
                  <a:pt x="12683" y="96"/>
                  <a:pt x="12670" y="101"/>
                </a:cubicBezTo>
                <a:cubicBezTo>
                  <a:pt x="12670" y="107"/>
                  <a:pt x="12670" y="107"/>
                  <a:pt x="12670" y="107"/>
                </a:cubicBezTo>
                <a:cubicBezTo>
                  <a:pt x="12664" y="101"/>
                  <a:pt x="12659" y="101"/>
                  <a:pt x="12653" y="101"/>
                </a:cubicBezTo>
                <a:cubicBezTo>
                  <a:pt x="12564" y="60"/>
                  <a:pt x="12469" y="48"/>
                  <a:pt x="12369" y="48"/>
                </a:cubicBezTo>
                <a:cubicBezTo>
                  <a:pt x="12256" y="42"/>
                  <a:pt x="12150" y="30"/>
                  <a:pt x="12038" y="24"/>
                </a:cubicBezTo>
                <a:cubicBezTo>
                  <a:pt x="11979" y="33"/>
                  <a:pt x="11924" y="41"/>
                  <a:pt x="11867" y="41"/>
                </a:cubicBezTo>
                <a:cubicBezTo>
                  <a:pt x="11843" y="41"/>
                  <a:pt x="11820" y="39"/>
                  <a:pt x="11795" y="36"/>
                </a:cubicBezTo>
                <a:cubicBezTo>
                  <a:pt x="11476" y="72"/>
                  <a:pt x="11157" y="107"/>
                  <a:pt x="10843" y="166"/>
                </a:cubicBezTo>
                <a:cubicBezTo>
                  <a:pt x="10778" y="184"/>
                  <a:pt x="10702" y="178"/>
                  <a:pt x="10648" y="237"/>
                </a:cubicBezTo>
                <a:cubicBezTo>
                  <a:pt x="10636" y="231"/>
                  <a:pt x="10631" y="231"/>
                  <a:pt x="10613" y="231"/>
                </a:cubicBezTo>
                <a:cubicBezTo>
                  <a:pt x="10536" y="249"/>
                  <a:pt x="10459" y="278"/>
                  <a:pt x="10376" y="308"/>
                </a:cubicBezTo>
                <a:cubicBezTo>
                  <a:pt x="10353" y="320"/>
                  <a:pt x="10329" y="326"/>
                  <a:pt x="10305" y="338"/>
                </a:cubicBezTo>
                <a:cubicBezTo>
                  <a:pt x="10264" y="355"/>
                  <a:pt x="10217" y="367"/>
                  <a:pt x="10187" y="391"/>
                </a:cubicBezTo>
                <a:cubicBezTo>
                  <a:pt x="10175" y="397"/>
                  <a:pt x="10169" y="403"/>
                  <a:pt x="10169" y="409"/>
                </a:cubicBezTo>
                <a:cubicBezTo>
                  <a:pt x="10160" y="404"/>
                  <a:pt x="10151" y="402"/>
                  <a:pt x="10142" y="402"/>
                </a:cubicBezTo>
                <a:cubicBezTo>
                  <a:pt x="10104" y="402"/>
                  <a:pt x="10067" y="436"/>
                  <a:pt x="10033" y="450"/>
                </a:cubicBezTo>
                <a:cubicBezTo>
                  <a:pt x="9945" y="474"/>
                  <a:pt x="9862" y="509"/>
                  <a:pt x="9785" y="556"/>
                </a:cubicBezTo>
                <a:cubicBezTo>
                  <a:pt x="9744" y="562"/>
                  <a:pt x="9708" y="574"/>
                  <a:pt x="9679" y="604"/>
                </a:cubicBezTo>
                <a:cubicBezTo>
                  <a:pt x="9667" y="604"/>
                  <a:pt x="9649" y="598"/>
                  <a:pt x="9637" y="598"/>
                </a:cubicBezTo>
                <a:cubicBezTo>
                  <a:pt x="9620" y="621"/>
                  <a:pt x="9590" y="639"/>
                  <a:pt x="9560" y="639"/>
                </a:cubicBezTo>
                <a:cubicBezTo>
                  <a:pt x="9513" y="669"/>
                  <a:pt x="9472" y="692"/>
                  <a:pt x="9424" y="722"/>
                </a:cubicBezTo>
                <a:cubicBezTo>
                  <a:pt x="9407" y="728"/>
                  <a:pt x="9395" y="734"/>
                  <a:pt x="9389" y="757"/>
                </a:cubicBezTo>
                <a:cubicBezTo>
                  <a:pt x="9383" y="755"/>
                  <a:pt x="9377" y="754"/>
                  <a:pt x="9371" y="754"/>
                </a:cubicBezTo>
                <a:cubicBezTo>
                  <a:pt x="9346" y="754"/>
                  <a:pt x="9318" y="771"/>
                  <a:pt x="9294" y="781"/>
                </a:cubicBezTo>
                <a:lnTo>
                  <a:pt x="9288" y="781"/>
                </a:lnTo>
                <a:cubicBezTo>
                  <a:pt x="9229" y="799"/>
                  <a:pt x="9170" y="805"/>
                  <a:pt x="9152" y="876"/>
                </a:cubicBezTo>
                <a:cubicBezTo>
                  <a:pt x="9143" y="873"/>
                  <a:pt x="9133" y="873"/>
                  <a:pt x="9124" y="873"/>
                </a:cubicBezTo>
                <a:cubicBezTo>
                  <a:pt x="9056" y="873"/>
                  <a:pt x="9002" y="924"/>
                  <a:pt x="8940" y="935"/>
                </a:cubicBezTo>
                <a:cubicBezTo>
                  <a:pt x="8839" y="976"/>
                  <a:pt x="8750" y="1041"/>
                  <a:pt x="8644" y="1059"/>
                </a:cubicBezTo>
                <a:cubicBezTo>
                  <a:pt x="8614" y="994"/>
                  <a:pt x="8609" y="935"/>
                  <a:pt x="8614" y="881"/>
                </a:cubicBezTo>
                <a:cubicBezTo>
                  <a:pt x="8573" y="793"/>
                  <a:pt x="8585" y="698"/>
                  <a:pt x="8573" y="604"/>
                </a:cubicBezTo>
                <a:cubicBezTo>
                  <a:pt x="8538" y="574"/>
                  <a:pt x="8526" y="527"/>
                  <a:pt x="8520" y="485"/>
                </a:cubicBezTo>
                <a:cubicBezTo>
                  <a:pt x="8473" y="273"/>
                  <a:pt x="8348" y="131"/>
                  <a:pt x="8153" y="48"/>
                </a:cubicBezTo>
                <a:cubicBezTo>
                  <a:pt x="8136" y="42"/>
                  <a:pt x="8124" y="24"/>
                  <a:pt x="8106" y="12"/>
                </a:cubicBezTo>
                <a:cubicBezTo>
                  <a:pt x="8065" y="4"/>
                  <a:pt x="8025" y="0"/>
                  <a:pt x="79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flipH="1">
            <a:off x="7688155" y="399500"/>
            <a:ext cx="876495" cy="956654"/>
          </a:xfrm>
          <a:custGeom>
            <a:avLst/>
            <a:gdLst/>
            <a:ahLst/>
            <a:cxnLst/>
            <a:rect l="l" t="t" r="r" b="b"/>
            <a:pathLst>
              <a:path w="22361" h="24406" extrusionOk="0">
                <a:moveTo>
                  <a:pt x="8411" y="807"/>
                </a:moveTo>
                <a:cubicBezTo>
                  <a:pt x="8423" y="807"/>
                  <a:pt x="8436" y="811"/>
                  <a:pt x="8443" y="822"/>
                </a:cubicBezTo>
                <a:cubicBezTo>
                  <a:pt x="8449" y="852"/>
                  <a:pt x="8425" y="870"/>
                  <a:pt x="8402" y="870"/>
                </a:cubicBezTo>
                <a:cubicBezTo>
                  <a:pt x="8397" y="871"/>
                  <a:pt x="8393" y="872"/>
                  <a:pt x="8388" y="872"/>
                </a:cubicBezTo>
                <a:cubicBezTo>
                  <a:pt x="8375" y="872"/>
                  <a:pt x="8363" y="865"/>
                  <a:pt x="8354" y="852"/>
                </a:cubicBezTo>
                <a:cubicBezTo>
                  <a:pt x="8354" y="828"/>
                  <a:pt x="8372" y="816"/>
                  <a:pt x="8390" y="811"/>
                </a:cubicBezTo>
                <a:cubicBezTo>
                  <a:pt x="8396" y="808"/>
                  <a:pt x="8404" y="807"/>
                  <a:pt x="8411" y="807"/>
                </a:cubicBezTo>
                <a:close/>
                <a:moveTo>
                  <a:pt x="8439" y="1395"/>
                </a:moveTo>
                <a:cubicBezTo>
                  <a:pt x="8451" y="1395"/>
                  <a:pt x="8464" y="1399"/>
                  <a:pt x="8478" y="1408"/>
                </a:cubicBezTo>
                <a:cubicBezTo>
                  <a:pt x="8484" y="1408"/>
                  <a:pt x="8490" y="1431"/>
                  <a:pt x="8484" y="1437"/>
                </a:cubicBezTo>
                <a:cubicBezTo>
                  <a:pt x="8467" y="1454"/>
                  <a:pt x="8448" y="1464"/>
                  <a:pt x="8424" y="1464"/>
                </a:cubicBezTo>
                <a:cubicBezTo>
                  <a:pt x="8407" y="1464"/>
                  <a:pt x="8388" y="1459"/>
                  <a:pt x="8366" y="1449"/>
                </a:cubicBezTo>
                <a:cubicBezTo>
                  <a:pt x="8387" y="1416"/>
                  <a:pt x="8410" y="1395"/>
                  <a:pt x="8439" y="1395"/>
                </a:cubicBezTo>
                <a:close/>
                <a:moveTo>
                  <a:pt x="8313" y="1709"/>
                </a:moveTo>
                <a:cubicBezTo>
                  <a:pt x="8331" y="1709"/>
                  <a:pt x="8354" y="1715"/>
                  <a:pt x="8348" y="1739"/>
                </a:cubicBezTo>
                <a:cubicBezTo>
                  <a:pt x="8348" y="1762"/>
                  <a:pt x="8325" y="1780"/>
                  <a:pt x="8301" y="1780"/>
                </a:cubicBezTo>
                <a:cubicBezTo>
                  <a:pt x="8283" y="1780"/>
                  <a:pt x="8260" y="1780"/>
                  <a:pt x="8260" y="1757"/>
                </a:cubicBezTo>
                <a:cubicBezTo>
                  <a:pt x="8266" y="1733"/>
                  <a:pt x="8289" y="1721"/>
                  <a:pt x="8313" y="1709"/>
                </a:cubicBezTo>
                <a:close/>
                <a:moveTo>
                  <a:pt x="7799" y="236"/>
                </a:moveTo>
                <a:cubicBezTo>
                  <a:pt x="7967" y="236"/>
                  <a:pt x="8103" y="348"/>
                  <a:pt x="8147" y="544"/>
                </a:cubicBezTo>
                <a:cubicBezTo>
                  <a:pt x="8189" y="722"/>
                  <a:pt x="8189" y="905"/>
                  <a:pt x="8189" y="1088"/>
                </a:cubicBezTo>
                <a:cubicBezTo>
                  <a:pt x="8189" y="1242"/>
                  <a:pt x="8147" y="1366"/>
                  <a:pt x="8000" y="1431"/>
                </a:cubicBezTo>
                <a:cubicBezTo>
                  <a:pt x="7935" y="1461"/>
                  <a:pt x="7881" y="1490"/>
                  <a:pt x="7840" y="1544"/>
                </a:cubicBezTo>
                <a:cubicBezTo>
                  <a:pt x="7781" y="1556"/>
                  <a:pt x="7716" y="1579"/>
                  <a:pt x="7716" y="1662"/>
                </a:cubicBezTo>
                <a:cubicBezTo>
                  <a:pt x="7701" y="1652"/>
                  <a:pt x="7688" y="1648"/>
                  <a:pt x="7676" y="1648"/>
                </a:cubicBezTo>
                <a:cubicBezTo>
                  <a:pt x="7639" y="1648"/>
                  <a:pt x="7611" y="1686"/>
                  <a:pt x="7580" y="1703"/>
                </a:cubicBezTo>
                <a:cubicBezTo>
                  <a:pt x="7497" y="1751"/>
                  <a:pt x="7420" y="1804"/>
                  <a:pt x="7343" y="1857"/>
                </a:cubicBezTo>
                <a:cubicBezTo>
                  <a:pt x="7331" y="1875"/>
                  <a:pt x="7314" y="1887"/>
                  <a:pt x="7308" y="1904"/>
                </a:cubicBezTo>
                <a:cubicBezTo>
                  <a:pt x="7296" y="1910"/>
                  <a:pt x="7290" y="1916"/>
                  <a:pt x="7284" y="1916"/>
                </a:cubicBezTo>
                <a:cubicBezTo>
                  <a:pt x="7266" y="1928"/>
                  <a:pt x="7255" y="1934"/>
                  <a:pt x="7243" y="1946"/>
                </a:cubicBezTo>
                <a:cubicBezTo>
                  <a:pt x="7154" y="1981"/>
                  <a:pt x="7089" y="2052"/>
                  <a:pt x="7030" y="2123"/>
                </a:cubicBezTo>
                <a:cubicBezTo>
                  <a:pt x="6918" y="2206"/>
                  <a:pt x="6799" y="2283"/>
                  <a:pt x="6681" y="2371"/>
                </a:cubicBezTo>
                <a:cubicBezTo>
                  <a:pt x="6616" y="2034"/>
                  <a:pt x="6652" y="1691"/>
                  <a:pt x="6782" y="1378"/>
                </a:cubicBezTo>
                <a:cubicBezTo>
                  <a:pt x="6888" y="1124"/>
                  <a:pt x="7018" y="887"/>
                  <a:pt x="7172" y="657"/>
                </a:cubicBezTo>
                <a:cubicBezTo>
                  <a:pt x="7290" y="485"/>
                  <a:pt x="7438" y="355"/>
                  <a:pt x="7627" y="273"/>
                </a:cubicBezTo>
                <a:cubicBezTo>
                  <a:pt x="7687" y="248"/>
                  <a:pt x="7745" y="236"/>
                  <a:pt x="7799" y="236"/>
                </a:cubicBezTo>
                <a:close/>
                <a:moveTo>
                  <a:pt x="2613" y="2797"/>
                </a:moveTo>
                <a:cubicBezTo>
                  <a:pt x="2708" y="2797"/>
                  <a:pt x="2655" y="2844"/>
                  <a:pt x="2649" y="2880"/>
                </a:cubicBezTo>
                <a:cubicBezTo>
                  <a:pt x="2631" y="2875"/>
                  <a:pt x="2614" y="2873"/>
                  <a:pt x="2597" y="2873"/>
                </a:cubicBezTo>
                <a:cubicBezTo>
                  <a:pt x="2574" y="2873"/>
                  <a:pt x="2551" y="2876"/>
                  <a:pt x="2531" y="2880"/>
                </a:cubicBezTo>
                <a:cubicBezTo>
                  <a:pt x="2537" y="2838"/>
                  <a:pt x="2554" y="2803"/>
                  <a:pt x="2613" y="2797"/>
                </a:cubicBezTo>
                <a:close/>
                <a:moveTo>
                  <a:pt x="2649" y="2886"/>
                </a:moveTo>
                <a:cubicBezTo>
                  <a:pt x="2678" y="2909"/>
                  <a:pt x="2749" y="2880"/>
                  <a:pt x="2743" y="2939"/>
                </a:cubicBezTo>
                <a:cubicBezTo>
                  <a:pt x="2743" y="2980"/>
                  <a:pt x="2690" y="2980"/>
                  <a:pt x="2655" y="2992"/>
                </a:cubicBezTo>
                <a:cubicBezTo>
                  <a:pt x="2655" y="2992"/>
                  <a:pt x="2649" y="2998"/>
                  <a:pt x="2649" y="2998"/>
                </a:cubicBezTo>
                <a:cubicBezTo>
                  <a:pt x="2649" y="2963"/>
                  <a:pt x="2649" y="2921"/>
                  <a:pt x="2649" y="2886"/>
                </a:cubicBezTo>
                <a:close/>
                <a:moveTo>
                  <a:pt x="13545" y="3122"/>
                </a:moveTo>
                <a:cubicBezTo>
                  <a:pt x="13569" y="3128"/>
                  <a:pt x="13604" y="3140"/>
                  <a:pt x="13593" y="3170"/>
                </a:cubicBezTo>
                <a:cubicBezTo>
                  <a:pt x="13588" y="3196"/>
                  <a:pt x="13564" y="3200"/>
                  <a:pt x="13539" y="3200"/>
                </a:cubicBezTo>
                <a:cubicBezTo>
                  <a:pt x="13531" y="3200"/>
                  <a:pt x="13523" y="3199"/>
                  <a:pt x="13516" y="3199"/>
                </a:cubicBezTo>
                <a:cubicBezTo>
                  <a:pt x="13498" y="3199"/>
                  <a:pt x="13480" y="3187"/>
                  <a:pt x="13480" y="3170"/>
                </a:cubicBezTo>
                <a:cubicBezTo>
                  <a:pt x="13480" y="3128"/>
                  <a:pt x="13516" y="3122"/>
                  <a:pt x="13545" y="3122"/>
                </a:cubicBezTo>
                <a:close/>
                <a:moveTo>
                  <a:pt x="8087" y="1509"/>
                </a:moveTo>
                <a:cubicBezTo>
                  <a:pt x="8113" y="1509"/>
                  <a:pt x="8131" y="1522"/>
                  <a:pt x="8124" y="1567"/>
                </a:cubicBezTo>
                <a:cubicBezTo>
                  <a:pt x="8076" y="1810"/>
                  <a:pt x="8053" y="2064"/>
                  <a:pt x="7958" y="2289"/>
                </a:cubicBezTo>
                <a:cubicBezTo>
                  <a:pt x="7810" y="2620"/>
                  <a:pt x="7586" y="2904"/>
                  <a:pt x="7326" y="3152"/>
                </a:cubicBezTo>
                <a:cubicBezTo>
                  <a:pt x="7271" y="3207"/>
                  <a:pt x="7233" y="3233"/>
                  <a:pt x="7194" y="3233"/>
                </a:cubicBezTo>
                <a:cubicBezTo>
                  <a:pt x="7156" y="3233"/>
                  <a:pt x="7117" y="3210"/>
                  <a:pt x="7060" y="3164"/>
                </a:cubicBezTo>
                <a:cubicBezTo>
                  <a:pt x="6888" y="3034"/>
                  <a:pt x="6805" y="2844"/>
                  <a:pt x="6723" y="2649"/>
                </a:cubicBezTo>
                <a:cubicBezTo>
                  <a:pt x="6687" y="2555"/>
                  <a:pt x="6705" y="2507"/>
                  <a:pt x="6782" y="2448"/>
                </a:cubicBezTo>
                <a:cubicBezTo>
                  <a:pt x="6906" y="2360"/>
                  <a:pt x="7042" y="2277"/>
                  <a:pt x="7142" y="2153"/>
                </a:cubicBezTo>
                <a:cubicBezTo>
                  <a:pt x="7195" y="2117"/>
                  <a:pt x="7255" y="2082"/>
                  <a:pt x="7296" y="2028"/>
                </a:cubicBezTo>
                <a:cubicBezTo>
                  <a:pt x="7308" y="2017"/>
                  <a:pt x="7326" y="2005"/>
                  <a:pt x="7337" y="1993"/>
                </a:cubicBezTo>
                <a:cubicBezTo>
                  <a:pt x="7349" y="1987"/>
                  <a:pt x="7355" y="1975"/>
                  <a:pt x="7361" y="1969"/>
                </a:cubicBezTo>
                <a:cubicBezTo>
                  <a:pt x="7367" y="1963"/>
                  <a:pt x="7379" y="1963"/>
                  <a:pt x="7385" y="1958"/>
                </a:cubicBezTo>
                <a:cubicBezTo>
                  <a:pt x="7503" y="1881"/>
                  <a:pt x="7615" y="1810"/>
                  <a:pt x="7728" y="1733"/>
                </a:cubicBezTo>
                <a:cubicBezTo>
                  <a:pt x="7739" y="1727"/>
                  <a:pt x="7751" y="1715"/>
                  <a:pt x="7757" y="1703"/>
                </a:cubicBezTo>
                <a:cubicBezTo>
                  <a:pt x="7757" y="1703"/>
                  <a:pt x="7763" y="1703"/>
                  <a:pt x="7769" y="1697"/>
                </a:cubicBezTo>
                <a:cubicBezTo>
                  <a:pt x="7810" y="1680"/>
                  <a:pt x="7852" y="1650"/>
                  <a:pt x="7893" y="1626"/>
                </a:cubicBezTo>
                <a:cubicBezTo>
                  <a:pt x="7893" y="1621"/>
                  <a:pt x="7899" y="1615"/>
                  <a:pt x="7899" y="1609"/>
                </a:cubicBezTo>
                <a:cubicBezTo>
                  <a:pt x="7905" y="1609"/>
                  <a:pt x="7905" y="1603"/>
                  <a:pt x="7911" y="1603"/>
                </a:cubicBezTo>
                <a:cubicBezTo>
                  <a:pt x="7964" y="1597"/>
                  <a:pt x="8000" y="1561"/>
                  <a:pt x="8029" y="1520"/>
                </a:cubicBezTo>
                <a:cubicBezTo>
                  <a:pt x="8048" y="1515"/>
                  <a:pt x="8070" y="1509"/>
                  <a:pt x="8087" y="1509"/>
                </a:cubicBezTo>
                <a:close/>
                <a:moveTo>
                  <a:pt x="13488" y="3380"/>
                </a:moveTo>
                <a:cubicBezTo>
                  <a:pt x="13512" y="3380"/>
                  <a:pt x="13536" y="3393"/>
                  <a:pt x="13563" y="3430"/>
                </a:cubicBezTo>
                <a:cubicBezTo>
                  <a:pt x="13551" y="3442"/>
                  <a:pt x="13534" y="3453"/>
                  <a:pt x="13522" y="3465"/>
                </a:cubicBezTo>
                <a:cubicBezTo>
                  <a:pt x="13489" y="3475"/>
                  <a:pt x="13458" y="3498"/>
                  <a:pt x="13428" y="3498"/>
                </a:cubicBezTo>
                <a:cubicBezTo>
                  <a:pt x="13404" y="3498"/>
                  <a:pt x="13380" y="3483"/>
                  <a:pt x="13356" y="3436"/>
                </a:cubicBezTo>
                <a:cubicBezTo>
                  <a:pt x="13402" y="3424"/>
                  <a:pt x="13444" y="3380"/>
                  <a:pt x="13488" y="3380"/>
                </a:cubicBezTo>
                <a:close/>
                <a:moveTo>
                  <a:pt x="20492" y="3589"/>
                </a:moveTo>
                <a:cubicBezTo>
                  <a:pt x="20504" y="3589"/>
                  <a:pt x="20510" y="3601"/>
                  <a:pt x="20522" y="3607"/>
                </a:cubicBezTo>
                <a:cubicBezTo>
                  <a:pt x="20510" y="3613"/>
                  <a:pt x="20504" y="3625"/>
                  <a:pt x="20498" y="3625"/>
                </a:cubicBezTo>
                <a:cubicBezTo>
                  <a:pt x="20496" y="3626"/>
                  <a:pt x="20494" y="3626"/>
                  <a:pt x="20492" y="3626"/>
                </a:cubicBezTo>
                <a:cubicBezTo>
                  <a:pt x="20482" y="3626"/>
                  <a:pt x="20474" y="3618"/>
                  <a:pt x="20469" y="3613"/>
                </a:cubicBezTo>
                <a:cubicBezTo>
                  <a:pt x="20475" y="3607"/>
                  <a:pt x="20486" y="3595"/>
                  <a:pt x="20492" y="3589"/>
                </a:cubicBezTo>
                <a:close/>
                <a:moveTo>
                  <a:pt x="12664" y="160"/>
                </a:moveTo>
                <a:cubicBezTo>
                  <a:pt x="12670" y="166"/>
                  <a:pt x="12676" y="166"/>
                  <a:pt x="12682" y="172"/>
                </a:cubicBezTo>
                <a:cubicBezTo>
                  <a:pt x="12765" y="278"/>
                  <a:pt x="12901" y="290"/>
                  <a:pt x="13019" y="326"/>
                </a:cubicBezTo>
                <a:cubicBezTo>
                  <a:pt x="13616" y="515"/>
                  <a:pt x="14107" y="834"/>
                  <a:pt x="14468" y="1354"/>
                </a:cubicBezTo>
                <a:cubicBezTo>
                  <a:pt x="14509" y="1408"/>
                  <a:pt x="14539" y="1455"/>
                  <a:pt x="14468" y="1502"/>
                </a:cubicBezTo>
                <a:cubicBezTo>
                  <a:pt x="14048" y="1585"/>
                  <a:pt x="13646" y="1715"/>
                  <a:pt x="13256" y="1887"/>
                </a:cubicBezTo>
                <a:cubicBezTo>
                  <a:pt x="12694" y="2129"/>
                  <a:pt x="12203" y="2490"/>
                  <a:pt x="11683" y="2797"/>
                </a:cubicBezTo>
                <a:cubicBezTo>
                  <a:pt x="11328" y="3004"/>
                  <a:pt x="10968" y="3199"/>
                  <a:pt x="10583" y="3347"/>
                </a:cubicBezTo>
                <a:cubicBezTo>
                  <a:pt x="10305" y="3453"/>
                  <a:pt x="10016" y="3512"/>
                  <a:pt x="9732" y="3583"/>
                </a:cubicBezTo>
                <a:cubicBezTo>
                  <a:pt x="9440" y="3658"/>
                  <a:pt x="9151" y="3695"/>
                  <a:pt x="8861" y="3695"/>
                </a:cubicBezTo>
                <a:cubicBezTo>
                  <a:pt x="8622" y="3695"/>
                  <a:pt x="8382" y="3670"/>
                  <a:pt x="8141" y="3619"/>
                </a:cubicBezTo>
                <a:cubicBezTo>
                  <a:pt x="7911" y="3572"/>
                  <a:pt x="7674" y="3542"/>
                  <a:pt x="7479" y="3377"/>
                </a:cubicBezTo>
                <a:cubicBezTo>
                  <a:pt x="7509" y="3341"/>
                  <a:pt x="7527" y="3306"/>
                  <a:pt x="7556" y="3282"/>
                </a:cubicBezTo>
                <a:cubicBezTo>
                  <a:pt x="7745" y="3128"/>
                  <a:pt x="7887" y="2933"/>
                  <a:pt x="8035" y="2738"/>
                </a:cubicBezTo>
                <a:cubicBezTo>
                  <a:pt x="8337" y="2336"/>
                  <a:pt x="8544" y="1887"/>
                  <a:pt x="8614" y="1384"/>
                </a:cubicBezTo>
                <a:cubicBezTo>
                  <a:pt x="8638" y="1230"/>
                  <a:pt x="8703" y="1153"/>
                  <a:pt x="8833" y="1106"/>
                </a:cubicBezTo>
                <a:cubicBezTo>
                  <a:pt x="8898" y="1083"/>
                  <a:pt x="8957" y="1059"/>
                  <a:pt x="9016" y="1029"/>
                </a:cubicBezTo>
                <a:cubicBezTo>
                  <a:pt x="9070" y="1000"/>
                  <a:pt x="9129" y="988"/>
                  <a:pt x="9176" y="941"/>
                </a:cubicBezTo>
                <a:cubicBezTo>
                  <a:pt x="9218" y="941"/>
                  <a:pt x="9253" y="917"/>
                  <a:pt x="9288" y="881"/>
                </a:cubicBezTo>
                <a:cubicBezTo>
                  <a:pt x="9306" y="881"/>
                  <a:pt x="9324" y="876"/>
                  <a:pt x="9342" y="870"/>
                </a:cubicBezTo>
                <a:cubicBezTo>
                  <a:pt x="9365" y="858"/>
                  <a:pt x="9395" y="846"/>
                  <a:pt x="9413" y="828"/>
                </a:cubicBezTo>
                <a:cubicBezTo>
                  <a:pt x="9419" y="828"/>
                  <a:pt x="9430" y="822"/>
                  <a:pt x="9442" y="822"/>
                </a:cubicBezTo>
                <a:cubicBezTo>
                  <a:pt x="9543" y="793"/>
                  <a:pt x="9643" y="751"/>
                  <a:pt x="9726" y="686"/>
                </a:cubicBezTo>
                <a:cubicBezTo>
                  <a:pt x="9785" y="680"/>
                  <a:pt x="9832" y="657"/>
                  <a:pt x="9880" y="621"/>
                </a:cubicBezTo>
                <a:cubicBezTo>
                  <a:pt x="9957" y="610"/>
                  <a:pt x="10022" y="580"/>
                  <a:pt x="10081" y="533"/>
                </a:cubicBezTo>
                <a:cubicBezTo>
                  <a:pt x="10134" y="515"/>
                  <a:pt x="10205" y="533"/>
                  <a:pt x="10211" y="444"/>
                </a:cubicBezTo>
                <a:cubicBezTo>
                  <a:pt x="10223" y="461"/>
                  <a:pt x="10236" y="467"/>
                  <a:pt x="10249" y="467"/>
                </a:cubicBezTo>
                <a:cubicBezTo>
                  <a:pt x="10268" y="467"/>
                  <a:pt x="10288" y="454"/>
                  <a:pt x="10305" y="444"/>
                </a:cubicBezTo>
                <a:cubicBezTo>
                  <a:pt x="10310" y="445"/>
                  <a:pt x="10315" y="445"/>
                  <a:pt x="10319" y="445"/>
                </a:cubicBezTo>
                <a:cubicBezTo>
                  <a:pt x="10348" y="445"/>
                  <a:pt x="10373" y="429"/>
                  <a:pt x="10388" y="409"/>
                </a:cubicBezTo>
                <a:cubicBezTo>
                  <a:pt x="10477" y="373"/>
                  <a:pt x="10589" y="397"/>
                  <a:pt x="10642" y="284"/>
                </a:cubicBezTo>
                <a:cubicBezTo>
                  <a:pt x="10642" y="284"/>
                  <a:pt x="10642" y="284"/>
                  <a:pt x="10642" y="278"/>
                </a:cubicBezTo>
                <a:cubicBezTo>
                  <a:pt x="10651" y="283"/>
                  <a:pt x="10659" y="287"/>
                  <a:pt x="10667" y="287"/>
                </a:cubicBezTo>
                <a:cubicBezTo>
                  <a:pt x="10671" y="287"/>
                  <a:pt x="10674" y="286"/>
                  <a:pt x="10678" y="284"/>
                </a:cubicBezTo>
                <a:cubicBezTo>
                  <a:pt x="10712" y="296"/>
                  <a:pt x="10747" y="301"/>
                  <a:pt x="10781" y="301"/>
                </a:cubicBezTo>
                <a:cubicBezTo>
                  <a:pt x="10847" y="301"/>
                  <a:pt x="10913" y="284"/>
                  <a:pt x="10979" y="273"/>
                </a:cubicBezTo>
                <a:cubicBezTo>
                  <a:pt x="11326" y="201"/>
                  <a:pt x="11678" y="161"/>
                  <a:pt x="12032" y="161"/>
                </a:cubicBezTo>
                <a:cubicBezTo>
                  <a:pt x="12203" y="161"/>
                  <a:pt x="12375" y="170"/>
                  <a:pt x="12546" y="190"/>
                </a:cubicBezTo>
                <a:cubicBezTo>
                  <a:pt x="12562" y="193"/>
                  <a:pt x="12582" y="201"/>
                  <a:pt x="12601" y="201"/>
                </a:cubicBezTo>
                <a:cubicBezTo>
                  <a:pt x="12617" y="201"/>
                  <a:pt x="12632" y="194"/>
                  <a:pt x="12641" y="172"/>
                </a:cubicBezTo>
                <a:cubicBezTo>
                  <a:pt x="12653" y="166"/>
                  <a:pt x="12659" y="166"/>
                  <a:pt x="12664" y="160"/>
                </a:cubicBezTo>
                <a:close/>
                <a:moveTo>
                  <a:pt x="3491" y="3792"/>
                </a:moveTo>
                <a:cubicBezTo>
                  <a:pt x="3504" y="3792"/>
                  <a:pt x="3515" y="3801"/>
                  <a:pt x="3524" y="3814"/>
                </a:cubicBezTo>
                <a:cubicBezTo>
                  <a:pt x="3536" y="3832"/>
                  <a:pt x="3530" y="3849"/>
                  <a:pt x="3512" y="3849"/>
                </a:cubicBezTo>
                <a:cubicBezTo>
                  <a:pt x="3508" y="3851"/>
                  <a:pt x="3504" y="3851"/>
                  <a:pt x="3501" y="3851"/>
                </a:cubicBezTo>
                <a:cubicBezTo>
                  <a:pt x="3484" y="3851"/>
                  <a:pt x="3475" y="3840"/>
                  <a:pt x="3465" y="3826"/>
                </a:cubicBezTo>
                <a:cubicBezTo>
                  <a:pt x="3471" y="3814"/>
                  <a:pt x="3471" y="3796"/>
                  <a:pt x="3477" y="3796"/>
                </a:cubicBezTo>
                <a:cubicBezTo>
                  <a:pt x="3482" y="3793"/>
                  <a:pt x="3487" y="3792"/>
                  <a:pt x="3491" y="3792"/>
                </a:cubicBezTo>
                <a:close/>
                <a:moveTo>
                  <a:pt x="1270" y="2341"/>
                </a:moveTo>
                <a:cubicBezTo>
                  <a:pt x="1454" y="2341"/>
                  <a:pt x="1630" y="2399"/>
                  <a:pt x="1798" y="2478"/>
                </a:cubicBezTo>
                <a:cubicBezTo>
                  <a:pt x="2010" y="2572"/>
                  <a:pt x="2205" y="2697"/>
                  <a:pt x="2395" y="2838"/>
                </a:cubicBezTo>
                <a:cubicBezTo>
                  <a:pt x="2427" y="2857"/>
                  <a:pt x="2453" y="2894"/>
                  <a:pt x="2491" y="2894"/>
                </a:cubicBezTo>
                <a:cubicBezTo>
                  <a:pt x="2501" y="2894"/>
                  <a:pt x="2512" y="2892"/>
                  <a:pt x="2525" y="2886"/>
                </a:cubicBezTo>
                <a:lnTo>
                  <a:pt x="2525" y="2886"/>
                </a:lnTo>
                <a:cubicBezTo>
                  <a:pt x="2519" y="2974"/>
                  <a:pt x="2566" y="3004"/>
                  <a:pt x="2643" y="3004"/>
                </a:cubicBezTo>
                <a:cubicBezTo>
                  <a:pt x="2625" y="3051"/>
                  <a:pt x="2667" y="3069"/>
                  <a:pt x="2690" y="3099"/>
                </a:cubicBezTo>
                <a:cubicBezTo>
                  <a:pt x="2814" y="3235"/>
                  <a:pt x="2939" y="3365"/>
                  <a:pt x="3063" y="3501"/>
                </a:cubicBezTo>
                <a:cubicBezTo>
                  <a:pt x="3092" y="3536"/>
                  <a:pt x="3134" y="3560"/>
                  <a:pt x="3110" y="3637"/>
                </a:cubicBezTo>
                <a:cubicBezTo>
                  <a:pt x="2885" y="3625"/>
                  <a:pt x="2667" y="3583"/>
                  <a:pt x="2448" y="3530"/>
                </a:cubicBezTo>
                <a:cubicBezTo>
                  <a:pt x="2401" y="3518"/>
                  <a:pt x="2377" y="3477"/>
                  <a:pt x="2341" y="3442"/>
                </a:cubicBezTo>
                <a:cubicBezTo>
                  <a:pt x="2229" y="3300"/>
                  <a:pt x="2129" y="3146"/>
                  <a:pt x="2022" y="2998"/>
                </a:cubicBezTo>
                <a:cubicBezTo>
                  <a:pt x="1892" y="2815"/>
                  <a:pt x="1721" y="2697"/>
                  <a:pt x="1502" y="2649"/>
                </a:cubicBezTo>
                <a:cubicBezTo>
                  <a:pt x="1480" y="2644"/>
                  <a:pt x="1457" y="2642"/>
                  <a:pt x="1435" y="2642"/>
                </a:cubicBezTo>
                <a:cubicBezTo>
                  <a:pt x="1320" y="2642"/>
                  <a:pt x="1209" y="2702"/>
                  <a:pt x="1165" y="2791"/>
                </a:cubicBezTo>
                <a:cubicBezTo>
                  <a:pt x="1112" y="2904"/>
                  <a:pt x="1147" y="3022"/>
                  <a:pt x="1254" y="3122"/>
                </a:cubicBezTo>
                <a:cubicBezTo>
                  <a:pt x="1354" y="3223"/>
                  <a:pt x="1472" y="3300"/>
                  <a:pt x="1602" y="3341"/>
                </a:cubicBezTo>
                <a:cubicBezTo>
                  <a:pt x="1863" y="3418"/>
                  <a:pt x="2010" y="3607"/>
                  <a:pt x="2135" y="3826"/>
                </a:cubicBezTo>
                <a:cubicBezTo>
                  <a:pt x="2353" y="3962"/>
                  <a:pt x="2383" y="4204"/>
                  <a:pt x="2501" y="4417"/>
                </a:cubicBezTo>
                <a:cubicBezTo>
                  <a:pt x="2476" y="4421"/>
                  <a:pt x="2452" y="4423"/>
                  <a:pt x="2430" y="4423"/>
                </a:cubicBezTo>
                <a:cubicBezTo>
                  <a:pt x="2361" y="4423"/>
                  <a:pt x="2307" y="4404"/>
                  <a:pt x="2253" y="4382"/>
                </a:cubicBezTo>
                <a:cubicBezTo>
                  <a:pt x="2188" y="4376"/>
                  <a:pt x="2123" y="4370"/>
                  <a:pt x="2064" y="4364"/>
                </a:cubicBezTo>
                <a:cubicBezTo>
                  <a:pt x="2059" y="4364"/>
                  <a:pt x="2054" y="4365"/>
                  <a:pt x="2050" y="4365"/>
                </a:cubicBezTo>
                <a:cubicBezTo>
                  <a:pt x="2004" y="4365"/>
                  <a:pt x="1972" y="4338"/>
                  <a:pt x="1939" y="4311"/>
                </a:cubicBezTo>
                <a:cubicBezTo>
                  <a:pt x="1874" y="4287"/>
                  <a:pt x="1815" y="4263"/>
                  <a:pt x="1756" y="4246"/>
                </a:cubicBezTo>
                <a:cubicBezTo>
                  <a:pt x="1472" y="4157"/>
                  <a:pt x="1230" y="3985"/>
                  <a:pt x="976" y="3838"/>
                </a:cubicBezTo>
                <a:cubicBezTo>
                  <a:pt x="727" y="3696"/>
                  <a:pt x="603" y="3447"/>
                  <a:pt x="497" y="3187"/>
                </a:cubicBezTo>
                <a:cubicBezTo>
                  <a:pt x="414" y="3087"/>
                  <a:pt x="402" y="2963"/>
                  <a:pt x="396" y="2838"/>
                </a:cubicBezTo>
                <a:cubicBezTo>
                  <a:pt x="396" y="2596"/>
                  <a:pt x="485" y="2460"/>
                  <a:pt x="716" y="2389"/>
                </a:cubicBezTo>
                <a:cubicBezTo>
                  <a:pt x="820" y="2359"/>
                  <a:pt x="928" y="2341"/>
                  <a:pt x="1040" y="2341"/>
                </a:cubicBezTo>
                <a:cubicBezTo>
                  <a:pt x="1079" y="2341"/>
                  <a:pt x="1119" y="2343"/>
                  <a:pt x="1159" y="2348"/>
                </a:cubicBezTo>
                <a:cubicBezTo>
                  <a:pt x="1196" y="2343"/>
                  <a:pt x="1233" y="2341"/>
                  <a:pt x="1270" y="2341"/>
                </a:cubicBezTo>
                <a:close/>
                <a:moveTo>
                  <a:pt x="6478" y="2683"/>
                </a:moveTo>
                <a:cubicBezTo>
                  <a:pt x="6507" y="2683"/>
                  <a:pt x="6520" y="2718"/>
                  <a:pt x="6551" y="2797"/>
                </a:cubicBezTo>
                <a:cubicBezTo>
                  <a:pt x="6616" y="2980"/>
                  <a:pt x="6699" y="3158"/>
                  <a:pt x="6858" y="3288"/>
                </a:cubicBezTo>
                <a:cubicBezTo>
                  <a:pt x="6888" y="3306"/>
                  <a:pt x="6906" y="3335"/>
                  <a:pt x="6929" y="3359"/>
                </a:cubicBezTo>
                <a:cubicBezTo>
                  <a:pt x="6977" y="3406"/>
                  <a:pt x="6965" y="3453"/>
                  <a:pt x="6918" y="3489"/>
                </a:cubicBezTo>
                <a:cubicBezTo>
                  <a:pt x="6817" y="3572"/>
                  <a:pt x="6717" y="3660"/>
                  <a:pt x="6598" y="3719"/>
                </a:cubicBezTo>
                <a:cubicBezTo>
                  <a:pt x="5865" y="4104"/>
                  <a:pt x="5085" y="4358"/>
                  <a:pt x="4263" y="4476"/>
                </a:cubicBezTo>
                <a:cubicBezTo>
                  <a:pt x="4241" y="4485"/>
                  <a:pt x="4223" y="4490"/>
                  <a:pt x="4203" y="4490"/>
                </a:cubicBezTo>
                <a:cubicBezTo>
                  <a:pt x="4196" y="4490"/>
                  <a:pt x="4188" y="4490"/>
                  <a:pt x="4180" y="4488"/>
                </a:cubicBezTo>
                <a:lnTo>
                  <a:pt x="4103" y="4488"/>
                </a:lnTo>
                <a:cubicBezTo>
                  <a:pt x="3997" y="4488"/>
                  <a:pt x="3997" y="4405"/>
                  <a:pt x="3985" y="4334"/>
                </a:cubicBezTo>
                <a:cubicBezTo>
                  <a:pt x="3932" y="4216"/>
                  <a:pt x="3879" y="4098"/>
                  <a:pt x="3825" y="3980"/>
                </a:cubicBezTo>
                <a:cubicBezTo>
                  <a:pt x="3772" y="3926"/>
                  <a:pt x="3695" y="3867"/>
                  <a:pt x="3731" y="3790"/>
                </a:cubicBezTo>
                <a:cubicBezTo>
                  <a:pt x="3746" y="3758"/>
                  <a:pt x="3778" y="3750"/>
                  <a:pt x="3815" y="3750"/>
                </a:cubicBezTo>
                <a:cubicBezTo>
                  <a:pt x="3846" y="3750"/>
                  <a:pt x="3880" y="3756"/>
                  <a:pt x="3909" y="3756"/>
                </a:cubicBezTo>
                <a:cubicBezTo>
                  <a:pt x="3915" y="3756"/>
                  <a:pt x="3921" y="3755"/>
                  <a:pt x="3926" y="3755"/>
                </a:cubicBezTo>
                <a:cubicBezTo>
                  <a:pt x="3928" y="3753"/>
                  <a:pt x="3930" y="3752"/>
                  <a:pt x="3932" y="3752"/>
                </a:cubicBezTo>
                <a:cubicBezTo>
                  <a:pt x="3936" y="3752"/>
                  <a:pt x="3940" y="3755"/>
                  <a:pt x="3944" y="3755"/>
                </a:cubicBezTo>
                <a:cubicBezTo>
                  <a:pt x="4026" y="3737"/>
                  <a:pt x="4115" y="3719"/>
                  <a:pt x="4198" y="3702"/>
                </a:cubicBezTo>
                <a:cubicBezTo>
                  <a:pt x="4399" y="3660"/>
                  <a:pt x="4612" y="3648"/>
                  <a:pt x="4807" y="3560"/>
                </a:cubicBezTo>
                <a:cubicBezTo>
                  <a:pt x="5215" y="3377"/>
                  <a:pt x="5629" y="3193"/>
                  <a:pt x="6013" y="2957"/>
                </a:cubicBezTo>
                <a:cubicBezTo>
                  <a:pt x="6137" y="2880"/>
                  <a:pt x="6261" y="2809"/>
                  <a:pt x="6380" y="2732"/>
                </a:cubicBezTo>
                <a:cubicBezTo>
                  <a:pt x="6429" y="2700"/>
                  <a:pt x="6457" y="2683"/>
                  <a:pt x="6478" y="2683"/>
                </a:cubicBezTo>
                <a:close/>
                <a:moveTo>
                  <a:pt x="2566" y="3696"/>
                </a:moveTo>
                <a:cubicBezTo>
                  <a:pt x="2773" y="3714"/>
                  <a:pt x="2974" y="3737"/>
                  <a:pt x="3181" y="3767"/>
                </a:cubicBezTo>
                <a:cubicBezTo>
                  <a:pt x="3234" y="3773"/>
                  <a:pt x="3287" y="3784"/>
                  <a:pt x="3323" y="3832"/>
                </a:cubicBezTo>
                <a:cubicBezTo>
                  <a:pt x="3471" y="4021"/>
                  <a:pt x="3630" y="4198"/>
                  <a:pt x="3743" y="4411"/>
                </a:cubicBezTo>
                <a:cubicBezTo>
                  <a:pt x="3796" y="4500"/>
                  <a:pt x="3784" y="4523"/>
                  <a:pt x="3672" y="4523"/>
                </a:cubicBezTo>
                <a:cubicBezTo>
                  <a:pt x="3447" y="4518"/>
                  <a:pt x="3216" y="4500"/>
                  <a:pt x="2992" y="4494"/>
                </a:cubicBezTo>
                <a:cubicBezTo>
                  <a:pt x="2933" y="4488"/>
                  <a:pt x="2897" y="4464"/>
                  <a:pt x="2874" y="4405"/>
                </a:cubicBezTo>
                <a:cubicBezTo>
                  <a:pt x="2791" y="4169"/>
                  <a:pt x="2684" y="3938"/>
                  <a:pt x="2537" y="3731"/>
                </a:cubicBezTo>
                <a:cubicBezTo>
                  <a:pt x="2548" y="3719"/>
                  <a:pt x="2554" y="3708"/>
                  <a:pt x="2566" y="3696"/>
                </a:cubicBezTo>
                <a:close/>
                <a:moveTo>
                  <a:pt x="14111" y="4576"/>
                </a:moveTo>
                <a:cubicBezTo>
                  <a:pt x="14132" y="4576"/>
                  <a:pt x="14148" y="4580"/>
                  <a:pt x="14148" y="4606"/>
                </a:cubicBezTo>
                <a:cubicBezTo>
                  <a:pt x="14148" y="4644"/>
                  <a:pt x="14122" y="4648"/>
                  <a:pt x="14096" y="4648"/>
                </a:cubicBezTo>
                <a:cubicBezTo>
                  <a:pt x="14090" y="4648"/>
                  <a:pt x="14083" y="4648"/>
                  <a:pt x="14077" y="4648"/>
                </a:cubicBezTo>
                <a:cubicBezTo>
                  <a:pt x="14083" y="4624"/>
                  <a:pt x="14089" y="4600"/>
                  <a:pt x="14089" y="4577"/>
                </a:cubicBezTo>
                <a:cubicBezTo>
                  <a:pt x="14097" y="4577"/>
                  <a:pt x="14104" y="4576"/>
                  <a:pt x="14111" y="4576"/>
                </a:cubicBezTo>
                <a:close/>
                <a:moveTo>
                  <a:pt x="13149" y="4648"/>
                </a:moveTo>
                <a:cubicBezTo>
                  <a:pt x="13161" y="4648"/>
                  <a:pt x="13179" y="4659"/>
                  <a:pt x="13179" y="4665"/>
                </a:cubicBezTo>
                <a:cubicBezTo>
                  <a:pt x="13179" y="4689"/>
                  <a:pt x="13167" y="4695"/>
                  <a:pt x="13149" y="4695"/>
                </a:cubicBezTo>
                <a:cubicBezTo>
                  <a:pt x="13137" y="4689"/>
                  <a:pt x="13131" y="4677"/>
                  <a:pt x="13126" y="4665"/>
                </a:cubicBezTo>
                <a:cubicBezTo>
                  <a:pt x="13131" y="4659"/>
                  <a:pt x="13143" y="4648"/>
                  <a:pt x="13149" y="4648"/>
                </a:cubicBezTo>
                <a:close/>
                <a:moveTo>
                  <a:pt x="13903" y="4647"/>
                </a:moveTo>
                <a:cubicBezTo>
                  <a:pt x="13952" y="4647"/>
                  <a:pt x="13936" y="4696"/>
                  <a:pt x="13953" y="4725"/>
                </a:cubicBezTo>
                <a:cubicBezTo>
                  <a:pt x="13930" y="4725"/>
                  <a:pt x="13906" y="4730"/>
                  <a:pt x="13882" y="4730"/>
                </a:cubicBezTo>
                <a:cubicBezTo>
                  <a:pt x="13871" y="4725"/>
                  <a:pt x="13859" y="4719"/>
                  <a:pt x="13847" y="4719"/>
                </a:cubicBezTo>
                <a:cubicBezTo>
                  <a:pt x="13853" y="4689"/>
                  <a:pt x="13853" y="4654"/>
                  <a:pt x="13894" y="4648"/>
                </a:cubicBezTo>
                <a:cubicBezTo>
                  <a:pt x="13897" y="4647"/>
                  <a:pt x="13900" y="4647"/>
                  <a:pt x="13903" y="4647"/>
                </a:cubicBezTo>
                <a:close/>
                <a:moveTo>
                  <a:pt x="13764" y="4571"/>
                </a:moveTo>
                <a:cubicBezTo>
                  <a:pt x="13788" y="4612"/>
                  <a:pt x="13817" y="4654"/>
                  <a:pt x="13746" y="4689"/>
                </a:cubicBezTo>
                <a:cubicBezTo>
                  <a:pt x="13717" y="4707"/>
                  <a:pt x="13717" y="4730"/>
                  <a:pt x="13723" y="4766"/>
                </a:cubicBezTo>
                <a:cubicBezTo>
                  <a:pt x="13681" y="4772"/>
                  <a:pt x="13646" y="4772"/>
                  <a:pt x="13604" y="4772"/>
                </a:cubicBezTo>
                <a:cubicBezTo>
                  <a:pt x="13599" y="4689"/>
                  <a:pt x="13711" y="4665"/>
                  <a:pt x="13699" y="4583"/>
                </a:cubicBezTo>
                <a:cubicBezTo>
                  <a:pt x="13717" y="4583"/>
                  <a:pt x="13740" y="4577"/>
                  <a:pt x="13758" y="4571"/>
                </a:cubicBezTo>
                <a:close/>
                <a:moveTo>
                  <a:pt x="14061" y="4687"/>
                </a:moveTo>
                <a:cubicBezTo>
                  <a:pt x="14066" y="4687"/>
                  <a:pt x="14072" y="4688"/>
                  <a:pt x="14077" y="4689"/>
                </a:cubicBezTo>
                <a:cubicBezTo>
                  <a:pt x="14058" y="4761"/>
                  <a:pt x="14044" y="4789"/>
                  <a:pt x="14016" y="4789"/>
                </a:cubicBezTo>
                <a:cubicBezTo>
                  <a:pt x="14001" y="4789"/>
                  <a:pt x="13981" y="4781"/>
                  <a:pt x="13953" y="4766"/>
                </a:cubicBezTo>
                <a:cubicBezTo>
                  <a:pt x="13953" y="4754"/>
                  <a:pt x="13953" y="4736"/>
                  <a:pt x="13959" y="4725"/>
                </a:cubicBezTo>
                <a:cubicBezTo>
                  <a:pt x="13995" y="4719"/>
                  <a:pt x="14023" y="4687"/>
                  <a:pt x="14061" y="4687"/>
                </a:cubicBezTo>
                <a:close/>
                <a:moveTo>
                  <a:pt x="17370" y="4879"/>
                </a:moveTo>
                <a:cubicBezTo>
                  <a:pt x="17381" y="4879"/>
                  <a:pt x="17391" y="4885"/>
                  <a:pt x="17400" y="4902"/>
                </a:cubicBezTo>
                <a:cubicBezTo>
                  <a:pt x="17412" y="4926"/>
                  <a:pt x="17382" y="4943"/>
                  <a:pt x="17353" y="4949"/>
                </a:cubicBezTo>
                <a:cubicBezTo>
                  <a:pt x="17345" y="4955"/>
                  <a:pt x="17336" y="4957"/>
                  <a:pt x="17328" y="4957"/>
                </a:cubicBezTo>
                <a:cubicBezTo>
                  <a:pt x="17318" y="4957"/>
                  <a:pt x="17309" y="4953"/>
                  <a:pt x="17306" y="4943"/>
                </a:cubicBezTo>
                <a:cubicBezTo>
                  <a:pt x="17300" y="4937"/>
                  <a:pt x="17317" y="4920"/>
                  <a:pt x="17323" y="4908"/>
                </a:cubicBezTo>
                <a:cubicBezTo>
                  <a:pt x="17338" y="4894"/>
                  <a:pt x="17354" y="4879"/>
                  <a:pt x="17370" y="4879"/>
                </a:cubicBezTo>
                <a:close/>
                <a:moveTo>
                  <a:pt x="17384" y="4138"/>
                </a:moveTo>
                <a:cubicBezTo>
                  <a:pt x="17522" y="4138"/>
                  <a:pt x="17661" y="4144"/>
                  <a:pt x="17802" y="4157"/>
                </a:cubicBezTo>
                <a:cubicBezTo>
                  <a:pt x="17785" y="4246"/>
                  <a:pt x="17731" y="4299"/>
                  <a:pt x="17690" y="4352"/>
                </a:cubicBezTo>
                <a:cubicBezTo>
                  <a:pt x="17495" y="4624"/>
                  <a:pt x="17264" y="4855"/>
                  <a:pt x="17004" y="5073"/>
                </a:cubicBezTo>
                <a:cubicBezTo>
                  <a:pt x="16614" y="5399"/>
                  <a:pt x="16165" y="5594"/>
                  <a:pt x="15662" y="5659"/>
                </a:cubicBezTo>
                <a:cubicBezTo>
                  <a:pt x="15611" y="5666"/>
                  <a:pt x="15559" y="5670"/>
                  <a:pt x="15507" y="5670"/>
                </a:cubicBezTo>
                <a:cubicBezTo>
                  <a:pt x="15391" y="5670"/>
                  <a:pt x="15274" y="5650"/>
                  <a:pt x="15159" y="5605"/>
                </a:cubicBezTo>
                <a:cubicBezTo>
                  <a:pt x="14982" y="5535"/>
                  <a:pt x="14929" y="5404"/>
                  <a:pt x="15018" y="5233"/>
                </a:cubicBezTo>
                <a:cubicBezTo>
                  <a:pt x="15177" y="4920"/>
                  <a:pt x="15396" y="4659"/>
                  <a:pt x="15721" y="4506"/>
                </a:cubicBezTo>
                <a:cubicBezTo>
                  <a:pt x="16252" y="4252"/>
                  <a:pt x="16802" y="4138"/>
                  <a:pt x="17384" y="4138"/>
                </a:cubicBezTo>
                <a:close/>
                <a:moveTo>
                  <a:pt x="16194" y="5653"/>
                </a:moveTo>
                <a:cubicBezTo>
                  <a:pt x="16212" y="5659"/>
                  <a:pt x="16230" y="5665"/>
                  <a:pt x="16230" y="5688"/>
                </a:cubicBezTo>
                <a:cubicBezTo>
                  <a:pt x="16230" y="5718"/>
                  <a:pt x="16206" y="5730"/>
                  <a:pt x="16182" y="5730"/>
                </a:cubicBezTo>
                <a:cubicBezTo>
                  <a:pt x="16178" y="5730"/>
                  <a:pt x="16175" y="5731"/>
                  <a:pt x="16171" y="5731"/>
                </a:cubicBezTo>
                <a:cubicBezTo>
                  <a:pt x="16147" y="5731"/>
                  <a:pt x="16130" y="5714"/>
                  <a:pt x="16135" y="5688"/>
                </a:cubicBezTo>
                <a:cubicBezTo>
                  <a:pt x="16141" y="5665"/>
                  <a:pt x="16165" y="5653"/>
                  <a:pt x="16194" y="5653"/>
                </a:cubicBezTo>
                <a:close/>
                <a:moveTo>
                  <a:pt x="15174" y="5728"/>
                </a:moveTo>
                <a:cubicBezTo>
                  <a:pt x="15189" y="5728"/>
                  <a:pt x="15201" y="5740"/>
                  <a:pt x="15201" y="5759"/>
                </a:cubicBezTo>
                <a:cubicBezTo>
                  <a:pt x="15195" y="5789"/>
                  <a:pt x="15171" y="5801"/>
                  <a:pt x="15148" y="5801"/>
                </a:cubicBezTo>
                <a:cubicBezTo>
                  <a:pt x="15130" y="5801"/>
                  <a:pt x="15106" y="5789"/>
                  <a:pt x="15112" y="5771"/>
                </a:cubicBezTo>
                <a:cubicBezTo>
                  <a:pt x="15118" y="5741"/>
                  <a:pt x="15142" y="5730"/>
                  <a:pt x="15165" y="5730"/>
                </a:cubicBezTo>
                <a:cubicBezTo>
                  <a:pt x="15168" y="5729"/>
                  <a:pt x="15171" y="5728"/>
                  <a:pt x="15174" y="5728"/>
                </a:cubicBezTo>
                <a:close/>
                <a:moveTo>
                  <a:pt x="15420" y="5984"/>
                </a:moveTo>
                <a:cubicBezTo>
                  <a:pt x="15425" y="5996"/>
                  <a:pt x="15443" y="6002"/>
                  <a:pt x="15443" y="6007"/>
                </a:cubicBezTo>
                <a:cubicBezTo>
                  <a:pt x="15437" y="6031"/>
                  <a:pt x="15425" y="6043"/>
                  <a:pt x="15402" y="6043"/>
                </a:cubicBezTo>
                <a:cubicBezTo>
                  <a:pt x="15396" y="6043"/>
                  <a:pt x="15384" y="6025"/>
                  <a:pt x="15384" y="6019"/>
                </a:cubicBezTo>
                <a:cubicBezTo>
                  <a:pt x="15384" y="5996"/>
                  <a:pt x="15396" y="5984"/>
                  <a:pt x="15420" y="5984"/>
                </a:cubicBezTo>
                <a:close/>
                <a:moveTo>
                  <a:pt x="3104" y="4618"/>
                </a:moveTo>
                <a:cubicBezTo>
                  <a:pt x="3146" y="4618"/>
                  <a:pt x="3187" y="4621"/>
                  <a:pt x="3228" y="4624"/>
                </a:cubicBezTo>
                <a:cubicBezTo>
                  <a:pt x="3324" y="4628"/>
                  <a:pt x="3423" y="4642"/>
                  <a:pt x="3518" y="4642"/>
                </a:cubicBezTo>
                <a:cubicBezTo>
                  <a:pt x="3552" y="4642"/>
                  <a:pt x="3586" y="4641"/>
                  <a:pt x="3619" y="4636"/>
                </a:cubicBezTo>
                <a:cubicBezTo>
                  <a:pt x="3672" y="4629"/>
                  <a:pt x="3714" y="4625"/>
                  <a:pt x="3748" y="4625"/>
                </a:cubicBezTo>
                <a:cubicBezTo>
                  <a:pt x="3867" y="4625"/>
                  <a:pt x="3888" y="4678"/>
                  <a:pt x="3985" y="4866"/>
                </a:cubicBezTo>
                <a:cubicBezTo>
                  <a:pt x="4009" y="4914"/>
                  <a:pt x="4021" y="4961"/>
                  <a:pt x="4032" y="5014"/>
                </a:cubicBezTo>
                <a:cubicBezTo>
                  <a:pt x="4103" y="5339"/>
                  <a:pt x="4168" y="5665"/>
                  <a:pt x="4109" y="6002"/>
                </a:cubicBezTo>
                <a:cubicBezTo>
                  <a:pt x="4092" y="6138"/>
                  <a:pt x="4080" y="6274"/>
                  <a:pt x="4062" y="6410"/>
                </a:cubicBezTo>
                <a:cubicBezTo>
                  <a:pt x="3991" y="6888"/>
                  <a:pt x="3861" y="7356"/>
                  <a:pt x="3607" y="7775"/>
                </a:cubicBezTo>
                <a:cubicBezTo>
                  <a:pt x="3542" y="7894"/>
                  <a:pt x="3453" y="8000"/>
                  <a:pt x="3376" y="8112"/>
                </a:cubicBezTo>
                <a:cubicBezTo>
                  <a:pt x="3347" y="8157"/>
                  <a:pt x="3310" y="8180"/>
                  <a:pt x="3268" y="8180"/>
                </a:cubicBezTo>
                <a:cubicBezTo>
                  <a:pt x="3243" y="8180"/>
                  <a:pt x="3216" y="8171"/>
                  <a:pt x="3187" y="8154"/>
                </a:cubicBezTo>
                <a:cubicBezTo>
                  <a:pt x="3057" y="8077"/>
                  <a:pt x="2921" y="8024"/>
                  <a:pt x="2779" y="7970"/>
                </a:cubicBezTo>
                <a:cubicBezTo>
                  <a:pt x="2684" y="7935"/>
                  <a:pt x="2678" y="7876"/>
                  <a:pt x="2708" y="7787"/>
                </a:cubicBezTo>
                <a:cubicBezTo>
                  <a:pt x="2826" y="7415"/>
                  <a:pt x="2939" y="7036"/>
                  <a:pt x="3004" y="6652"/>
                </a:cubicBezTo>
                <a:cubicBezTo>
                  <a:pt x="3110" y="6025"/>
                  <a:pt x="3140" y="5404"/>
                  <a:pt x="2992" y="4784"/>
                </a:cubicBezTo>
                <a:cubicBezTo>
                  <a:pt x="2980" y="4736"/>
                  <a:pt x="2956" y="4683"/>
                  <a:pt x="2980" y="4630"/>
                </a:cubicBezTo>
                <a:cubicBezTo>
                  <a:pt x="3021" y="4621"/>
                  <a:pt x="3063" y="4618"/>
                  <a:pt x="3104" y="4618"/>
                </a:cubicBezTo>
                <a:close/>
                <a:moveTo>
                  <a:pt x="2643" y="8140"/>
                </a:moveTo>
                <a:cubicBezTo>
                  <a:pt x="2707" y="8140"/>
                  <a:pt x="2792" y="8193"/>
                  <a:pt x="2927" y="8290"/>
                </a:cubicBezTo>
                <a:cubicBezTo>
                  <a:pt x="2950" y="8307"/>
                  <a:pt x="2968" y="8325"/>
                  <a:pt x="2992" y="8337"/>
                </a:cubicBezTo>
                <a:cubicBezTo>
                  <a:pt x="3063" y="8384"/>
                  <a:pt x="3057" y="8437"/>
                  <a:pt x="3004" y="8503"/>
                </a:cubicBezTo>
                <a:cubicBezTo>
                  <a:pt x="2939" y="8591"/>
                  <a:pt x="2856" y="8668"/>
                  <a:pt x="2773" y="8739"/>
                </a:cubicBezTo>
                <a:cubicBezTo>
                  <a:pt x="2608" y="8875"/>
                  <a:pt x="2436" y="8993"/>
                  <a:pt x="2241" y="9082"/>
                </a:cubicBezTo>
                <a:cubicBezTo>
                  <a:pt x="2205" y="9029"/>
                  <a:pt x="2235" y="8993"/>
                  <a:pt x="2247" y="8958"/>
                </a:cubicBezTo>
                <a:cubicBezTo>
                  <a:pt x="2312" y="8786"/>
                  <a:pt x="2377" y="8615"/>
                  <a:pt x="2436" y="8443"/>
                </a:cubicBezTo>
                <a:cubicBezTo>
                  <a:pt x="2510" y="8234"/>
                  <a:pt x="2558" y="8140"/>
                  <a:pt x="2643" y="8140"/>
                </a:cubicBezTo>
                <a:close/>
                <a:moveTo>
                  <a:pt x="3814" y="9129"/>
                </a:moveTo>
                <a:cubicBezTo>
                  <a:pt x="3825" y="9135"/>
                  <a:pt x="3843" y="9141"/>
                  <a:pt x="3843" y="9147"/>
                </a:cubicBezTo>
                <a:cubicBezTo>
                  <a:pt x="3849" y="9159"/>
                  <a:pt x="3837" y="9177"/>
                  <a:pt x="3831" y="9182"/>
                </a:cubicBezTo>
                <a:cubicBezTo>
                  <a:pt x="3828" y="9183"/>
                  <a:pt x="3825" y="9184"/>
                  <a:pt x="3822" y="9184"/>
                </a:cubicBezTo>
                <a:cubicBezTo>
                  <a:pt x="3808" y="9184"/>
                  <a:pt x="3796" y="9172"/>
                  <a:pt x="3796" y="9153"/>
                </a:cubicBezTo>
                <a:cubicBezTo>
                  <a:pt x="3796" y="9147"/>
                  <a:pt x="3808" y="9141"/>
                  <a:pt x="3814" y="9129"/>
                </a:cubicBezTo>
                <a:close/>
                <a:moveTo>
                  <a:pt x="1799" y="8028"/>
                </a:moveTo>
                <a:cubicBezTo>
                  <a:pt x="1828" y="8028"/>
                  <a:pt x="1857" y="8028"/>
                  <a:pt x="1886" y="8030"/>
                </a:cubicBezTo>
                <a:cubicBezTo>
                  <a:pt x="1975" y="8030"/>
                  <a:pt x="2058" y="8030"/>
                  <a:pt x="2146" y="8041"/>
                </a:cubicBezTo>
                <a:cubicBezTo>
                  <a:pt x="2271" y="8053"/>
                  <a:pt x="2288" y="8077"/>
                  <a:pt x="2241" y="8183"/>
                </a:cubicBezTo>
                <a:cubicBezTo>
                  <a:pt x="2105" y="8497"/>
                  <a:pt x="1999" y="8822"/>
                  <a:pt x="1910" y="9147"/>
                </a:cubicBezTo>
                <a:cubicBezTo>
                  <a:pt x="1892" y="9224"/>
                  <a:pt x="1851" y="9259"/>
                  <a:pt x="1786" y="9283"/>
                </a:cubicBezTo>
                <a:cubicBezTo>
                  <a:pt x="1437" y="9419"/>
                  <a:pt x="1070" y="9490"/>
                  <a:pt x="704" y="9555"/>
                </a:cubicBezTo>
                <a:cubicBezTo>
                  <a:pt x="675" y="9559"/>
                  <a:pt x="645" y="9562"/>
                  <a:pt x="616" y="9562"/>
                </a:cubicBezTo>
                <a:cubicBezTo>
                  <a:pt x="561" y="9562"/>
                  <a:pt x="505" y="9552"/>
                  <a:pt x="455" y="9525"/>
                </a:cubicBezTo>
                <a:cubicBezTo>
                  <a:pt x="231" y="9413"/>
                  <a:pt x="154" y="9135"/>
                  <a:pt x="308" y="8899"/>
                </a:cubicBezTo>
                <a:cubicBezTo>
                  <a:pt x="659" y="8349"/>
                  <a:pt x="1140" y="8028"/>
                  <a:pt x="1799" y="8028"/>
                </a:cubicBezTo>
                <a:close/>
                <a:moveTo>
                  <a:pt x="4009" y="9756"/>
                </a:moveTo>
                <a:cubicBezTo>
                  <a:pt x="4025" y="9799"/>
                  <a:pt x="4026" y="9846"/>
                  <a:pt x="3983" y="9846"/>
                </a:cubicBezTo>
                <a:cubicBezTo>
                  <a:pt x="3978" y="9846"/>
                  <a:pt x="3973" y="9846"/>
                  <a:pt x="3967" y="9845"/>
                </a:cubicBezTo>
                <a:cubicBezTo>
                  <a:pt x="3920" y="9839"/>
                  <a:pt x="3938" y="9791"/>
                  <a:pt x="3950" y="9756"/>
                </a:cubicBezTo>
                <a:close/>
                <a:moveTo>
                  <a:pt x="1637" y="9864"/>
                </a:moveTo>
                <a:cubicBezTo>
                  <a:pt x="1641" y="9864"/>
                  <a:pt x="1641" y="9867"/>
                  <a:pt x="1638" y="9874"/>
                </a:cubicBezTo>
                <a:cubicBezTo>
                  <a:pt x="1632" y="9874"/>
                  <a:pt x="1632" y="9874"/>
                  <a:pt x="1626" y="9868"/>
                </a:cubicBezTo>
                <a:cubicBezTo>
                  <a:pt x="1631" y="9866"/>
                  <a:pt x="1635" y="9864"/>
                  <a:pt x="1637" y="9864"/>
                </a:cubicBezTo>
                <a:close/>
                <a:moveTo>
                  <a:pt x="4063" y="9880"/>
                </a:moveTo>
                <a:cubicBezTo>
                  <a:pt x="4074" y="9880"/>
                  <a:pt x="4084" y="9886"/>
                  <a:pt x="4092" y="9898"/>
                </a:cubicBezTo>
                <a:cubicBezTo>
                  <a:pt x="4103" y="9927"/>
                  <a:pt x="4109" y="9963"/>
                  <a:pt x="4086" y="9987"/>
                </a:cubicBezTo>
                <a:cubicBezTo>
                  <a:pt x="4078" y="9994"/>
                  <a:pt x="4070" y="9998"/>
                  <a:pt x="4062" y="9998"/>
                </a:cubicBezTo>
                <a:cubicBezTo>
                  <a:pt x="4047" y="9998"/>
                  <a:pt x="4034" y="9985"/>
                  <a:pt x="4026" y="9969"/>
                </a:cubicBezTo>
                <a:cubicBezTo>
                  <a:pt x="4009" y="9939"/>
                  <a:pt x="4015" y="9910"/>
                  <a:pt x="4044" y="9886"/>
                </a:cubicBezTo>
                <a:cubicBezTo>
                  <a:pt x="4050" y="9882"/>
                  <a:pt x="4057" y="9880"/>
                  <a:pt x="4063" y="9880"/>
                </a:cubicBezTo>
                <a:close/>
                <a:moveTo>
                  <a:pt x="3991" y="10063"/>
                </a:moveTo>
                <a:cubicBezTo>
                  <a:pt x="3997" y="10063"/>
                  <a:pt x="4015" y="10069"/>
                  <a:pt x="4015" y="10075"/>
                </a:cubicBezTo>
                <a:cubicBezTo>
                  <a:pt x="4015" y="10093"/>
                  <a:pt x="4015" y="10111"/>
                  <a:pt x="4009" y="10122"/>
                </a:cubicBezTo>
                <a:cubicBezTo>
                  <a:pt x="4003" y="10134"/>
                  <a:pt x="3991" y="10140"/>
                  <a:pt x="3985" y="10146"/>
                </a:cubicBezTo>
                <a:cubicBezTo>
                  <a:pt x="3985" y="10134"/>
                  <a:pt x="3985" y="10122"/>
                  <a:pt x="3985" y="10117"/>
                </a:cubicBezTo>
                <a:cubicBezTo>
                  <a:pt x="3985" y="10099"/>
                  <a:pt x="3991" y="10081"/>
                  <a:pt x="3991" y="10063"/>
                </a:cubicBezTo>
                <a:close/>
                <a:moveTo>
                  <a:pt x="4044" y="10359"/>
                </a:moveTo>
                <a:cubicBezTo>
                  <a:pt x="4068" y="10359"/>
                  <a:pt x="4074" y="10377"/>
                  <a:pt x="4080" y="10394"/>
                </a:cubicBezTo>
                <a:cubicBezTo>
                  <a:pt x="4075" y="10413"/>
                  <a:pt x="4064" y="10420"/>
                  <a:pt x="4051" y="10420"/>
                </a:cubicBezTo>
                <a:cubicBezTo>
                  <a:pt x="4047" y="10420"/>
                  <a:pt x="4042" y="10419"/>
                  <a:pt x="4038" y="10418"/>
                </a:cubicBezTo>
                <a:cubicBezTo>
                  <a:pt x="4032" y="10418"/>
                  <a:pt x="4026" y="10400"/>
                  <a:pt x="4026" y="10389"/>
                </a:cubicBezTo>
                <a:cubicBezTo>
                  <a:pt x="4026" y="10377"/>
                  <a:pt x="4038" y="10365"/>
                  <a:pt x="4044" y="10359"/>
                </a:cubicBezTo>
                <a:close/>
                <a:moveTo>
                  <a:pt x="4011" y="10665"/>
                </a:moveTo>
                <a:cubicBezTo>
                  <a:pt x="4024" y="10665"/>
                  <a:pt x="4033" y="10676"/>
                  <a:pt x="4038" y="10696"/>
                </a:cubicBezTo>
                <a:cubicBezTo>
                  <a:pt x="4038" y="10714"/>
                  <a:pt x="4026" y="10726"/>
                  <a:pt x="4009" y="10726"/>
                </a:cubicBezTo>
                <a:cubicBezTo>
                  <a:pt x="3997" y="10726"/>
                  <a:pt x="3979" y="10714"/>
                  <a:pt x="3979" y="10708"/>
                </a:cubicBezTo>
                <a:cubicBezTo>
                  <a:pt x="3985" y="10696"/>
                  <a:pt x="3991" y="10672"/>
                  <a:pt x="4003" y="10666"/>
                </a:cubicBezTo>
                <a:cubicBezTo>
                  <a:pt x="4006" y="10665"/>
                  <a:pt x="4009" y="10665"/>
                  <a:pt x="4011" y="10665"/>
                </a:cubicBezTo>
                <a:close/>
                <a:moveTo>
                  <a:pt x="6046" y="11494"/>
                </a:moveTo>
                <a:cubicBezTo>
                  <a:pt x="6052" y="11494"/>
                  <a:pt x="6059" y="11496"/>
                  <a:pt x="6066" y="11500"/>
                </a:cubicBezTo>
                <a:cubicBezTo>
                  <a:pt x="6084" y="11512"/>
                  <a:pt x="6090" y="11536"/>
                  <a:pt x="6102" y="11559"/>
                </a:cubicBezTo>
                <a:cubicBezTo>
                  <a:pt x="6084" y="11559"/>
                  <a:pt x="6066" y="11559"/>
                  <a:pt x="6048" y="11565"/>
                </a:cubicBezTo>
                <a:cubicBezTo>
                  <a:pt x="6031" y="11565"/>
                  <a:pt x="6007" y="11559"/>
                  <a:pt x="6013" y="11536"/>
                </a:cubicBezTo>
                <a:cubicBezTo>
                  <a:pt x="6013" y="11513"/>
                  <a:pt x="6027" y="11494"/>
                  <a:pt x="6046" y="11494"/>
                </a:cubicBezTo>
                <a:close/>
                <a:moveTo>
                  <a:pt x="6108" y="11559"/>
                </a:moveTo>
                <a:lnTo>
                  <a:pt x="6108" y="11559"/>
                </a:lnTo>
                <a:cubicBezTo>
                  <a:pt x="6125" y="11565"/>
                  <a:pt x="6143" y="11565"/>
                  <a:pt x="6161" y="11565"/>
                </a:cubicBezTo>
                <a:cubicBezTo>
                  <a:pt x="6179" y="11565"/>
                  <a:pt x="6202" y="11565"/>
                  <a:pt x="6202" y="11595"/>
                </a:cubicBezTo>
                <a:cubicBezTo>
                  <a:pt x="6202" y="11606"/>
                  <a:pt x="6190" y="11618"/>
                  <a:pt x="6184" y="11624"/>
                </a:cubicBezTo>
                <a:cubicBezTo>
                  <a:pt x="6177" y="11628"/>
                  <a:pt x="6169" y="11630"/>
                  <a:pt x="6163" y="11630"/>
                </a:cubicBezTo>
                <a:cubicBezTo>
                  <a:pt x="6150" y="11630"/>
                  <a:pt x="6139" y="11622"/>
                  <a:pt x="6131" y="11606"/>
                </a:cubicBezTo>
                <a:cubicBezTo>
                  <a:pt x="6125" y="11595"/>
                  <a:pt x="6114" y="11577"/>
                  <a:pt x="6108" y="11559"/>
                </a:cubicBezTo>
                <a:close/>
                <a:moveTo>
                  <a:pt x="6415" y="11891"/>
                </a:moveTo>
                <a:cubicBezTo>
                  <a:pt x="6428" y="11891"/>
                  <a:pt x="6436" y="11901"/>
                  <a:pt x="6445" y="11914"/>
                </a:cubicBezTo>
                <a:cubicBezTo>
                  <a:pt x="6451" y="11932"/>
                  <a:pt x="6451" y="11938"/>
                  <a:pt x="6433" y="11943"/>
                </a:cubicBezTo>
                <a:cubicBezTo>
                  <a:pt x="6427" y="11948"/>
                  <a:pt x="6420" y="11950"/>
                  <a:pt x="6414" y="11950"/>
                </a:cubicBezTo>
                <a:cubicBezTo>
                  <a:pt x="6403" y="11950"/>
                  <a:pt x="6393" y="11943"/>
                  <a:pt x="6385" y="11932"/>
                </a:cubicBezTo>
                <a:cubicBezTo>
                  <a:pt x="6391" y="11920"/>
                  <a:pt x="6391" y="11902"/>
                  <a:pt x="6397" y="11896"/>
                </a:cubicBezTo>
                <a:cubicBezTo>
                  <a:pt x="6404" y="11893"/>
                  <a:pt x="6410" y="11891"/>
                  <a:pt x="6415" y="11891"/>
                </a:cubicBezTo>
                <a:close/>
                <a:moveTo>
                  <a:pt x="6504" y="12038"/>
                </a:moveTo>
                <a:cubicBezTo>
                  <a:pt x="6527" y="12050"/>
                  <a:pt x="6533" y="12062"/>
                  <a:pt x="6527" y="12085"/>
                </a:cubicBezTo>
                <a:cubicBezTo>
                  <a:pt x="6524" y="12097"/>
                  <a:pt x="6518" y="12101"/>
                  <a:pt x="6509" y="12101"/>
                </a:cubicBezTo>
                <a:cubicBezTo>
                  <a:pt x="6504" y="12101"/>
                  <a:pt x="6498" y="12099"/>
                  <a:pt x="6492" y="12097"/>
                </a:cubicBezTo>
                <a:cubicBezTo>
                  <a:pt x="6474" y="12085"/>
                  <a:pt x="6462" y="12074"/>
                  <a:pt x="6474" y="12050"/>
                </a:cubicBezTo>
                <a:cubicBezTo>
                  <a:pt x="6474" y="12044"/>
                  <a:pt x="6492" y="12044"/>
                  <a:pt x="6504" y="12038"/>
                </a:cubicBezTo>
                <a:close/>
                <a:moveTo>
                  <a:pt x="6563" y="12204"/>
                </a:moveTo>
                <a:cubicBezTo>
                  <a:pt x="6581" y="12204"/>
                  <a:pt x="6592" y="12215"/>
                  <a:pt x="6592" y="12239"/>
                </a:cubicBezTo>
                <a:cubicBezTo>
                  <a:pt x="6587" y="12245"/>
                  <a:pt x="6575" y="12257"/>
                  <a:pt x="6569" y="12257"/>
                </a:cubicBezTo>
                <a:cubicBezTo>
                  <a:pt x="6566" y="12258"/>
                  <a:pt x="6563" y="12258"/>
                  <a:pt x="6560" y="12258"/>
                </a:cubicBezTo>
                <a:cubicBezTo>
                  <a:pt x="6542" y="12258"/>
                  <a:pt x="6534" y="12243"/>
                  <a:pt x="6539" y="12227"/>
                </a:cubicBezTo>
                <a:cubicBezTo>
                  <a:pt x="6539" y="12215"/>
                  <a:pt x="6551" y="12204"/>
                  <a:pt x="6563" y="12204"/>
                </a:cubicBezTo>
                <a:close/>
                <a:moveTo>
                  <a:pt x="6646" y="12635"/>
                </a:moveTo>
                <a:cubicBezTo>
                  <a:pt x="6652" y="12635"/>
                  <a:pt x="6669" y="12641"/>
                  <a:pt x="6675" y="12647"/>
                </a:cubicBezTo>
                <a:cubicBezTo>
                  <a:pt x="6687" y="12665"/>
                  <a:pt x="6681" y="12683"/>
                  <a:pt x="6657" y="12688"/>
                </a:cubicBezTo>
                <a:cubicBezTo>
                  <a:pt x="6646" y="12688"/>
                  <a:pt x="6640" y="12677"/>
                  <a:pt x="6628" y="12671"/>
                </a:cubicBezTo>
                <a:cubicBezTo>
                  <a:pt x="6634" y="12659"/>
                  <a:pt x="6634" y="12641"/>
                  <a:pt x="6646" y="12635"/>
                </a:cubicBezTo>
                <a:close/>
                <a:moveTo>
                  <a:pt x="3435" y="12712"/>
                </a:moveTo>
                <a:cubicBezTo>
                  <a:pt x="3447" y="12712"/>
                  <a:pt x="3459" y="12718"/>
                  <a:pt x="3465" y="12730"/>
                </a:cubicBezTo>
                <a:cubicBezTo>
                  <a:pt x="3471" y="12753"/>
                  <a:pt x="3465" y="12777"/>
                  <a:pt x="3441" y="12795"/>
                </a:cubicBezTo>
                <a:cubicBezTo>
                  <a:pt x="3429" y="12807"/>
                  <a:pt x="3412" y="12813"/>
                  <a:pt x="3394" y="12819"/>
                </a:cubicBezTo>
                <a:cubicBezTo>
                  <a:pt x="3394" y="12801"/>
                  <a:pt x="3394" y="12783"/>
                  <a:pt x="3394" y="12765"/>
                </a:cubicBezTo>
                <a:cubicBezTo>
                  <a:pt x="3400" y="12742"/>
                  <a:pt x="3400" y="12712"/>
                  <a:pt x="3435" y="12712"/>
                </a:cubicBezTo>
                <a:close/>
                <a:moveTo>
                  <a:pt x="3267" y="13071"/>
                </a:moveTo>
                <a:cubicBezTo>
                  <a:pt x="3282" y="13071"/>
                  <a:pt x="3294" y="13082"/>
                  <a:pt x="3299" y="13096"/>
                </a:cubicBezTo>
                <a:cubicBezTo>
                  <a:pt x="3305" y="13138"/>
                  <a:pt x="3282" y="13156"/>
                  <a:pt x="3258" y="13167"/>
                </a:cubicBezTo>
                <a:cubicBezTo>
                  <a:pt x="3253" y="13168"/>
                  <a:pt x="3248" y="13169"/>
                  <a:pt x="3244" y="13169"/>
                </a:cubicBezTo>
                <a:cubicBezTo>
                  <a:pt x="3223" y="13169"/>
                  <a:pt x="3210" y="13157"/>
                  <a:pt x="3205" y="13138"/>
                </a:cubicBezTo>
                <a:cubicBezTo>
                  <a:pt x="3193" y="13096"/>
                  <a:pt x="3228" y="13085"/>
                  <a:pt x="3258" y="13073"/>
                </a:cubicBezTo>
                <a:cubicBezTo>
                  <a:pt x="3261" y="13072"/>
                  <a:pt x="3264" y="13071"/>
                  <a:pt x="3267" y="13071"/>
                </a:cubicBezTo>
                <a:close/>
                <a:moveTo>
                  <a:pt x="3143" y="13261"/>
                </a:moveTo>
                <a:cubicBezTo>
                  <a:pt x="3146" y="13261"/>
                  <a:pt x="3148" y="13261"/>
                  <a:pt x="3151" y="13262"/>
                </a:cubicBezTo>
                <a:cubicBezTo>
                  <a:pt x="3175" y="13262"/>
                  <a:pt x="3187" y="13274"/>
                  <a:pt x="3187" y="13297"/>
                </a:cubicBezTo>
                <a:cubicBezTo>
                  <a:pt x="3187" y="13321"/>
                  <a:pt x="3187" y="13345"/>
                  <a:pt x="3151" y="13345"/>
                </a:cubicBezTo>
                <a:cubicBezTo>
                  <a:pt x="3134" y="13345"/>
                  <a:pt x="3122" y="13327"/>
                  <a:pt x="3122" y="13309"/>
                </a:cubicBezTo>
                <a:cubicBezTo>
                  <a:pt x="3122" y="13288"/>
                  <a:pt x="3117" y="13261"/>
                  <a:pt x="3143" y="13261"/>
                </a:cubicBezTo>
                <a:close/>
                <a:moveTo>
                  <a:pt x="3246" y="8591"/>
                </a:moveTo>
                <a:cubicBezTo>
                  <a:pt x="3358" y="8727"/>
                  <a:pt x="3465" y="8851"/>
                  <a:pt x="3542" y="9005"/>
                </a:cubicBezTo>
                <a:cubicBezTo>
                  <a:pt x="3737" y="9407"/>
                  <a:pt x="3808" y="9839"/>
                  <a:pt x="3796" y="10276"/>
                </a:cubicBezTo>
                <a:cubicBezTo>
                  <a:pt x="3790" y="10436"/>
                  <a:pt x="3796" y="10601"/>
                  <a:pt x="3772" y="10761"/>
                </a:cubicBezTo>
                <a:cubicBezTo>
                  <a:pt x="3719" y="11145"/>
                  <a:pt x="3589" y="11512"/>
                  <a:pt x="3483" y="11878"/>
                </a:cubicBezTo>
                <a:cubicBezTo>
                  <a:pt x="3282" y="12576"/>
                  <a:pt x="3010" y="13250"/>
                  <a:pt x="2749" y="13924"/>
                </a:cubicBezTo>
                <a:cubicBezTo>
                  <a:pt x="2678" y="14113"/>
                  <a:pt x="2619" y="14308"/>
                  <a:pt x="2519" y="14492"/>
                </a:cubicBezTo>
                <a:cubicBezTo>
                  <a:pt x="2495" y="14480"/>
                  <a:pt x="2472" y="14468"/>
                  <a:pt x="2454" y="14450"/>
                </a:cubicBezTo>
                <a:cubicBezTo>
                  <a:pt x="2010" y="14060"/>
                  <a:pt x="1673" y="13611"/>
                  <a:pt x="1549" y="13025"/>
                </a:cubicBezTo>
                <a:cubicBezTo>
                  <a:pt x="1437" y="12523"/>
                  <a:pt x="1390" y="12020"/>
                  <a:pt x="1413" y="11512"/>
                </a:cubicBezTo>
                <a:cubicBezTo>
                  <a:pt x="1425" y="11163"/>
                  <a:pt x="1520" y="10826"/>
                  <a:pt x="1632" y="10501"/>
                </a:cubicBezTo>
                <a:cubicBezTo>
                  <a:pt x="1691" y="10223"/>
                  <a:pt x="1827" y="9981"/>
                  <a:pt x="1939" y="9732"/>
                </a:cubicBezTo>
                <a:cubicBezTo>
                  <a:pt x="1957" y="9703"/>
                  <a:pt x="1981" y="9673"/>
                  <a:pt x="2004" y="9655"/>
                </a:cubicBezTo>
                <a:cubicBezTo>
                  <a:pt x="2205" y="9514"/>
                  <a:pt x="2406" y="9378"/>
                  <a:pt x="2608" y="9236"/>
                </a:cubicBezTo>
                <a:cubicBezTo>
                  <a:pt x="2619" y="9171"/>
                  <a:pt x="2690" y="9165"/>
                  <a:pt x="2726" y="9123"/>
                </a:cubicBezTo>
                <a:cubicBezTo>
                  <a:pt x="2809" y="9023"/>
                  <a:pt x="2891" y="8928"/>
                  <a:pt x="3004" y="8863"/>
                </a:cubicBezTo>
                <a:cubicBezTo>
                  <a:pt x="3116" y="8804"/>
                  <a:pt x="3128" y="8650"/>
                  <a:pt x="3246" y="8591"/>
                </a:cubicBezTo>
                <a:close/>
                <a:moveTo>
                  <a:pt x="4411" y="17259"/>
                </a:moveTo>
                <a:cubicBezTo>
                  <a:pt x="4434" y="17271"/>
                  <a:pt x="4446" y="17288"/>
                  <a:pt x="4434" y="17306"/>
                </a:cubicBezTo>
                <a:cubicBezTo>
                  <a:pt x="4418" y="17333"/>
                  <a:pt x="4392" y="17360"/>
                  <a:pt x="4356" y="17360"/>
                </a:cubicBezTo>
                <a:cubicBezTo>
                  <a:pt x="4353" y="17360"/>
                  <a:pt x="4349" y="17360"/>
                  <a:pt x="4346" y="17359"/>
                </a:cubicBezTo>
                <a:cubicBezTo>
                  <a:pt x="4322" y="17359"/>
                  <a:pt x="4310" y="17336"/>
                  <a:pt x="4322" y="17318"/>
                </a:cubicBezTo>
                <a:cubicBezTo>
                  <a:pt x="4346" y="17288"/>
                  <a:pt x="4369" y="17259"/>
                  <a:pt x="4411" y="17259"/>
                </a:cubicBezTo>
                <a:close/>
                <a:moveTo>
                  <a:pt x="4232" y="17409"/>
                </a:moveTo>
                <a:cubicBezTo>
                  <a:pt x="4238" y="17409"/>
                  <a:pt x="4245" y="17412"/>
                  <a:pt x="4251" y="17418"/>
                </a:cubicBezTo>
                <a:cubicBezTo>
                  <a:pt x="4263" y="17436"/>
                  <a:pt x="4245" y="17454"/>
                  <a:pt x="4233" y="17466"/>
                </a:cubicBezTo>
                <a:cubicBezTo>
                  <a:pt x="4222" y="17477"/>
                  <a:pt x="4208" y="17489"/>
                  <a:pt x="4194" y="17489"/>
                </a:cubicBezTo>
                <a:cubicBezTo>
                  <a:pt x="4187" y="17489"/>
                  <a:pt x="4180" y="17486"/>
                  <a:pt x="4174" y="17477"/>
                </a:cubicBezTo>
                <a:cubicBezTo>
                  <a:pt x="4151" y="17454"/>
                  <a:pt x="4186" y="17436"/>
                  <a:pt x="4204" y="17424"/>
                </a:cubicBezTo>
                <a:cubicBezTo>
                  <a:pt x="4211" y="17417"/>
                  <a:pt x="4221" y="17409"/>
                  <a:pt x="4232" y="17409"/>
                </a:cubicBezTo>
                <a:close/>
                <a:moveTo>
                  <a:pt x="4927" y="17124"/>
                </a:moveTo>
                <a:cubicBezTo>
                  <a:pt x="4999" y="17124"/>
                  <a:pt x="5066" y="17146"/>
                  <a:pt x="5108" y="17194"/>
                </a:cubicBezTo>
                <a:cubicBezTo>
                  <a:pt x="5215" y="17312"/>
                  <a:pt x="5315" y="17448"/>
                  <a:pt x="5345" y="17613"/>
                </a:cubicBezTo>
                <a:cubicBezTo>
                  <a:pt x="5422" y="17998"/>
                  <a:pt x="5440" y="18376"/>
                  <a:pt x="5268" y="18749"/>
                </a:cubicBezTo>
                <a:cubicBezTo>
                  <a:pt x="5274" y="18790"/>
                  <a:pt x="5274" y="18831"/>
                  <a:pt x="5239" y="18867"/>
                </a:cubicBezTo>
                <a:cubicBezTo>
                  <a:pt x="5239" y="18896"/>
                  <a:pt x="5233" y="18926"/>
                  <a:pt x="5203" y="18944"/>
                </a:cubicBezTo>
                <a:cubicBezTo>
                  <a:pt x="5203" y="18979"/>
                  <a:pt x="5203" y="19015"/>
                  <a:pt x="5191" y="19038"/>
                </a:cubicBezTo>
                <a:cubicBezTo>
                  <a:pt x="5061" y="19340"/>
                  <a:pt x="4878" y="19600"/>
                  <a:pt x="4641" y="19819"/>
                </a:cubicBezTo>
                <a:cubicBezTo>
                  <a:pt x="4570" y="19878"/>
                  <a:pt x="4499" y="19931"/>
                  <a:pt x="4381" y="19955"/>
                </a:cubicBezTo>
                <a:cubicBezTo>
                  <a:pt x="4275" y="19635"/>
                  <a:pt x="4245" y="19310"/>
                  <a:pt x="4245" y="18979"/>
                </a:cubicBezTo>
                <a:cubicBezTo>
                  <a:pt x="4216" y="18890"/>
                  <a:pt x="4251" y="18808"/>
                  <a:pt x="4251" y="18725"/>
                </a:cubicBezTo>
                <a:cubicBezTo>
                  <a:pt x="4257" y="18293"/>
                  <a:pt x="4346" y="17885"/>
                  <a:pt x="4494" y="17483"/>
                </a:cubicBezTo>
                <a:cubicBezTo>
                  <a:pt x="4529" y="17389"/>
                  <a:pt x="4576" y="17306"/>
                  <a:pt x="4647" y="17235"/>
                </a:cubicBezTo>
                <a:cubicBezTo>
                  <a:pt x="4722" y="17164"/>
                  <a:pt x="4830" y="17124"/>
                  <a:pt x="4927" y="17124"/>
                </a:cubicBezTo>
                <a:close/>
                <a:moveTo>
                  <a:pt x="3695" y="22130"/>
                </a:moveTo>
                <a:cubicBezTo>
                  <a:pt x="3719" y="22130"/>
                  <a:pt x="3725" y="22148"/>
                  <a:pt x="3731" y="22166"/>
                </a:cubicBezTo>
                <a:cubicBezTo>
                  <a:pt x="3737" y="22178"/>
                  <a:pt x="3743" y="22190"/>
                  <a:pt x="3743" y="22201"/>
                </a:cubicBezTo>
                <a:cubicBezTo>
                  <a:pt x="3731" y="22195"/>
                  <a:pt x="3719" y="22195"/>
                  <a:pt x="3707" y="22195"/>
                </a:cubicBezTo>
                <a:cubicBezTo>
                  <a:pt x="3689" y="22190"/>
                  <a:pt x="3672" y="22184"/>
                  <a:pt x="3672" y="22160"/>
                </a:cubicBezTo>
                <a:cubicBezTo>
                  <a:pt x="3678" y="22148"/>
                  <a:pt x="3684" y="22136"/>
                  <a:pt x="3695" y="22130"/>
                </a:cubicBezTo>
                <a:close/>
                <a:moveTo>
                  <a:pt x="3875" y="22578"/>
                </a:moveTo>
                <a:cubicBezTo>
                  <a:pt x="3880" y="22578"/>
                  <a:pt x="3885" y="22580"/>
                  <a:pt x="3890" y="22586"/>
                </a:cubicBezTo>
                <a:cubicBezTo>
                  <a:pt x="3908" y="22603"/>
                  <a:pt x="3896" y="22627"/>
                  <a:pt x="3873" y="22639"/>
                </a:cubicBezTo>
                <a:cubicBezTo>
                  <a:pt x="3861" y="22668"/>
                  <a:pt x="3837" y="22686"/>
                  <a:pt x="3808" y="22704"/>
                </a:cubicBezTo>
                <a:cubicBezTo>
                  <a:pt x="3796" y="22710"/>
                  <a:pt x="3784" y="22722"/>
                  <a:pt x="3766" y="22734"/>
                </a:cubicBezTo>
                <a:cubicBezTo>
                  <a:pt x="3757" y="22740"/>
                  <a:pt x="3747" y="22745"/>
                  <a:pt x="3738" y="22745"/>
                </a:cubicBezTo>
                <a:cubicBezTo>
                  <a:pt x="3731" y="22745"/>
                  <a:pt x="3724" y="22742"/>
                  <a:pt x="3719" y="22734"/>
                </a:cubicBezTo>
                <a:cubicBezTo>
                  <a:pt x="3713" y="22734"/>
                  <a:pt x="3731" y="22716"/>
                  <a:pt x="3743" y="22710"/>
                </a:cubicBezTo>
                <a:cubicBezTo>
                  <a:pt x="3749" y="22686"/>
                  <a:pt x="3760" y="22674"/>
                  <a:pt x="3778" y="22668"/>
                </a:cubicBezTo>
                <a:cubicBezTo>
                  <a:pt x="3790" y="22639"/>
                  <a:pt x="3814" y="22621"/>
                  <a:pt x="3837" y="22609"/>
                </a:cubicBezTo>
                <a:cubicBezTo>
                  <a:pt x="3851" y="22600"/>
                  <a:pt x="3861" y="22578"/>
                  <a:pt x="3875" y="22578"/>
                </a:cubicBezTo>
                <a:close/>
                <a:moveTo>
                  <a:pt x="7986" y="0"/>
                </a:moveTo>
                <a:cubicBezTo>
                  <a:pt x="7853" y="0"/>
                  <a:pt x="7726" y="43"/>
                  <a:pt x="7603" y="107"/>
                </a:cubicBezTo>
                <a:cubicBezTo>
                  <a:pt x="7568" y="142"/>
                  <a:pt x="7532" y="166"/>
                  <a:pt x="7485" y="184"/>
                </a:cubicBezTo>
                <a:cubicBezTo>
                  <a:pt x="7420" y="237"/>
                  <a:pt x="7355" y="284"/>
                  <a:pt x="7296" y="332"/>
                </a:cubicBezTo>
                <a:cubicBezTo>
                  <a:pt x="7225" y="397"/>
                  <a:pt x="7160" y="468"/>
                  <a:pt x="7095" y="533"/>
                </a:cubicBezTo>
                <a:cubicBezTo>
                  <a:pt x="7089" y="580"/>
                  <a:pt x="7065" y="621"/>
                  <a:pt x="7024" y="651"/>
                </a:cubicBezTo>
                <a:cubicBezTo>
                  <a:pt x="6853" y="870"/>
                  <a:pt x="6746" y="1130"/>
                  <a:pt x="6640" y="1390"/>
                </a:cubicBezTo>
                <a:cubicBezTo>
                  <a:pt x="6587" y="1532"/>
                  <a:pt x="6557" y="1691"/>
                  <a:pt x="6533" y="1839"/>
                </a:cubicBezTo>
                <a:cubicBezTo>
                  <a:pt x="6504" y="2005"/>
                  <a:pt x="6498" y="2164"/>
                  <a:pt x="6480" y="2330"/>
                </a:cubicBezTo>
                <a:cubicBezTo>
                  <a:pt x="6521" y="2448"/>
                  <a:pt x="6480" y="2531"/>
                  <a:pt x="6368" y="2602"/>
                </a:cubicBezTo>
                <a:cubicBezTo>
                  <a:pt x="5877" y="2939"/>
                  <a:pt x="5345" y="3199"/>
                  <a:pt x="4807" y="3442"/>
                </a:cubicBezTo>
                <a:cubicBezTo>
                  <a:pt x="4712" y="3486"/>
                  <a:pt x="4616" y="3537"/>
                  <a:pt x="4511" y="3537"/>
                </a:cubicBezTo>
                <a:cubicBezTo>
                  <a:pt x="4505" y="3537"/>
                  <a:pt x="4499" y="3536"/>
                  <a:pt x="4494" y="3536"/>
                </a:cubicBezTo>
                <a:cubicBezTo>
                  <a:pt x="4383" y="3553"/>
                  <a:pt x="4278" y="3590"/>
                  <a:pt x="4163" y="3590"/>
                </a:cubicBezTo>
                <a:cubicBezTo>
                  <a:pt x="4155" y="3590"/>
                  <a:pt x="4147" y="3590"/>
                  <a:pt x="4139" y="3589"/>
                </a:cubicBezTo>
                <a:cubicBezTo>
                  <a:pt x="4086" y="3616"/>
                  <a:pt x="4026" y="3629"/>
                  <a:pt x="3964" y="3629"/>
                </a:cubicBezTo>
                <a:cubicBezTo>
                  <a:pt x="3944" y="3629"/>
                  <a:pt x="3923" y="3628"/>
                  <a:pt x="3902" y="3625"/>
                </a:cubicBezTo>
                <a:lnTo>
                  <a:pt x="3825" y="3625"/>
                </a:lnTo>
                <a:cubicBezTo>
                  <a:pt x="3799" y="3638"/>
                  <a:pt x="3772" y="3645"/>
                  <a:pt x="3743" y="3645"/>
                </a:cubicBezTo>
                <a:cubicBezTo>
                  <a:pt x="3733" y="3645"/>
                  <a:pt x="3723" y="3644"/>
                  <a:pt x="3713" y="3643"/>
                </a:cubicBezTo>
                <a:cubicBezTo>
                  <a:pt x="3698" y="3648"/>
                  <a:pt x="3683" y="3651"/>
                  <a:pt x="3670" y="3651"/>
                </a:cubicBezTo>
                <a:cubicBezTo>
                  <a:pt x="3626" y="3651"/>
                  <a:pt x="3592" y="3624"/>
                  <a:pt x="3565" y="3583"/>
                </a:cubicBezTo>
                <a:cubicBezTo>
                  <a:pt x="3370" y="3323"/>
                  <a:pt x="3181" y="3069"/>
                  <a:pt x="2992" y="2809"/>
                </a:cubicBezTo>
                <a:cubicBezTo>
                  <a:pt x="2962" y="2785"/>
                  <a:pt x="2933" y="2768"/>
                  <a:pt x="2921" y="2732"/>
                </a:cubicBezTo>
                <a:cubicBezTo>
                  <a:pt x="2814" y="2649"/>
                  <a:pt x="2726" y="2555"/>
                  <a:pt x="2643" y="2448"/>
                </a:cubicBezTo>
                <a:cubicBezTo>
                  <a:pt x="2631" y="2436"/>
                  <a:pt x="2619" y="2425"/>
                  <a:pt x="2608" y="2413"/>
                </a:cubicBezTo>
                <a:cubicBezTo>
                  <a:pt x="2572" y="2395"/>
                  <a:pt x="2548" y="2371"/>
                  <a:pt x="2531" y="2336"/>
                </a:cubicBezTo>
                <a:cubicBezTo>
                  <a:pt x="2359" y="2271"/>
                  <a:pt x="2211" y="2164"/>
                  <a:pt x="2046" y="2088"/>
                </a:cubicBezTo>
                <a:cubicBezTo>
                  <a:pt x="1832" y="1993"/>
                  <a:pt x="1622" y="1944"/>
                  <a:pt x="1411" y="1944"/>
                </a:cubicBezTo>
                <a:cubicBezTo>
                  <a:pt x="1214" y="1944"/>
                  <a:pt x="1016" y="1987"/>
                  <a:pt x="816" y="2076"/>
                </a:cubicBezTo>
                <a:cubicBezTo>
                  <a:pt x="792" y="2082"/>
                  <a:pt x="769" y="2094"/>
                  <a:pt x="745" y="2105"/>
                </a:cubicBezTo>
                <a:cubicBezTo>
                  <a:pt x="603" y="2206"/>
                  <a:pt x="473" y="2312"/>
                  <a:pt x="367" y="2448"/>
                </a:cubicBezTo>
                <a:cubicBezTo>
                  <a:pt x="272" y="2732"/>
                  <a:pt x="243" y="3010"/>
                  <a:pt x="402" y="3282"/>
                </a:cubicBezTo>
                <a:cubicBezTo>
                  <a:pt x="455" y="3377"/>
                  <a:pt x="497" y="3483"/>
                  <a:pt x="544" y="3583"/>
                </a:cubicBezTo>
                <a:cubicBezTo>
                  <a:pt x="597" y="3648"/>
                  <a:pt x="645" y="3714"/>
                  <a:pt x="698" y="3779"/>
                </a:cubicBezTo>
                <a:cubicBezTo>
                  <a:pt x="727" y="3790"/>
                  <a:pt x="751" y="3814"/>
                  <a:pt x="769" y="3849"/>
                </a:cubicBezTo>
                <a:cubicBezTo>
                  <a:pt x="887" y="3920"/>
                  <a:pt x="999" y="3997"/>
                  <a:pt x="1118" y="4062"/>
                </a:cubicBezTo>
                <a:cubicBezTo>
                  <a:pt x="1466" y="4252"/>
                  <a:pt x="1821" y="4447"/>
                  <a:pt x="2229" y="4506"/>
                </a:cubicBezTo>
                <a:cubicBezTo>
                  <a:pt x="2590" y="4565"/>
                  <a:pt x="2590" y="4577"/>
                  <a:pt x="2678" y="4943"/>
                </a:cubicBezTo>
                <a:cubicBezTo>
                  <a:pt x="2684" y="4961"/>
                  <a:pt x="2678" y="4985"/>
                  <a:pt x="2684" y="5002"/>
                </a:cubicBezTo>
                <a:cubicBezTo>
                  <a:pt x="2749" y="5203"/>
                  <a:pt x="2791" y="5410"/>
                  <a:pt x="2767" y="5629"/>
                </a:cubicBezTo>
                <a:cubicBezTo>
                  <a:pt x="2797" y="5670"/>
                  <a:pt x="2797" y="5706"/>
                  <a:pt x="2767" y="5747"/>
                </a:cubicBezTo>
                <a:cubicBezTo>
                  <a:pt x="2773" y="5812"/>
                  <a:pt x="2773" y="5877"/>
                  <a:pt x="2749" y="5942"/>
                </a:cubicBezTo>
                <a:cubicBezTo>
                  <a:pt x="2761" y="5972"/>
                  <a:pt x="2755" y="6002"/>
                  <a:pt x="2738" y="6025"/>
                </a:cubicBezTo>
                <a:cubicBezTo>
                  <a:pt x="2726" y="6090"/>
                  <a:pt x="2720" y="6155"/>
                  <a:pt x="2714" y="6220"/>
                </a:cubicBezTo>
                <a:cubicBezTo>
                  <a:pt x="2720" y="6274"/>
                  <a:pt x="2732" y="6327"/>
                  <a:pt x="2690" y="6380"/>
                </a:cubicBezTo>
                <a:cubicBezTo>
                  <a:pt x="2684" y="6415"/>
                  <a:pt x="2678" y="6457"/>
                  <a:pt x="2673" y="6492"/>
                </a:cubicBezTo>
                <a:cubicBezTo>
                  <a:pt x="2684" y="6616"/>
                  <a:pt x="2649" y="6735"/>
                  <a:pt x="2613" y="6847"/>
                </a:cubicBezTo>
                <a:cubicBezTo>
                  <a:pt x="2608" y="7095"/>
                  <a:pt x="2507" y="7320"/>
                  <a:pt x="2448" y="7551"/>
                </a:cubicBezTo>
                <a:cubicBezTo>
                  <a:pt x="2448" y="7568"/>
                  <a:pt x="2448" y="7580"/>
                  <a:pt x="2442" y="7592"/>
                </a:cubicBezTo>
                <a:cubicBezTo>
                  <a:pt x="2373" y="7849"/>
                  <a:pt x="2361" y="7891"/>
                  <a:pt x="2173" y="7891"/>
                </a:cubicBezTo>
                <a:cubicBezTo>
                  <a:pt x="2136" y="7891"/>
                  <a:pt x="2092" y="7890"/>
                  <a:pt x="2040" y="7888"/>
                </a:cubicBezTo>
                <a:cubicBezTo>
                  <a:pt x="1985" y="7884"/>
                  <a:pt x="1930" y="7883"/>
                  <a:pt x="1875" y="7883"/>
                </a:cubicBezTo>
                <a:cubicBezTo>
                  <a:pt x="1428" y="7883"/>
                  <a:pt x="1010" y="7996"/>
                  <a:pt x="656" y="8301"/>
                </a:cubicBezTo>
                <a:cubicBezTo>
                  <a:pt x="633" y="8319"/>
                  <a:pt x="597" y="8331"/>
                  <a:pt x="574" y="8349"/>
                </a:cubicBezTo>
                <a:cubicBezTo>
                  <a:pt x="485" y="8449"/>
                  <a:pt x="402" y="8550"/>
                  <a:pt x="319" y="8650"/>
                </a:cubicBezTo>
                <a:cubicBezTo>
                  <a:pt x="302" y="8698"/>
                  <a:pt x="266" y="8733"/>
                  <a:pt x="231" y="8763"/>
                </a:cubicBezTo>
                <a:cubicBezTo>
                  <a:pt x="213" y="8792"/>
                  <a:pt x="195" y="8822"/>
                  <a:pt x="172" y="8851"/>
                </a:cubicBezTo>
                <a:cubicBezTo>
                  <a:pt x="160" y="8910"/>
                  <a:pt x="136" y="8964"/>
                  <a:pt x="95" y="9005"/>
                </a:cubicBezTo>
                <a:cubicBezTo>
                  <a:pt x="0" y="9206"/>
                  <a:pt x="59" y="9401"/>
                  <a:pt x="101" y="9596"/>
                </a:cubicBezTo>
                <a:cubicBezTo>
                  <a:pt x="172" y="9738"/>
                  <a:pt x="278" y="9856"/>
                  <a:pt x="408" y="9951"/>
                </a:cubicBezTo>
                <a:cubicBezTo>
                  <a:pt x="532" y="9957"/>
                  <a:pt x="639" y="10040"/>
                  <a:pt x="763" y="10052"/>
                </a:cubicBezTo>
                <a:cubicBezTo>
                  <a:pt x="783" y="10052"/>
                  <a:pt x="802" y="10053"/>
                  <a:pt x="822" y="10053"/>
                </a:cubicBezTo>
                <a:cubicBezTo>
                  <a:pt x="962" y="10053"/>
                  <a:pt x="1102" y="10034"/>
                  <a:pt x="1242" y="9992"/>
                </a:cubicBezTo>
                <a:cubicBezTo>
                  <a:pt x="1307" y="9971"/>
                  <a:pt x="1373" y="9939"/>
                  <a:pt x="1448" y="9939"/>
                </a:cubicBezTo>
                <a:cubicBezTo>
                  <a:pt x="1454" y="9939"/>
                  <a:pt x="1460" y="9939"/>
                  <a:pt x="1466" y="9939"/>
                </a:cubicBezTo>
                <a:cubicBezTo>
                  <a:pt x="1520" y="9916"/>
                  <a:pt x="1561" y="9874"/>
                  <a:pt x="1626" y="9874"/>
                </a:cubicBezTo>
                <a:cubicBezTo>
                  <a:pt x="1602" y="10075"/>
                  <a:pt x="1555" y="10270"/>
                  <a:pt x="1472" y="10459"/>
                </a:cubicBezTo>
                <a:cubicBezTo>
                  <a:pt x="1425" y="10643"/>
                  <a:pt x="1384" y="10826"/>
                  <a:pt x="1342" y="11009"/>
                </a:cubicBezTo>
                <a:cubicBezTo>
                  <a:pt x="1348" y="11039"/>
                  <a:pt x="1348" y="11068"/>
                  <a:pt x="1325" y="11092"/>
                </a:cubicBezTo>
                <a:cubicBezTo>
                  <a:pt x="1313" y="11133"/>
                  <a:pt x="1307" y="11169"/>
                  <a:pt x="1295" y="11204"/>
                </a:cubicBezTo>
                <a:cubicBezTo>
                  <a:pt x="1277" y="11536"/>
                  <a:pt x="1289" y="11867"/>
                  <a:pt x="1301" y="12204"/>
                </a:cubicBezTo>
                <a:cubicBezTo>
                  <a:pt x="1325" y="12748"/>
                  <a:pt x="1449" y="13256"/>
                  <a:pt x="1679" y="13747"/>
                </a:cubicBezTo>
                <a:cubicBezTo>
                  <a:pt x="1762" y="13883"/>
                  <a:pt x="1880" y="14001"/>
                  <a:pt x="1939" y="14155"/>
                </a:cubicBezTo>
                <a:cubicBezTo>
                  <a:pt x="2010" y="14226"/>
                  <a:pt x="2075" y="14303"/>
                  <a:pt x="2140" y="14379"/>
                </a:cubicBezTo>
                <a:cubicBezTo>
                  <a:pt x="2200" y="14403"/>
                  <a:pt x="2235" y="14450"/>
                  <a:pt x="2265" y="14504"/>
                </a:cubicBezTo>
                <a:cubicBezTo>
                  <a:pt x="2300" y="14527"/>
                  <a:pt x="2336" y="14557"/>
                  <a:pt x="2371" y="14580"/>
                </a:cubicBezTo>
                <a:cubicBezTo>
                  <a:pt x="2472" y="14645"/>
                  <a:pt x="2483" y="14722"/>
                  <a:pt x="2406" y="14817"/>
                </a:cubicBezTo>
                <a:cubicBezTo>
                  <a:pt x="2412" y="14864"/>
                  <a:pt x="2401" y="14906"/>
                  <a:pt x="2371" y="14935"/>
                </a:cubicBezTo>
                <a:cubicBezTo>
                  <a:pt x="2365" y="15036"/>
                  <a:pt x="2336" y="15124"/>
                  <a:pt x="2294" y="15213"/>
                </a:cubicBezTo>
                <a:cubicBezTo>
                  <a:pt x="2288" y="15237"/>
                  <a:pt x="2282" y="15260"/>
                  <a:pt x="2282" y="15290"/>
                </a:cubicBezTo>
                <a:cubicBezTo>
                  <a:pt x="2288" y="15319"/>
                  <a:pt x="2276" y="15343"/>
                  <a:pt x="2253" y="15367"/>
                </a:cubicBezTo>
                <a:cubicBezTo>
                  <a:pt x="2235" y="15450"/>
                  <a:pt x="2217" y="15532"/>
                  <a:pt x="2200" y="15615"/>
                </a:cubicBezTo>
                <a:cubicBezTo>
                  <a:pt x="2152" y="15822"/>
                  <a:pt x="2111" y="16035"/>
                  <a:pt x="2058" y="16242"/>
                </a:cubicBezTo>
                <a:cubicBezTo>
                  <a:pt x="1957" y="16597"/>
                  <a:pt x="1916" y="16957"/>
                  <a:pt x="1904" y="17324"/>
                </a:cubicBezTo>
                <a:cubicBezTo>
                  <a:pt x="1898" y="17631"/>
                  <a:pt x="1928" y="17933"/>
                  <a:pt x="1969" y="18234"/>
                </a:cubicBezTo>
                <a:cubicBezTo>
                  <a:pt x="2016" y="18524"/>
                  <a:pt x="2158" y="18778"/>
                  <a:pt x="2223" y="19056"/>
                </a:cubicBezTo>
                <a:cubicBezTo>
                  <a:pt x="2253" y="19080"/>
                  <a:pt x="2259" y="19109"/>
                  <a:pt x="2259" y="19139"/>
                </a:cubicBezTo>
                <a:cubicBezTo>
                  <a:pt x="2294" y="19168"/>
                  <a:pt x="2300" y="19210"/>
                  <a:pt x="2306" y="19251"/>
                </a:cubicBezTo>
                <a:cubicBezTo>
                  <a:pt x="2377" y="19298"/>
                  <a:pt x="2365" y="19393"/>
                  <a:pt x="2412" y="19446"/>
                </a:cubicBezTo>
                <a:cubicBezTo>
                  <a:pt x="2560" y="19588"/>
                  <a:pt x="2702" y="19730"/>
                  <a:pt x="2850" y="19872"/>
                </a:cubicBezTo>
                <a:cubicBezTo>
                  <a:pt x="2980" y="19949"/>
                  <a:pt x="3098" y="20061"/>
                  <a:pt x="3240" y="20103"/>
                </a:cubicBezTo>
                <a:cubicBezTo>
                  <a:pt x="3425" y="20153"/>
                  <a:pt x="3621" y="20203"/>
                  <a:pt x="3817" y="20203"/>
                </a:cubicBezTo>
                <a:cubicBezTo>
                  <a:pt x="3828" y="20203"/>
                  <a:pt x="3838" y="20203"/>
                  <a:pt x="3849" y="20203"/>
                </a:cubicBezTo>
                <a:cubicBezTo>
                  <a:pt x="3932" y="20203"/>
                  <a:pt x="4015" y="20197"/>
                  <a:pt x="4097" y="20197"/>
                </a:cubicBezTo>
                <a:cubicBezTo>
                  <a:pt x="4160" y="20181"/>
                  <a:pt x="4200" y="20171"/>
                  <a:pt x="4229" y="20171"/>
                </a:cubicBezTo>
                <a:cubicBezTo>
                  <a:pt x="4275" y="20171"/>
                  <a:pt x="4291" y="20199"/>
                  <a:pt x="4328" y="20280"/>
                </a:cubicBezTo>
                <a:cubicBezTo>
                  <a:pt x="4358" y="20339"/>
                  <a:pt x="4405" y="20398"/>
                  <a:pt x="4405" y="20475"/>
                </a:cubicBezTo>
                <a:cubicBezTo>
                  <a:pt x="4434" y="20540"/>
                  <a:pt x="4458" y="20599"/>
                  <a:pt x="4482" y="20664"/>
                </a:cubicBezTo>
                <a:cubicBezTo>
                  <a:pt x="4511" y="20711"/>
                  <a:pt x="4535" y="20765"/>
                  <a:pt x="4547" y="20824"/>
                </a:cubicBezTo>
                <a:cubicBezTo>
                  <a:pt x="4582" y="20918"/>
                  <a:pt x="4618" y="21007"/>
                  <a:pt x="4653" y="21102"/>
                </a:cubicBezTo>
                <a:cubicBezTo>
                  <a:pt x="4695" y="21161"/>
                  <a:pt x="4712" y="21232"/>
                  <a:pt x="4718" y="21303"/>
                </a:cubicBezTo>
                <a:cubicBezTo>
                  <a:pt x="4700" y="21421"/>
                  <a:pt x="4801" y="21504"/>
                  <a:pt x="4807" y="21616"/>
                </a:cubicBezTo>
                <a:cubicBezTo>
                  <a:pt x="4878" y="21740"/>
                  <a:pt x="4896" y="21888"/>
                  <a:pt x="4925" y="22024"/>
                </a:cubicBezTo>
                <a:cubicBezTo>
                  <a:pt x="5073" y="22621"/>
                  <a:pt x="5061" y="23195"/>
                  <a:pt x="4689" y="23727"/>
                </a:cubicBezTo>
                <a:cubicBezTo>
                  <a:pt x="4521" y="23962"/>
                  <a:pt x="4295" y="24107"/>
                  <a:pt x="4026" y="24107"/>
                </a:cubicBezTo>
                <a:cubicBezTo>
                  <a:pt x="4010" y="24107"/>
                  <a:pt x="3995" y="24106"/>
                  <a:pt x="3979" y="24105"/>
                </a:cubicBezTo>
                <a:cubicBezTo>
                  <a:pt x="3542" y="24076"/>
                  <a:pt x="3169" y="23904"/>
                  <a:pt x="2986" y="23467"/>
                </a:cubicBezTo>
                <a:cubicBezTo>
                  <a:pt x="2850" y="23212"/>
                  <a:pt x="2803" y="22935"/>
                  <a:pt x="2809" y="22651"/>
                </a:cubicBezTo>
                <a:cubicBezTo>
                  <a:pt x="2814" y="22349"/>
                  <a:pt x="2921" y="22089"/>
                  <a:pt x="3199" y="21935"/>
                </a:cubicBezTo>
                <a:cubicBezTo>
                  <a:pt x="3253" y="21883"/>
                  <a:pt x="3303" y="21861"/>
                  <a:pt x="3347" y="21861"/>
                </a:cubicBezTo>
                <a:cubicBezTo>
                  <a:pt x="3423" y="21861"/>
                  <a:pt x="3483" y="21926"/>
                  <a:pt x="3524" y="22012"/>
                </a:cubicBezTo>
                <a:cubicBezTo>
                  <a:pt x="3624" y="22231"/>
                  <a:pt x="3654" y="22444"/>
                  <a:pt x="3488" y="22657"/>
                </a:cubicBezTo>
                <a:cubicBezTo>
                  <a:pt x="3388" y="22787"/>
                  <a:pt x="3429" y="22881"/>
                  <a:pt x="3595" y="22917"/>
                </a:cubicBezTo>
                <a:cubicBezTo>
                  <a:pt x="3615" y="22920"/>
                  <a:pt x="3634" y="22922"/>
                  <a:pt x="3654" y="22922"/>
                </a:cubicBezTo>
                <a:cubicBezTo>
                  <a:pt x="3699" y="22922"/>
                  <a:pt x="3743" y="22912"/>
                  <a:pt x="3784" y="22887"/>
                </a:cubicBezTo>
                <a:cubicBezTo>
                  <a:pt x="3825" y="22870"/>
                  <a:pt x="3855" y="22828"/>
                  <a:pt x="3902" y="22828"/>
                </a:cubicBezTo>
                <a:cubicBezTo>
                  <a:pt x="3926" y="22793"/>
                  <a:pt x="3950" y="22763"/>
                  <a:pt x="3973" y="22728"/>
                </a:cubicBezTo>
                <a:cubicBezTo>
                  <a:pt x="3979" y="22686"/>
                  <a:pt x="4003" y="22663"/>
                  <a:pt x="4026" y="22633"/>
                </a:cubicBezTo>
                <a:cubicBezTo>
                  <a:pt x="4056" y="22467"/>
                  <a:pt x="4050" y="22296"/>
                  <a:pt x="4021" y="22125"/>
                </a:cubicBezTo>
                <a:cubicBezTo>
                  <a:pt x="3997" y="22101"/>
                  <a:pt x="3985" y="22077"/>
                  <a:pt x="3991" y="22048"/>
                </a:cubicBezTo>
                <a:cubicBezTo>
                  <a:pt x="3973" y="22012"/>
                  <a:pt x="3956" y="21977"/>
                  <a:pt x="3938" y="21941"/>
                </a:cubicBezTo>
                <a:cubicBezTo>
                  <a:pt x="3908" y="21918"/>
                  <a:pt x="3873" y="21900"/>
                  <a:pt x="3849" y="21870"/>
                </a:cubicBezTo>
                <a:cubicBezTo>
                  <a:pt x="3739" y="21752"/>
                  <a:pt x="3608" y="21712"/>
                  <a:pt x="3466" y="21712"/>
                </a:cubicBezTo>
                <a:cubicBezTo>
                  <a:pt x="3410" y="21712"/>
                  <a:pt x="3352" y="21718"/>
                  <a:pt x="3293" y="21728"/>
                </a:cubicBezTo>
                <a:cubicBezTo>
                  <a:pt x="3187" y="21746"/>
                  <a:pt x="3104" y="21811"/>
                  <a:pt x="3015" y="21864"/>
                </a:cubicBezTo>
                <a:cubicBezTo>
                  <a:pt x="2927" y="21971"/>
                  <a:pt x="2820" y="22071"/>
                  <a:pt x="2761" y="22201"/>
                </a:cubicBezTo>
                <a:cubicBezTo>
                  <a:pt x="2637" y="22479"/>
                  <a:pt x="2655" y="22763"/>
                  <a:pt x="2696" y="23059"/>
                </a:cubicBezTo>
                <a:cubicBezTo>
                  <a:pt x="2732" y="23313"/>
                  <a:pt x="2832" y="23538"/>
                  <a:pt x="2956" y="23756"/>
                </a:cubicBezTo>
                <a:cubicBezTo>
                  <a:pt x="2992" y="23810"/>
                  <a:pt x="3015" y="23875"/>
                  <a:pt x="3045" y="23928"/>
                </a:cubicBezTo>
                <a:cubicBezTo>
                  <a:pt x="3092" y="23963"/>
                  <a:pt x="3140" y="23993"/>
                  <a:pt x="3157" y="24046"/>
                </a:cubicBezTo>
                <a:cubicBezTo>
                  <a:pt x="3205" y="24093"/>
                  <a:pt x="3282" y="24105"/>
                  <a:pt x="3317" y="24170"/>
                </a:cubicBezTo>
                <a:cubicBezTo>
                  <a:pt x="3388" y="24212"/>
                  <a:pt x="3459" y="24253"/>
                  <a:pt x="3512" y="24318"/>
                </a:cubicBezTo>
                <a:cubicBezTo>
                  <a:pt x="3583" y="24318"/>
                  <a:pt x="3642" y="24353"/>
                  <a:pt x="3701" y="24371"/>
                </a:cubicBezTo>
                <a:cubicBezTo>
                  <a:pt x="3773" y="24397"/>
                  <a:pt x="3847" y="24405"/>
                  <a:pt x="3921" y="24405"/>
                </a:cubicBezTo>
                <a:cubicBezTo>
                  <a:pt x="3982" y="24405"/>
                  <a:pt x="4043" y="24400"/>
                  <a:pt x="4103" y="24395"/>
                </a:cubicBezTo>
                <a:cubicBezTo>
                  <a:pt x="4316" y="24377"/>
                  <a:pt x="4476" y="24259"/>
                  <a:pt x="4647" y="24164"/>
                </a:cubicBezTo>
                <a:cubicBezTo>
                  <a:pt x="4700" y="24111"/>
                  <a:pt x="4754" y="24058"/>
                  <a:pt x="4807" y="24011"/>
                </a:cubicBezTo>
                <a:cubicBezTo>
                  <a:pt x="4836" y="23957"/>
                  <a:pt x="4872" y="23922"/>
                  <a:pt x="4913" y="23886"/>
                </a:cubicBezTo>
                <a:cubicBezTo>
                  <a:pt x="4919" y="23857"/>
                  <a:pt x="4937" y="23827"/>
                  <a:pt x="4961" y="23810"/>
                </a:cubicBezTo>
                <a:cubicBezTo>
                  <a:pt x="4990" y="23727"/>
                  <a:pt x="5032" y="23650"/>
                  <a:pt x="5085" y="23579"/>
                </a:cubicBezTo>
                <a:cubicBezTo>
                  <a:pt x="5079" y="23532"/>
                  <a:pt x="5097" y="23490"/>
                  <a:pt x="5108" y="23443"/>
                </a:cubicBezTo>
                <a:cubicBezTo>
                  <a:pt x="5215" y="23118"/>
                  <a:pt x="5250" y="22787"/>
                  <a:pt x="5173" y="22444"/>
                </a:cubicBezTo>
                <a:cubicBezTo>
                  <a:pt x="5126" y="22225"/>
                  <a:pt x="5079" y="22000"/>
                  <a:pt x="5032" y="21776"/>
                </a:cubicBezTo>
                <a:cubicBezTo>
                  <a:pt x="4931" y="21439"/>
                  <a:pt x="4825" y="21108"/>
                  <a:pt x="4695" y="20777"/>
                </a:cubicBezTo>
                <a:cubicBezTo>
                  <a:pt x="4630" y="20599"/>
                  <a:pt x="4553" y="20428"/>
                  <a:pt x="4470" y="20256"/>
                </a:cubicBezTo>
                <a:cubicBezTo>
                  <a:pt x="4434" y="20185"/>
                  <a:pt x="4405" y="20103"/>
                  <a:pt x="4535" y="20085"/>
                </a:cubicBezTo>
                <a:cubicBezTo>
                  <a:pt x="4553" y="20061"/>
                  <a:pt x="4576" y="20043"/>
                  <a:pt x="4612" y="20037"/>
                </a:cubicBezTo>
                <a:cubicBezTo>
                  <a:pt x="4665" y="20002"/>
                  <a:pt x="4718" y="19961"/>
                  <a:pt x="4766" y="19925"/>
                </a:cubicBezTo>
                <a:cubicBezTo>
                  <a:pt x="4831" y="19854"/>
                  <a:pt x="4890" y="19789"/>
                  <a:pt x="4949" y="19724"/>
                </a:cubicBezTo>
                <a:cubicBezTo>
                  <a:pt x="5079" y="19511"/>
                  <a:pt x="5250" y="19328"/>
                  <a:pt x="5339" y="19092"/>
                </a:cubicBezTo>
                <a:cubicBezTo>
                  <a:pt x="5345" y="19068"/>
                  <a:pt x="5357" y="19044"/>
                  <a:pt x="5363" y="19021"/>
                </a:cubicBezTo>
                <a:cubicBezTo>
                  <a:pt x="5369" y="18950"/>
                  <a:pt x="5363" y="18873"/>
                  <a:pt x="5434" y="18825"/>
                </a:cubicBezTo>
                <a:cubicBezTo>
                  <a:pt x="5440" y="18802"/>
                  <a:pt x="5440" y="18772"/>
                  <a:pt x="5445" y="18749"/>
                </a:cubicBezTo>
                <a:cubicBezTo>
                  <a:pt x="5481" y="18536"/>
                  <a:pt x="5516" y="18329"/>
                  <a:pt x="5552" y="18116"/>
                </a:cubicBezTo>
                <a:cubicBezTo>
                  <a:pt x="5552" y="18080"/>
                  <a:pt x="5552" y="18039"/>
                  <a:pt x="5546" y="18004"/>
                </a:cubicBezTo>
                <a:cubicBezTo>
                  <a:pt x="5510" y="17956"/>
                  <a:pt x="5516" y="17891"/>
                  <a:pt x="5510" y="17838"/>
                </a:cubicBezTo>
                <a:cubicBezTo>
                  <a:pt x="5487" y="17602"/>
                  <a:pt x="5410" y="17389"/>
                  <a:pt x="5274" y="17194"/>
                </a:cubicBezTo>
                <a:cubicBezTo>
                  <a:pt x="5244" y="17164"/>
                  <a:pt x="5221" y="17140"/>
                  <a:pt x="5191" y="17111"/>
                </a:cubicBezTo>
                <a:cubicBezTo>
                  <a:pt x="5036" y="16963"/>
                  <a:pt x="4869" y="16872"/>
                  <a:pt x="4679" y="16872"/>
                </a:cubicBezTo>
                <a:cubicBezTo>
                  <a:pt x="4588" y="16872"/>
                  <a:pt x="4491" y="16893"/>
                  <a:pt x="4387" y="16939"/>
                </a:cubicBezTo>
                <a:cubicBezTo>
                  <a:pt x="4216" y="17016"/>
                  <a:pt x="4080" y="17129"/>
                  <a:pt x="3950" y="17259"/>
                </a:cubicBezTo>
                <a:cubicBezTo>
                  <a:pt x="3778" y="17489"/>
                  <a:pt x="3731" y="17761"/>
                  <a:pt x="3707" y="18039"/>
                </a:cubicBezTo>
                <a:cubicBezTo>
                  <a:pt x="3755" y="18282"/>
                  <a:pt x="3743" y="18524"/>
                  <a:pt x="3808" y="18760"/>
                </a:cubicBezTo>
                <a:cubicBezTo>
                  <a:pt x="3902" y="19097"/>
                  <a:pt x="3997" y="19429"/>
                  <a:pt x="4086" y="19760"/>
                </a:cubicBezTo>
                <a:cubicBezTo>
                  <a:pt x="4216" y="20037"/>
                  <a:pt x="4216" y="20037"/>
                  <a:pt x="3920" y="20061"/>
                </a:cubicBezTo>
                <a:cubicBezTo>
                  <a:pt x="3896" y="20064"/>
                  <a:pt x="3873" y="20066"/>
                  <a:pt x="3850" y="20066"/>
                </a:cubicBezTo>
                <a:cubicBezTo>
                  <a:pt x="3827" y="20066"/>
                  <a:pt x="3805" y="20064"/>
                  <a:pt x="3784" y="20061"/>
                </a:cubicBezTo>
                <a:cubicBezTo>
                  <a:pt x="3370" y="20037"/>
                  <a:pt x="3015" y="19884"/>
                  <a:pt x="2720" y="19594"/>
                </a:cubicBezTo>
                <a:cubicBezTo>
                  <a:pt x="2590" y="19541"/>
                  <a:pt x="2548" y="19417"/>
                  <a:pt x="2501" y="19310"/>
                </a:cubicBezTo>
                <a:cubicBezTo>
                  <a:pt x="2395" y="19074"/>
                  <a:pt x="2247" y="18855"/>
                  <a:pt x="2217" y="18589"/>
                </a:cubicBezTo>
                <a:cubicBezTo>
                  <a:pt x="2105" y="18412"/>
                  <a:pt x="2087" y="18205"/>
                  <a:pt x="2064" y="18010"/>
                </a:cubicBezTo>
                <a:cubicBezTo>
                  <a:pt x="1999" y="17424"/>
                  <a:pt x="2016" y="16839"/>
                  <a:pt x="2164" y="16259"/>
                </a:cubicBezTo>
                <a:cubicBezTo>
                  <a:pt x="2247" y="15940"/>
                  <a:pt x="2330" y="15615"/>
                  <a:pt x="2389" y="15290"/>
                </a:cubicBezTo>
                <a:cubicBezTo>
                  <a:pt x="2401" y="15219"/>
                  <a:pt x="2430" y="15148"/>
                  <a:pt x="2448" y="15083"/>
                </a:cubicBezTo>
                <a:cubicBezTo>
                  <a:pt x="2508" y="14899"/>
                  <a:pt x="2532" y="14823"/>
                  <a:pt x="2593" y="14823"/>
                </a:cubicBezTo>
                <a:cubicBezTo>
                  <a:pt x="2639" y="14823"/>
                  <a:pt x="2706" y="14867"/>
                  <a:pt x="2826" y="14941"/>
                </a:cubicBezTo>
                <a:cubicBezTo>
                  <a:pt x="3069" y="15089"/>
                  <a:pt x="3341" y="15166"/>
                  <a:pt x="3619" y="15213"/>
                </a:cubicBezTo>
                <a:cubicBezTo>
                  <a:pt x="3786" y="15241"/>
                  <a:pt x="3953" y="15254"/>
                  <a:pt x="4119" y="15254"/>
                </a:cubicBezTo>
                <a:cubicBezTo>
                  <a:pt x="4415" y="15254"/>
                  <a:pt x="4708" y="15212"/>
                  <a:pt x="4996" y="15136"/>
                </a:cubicBezTo>
                <a:cubicBezTo>
                  <a:pt x="5120" y="15101"/>
                  <a:pt x="5250" y="15089"/>
                  <a:pt x="5357" y="15018"/>
                </a:cubicBezTo>
                <a:cubicBezTo>
                  <a:pt x="5398" y="14977"/>
                  <a:pt x="5451" y="14971"/>
                  <a:pt x="5505" y="14959"/>
                </a:cubicBezTo>
                <a:cubicBezTo>
                  <a:pt x="5564" y="14935"/>
                  <a:pt x="5617" y="14917"/>
                  <a:pt x="5670" y="14894"/>
                </a:cubicBezTo>
                <a:cubicBezTo>
                  <a:pt x="5723" y="14835"/>
                  <a:pt x="5794" y="14805"/>
                  <a:pt x="5865" y="14775"/>
                </a:cubicBezTo>
                <a:cubicBezTo>
                  <a:pt x="5895" y="14740"/>
                  <a:pt x="5942" y="14716"/>
                  <a:pt x="5983" y="14699"/>
                </a:cubicBezTo>
                <a:cubicBezTo>
                  <a:pt x="6013" y="14657"/>
                  <a:pt x="6054" y="14634"/>
                  <a:pt x="6102" y="14616"/>
                </a:cubicBezTo>
                <a:cubicBezTo>
                  <a:pt x="6155" y="14569"/>
                  <a:pt x="6214" y="14515"/>
                  <a:pt x="6267" y="14468"/>
                </a:cubicBezTo>
                <a:cubicBezTo>
                  <a:pt x="6368" y="14332"/>
                  <a:pt x="6474" y="14202"/>
                  <a:pt x="6575" y="14072"/>
                </a:cubicBezTo>
                <a:cubicBezTo>
                  <a:pt x="6587" y="14042"/>
                  <a:pt x="6598" y="14019"/>
                  <a:pt x="6616" y="13995"/>
                </a:cubicBezTo>
                <a:cubicBezTo>
                  <a:pt x="6610" y="13960"/>
                  <a:pt x="6628" y="13936"/>
                  <a:pt x="6652" y="13918"/>
                </a:cubicBezTo>
                <a:cubicBezTo>
                  <a:pt x="6687" y="13759"/>
                  <a:pt x="6723" y="13605"/>
                  <a:pt x="6752" y="13445"/>
                </a:cubicBezTo>
                <a:cubicBezTo>
                  <a:pt x="6746" y="13416"/>
                  <a:pt x="6752" y="13392"/>
                  <a:pt x="6776" y="13368"/>
                </a:cubicBezTo>
                <a:cubicBezTo>
                  <a:pt x="6788" y="13156"/>
                  <a:pt x="6799" y="12949"/>
                  <a:pt x="6805" y="12742"/>
                </a:cubicBezTo>
                <a:cubicBezTo>
                  <a:pt x="6788" y="12700"/>
                  <a:pt x="6782" y="12659"/>
                  <a:pt x="6788" y="12617"/>
                </a:cubicBezTo>
                <a:cubicBezTo>
                  <a:pt x="6758" y="12464"/>
                  <a:pt x="6723" y="12304"/>
                  <a:pt x="6693" y="12150"/>
                </a:cubicBezTo>
                <a:cubicBezTo>
                  <a:pt x="6646" y="12091"/>
                  <a:pt x="6634" y="12020"/>
                  <a:pt x="6616" y="11955"/>
                </a:cubicBezTo>
                <a:cubicBezTo>
                  <a:pt x="6563" y="11914"/>
                  <a:pt x="6545" y="11855"/>
                  <a:pt x="6521" y="11802"/>
                </a:cubicBezTo>
                <a:cubicBezTo>
                  <a:pt x="6462" y="11760"/>
                  <a:pt x="6451" y="11695"/>
                  <a:pt x="6421" y="11636"/>
                </a:cubicBezTo>
                <a:cubicBezTo>
                  <a:pt x="6344" y="11530"/>
                  <a:pt x="6238" y="11447"/>
                  <a:pt x="6143" y="11358"/>
                </a:cubicBezTo>
                <a:cubicBezTo>
                  <a:pt x="6090" y="11323"/>
                  <a:pt x="6037" y="11287"/>
                  <a:pt x="5983" y="11252"/>
                </a:cubicBezTo>
                <a:cubicBezTo>
                  <a:pt x="5930" y="11228"/>
                  <a:pt x="5877" y="11204"/>
                  <a:pt x="5824" y="11181"/>
                </a:cubicBezTo>
                <a:cubicBezTo>
                  <a:pt x="5695" y="11144"/>
                  <a:pt x="5566" y="11116"/>
                  <a:pt x="5438" y="11116"/>
                </a:cubicBezTo>
                <a:cubicBezTo>
                  <a:pt x="5360" y="11116"/>
                  <a:pt x="5281" y="11127"/>
                  <a:pt x="5203" y="11151"/>
                </a:cubicBezTo>
                <a:cubicBezTo>
                  <a:pt x="5020" y="11222"/>
                  <a:pt x="4848" y="11299"/>
                  <a:pt x="4695" y="11411"/>
                </a:cubicBezTo>
                <a:cubicBezTo>
                  <a:pt x="4665" y="11435"/>
                  <a:pt x="4641" y="11465"/>
                  <a:pt x="4618" y="11494"/>
                </a:cubicBezTo>
                <a:cubicBezTo>
                  <a:pt x="4576" y="11553"/>
                  <a:pt x="4547" y="11624"/>
                  <a:pt x="4488" y="11677"/>
                </a:cubicBezTo>
                <a:cubicBezTo>
                  <a:pt x="4470" y="11731"/>
                  <a:pt x="4452" y="11784"/>
                  <a:pt x="4423" y="11837"/>
                </a:cubicBezTo>
                <a:cubicBezTo>
                  <a:pt x="4298" y="12091"/>
                  <a:pt x="4287" y="12357"/>
                  <a:pt x="4375" y="12617"/>
                </a:cubicBezTo>
                <a:cubicBezTo>
                  <a:pt x="4446" y="12819"/>
                  <a:pt x="4559" y="12978"/>
                  <a:pt x="4783" y="13037"/>
                </a:cubicBezTo>
                <a:cubicBezTo>
                  <a:pt x="4865" y="13059"/>
                  <a:pt x="4933" y="13070"/>
                  <a:pt x="4990" y="13070"/>
                </a:cubicBezTo>
                <a:cubicBezTo>
                  <a:pt x="5168" y="13070"/>
                  <a:pt x="5233" y="12959"/>
                  <a:pt x="5233" y="12694"/>
                </a:cubicBezTo>
                <a:cubicBezTo>
                  <a:pt x="5239" y="12623"/>
                  <a:pt x="5239" y="12547"/>
                  <a:pt x="5150" y="12517"/>
                </a:cubicBezTo>
                <a:cubicBezTo>
                  <a:pt x="5137" y="12513"/>
                  <a:pt x="5125" y="12511"/>
                  <a:pt x="5114" y="12511"/>
                </a:cubicBezTo>
                <a:cubicBezTo>
                  <a:pt x="5059" y="12511"/>
                  <a:pt x="5025" y="12556"/>
                  <a:pt x="4990" y="12606"/>
                </a:cubicBezTo>
                <a:cubicBezTo>
                  <a:pt x="4949" y="12671"/>
                  <a:pt x="4896" y="12730"/>
                  <a:pt x="4825" y="12765"/>
                </a:cubicBezTo>
                <a:cubicBezTo>
                  <a:pt x="4777" y="12793"/>
                  <a:pt x="4737" y="12807"/>
                  <a:pt x="4704" y="12807"/>
                </a:cubicBezTo>
                <a:cubicBezTo>
                  <a:pt x="4637" y="12807"/>
                  <a:pt x="4598" y="12752"/>
                  <a:pt x="4582" y="12641"/>
                </a:cubicBezTo>
                <a:cubicBezTo>
                  <a:pt x="4553" y="12470"/>
                  <a:pt x="4612" y="12316"/>
                  <a:pt x="4700" y="12180"/>
                </a:cubicBezTo>
                <a:cubicBezTo>
                  <a:pt x="4893" y="11896"/>
                  <a:pt x="5165" y="11757"/>
                  <a:pt x="5473" y="11757"/>
                </a:cubicBezTo>
                <a:cubicBezTo>
                  <a:pt x="5543" y="11757"/>
                  <a:pt x="5615" y="11764"/>
                  <a:pt x="5688" y="11778"/>
                </a:cubicBezTo>
                <a:cubicBezTo>
                  <a:pt x="5989" y="11831"/>
                  <a:pt x="6255" y="11985"/>
                  <a:pt x="6380" y="12298"/>
                </a:cubicBezTo>
                <a:cubicBezTo>
                  <a:pt x="6451" y="12470"/>
                  <a:pt x="6468" y="12653"/>
                  <a:pt x="6504" y="12830"/>
                </a:cubicBezTo>
                <a:cubicBezTo>
                  <a:pt x="6610" y="13380"/>
                  <a:pt x="6504" y="13883"/>
                  <a:pt x="6161" y="14332"/>
                </a:cubicBezTo>
                <a:cubicBezTo>
                  <a:pt x="6096" y="14421"/>
                  <a:pt x="6013" y="14492"/>
                  <a:pt x="5924" y="14563"/>
                </a:cubicBezTo>
                <a:cubicBezTo>
                  <a:pt x="5700" y="14722"/>
                  <a:pt x="5440" y="14823"/>
                  <a:pt x="5179" y="14906"/>
                </a:cubicBezTo>
                <a:cubicBezTo>
                  <a:pt x="4819" y="15028"/>
                  <a:pt x="4460" y="15099"/>
                  <a:pt x="4100" y="15099"/>
                </a:cubicBezTo>
                <a:cubicBezTo>
                  <a:pt x="3734" y="15099"/>
                  <a:pt x="3368" y="15026"/>
                  <a:pt x="3004" y="14858"/>
                </a:cubicBezTo>
                <a:cubicBezTo>
                  <a:pt x="2950" y="14858"/>
                  <a:pt x="2903" y="14835"/>
                  <a:pt x="2879" y="14781"/>
                </a:cubicBezTo>
                <a:cubicBezTo>
                  <a:pt x="2850" y="14775"/>
                  <a:pt x="2826" y="14764"/>
                  <a:pt x="2814" y="14734"/>
                </a:cubicBezTo>
                <a:cubicBezTo>
                  <a:pt x="2619" y="14604"/>
                  <a:pt x="2619" y="14604"/>
                  <a:pt x="2726" y="14427"/>
                </a:cubicBezTo>
                <a:cubicBezTo>
                  <a:pt x="2738" y="14350"/>
                  <a:pt x="2785" y="14285"/>
                  <a:pt x="2832" y="14226"/>
                </a:cubicBezTo>
                <a:cubicBezTo>
                  <a:pt x="2838" y="14167"/>
                  <a:pt x="2862" y="14119"/>
                  <a:pt x="2915" y="14090"/>
                </a:cubicBezTo>
                <a:cubicBezTo>
                  <a:pt x="2933" y="14054"/>
                  <a:pt x="2945" y="14019"/>
                  <a:pt x="2962" y="13983"/>
                </a:cubicBezTo>
                <a:cubicBezTo>
                  <a:pt x="3252" y="13498"/>
                  <a:pt x="3483" y="12978"/>
                  <a:pt x="3684" y="12452"/>
                </a:cubicBezTo>
                <a:cubicBezTo>
                  <a:pt x="3755" y="12257"/>
                  <a:pt x="3808" y="12056"/>
                  <a:pt x="3914" y="11873"/>
                </a:cubicBezTo>
                <a:cubicBezTo>
                  <a:pt x="3914" y="11843"/>
                  <a:pt x="3920" y="11813"/>
                  <a:pt x="3944" y="11796"/>
                </a:cubicBezTo>
                <a:cubicBezTo>
                  <a:pt x="4015" y="11601"/>
                  <a:pt x="4080" y="11405"/>
                  <a:pt x="4151" y="11204"/>
                </a:cubicBezTo>
                <a:cubicBezTo>
                  <a:pt x="4151" y="11175"/>
                  <a:pt x="4151" y="11145"/>
                  <a:pt x="4174" y="11128"/>
                </a:cubicBezTo>
                <a:cubicBezTo>
                  <a:pt x="4298" y="10542"/>
                  <a:pt x="4375" y="9963"/>
                  <a:pt x="4233" y="9372"/>
                </a:cubicBezTo>
                <a:cubicBezTo>
                  <a:pt x="4216" y="9312"/>
                  <a:pt x="4198" y="9259"/>
                  <a:pt x="4180" y="9206"/>
                </a:cubicBezTo>
                <a:cubicBezTo>
                  <a:pt x="4139" y="9135"/>
                  <a:pt x="4092" y="9076"/>
                  <a:pt x="4056" y="9005"/>
                </a:cubicBezTo>
                <a:cubicBezTo>
                  <a:pt x="3944" y="8769"/>
                  <a:pt x="3784" y="8579"/>
                  <a:pt x="3589" y="8414"/>
                </a:cubicBezTo>
                <a:cubicBezTo>
                  <a:pt x="3447" y="8296"/>
                  <a:pt x="3447" y="8296"/>
                  <a:pt x="3542" y="8136"/>
                </a:cubicBezTo>
                <a:cubicBezTo>
                  <a:pt x="3559" y="8112"/>
                  <a:pt x="3571" y="8095"/>
                  <a:pt x="3583" y="8071"/>
                </a:cubicBezTo>
                <a:cubicBezTo>
                  <a:pt x="3961" y="7474"/>
                  <a:pt x="4180" y="6829"/>
                  <a:pt x="4263" y="6132"/>
                </a:cubicBezTo>
                <a:cubicBezTo>
                  <a:pt x="4293" y="5895"/>
                  <a:pt x="4263" y="5665"/>
                  <a:pt x="4263" y="5434"/>
                </a:cubicBezTo>
                <a:cubicBezTo>
                  <a:pt x="4233" y="5251"/>
                  <a:pt x="4210" y="5067"/>
                  <a:pt x="4180" y="4884"/>
                </a:cubicBezTo>
                <a:cubicBezTo>
                  <a:pt x="4080" y="4624"/>
                  <a:pt x="4080" y="4624"/>
                  <a:pt x="4334" y="4600"/>
                </a:cubicBezTo>
                <a:cubicBezTo>
                  <a:pt x="4381" y="4571"/>
                  <a:pt x="4440" y="4571"/>
                  <a:pt x="4494" y="4571"/>
                </a:cubicBezTo>
                <a:cubicBezTo>
                  <a:pt x="4512" y="4553"/>
                  <a:pt x="4533" y="4545"/>
                  <a:pt x="4555" y="4545"/>
                </a:cubicBezTo>
                <a:cubicBezTo>
                  <a:pt x="4562" y="4545"/>
                  <a:pt x="4569" y="4546"/>
                  <a:pt x="4576" y="4547"/>
                </a:cubicBezTo>
                <a:cubicBezTo>
                  <a:pt x="4612" y="4541"/>
                  <a:pt x="4653" y="4535"/>
                  <a:pt x="4689" y="4529"/>
                </a:cubicBezTo>
                <a:cubicBezTo>
                  <a:pt x="4716" y="4506"/>
                  <a:pt x="4747" y="4498"/>
                  <a:pt x="4779" y="4498"/>
                </a:cubicBezTo>
                <a:cubicBezTo>
                  <a:pt x="4788" y="4498"/>
                  <a:pt x="4798" y="4499"/>
                  <a:pt x="4807" y="4500"/>
                </a:cubicBezTo>
                <a:cubicBezTo>
                  <a:pt x="4890" y="4482"/>
                  <a:pt x="4967" y="4470"/>
                  <a:pt x="5043" y="4453"/>
                </a:cubicBezTo>
                <a:cubicBezTo>
                  <a:pt x="5156" y="4399"/>
                  <a:pt x="5280" y="4376"/>
                  <a:pt x="5398" y="4346"/>
                </a:cubicBezTo>
                <a:cubicBezTo>
                  <a:pt x="5422" y="4340"/>
                  <a:pt x="5451" y="4334"/>
                  <a:pt x="5475" y="4322"/>
                </a:cubicBezTo>
                <a:cubicBezTo>
                  <a:pt x="5489" y="4304"/>
                  <a:pt x="5509" y="4297"/>
                  <a:pt x="5531" y="4297"/>
                </a:cubicBezTo>
                <a:cubicBezTo>
                  <a:pt x="5538" y="4297"/>
                  <a:pt x="5545" y="4297"/>
                  <a:pt x="5552" y="4299"/>
                </a:cubicBezTo>
                <a:cubicBezTo>
                  <a:pt x="5670" y="4252"/>
                  <a:pt x="5782" y="4192"/>
                  <a:pt x="5907" y="4175"/>
                </a:cubicBezTo>
                <a:cubicBezTo>
                  <a:pt x="5942" y="4145"/>
                  <a:pt x="5983" y="4139"/>
                  <a:pt x="6025" y="4139"/>
                </a:cubicBezTo>
                <a:cubicBezTo>
                  <a:pt x="6114" y="4074"/>
                  <a:pt x="6226" y="4074"/>
                  <a:pt x="6326" y="4039"/>
                </a:cubicBezTo>
                <a:cubicBezTo>
                  <a:pt x="6451" y="3991"/>
                  <a:pt x="6575" y="3956"/>
                  <a:pt x="6687" y="3885"/>
                </a:cubicBezTo>
                <a:cubicBezTo>
                  <a:pt x="6764" y="3826"/>
                  <a:pt x="6841" y="3784"/>
                  <a:pt x="6929" y="3749"/>
                </a:cubicBezTo>
                <a:cubicBezTo>
                  <a:pt x="6935" y="3743"/>
                  <a:pt x="6947" y="3737"/>
                  <a:pt x="6959" y="3737"/>
                </a:cubicBezTo>
                <a:cubicBezTo>
                  <a:pt x="7093" y="3638"/>
                  <a:pt x="7156" y="3590"/>
                  <a:pt x="7215" y="3590"/>
                </a:cubicBezTo>
                <a:cubicBezTo>
                  <a:pt x="7269" y="3590"/>
                  <a:pt x="7319" y="3629"/>
                  <a:pt x="7414" y="3702"/>
                </a:cubicBezTo>
                <a:cubicBezTo>
                  <a:pt x="7491" y="3714"/>
                  <a:pt x="7538" y="3767"/>
                  <a:pt x="7615" y="3790"/>
                </a:cubicBezTo>
                <a:cubicBezTo>
                  <a:pt x="7924" y="3870"/>
                  <a:pt x="8235" y="3901"/>
                  <a:pt x="8546" y="3901"/>
                </a:cubicBezTo>
                <a:cubicBezTo>
                  <a:pt x="8766" y="3901"/>
                  <a:pt x="8986" y="3886"/>
                  <a:pt x="9206" y="3861"/>
                </a:cubicBezTo>
                <a:lnTo>
                  <a:pt x="9247" y="3861"/>
                </a:lnTo>
                <a:cubicBezTo>
                  <a:pt x="9324" y="3832"/>
                  <a:pt x="9401" y="3832"/>
                  <a:pt x="9484" y="3826"/>
                </a:cubicBezTo>
                <a:cubicBezTo>
                  <a:pt x="9608" y="3802"/>
                  <a:pt x="9732" y="3761"/>
                  <a:pt x="9862" y="3749"/>
                </a:cubicBezTo>
                <a:cubicBezTo>
                  <a:pt x="10045" y="3731"/>
                  <a:pt x="10205" y="3648"/>
                  <a:pt x="10376" y="3601"/>
                </a:cubicBezTo>
                <a:cubicBezTo>
                  <a:pt x="10506" y="3566"/>
                  <a:pt x="10636" y="3501"/>
                  <a:pt x="10767" y="3465"/>
                </a:cubicBezTo>
                <a:cubicBezTo>
                  <a:pt x="10802" y="3371"/>
                  <a:pt x="10891" y="3365"/>
                  <a:pt x="10968" y="3329"/>
                </a:cubicBezTo>
                <a:cubicBezTo>
                  <a:pt x="10985" y="3323"/>
                  <a:pt x="11009" y="3311"/>
                  <a:pt x="11027" y="3306"/>
                </a:cubicBezTo>
                <a:cubicBezTo>
                  <a:pt x="11115" y="3235"/>
                  <a:pt x="11216" y="3181"/>
                  <a:pt x="11328" y="3152"/>
                </a:cubicBezTo>
                <a:cubicBezTo>
                  <a:pt x="11346" y="3128"/>
                  <a:pt x="11376" y="3116"/>
                  <a:pt x="11405" y="3116"/>
                </a:cubicBezTo>
                <a:cubicBezTo>
                  <a:pt x="11464" y="3057"/>
                  <a:pt x="11529" y="3022"/>
                  <a:pt x="11600" y="2998"/>
                </a:cubicBezTo>
                <a:cubicBezTo>
                  <a:pt x="11624" y="2969"/>
                  <a:pt x="11653" y="2951"/>
                  <a:pt x="11689" y="2951"/>
                </a:cubicBezTo>
                <a:cubicBezTo>
                  <a:pt x="11730" y="2909"/>
                  <a:pt x="11778" y="2880"/>
                  <a:pt x="11831" y="2862"/>
                </a:cubicBezTo>
                <a:cubicBezTo>
                  <a:pt x="11854" y="2850"/>
                  <a:pt x="11884" y="2838"/>
                  <a:pt x="11908" y="2821"/>
                </a:cubicBezTo>
                <a:cubicBezTo>
                  <a:pt x="11967" y="2768"/>
                  <a:pt x="12032" y="2714"/>
                  <a:pt x="12115" y="2685"/>
                </a:cubicBezTo>
                <a:lnTo>
                  <a:pt x="12126" y="2673"/>
                </a:lnTo>
                <a:cubicBezTo>
                  <a:pt x="12215" y="2596"/>
                  <a:pt x="12316" y="2531"/>
                  <a:pt x="12428" y="2496"/>
                </a:cubicBezTo>
                <a:cubicBezTo>
                  <a:pt x="12428" y="2484"/>
                  <a:pt x="12434" y="2478"/>
                  <a:pt x="12446" y="2478"/>
                </a:cubicBezTo>
                <a:cubicBezTo>
                  <a:pt x="12475" y="2448"/>
                  <a:pt x="12505" y="2413"/>
                  <a:pt x="12540" y="2389"/>
                </a:cubicBezTo>
                <a:cubicBezTo>
                  <a:pt x="12919" y="2159"/>
                  <a:pt x="13303" y="1940"/>
                  <a:pt x="13729" y="1810"/>
                </a:cubicBezTo>
                <a:cubicBezTo>
                  <a:pt x="13977" y="1733"/>
                  <a:pt x="14231" y="1686"/>
                  <a:pt x="14468" y="1579"/>
                </a:cubicBezTo>
                <a:cubicBezTo>
                  <a:pt x="14486" y="1575"/>
                  <a:pt x="14503" y="1573"/>
                  <a:pt x="14519" y="1573"/>
                </a:cubicBezTo>
                <a:cubicBezTo>
                  <a:pt x="14595" y="1573"/>
                  <a:pt x="14643" y="1618"/>
                  <a:pt x="14692" y="1691"/>
                </a:cubicBezTo>
                <a:cubicBezTo>
                  <a:pt x="14935" y="2046"/>
                  <a:pt x="15029" y="2448"/>
                  <a:pt x="15088" y="2862"/>
                </a:cubicBezTo>
                <a:cubicBezTo>
                  <a:pt x="15106" y="2980"/>
                  <a:pt x="15083" y="3093"/>
                  <a:pt x="15035" y="3205"/>
                </a:cubicBezTo>
                <a:cubicBezTo>
                  <a:pt x="14923" y="3459"/>
                  <a:pt x="14763" y="3678"/>
                  <a:pt x="14586" y="3885"/>
                </a:cubicBezTo>
                <a:cubicBezTo>
                  <a:pt x="14367" y="4151"/>
                  <a:pt x="14089" y="4322"/>
                  <a:pt x="13735" y="4346"/>
                </a:cubicBezTo>
                <a:cubicBezTo>
                  <a:pt x="13599" y="4358"/>
                  <a:pt x="13463" y="4382"/>
                  <a:pt x="13327" y="4382"/>
                </a:cubicBezTo>
                <a:cubicBezTo>
                  <a:pt x="13126" y="4382"/>
                  <a:pt x="12919" y="4376"/>
                  <a:pt x="12789" y="4175"/>
                </a:cubicBezTo>
                <a:cubicBezTo>
                  <a:pt x="12706" y="4121"/>
                  <a:pt x="12682" y="4033"/>
                  <a:pt x="12664" y="3938"/>
                </a:cubicBezTo>
                <a:cubicBezTo>
                  <a:pt x="12605" y="3855"/>
                  <a:pt x="12570" y="3767"/>
                  <a:pt x="12623" y="3666"/>
                </a:cubicBezTo>
                <a:cubicBezTo>
                  <a:pt x="12629" y="3412"/>
                  <a:pt x="12700" y="3306"/>
                  <a:pt x="12895" y="3258"/>
                </a:cubicBezTo>
                <a:cubicBezTo>
                  <a:pt x="12907" y="3251"/>
                  <a:pt x="12918" y="3248"/>
                  <a:pt x="12930" y="3248"/>
                </a:cubicBezTo>
                <a:cubicBezTo>
                  <a:pt x="12947" y="3248"/>
                  <a:pt x="12963" y="3256"/>
                  <a:pt x="12978" y="3270"/>
                </a:cubicBezTo>
                <a:cubicBezTo>
                  <a:pt x="13055" y="3282"/>
                  <a:pt x="13102" y="3329"/>
                  <a:pt x="13131" y="3400"/>
                </a:cubicBezTo>
                <a:cubicBezTo>
                  <a:pt x="13179" y="3495"/>
                  <a:pt x="13078" y="3560"/>
                  <a:pt x="13061" y="3654"/>
                </a:cubicBezTo>
                <a:cubicBezTo>
                  <a:pt x="13089" y="3661"/>
                  <a:pt x="13116" y="3664"/>
                  <a:pt x="13142" y="3664"/>
                </a:cubicBezTo>
                <a:cubicBezTo>
                  <a:pt x="13282" y="3664"/>
                  <a:pt x="13398" y="3584"/>
                  <a:pt x="13528" y="3554"/>
                </a:cubicBezTo>
                <a:cubicBezTo>
                  <a:pt x="13539" y="3542"/>
                  <a:pt x="13551" y="3524"/>
                  <a:pt x="13563" y="3507"/>
                </a:cubicBezTo>
                <a:cubicBezTo>
                  <a:pt x="13604" y="3501"/>
                  <a:pt x="13634" y="3477"/>
                  <a:pt x="13652" y="3436"/>
                </a:cubicBezTo>
                <a:cubicBezTo>
                  <a:pt x="13681" y="3406"/>
                  <a:pt x="13711" y="3377"/>
                  <a:pt x="13740" y="3347"/>
                </a:cubicBezTo>
                <a:cubicBezTo>
                  <a:pt x="13782" y="3099"/>
                  <a:pt x="13705" y="2969"/>
                  <a:pt x="13474" y="2874"/>
                </a:cubicBezTo>
                <a:cubicBezTo>
                  <a:pt x="13386" y="2841"/>
                  <a:pt x="13297" y="2802"/>
                  <a:pt x="13195" y="2802"/>
                </a:cubicBezTo>
                <a:cubicBezTo>
                  <a:pt x="13187" y="2802"/>
                  <a:pt x="13180" y="2803"/>
                  <a:pt x="13173" y="2803"/>
                </a:cubicBezTo>
                <a:cubicBezTo>
                  <a:pt x="13148" y="2828"/>
                  <a:pt x="13121" y="2838"/>
                  <a:pt x="13092" y="2838"/>
                </a:cubicBezTo>
                <a:cubicBezTo>
                  <a:pt x="13080" y="2838"/>
                  <a:pt x="13067" y="2836"/>
                  <a:pt x="13055" y="2833"/>
                </a:cubicBezTo>
                <a:cubicBezTo>
                  <a:pt x="12954" y="2862"/>
                  <a:pt x="12854" y="2898"/>
                  <a:pt x="12753" y="2927"/>
                </a:cubicBezTo>
                <a:cubicBezTo>
                  <a:pt x="12724" y="2969"/>
                  <a:pt x="12676" y="2998"/>
                  <a:pt x="12629" y="3016"/>
                </a:cubicBezTo>
                <a:cubicBezTo>
                  <a:pt x="12617" y="3028"/>
                  <a:pt x="12605" y="3034"/>
                  <a:pt x="12599" y="3045"/>
                </a:cubicBezTo>
                <a:cubicBezTo>
                  <a:pt x="12540" y="3093"/>
                  <a:pt x="12487" y="3146"/>
                  <a:pt x="12434" y="3199"/>
                </a:cubicBezTo>
                <a:cubicBezTo>
                  <a:pt x="12422" y="3246"/>
                  <a:pt x="12398" y="3282"/>
                  <a:pt x="12363" y="3317"/>
                </a:cubicBezTo>
                <a:cubicBezTo>
                  <a:pt x="12322" y="3447"/>
                  <a:pt x="12274" y="3578"/>
                  <a:pt x="12233" y="3708"/>
                </a:cubicBezTo>
                <a:cubicBezTo>
                  <a:pt x="12227" y="3773"/>
                  <a:pt x="12239" y="3844"/>
                  <a:pt x="12197" y="3903"/>
                </a:cubicBezTo>
                <a:cubicBezTo>
                  <a:pt x="12191" y="3926"/>
                  <a:pt x="12191" y="3956"/>
                  <a:pt x="12191" y="3980"/>
                </a:cubicBezTo>
                <a:cubicBezTo>
                  <a:pt x="12227" y="4098"/>
                  <a:pt x="12251" y="4222"/>
                  <a:pt x="12310" y="4334"/>
                </a:cubicBezTo>
                <a:cubicBezTo>
                  <a:pt x="12351" y="4364"/>
                  <a:pt x="12381" y="4399"/>
                  <a:pt x="12392" y="4447"/>
                </a:cubicBezTo>
                <a:cubicBezTo>
                  <a:pt x="12416" y="4476"/>
                  <a:pt x="12440" y="4512"/>
                  <a:pt x="12463" y="4541"/>
                </a:cubicBezTo>
                <a:cubicBezTo>
                  <a:pt x="12505" y="4547"/>
                  <a:pt x="12528" y="4571"/>
                  <a:pt x="12546" y="4606"/>
                </a:cubicBezTo>
                <a:cubicBezTo>
                  <a:pt x="12706" y="4730"/>
                  <a:pt x="12865" y="4843"/>
                  <a:pt x="13061" y="4914"/>
                </a:cubicBezTo>
                <a:cubicBezTo>
                  <a:pt x="13137" y="4931"/>
                  <a:pt x="13214" y="4949"/>
                  <a:pt x="13291" y="4967"/>
                </a:cubicBezTo>
                <a:cubicBezTo>
                  <a:pt x="13445" y="4961"/>
                  <a:pt x="13604" y="4961"/>
                  <a:pt x="13758" y="4955"/>
                </a:cubicBezTo>
                <a:cubicBezTo>
                  <a:pt x="13778" y="4941"/>
                  <a:pt x="13801" y="4930"/>
                  <a:pt x="13825" y="4930"/>
                </a:cubicBezTo>
                <a:cubicBezTo>
                  <a:pt x="13831" y="4930"/>
                  <a:pt x="13836" y="4930"/>
                  <a:pt x="13841" y="4931"/>
                </a:cubicBezTo>
                <a:cubicBezTo>
                  <a:pt x="13965" y="4872"/>
                  <a:pt x="14095" y="4872"/>
                  <a:pt x="14231" y="4872"/>
                </a:cubicBezTo>
                <a:cubicBezTo>
                  <a:pt x="14592" y="4707"/>
                  <a:pt x="14893" y="4476"/>
                  <a:pt x="15071" y="4104"/>
                </a:cubicBezTo>
                <a:cubicBezTo>
                  <a:pt x="15201" y="3832"/>
                  <a:pt x="15242" y="3530"/>
                  <a:pt x="15254" y="3229"/>
                </a:cubicBezTo>
                <a:cubicBezTo>
                  <a:pt x="15272" y="2815"/>
                  <a:pt x="15195" y="2413"/>
                  <a:pt x="15041" y="2028"/>
                </a:cubicBezTo>
                <a:cubicBezTo>
                  <a:pt x="15000" y="1922"/>
                  <a:pt x="14947" y="1827"/>
                  <a:pt x="14893" y="1733"/>
                </a:cubicBezTo>
                <a:cubicBezTo>
                  <a:pt x="14858" y="1680"/>
                  <a:pt x="14805" y="1632"/>
                  <a:pt x="14811" y="1556"/>
                </a:cubicBezTo>
                <a:cubicBezTo>
                  <a:pt x="14917" y="1532"/>
                  <a:pt x="15029" y="1544"/>
                  <a:pt x="15136" y="1508"/>
                </a:cubicBezTo>
                <a:cubicBezTo>
                  <a:pt x="15252" y="1508"/>
                  <a:pt x="15368" y="1508"/>
                  <a:pt x="15484" y="1508"/>
                </a:cubicBezTo>
                <a:cubicBezTo>
                  <a:pt x="15717" y="1508"/>
                  <a:pt x="15948" y="1510"/>
                  <a:pt x="16176" y="1526"/>
                </a:cubicBezTo>
                <a:cubicBezTo>
                  <a:pt x="16490" y="1544"/>
                  <a:pt x="16797" y="1597"/>
                  <a:pt x="17087" y="1733"/>
                </a:cubicBezTo>
                <a:cubicBezTo>
                  <a:pt x="17270" y="1810"/>
                  <a:pt x="17400" y="1946"/>
                  <a:pt x="17513" y="2099"/>
                </a:cubicBezTo>
                <a:cubicBezTo>
                  <a:pt x="17578" y="2182"/>
                  <a:pt x="17637" y="2271"/>
                  <a:pt x="17696" y="2354"/>
                </a:cubicBezTo>
                <a:cubicBezTo>
                  <a:pt x="17861" y="2567"/>
                  <a:pt x="17968" y="2809"/>
                  <a:pt x="17997" y="3075"/>
                </a:cubicBezTo>
                <a:cubicBezTo>
                  <a:pt x="18003" y="3105"/>
                  <a:pt x="18009" y="3128"/>
                  <a:pt x="18015" y="3152"/>
                </a:cubicBezTo>
                <a:cubicBezTo>
                  <a:pt x="18045" y="3205"/>
                  <a:pt x="18045" y="3258"/>
                  <a:pt x="18033" y="3311"/>
                </a:cubicBezTo>
                <a:cubicBezTo>
                  <a:pt x="18033" y="3341"/>
                  <a:pt x="18033" y="3365"/>
                  <a:pt x="18033" y="3388"/>
                </a:cubicBezTo>
                <a:cubicBezTo>
                  <a:pt x="18045" y="3483"/>
                  <a:pt x="18056" y="3578"/>
                  <a:pt x="18015" y="3666"/>
                </a:cubicBezTo>
                <a:cubicBezTo>
                  <a:pt x="18009" y="3767"/>
                  <a:pt x="17974" y="3861"/>
                  <a:pt x="17932" y="3950"/>
                </a:cubicBezTo>
                <a:cubicBezTo>
                  <a:pt x="17912" y="4001"/>
                  <a:pt x="17878" y="4035"/>
                  <a:pt x="17822" y="4035"/>
                </a:cubicBezTo>
                <a:cubicBezTo>
                  <a:pt x="17814" y="4035"/>
                  <a:pt x="17806" y="4034"/>
                  <a:pt x="17796" y="4033"/>
                </a:cubicBezTo>
                <a:cubicBezTo>
                  <a:pt x="17699" y="4022"/>
                  <a:pt x="17603" y="4017"/>
                  <a:pt x="17506" y="4017"/>
                </a:cubicBezTo>
                <a:cubicBezTo>
                  <a:pt x="17233" y="4017"/>
                  <a:pt x="16962" y="4056"/>
                  <a:pt x="16691" y="4104"/>
                </a:cubicBezTo>
                <a:cubicBezTo>
                  <a:pt x="16212" y="4181"/>
                  <a:pt x="15757" y="4340"/>
                  <a:pt x="15343" y="4606"/>
                </a:cubicBezTo>
                <a:cubicBezTo>
                  <a:pt x="15236" y="4707"/>
                  <a:pt x="15148" y="4843"/>
                  <a:pt x="15023" y="4931"/>
                </a:cubicBezTo>
                <a:cubicBezTo>
                  <a:pt x="14935" y="5091"/>
                  <a:pt x="14840" y="5245"/>
                  <a:pt x="14817" y="5434"/>
                </a:cubicBezTo>
                <a:cubicBezTo>
                  <a:pt x="14805" y="5582"/>
                  <a:pt x="14840" y="5718"/>
                  <a:pt x="14870" y="5860"/>
                </a:cubicBezTo>
                <a:cubicBezTo>
                  <a:pt x="14899" y="5883"/>
                  <a:pt x="14905" y="5907"/>
                  <a:pt x="14911" y="5937"/>
                </a:cubicBezTo>
                <a:cubicBezTo>
                  <a:pt x="15071" y="6203"/>
                  <a:pt x="15313" y="6333"/>
                  <a:pt x="15603" y="6392"/>
                </a:cubicBezTo>
                <a:cubicBezTo>
                  <a:pt x="15612" y="6390"/>
                  <a:pt x="15620" y="6390"/>
                  <a:pt x="15627" y="6390"/>
                </a:cubicBezTo>
                <a:cubicBezTo>
                  <a:pt x="15650" y="6390"/>
                  <a:pt x="15668" y="6396"/>
                  <a:pt x="15686" y="6410"/>
                </a:cubicBezTo>
                <a:cubicBezTo>
                  <a:pt x="15693" y="6410"/>
                  <a:pt x="15701" y="6410"/>
                  <a:pt x="15708" y="6410"/>
                </a:cubicBezTo>
                <a:cubicBezTo>
                  <a:pt x="16201" y="6410"/>
                  <a:pt x="16613" y="6221"/>
                  <a:pt x="16945" y="5866"/>
                </a:cubicBezTo>
                <a:cubicBezTo>
                  <a:pt x="17034" y="5771"/>
                  <a:pt x="17134" y="5688"/>
                  <a:pt x="17211" y="5588"/>
                </a:cubicBezTo>
                <a:cubicBezTo>
                  <a:pt x="17223" y="5564"/>
                  <a:pt x="17229" y="5540"/>
                  <a:pt x="17246" y="5517"/>
                </a:cubicBezTo>
                <a:cubicBezTo>
                  <a:pt x="17583" y="5138"/>
                  <a:pt x="17861" y="4730"/>
                  <a:pt x="18021" y="4246"/>
                </a:cubicBezTo>
                <a:cubicBezTo>
                  <a:pt x="18042" y="4181"/>
                  <a:pt x="18082" y="4148"/>
                  <a:pt x="18136" y="4148"/>
                </a:cubicBezTo>
                <a:cubicBezTo>
                  <a:pt x="18157" y="4148"/>
                  <a:pt x="18180" y="4153"/>
                  <a:pt x="18204" y="4163"/>
                </a:cubicBezTo>
                <a:cubicBezTo>
                  <a:pt x="18231" y="4162"/>
                  <a:pt x="18258" y="4162"/>
                  <a:pt x="18284" y="4162"/>
                </a:cubicBezTo>
                <a:cubicBezTo>
                  <a:pt x="18465" y="4162"/>
                  <a:pt x="18644" y="4178"/>
                  <a:pt x="18819" y="4204"/>
                </a:cubicBezTo>
                <a:cubicBezTo>
                  <a:pt x="19002" y="4222"/>
                  <a:pt x="19180" y="4228"/>
                  <a:pt x="19363" y="4246"/>
                </a:cubicBezTo>
                <a:cubicBezTo>
                  <a:pt x="19405" y="4246"/>
                  <a:pt x="19452" y="4257"/>
                  <a:pt x="19493" y="4263"/>
                </a:cubicBezTo>
                <a:cubicBezTo>
                  <a:pt x="19765" y="4257"/>
                  <a:pt x="20031" y="4263"/>
                  <a:pt x="20297" y="4246"/>
                </a:cubicBezTo>
                <a:cubicBezTo>
                  <a:pt x="20776" y="4216"/>
                  <a:pt x="21243" y="4127"/>
                  <a:pt x="21698" y="3980"/>
                </a:cubicBezTo>
                <a:cubicBezTo>
                  <a:pt x="21716" y="3956"/>
                  <a:pt x="21740" y="3938"/>
                  <a:pt x="21775" y="3938"/>
                </a:cubicBezTo>
                <a:cubicBezTo>
                  <a:pt x="21793" y="3915"/>
                  <a:pt x="21823" y="3903"/>
                  <a:pt x="21852" y="3897"/>
                </a:cubicBezTo>
                <a:cubicBezTo>
                  <a:pt x="21882" y="3844"/>
                  <a:pt x="21941" y="3826"/>
                  <a:pt x="21988" y="3790"/>
                </a:cubicBezTo>
                <a:cubicBezTo>
                  <a:pt x="22136" y="3660"/>
                  <a:pt x="22272" y="3518"/>
                  <a:pt x="22325" y="3311"/>
                </a:cubicBezTo>
                <a:cubicBezTo>
                  <a:pt x="22307" y="3211"/>
                  <a:pt x="22361" y="3116"/>
                  <a:pt x="22337" y="3010"/>
                </a:cubicBezTo>
                <a:cubicBezTo>
                  <a:pt x="22278" y="2762"/>
                  <a:pt x="22171" y="2555"/>
                  <a:pt x="21988" y="2377"/>
                </a:cubicBezTo>
                <a:cubicBezTo>
                  <a:pt x="21809" y="2250"/>
                  <a:pt x="21624" y="2123"/>
                  <a:pt x="21389" y="2123"/>
                </a:cubicBezTo>
                <a:cubicBezTo>
                  <a:pt x="21384" y="2123"/>
                  <a:pt x="21379" y="2123"/>
                  <a:pt x="21373" y="2123"/>
                </a:cubicBezTo>
                <a:cubicBezTo>
                  <a:pt x="21149" y="2129"/>
                  <a:pt x="20918" y="2105"/>
                  <a:pt x="20711" y="2235"/>
                </a:cubicBezTo>
                <a:cubicBezTo>
                  <a:pt x="20676" y="2259"/>
                  <a:pt x="20622" y="2253"/>
                  <a:pt x="20575" y="2259"/>
                </a:cubicBezTo>
                <a:cubicBezTo>
                  <a:pt x="20510" y="2306"/>
                  <a:pt x="20439" y="2354"/>
                  <a:pt x="20356" y="2365"/>
                </a:cubicBezTo>
                <a:cubicBezTo>
                  <a:pt x="20067" y="2537"/>
                  <a:pt x="19836" y="2768"/>
                  <a:pt x="19688" y="3075"/>
                </a:cubicBezTo>
                <a:cubicBezTo>
                  <a:pt x="19671" y="3205"/>
                  <a:pt x="19629" y="3341"/>
                  <a:pt x="19700" y="3465"/>
                </a:cubicBezTo>
                <a:cubicBezTo>
                  <a:pt x="19712" y="3489"/>
                  <a:pt x="19730" y="3507"/>
                  <a:pt x="19742" y="3530"/>
                </a:cubicBezTo>
                <a:cubicBezTo>
                  <a:pt x="19871" y="3780"/>
                  <a:pt x="19958" y="3838"/>
                  <a:pt x="20112" y="3838"/>
                </a:cubicBezTo>
                <a:cubicBezTo>
                  <a:pt x="20183" y="3838"/>
                  <a:pt x="20269" y="3825"/>
                  <a:pt x="20380" y="3814"/>
                </a:cubicBezTo>
                <a:cubicBezTo>
                  <a:pt x="20457" y="3808"/>
                  <a:pt x="20504" y="3708"/>
                  <a:pt x="20593" y="3702"/>
                </a:cubicBezTo>
                <a:cubicBezTo>
                  <a:pt x="20605" y="3690"/>
                  <a:pt x="20617" y="3678"/>
                  <a:pt x="20628" y="3666"/>
                </a:cubicBezTo>
                <a:cubicBezTo>
                  <a:pt x="20634" y="3542"/>
                  <a:pt x="20522" y="3465"/>
                  <a:pt x="20504" y="3353"/>
                </a:cubicBezTo>
                <a:cubicBezTo>
                  <a:pt x="20463" y="3294"/>
                  <a:pt x="20427" y="3223"/>
                  <a:pt x="20404" y="3152"/>
                </a:cubicBezTo>
                <a:cubicBezTo>
                  <a:pt x="20380" y="3145"/>
                  <a:pt x="20358" y="3141"/>
                  <a:pt x="20337" y="3141"/>
                </a:cubicBezTo>
                <a:cubicBezTo>
                  <a:pt x="20291" y="3141"/>
                  <a:pt x="20251" y="3160"/>
                  <a:pt x="20214" y="3205"/>
                </a:cubicBezTo>
                <a:cubicBezTo>
                  <a:pt x="20144" y="3288"/>
                  <a:pt x="20043" y="3323"/>
                  <a:pt x="19937" y="3329"/>
                </a:cubicBezTo>
                <a:cubicBezTo>
                  <a:pt x="19883" y="3329"/>
                  <a:pt x="19830" y="3300"/>
                  <a:pt x="19866" y="3235"/>
                </a:cubicBezTo>
                <a:cubicBezTo>
                  <a:pt x="19925" y="3134"/>
                  <a:pt x="19948" y="3010"/>
                  <a:pt x="20055" y="2945"/>
                </a:cubicBezTo>
                <a:cubicBezTo>
                  <a:pt x="20386" y="2531"/>
                  <a:pt x="20743" y="2377"/>
                  <a:pt x="21140" y="2377"/>
                </a:cubicBezTo>
                <a:cubicBezTo>
                  <a:pt x="21282" y="2377"/>
                  <a:pt x="21428" y="2396"/>
                  <a:pt x="21580" y="2431"/>
                </a:cubicBezTo>
                <a:cubicBezTo>
                  <a:pt x="21811" y="2484"/>
                  <a:pt x="21982" y="2637"/>
                  <a:pt x="22053" y="2880"/>
                </a:cubicBezTo>
                <a:cubicBezTo>
                  <a:pt x="22083" y="2915"/>
                  <a:pt x="22089" y="2957"/>
                  <a:pt x="22083" y="2998"/>
                </a:cubicBezTo>
                <a:cubicBezTo>
                  <a:pt x="22089" y="3075"/>
                  <a:pt x="22089" y="3158"/>
                  <a:pt x="22077" y="3235"/>
                </a:cubicBezTo>
                <a:cubicBezTo>
                  <a:pt x="22077" y="3294"/>
                  <a:pt x="22071" y="3359"/>
                  <a:pt x="22018" y="3400"/>
                </a:cubicBezTo>
                <a:cubicBezTo>
                  <a:pt x="21929" y="3601"/>
                  <a:pt x="21775" y="3731"/>
                  <a:pt x="21580" y="3826"/>
                </a:cubicBezTo>
                <a:cubicBezTo>
                  <a:pt x="21533" y="3891"/>
                  <a:pt x="21468" y="3926"/>
                  <a:pt x="21379" y="3926"/>
                </a:cubicBezTo>
                <a:cubicBezTo>
                  <a:pt x="21255" y="3980"/>
                  <a:pt x="21125" y="4009"/>
                  <a:pt x="20989" y="4027"/>
                </a:cubicBezTo>
                <a:cubicBezTo>
                  <a:pt x="20924" y="4065"/>
                  <a:pt x="20854" y="4093"/>
                  <a:pt x="20775" y="4093"/>
                </a:cubicBezTo>
                <a:cubicBezTo>
                  <a:pt x="20768" y="4093"/>
                  <a:pt x="20760" y="4092"/>
                  <a:pt x="20753" y="4092"/>
                </a:cubicBezTo>
                <a:cubicBezTo>
                  <a:pt x="20729" y="4098"/>
                  <a:pt x="20699" y="4098"/>
                  <a:pt x="20676" y="4104"/>
                </a:cubicBezTo>
                <a:cubicBezTo>
                  <a:pt x="20658" y="4117"/>
                  <a:pt x="20637" y="4124"/>
                  <a:pt x="20615" y="4124"/>
                </a:cubicBezTo>
                <a:cubicBezTo>
                  <a:pt x="20608" y="4124"/>
                  <a:pt x="20600" y="4123"/>
                  <a:pt x="20593" y="4121"/>
                </a:cubicBezTo>
                <a:cubicBezTo>
                  <a:pt x="20464" y="4138"/>
                  <a:pt x="20335" y="4144"/>
                  <a:pt x="20206" y="4144"/>
                </a:cubicBezTo>
                <a:cubicBezTo>
                  <a:pt x="20021" y="4144"/>
                  <a:pt x="19837" y="4133"/>
                  <a:pt x="19653" y="4133"/>
                </a:cubicBezTo>
                <a:cubicBezTo>
                  <a:pt x="19635" y="4137"/>
                  <a:pt x="19617" y="4138"/>
                  <a:pt x="19598" y="4138"/>
                </a:cubicBezTo>
                <a:cubicBezTo>
                  <a:pt x="19551" y="4138"/>
                  <a:pt x="19505" y="4128"/>
                  <a:pt x="19458" y="4116"/>
                </a:cubicBezTo>
                <a:cubicBezTo>
                  <a:pt x="19416" y="4121"/>
                  <a:pt x="19381" y="4121"/>
                  <a:pt x="19339" y="4121"/>
                </a:cubicBezTo>
                <a:cubicBezTo>
                  <a:pt x="19325" y="4120"/>
                  <a:pt x="19310" y="4120"/>
                  <a:pt x="19295" y="4120"/>
                </a:cubicBezTo>
                <a:cubicBezTo>
                  <a:pt x="19264" y="4120"/>
                  <a:pt x="19234" y="4121"/>
                  <a:pt x="19203" y="4121"/>
                </a:cubicBezTo>
                <a:cubicBezTo>
                  <a:pt x="19156" y="4121"/>
                  <a:pt x="19109" y="4119"/>
                  <a:pt x="19062" y="4104"/>
                </a:cubicBezTo>
                <a:cubicBezTo>
                  <a:pt x="19008" y="4098"/>
                  <a:pt x="18961" y="4098"/>
                  <a:pt x="18908" y="4092"/>
                </a:cubicBezTo>
                <a:cubicBezTo>
                  <a:pt x="18873" y="4089"/>
                  <a:pt x="18839" y="4089"/>
                  <a:pt x="18804" y="4089"/>
                </a:cubicBezTo>
                <a:cubicBezTo>
                  <a:pt x="18772" y="4089"/>
                  <a:pt x="18739" y="4089"/>
                  <a:pt x="18707" y="4089"/>
                </a:cubicBezTo>
                <a:cubicBezTo>
                  <a:pt x="18615" y="4089"/>
                  <a:pt x="18524" y="4085"/>
                  <a:pt x="18435" y="4051"/>
                </a:cubicBezTo>
                <a:lnTo>
                  <a:pt x="18281" y="4051"/>
                </a:lnTo>
                <a:cubicBezTo>
                  <a:pt x="18257" y="4051"/>
                  <a:pt x="18237" y="4052"/>
                  <a:pt x="18220" y="4052"/>
                </a:cubicBezTo>
                <a:cubicBezTo>
                  <a:pt x="18127" y="4052"/>
                  <a:pt x="18128" y="4033"/>
                  <a:pt x="18163" y="3938"/>
                </a:cubicBezTo>
                <a:cubicBezTo>
                  <a:pt x="18163" y="3897"/>
                  <a:pt x="18175" y="3855"/>
                  <a:pt x="18198" y="3820"/>
                </a:cubicBezTo>
                <a:cubicBezTo>
                  <a:pt x="18198" y="3737"/>
                  <a:pt x="18234" y="3666"/>
                  <a:pt x="18252" y="3583"/>
                </a:cubicBezTo>
                <a:cubicBezTo>
                  <a:pt x="18258" y="3241"/>
                  <a:pt x="18281" y="2898"/>
                  <a:pt x="18151" y="2572"/>
                </a:cubicBezTo>
                <a:cubicBezTo>
                  <a:pt x="18110" y="2525"/>
                  <a:pt x="18086" y="2472"/>
                  <a:pt x="18080" y="2413"/>
                </a:cubicBezTo>
                <a:cubicBezTo>
                  <a:pt x="17956" y="2159"/>
                  <a:pt x="17761" y="1975"/>
                  <a:pt x="17524" y="1827"/>
                </a:cubicBezTo>
                <a:cubicBezTo>
                  <a:pt x="17465" y="1792"/>
                  <a:pt x="17424" y="1745"/>
                  <a:pt x="17377" y="1697"/>
                </a:cubicBezTo>
                <a:cubicBezTo>
                  <a:pt x="17341" y="1697"/>
                  <a:pt x="17317" y="1686"/>
                  <a:pt x="17300" y="1662"/>
                </a:cubicBezTo>
                <a:cubicBezTo>
                  <a:pt x="17264" y="1656"/>
                  <a:pt x="17241" y="1650"/>
                  <a:pt x="17217" y="1626"/>
                </a:cubicBezTo>
                <a:cubicBezTo>
                  <a:pt x="17128" y="1626"/>
                  <a:pt x="17057" y="1573"/>
                  <a:pt x="16975" y="1556"/>
                </a:cubicBezTo>
                <a:cubicBezTo>
                  <a:pt x="16572" y="1445"/>
                  <a:pt x="16165" y="1406"/>
                  <a:pt x="15754" y="1406"/>
                </a:cubicBezTo>
                <a:cubicBezTo>
                  <a:pt x="15549" y="1406"/>
                  <a:pt x="15343" y="1416"/>
                  <a:pt x="15136" y="1431"/>
                </a:cubicBezTo>
                <a:cubicBezTo>
                  <a:pt x="15112" y="1425"/>
                  <a:pt x="15083" y="1425"/>
                  <a:pt x="15059" y="1420"/>
                </a:cubicBezTo>
                <a:cubicBezTo>
                  <a:pt x="14994" y="1425"/>
                  <a:pt x="14929" y="1431"/>
                  <a:pt x="14864" y="1437"/>
                </a:cubicBezTo>
                <a:cubicBezTo>
                  <a:pt x="14837" y="1447"/>
                  <a:pt x="14812" y="1452"/>
                  <a:pt x="14791" y="1452"/>
                </a:cubicBezTo>
                <a:cubicBezTo>
                  <a:pt x="14709" y="1452"/>
                  <a:pt x="14663" y="1388"/>
                  <a:pt x="14621" y="1313"/>
                </a:cubicBezTo>
                <a:cubicBezTo>
                  <a:pt x="14574" y="1284"/>
                  <a:pt x="14556" y="1242"/>
                  <a:pt x="14545" y="1195"/>
                </a:cubicBezTo>
                <a:cubicBezTo>
                  <a:pt x="14379" y="1012"/>
                  <a:pt x="14213" y="840"/>
                  <a:pt x="14024" y="686"/>
                </a:cubicBezTo>
                <a:cubicBezTo>
                  <a:pt x="13947" y="633"/>
                  <a:pt x="13876" y="580"/>
                  <a:pt x="13800" y="521"/>
                </a:cubicBezTo>
                <a:cubicBezTo>
                  <a:pt x="13699" y="503"/>
                  <a:pt x="13616" y="450"/>
                  <a:pt x="13551" y="373"/>
                </a:cubicBezTo>
                <a:cubicBezTo>
                  <a:pt x="13321" y="296"/>
                  <a:pt x="13084" y="219"/>
                  <a:pt x="12854" y="142"/>
                </a:cubicBezTo>
                <a:cubicBezTo>
                  <a:pt x="12806" y="128"/>
                  <a:pt x="12758" y="95"/>
                  <a:pt x="12707" y="95"/>
                </a:cubicBezTo>
                <a:cubicBezTo>
                  <a:pt x="12695" y="95"/>
                  <a:pt x="12683" y="96"/>
                  <a:pt x="12670" y="101"/>
                </a:cubicBezTo>
                <a:cubicBezTo>
                  <a:pt x="12670" y="107"/>
                  <a:pt x="12670" y="107"/>
                  <a:pt x="12670" y="107"/>
                </a:cubicBezTo>
                <a:cubicBezTo>
                  <a:pt x="12664" y="101"/>
                  <a:pt x="12659" y="101"/>
                  <a:pt x="12653" y="101"/>
                </a:cubicBezTo>
                <a:cubicBezTo>
                  <a:pt x="12564" y="60"/>
                  <a:pt x="12469" y="48"/>
                  <a:pt x="12369" y="48"/>
                </a:cubicBezTo>
                <a:cubicBezTo>
                  <a:pt x="12256" y="42"/>
                  <a:pt x="12150" y="30"/>
                  <a:pt x="12038" y="24"/>
                </a:cubicBezTo>
                <a:cubicBezTo>
                  <a:pt x="11979" y="33"/>
                  <a:pt x="11924" y="41"/>
                  <a:pt x="11867" y="41"/>
                </a:cubicBezTo>
                <a:cubicBezTo>
                  <a:pt x="11843" y="41"/>
                  <a:pt x="11820" y="39"/>
                  <a:pt x="11795" y="36"/>
                </a:cubicBezTo>
                <a:cubicBezTo>
                  <a:pt x="11476" y="72"/>
                  <a:pt x="11157" y="107"/>
                  <a:pt x="10843" y="166"/>
                </a:cubicBezTo>
                <a:cubicBezTo>
                  <a:pt x="10778" y="184"/>
                  <a:pt x="10702" y="178"/>
                  <a:pt x="10648" y="237"/>
                </a:cubicBezTo>
                <a:cubicBezTo>
                  <a:pt x="10636" y="231"/>
                  <a:pt x="10631" y="231"/>
                  <a:pt x="10613" y="231"/>
                </a:cubicBezTo>
                <a:cubicBezTo>
                  <a:pt x="10536" y="249"/>
                  <a:pt x="10459" y="278"/>
                  <a:pt x="10376" y="308"/>
                </a:cubicBezTo>
                <a:cubicBezTo>
                  <a:pt x="10353" y="320"/>
                  <a:pt x="10329" y="326"/>
                  <a:pt x="10305" y="338"/>
                </a:cubicBezTo>
                <a:cubicBezTo>
                  <a:pt x="10264" y="355"/>
                  <a:pt x="10217" y="367"/>
                  <a:pt x="10187" y="391"/>
                </a:cubicBezTo>
                <a:cubicBezTo>
                  <a:pt x="10175" y="397"/>
                  <a:pt x="10169" y="403"/>
                  <a:pt x="10169" y="409"/>
                </a:cubicBezTo>
                <a:cubicBezTo>
                  <a:pt x="10160" y="404"/>
                  <a:pt x="10151" y="402"/>
                  <a:pt x="10142" y="402"/>
                </a:cubicBezTo>
                <a:cubicBezTo>
                  <a:pt x="10104" y="402"/>
                  <a:pt x="10067" y="436"/>
                  <a:pt x="10033" y="450"/>
                </a:cubicBezTo>
                <a:cubicBezTo>
                  <a:pt x="9945" y="474"/>
                  <a:pt x="9862" y="509"/>
                  <a:pt x="9785" y="556"/>
                </a:cubicBezTo>
                <a:cubicBezTo>
                  <a:pt x="9744" y="562"/>
                  <a:pt x="9708" y="574"/>
                  <a:pt x="9679" y="604"/>
                </a:cubicBezTo>
                <a:cubicBezTo>
                  <a:pt x="9667" y="604"/>
                  <a:pt x="9649" y="598"/>
                  <a:pt x="9637" y="598"/>
                </a:cubicBezTo>
                <a:cubicBezTo>
                  <a:pt x="9620" y="621"/>
                  <a:pt x="9590" y="639"/>
                  <a:pt x="9560" y="639"/>
                </a:cubicBezTo>
                <a:cubicBezTo>
                  <a:pt x="9513" y="669"/>
                  <a:pt x="9472" y="692"/>
                  <a:pt x="9424" y="722"/>
                </a:cubicBezTo>
                <a:cubicBezTo>
                  <a:pt x="9407" y="728"/>
                  <a:pt x="9395" y="734"/>
                  <a:pt x="9389" y="757"/>
                </a:cubicBezTo>
                <a:cubicBezTo>
                  <a:pt x="9383" y="755"/>
                  <a:pt x="9377" y="754"/>
                  <a:pt x="9371" y="754"/>
                </a:cubicBezTo>
                <a:cubicBezTo>
                  <a:pt x="9346" y="754"/>
                  <a:pt x="9318" y="771"/>
                  <a:pt x="9294" y="781"/>
                </a:cubicBezTo>
                <a:lnTo>
                  <a:pt x="9288" y="781"/>
                </a:lnTo>
                <a:cubicBezTo>
                  <a:pt x="9229" y="799"/>
                  <a:pt x="9170" y="805"/>
                  <a:pt x="9152" y="876"/>
                </a:cubicBezTo>
                <a:cubicBezTo>
                  <a:pt x="9143" y="873"/>
                  <a:pt x="9133" y="873"/>
                  <a:pt x="9124" y="873"/>
                </a:cubicBezTo>
                <a:cubicBezTo>
                  <a:pt x="9056" y="873"/>
                  <a:pt x="9002" y="924"/>
                  <a:pt x="8940" y="935"/>
                </a:cubicBezTo>
                <a:cubicBezTo>
                  <a:pt x="8839" y="976"/>
                  <a:pt x="8750" y="1041"/>
                  <a:pt x="8644" y="1059"/>
                </a:cubicBezTo>
                <a:cubicBezTo>
                  <a:pt x="8614" y="994"/>
                  <a:pt x="8609" y="935"/>
                  <a:pt x="8614" y="881"/>
                </a:cubicBezTo>
                <a:cubicBezTo>
                  <a:pt x="8573" y="793"/>
                  <a:pt x="8585" y="698"/>
                  <a:pt x="8573" y="604"/>
                </a:cubicBezTo>
                <a:cubicBezTo>
                  <a:pt x="8538" y="574"/>
                  <a:pt x="8526" y="527"/>
                  <a:pt x="8520" y="485"/>
                </a:cubicBezTo>
                <a:cubicBezTo>
                  <a:pt x="8473" y="273"/>
                  <a:pt x="8348" y="131"/>
                  <a:pt x="8153" y="48"/>
                </a:cubicBezTo>
                <a:cubicBezTo>
                  <a:pt x="8136" y="42"/>
                  <a:pt x="8124" y="24"/>
                  <a:pt x="8106" y="12"/>
                </a:cubicBezTo>
                <a:cubicBezTo>
                  <a:pt x="8065" y="4"/>
                  <a:pt x="8025" y="0"/>
                  <a:pt x="79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 rot="10800000">
            <a:off x="7688155" y="3787347"/>
            <a:ext cx="876495" cy="956654"/>
          </a:xfrm>
          <a:custGeom>
            <a:avLst/>
            <a:gdLst/>
            <a:ahLst/>
            <a:cxnLst/>
            <a:rect l="l" t="t" r="r" b="b"/>
            <a:pathLst>
              <a:path w="22361" h="24406" extrusionOk="0">
                <a:moveTo>
                  <a:pt x="8411" y="807"/>
                </a:moveTo>
                <a:cubicBezTo>
                  <a:pt x="8423" y="807"/>
                  <a:pt x="8436" y="811"/>
                  <a:pt x="8443" y="822"/>
                </a:cubicBezTo>
                <a:cubicBezTo>
                  <a:pt x="8449" y="852"/>
                  <a:pt x="8425" y="870"/>
                  <a:pt x="8402" y="870"/>
                </a:cubicBezTo>
                <a:cubicBezTo>
                  <a:pt x="8397" y="871"/>
                  <a:pt x="8393" y="872"/>
                  <a:pt x="8388" y="872"/>
                </a:cubicBezTo>
                <a:cubicBezTo>
                  <a:pt x="8375" y="872"/>
                  <a:pt x="8363" y="865"/>
                  <a:pt x="8354" y="852"/>
                </a:cubicBezTo>
                <a:cubicBezTo>
                  <a:pt x="8354" y="828"/>
                  <a:pt x="8372" y="816"/>
                  <a:pt x="8390" y="811"/>
                </a:cubicBezTo>
                <a:cubicBezTo>
                  <a:pt x="8396" y="808"/>
                  <a:pt x="8404" y="807"/>
                  <a:pt x="8411" y="807"/>
                </a:cubicBezTo>
                <a:close/>
                <a:moveTo>
                  <a:pt x="8439" y="1395"/>
                </a:moveTo>
                <a:cubicBezTo>
                  <a:pt x="8451" y="1395"/>
                  <a:pt x="8464" y="1399"/>
                  <a:pt x="8478" y="1408"/>
                </a:cubicBezTo>
                <a:cubicBezTo>
                  <a:pt x="8484" y="1408"/>
                  <a:pt x="8490" y="1431"/>
                  <a:pt x="8484" y="1437"/>
                </a:cubicBezTo>
                <a:cubicBezTo>
                  <a:pt x="8467" y="1454"/>
                  <a:pt x="8448" y="1464"/>
                  <a:pt x="8424" y="1464"/>
                </a:cubicBezTo>
                <a:cubicBezTo>
                  <a:pt x="8407" y="1464"/>
                  <a:pt x="8388" y="1459"/>
                  <a:pt x="8366" y="1449"/>
                </a:cubicBezTo>
                <a:cubicBezTo>
                  <a:pt x="8387" y="1416"/>
                  <a:pt x="8410" y="1395"/>
                  <a:pt x="8439" y="1395"/>
                </a:cubicBezTo>
                <a:close/>
                <a:moveTo>
                  <a:pt x="8313" y="1709"/>
                </a:moveTo>
                <a:cubicBezTo>
                  <a:pt x="8331" y="1709"/>
                  <a:pt x="8354" y="1715"/>
                  <a:pt x="8348" y="1739"/>
                </a:cubicBezTo>
                <a:cubicBezTo>
                  <a:pt x="8348" y="1762"/>
                  <a:pt x="8325" y="1780"/>
                  <a:pt x="8301" y="1780"/>
                </a:cubicBezTo>
                <a:cubicBezTo>
                  <a:pt x="8283" y="1780"/>
                  <a:pt x="8260" y="1780"/>
                  <a:pt x="8260" y="1757"/>
                </a:cubicBezTo>
                <a:cubicBezTo>
                  <a:pt x="8266" y="1733"/>
                  <a:pt x="8289" y="1721"/>
                  <a:pt x="8313" y="1709"/>
                </a:cubicBezTo>
                <a:close/>
                <a:moveTo>
                  <a:pt x="7799" y="236"/>
                </a:moveTo>
                <a:cubicBezTo>
                  <a:pt x="7967" y="236"/>
                  <a:pt x="8103" y="348"/>
                  <a:pt x="8147" y="544"/>
                </a:cubicBezTo>
                <a:cubicBezTo>
                  <a:pt x="8189" y="722"/>
                  <a:pt x="8189" y="905"/>
                  <a:pt x="8189" y="1088"/>
                </a:cubicBezTo>
                <a:cubicBezTo>
                  <a:pt x="8189" y="1242"/>
                  <a:pt x="8147" y="1366"/>
                  <a:pt x="8000" y="1431"/>
                </a:cubicBezTo>
                <a:cubicBezTo>
                  <a:pt x="7935" y="1461"/>
                  <a:pt x="7881" y="1490"/>
                  <a:pt x="7840" y="1544"/>
                </a:cubicBezTo>
                <a:cubicBezTo>
                  <a:pt x="7781" y="1556"/>
                  <a:pt x="7716" y="1579"/>
                  <a:pt x="7716" y="1662"/>
                </a:cubicBezTo>
                <a:cubicBezTo>
                  <a:pt x="7701" y="1652"/>
                  <a:pt x="7688" y="1648"/>
                  <a:pt x="7676" y="1648"/>
                </a:cubicBezTo>
                <a:cubicBezTo>
                  <a:pt x="7639" y="1648"/>
                  <a:pt x="7611" y="1686"/>
                  <a:pt x="7580" y="1703"/>
                </a:cubicBezTo>
                <a:cubicBezTo>
                  <a:pt x="7497" y="1751"/>
                  <a:pt x="7420" y="1804"/>
                  <a:pt x="7343" y="1857"/>
                </a:cubicBezTo>
                <a:cubicBezTo>
                  <a:pt x="7331" y="1875"/>
                  <a:pt x="7314" y="1887"/>
                  <a:pt x="7308" y="1904"/>
                </a:cubicBezTo>
                <a:cubicBezTo>
                  <a:pt x="7296" y="1910"/>
                  <a:pt x="7290" y="1916"/>
                  <a:pt x="7284" y="1916"/>
                </a:cubicBezTo>
                <a:cubicBezTo>
                  <a:pt x="7266" y="1928"/>
                  <a:pt x="7255" y="1934"/>
                  <a:pt x="7243" y="1946"/>
                </a:cubicBezTo>
                <a:cubicBezTo>
                  <a:pt x="7154" y="1981"/>
                  <a:pt x="7089" y="2052"/>
                  <a:pt x="7030" y="2123"/>
                </a:cubicBezTo>
                <a:cubicBezTo>
                  <a:pt x="6918" y="2206"/>
                  <a:pt x="6799" y="2283"/>
                  <a:pt x="6681" y="2371"/>
                </a:cubicBezTo>
                <a:cubicBezTo>
                  <a:pt x="6616" y="2034"/>
                  <a:pt x="6652" y="1691"/>
                  <a:pt x="6782" y="1378"/>
                </a:cubicBezTo>
                <a:cubicBezTo>
                  <a:pt x="6888" y="1124"/>
                  <a:pt x="7018" y="887"/>
                  <a:pt x="7172" y="657"/>
                </a:cubicBezTo>
                <a:cubicBezTo>
                  <a:pt x="7290" y="485"/>
                  <a:pt x="7438" y="355"/>
                  <a:pt x="7627" y="273"/>
                </a:cubicBezTo>
                <a:cubicBezTo>
                  <a:pt x="7687" y="248"/>
                  <a:pt x="7745" y="236"/>
                  <a:pt x="7799" y="236"/>
                </a:cubicBezTo>
                <a:close/>
                <a:moveTo>
                  <a:pt x="2613" y="2797"/>
                </a:moveTo>
                <a:cubicBezTo>
                  <a:pt x="2708" y="2797"/>
                  <a:pt x="2655" y="2844"/>
                  <a:pt x="2649" y="2880"/>
                </a:cubicBezTo>
                <a:cubicBezTo>
                  <a:pt x="2631" y="2875"/>
                  <a:pt x="2614" y="2873"/>
                  <a:pt x="2597" y="2873"/>
                </a:cubicBezTo>
                <a:cubicBezTo>
                  <a:pt x="2574" y="2873"/>
                  <a:pt x="2551" y="2876"/>
                  <a:pt x="2531" y="2880"/>
                </a:cubicBezTo>
                <a:cubicBezTo>
                  <a:pt x="2537" y="2838"/>
                  <a:pt x="2554" y="2803"/>
                  <a:pt x="2613" y="2797"/>
                </a:cubicBezTo>
                <a:close/>
                <a:moveTo>
                  <a:pt x="2649" y="2886"/>
                </a:moveTo>
                <a:cubicBezTo>
                  <a:pt x="2678" y="2909"/>
                  <a:pt x="2749" y="2880"/>
                  <a:pt x="2743" y="2939"/>
                </a:cubicBezTo>
                <a:cubicBezTo>
                  <a:pt x="2743" y="2980"/>
                  <a:pt x="2690" y="2980"/>
                  <a:pt x="2655" y="2992"/>
                </a:cubicBezTo>
                <a:cubicBezTo>
                  <a:pt x="2655" y="2992"/>
                  <a:pt x="2649" y="2998"/>
                  <a:pt x="2649" y="2998"/>
                </a:cubicBezTo>
                <a:cubicBezTo>
                  <a:pt x="2649" y="2963"/>
                  <a:pt x="2649" y="2921"/>
                  <a:pt x="2649" y="2886"/>
                </a:cubicBezTo>
                <a:close/>
                <a:moveTo>
                  <a:pt x="13545" y="3122"/>
                </a:moveTo>
                <a:cubicBezTo>
                  <a:pt x="13569" y="3128"/>
                  <a:pt x="13604" y="3140"/>
                  <a:pt x="13593" y="3170"/>
                </a:cubicBezTo>
                <a:cubicBezTo>
                  <a:pt x="13588" y="3196"/>
                  <a:pt x="13564" y="3200"/>
                  <a:pt x="13539" y="3200"/>
                </a:cubicBezTo>
                <a:cubicBezTo>
                  <a:pt x="13531" y="3200"/>
                  <a:pt x="13523" y="3199"/>
                  <a:pt x="13516" y="3199"/>
                </a:cubicBezTo>
                <a:cubicBezTo>
                  <a:pt x="13498" y="3199"/>
                  <a:pt x="13480" y="3187"/>
                  <a:pt x="13480" y="3170"/>
                </a:cubicBezTo>
                <a:cubicBezTo>
                  <a:pt x="13480" y="3128"/>
                  <a:pt x="13516" y="3122"/>
                  <a:pt x="13545" y="3122"/>
                </a:cubicBezTo>
                <a:close/>
                <a:moveTo>
                  <a:pt x="8087" y="1509"/>
                </a:moveTo>
                <a:cubicBezTo>
                  <a:pt x="8113" y="1509"/>
                  <a:pt x="8131" y="1522"/>
                  <a:pt x="8124" y="1567"/>
                </a:cubicBezTo>
                <a:cubicBezTo>
                  <a:pt x="8076" y="1810"/>
                  <a:pt x="8053" y="2064"/>
                  <a:pt x="7958" y="2289"/>
                </a:cubicBezTo>
                <a:cubicBezTo>
                  <a:pt x="7810" y="2620"/>
                  <a:pt x="7586" y="2904"/>
                  <a:pt x="7326" y="3152"/>
                </a:cubicBezTo>
                <a:cubicBezTo>
                  <a:pt x="7271" y="3207"/>
                  <a:pt x="7233" y="3233"/>
                  <a:pt x="7194" y="3233"/>
                </a:cubicBezTo>
                <a:cubicBezTo>
                  <a:pt x="7156" y="3233"/>
                  <a:pt x="7117" y="3210"/>
                  <a:pt x="7060" y="3164"/>
                </a:cubicBezTo>
                <a:cubicBezTo>
                  <a:pt x="6888" y="3034"/>
                  <a:pt x="6805" y="2844"/>
                  <a:pt x="6723" y="2649"/>
                </a:cubicBezTo>
                <a:cubicBezTo>
                  <a:pt x="6687" y="2555"/>
                  <a:pt x="6705" y="2507"/>
                  <a:pt x="6782" y="2448"/>
                </a:cubicBezTo>
                <a:cubicBezTo>
                  <a:pt x="6906" y="2360"/>
                  <a:pt x="7042" y="2277"/>
                  <a:pt x="7142" y="2153"/>
                </a:cubicBezTo>
                <a:cubicBezTo>
                  <a:pt x="7195" y="2117"/>
                  <a:pt x="7255" y="2082"/>
                  <a:pt x="7296" y="2028"/>
                </a:cubicBezTo>
                <a:cubicBezTo>
                  <a:pt x="7308" y="2017"/>
                  <a:pt x="7326" y="2005"/>
                  <a:pt x="7337" y="1993"/>
                </a:cubicBezTo>
                <a:cubicBezTo>
                  <a:pt x="7349" y="1987"/>
                  <a:pt x="7355" y="1975"/>
                  <a:pt x="7361" y="1969"/>
                </a:cubicBezTo>
                <a:cubicBezTo>
                  <a:pt x="7367" y="1963"/>
                  <a:pt x="7379" y="1963"/>
                  <a:pt x="7385" y="1958"/>
                </a:cubicBezTo>
                <a:cubicBezTo>
                  <a:pt x="7503" y="1881"/>
                  <a:pt x="7615" y="1810"/>
                  <a:pt x="7728" y="1733"/>
                </a:cubicBezTo>
                <a:cubicBezTo>
                  <a:pt x="7739" y="1727"/>
                  <a:pt x="7751" y="1715"/>
                  <a:pt x="7757" y="1703"/>
                </a:cubicBezTo>
                <a:cubicBezTo>
                  <a:pt x="7757" y="1703"/>
                  <a:pt x="7763" y="1703"/>
                  <a:pt x="7769" y="1697"/>
                </a:cubicBezTo>
                <a:cubicBezTo>
                  <a:pt x="7810" y="1680"/>
                  <a:pt x="7852" y="1650"/>
                  <a:pt x="7893" y="1626"/>
                </a:cubicBezTo>
                <a:cubicBezTo>
                  <a:pt x="7893" y="1621"/>
                  <a:pt x="7899" y="1615"/>
                  <a:pt x="7899" y="1609"/>
                </a:cubicBezTo>
                <a:cubicBezTo>
                  <a:pt x="7905" y="1609"/>
                  <a:pt x="7905" y="1603"/>
                  <a:pt x="7911" y="1603"/>
                </a:cubicBezTo>
                <a:cubicBezTo>
                  <a:pt x="7964" y="1597"/>
                  <a:pt x="8000" y="1561"/>
                  <a:pt x="8029" y="1520"/>
                </a:cubicBezTo>
                <a:cubicBezTo>
                  <a:pt x="8048" y="1515"/>
                  <a:pt x="8070" y="1509"/>
                  <a:pt x="8087" y="1509"/>
                </a:cubicBezTo>
                <a:close/>
                <a:moveTo>
                  <a:pt x="13488" y="3380"/>
                </a:moveTo>
                <a:cubicBezTo>
                  <a:pt x="13512" y="3380"/>
                  <a:pt x="13536" y="3393"/>
                  <a:pt x="13563" y="3430"/>
                </a:cubicBezTo>
                <a:cubicBezTo>
                  <a:pt x="13551" y="3442"/>
                  <a:pt x="13534" y="3453"/>
                  <a:pt x="13522" y="3465"/>
                </a:cubicBezTo>
                <a:cubicBezTo>
                  <a:pt x="13489" y="3475"/>
                  <a:pt x="13458" y="3498"/>
                  <a:pt x="13428" y="3498"/>
                </a:cubicBezTo>
                <a:cubicBezTo>
                  <a:pt x="13404" y="3498"/>
                  <a:pt x="13380" y="3483"/>
                  <a:pt x="13356" y="3436"/>
                </a:cubicBezTo>
                <a:cubicBezTo>
                  <a:pt x="13402" y="3424"/>
                  <a:pt x="13444" y="3380"/>
                  <a:pt x="13488" y="3380"/>
                </a:cubicBezTo>
                <a:close/>
                <a:moveTo>
                  <a:pt x="20492" y="3589"/>
                </a:moveTo>
                <a:cubicBezTo>
                  <a:pt x="20504" y="3589"/>
                  <a:pt x="20510" y="3601"/>
                  <a:pt x="20522" y="3607"/>
                </a:cubicBezTo>
                <a:cubicBezTo>
                  <a:pt x="20510" y="3613"/>
                  <a:pt x="20504" y="3625"/>
                  <a:pt x="20498" y="3625"/>
                </a:cubicBezTo>
                <a:cubicBezTo>
                  <a:pt x="20496" y="3626"/>
                  <a:pt x="20494" y="3626"/>
                  <a:pt x="20492" y="3626"/>
                </a:cubicBezTo>
                <a:cubicBezTo>
                  <a:pt x="20482" y="3626"/>
                  <a:pt x="20474" y="3618"/>
                  <a:pt x="20469" y="3613"/>
                </a:cubicBezTo>
                <a:cubicBezTo>
                  <a:pt x="20475" y="3607"/>
                  <a:pt x="20486" y="3595"/>
                  <a:pt x="20492" y="3589"/>
                </a:cubicBezTo>
                <a:close/>
                <a:moveTo>
                  <a:pt x="12664" y="160"/>
                </a:moveTo>
                <a:cubicBezTo>
                  <a:pt x="12670" y="166"/>
                  <a:pt x="12676" y="166"/>
                  <a:pt x="12682" y="172"/>
                </a:cubicBezTo>
                <a:cubicBezTo>
                  <a:pt x="12765" y="278"/>
                  <a:pt x="12901" y="290"/>
                  <a:pt x="13019" y="326"/>
                </a:cubicBezTo>
                <a:cubicBezTo>
                  <a:pt x="13616" y="515"/>
                  <a:pt x="14107" y="834"/>
                  <a:pt x="14468" y="1354"/>
                </a:cubicBezTo>
                <a:cubicBezTo>
                  <a:pt x="14509" y="1408"/>
                  <a:pt x="14539" y="1455"/>
                  <a:pt x="14468" y="1502"/>
                </a:cubicBezTo>
                <a:cubicBezTo>
                  <a:pt x="14048" y="1585"/>
                  <a:pt x="13646" y="1715"/>
                  <a:pt x="13256" y="1887"/>
                </a:cubicBezTo>
                <a:cubicBezTo>
                  <a:pt x="12694" y="2129"/>
                  <a:pt x="12203" y="2490"/>
                  <a:pt x="11683" y="2797"/>
                </a:cubicBezTo>
                <a:cubicBezTo>
                  <a:pt x="11328" y="3004"/>
                  <a:pt x="10968" y="3199"/>
                  <a:pt x="10583" y="3347"/>
                </a:cubicBezTo>
                <a:cubicBezTo>
                  <a:pt x="10305" y="3453"/>
                  <a:pt x="10016" y="3512"/>
                  <a:pt x="9732" y="3583"/>
                </a:cubicBezTo>
                <a:cubicBezTo>
                  <a:pt x="9440" y="3658"/>
                  <a:pt x="9151" y="3695"/>
                  <a:pt x="8861" y="3695"/>
                </a:cubicBezTo>
                <a:cubicBezTo>
                  <a:pt x="8622" y="3695"/>
                  <a:pt x="8382" y="3670"/>
                  <a:pt x="8141" y="3619"/>
                </a:cubicBezTo>
                <a:cubicBezTo>
                  <a:pt x="7911" y="3572"/>
                  <a:pt x="7674" y="3542"/>
                  <a:pt x="7479" y="3377"/>
                </a:cubicBezTo>
                <a:cubicBezTo>
                  <a:pt x="7509" y="3341"/>
                  <a:pt x="7527" y="3306"/>
                  <a:pt x="7556" y="3282"/>
                </a:cubicBezTo>
                <a:cubicBezTo>
                  <a:pt x="7745" y="3128"/>
                  <a:pt x="7887" y="2933"/>
                  <a:pt x="8035" y="2738"/>
                </a:cubicBezTo>
                <a:cubicBezTo>
                  <a:pt x="8337" y="2336"/>
                  <a:pt x="8544" y="1887"/>
                  <a:pt x="8614" y="1384"/>
                </a:cubicBezTo>
                <a:cubicBezTo>
                  <a:pt x="8638" y="1230"/>
                  <a:pt x="8703" y="1153"/>
                  <a:pt x="8833" y="1106"/>
                </a:cubicBezTo>
                <a:cubicBezTo>
                  <a:pt x="8898" y="1083"/>
                  <a:pt x="8957" y="1059"/>
                  <a:pt x="9016" y="1029"/>
                </a:cubicBezTo>
                <a:cubicBezTo>
                  <a:pt x="9070" y="1000"/>
                  <a:pt x="9129" y="988"/>
                  <a:pt x="9176" y="941"/>
                </a:cubicBezTo>
                <a:cubicBezTo>
                  <a:pt x="9218" y="941"/>
                  <a:pt x="9253" y="917"/>
                  <a:pt x="9288" y="881"/>
                </a:cubicBezTo>
                <a:cubicBezTo>
                  <a:pt x="9306" y="881"/>
                  <a:pt x="9324" y="876"/>
                  <a:pt x="9342" y="870"/>
                </a:cubicBezTo>
                <a:cubicBezTo>
                  <a:pt x="9365" y="858"/>
                  <a:pt x="9395" y="846"/>
                  <a:pt x="9413" y="828"/>
                </a:cubicBezTo>
                <a:cubicBezTo>
                  <a:pt x="9419" y="828"/>
                  <a:pt x="9430" y="822"/>
                  <a:pt x="9442" y="822"/>
                </a:cubicBezTo>
                <a:cubicBezTo>
                  <a:pt x="9543" y="793"/>
                  <a:pt x="9643" y="751"/>
                  <a:pt x="9726" y="686"/>
                </a:cubicBezTo>
                <a:cubicBezTo>
                  <a:pt x="9785" y="680"/>
                  <a:pt x="9832" y="657"/>
                  <a:pt x="9880" y="621"/>
                </a:cubicBezTo>
                <a:cubicBezTo>
                  <a:pt x="9957" y="610"/>
                  <a:pt x="10022" y="580"/>
                  <a:pt x="10081" y="533"/>
                </a:cubicBezTo>
                <a:cubicBezTo>
                  <a:pt x="10134" y="515"/>
                  <a:pt x="10205" y="533"/>
                  <a:pt x="10211" y="444"/>
                </a:cubicBezTo>
                <a:cubicBezTo>
                  <a:pt x="10223" y="461"/>
                  <a:pt x="10236" y="467"/>
                  <a:pt x="10249" y="467"/>
                </a:cubicBezTo>
                <a:cubicBezTo>
                  <a:pt x="10268" y="467"/>
                  <a:pt x="10288" y="454"/>
                  <a:pt x="10305" y="444"/>
                </a:cubicBezTo>
                <a:cubicBezTo>
                  <a:pt x="10310" y="445"/>
                  <a:pt x="10315" y="445"/>
                  <a:pt x="10319" y="445"/>
                </a:cubicBezTo>
                <a:cubicBezTo>
                  <a:pt x="10348" y="445"/>
                  <a:pt x="10373" y="429"/>
                  <a:pt x="10388" y="409"/>
                </a:cubicBezTo>
                <a:cubicBezTo>
                  <a:pt x="10477" y="373"/>
                  <a:pt x="10589" y="397"/>
                  <a:pt x="10642" y="284"/>
                </a:cubicBezTo>
                <a:cubicBezTo>
                  <a:pt x="10642" y="284"/>
                  <a:pt x="10642" y="284"/>
                  <a:pt x="10642" y="278"/>
                </a:cubicBezTo>
                <a:cubicBezTo>
                  <a:pt x="10651" y="283"/>
                  <a:pt x="10659" y="287"/>
                  <a:pt x="10667" y="287"/>
                </a:cubicBezTo>
                <a:cubicBezTo>
                  <a:pt x="10671" y="287"/>
                  <a:pt x="10674" y="286"/>
                  <a:pt x="10678" y="284"/>
                </a:cubicBezTo>
                <a:cubicBezTo>
                  <a:pt x="10712" y="296"/>
                  <a:pt x="10747" y="301"/>
                  <a:pt x="10781" y="301"/>
                </a:cubicBezTo>
                <a:cubicBezTo>
                  <a:pt x="10847" y="301"/>
                  <a:pt x="10913" y="284"/>
                  <a:pt x="10979" y="273"/>
                </a:cubicBezTo>
                <a:cubicBezTo>
                  <a:pt x="11326" y="201"/>
                  <a:pt x="11678" y="161"/>
                  <a:pt x="12032" y="161"/>
                </a:cubicBezTo>
                <a:cubicBezTo>
                  <a:pt x="12203" y="161"/>
                  <a:pt x="12375" y="170"/>
                  <a:pt x="12546" y="190"/>
                </a:cubicBezTo>
                <a:cubicBezTo>
                  <a:pt x="12562" y="193"/>
                  <a:pt x="12582" y="201"/>
                  <a:pt x="12601" y="201"/>
                </a:cubicBezTo>
                <a:cubicBezTo>
                  <a:pt x="12617" y="201"/>
                  <a:pt x="12632" y="194"/>
                  <a:pt x="12641" y="172"/>
                </a:cubicBezTo>
                <a:cubicBezTo>
                  <a:pt x="12653" y="166"/>
                  <a:pt x="12659" y="166"/>
                  <a:pt x="12664" y="160"/>
                </a:cubicBezTo>
                <a:close/>
                <a:moveTo>
                  <a:pt x="3491" y="3792"/>
                </a:moveTo>
                <a:cubicBezTo>
                  <a:pt x="3504" y="3792"/>
                  <a:pt x="3515" y="3801"/>
                  <a:pt x="3524" y="3814"/>
                </a:cubicBezTo>
                <a:cubicBezTo>
                  <a:pt x="3536" y="3832"/>
                  <a:pt x="3530" y="3849"/>
                  <a:pt x="3512" y="3849"/>
                </a:cubicBezTo>
                <a:cubicBezTo>
                  <a:pt x="3508" y="3851"/>
                  <a:pt x="3504" y="3851"/>
                  <a:pt x="3501" y="3851"/>
                </a:cubicBezTo>
                <a:cubicBezTo>
                  <a:pt x="3484" y="3851"/>
                  <a:pt x="3475" y="3840"/>
                  <a:pt x="3465" y="3826"/>
                </a:cubicBezTo>
                <a:cubicBezTo>
                  <a:pt x="3471" y="3814"/>
                  <a:pt x="3471" y="3796"/>
                  <a:pt x="3477" y="3796"/>
                </a:cubicBezTo>
                <a:cubicBezTo>
                  <a:pt x="3482" y="3793"/>
                  <a:pt x="3487" y="3792"/>
                  <a:pt x="3491" y="3792"/>
                </a:cubicBezTo>
                <a:close/>
                <a:moveTo>
                  <a:pt x="1270" y="2341"/>
                </a:moveTo>
                <a:cubicBezTo>
                  <a:pt x="1454" y="2341"/>
                  <a:pt x="1630" y="2399"/>
                  <a:pt x="1798" y="2478"/>
                </a:cubicBezTo>
                <a:cubicBezTo>
                  <a:pt x="2010" y="2572"/>
                  <a:pt x="2205" y="2697"/>
                  <a:pt x="2395" y="2838"/>
                </a:cubicBezTo>
                <a:cubicBezTo>
                  <a:pt x="2427" y="2857"/>
                  <a:pt x="2453" y="2894"/>
                  <a:pt x="2491" y="2894"/>
                </a:cubicBezTo>
                <a:cubicBezTo>
                  <a:pt x="2501" y="2894"/>
                  <a:pt x="2512" y="2892"/>
                  <a:pt x="2525" y="2886"/>
                </a:cubicBezTo>
                <a:lnTo>
                  <a:pt x="2525" y="2886"/>
                </a:lnTo>
                <a:cubicBezTo>
                  <a:pt x="2519" y="2974"/>
                  <a:pt x="2566" y="3004"/>
                  <a:pt x="2643" y="3004"/>
                </a:cubicBezTo>
                <a:cubicBezTo>
                  <a:pt x="2625" y="3051"/>
                  <a:pt x="2667" y="3069"/>
                  <a:pt x="2690" y="3099"/>
                </a:cubicBezTo>
                <a:cubicBezTo>
                  <a:pt x="2814" y="3235"/>
                  <a:pt x="2939" y="3365"/>
                  <a:pt x="3063" y="3501"/>
                </a:cubicBezTo>
                <a:cubicBezTo>
                  <a:pt x="3092" y="3536"/>
                  <a:pt x="3134" y="3560"/>
                  <a:pt x="3110" y="3637"/>
                </a:cubicBezTo>
                <a:cubicBezTo>
                  <a:pt x="2885" y="3625"/>
                  <a:pt x="2667" y="3583"/>
                  <a:pt x="2448" y="3530"/>
                </a:cubicBezTo>
                <a:cubicBezTo>
                  <a:pt x="2401" y="3518"/>
                  <a:pt x="2377" y="3477"/>
                  <a:pt x="2341" y="3442"/>
                </a:cubicBezTo>
                <a:cubicBezTo>
                  <a:pt x="2229" y="3300"/>
                  <a:pt x="2129" y="3146"/>
                  <a:pt x="2022" y="2998"/>
                </a:cubicBezTo>
                <a:cubicBezTo>
                  <a:pt x="1892" y="2815"/>
                  <a:pt x="1721" y="2697"/>
                  <a:pt x="1502" y="2649"/>
                </a:cubicBezTo>
                <a:cubicBezTo>
                  <a:pt x="1480" y="2644"/>
                  <a:pt x="1457" y="2642"/>
                  <a:pt x="1435" y="2642"/>
                </a:cubicBezTo>
                <a:cubicBezTo>
                  <a:pt x="1320" y="2642"/>
                  <a:pt x="1209" y="2702"/>
                  <a:pt x="1165" y="2791"/>
                </a:cubicBezTo>
                <a:cubicBezTo>
                  <a:pt x="1112" y="2904"/>
                  <a:pt x="1147" y="3022"/>
                  <a:pt x="1254" y="3122"/>
                </a:cubicBezTo>
                <a:cubicBezTo>
                  <a:pt x="1354" y="3223"/>
                  <a:pt x="1472" y="3300"/>
                  <a:pt x="1602" y="3341"/>
                </a:cubicBezTo>
                <a:cubicBezTo>
                  <a:pt x="1863" y="3418"/>
                  <a:pt x="2010" y="3607"/>
                  <a:pt x="2135" y="3826"/>
                </a:cubicBezTo>
                <a:cubicBezTo>
                  <a:pt x="2353" y="3962"/>
                  <a:pt x="2383" y="4204"/>
                  <a:pt x="2501" y="4417"/>
                </a:cubicBezTo>
                <a:cubicBezTo>
                  <a:pt x="2476" y="4421"/>
                  <a:pt x="2452" y="4423"/>
                  <a:pt x="2430" y="4423"/>
                </a:cubicBezTo>
                <a:cubicBezTo>
                  <a:pt x="2361" y="4423"/>
                  <a:pt x="2307" y="4404"/>
                  <a:pt x="2253" y="4382"/>
                </a:cubicBezTo>
                <a:cubicBezTo>
                  <a:pt x="2188" y="4376"/>
                  <a:pt x="2123" y="4370"/>
                  <a:pt x="2064" y="4364"/>
                </a:cubicBezTo>
                <a:cubicBezTo>
                  <a:pt x="2059" y="4364"/>
                  <a:pt x="2054" y="4365"/>
                  <a:pt x="2050" y="4365"/>
                </a:cubicBezTo>
                <a:cubicBezTo>
                  <a:pt x="2004" y="4365"/>
                  <a:pt x="1972" y="4338"/>
                  <a:pt x="1939" y="4311"/>
                </a:cubicBezTo>
                <a:cubicBezTo>
                  <a:pt x="1874" y="4287"/>
                  <a:pt x="1815" y="4263"/>
                  <a:pt x="1756" y="4246"/>
                </a:cubicBezTo>
                <a:cubicBezTo>
                  <a:pt x="1472" y="4157"/>
                  <a:pt x="1230" y="3985"/>
                  <a:pt x="976" y="3838"/>
                </a:cubicBezTo>
                <a:cubicBezTo>
                  <a:pt x="727" y="3696"/>
                  <a:pt x="603" y="3447"/>
                  <a:pt x="497" y="3187"/>
                </a:cubicBezTo>
                <a:cubicBezTo>
                  <a:pt x="414" y="3087"/>
                  <a:pt x="402" y="2963"/>
                  <a:pt x="396" y="2838"/>
                </a:cubicBezTo>
                <a:cubicBezTo>
                  <a:pt x="396" y="2596"/>
                  <a:pt x="485" y="2460"/>
                  <a:pt x="716" y="2389"/>
                </a:cubicBezTo>
                <a:cubicBezTo>
                  <a:pt x="820" y="2359"/>
                  <a:pt x="928" y="2341"/>
                  <a:pt x="1040" y="2341"/>
                </a:cubicBezTo>
                <a:cubicBezTo>
                  <a:pt x="1079" y="2341"/>
                  <a:pt x="1119" y="2343"/>
                  <a:pt x="1159" y="2348"/>
                </a:cubicBezTo>
                <a:cubicBezTo>
                  <a:pt x="1196" y="2343"/>
                  <a:pt x="1233" y="2341"/>
                  <a:pt x="1270" y="2341"/>
                </a:cubicBezTo>
                <a:close/>
                <a:moveTo>
                  <a:pt x="6478" y="2683"/>
                </a:moveTo>
                <a:cubicBezTo>
                  <a:pt x="6507" y="2683"/>
                  <a:pt x="6520" y="2718"/>
                  <a:pt x="6551" y="2797"/>
                </a:cubicBezTo>
                <a:cubicBezTo>
                  <a:pt x="6616" y="2980"/>
                  <a:pt x="6699" y="3158"/>
                  <a:pt x="6858" y="3288"/>
                </a:cubicBezTo>
                <a:cubicBezTo>
                  <a:pt x="6888" y="3306"/>
                  <a:pt x="6906" y="3335"/>
                  <a:pt x="6929" y="3359"/>
                </a:cubicBezTo>
                <a:cubicBezTo>
                  <a:pt x="6977" y="3406"/>
                  <a:pt x="6965" y="3453"/>
                  <a:pt x="6918" y="3489"/>
                </a:cubicBezTo>
                <a:cubicBezTo>
                  <a:pt x="6817" y="3572"/>
                  <a:pt x="6717" y="3660"/>
                  <a:pt x="6598" y="3719"/>
                </a:cubicBezTo>
                <a:cubicBezTo>
                  <a:pt x="5865" y="4104"/>
                  <a:pt x="5085" y="4358"/>
                  <a:pt x="4263" y="4476"/>
                </a:cubicBezTo>
                <a:cubicBezTo>
                  <a:pt x="4241" y="4485"/>
                  <a:pt x="4223" y="4490"/>
                  <a:pt x="4203" y="4490"/>
                </a:cubicBezTo>
                <a:cubicBezTo>
                  <a:pt x="4196" y="4490"/>
                  <a:pt x="4188" y="4490"/>
                  <a:pt x="4180" y="4488"/>
                </a:cubicBezTo>
                <a:lnTo>
                  <a:pt x="4103" y="4488"/>
                </a:lnTo>
                <a:cubicBezTo>
                  <a:pt x="3997" y="4488"/>
                  <a:pt x="3997" y="4405"/>
                  <a:pt x="3985" y="4334"/>
                </a:cubicBezTo>
                <a:cubicBezTo>
                  <a:pt x="3932" y="4216"/>
                  <a:pt x="3879" y="4098"/>
                  <a:pt x="3825" y="3980"/>
                </a:cubicBezTo>
                <a:cubicBezTo>
                  <a:pt x="3772" y="3926"/>
                  <a:pt x="3695" y="3867"/>
                  <a:pt x="3731" y="3790"/>
                </a:cubicBezTo>
                <a:cubicBezTo>
                  <a:pt x="3746" y="3758"/>
                  <a:pt x="3778" y="3750"/>
                  <a:pt x="3815" y="3750"/>
                </a:cubicBezTo>
                <a:cubicBezTo>
                  <a:pt x="3846" y="3750"/>
                  <a:pt x="3880" y="3756"/>
                  <a:pt x="3909" y="3756"/>
                </a:cubicBezTo>
                <a:cubicBezTo>
                  <a:pt x="3915" y="3756"/>
                  <a:pt x="3921" y="3755"/>
                  <a:pt x="3926" y="3755"/>
                </a:cubicBezTo>
                <a:cubicBezTo>
                  <a:pt x="3928" y="3753"/>
                  <a:pt x="3930" y="3752"/>
                  <a:pt x="3932" y="3752"/>
                </a:cubicBezTo>
                <a:cubicBezTo>
                  <a:pt x="3936" y="3752"/>
                  <a:pt x="3940" y="3755"/>
                  <a:pt x="3944" y="3755"/>
                </a:cubicBezTo>
                <a:cubicBezTo>
                  <a:pt x="4026" y="3737"/>
                  <a:pt x="4115" y="3719"/>
                  <a:pt x="4198" y="3702"/>
                </a:cubicBezTo>
                <a:cubicBezTo>
                  <a:pt x="4399" y="3660"/>
                  <a:pt x="4612" y="3648"/>
                  <a:pt x="4807" y="3560"/>
                </a:cubicBezTo>
                <a:cubicBezTo>
                  <a:pt x="5215" y="3377"/>
                  <a:pt x="5629" y="3193"/>
                  <a:pt x="6013" y="2957"/>
                </a:cubicBezTo>
                <a:cubicBezTo>
                  <a:pt x="6137" y="2880"/>
                  <a:pt x="6261" y="2809"/>
                  <a:pt x="6380" y="2732"/>
                </a:cubicBezTo>
                <a:cubicBezTo>
                  <a:pt x="6429" y="2700"/>
                  <a:pt x="6457" y="2683"/>
                  <a:pt x="6478" y="2683"/>
                </a:cubicBezTo>
                <a:close/>
                <a:moveTo>
                  <a:pt x="2566" y="3696"/>
                </a:moveTo>
                <a:cubicBezTo>
                  <a:pt x="2773" y="3714"/>
                  <a:pt x="2974" y="3737"/>
                  <a:pt x="3181" y="3767"/>
                </a:cubicBezTo>
                <a:cubicBezTo>
                  <a:pt x="3234" y="3773"/>
                  <a:pt x="3287" y="3784"/>
                  <a:pt x="3323" y="3832"/>
                </a:cubicBezTo>
                <a:cubicBezTo>
                  <a:pt x="3471" y="4021"/>
                  <a:pt x="3630" y="4198"/>
                  <a:pt x="3743" y="4411"/>
                </a:cubicBezTo>
                <a:cubicBezTo>
                  <a:pt x="3796" y="4500"/>
                  <a:pt x="3784" y="4523"/>
                  <a:pt x="3672" y="4523"/>
                </a:cubicBezTo>
                <a:cubicBezTo>
                  <a:pt x="3447" y="4518"/>
                  <a:pt x="3216" y="4500"/>
                  <a:pt x="2992" y="4494"/>
                </a:cubicBezTo>
                <a:cubicBezTo>
                  <a:pt x="2933" y="4488"/>
                  <a:pt x="2897" y="4464"/>
                  <a:pt x="2874" y="4405"/>
                </a:cubicBezTo>
                <a:cubicBezTo>
                  <a:pt x="2791" y="4169"/>
                  <a:pt x="2684" y="3938"/>
                  <a:pt x="2537" y="3731"/>
                </a:cubicBezTo>
                <a:cubicBezTo>
                  <a:pt x="2548" y="3719"/>
                  <a:pt x="2554" y="3708"/>
                  <a:pt x="2566" y="3696"/>
                </a:cubicBezTo>
                <a:close/>
                <a:moveTo>
                  <a:pt x="14111" y="4576"/>
                </a:moveTo>
                <a:cubicBezTo>
                  <a:pt x="14132" y="4576"/>
                  <a:pt x="14148" y="4580"/>
                  <a:pt x="14148" y="4606"/>
                </a:cubicBezTo>
                <a:cubicBezTo>
                  <a:pt x="14148" y="4644"/>
                  <a:pt x="14122" y="4648"/>
                  <a:pt x="14096" y="4648"/>
                </a:cubicBezTo>
                <a:cubicBezTo>
                  <a:pt x="14090" y="4648"/>
                  <a:pt x="14083" y="4648"/>
                  <a:pt x="14077" y="4648"/>
                </a:cubicBezTo>
                <a:cubicBezTo>
                  <a:pt x="14083" y="4624"/>
                  <a:pt x="14089" y="4600"/>
                  <a:pt x="14089" y="4577"/>
                </a:cubicBezTo>
                <a:cubicBezTo>
                  <a:pt x="14097" y="4577"/>
                  <a:pt x="14104" y="4576"/>
                  <a:pt x="14111" y="4576"/>
                </a:cubicBezTo>
                <a:close/>
                <a:moveTo>
                  <a:pt x="13149" y="4648"/>
                </a:moveTo>
                <a:cubicBezTo>
                  <a:pt x="13161" y="4648"/>
                  <a:pt x="13179" y="4659"/>
                  <a:pt x="13179" y="4665"/>
                </a:cubicBezTo>
                <a:cubicBezTo>
                  <a:pt x="13179" y="4689"/>
                  <a:pt x="13167" y="4695"/>
                  <a:pt x="13149" y="4695"/>
                </a:cubicBezTo>
                <a:cubicBezTo>
                  <a:pt x="13137" y="4689"/>
                  <a:pt x="13131" y="4677"/>
                  <a:pt x="13126" y="4665"/>
                </a:cubicBezTo>
                <a:cubicBezTo>
                  <a:pt x="13131" y="4659"/>
                  <a:pt x="13143" y="4648"/>
                  <a:pt x="13149" y="4648"/>
                </a:cubicBezTo>
                <a:close/>
                <a:moveTo>
                  <a:pt x="13903" y="4647"/>
                </a:moveTo>
                <a:cubicBezTo>
                  <a:pt x="13952" y="4647"/>
                  <a:pt x="13936" y="4696"/>
                  <a:pt x="13953" y="4725"/>
                </a:cubicBezTo>
                <a:cubicBezTo>
                  <a:pt x="13930" y="4725"/>
                  <a:pt x="13906" y="4730"/>
                  <a:pt x="13882" y="4730"/>
                </a:cubicBezTo>
                <a:cubicBezTo>
                  <a:pt x="13871" y="4725"/>
                  <a:pt x="13859" y="4719"/>
                  <a:pt x="13847" y="4719"/>
                </a:cubicBezTo>
                <a:cubicBezTo>
                  <a:pt x="13853" y="4689"/>
                  <a:pt x="13853" y="4654"/>
                  <a:pt x="13894" y="4648"/>
                </a:cubicBezTo>
                <a:cubicBezTo>
                  <a:pt x="13897" y="4647"/>
                  <a:pt x="13900" y="4647"/>
                  <a:pt x="13903" y="4647"/>
                </a:cubicBezTo>
                <a:close/>
                <a:moveTo>
                  <a:pt x="13764" y="4571"/>
                </a:moveTo>
                <a:cubicBezTo>
                  <a:pt x="13788" y="4612"/>
                  <a:pt x="13817" y="4654"/>
                  <a:pt x="13746" y="4689"/>
                </a:cubicBezTo>
                <a:cubicBezTo>
                  <a:pt x="13717" y="4707"/>
                  <a:pt x="13717" y="4730"/>
                  <a:pt x="13723" y="4766"/>
                </a:cubicBezTo>
                <a:cubicBezTo>
                  <a:pt x="13681" y="4772"/>
                  <a:pt x="13646" y="4772"/>
                  <a:pt x="13604" y="4772"/>
                </a:cubicBezTo>
                <a:cubicBezTo>
                  <a:pt x="13599" y="4689"/>
                  <a:pt x="13711" y="4665"/>
                  <a:pt x="13699" y="4583"/>
                </a:cubicBezTo>
                <a:cubicBezTo>
                  <a:pt x="13717" y="4583"/>
                  <a:pt x="13740" y="4577"/>
                  <a:pt x="13758" y="4571"/>
                </a:cubicBezTo>
                <a:close/>
                <a:moveTo>
                  <a:pt x="14061" y="4687"/>
                </a:moveTo>
                <a:cubicBezTo>
                  <a:pt x="14066" y="4687"/>
                  <a:pt x="14072" y="4688"/>
                  <a:pt x="14077" y="4689"/>
                </a:cubicBezTo>
                <a:cubicBezTo>
                  <a:pt x="14058" y="4761"/>
                  <a:pt x="14044" y="4789"/>
                  <a:pt x="14016" y="4789"/>
                </a:cubicBezTo>
                <a:cubicBezTo>
                  <a:pt x="14001" y="4789"/>
                  <a:pt x="13981" y="4781"/>
                  <a:pt x="13953" y="4766"/>
                </a:cubicBezTo>
                <a:cubicBezTo>
                  <a:pt x="13953" y="4754"/>
                  <a:pt x="13953" y="4736"/>
                  <a:pt x="13959" y="4725"/>
                </a:cubicBezTo>
                <a:cubicBezTo>
                  <a:pt x="13995" y="4719"/>
                  <a:pt x="14023" y="4687"/>
                  <a:pt x="14061" y="4687"/>
                </a:cubicBezTo>
                <a:close/>
                <a:moveTo>
                  <a:pt x="17370" y="4879"/>
                </a:moveTo>
                <a:cubicBezTo>
                  <a:pt x="17381" y="4879"/>
                  <a:pt x="17391" y="4885"/>
                  <a:pt x="17400" y="4902"/>
                </a:cubicBezTo>
                <a:cubicBezTo>
                  <a:pt x="17412" y="4926"/>
                  <a:pt x="17382" y="4943"/>
                  <a:pt x="17353" y="4949"/>
                </a:cubicBezTo>
                <a:cubicBezTo>
                  <a:pt x="17345" y="4955"/>
                  <a:pt x="17336" y="4957"/>
                  <a:pt x="17328" y="4957"/>
                </a:cubicBezTo>
                <a:cubicBezTo>
                  <a:pt x="17318" y="4957"/>
                  <a:pt x="17309" y="4953"/>
                  <a:pt x="17306" y="4943"/>
                </a:cubicBezTo>
                <a:cubicBezTo>
                  <a:pt x="17300" y="4937"/>
                  <a:pt x="17317" y="4920"/>
                  <a:pt x="17323" y="4908"/>
                </a:cubicBezTo>
                <a:cubicBezTo>
                  <a:pt x="17338" y="4894"/>
                  <a:pt x="17354" y="4879"/>
                  <a:pt x="17370" y="4879"/>
                </a:cubicBezTo>
                <a:close/>
                <a:moveTo>
                  <a:pt x="17384" y="4138"/>
                </a:moveTo>
                <a:cubicBezTo>
                  <a:pt x="17522" y="4138"/>
                  <a:pt x="17661" y="4144"/>
                  <a:pt x="17802" y="4157"/>
                </a:cubicBezTo>
                <a:cubicBezTo>
                  <a:pt x="17785" y="4246"/>
                  <a:pt x="17731" y="4299"/>
                  <a:pt x="17690" y="4352"/>
                </a:cubicBezTo>
                <a:cubicBezTo>
                  <a:pt x="17495" y="4624"/>
                  <a:pt x="17264" y="4855"/>
                  <a:pt x="17004" y="5073"/>
                </a:cubicBezTo>
                <a:cubicBezTo>
                  <a:pt x="16614" y="5399"/>
                  <a:pt x="16165" y="5594"/>
                  <a:pt x="15662" y="5659"/>
                </a:cubicBezTo>
                <a:cubicBezTo>
                  <a:pt x="15611" y="5666"/>
                  <a:pt x="15559" y="5670"/>
                  <a:pt x="15507" y="5670"/>
                </a:cubicBezTo>
                <a:cubicBezTo>
                  <a:pt x="15391" y="5670"/>
                  <a:pt x="15274" y="5650"/>
                  <a:pt x="15159" y="5605"/>
                </a:cubicBezTo>
                <a:cubicBezTo>
                  <a:pt x="14982" y="5535"/>
                  <a:pt x="14929" y="5404"/>
                  <a:pt x="15018" y="5233"/>
                </a:cubicBezTo>
                <a:cubicBezTo>
                  <a:pt x="15177" y="4920"/>
                  <a:pt x="15396" y="4659"/>
                  <a:pt x="15721" y="4506"/>
                </a:cubicBezTo>
                <a:cubicBezTo>
                  <a:pt x="16252" y="4252"/>
                  <a:pt x="16802" y="4138"/>
                  <a:pt x="17384" y="4138"/>
                </a:cubicBezTo>
                <a:close/>
                <a:moveTo>
                  <a:pt x="16194" y="5653"/>
                </a:moveTo>
                <a:cubicBezTo>
                  <a:pt x="16212" y="5659"/>
                  <a:pt x="16230" y="5665"/>
                  <a:pt x="16230" y="5688"/>
                </a:cubicBezTo>
                <a:cubicBezTo>
                  <a:pt x="16230" y="5718"/>
                  <a:pt x="16206" y="5730"/>
                  <a:pt x="16182" y="5730"/>
                </a:cubicBezTo>
                <a:cubicBezTo>
                  <a:pt x="16178" y="5730"/>
                  <a:pt x="16175" y="5731"/>
                  <a:pt x="16171" y="5731"/>
                </a:cubicBezTo>
                <a:cubicBezTo>
                  <a:pt x="16147" y="5731"/>
                  <a:pt x="16130" y="5714"/>
                  <a:pt x="16135" y="5688"/>
                </a:cubicBezTo>
                <a:cubicBezTo>
                  <a:pt x="16141" y="5665"/>
                  <a:pt x="16165" y="5653"/>
                  <a:pt x="16194" y="5653"/>
                </a:cubicBezTo>
                <a:close/>
                <a:moveTo>
                  <a:pt x="15174" y="5728"/>
                </a:moveTo>
                <a:cubicBezTo>
                  <a:pt x="15189" y="5728"/>
                  <a:pt x="15201" y="5740"/>
                  <a:pt x="15201" y="5759"/>
                </a:cubicBezTo>
                <a:cubicBezTo>
                  <a:pt x="15195" y="5789"/>
                  <a:pt x="15171" y="5801"/>
                  <a:pt x="15148" y="5801"/>
                </a:cubicBezTo>
                <a:cubicBezTo>
                  <a:pt x="15130" y="5801"/>
                  <a:pt x="15106" y="5789"/>
                  <a:pt x="15112" y="5771"/>
                </a:cubicBezTo>
                <a:cubicBezTo>
                  <a:pt x="15118" y="5741"/>
                  <a:pt x="15142" y="5730"/>
                  <a:pt x="15165" y="5730"/>
                </a:cubicBezTo>
                <a:cubicBezTo>
                  <a:pt x="15168" y="5729"/>
                  <a:pt x="15171" y="5728"/>
                  <a:pt x="15174" y="5728"/>
                </a:cubicBezTo>
                <a:close/>
                <a:moveTo>
                  <a:pt x="15420" y="5984"/>
                </a:moveTo>
                <a:cubicBezTo>
                  <a:pt x="15425" y="5996"/>
                  <a:pt x="15443" y="6002"/>
                  <a:pt x="15443" y="6007"/>
                </a:cubicBezTo>
                <a:cubicBezTo>
                  <a:pt x="15437" y="6031"/>
                  <a:pt x="15425" y="6043"/>
                  <a:pt x="15402" y="6043"/>
                </a:cubicBezTo>
                <a:cubicBezTo>
                  <a:pt x="15396" y="6043"/>
                  <a:pt x="15384" y="6025"/>
                  <a:pt x="15384" y="6019"/>
                </a:cubicBezTo>
                <a:cubicBezTo>
                  <a:pt x="15384" y="5996"/>
                  <a:pt x="15396" y="5984"/>
                  <a:pt x="15420" y="5984"/>
                </a:cubicBezTo>
                <a:close/>
                <a:moveTo>
                  <a:pt x="3104" y="4618"/>
                </a:moveTo>
                <a:cubicBezTo>
                  <a:pt x="3146" y="4618"/>
                  <a:pt x="3187" y="4621"/>
                  <a:pt x="3228" y="4624"/>
                </a:cubicBezTo>
                <a:cubicBezTo>
                  <a:pt x="3324" y="4628"/>
                  <a:pt x="3423" y="4642"/>
                  <a:pt x="3518" y="4642"/>
                </a:cubicBezTo>
                <a:cubicBezTo>
                  <a:pt x="3552" y="4642"/>
                  <a:pt x="3586" y="4641"/>
                  <a:pt x="3619" y="4636"/>
                </a:cubicBezTo>
                <a:cubicBezTo>
                  <a:pt x="3672" y="4629"/>
                  <a:pt x="3714" y="4625"/>
                  <a:pt x="3748" y="4625"/>
                </a:cubicBezTo>
                <a:cubicBezTo>
                  <a:pt x="3867" y="4625"/>
                  <a:pt x="3888" y="4678"/>
                  <a:pt x="3985" y="4866"/>
                </a:cubicBezTo>
                <a:cubicBezTo>
                  <a:pt x="4009" y="4914"/>
                  <a:pt x="4021" y="4961"/>
                  <a:pt x="4032" y="5014"/>
                </a:cubicBezTo>
                <a:cubicBezTo>
                  <a:pt x="4103" y="5339"/>
                  <a:pt x="4168" y="5665"/>
                  <a:pt x="4109" y="6002"/>
                </a:cubicBezTo>
                <a:cubicBezTo>
                  <a:pt x="4092" y="6138"/>
                  <a:pt x="4080" y="6274"/>
                  <a:pt x="4062" y="6410"/>
                </a:cubicBezTo>
                <a:cubicBezTo>
                  <a:pt x="3991" y="6888"/>
                  <a:pt x="3861" y="7356"/>
                  <a:pt x="3607" y="7775"/>
                </a:cubicBezTo>
                <a:cubicBezTo>
                  <a:pt x="3542" y="7894"/>
                  <a:pt x="3453" y="8000"/>
                  <a:pt x="3376" y="8112"/>
                </a:cubicBezTo>
                <a:cubicBezTo>
                  <a:pt x="3347" y="8157"/>
                  <a:pt x="3310" y="8180"/>
                  <a:pt x="3268" y="8180"/>
                </a:cubicBezTo>
                <a:cubicBezTo>
                  <a:pt x="3243" y="8180"/>
                  <a:pt x="3216" y="8171"/>
                  <a:pt x="3187" y="8154"/>
                </a:cubicBezTo>
                <a:cubicBezTo>
                  <a:pt x="3057" y="8077"/>
                  <a:pt x="2921" y="8024"/>
                  <a:pt x="2779" y="7970"/>
                </a:cubicBezTo>
                <a:cubicBezTo>
                  <a:pt x="2684" y="7935"/>
                  <a:pt x="2678" y="7876"/>
                  <a:pt x="2708" y="7787"/>
                </a:cubicBezTo>
                <a:cubicBezTo>
                  <a:pt x="2826" y="7415"/>
                  <a:pt x="2939" y="7036"/>
                  <a:pt x="3004" y="6652"/>
                </a:cubicBezTo>
                <a:cubicBezTo>
                  <a:pt x="3110" y="6025"/>
                  <a:pt x="3140" y="5404"/>
                  <a:pt x="2992" y="4784"/>
                </a:cubicBezTo>
                <a:cubicBezTo>
                  <a:pt x="2980" y="4736"/>
                  <a:pt x="2956" y="4683"/>
                  <a:pt x="2980" y="4630"/>
                </a:cubicBezTo>
                <a:cubicBezTo>
                  <a:pt x="3021" y="4621"/>
                  <a:pt x="3063" y="4618"/>
                  <a:pt x="3104" y="4618"/>
                </a:cubicBezTo>
                <a:close/>
                <a:moveTo>
                  <a:pt x="2643" y="8140"/>
                </a:moveTo>
                <a:cubicBezTo>
                  <a:pt x="2707" y="8140"/>
                  <a:pt x="2792" y="8193"/>
                  <a:pt x="2927" y="8290"/>
                </a:cubicBezTo>
                <a:cubicBezTo>
                  <a:pt x="2950" y="8307"/>
                  <a:pt x="2968" y="8325"/>
                  <a:pt x="2992" y="8337"/>
                </a:cubicBezTo>
                <a:cubicBezTo>
                  <a:pt x="3063" y="8384"/>
                  <a:pt x="3057" y="8437"/>
                  <a:pt x="3004" y="8503"/>
                </a:cubicBezTo>
                <a:cubicBezTo>
                  <a:pt x="2939" y="8591"/>
                  <a:pt x="2856" y="8668"/>
                  <a:pt x="2773" y="8739"/>
                </a:cubicBezTo>
                <a:cubicBezTo>
                  <a:pt x="2608" y="8875"/>
                  <a:pt x="2436" y="8993"/>
                  <a:pt x="2241" y="9082"/>
                </a:cubicBezTo>
                <a:cubicBezTo>
                  <a:pt x="2205" y="9029"/>
                  <a:pt x="2235" y="8993"/>
                  <a:pt x="2247" y="8958"/>
                </a:cubicBezTo>
                <a:cubicBezTo>
                  <a:pt x="2312" y="8786"/>
                  <a:pt x="2377" y="8615"/>
                  <a:pt x="2436" y="8443"/>
                </a:cubicBezTo>
                <a:cubicBezTo>
                  <a:pt x="2510" y="8234"/>
                  <a:pt x="2558" y="8140"/>
                  <a:pt x="2643" y="8140"/>
                </a:cubicBezTo>
                <a:close/>
                <a:moveTo>
                  <a:pt x="3814" y="9129"/>
                </a:moveTo>
                <a:cubicBezTo>
                  <a:pt x="3825" y="9135"/>
                  <a:pt x="3843" y="9141"/>
                  <a:pt x="3843" y="9147"/>
                </a:cubicBezTo>
                <a:cubicBezTo>
                  <a:pt x="3849" y="9159"/>
                  <a:pt x="3837" y="9177"/>
                  <a:pt x="3831" y="9182"/>
                </a:cubicBezTo>
                <a:cubicBezTo>
                  <a:pt x="3828" y="9183"/>
                  <a:pt x="3825" y="9184"/>
                  <a:pt x="3822" y="9184"/>
                </a:cubicBezTo>
                <a:cubicBezTo>
                  <a:pt x="3808" y="9184"/>
                  <a:pt x="3796" y="9172"/>
                  <a:pt x="3796" y="9153"/>
                </a:cubicBezTo>
                <a:cubicBezTo>
                  <a:pt x="3796" y="9147"/>
                  <a:pt x="3808" y="9141"/>
                  <a:pt x="3814" y="9129"/>
                </a:cubicBezTo>
                <a:close/>
                <a:moveTo>
                  <a:pt x="1799" y="8028"/>
                </a:moveTo>
                <a:cubicBezTo>
                  <a:pt x="1828" y="8028"/>
                  <a:pt x="1857" y="8028"/>
                  <a:pt x="1886" y="8030"/>
                </a:cubicBezTo>
                <a:cubicBezTo>
                  <a:pt x="1975" y="8030"/>
                  <a:pt x="2058" y="8030"/>
                  <a:pt x="2146" y="8041"/>
                </a:cubicBezTo>
                <a:cubicBezTo>
                  <a:pt x="2271" y="8053"/>
                  <a:pt x="2288" y="8077"/>
                  <a:pt x="2241" y="8183"/>
                </a:cubicBezTo>
                <a:cubicBezTo>
                  <a:pt x="2105" y="8497"/>
                  <a:pt x="1999" y="8822"/>
                  <a:pt x="1910" y="9147"/>
                </a:cubicBezTo>
                <a:cubicBezTo>
                  <a:pt x="1892" y="9224"/>
                  <a:pt x="1851" y="9259"/>
                  <a:pt x="1786" y="9283"/>
                </a:cubicBezTo>
                <a:cubicBezTo>
                  <a:pt x="1437" y="9419"/>
                  <a:pt x="1070" y="9490"/>
                  <a:pt x="704" y="9555"/>
                </a:cubicBezTo>
                <a:cubicBezTo>
                  <a:pt x="675" y="9559"/>
                  <a:pt x="645" y="9562"/>
                  <a:pt x="616" y="9562"/>
                </a:cubicBezTo>
                <a:cubicBezTo>
                  <a:pt x="561" y="9562"/>
                  <a:pt x="505" y="9552"/>
                  <a:pt x="455" y="9525"/>
                </a:cubicBezTo>
                <a:cubicBezTo>
                  <a:pt x="231" y="9413"/>
                  <a:pt x="154" y="9135"/>
                  <a:pt x="308" y="8899"/>
                </a:cubicBezTo>
                <a:cubicBezTo>
                  <a:pt x="659" y="8349"/>
                  <a:pt x="1140" y="8028"/>
                  <a:pt x="1799" y="8028"/>
                </a:cubicBezTo>
                <a:close/>
                <a:moveTo>
                  <a:pt x="4009" y="9756"/>
                </a:moveTo>
                <a:cubicBezTo>
                  <a:pt x="4025" y="9799"/>
                  <a:pt x="4026" y="9846"/>
                  <a:pt x="3983" y="9846"/>
                </a:cubicBezTo>
                <a:cubicBezTo>
                  <a:pt x="3978" y="9846"/>
                  <a:pt x="3973" y="9846"/>
                  <a:pt x="3967" y="9845"/>
                </a:cubicBezTo>
                <a:cubicBezTo>
                  <a:pt x="3920" y="9839"/>
                  <a:pt x="3938" y="9791"/>
                  <a:pt x="3950" y="9756"/>
                </a:cubicBezTo>
                <a:close/>
                <a:moveTo>
                  <a:pt x="1637" y="9864"/>
                </a:moveTo>
                <a:cubicBezTo>
                  <a:pt x="1641" y="9864"/>
                  <a:pt x="1641" y="9867"/>
                  <a:pt x="1638" y="9874"/>
                </a:cubicBezTo>
                <a:cubicBezTo>
                  <a:pt x="1632" y="9874"/>
                  <a:pt x="1632" y="9874"/>
                  <a:pt x="1626" y="9868"/>
                </a:cubicBezTo>
                <a:cubicBezTo>
                  <a:pt x="1631" y="9866"/>
                  <a:pt x="1635" y="9864"/>
                  <a:pt x="1637" y="9864"/>
                </a:cubicBezTo>
                <a:close/>
                <a:moveTo>
                  <a:pt x="4063" y="9880"/>
                </a:moveTo>
                <a:cubicBezTo>
                  <a:pt x="4074" y="9880"/>
                  <a:pt x="4084" y="9886"/>
                  <a:pt x="4092" y="9898"/>
                </a:cubicBezTo>
                <a:cubicBezTo>
                  <a:pt x="4103" y="9927"/>
                  <a:pt x="4109" y="9963"/>
                  <a:pt x="4086" y="9987"/>
                </a:cubicBezTo>
                <a:cubicBezTo>
                  <a:pt x="4078" y="9994"/>
                  <a:pt x="4070" y="9998"/>
                  <a:pt x="4062" y="9998"/>
                </a:cubicBezTo>
                <a:cubicBezTo>
                  <a:pt x="4047" y="9998"/>
                  <a:pt x="4034" y="9985"/>
                  <a:pt x="4026" y="9969"/>
                </a:cubicBezTo>
                <a:cubicBezTo>
                  <a:pt x="4009" y="9939"/>
                  <a:pt x="4015" y="9910"/>
                  <a:pt x="4044" y="9886"/>
                </a:cubicBezTo>
                <a:cubicBezTo>
                  <a:pt x="4050" y="9882"/>
                  <a:pt x="4057" y="9880"/>
                  <a:pt x="4063" y="9880"/>
                </a:cubicBezTo>
                <a:close/>
                <a:moveTo>
                  <a:pt x="3991" y="10063"/>
                </a:moveTo>
                <a:cubicBezTo>
                  <a:pt x="3997" y="10063"/>
                  <a:pt x="4015" y="10069"/>
                  <a:pt x="4015" y="10075"/>
                </a:cubicBezTo>
                <a:cubicBezTo>
                  <a:pt x="4015" y="10093"/>
                  <a:pt x="4015" y="10111"/>
                  <a:pt x="4009" y="10122"/>
                </a:cubicBezTo>
                <a:cubicBezTo>
                  <a:pt x="4003" y="10134"/>
                  <a:pt x="3991" y="10140"/>
                  <a:pt x="3985" y="10146"/>
                </a:cubicBezTo>
                <a:cubicBezTo>
                  <a:pt x="3985" y="10134"/>
                  <a:pt x="3985" y="10122"/>
                  <a:pt x="3985" y="10117"/>
                </a:cubicBezTo>
                <a:cubicBezTo>
                  <a:pt x="3985" y="10099"/>
                  <a:pt x="3991" y="10081"/>
                  <a:pt x="3991" y="10063"/>
                </a:cubicBezTo>
                <a:close/>
                <a:moveTo>
                  <a:pt x="4044" y="10359"/>
                </a:moveTo>
                <a:cubicBezTo>
                  <a:pt x="4068" y="10359"/>
                  <a:pt x="4074" y="10377"/>
                  <a:pt x="4080" y="10394"/>
                </a:cubicBezTo>
                <a:cubicBezTo>
                  <a:pt x="4075" y="10413"/>
                  <a:pt x="4064" y="10420"/>
                  <a:pt x="4051" y="10420"/>
                </a:cubicBezTo>
                <a:cubicBezTo>
                  <a:pt x="4047" y="10420"/>
                  <a:pt x="4042" y="10419"/>
                  <a:pt x="4038" y="10418"/>
                </a:cubicBezTo>
                <a:cubicBezTo>
                  <a:pt x="4032" y="10418"/>
                  <a:pt x="4026" y="10400"/>
                  <a:pt x="4026" y="10389"/>
                </a:cubicBezTo>
                <a:cubicBezTo>
                  <a:pt x="4026" y="10377"/>
                  <a:pt x="4038" y="10365"/>
                  <a:pt x="4044" y="10359"/>
                </a:cubicBezTo>
                <a:close/>
                <a:moveTo>
                  <a:pt x="4011" y="10665"/>
                </a:moveTo>
                <a:cubicBezTo>
                  <a:pt x="4024" y="10665"/>
                  <a:pt x="4033" y="10676"/>
                  <a:pt x="4038" y="10696"/>
                </a:cubicBezTo>
                <a:cubicBezTo>
                  <a:pt x="4038" y="10714"/>
                  <a:pt x="4026" y="10726"/>
                  <a:pt x="4009" y="10726"/>
                </a:cubicBezTo>
                <a:cubicBezTo>
                  <a:pt x="3997" y="10726"/>
                  <a:pt x="3979" y="10714"/>
                  <a:pt x="3979" y="10708"/>
                </a:cubicBezTo>
                <a:cubicBezTo>
                  <a:pt x="3985" y="10696"/>
                  <a:pt x="3991" y="10672"/>
                  <a:pt x="4003" y="10666"/>
                </a:cubicBezTo>
                <a:cubicBezTo>
                  <a:pt x="4006" y="10665"/>
                  <a:pt x="4009" y="10665"/>
                  <a:pt x="4011" y="10665"/>
                </a:cubicBezTo>
                <a:close/>
                <a:moveTo>
                  <a:pt x="6046" y="11494"/>
                </a:moveTo>
                <a:cubicBezTo>
                  <a:pt x="6052" y="11494"/>
                  <a:pt x="6059" y="11496"/>
                  <a:pt x="6066" y="11500"/>
                </a:cubicBezTo>
                <a:cubicBezTo>
                  <a:pt x="6084" y="11512"/>
                  <a:pt x="6090" y="11536"/>
                  <a:pt x="6102" y="11559"/>
                </a:cubicBezTo>
                <a:cubicBezTo>
                  <a:pt x="6084" y="11559"/>
                  <a:pt x="6066" y="11559"/>
                  <a:pt x="6048" y="11565"/>
                </a:cubicBezTo>
                <a:cubicBezTo>
                  <a:pt x="6031" y="11565"/>
                  <a:pt x="6007" y="11559"/>
                  <a:pt x="6013" y="11536"/>
                </a:cubicBezTo>
                <a:cubicBezTo>
                  <a:pt x="6013" y="11513"/>
                  <a:pt x="6027" y="11494"/>
                  <a:pt x="6046" y="11494"/>
                </a:cubicBezTo>
                <a:close/>
                <a:moveTo>
                  <a:pt x="6108" y="11559"/>
                </a:moveTo>
                <a:lnTo>
                  <a:pt x="6108" y="11559"/>
                </a:lnTo>
                <a:cubicBezTo>
                  <a:pt x="6125" y="11565"/>
                  <a:pt x="6143" y="11565"/>
                  <a:pt x="6161" y="11565"/>
                </a:cubicBezTo>
                <a:cubicBezTo>
                  <a:pt x="6179" y="11565"/>
                  <a:pt x="6202" y="11565"/>
                  <a:pt x="6202" y="11595"/>
                </a:cubicBezTo>
                <a:cubicBezTo>
                  <a:pt x="6202" y="11606"/>
                  <a:pt x="6190" y="11618"/>
                  <a:pt x="6184" y="11624"/>
                </a:cubicBezTo>
                <a:cubicBezTo>
                  <a:pt x="6177" y="11628"/>
                  <a:pt x="6169" y="11630"/>
                  <a:pt x="6163" y="11630"/>
                </a:cubicBezTo>
                <a:cubicBezTo>
                  <a:pt x="6150" y="11630"/>
                  <a:pt x="6139" y="11622"/>
                  <a:pt x="6131" y="11606"/>
                </a:cubicBezTo>
                <a:cubicBezTo>
                  <a:pt x="6125" y="11595"/>
                  <a:pt x="6114" y="11577"/>
                  <a:pt x="6108" y="11559"/>
                </a:cubicBezTo>
                <a:close/>
                <a:moveTo>
                  <a:pt x="6415" y="11891"/>
                </a:moveTo>
                <a:cubicBezTo>
                  <a:pt x="6428" y="11891"/>
                  <a:pt x="6436" y="11901"/>
                  <a:pt x="6445" y="11914"/>
                </a:cubicBezTo>
                <a:cubicBezTo>
                  <a:pt x="6451" y="11932"/>
                  <a:pt x="6451" y="11938"/>
                  <a:pt x="6433" y="11943"/>
                </a:cubicBezTo>
                <a:cubicBezTo>
                  <a:pt x="6427" y="11948"/>
                  <a:pt x="6420" y="11950"/>
                  <a:pt x="6414" y="11950"/>
                </a:cubicBezTo>
                <a:cubicBezTo>
                  <a:pt x="6403" y="11950"/>
                  <a:pt x="6393" y="11943"/>
                  <a:pt x="6385" y="11932"/>
                </a:cubicBezTo>
                <a:cubicBezTo>
                  <a:pt x="6391" y="11920"/>
                  <a:pt x="6391" y="11902"/>
                  <a:pt x="6397" y="11896"/>
                </a:cubicBezTo>
                <a:cubicBezTo>
                  <a:pt x="6404" y="11893"/>
                  <a:pt x="6410" y="11891"/>
                  <a:pt x="6415" y="11891"/>
                </a:cubicBezTo>
                <a:close/>
                <a:moveTo>
                  <a:pt x="6504" y="12038"/>
                </a:moveTo>
                <a:cubicBezTo>
                  <a:pt x="6527" y="12050"/>
                  <a:pt x="6533" y="12062"/>
                  <a:pt x="6527" y="12085"/>
                </a:cubicBezTo>
                <a:cubicBezTo>
                  <a:pt x="6524" y="12097"/>
                  <a:pt x="6518" y="12101"/>
                  <a:pt x="6509" y="12101"/>
                </a:cubicBezTo>
                <a:cubicBezTo>
                  <a:pt x="6504" y="12101"/>
                  <a:pt x="6498" y="12099"/>
                  <a:pt x="6492" y="12097"/>
                </a:cubicBezTo>
                <a:cubicBezTo>
                  <a:pt x="6474" y="12085"/>
                  <a:pt x="6462" y="12074"/>
                  <a:pt x="6474" y="12050"/>
                </a:cubicBezTo>
                <a:cubicBezTo>
                  <a:pt x="6474" y="12044"/>
                  <a:pt x="6492" y="12044"/>
                  <a:pt x="6504" y="12038"/>
                </a:cubicBezTo>
                <a:close/>
                <a:moveTo>
                  <a:pt x="6563" y="12204"/>
                </a:moveTo>
                <a:cubicBezTo>
                  <a:pt x="6581" y="12204"/>
                  <a:pt x="6592" y="12215"/>
                  <a:pt x="6592" y="12239"/>
                </a:cubicBezTo>
                <a:cubicBezTo>
                  <a:pt x="6587" y="12245"/>
                  <a:pt x="6575" y="12257"/>
                  <a:pt x="6569" y="12257"/>
                </a:cubicBezTo>
                <a:cubicBezTo>
                  <a:pt x="6566" y="12258"/>
                  <a:pt x="6563" y="12258"/>
                  <a:pt x="6560" y="12258"/>
                </a:cubicBezTo>
                <a:cubicBezTo>
                  <a:pt x="6542" y="12258"/>
                  <a:pt x="6534" y="12243"/>
                  <a:pt x="6539" y="12227"/>
                </a:cubicBezTo>
                <a:cubicBezTo>
                  <a:pt x="6539" y="12215"/>
                  <a:pt x="6551" y="12204"/>
                  <a:pt x="6563" y="12204"/>
                </a:cubicBezTo>
                <a:close/>
                <a:moveTo>
                  <a:pt x="6646" y="12635"/>
                </a:moveTo>
                <a:cubicBezTo>
                  <a:pt x="6652" y="12635"/>
                  <a:pt x="6669" y="12641"/>
                  <a:pt x="6675" y="12647"/>
                </a:cubicBezTo>
                <a:cubicBezTo>
                  <a:pt x="6687" y="12665"/>
                  <a:pt x="6681" y="12683"/>
                  <a:pt x="6657" y="12688"/>
                </a:cubicBezTo>
                <a:cubicBezTo>
                  <a:pt x="6646" y="12688"/>
                  <a:pt x="6640" y="12677"/>
                  <a:pt x="6628" y="12671"/>
                </a:cubicBezTo>
                <a:cubicBezTo>
                  <a:pt x="6634" y="12659"/>
                  <a:pt x="6634" y="12641"/>
                  <a:pt x="6646" y="12635"/>
                </a:cubicBezTo>
                <a:close/>
                <a:moveTo>
                  <a:pt x="3435" y="12712"/>
                </a:moveTo>
                <a:cubicBezTo>
                  <a:pt x="3447" y="12712"/>
                  <a:pt x="3459" y="12718"/>
                  <a:pt x="3465" y="12730"/>
                </a:cubicBezTo>
                <a:cubicBezTo>
                  <a:pt x="3471" y="12753"/>
                  <a:pt x="3465" y="12777"/>
                  <a:pt x="3441" y="12795"/>
                </a:cubicBezTo>
                <a:cubicBezTo>
                  <a:pt x="3429" y="12807"/>
                  <a:pt x="3412" y="12813"/>
                  <a:pt x="3394" y="12819"/>
                </a:cubicBezTo>
                <a:cubicBezTo>
                  <a:pt x="3394" y="12801"/>
                  <a:pt x="3394" y="12783"/>
                  <a:pt x="3394" y="12765"/>
                </a:cubicBezTo>
                <a:cubicBezTo>
                  <a:pt x="3400" y="12742"/>
                  <a:pt x="3400" y="12712"/>
                  <a:pt x="3435" y="12712"/>
                </a:cubicBezTo>
                <a:close/>
                <a:moveTo>
                  <a:pt x="3267" y="13071"/>
                </a:moveTo>
                <a:cubicBezTo>
                  <a:pt x="3282" y="13071"/>
                  <a:pt x="3294" y="13082"/>
                  <a:pt x="3299" y="13096"/>
                </a:cubicBezTo>
                <a:cubicBezTo>
                  <a:pt x="3305" y="13138"/>
                  <a:pt x="3282" y="13156"/>
                  <a:pt x="3258" y="13167"/>
                </a:cubicBezTo>
                <a:cubicBezTo>
                  <a:pt x="3253" y="13168"/>
                  <a:pt x="3248" y="13169"/>
                  <a:pt x="3244" y="13169"/>
                </a:cubicBezTo>
                <a:cubicBezTo>
                  <a:pt x="3223" y="13169"/>
                  <a:pt x="3210" y="13157"/>
                  <a:pt x="3205" y="13138"/>
                </a:cubicBezTo>
                <a:cubicBezTo>
                  <a:pt x="3193" y="13096"/>
                  <a:pt x="3228" y="13085"/>
                  <a:pt x="3258" y="13073"/>
                </a:cubicBezTo>
                <a:cubicBezTo>
                  <a:pt x="3261" y="13072"/>
                  <a:pt x="3264" y="13071"/>
                  <a:pt x="3267" y="13071"/>
                </a:cubicBezTo>
                <a:close/>
                <a:moveTo>
                  <a:pt x="3143" y="13261"/>
                </a:moveTo>
                <a:cubicBezTo>
                  <a:pt x="3146" y="13261"/>
                  <a:pt x="3148" y="13261"/>
                  <a:pt x="3151" y="13262"/>
                </a:cubicBezTo>
                <a:cubicBezTo>
                  <a:pt x="3175" y="13262"/>
                  <a:pt x="3187" y="13274"/>
                  <a:pt x="3187" y="13297"/>
                </a:cubicBezTo>
                <a:cubicBezTo>
                  <a:pt x="3187" y="13321"/>
                  <a:pt x="3187" y="13345"/>
                  <a:pt x="3151" y="13345"/>
                </a:cubicBezTo>
                <a:cubicBezTo>
                  <a:pt x="3134" y="13345"/>
                  <a:pt x="3122" y="13327"/>
                  <a:pt x="3122" y="13309"/>
                </a:cubicBezTo>
                <a:cubicBezTo>
                  <a:pt x="3122" y="13288"/>
                  <a:pt x="3117" y="13261"/>
                  <a:pt x="3143" y="13261"/>
                </a:cubicBezTo>
                <a:close/>
                <a:moveTo>
                  <a:pt x="3246" y="8591"/>
                </a:moveTo>
                <a:cubicBezTo>
                  <a:pt x="3358" y="8727"/>
                  <a:pt x="3465" y="8851"/>
                  <a:pt x="3542" y="9005"/>
                </a:cubicBezTo>
                <a:cubicBezTo>
                  <a:pt x="3737" y="9407"/>
                  <a:pt x="3808" y="9839"/>
                  <a:pt x="3796" y="10276"/>
                </a:cubicBezTo>
                <a:cubicBezTo>
                  <a:pt x="3790" y="10436"/>
                  <a:pt x="3796" y="10601"/>
                  <a:pt x="3772" y="10761"/>
                </a:cubicBezTo>
                <a:cubicBezTo>
                  <a:pt x="3719" y="11145"/>
                  <a:pt x="3589" y="11512"/>
                  <a:pt x="3483" y="11878"/>
                </a:cubicBezTo>
                <a:cubicBezTo>
                  <a:pt x="3282" y="12576"/>
                  <a:pt x="3010" y="13250"/>
                  <a:pt x="2749" y="13924"/>
                </a:cubicBezTo>
                <a:cubicBezTo>
                  <a:pt x="2678" y="14113"/>
                  <a:pt x="2619" y="14308"/>
                  <a:pt x="2519" y="14492"/>
                </a:cubicBezTo>
                <a:cubicBezTo>
                  <a:pt x="2495" y="14480"/>
                  <a:pt x="2472" y="14468"/>
                  <a:pt x="2454" y="14450"/>
                </a:cubicBezTo>
                <a:cubicBezTo>
                  <a:pt x="2010" y="14060"/>
                  <a:pt x="1673" y="13611"/>
                  <a:pt x="1549" y="13025"/>
                </a:cubicBezTo>
                <a:cubicBezTo>
                  <a:pt x="1437" y="12523"/>
                  <a:pt x="1390" y="12020"/>
                  <a:pt x="1413" y="11512"/>
                </a:cubicBezTo>
                <a:cubicBezTo>
                  <a:pt x="1425" y="11163"/>
                  <a:pt x="1520" y="10826"/>
                  <a:pt x="1632" y="10501"/>
                </a:cubicBezTo>
                <a:cubicBezTo>
                  <a:pt x="1691" y="10223"/>
                  <a:pt x="1827" y="9981"/>
                  <a:pt x="1939" y="9732"/>
                </a:cubicBezTo>
                <a:cubicBezTo>
                  <a:pt x="1957" y="9703"/>
                  <a:pt x="1981" y="9673"/>
                  <a:pt x="2004" y="9655"/>
                </a:cubicBezTo>
                <a:cubicBezTo>
                  <a:pt x="2205" y="9514"/>
                  <a:pt x="2406" y="9378"/>
                  <a:pt x="2608" y="9236"/>
                </a:cubicBezTo>
                <a:cubicBezTo>
                  <a:pt x="2619" y="9171"/>
                  <a:pt x="2690" y="9165"/>
                  <a:pt x="2726" y="9123"/>
                </a:cubicBezTo>
                <a:cubicBezTo>
                  <a:pt x="2809" y="9023"/>
                  <a:pt x="2891" y="8928"/>
                  <a:pt x="3004" y="8863"/>
                </a:cubicBezTo>
                <a:cubicBezTo>
                  <a:pt x="3116" y="8804"/>
                  <a:pt x="3128" y="8650"/>
                  <a:pt x="3246" y="8591"/>
                </a:cubicBezTo>
                <a:close/>
                <a:moveTo>
                  <a:pt x="4411" y="17259"/>
                </a:moveTo>
                <a:cubicBezTo>
                  <a:pt x="4434" y="17271"/>
                  <a:pt x="4446" y="17288"/>
                  <a:pt x="4434" y="17306"/>
                </a:cubicBezTo>
                <a:cubicBezTo>
                  <a:pt x="4418" y="17333"/>
                  <a:pt x="4392" y="17360"/>
                  <a:pt x="4356" y="17360"/>
                </a:cubicBezTo>
                <a:cubicBezTo>
                  <a:pt x="4353" y="17360"/>
                  <a:pt x="4349" y="17360"/>
                  <a:pt x="4346" y="17359"/>
                </a:cubicBezTo>
                <a:cubicBezTo>
                  <a:pt x="4322" y="17359"/>
                  <a:pt x="4310" y="17336"/>
                  <a:pt x="4322" y="17318"/>
                </a:cubicBezTo>
                <a:cubicBezTo>
                  <a:pt x="4346" y="17288"/>
                  <a:pt x="4369" y="17259"/>
                  <a:pt x="4411" y="17259"/>
                </a:cubicBezTo>
                <a:close/>
                <a:moveTo>
                  <a:pt x="4232" y="17409"/>
                </a:moveTo>
                <a:cubicBezTo>
                  <a:pt x="4238" y="17409"/>
                  <a:pt x="4245" y="17412"/>
                  <a:pt x="4251" y="17418"/>
                </a:cubicBezTo>
                <a:cubicBezTo>
                  <a:pt x="4263" y="17436"/>
                  <a:pt x="4245" y="17454"/>
                  <a:pt x="4233" y="17466"/>
                </a:cubicBezTo>
                <a:cubicBezTo>
                  <a:pt x="4222" y="17477"/>
                  <a:pt x="4208" y="17489"/>
                  <a:pt x="4194" y="17489"/>
                </a:cubicBezTo>
                <a:cubicBezTo>
                  <a:pt x="4187" y="17489"/>
                  <a:pt x="4180" y="17486"/>
                  <a:pt x="4174" y="17477"/>
                </a:cubicBezTo>
                <a:cubicBezTo>
                  <a:pt x="4151" y="17454"/>
                  <a:pt x="4186" y="17436"/>
                  <a:pt x="4204" y="17424"/>
                </a:cubicBezTo>
                <a:cubicBezTo>
                  <a:pt x="4211" y="17417"/>
                  <a:pt x="4221" y="17409"/>
                  <a:pt x="4232" y="17409"/>
                </a:cubicBezTo>
                <a:close/>
                <a:moveTo>
                  <a:pt x="4927" y="17124"/>
                </a:moveTo>
                <a:cubicBezTo>
                  <a:pt x="4999" y="17124"/>
                  <a:pt x="5066" y="17146"/>
                  <a:pt x="5108" y="17194"/>
                </a:cubicBezTo>
                <a:cubicBezTo>
                  <a:pt x="5215" y="17312"/>
                  <a:pt x="5315" y="17448"/>
                  <a:pt x="5345" y="17613"/>
                </a:cubicBezTo>
                <a:cubicBezTo>
                  <a:pt x="5422" y="17998"/>
                  <a:pt x="5440" y="18376"/>
                  <a:pt x="5268" y="18749"/>
                </a:cubicBezTo>
                <a:cubicBezTo>
                  <a:pt x="5274" y="18790"/>
                  <a:pt x="5274" y="18831"/>
                  <a:pt x="5239" y="18867"/>
                </a:cubicBezTo>
                <a:cubicBezTo>
                  <a:pt x="5239" y="18896"/>
                  <a:pt x="5233" y="18926"/>
                  <a:pt x="5203" y="18944"/>
                </a:cubicBezTo>
                <a:cubicBezTo>
                  <a:pt x="5203" y="18979"/>
                  <a:pt x="5203" y="19015"/>
                  <a:pt x="5191" y="19038"/>
                </a:cubicBezTo>
                <a:cubicBezTo>
                  <a:pt x="5061" y="19340"/>
                  <a:pt x="4878" y="19600"/>
                  <a:pt x="4641" y="19819"/>
                </a:cubicBezTo>
                <a:cubicBezTo>
                  <a:pt x="4570" y="19878"/>
                  <a:pt x="4499" y="19931"/>
                  <a:pt x="4381" y="19955"/>
                </a:cubicBezTo>
                <a:cubicBezTo>
                  <a:pt x="4275" y="19635"/>
                  <a:pt x="4245" y="19310"/>
                  <a:pt x="4245" y="18979"/>
                </a:cubicBezTo>
                <a:cubicBezTo>
                  <a:pt x="4216" y="18890"/>
                  <a:pt x="4251" y="18808"/>
                  <a:pt x="4251" y="18725"/>
                </a:cubicBezTo>
                <a:cubicBezTo>
                  <a:pt x="4257" y="18293"/>
                  <a:pt x="4346" y="17885"/>
                  <a:pt x="4494" y="17483"/>
                </a:cubicBezTo>
                <a:cubicBezTo>
                  <a:pt x="4529" y="17389"/>
                  <a:pt x="4576" y="17306"/>
                  <a:pt x="4647" y="17235"/>
                </a:cubicBezTo>
                <a:cubicBezTo>
                  <a:pt x="4722" y="17164"/>
                  <a:pt x="4830" y="17124"/>
                  <a:pt x="4927" y="17124"/>
                </a:cubicBezTo>
                <a:close/>
                <a:moveTo>
                  <a:pt x="3695" y="22130"/>
                </a:moveTo>
                <a:cubicBezTo>
                  <a:pt x="3719" y="22130"/>
                  <a:pt x="3725" y="22148"/>
                  <a:pt x="3731" y="22166"/>
                </a:cubicBezTo>
                <a:cubicBezTo>
                  <a:pt x="3737" y="22178"/>
                  <a:pt x="3743" y="22190"/>
                  <a:pt x="3743" y="22201"/>
                </a:cubicBezTo>
                <a:cubicBezTo>
                  <a:pt x="3731" y="22195"/>
                  <a:pt x="3719" y="22195"/>
                  <a:pt x="3707" y="22195"/>
                </a:cubicBezTo>
                <a:cubicBezTo>
                  <a:pt x="3689" y="22190"/>
                  <a:pt x="3672" y="22184"/>
                  <a:pt x="3672" y="22160"/>
                </a:cubicBezTo>
                <a:cubicBezTo>
                  <a:pt x="3678" y="22148"/>
                  <a:pt x="3684" y="22136"/>
                  <a:pt x="3695" y="22130"/>
                </a:cubicBezTo>
                <a:close/>
                <a:moveTo>
                  <a:pt x="3875" y="22578"/>
                </a:moveTo>
                <a:cubicBezTo>
                  <a:pt x="3880" y="22578"/>
                  <a:pt x="3885" y="22580"/>
                  <a:pt x="3890" y="22586"/>
                </a:cubicBezTo>
                <a:cubicBezTo>
                  <a:pt x="3908" y="22603"/>
                  <a:pt x="3896" y="22627"/>
                  <a:pt x="3873" y="22639"/>
                </a:cubicBezTo>
                <a:cubicBezTo>
                  <a:pt x="3861" y="22668"/>
                  <a:pt x="3837" y="22686"/>
                  <a:pt x="3808" y="22704"/>
                </a:cubicBezTo>
                <a:cubicBezTo>
                  <a:pt x="3796" y="22710"/>
                  <a:pt x="3784" y="22722"/>
                  <a:pt x="3766" y="22734"/>
                </a:cubicBezTo>
                <a:cubicBezTo>
                  <a:pt x="3757" y="22740"/>
                  <a:pt x="3747" y="22745"/>
                  <a:pt x="3738" y="22745"/>
                </a:cubicBezTo>
                <a:cubicBezTo>
                  <a:pt x="3731" y="22745"/>
                  <a:pt x="3724" y="22742"/>
                  <a:pt x="3719" y="22734"/>
                </a:cubicBezTo>
                <a:cubicBezTo>
                  <a:pt x="3713" y="22734"/>
                  <a:pt x="3731" y="22716"/>
                  <a:pt x="3743" y="22710"/>
                </a:cubicBezTo>
                <a:cubicBezTo>
                  <a:pt x="3749" y="22686"/>
                  <a:pt x="3760" y="22674"/>
                  <a:pt x="3778" y="22668"/>
                </a:cubicBezTo>
                <a:cubicBezTo>
                  <a:pt x="3790" y="22639"/>
                  <a:pt x="3814" y="22621"/>
                  <a:pt x="3837" y="22609"/>
                </a:cubicBezTo>
                <a:cubicBezTo>
                  <a:pt x="3851" y="22600"/>
                  <a:pt x="3861" y="22578"/>
                  <a:pt x="3875" y="22578"/>
                </a:cubicBezTo>
                <a:close/>
                <a:moveTo>
                  <a:pt x="7986" y="0"/>
                </a:moveTo>
                <a:cubicBezTo>
                  <a:pt x="7853" y="0"/>
                  <a:pt x="7726" y="43"/>
                  <a:pt x="7603" y="107"/>
                </a:cubicBezTo>
                <a:cubicBezTo>
                  <a:pt x="7568" y="142"/>
                  <a:pt x="7532" y="166"/>
                  <a:pt x="7485" y="184"/>
                </a:cubicBezTo>
                <a:cubicBezTo>
                  <a:pt x="7420" y="237"/>
                  <a:pt x="7355" y="284"/>
                  <a:pt x="7296" y="332"/>
                </a:cubicBezTo>
                <a:cubicBezTo>
                  <a:pt x="7225" y="397"/>
                  <a:pt x="7160" y="468"/>
                  <a:pt x="7095" y="533"/>
                </a:cubicBezTo>
                <a:cubicBezTo>
                  <a:pt x="7089" y="580"/>
                  <a:pt x="7065" y="621"/>
                  <a:pt x="7024" y="651"/>
                </a:cubicBezTo>
                <a:cubicBezTo>
                  <a:pt x="6853" y="870"/>
                  <a:pt x="6746" y="1130"/>
                  <a:pt x="6640" y="1390"/>
                </a:cubicBezTo>
                <a:cubicBezTo>
                  <a:pt x="6587" y="1532"/>
                  <a:pt x="6557" y="1691"/>
                  <a:pt x="6533" y="1839"/>
                </a:cubicBezTo>
                <a:cubicBezTo>
                  <a:pt x="6504" y="2005"/>
                  <a:pt x="6498" y="2164"/>
                  <a:pt x="6480" y="2330"/>
                </a:cubicBezTo>
                <a:cubicBezTo>
                  <a:pt x="6521" y="2448"/>
                  <a:pt x="6480" y="2531"/>
                  <a:pt x="6368" y="2602"/>
                </a:cubicBezTo>
                <a:cubicBezTo>
                  <a:pt x="5877" y="2939"/>
                  <a:pt x="5345" y="3199"/>
                  <a:pt x="4807" y="3442"/>
                </a:cubicBezTo>
                <a:cubicBezTo>
                  <a:pt x="4712" y="3486"/>
                  <a:pt x="4616" y="3537"/>
                  <a:pt x="4511" y="3537"/>
                </a:cubicBezTo>
                <a:cubicBezTo>
                  <a:pt x="4505" y="3537"/>
                  <a:pt x="4499" y="3536"/>
                  <a:pt x="4494" y="3536"/>
                </a:cubicBezTo>
                <a:cubicBezTo>
                  <a:pt x="4383" y="3553"/>
                  <a:pt x="4278" y="3590"/>
                  <a:pt x="4163" y="3590"/>
                </a:cubicBezTo>
                <a:cubicBezTo>
                  <a:pt x="4155" y="3590"/>
                  <a:pt x="4147" y="3590"/>
                  <a:pt x="4139" y="3589"/>
                </a:cubicBezTo>
                <a:cubicBezTo>
                  <a:pt x="4086" y="3616"/>
                  <a:pt x="4026" y="3629"/>
                  <a:pt x="3964" y="3629"/>
                </a:cubicBezTo>
                <a:cubicBezTo>
                  <a:pt x="3944" y="3629"/>
                  <a:pt x="3923" y="3628"/>
                  <a:pt x="3902" y="3625"/>
                </a:cubicBezTo>
                <a:lnTo>
                  <a:pt x="3825" y="3625"/>
                </a:lnTo>
                <a:cubicBezTo>
                  <a:pt x="3799" y="3638"/>
                  <a:pt x="3772" y="3645"/>
                  <a:pt x="3743" y="3645"/>
                </a:cubicBezTo>
                <a:cubicBezTo>
                  <a:pt x="3733" y="3645"/>
                  <a:pt x="3723" y="3644"/>
                  <a:pt x="3713" y="3643"/>
                </a:cubicBezTo>
                <a:cubicBezTo>
                  <a:pt x="3698" y="3648"/>
                  <a:pt x="3683" y="3651"/>
                  <a:pt x="3670" y="3651"/>
                </a:cubicBezTo>
                <a:cubicBezTo>
                  <a:pt x="3626" y="3651"/>
                  <a:pt x="3592" y="3624"/>
                  <a:pt x="3565" y="3583"/>
                </a:cubicBezTo>
                <a:cubicBezTo>
                  <a:pt x="3370" y="3323"/>
                  <a:pt x="3181" y="3069"/>
                  <a:pt x="2992" y="2809"/>
                </a:cubicBezTo>
                <a:cubicBezTo>
                  <a:pt x="2962" y="2785"/>
                  <a:pt x="2933" y="2768"/>
                  <a:pt x="2921" y="2732"/>
                </a:cubicBezTo>
                <a:cubicBezTo>
                  <a:pt x="2814" y="2649"/>
                  <a:pt x="2726" y="2555"/>
                  <a:pt x="2643" y="2448"/>
                </a:cubicBezTo>
                <a:cubicBezTo>
                  <a:pt x="2631" y="2436"/>
                  <a:pt x="2619" y="2425"/>
                  <a:pt x="2608" y="2413"/>
                </a:cubicBezTo>
                <a:cubicBezTo>
                  <a:pt x="2572" y="2395"/>
                  <a:pt x="2548" y="2371"/>
                  <a:pt x="2531" y="2336"/>
                </a:cubicBezTo>
                <a:cubicBezTo>
                  <a:pt x="2359" y="2271"/>
                  <a:pt x="2211" y="2164"/>
                  <a:pt x="2046" y="2088"/>
                </a:cubicBezTo>
                <a:cubicBezTo>
                  <a:pt x="1832" y="1993"/>
                  <a:pt x="1622" y="1944"/>
                  <a:pt x="1411" y="1944"/>
                </a:cubicBezTo>
                <a:cubicBezTo>
                  <a:pt x="1214" y="1944"/>
                  <a:pt x="1016" y="1987"/>
                  <a:pt x="816" y="2076"/>
                </a:cubicBezTo>
                <a:cubicBezTo>
                  <a:pt x="792" y="2082"/>
                  <a:pt x="769" y="2094"/>
                  <a:pt x="745" y="2105"/>
                </a:cubicBezTo>
                <a:cubicBezTo>
                  <a:pt x="603" y="2206"/>
                  <a:pt x="473" y="2312"/>
                  <a:pt x="367" y="2448"/>
                </a:cubicBezTo>
                <a:cubicBezTo>
                  <a:pt x="272" y="2732"/>
                  <a:pt x="243" y="3010"/>
                  <a:pt x="402" y="3282"/>
                </a:cubicBezTo>
                <a:cubicBezTo>
                  <a:pt x="455" y="3377"/>
                  <a:pt x="497" y="3483"/>
                  <a:pt x="544" y="3583"/>
                </a:cubicBezTo>
                <a:cubicBezTo>
                  <a:pt x="597" y="3648"/>
                  <a:pt x="645" y="3714"/>
                  <a:pt x="698" y="3779"/>
                </a:cubicBezTo>
                <a:cubicBezTo>
                  <a:pt x="727" y="3790"/>
                  <a:pt x="751" y="3814"/>
                  <a:pt x="769" y="3849"/>
                </a:cubicBezTo>
                <a:cubicBezTo>
                  <a:pt x="887" y="3920"/>
                  <a:pt x="999" y="3997"/>
                  <a:pt x="1118" y="4062"/>
                </a:cubicBezTo>
                <a:cubicBezTo>
                  <a:pt x="1466" y="4252"/>
                  <a:pt x="1821" y="4447"/>
                  <a:pt x="2229" y="4506"/>
                </a:cubicBezTo>
                <a:cubicBezTo>
                  <a:pt x="2590" y="4565"/>
                  <a:pt x="2590" y="4577"/>
                  <a:pt x="2678" y="4943"/>
                </a:cubicBezTo>
                <a:cubicBezTo>
                  <a:pt x="2684" y="4961"/>
                  <a:pt x="2678" y="4985"/>
                  <a:pt x="2684" y="5002"/>
                </a:cubicBezTo>
                <a:cubicBezTo>
                  <a:pt x="2749" y="5203"/>
                  <a:pt x="2791" y="5410"/>
                  <a:pt x="2767" y="5629"/>
                </a:cubicBezTo>
                <a:cubicBezTo>
                  <a:pt x="2797" y="5670"/>
                  <a:pt x="2797" y="5706"/>
                  <a:pt x="2767" y="5747"/>
                </a:cubicBezTo>
                <a:cubicBezTo>
                  <a:pt x="2773" y="5812"/>
                  <a:pt x="2773" y="5877"/>
                  <a:pt x="2749" y="5942"/>
                </a:cubicBezTo>
                <a:cubicBezTo>
                  <a:pt x="2761" y="5972"/>
                  <a:pt x="2755" y="6002"/>
                  <a:pt x="2738" y="6025"/>
                </a:cubicBezTo>
                <a:cubicBezTo>
                  <a:pt x="2726" y="6090"/>
                  <a:pt x="2720" y="6155"/>
                  <a:pt x="2714" y="6220"/>
                </a:cubicBezTo>
                <a:cubicBezTo>
                  <a:pt x="2720" y="6274"/>
                  <a:pt x="2732" y="6327"/>
                  <a:pt x="2690" y="6380"/>
                </a:cubicBezTo>
                <a:cubicBezTo>
                  <a:pt x="2684" y="6415"/>
                  <a:pt x="2678" y="6457"/>
                  <a:pt x="2673" y="6492"/>
                </a:cubicBezTo>
                <a:cubicBezTo>
                  <a:pt x="2684" y="6616"/>
                  <a:pt x="2649" y="6735"/>
                  <a:pt x="2613" y="6847"/>
                </a:cubicBezTo>
                <a:cubicBezTo>
                  <a:pt x="2608" y="7095"/>
                  <a:pt x="2507" y="7320"/>
                  <a:pt x="2448" y="7551"/>
                </a:cubicBezTo>
                <a:cubicBezTo>
                  <a:pt x="2448" y="7568"/>
                  <a:pt x="2448" y="7580"/>
                  <a:pt x="2442" y="7592"/>
                </a:cubicBezTo>
                <a:cubicBezTo>
                  <a:pt x="2373" y="7849"/>
                  <a:pt x="2361" y="7891"/>
                  <a:pt x="2173" y="7891"/>
                </a:cubicBezTo>
                <a:cubicBezTo>
                  <a:pt x="2136" y="7891"/>
                  <a:pt x="2092" y="7890"/>
                  <a:pt x="2040" y="7888"/>
                </a:cubicBezTo>
                <a:cubicBezTo>
                  <a:pt x="1985" y="7884"/>
                  <a:pt x="1930" y="7883"/>
                  <a:pt x="1875" y="7883"/>
                </a:cubicBezTo>
                <a:cubicBezTo>
                  <a:pt x="1428" y="7883"/>
                  <a:pt x="1010" y="7996"/>
                  <a:pt x="656" y="8301"/>
                </a:cubicBezTo>
                <a:cubicBezTo>
                  <a:pt x="633" y="8319"/>
                  <a:pt x="597" y="8331"/>
                  <a:pt x="574" y="8349"/>
                </a:cubicBezTo>
                <a:cubicBezTo>
                  <a:pt x="485" y="8449"/>
                  <a:pt x="402" y="8550"/>
                  <a:pt x="319" y="8650"/>
                </a:cubicBezTo>
                <a:cubicBezTo>
                  <a:pt x="302" y="8698"/>
                  <a:pt x="266" y="8733"/>
                  <a:pt x="231" y="8763"/>
                </a:cubicBezTo>
                <a:cubicBezTo>
                  <a:pt x="213" y="8792"/>
                  <a:pt x="195" y="8822"/>
                  <a:pt x="172" y="8851"/>
                </a:cubicBezTo>
                <a:cubicBezTo>
                  <a:pt x="160" y="8910"/>
                  <a:pt x="136" y="8964"/>
                  <a:pt x="95" y="9005"/>
                </a:cubicBezTo>
                <a:cubicBezTo>
                  <a:pt x="0" y="9206"/>
                  <a:pt x="59" y="9401"/>
                  <a:pt x="101" y="9596"/>
                </a:cubicBezTo>
                <a:cubicBezTo>
                  <a:pt x="172" y="9738"/>
                  <a:pt x="278" y="9856"/>
                  <a:pt x="408" y="9951"/>
                </a:cubicBezTo>
                <a:cubicBezTo>
                  <a:pt x="532" y="9957"/>
                  <a:pt x="639" y="10040"/>
                  <a:pt x="763" y="10052"/>
                </a:cubicBezTo>
                <a:cubicBezTo>
                  <a:pt x="783" y="10052"/>
                  <a:pt x="802" y="10053"/>
                  <a:pt x="822" y="10053"/>
                </a:cubicBezTo>
                <a:cubicBezTo>
                  <a:pt x="962" y="10053"/>
                  <a:pt x="1102" y="10034"/>
                  <a:pt x="1242" y="9992"/>
                </a:cubicBezTo>
                <a:cubicBezTo>
                  <a:pt x="1307" y="9971"/>
                  <a:pt x="1373" y="9939"/>
                  <a:pt x="1448" y="9939"/>
                </a:cubicBezTo>
                <a:cubicBezTo>
                  <a:pt x="1454" y="9939"/>
                  <a:pt x="1460" y="9939"/>
                  <a:pt x="1466" y="9939"/>
                </a:cubicBezTo>
                <a:cubicBezTo>
                  <a:pt x="1520" y="9916"/>
                  <a:pt x="1561" y="9874"/>
                  <a:pt x="1626" y="9874"/>
                </a:cubicBezTo>
                <a:cubicBezTo>
                  <a:pt x="1602" y="10075"/>
                  <a:pt x="1555" y="10270"/>
                  <a:pt x="1472" y="10459"/>
                </a:cubicBezTo>
                <a:cubicBezTo>
                  <a:pt x="1425" y="10643"/>
                  <a:pt x="1384" y="10826"/>
                  <a:pt x="1342" y="11009"/>
                </a:cubicBezTo>
                <a:cubicBezTo>
                  <a:pt x="1348" y="11039"/>
                  <a:pt x="1348" y="11068"/>
                  <a:pt x="1325" y="11092"/>
                </a:cubicBezTo>
                <a:cubicBezTo>
                  <a:pt x="1313" y="11133"/>
                  <a:pt x="1307" y="11169"/>
                  <a:pt x="1295" y="11204"/>
                </a:cubicBezTo>
                <a:cubicBezTo>
                  <a:pt x="1277" y="11536"/>
                  <a:pt x="1289" y="11867"/>
                  <a:pt x="1301" y="12204"/>
                </a:cubicBezTo>
                <a:cubicBezTo>
                  <a:pt x="1325" y="12748"/>
                  <a:pt x="1449" y="13256"/>
                  <a:pt x="1679" y="13747"/>
                </a:cubicBezTo>
                <a:cubicBezTo>
                  <a:pt x="1762" y="13883"/>
                  <a:pt x="1880" y="14001"/>
                  <a:pt x="1939" y="14155"/>
                </a:cubicBezTo>
                <a:cubicBezTo>
                  <a:pt x="2010" y="14226"/>
                  <a:pt x="2075" y="14303"/>
                  <a:pt x="2140" y="14379"/>
                </a:cubicBezTo>
                <a:cubicBezTo>
                  <a:pt x="2200" y="14403"/>
                  <a:pt x="2235" y="14450"/>
                  <a:pt x="2265" y="14504"/>
                </a:cubicBezTo>
                <a:cubicBezTo>
                  <a:pt x="2300" y="14527"/>
                  <a:pt x="2336" y="14557"/>
                  <a:pt x="2371" y="14580"/>
                </a:cubicBezTo>
                <a:cubicBezTo>
                  <a:pt x="2472" y="14645"/>
                  <a:pt x="2483" y="14722"/>
                  <a:pt x="2406" y="14817"/>
                </a:cubicBezTo>
                <a:cubicBezTo>
                  <a:pt x="2412" y="14864"/>
                  <a:pt x="2401" y="14906"/>
                  <a:pt x="2371" y="14935"/>
                </a:cubicBezTo>
                <a:cubicBezTo>
                  <a:pt x="2365" y="15036"/>
                  <a:pt x="2336" y="15124"/>
                  <a:pt x="2294" y="15213"/>
                </a:cubicBezTo>
                <a:cubicBezTo>
                  <a:pt x="2288" y="15237"/>
                  <a:pt x="2282" y="15260"/>
                  <a:pt x="2282" y="15290"/>
                </a:cubicBezTo>
                <a:cubicBezTo>
                  <a:pt x="2288" y="15319"/>
                  <a:pt x="2276" y="15343"/>
                  <a:pt x="2253" y="15367"/>
                </a:cubicBezTo>
                <a:cubicBezTo>
                  <a:pt x="2235" y="15450"/>
                  <a:pt x="2217" y="15532"/>
                  <a:pt x="2200" y="15615"/>
                </a:cubicBezTo>
                <a:cubicBezTo>
                  <a:pt x="2152" y="15822"/>
                  <a:pt x="2111" y="16035"/>
                  <a:pt x="2058" y="16242"/>
                </a:cubicBezTo>
                <a:cubicBezTo>
                  <a:pt x="1957" y="16597"/>
                  <a:pt x="1916" y="16957"/>
                  <a:pt x="1904" y="17324"/>
                </a:cubicBezTo>
                <a:cubicBezTo>
                  <a:pt x="1898" y="17631"/>
                  <a:pt x="1928" y="17933"/>
                  <a:pt x="1969" y="18234"/>
                </a:cubicBezTo>
                <a:cubicBezTo>
                  <a:pt x="2016" y="18524"/>
                  <a:pt x="2158" y="18778"/>
                  <a:pt x="2223" y="19056"/>
                </a:cubicBezTo>
                <a:cubicBezTo>
                  <a:pt x="2253" y="19080"/>
                  <a:pt x="2259" y="19109"/>
                  <a:pt x="2259" y="19139"/>
                </a:cubicBezTo>
                <a:cubicBezTo>
                  <a:pt x="2294" y="19168"/>
                  <a:pt x="2300" y="19210"/>
                  <a:pt x="2306" y="19251"/>
                </a:cubicBezTo>
                <a:cubicBezTo>
                  <a:pt x="2377" y="19298"/>
                  <a:pt x="2365" y="19393"/>
                  <a:pt x="2412" y="19446"/>
                </a:cubicBezTo>
                <a:cubicBezTo>
                  <a:pt x="2560" y="19588"/>
                  <a:pt x="2702" y="19730"/>
                  <a:pt x="2850" y="19872"/>
                </a:cubicBezTo>
                <a:cubicBezTo>
                  <a:pt x="2980" y="19949"/>
                  <a:pt x="3098" y="20061"/>
                  <a:pt x="3240" y="20103"/>
                </a:cubicBezTo>
                <a:cubicBezTo>
                  <a:pt x="3425" y="20153"/>
                  <a:pt x="3621" y="20203"/>
                  <a:pt x="3817" y="20203"/>
                </a:cubicBezTo>
                <a:cubicBezTo>
                  <a:pt x="3828" y="20203"/>
                  <a:pt x="3838" y="20203"/>
                  <a:pt x="3849" y="20203"/>
                </a:cubicBezTo>
                <a:cubicBezTo>
                  <a:pt x="3932" y="20203"/>
                  <a:pt x="4015" y="20197"/>
                  <a:pt x="4097" y="20197"/>
                </a:cubicBezTo>
                <a:cubicBezTo>
                  <a:pt x="4160" y="20181"/>
                  <a:pt x="4200" y="20171"/>
                  <a:pt x="4229" y="20171"/>
                </a:cubicBezTo>
                <a:cubicBezTo>
                  <a:pt x="4275" y="20171"/>
                  <a:pt x="4291" y="20199"/>
                  <a:pt x="4328" y="20280"/>
                </a:cubicBezTo>
                <a:cubicBezTo>
                  <a:pt x="4358" y="20339"/>
                  <a:pt x="4405" y="20398"/>
                  <a:pt x="4405" y="20475"/>
                </a:cubicBezTo>
                <a:cubicBezTo>
                  <a:pt x="4434" y="20540"/>
                  <a:pt x="4458" y="20599"/>
                  <a:pt x="4482" y="20664"/>
                </a:cubicBezTo>
                <a:cubicBezTo>
                  <a:pt x="4511" y="20711"/>
                  <a:pt x="4535" y="20765"/>
                  <a:pt x="4547" y="20824"/>
                </a:cubicBezTo>
                <a:cubicBezTo>
                  <a:pt x="4582" y="20918"/>
                  <a:pt x="4618" y="21007"/>
                  <a:pt x="4653" y="21102"/>
                </a:cubicBezTo>
                <a:cubicBezTo>
                  <a:pt x="4695" y="21161"/>
                  <a:pt x="4712" y="21232"/>
                  <a:pt x="4718" y="21303"/>
                </a:cubicBezTo>
                <a:cubicBezTo>
                  <a:pt x="4700" y="21421"/>
                  <a:pt x="4801" y="21504"/>
                  <a:pt x="4807" y="21616"/>
                </a:cubicBezTo>
                <a:cubicBezTo>
                  <a:pt x="4878" y="21740"/>
                  <a:pt x="4896" y="21888"/>
                  <a:pt x="4925" y="22024"/>
                </a:cubicBezTo>
                <a:cubicBezTo>
                  <a:pt x="5073" y="22621"/>
                  <a:pt x="5061" y="23195"/>
                  <a:pt x="4689" y="23727"/>
                </a:cubicBezTo>
                <a:cubicBezTo>
                  <a:pt x="4521" y="23962"/>
                  <a:pt x="4295" y="24107"/>
                  <a:pt x="4026" y="24107"/>
                </a:cubicBezTo>
                <a:cubicBezTo>
                  <a:pt x="4010" y="24107"/>
                  <a:pt x="3995" y="24106"/>
                  <a:pt x="3979" y="24105"/>
                </a:cubicBezTo>
                <a:cubicBezTo>
                  <a:pt x="3542" y="24076"/>
                  <a:pt x="3169" y="23904"/>
                  <a:pt x="2986" y="23467"/>
                </a:cubicBezTo>
                <a:cubicBezTo>
                  <a:pt x="2850" y="23212"/>
                  <a:pt x="2803" y="22935"/>
                  <a:pt x="2809" y="22651"/>
                </a:cubicBezTo>
                <a:cubicBezTo>
                  <a:pt x="2814" y="22349"/>
                  <a:pt x="2921" y="22089"/>
                  <a:pt x="3199" y="21935"/>
                </a:cubicBezTo>
                <a:cubicBezTo>
                  <a:pt x="3253" y="21883"/>
                  <a:pt x="3303" y="21861"/>
                  <a:pt x="3347" y="21861"/>
                </a:cubicBezTo>
                <a:cubicBezTo>
                  <a:pt x="3423" y="21861"/>
                  <a:pt x="3483" y="21926"/>
                  <a:pt x="3524" y="22012"/>
                </a:cubicBezTo>
                <a:cubicBezTo>
                  <a:pt x="3624" y="22231"/>
                  <a:pt x="3654" y="22444"/>
                  <a:pt x="3488" y="22657"/>
                </a:cubicBezTo>
                <a:cubicBezTo>
                  <a:pt x="3388" y="22787"/>
                  <a:pt x="3429" y="22881"/>
                  <a:pt x="3595" y="22917"/>
                </a:cubicBezTo>
                <a:cubicBezTo>
                  <a:pt x="3615" y="22920"/>
                  <a:pt x="3634" y="22922"/>
                  <a:pt x="3654" y="22922"/>
                </a:cubicBezTo>
                <a:cubicBezTo>
                  <a:pt x="3699" y="22922"/>
                  <a:pt x="3743" y="22912"/>
                  <a:pt x="3784" y="22887"/>
                </a:cubicBezTo>
                <a:cubicBezTo>
                  <a:pt x="3825" y="22870"/>
                  <a:pt x="3855" y="22828"/>
                  <a:pt x="3902" y="22828"/>
                </a:cubicBezTo>
                <a:cubicBezTo>
                  <a:pt x="3926" y="22793"/>
                  <a:pt x="3950" y="22763"/>
                  <a:pt x="3973" y="22728"/>
                </a:cubicBezTo>
                <a:cubicBezTo>
                  <a:pt x="3979" y="22686"/>
                  <a:pt x="4003" y="22663"/>
                  <a:pt x="4026" y="22633"/>
                </a:cubicBezTo>
                <a:cubicBezTo>
                  <a:pt x="4056" y="22467"/>
                  <a:pt x="4050" y="22296"/>
                  <a:pt x="4021" y="22125"/>
                </a:cubicBezTo>
                <a:cubicBezTo>
                  <a:pt x="3997" y="22101"/>
                  <a:pt x="3985" y="22077"/>
                  <a:pt x="3991" y="22048"/>
                </a:cubicBezTo>
                <a:cubicBezTo>
                  <a:pt x="3973" y="22012"/>
                  <a:pt x="3956" y="21977"/>
                  <a:pt x="3938" y="21941"/>
                </a:cubicBezTo>
                <a:cubicBezTo>
                  <a:pt x="3908" y="21918"/>
                  <a:pt x="3873" y="21900"/>
                  <a:pt x="3849" y="21870"/>
                </a:cubicBezTo>
                <a:cubicBezTo>
                  <a:pt x="3739" y="21752"/>
                  <a:pt x="3608" y="21712"/>
                  <a:pt x="3466" y="21712"/>
                </a:cubicBezTo>
                <a:cubicBezTo>
                  <a:pt x="3410" y="21712"/>
                  <a:pt x="3352" y="21718"/>
                  <a:pt x="3293" y="21728"/>
                </a:cubicBezTo>
                <a:cubicBezTo>
                  <a:pt x="3187" y="21746"/>
                  <a:pt x="3104" y="21811"/>
                  <a:pt x="3015" y="21864"/>
                </a:cubicBezTo>
                <a:cubicBezTo>
                  <a:pt x="2927" y="21971"/>
                  <a:pt x="2820" y="22071"/>
                  <a:pt x="2761" y="22201"/>
                </a:cubicBezTo>
                <a:cubicBezTo>
                  <a:pt x="2637" y="22479"/>
                  <a:pt x="2655" y="22763"/>
                  <a:pt x="2696" y="23059"/>
                </a:cubicBezTo>
                <a:cubicBezTo>
                  <a:pt x="2732" y="23313"/>
                  <a:pt x="2832" y="23538"/>
                  <a:pt x="2956" y="23756"/>
                </a:cubicBezTo>
                <a:cubicBezTo>
                  <a:pt x="2992" y="23810"/>
                  <a:pt x="3015" y="23875"/>
                  <a:pt x="3045" y="23928"/>
                </a:cubicBezTo>
                <a:cubicBezTo>
                  <a:pt x="3092" y="23963"/>
                  <a:pt x="3140" y="23993"/>
                  <a:pt x="3157" y="24046"/>
                </a:cubicBezTo>
                <a:cubicBezTo>
                  <a:pt x="3205" y="24093"/>
                  <a:pt x="3282" y="24105"/>
                  <a:pt x="3317" y="24170"/>
                </a:cubicBezTo>
                <a:cubicBezTo>
                  <a:pt x="3388" y="24212"/>
                  <a:pt x="3459" y="24253"/>
                  <a:pt x="3512" y="24318"/>
                </a:cubicBezTo>
                <a:cubicBezTo>
                  <a:pt x="3583" y="24318"/>
                  <a:pt x="3642" y="24353"/>
                  <a:pt x="3701" y="24371"/>
                </a:cubicBezTo>
                <a:cubicBezTo>
                  <a:pt x="3773" y="24397"/>
                  <a:pt x="3847" y="24405"/>
                  <a:pt x="3921" y="24405"/>
                </a:cubicBezTo>
                <a:cubicBezTo>
                  <a:pt x="3982" y="24405"/>
                  <a:pt x="4043" y="24400"/>
                  <a:pt x="4103" y="24395"/>
                </a:cubicBezTo>
                <a:cubicBezTo>
                  <a:pt x="4316" y="24377"/>
                  <a:pt x="4476" y="24259"/>
                  <a:pt x="4647" y="24164"/>
                </a:cubicBezTo>
                <a:cubicBezTo>
                  <a:pt x="4700" y="24111"/>
                  <a:pt x="4754" y="24058"/>
                  <a:pt x="4807" y="24011"/>
                </a:cubicBezTo>
                <a:cubicBezTo>
                  <a:pt x="4836" y="23957"/>
                  <a:pt x="4872" y="23922"/>
                  <a:pt x="4913" y="23886"/>
                </a:cubicBezTo>
                <a:cubicBezTo>
                  <a:pt x="4919" y="23857"/>
                  <a:pt x="4937" y="23827"/>
                  <a:pt x="4961" y="23810"/>
                </a:cubicBezTo>
                <a:cubicBezTo>
                  <a:pt x="4990" y="23727"/>
                  <a:pt x="5032" y="23650"/>
                  <a:pt x="5085" y="23579"/>
                </a:cubicBezTo>
                <a:cubicBezTo>
                  <a:pt x="5079" y="23532"/>
                  <a:pt x="5097" y="23490"/>
                  <a:pt x="5108" y="23443"/>
                </a:cubicBezTo>
                <a:cubicBezTo>
                  <a:pt x="5215" y="23118"/>
                  <a:pt x="5250" y="22787"/>
                  <a:pt x="5173" y="22444"/>
                </a:cubicBezTo>
                <a:cubicBezTo>
                  <a:pt x="5126" y="22225"/>
                  <a:pt x="5079" y="22000"/>
                  <a:pt x="5032" y="21776"/>
                </a:cubicBezTo>
                <a:cubicBezTo>
                  <a:pt x="4931" y="21439"/>
                  <a:pt x="4825" y="21108"/>
                  <a:pt x="4695" y="20777"/>
                </a:cubicBezTo>
                <a:cubicBezTo>
                  <a:pt x="4630" y="20599"/>
                  <a:pt x="4553" y="20428"/>
                  <a:pt x="4470" y="20256"/>
                </a:cubicBezTo>
                <a:cubicBezTo>
                  <a:pt x="4434" y="20185"/>
                  <a:pt x="4405" y="20103"/>
                  <a:pt x="4535" y="20085"/>
                </a:cubicBezTo>
                <a:cubicBezTo>
                  <a:pt x="4553" y="20061"/>
                  <a:pt x="4576" y="20043"/>
                  <a:pt x="4612" y="20037"/>
                </a:cubicBezTo>
                <a:cubicBezTo>
                  <a:pt x="4665" y="20002"/>
                  <a:pt x="4718" y="19961"/>
                  <a:pt x="4766" y="19925"/>
                </a:cubicBezTo>
                <a:cubicBezTo>
                  <a:pt x="4831" y="19854"/>
                  <a:pt x="4890" y="19789"/>
                  <a:pt x="4949" y="19724"/>
                </a:cubicBezTo>
                <a:cubicBezTo>
                  <a:pt x="5079" y="19511"/>
                  <a:pt x="5250" y="19328"/>
                  <a:pt x="5339" y="19092"/>
                </a:cubicBezTo>
                <a:cubicBezTo>
                  <a:pt x="5345" y="19068"/>
                  <a:pt x="5357" y="19044"/>
                  <a:pt x="5363" y="19021"/>
                </a:cubicBezTo>
                <a:cubicBezTo>
                  <a:pt x="5369" y="18950"/>
                  <a:pt x="5363" y="18873"/>
                  <a:pt x="5434" y="18825"/>
                </a:cubicBezTo>
                <a:cubicBezTo>
                  <a:pt x="5440" y="18802"/>
                  <a:pt x="5440" y="18772"/>
                  <a:pt x="5445" y="18749"/>
                </a:cubicBezTo>
                <a:cubicBezTo>
                  <a:pt x="5481" y="18536"/>
                  <a:pt x="5516" y="18329"/>
                  <a:pt x="5552" y="18116"/>
                </a:cubicBezTo>
                <a:cubicBezTo>
                  <a:pt x="5552" y="18080"/>
                  <a:pt x="5552" y="18039"/>
                  <a:pt x="5546" y="18004"/>
                </a:cubicBezTo>
                <a:cubicBezTo>
                  <a:pt x="5510" y="17956"/>
                  <a:pt x="5516" y="17891"/>
                  <a:pt x="5510" y="17838"/>
                </a:cubicBezTo>
                <a:cubicBezTo>
                  <a:pt x="5487" y="17602"/>
                  <a:pt x="5410" y="17389"/>
                  <a:pt x="5274" y="17194"/>
                </a:cubicBezTo>
                <a:cubicBezTo>
                  <a:pt x="5244" y="17164"/>
                  <a:pt x="5221" y="17140"/>
                  <a:pt x="5191" y="17111"/>
                </a:cubicBezTo>
                <a:cubicBezTo>
                  <a:pt x="5036" y="16963"/>
                  <a:pt x="4869" y="16872"/>
                  <a:pt x="4679" y="16872"/>
                </a:cubicBezTo>
                <a:cubicBezTo>
                  <a:pt x="4588" y="16872"/>
                  <a:pt x="4491" y="16893"/>
                  <a:pt x="4387" y="16939"/>
                </a:cubicBezTo>
                <a:cubicBezTo>
                  <a:pt x="4216" y="17016"/>
                  <a:pt x="4080" y="17129"/>
                  <a:pt x="3950" y="17259"/>
                </a:cubicBezTo>
                <a:cubicBezTo>
                  <a:pt x="3778" y="17489"/>
                  <a:pt x="3731" y="17761"/>
                  <a:pt x="3707" y="18039"/>
                </a:cubicBezTo>
                <a:cubicBezTo>
                  <a:pt x="3755" y="18282"/>
                  <a:pt x="3743" y="18524"/>
                  <a:pt x="3808" y="18760"/>
                </a:cubicBezTo>
                <a:cubicBezTo>
                  <a:pt x="3902" y="19097"/>
                  <a:pt x="3997" y="19429"/>
                  <a:pt x="4086" y="19760"/>
                </a:cubicBezTo>
                <a:cubicBezTo>
                  <a:pt x="4216" y="20037"/>
                  <a:pt x="4216" y="20037"/>
                  <a:pt x="3920" y="20061"/>
                </a:cubicBezTo>
                <a:cubicBezTo>
                  <a:pt x="3896" y="20064"/>
                  <a:pt x="3873" y="20066"/>
                  <a:pt x="3850" y="20066"/>
                </a:cubicBezTo>
                <a:cubicBezTo>
                  <a:pt x="3827" y="20066"/>
                  <a:pt x="3805" y="20064"/>
                  <a:pt x="3784" y="20061"/>
                </a:cubicBezTo>
                <a:cubicBezTo>
                  <a:pt x="3370" y="20037"/>
                  <a:pt x="3015" y="19884"/>
                  <a:pt x="2720" y="19594"/>
                </a:cubicBezTo>
                <a:cubicBezTo>
                  <a:pt x="2590" y="19541"/>
                  <a:pt x="2548" y="19417"/>
                  <a:pt x="2501" y="19310"/>
                </a:cubicBezTo>
                <a:cubicBezTo>
                  <a:pt x="2395" y="19074"/>
                  <a:pt x="2247" y="18855"/>
                  <a:pt x="2217" y="18589"/>
                </a:cubicBezTo>
                <a:cubicBezTo>
                  <a:pt x="2105" y="18412"/>
                  <a:pt x="2087" y="18205"/>
                  <a:pt x="2064" y="18010"/>
                </a:cubicBezTo>
                <a:cubicBezTo>
                  <a:pt x="1999" y="17424"/>
                  <a:pt x="2016" y="16839"/>
                  <a:pt x="2164" y="16259"/>
                </a:cubicBezTo>
                <a:cubicBezTo>
                  <a:pt x="2247" y="15940"/>
                  <a:pt x="2330" y="15615"/>
                  <a:pt x="2389" y="15290"/>
                </a:cubicBezTo>
                <a:cubicBezTo>
                  <a:pt x="2401" y="15219"/>
                  <a:pt x="2430" y="15148"/>
                  <a:pt x="2448" y="15083"/>
                </a:cubicBezTo>
                <a:cubicBezTo>
                  <a:pt x="2508" y="14899"/>
                  <a:pt x="2532" y="14823"/>
                  <a:pt x="2593" y="14823"/>
                </a:cubicBezTo>
                <a:cubicBezTo>
                  <a:pt x="2639" y="14823"/>
                  <a:pt x="2706" y="14867"/>
                  <a:pt x="2826" y="14941"/>
                </a:cubicBezTo>
                <a:cubicBezTo>
                  <a:pt x="3069" y="15089"/>
                  <a:pt x="3341" y="15166"/>
                  <a:pt x="3619" y="15213"/>
                </a:cubicBezTo>
                <a:cubicBezTo>
                  <a:pt x="3786" y="15241"/>
                  <a:pt x="3953" y="15254"/>
                  <a:pt x="4119" y="15254"/>
                </a:cubicBezTo>
                <a:cubicBezTo>
                  <a:pt x="4415" y="15254"/>
                  <a:pt x="4708" y="15212"/>
                  <a:pt x="4996" y="15136"/>
                </a:cubicBezTo>
                <a:cubicBezTo>
                  <a:pt x="5120" y="15101"/>
                  <a:pt x="5250" y="15089"/>
                  <a:pt x="5357" y="15018"/>
                </a:cubicBezTo>
                <a:cubicBezTo>
                  <a:pt x="5398" y="14977"/>
                  <a:pt x="5451" y="14971"/>
                  <a:pt x="5505" y="14959"/>
                </a:cubicBezTo>
                <a:cubicBezTo>
                  <a:pt x="5564" y="14935"/>
                  <a:pt x="5617" y="14917"/>
                  <a:pt x="5670" y="14894"/>
                </a:cubicBezTo>
                <a:cubicBezTo>
                  <a:pt x="5723" y="14835"/>
                  <a:pt x="5794" y="14805"/>
                  <a:pt x="5865" y="14775"/>
                </a:cubicBezTo>
                <a:cubicBezTo>
                  <a:pt x="5895" y="14740"/>
                  <a:pt x="5942" y="14716"/>
                  <a:pt x="5983" y="14699"/>
                </a:cubicBezTo>
                <a:cubicBezTo>
                  <a:pt x="6013" y="14657"/>
                  <a:pt x="6054" y="14634"/>
                  <a:pt x="6102" y="14616"/>
                </a:cubicBezTo>
                <a:cubicBezTo>
                  <a:pt x="6155" y="14569"/>
                  <a:pt x="6214" y="14515"/>
                  <a:pt x="6267" y="14468"/>
                </a:cubicBezTo>
                <a:cubicBezTo>
                  <a:pt x="6368" y="14332"/>
                  <a:pt x="6474" y="14202"/>
                  <a:pt x="6575" y="14072"/>
                </a:cubicBezTo>
                <a:cubicBezTo>
                  <a:pt x="6587" y="14042"/>
                  <a:pt x="6598" y="14019"/>
                  <a:pt x="6616" y="13995"/>
                </a:cubicBezTo>
                <a:cubicBezTo>
                  <a:pt x="6610" y="13960"/>
                  <a:pt x="6628" y="13936"/>
                  <a:pt x="6652" y="13918"/>
                </a:cubicBezTo>
                <a:cubicBezTo>
                  <a:pt x="6687" y="13759"/>
                  <a:pt x="6723" y="13605"/>
                  <a:pt x="6752" y="13445"/>
                </a:cubicBezTo>
                <a:cubicBezTo>
                  <a:pt x="6746" y="13416"/>
                  <a:pt x="6752" y="13392"/>
                  <a:pt x="6776" y="13368"/>
                </a:cubicBezTo>
                <a:cubicBezTo>
                  <a:pt x="6788" y="13156"/>
                  <a:pt x="6799" y="12949"/>
                  <a:pt x="6805" y="12742"/>
                </a:cubicBezTo>
                <a:cubicBezTo>
                  <a:pt x="6788" y="12700"/>
                  <a:pt x="6782" y="12659"/>
                  <a:pt x="6788" y="12617"/>
                </a:cubicBezTo>
                <a:cubicBezTo>
                  <a:pt x="6758" y="12464"/>
                  <a:pt x="6723" y="12304"/>
                  <a:pt x="6693" y="12150"/>
                </a:cubicBezTo>
                <a:cubicBezTo>
                  <a:pt x="6646" y="12091"/>
                  <a:pt x="6634" y="12020"/>
                  <a:pt x="6616" y="11955"/>
                </a:cubicBezTo>
                <a:cubicBezTo>
                  <a:pt x="6563" y="11914"/>
                  <a:pt x="6545" y="11855"/>
                  <a:pt x="6521" y="11802"/>
                </a:cubicBezTo>
                <a:cubicBezTo>
                  <a:pt x="6462" y="11760"/>
                  <a:pt x="6451" y="11695"/>
                  <a:pt x="6421" y="11636"/>
                </a:cubicBezTo>
                <a:cubicBezTo>
                  <a:pt x="6344" y="11530"/>
                  <a:pt x="6238" y="11447"/>
                  <a:pt x="6143" y="11358"/>
                </a:cubicBezTo>
                <a:cubicBezTo>
                  <a:pt x="6090" y="11323"/>
                  <a:pt x="6037" y="11287"/>
                  <a:pt x="5983" y="11252"/>
                </a:cubicBezTo>
                <a:cubicBezTo>
                  <a:pt x="5930" y="11228"/>
                  <a:pt x="5877" y="11204"/>
                  <a:pt x="5824" y="11181"/>
                </a:cubicBezTo>
                <a:cubicBezTo>
                  <a:pt x="5695" y="11144"/>
                  <a:pt x="5566" y="11116"/>
                  <a:pt x="5438" y="11116"/>
                </a:cubicBezTo>
                <a:cubicBezTo>
                  <a:pt x="5360" y="11116"/>
                  <a:pt x="5281" y="11127"/>
                  <a:pt x="5203" y="11151"/>
                </a:cubicBezTo>
                <a:cubicBezTo>
                  <a:pt x="5020" y="11222"/>
                  <a:pt x="4848" y="11299"/>
                  <a:pt x="4695" y="11411"/>
                </a:cubicBezTo>
                <a:cubicBezTo>
                  <a:pt x="4665" y="11435"/>
                  <a:pt x="4641" y="11465"/>
                  <a:pt x="4618" y="11494"/>
                </a:cubicBezTo>
                <a:cubicBezTo>
                  <a:pt x="4576" y="11553"/>
                  <a:pt x="4547" y="11624"/>
                  <a:pt x="4488" y="11677"/>
                </a:cubicBezTo>
                <a:cubicBezTo>
                  <a:pt x="4470" y="11731"/>
                  <a:pt x="4452" y="11784"/>
                  <a:pt x="4423" y="11837"/>
                </a:cubicBezTo>
                <a:cubicBezTo>
                  <a:pt x="4298" y="12091"/>
                  <a:pt x="4287" y="12357"/>
                  <a:pt x="4375" y="12617"/>
                </a:cubicBezTo>
                <a:cubicBezTo>
                  <a:pt x="4446" y="12819"/>
                  <a:pt x="4559" y="12978"/>
                  <a:pt x="4783" y="13037"/>
                </a:cubicBezTo>
                <a:cubicBezTo>
                  <a:pt x="4865" y="13059"/>
                  <a:pt x="4933" y="13070"/>
                  <a:pt x="4990" y="13070"/>
                </a:cubicBezTo>
                <a:cubicBezTo>
                  <a:pt x="5168" y="13070"/>
                  <a:pt x="5233" y="12959"/>
                  <a:pt x="5233" y="12694"/>
                </a:cubicBezTo>
                <a:cubicBezTo>
                  <a:pt x="5239" y="12623"/>
                  <a:pt x="5239" y="12547"/>
                  <a:pt x="5150" y="12517"/>
                </a:cubicBezTo>
                <a:cubicBezTo>
                  <a:pt x="5137" y="12513"/>
                  <a:pt x="5125" y="12511"/>
                  <a:pt x="5114" y="12511"/>
                </a:cubicBezTo>
                <a:cubicBezTo>
                  <a:pt x="5059" y="12511"/>
                  <a:pt x="5025" y="12556"/>
                  <a:pt x="4990" y="12606"/>
                </a:cubicBezTo>
                <a:cubicBezTo>
                  <a:pt x="4949" y="12671"/>
                  <a:pt x="4896" y="12730"/>
                  <a:pt x="4825" y="12765"/>
                </a:cubicBezTo>
                <a:cubicBezTo>
                  <a:pt x="4777" y="12793"/>
                  <a:pt x="4737" y="12807"/>
                  <a:pt x="4704" y="12807"/>
                </a:cubicBezTo>
                <a:cubicBezTo>
                  <a:pt x="4637" y="12807"/>
                  <a:pt x="4598" y="12752"/>
                  <a:pt x="4582" y="12641"/>
                </a:cubicBezTo>
                <a:cubicBezTo>
                  <a:pt x="4553" y="12470"/>
                  <a:pt x="4612" y="12316"/>
                  <a:pt x="4700" y="12180"/>
                </a:cubicBezTo>
                <a:cubicBezTo>
                  <a:pt x="4893" y="11896"/>
                  <a:pt x="5165" y="11757"/>
                  <a:pt x="5473" y="11757"/>
                </a:cubicBezTo>
                <a:cubicBezTo>
                  <a:pt x="5543" y="11757"/>
                  <a:pt x="5615" y="11764"/>
                  <a:pt x="5688" y="11778"/>
                </a:cubicBezTo>
                <a:cubicBezTo>
                  <a:pt x="5989" y="11831"/>
                  <a:pt x="6255" y="11985"/>
                  <a:pt x="6380" y="12298"/>
                </a:cubicBezTo>
                <a:cubicBezTo>
                  <a:pt x="6451" y="12470"/>
                  <a:pt x="6468" y="12653"/>
                  <a:pt x="6504" y="12830"/>
                </a:cubicBezTo>
                <a:cubicBezTo>
                  <a:pt x="6610" y="13380"/>
                  <a:pt x="6504" y="13883"/>
                  <a:pt x="6161" y="14332"/>
                </a:cubicBezTo>
                <a:cubicBezTo>
                  <a:pt x="6096" y="14421"/>
                  <a:pt x="6013" y="14492"/>
                  <a:pt x="5924" y="14563"/>
                </a:cubicBezTo>
                <a:cubicBezTo>
                  <a:pt x="5700" y="14722"/>
                  <a:pt x="5440" y="14823"/>
                  <a:pt x="5179" y="14906"/>
                </a:cubicBezTo>
                <a:cubicBezTo>
                  <a:pt x="4819" y="15028"/>
                  <a:pt x="4460" y="15099"/>
                  <a:pt x="4100" y="15099"/>
                </a:cubicBezTo>
                <a:cubicBezTo>
                  <a:pt x="3734" y="15099"/>
                  <a:pt x="3368" y="15026"/>
                  <a:pt x="3004" y="14858"/>
                </a:cubicBezTo>
                <a:cubicBezTo>
                  <a:pt x="2950" y="14858"/>
                  <a:pt x="2903" y="14835"/>
                  <a:pt x="2879" y="14781"/>
                </a:cubicBezTo>
                <a:cubicBezTo>
                  <a:pt x="2850" y="14775"/>
                  <a:pt x="2826" y="14764"/>
                  <a:pt x="2814" y="14734"/>
                </a:cubicBezTo>
                <a:cubicBezTo>
                  <a:pt x="2619" y="14604"/>
                  <a:pt x="2619" y="14604"/>
                  <a:pt x="2726" y="14427"/>
                </a:cubicBezTo>
                <a:cubicBezTo>
                  <a:pt x="2738" y="14350"/>
                  <a:pt x="2785" y="14285"/>
                  <a:pt x="2832" y="14226"/>
                </a:cubicBezTo>
                <a:cubicBezTo>
                  <a:pt x="2838" y="14167"/>
                  <a:pt x="2862" y="14119"/>
                  <a:pt x="2915" y="14090"/>
                </a:cubicBezTo>
                <a:cubicBezTo>
                  <a:pt x="2933" y="14054"/>
                  <a:pt x="2945" y="14019"/>
                  <a:pt x="2962" y="13983"/>
                </a:cubicBezTo>
                <a:cubicBezTo>
                  <a:pt x="3252" y="13498"/>
                  <a:pt x="3483" y="12978"/>
                  <a:pt x="3684" y="12452"/>
                </a:cubicBezTo>
                <a:cubicBezTo>
                  <a:pt x="3755" y="12257"/>
                  <a:pt x="3808" y="12056"/>
                  <a:pt x="3914" y="11873"/>
                </a:cubicBezTo>
                <a:cubicBezTo>
                  <a:pt x="3914" y="11843"/>
                  <a:pt x="3920" y="11813"/>
                  <a:pt x="3944" y="11796"/>
                </a:cubicBezTo>
                <a:cubicBezTo>
                  <a:pt x="4015" y="11601"/>
                  <a:pt x="4080" y="11405"/>
                  <a:pt x="4151" y="11204"/>
                </a:cubicBezTo>
                <a:cubicBezTo>
                  <a:pt x="4151" y="11175"/>
                  <a:pt x="4151" y="11145"/>
                  <a:pt x="4174" y="11128"/>
                </a:cubicBezTo>
                <a:cubicBezTo>
                  <a:pt x="4298" y="10542"/>
                  <a:pt x="4375" y="9963"/>
                  <a:pt x="4233" y="9372"/>
                </a:cubicBezTo>
                <a:cubicBezTo>
                  <a:pt x="4216" y="9312"/>
                  <a:pt x="4198" y="9259"/>
                  <a:pt x="4180" y="9206"/>
                </a:cubicBezTo>
                <a:cubicBezTo>
                  <a:pt x="4139" y="9135"/>
                  <a:pt x="4092" y="9076"/>
                  <a:pt x="4056" y="9005"/>
                </a:cubicBezTo>
                <a:cubicBezTo>
                  <a:pt x="3944" y="8769"/>
                  <a:pt x="3784" y="8579"/>
                  <a:pt x="3589" y="8414"/>
                </a:cubicBezTo>
                <a:cubicBezTo>
                  <a:pt x="3447" y="8296"/>
                  <a:pt x="3447" y="8296"/>
                  <a:pt x="3542" y="8136"/>
                </a:cubicBezTo>
                <a:cubicBezTo>
                  <a:pt x="3559" y="8112"/>
                  <a:pt x="3571" y="8095"/>
                  <a:pt x="3583" y="8071"/>
                </a:cubicBezTo>
                <a:cubicBezTo>
                  <a:pt x="3961" y="7474"/>
                  <a:pt x="4180" y="6829"/>
                  <a:pt x="4263" y="6132"/>
                </a:cubicBezTo>
                <a:cubicBezTo>
                  <a:pt x="4293" y="5895"/>
                  <a:pt x="4263" y="5665"/>
                  <a:pt x="4263" y="5434"/>
                </a:cubicBezTo>
                <a:cubicBezTo>
                  <a:pt x="4233" y="5251"/>
                  <a:pt x="4210" y="5067"/>
                  <a:pt x="4180" y="4884"/>
                </a:cubicBezTo>
                <a:cubicBezTo>
                  <a:pt x="4080" y="4624"/>
                  <a:pt x="4080" y="4624"/>
                  <a:pt x="4334" y="4600"/>
                </a:cubicBezTo>
                <a:cubicBezTo>
                  <a:pt x="4381" y="4571"/>
                  <a:pt x="4440" y="4571"/>
                  <a:pt x="4494" y="4571"/>
                </a:cubicBezTo>
                <a:cubicBezTo>
                  <a:pt x="4512" y="4553"/>
                  <a:pt x="4533" y="4545"/>
                  <a:pt x="4555" y="4545"/>
                </a:cubicBezTo>
                <a:cubicBezTo>
                  <a:pt x="4562" y="4545"/>
                  <a:pt x="4569" y="4546"/>
                  <a:pt x="4576" y="4547"/>
                </a:cubicBezTo>
                <a:cubicBezTo>
                  <a:pt x="4612" y="4541"/>
                  <a:pt x="4653" y="4535"/>
                  <a:pt x="4689" y="4529"/>
                </a:cubicBezTo>
                <a:cubicBezTo>
                  <a:pt x="4716" y="4506"/>
                  <a:pt x="4747" y="4498"/>
                  <a:pt x="4779" y="4498"/>
                </a:cubicBezTo>
                <a:cubicBezTo>
                  <a:pt x="4788" y="4498"/>
                  <a:pt x="4798" y="4499"/>
                  <a:pt x="4807" y="4500"/>
                </a:cubicBezTo>
                <a:cubicBezTo>
                  <a:pt x="4890" y="4482"/>
                  <a:pt x="4967" y="4470"/>
                  <a:pt x="5043" y="4453"/>
                </a:cubicBezTo>
                <a:cubicBezTo>
                  <a:pt x="5156" y="4399"/>
                  <a:pt x="5280" y="4376"/>
                  <a:pt x="5398" y="4346"/>
                </a:cubicBezTo>
                <a:cubicBezTo>
                  <a:pt x="5422" y="4340"/>
                  <a:pt x="5451" y="4334"/>
                  <a:pt x="5475" y="4322"/>
                </a:cubicBezTo>
                <a:cubicBezTo>
                  <a:pt x="5489" y="4304"/>
                  <a:pt x="5509" y="4297"/>
                  <a:pt x="5531" y="4297"/>
                </a:cubicBezTo>
                <a:cubicBezTo>
                  <a:pt x="5538" y="4297"/>
                  <a:pt x="5545" y="4297"/>
                  <a:pt x="5552" y="4299"/>
                </a:cubicBezTo>
                <a:cubicBezTo>
                  <a:pt x="5670" y="4252"/>
                  <a:pt x="5782" y="4192"/>
                  <a:pt x="5907" y="4175"/>
                </a:cubicBezTo>
                <a:cubicBezTo>
                  <a:pt x="5942" y="4145"/>
                  <a:pt x="5983" y="4139"/>
                  <a:pt x="6025" y="4139"/>
                </a:cubicBezTo>
                <a:cubicBezTo>
                  <a:pt x="6114" y="4074"/>
                  <a:pt x="6226" y="4074"/>
                  <a:pt x="6326" y="4039"/>
                </a:cubicBezTo>
                <a:cubicBezTo>
                  <a:pt x="6451" y="3991"/>
                  <a:pt x="6575" y="3956"/>
                  <a:pt x="6687" y="3885"/>
                </a:cubicBezTo>
                <a:cubicBezTo>
                  <a:pt x="6764" y="3826"/>
                  <a:pt x="6841" y="3784"/>
                  <a:pt x="6929" y="3749"/>
                </a:cubicBezTo>
                <a:cubicBezTo>
                  <a:pt x="6935" y="3743"/>
                  <a:pt x="6947" y="3737"/>
                  <a:pt x="6959" y="3737"/>
                </a:cubicBezTo>
                <a:cubicBezTo>
                  <a:pt x="7093" y="3638"/>
                  <a:pt x="7156" y="3590"/>
                  <a:pt x="7215" y="3590"/>
                </a:cubicBezTo>
                <a:cubicBezTo>
                  <a:pt x="7269" y="3590"/>
                  <a:pt x="7319" y="3629"/>
                  <a:pt x="7414" y="3702"/>
                </a:cubicBezTo>
                <a:cubicBezTo>
                  <a:pt x="7491" y="3714"/>
                  <a:pt x="7538" y="3767"/>
                  <a:pt x="7615" y="3790"/>
                </a:cubicBezTo>
                <a:cubicBezTo>
                  <a:pt x="7924" y="3870"/>
                  <a:pt x="8235" y="3901"/>
                  <a:pt x="8546" y="3901"/>
                </a:cubicBezTo>
                <a:cubicBezTo>
                  <a:pt x="8766" y="3901"/>
                  <a:pt x="8986" y="3886"/>
                  <a:pt x="9206" y="3861"/>
                </a:cubicBezTo>
                <a:lnTo>
                  <a:pt x="9247" y="3861"/>
                </a:lnTo>
                <a:cubicBezTo>
                  <a:pt x="9324" y="3832"/>
                  <a:pt x="9401" y="3832"/>
                  <a:pt x="9484" y="3826"/>
                </a:cubicBezTo>
                <a:cubicBezTo>
                  <a:pt x="9608" y="3802"/>
                  <a:pt x="9732" y="3761"/>
                  <a:pt x="9862" y="3749"/>
                </a:cubicBezTo>
                <a:cubicBezTo>
                  <a:pt x="10045" y="3731"/>
                  <a:pt x="10205" y="3648"/>
                  <a:pt x="10376" y="3601"/>
                </a:cubicBezTo>
                <a:cubicBezTo>
                  <a:pt x="10506" y="3566"/>
                  <a:pt x="10636" y="3501"/>
                  <a:pt x="10767" y="3465"/>
                </a:cubicBezTo>
                <a:cubicBezTo>
                  <a:pt x="10802" y="3371"/>
                  <a:pt x="10891" y="3365"/>
                  <a:pt x="10968" y="3329"/>
                </a:cubicBezTo>
                <a:cubicBezTo>
                  <a:pt x="10985" y="3323"/>
                  <a:pt x="11009" y="3311"/>
                  <a:pt x="11027" y="3306"/>
                </a:cubicBezTo>
                <a:cubicBezTo>
                  <a:pt x="11115" y="3235"/>
                  <a:pt x="11216" y="3181"/>
                  <a:pt x="11328" y="3152"/>
                </a:cubicBezTo>
                <a:cubicBezTo>
                  <a:pt x="11346" y="3128"/>
                  <a:pt x="11376" y="3116"/>
                  <a:pt x="11405" y="3116"/>
                </a:cubicBezTo>
                <a:cubicBezTo>
                  <a:pt x="11464" y="3057"/>
                  <a:pt x="11529" y="3022"/>
                  <a:pt x="11600" y="2998"/>
                </a:cubicBezTo>
                <a:cubicBezTo>
                  <a:pt x="11624" y="2969"/>
                  <a:pt x="11653" y="2951"/>
                  <a:pt x="11689" y="2951"/>
                </a:cubicBezTo>
                <a:cubicBezTo>
                  <a:pt x="11730" y="2909"/>
                  <a:pt x="11778" y="2880"/>
                  <a:pt x="11831" y="2862"/>
                </a:cubicBezTo>
                <a:cubicBezTo>
                  <a:pt x="11854" y="2850"/>
                  <a:pt x="11884" y="2838"/>
                  <a:pt x="11908" y="2821"/>
                </a:cubicBezTo>
                <a:cubicBezTo>
                  <a:pt x="11967" y="2768"/>
                  <a:pt x="12032" y="2714"/>
                  <a:pt x="12115" y="2685"/>
                </a:cubicBezTo>
                <a:lnTo>
                  <a:pt x="12126" y="2673"/>
                </a:lnTo>
                <a:cubicBezTo>
                  <a:pt x="12215" y="2596"/>
                  <a:pt x="12316" y="2531"/>
                  <a:pt x="12428" y="2496"/>
                </a:cubicBezTo>
                <a:cubicBezTo>
                  <a:pt x="12428" y="2484"/>
                  <a:pt x="12434" y="2478"/>
                  <a:pt x="12446" y="2478"/>
                </a:cubicBezTo>
                <a:cubicBezTo>
                  <a:pt x="12475" y="2448"/>
                  <a:pt x="12505" y="2413"/>
                  <a:pt x="12540" y="2389"/>
                </a:cubicBezTo>
                <a:cubicBezTo>
                  <a:pt x="12919" y="2159"/>
                  <a:pt x="13303" y="1940"/>
                  <a:pt x="13729" y="1810"/>
                </a:cubicBezTo>
                <a:cubicBezTo>
                  <a:pt x="13977" y="1733"/>
                  <a:pt x="14231" y="1686"/>
                  <a:pt x="14468" y="1579"/>
                </a:cubicBezTo>
                <a:cubicBezTo>
                  <a:pt x="14486" y="1575"/>
                  <a:pt x="14503" y="1573"/>
                  <a:pt x="14519" y="1573"/>
                </a:cubicBezTo>
                <a:cubicBezTo>
                  <a:pt x="14595" y="1573"/>
                  <a:pt x="14643" y="1618"/>
                  <a:pt x="14692" y="1691"/>
                </a:cubicBezTo>
                <a:cubicBezTo>
                  <a:pt x="14935" y="2046"/>
                  <a:pt x="15029" y="2448"/>
                  <a:pt x="15088" y="2862"/>
                </a:cubicBezTo>
                <a:cubicBezTo>
                  <a:pt x="15106" y="2980"/>
                  <a:pt x="15083" y="3093"/>
                  <a:pt x="15035" y="3205"/>
                </a:cubicBezTo>
                <a:cubicBezTo>
                  <a:pt x="14923" y="3459"/>
                  <a:pt x="14763" y="3678"/>
                  <a:pt x="14586" y="3885"/>
                </a:cubicBezTo>
                <a:cubicBezTo>
                  <a:pt x="14367" y="4151"/>
                  <a:pt x="14089" y="4322"/>
                  <a:pt x="13735" y="4346"/>
                </a:cubicBezTo>
                <a:cubicBezTo>
                  <a:pt x="13599" y="4358"/>
                  <a:pt x="13463" y="4382"/>
                  <a:pt x="13327" y="4382"/>
                </a:cubicBezTo>
                <a:cubicBezTo>
                  <a:pt x="13126" y="4382"/>
                  <a:pt x="12919" y="4376"/>
                  <a:pt x="12789" y="4175"/>
                </a:cubicBezTo>
                <a:cubicBezTo>
                  <a:pt x="12706" y="4121"/>
                  <a:pt x="12682" y="4033"/>
                  <a:pt x="12664" y="3938"/>
                </a:cubicBezTo>
                <a:cubicBezTo>
                  <a:pt x="12605" y="3855"/>
                  <a:pt x="12570" y="3767"/>
                  <a:pt x="12623" y="3666"/>
                </a:cubicBezTo>
                <a:cubicBezTo>
                  <a:pt x="12629" y="3412"/>
                  <a:pt x="12700" y="3306"/>
                  <a:pt x="12895" y="3258"/>
                </a:cubicBezTo>
                <a:cubicBezTo>
                  <a:pt x="12907" y="3251"/>
                  <a:pt x="12918" y="3248"/>
                  <a:pt x="12930" y="3248"/>
                </a:cubicBezTo>
                <a:cubicBezTo>
                  <a:pt x="12947" y="3248"/>
                  <a:pt x="12963" y="3256"/>
                  <a:pt x="12978" y="3270"/>
                </a:cubicBezTo>
                <a:cubicBezTo>
                  <a:pt x="13055" y="3282"/>
                  <a:pt x="13102" y="3329"/>
                  <a:pt x="13131" y="3400"/>
                </a:cubicBezTo>
                <a:cubicBezTo>
                  <a:pt x="13179" y="3495"/>
                  <a:pt x="13078" y="3560"/>
                  <a:pt x="13061" y="3654"/>
                </a:cubicBezTo>
                <a:cubicBezTo>
                  <a:pt x="13089" y="3661"/>
                  <a:pt x="13116" y="3664"/>
                  <a:pt x="13142" y="3664"/>
                </a:cubicBezTo>
                <a:cubicBezTo>
                  <a:pt x="13282" y="3664"/>
                  <a:pt x="13398" y="3584"/>
                  <a:pt x="13528" y="3554"/>
                </a:cubicBezTo>
                <a:cubicBezTo>
                  <a:pt x="13539" y="3542"/>
                  <a:pt x="13551" y="3524"/>
                  <a:pt x="13563" y="3507"/>
                </a:cubicBezTo>
                <a:cubicBezTo>
                  <a:pt x="13604" y="3501"/>
                  <a:pt x="13634" y="3477"/>
                  <a:pt x="13652" y="3436"/>
                </a:cubicBezTo>
                <a:cubicBezTo>
                  <a:pt x="13681" y="3406"/>
                  <a:pt x="13711" y="3377"/>
                  <a:pt x="13740" y="3347"/>
                </a:cubicBezTo>
                <a:cubicBezTo>
                  <a:pt x="13782" y="3099"/>
                  <a:pt x="13705" y="2969"/>
                  <a:pt x="13474" y="2874"/>
                </a:cubicBezTo>
                <a:cubicBezTo>
                  <a:pt x="13386" y="2841"/>
                  <a:pt x="13297" y="2802"/>
                  <a:pt x="13195" y="2802"/>
                </a:cubicBezTo>
                <a:cubicBezTo>
                  <a:pt x="13187" y="2802"/>
                  <a:pt x="13180" y="2803"/>
                  <a:pt x="13173" y="2803"/>
                </a:cubicBezTo>
                <a:cubicBezTo>
                  <a:pt x="13148" y="2828"/>
                  <a:pt x="13121" y="2838"/>
                  <a:pt x="13092" y="2838"/>
                </a:cubicBezTo>
                <a:cubicBezTo>
                  <a:pt x="13080" y="2838"/>
                  <a:pt x="13067" y="2836"/>
                  <a:pt x="13055" y="2833"/>
                </a:cubicBezTo>
                <a:cubicBezTo>
                  <a:pt x="12954" y="2862"/>
                  <a:pt x="12854" y="2898"/>
                  <a:pt x="12753" y="2927"/>
                </a:cubicBezTo>
                <a:cubicBezTo>
                  <a:pt x="12724" y="2969"/>
                  <a:pt x="12676" y="2998"/>
                  <a:pt x="12629" y="3016"/>
                </a:cubicBezTo>
                <a:cubicBezTo>
                  <a:pt x="12617" y="3028"/>
                  <a:pt x="12605" y="3034"/>
                  <a:pt x="12599" y="3045"/>
                </a:cubicBezTo>
                <a:cubicBezTo>
                  <a:pt x="12540" y="3093"/>
                  <a:pt x="12487" y="3146"/>
                  <a:pt x="12434" y="3199"/>
                </a:cubicBezTo>
                <a:cubicBezTo>
                  <a:pt x="12422" y="3246"/>
                  <a:pt x="12398" y="3282"/>
                  <a:pt x="12363" y="3317"/>
                </a:cubicBezTo>
                <a:cubicBezTo>
                  <a:pt x="12322" y="3447"/>
                  <a:pt x="12274" y="3578"/>
                  <a:pt x="12233" y="3708"/>
                </a:cubicBezTo>
                <a:cubicBezTo>
                  <a:pt x="12227" y="3773"/>
                  <a:pt x="12239" y="3844"/>
                  <a:pt x="12197" y="3903"/>
                </a:cubicBezTo>
                <a:cubicBezTo>
                  <a:pt x="12191" y="3926"/>
                  <a:pt x="12191" y="3956"/>
                  <a:pt x="12191" y="3980"/>
                </a:cubicBezTo>
                <a:cubicBezTo>
                  <a:pt x="12227" y="4098"/>
                  <a:pt x="12251" y="4222"/>
                  <a:pt x="12310" y="4334"/>
                </a:cubicBezTo>
                <a:cubicBezTo>
                  <a:pt x="12351" y="4364"/>
                  <a:pt x="12381" y="4399"/>
                  <a:pt x="12392" y="4447"/>
                </a:cubicBezTo>
                <a:cubicBezTo>
                  <a:pt x="12416" y="4476"/>
                  <a:pt x="12440" y="4512"/>
                  <a:pt x="12463" y="4541"/>
                </a:cubicBezTo>
                <a:cubicBezTo>
                  <a:pt x="12505" y="4547"/>
                  <a:pt x="12528" y="4571"/>
                  <a:pt x="12546" y="4606"/>
                </a:cubicBezTo>
                <a:cubicBezTo>
                  <a:pt x="12706" y="4730"/>
                  <a:pt x="12865" y="4843"/>
                  <a:pt x="13061" y="4914"/>
                </a:cubicBezTo>
                <a:cubicBezTo>
                  <a:pt x="13137" y="4931"/>
                  <a:pt x="13214" y="4949"/>
                  <a:pt x="13291" y="4967"/>
                </a:cubicBezTo>
                <a:cubicBezTo>
                  <a:pt x="13445" y="4961"/>
                  <a:pt x="13604" y="4961"/>
                  <a:pt x="13758" y="4955"/>
                </a:cubicBezTo>
                <a:cubicBezTo>
                  <a:pt x="13778" y="4941"/>
                  <a:pt x="13801" y="4930"/>
                  <a:pt x="13825" y="4930"/>
                </a:cubicBezTo>
                <a:cubicBezTo>
                  <a:pt x="13831" y="4930"/>
                  <a:pt x="13836" y="4930"/>
                  <a:pt x="13841" y="4931"/>
                </a:cubicBezTo>
                <a:cubicBezTo>
                  <a:pt x="13965" y="4872"/>
                  <a:pt x="14095" y="4872"/>
                  <a:pt x="14231" y="4872"/>
                </a:cubicBezTo>
                <a:cubicBezTo>
                  <a:pt x="14592" y="4707"/>
                  <a:pt x="14893" y="4476"/>
                  <a:pt x="15071" y="4104"/>
                </a:cubicBezTo>
                <a:cubicBezTo>
                  <a:pt x="15201" y="3832"/>
                  <a:pt x="15242" y="3530"/>
                  <a:pt x="15254" y="3229"/>
                </a:cubicBezTo>
                <a:cubicBezTo>
                  <a:pt x="15272" y="2815"/>
                  <a:pt x="15195" y="2413"/>
                  <a:pt x="15041" y="2028"/>
                </a:cubicBezTo>
                <a:cubicBezTo>
                  <a:pt x="15000" y="1922"/>
                  <a:pt x="14947" y="1827"/>
                  <a:pt x="14893" y="1733"/>
                </a:cubicBezTo>
                <a:cubicBezTo>
                  <a:pt x="14858" y="1680"/>
                  <a:pt x="14805" y="1632"/>
                  <a:pt x="14811" y="1556"/>
                </a:cubicBezTo>
                <a:cubicBezTo>
                  <a:pt x="14917" y="1532"/>
                  <a:pt x="15029" y="1544"/>
                  <a:pt x="15136" y="1508"/>
                </a:cubicBezTo>
                <a:cubicBezTo>
                  <a:pt x="15252" y="1508"/>
                  <a:pt x="15368" y="1508"/>
                  <a:pt x="15484" y="1508"/>
                </a:cubicBezTo>
                <a:cubicBezTo>
                  <a:pt x="15717" y="1508"/>
                  <a:pt x="15948" y="1510"/>
                  <a:pt x="16176" y="1526"/>
                </a:cubicBezTo>
                <a:cubicBezTo>
                  <a:pt x="16490" y="1544"/>
                  <a:pt x="16797" y="1597"/>
                  <a:pt x="17087" y="1733"/>
                </a:cubicBezTo>
                <a:cubicBezTo>
                  <a:pt x="17270" y="1810"/>
                  <a:pt x="17400" y="1946"/>
                  <a:pt x="17513" y="2099"/>
                </a:cubicBezTo>
                <a:cubicBezTo>
                  <a:pt x="17578" y="2182"/>
                  <a:pt x="17637" y="2271"/>
                  <a:pt x="17696" y="2354"/>
                </a:cubicBezTo>
                <a:cubicBezTo>
                  <a:pt x="17861" y="2567"/>
                  <a:pt x="17968" y="2809"/>
                  <a:pt x="17997" y="3075"/>
                </a:cubicBezTo>
                <a:cubicBezTo>
                  <a:pt x="18003" y="3105"/>
                  <a:pt x="18009" y="3128"/>
                  <a:pt x="18015" y="3152"/>
                </a:cubicBezTo>
                <a:cubicBezTo>
                  <a:pt x="18045" y="3205"/>
                  <a:pt x="18045" y="3258"/>
                  <a:pt x="18033" y="3311"/>
                </a:cubicBezTo>
                <a:cubicBezTo>
                  <a:pt x="18033" y="3341"/>
                  <a:pt x="18033" y="3365"/>
                  <a:pt x="18033" y="3388"/>
                </a:cubicBezTo>
                <a:cubicBezTo>
                  <a:pt x="18045" y="3483"/>
                  <a:pt x="18056" y="3578"/>
                  <a:pt x="18015" y="3666"/>
                </a:cubicBezTo>
                <a:cubicBezTo>
                  <a:pt x="18009" y="3767"/>
                  <a:pt x="17974" y="3861"/>
                  <a:pt x="17932" y="3950"/>
                </a:cubicBezTo>
                <a:cubicBezTo>
                  <a:pt x="17912" y="4001"/>
                  <a:pt x="17878" y="4035"/>
                  <a:pt x="17822" y="4035"/>
                </a:cubicBezTo>
                <a:cubicBezTo>
                  <a:pt x="17814" y="4035"/>
                  <a:pt x="17806" y="4034"/>
                  <a:pt x="17796" y="4033"/>
                </a:cubicBezTo>
                <a:cubicBezTo>
                  <a:pt x="17699" y="4022"/>
                  <a:pt x="17603" y="4017"/>
                  <a:pt x="17506" y="4017"/>
                </a:cubicBezTo>
                <a:cubicBezTo>
                  <a:pt x="17233" y="4017"/>
                  <a:pt x="16962" y="4056"/>
                  <a:pt x="16691" y="4104"/>
                </a:cubicBezTo>
                <a:cubicBezTo>
                  <a:pt x="16212" y="4181"/>
                  <a:pt x="15757" y="4340"/>
                  <a:pt x="15343" y="4606"/>
                </a:cubicBezTo>
                <a:cubicBezTo>
                  <a:pt x="15236" y="4707"/>
                  <a:pt x="15148" y="4843"/>
                  <a:pt x="15023" y="4931"/>
                </a:cubicBezTo>
                <a:cubicBezTo>
                  <a:pt x="14935" y="5091"/>
                  <a:pt x="14840" y="5245"/>
                  <a:pt x="14817" y="5434"/>
                </a:cubicBezTo>
                <a:cubicBezTo>
                  <a:pt x="14805" y="5582"/>
                  <a:pt x="14840" y="5718"/>
                  <a:pt x="14870" y="5860"/>
                </a:cubicBezTo>
                <a:cubicBezTo>
                  <a:pt x="14899" y="5883"/>
                  <a:pt x="14905" y="5907"/>
                  <a:pt x="14911" y="5937"/>
                </a:cubicBezTo>
                <a:cubicBezTo>
                  <a:pt x="15071" y="6203"/>
                  <a:pt x="15313" y="6333"/>
                  <a:pt x="15603" y="6392"/>
                </a:cubicBezTo>
                <a:cubicBezTo>
                  <a:pt x="15612" y="6390"/>
                  <a:pt x="15620" y="6390"/>
                  <a:pt x="15627" y="6390"/>
                </a:cubicBezTo>
                <a:cubicBezTo>
                  <a:pt x="15650" y="6390"/>
                  <a:pt x="15668" y="6396"/>
                  <a:pt x="15686" y="6410"/>
                </a:cubicBezTo>
                <a:cubicBezTo>
                  <a:pt x="15693" y="6410"/>
                  <a:pt x="15701" y="6410"/>
                  <a:pt x="15708" y="6410"/>
                </a:cubicBezTo>
                <a:cubicBezTo>
                  <a:pt x="16201" y="6410"/>
                  <a:pt x="16613" y="6221"/>
                  <a:pt x="16945" y="5866"/>
                </a:cubicBezTo>
                <a:cubicBezTo>
                  <a:pt x="17034" y="5771"/>
                  <a:pt x="17134" y="5688"/>
                  <a:pt x="17211" y="5588"/>
                </a:cubicBezTo>
                <a:cubicBezTo>
                  <a:pt x="17223" y="5564"/>
                  <a:pt x="17229" y="5540"/>
                  <a:pt x="17246" y="5517"/>
                </a:cubicBezTo>
                <a:cubicBezTo>
                  <a:pt x="17583" y="5138"/>
                  <a:pt x="17861" y="4730"/>
                  <a:pt x="18021" y="4246"/>
                </a:cubicBezTo>
                <a:cubicBezTo>
                  <a:pt x="18042" y="4181"/>
                  <a:pt x="18082" y="4148"/>
                  <a:pt x="18136" y="4148"/>
                </a:cubicBezTo>
                <a:cubicBezTo>
                  <a:pt x="18157" y="4148"/>
                  <a:pt x="18180" y="4153"/>
                  <a:pt x="18204" y="4163"/>
                </a:cubicBezTo>
                <a:cubicBezTo>
                  <a:pt x="18231" y="4162"/>
                  <a:pt x="18258" y="4162"/>
                  <a:pt x="18284" y="4162"/>
                </a:cubicBezTo>
                <a:cubicBezTo>
                  <a:pt x="18465" y="4162"/>
                  <a:pt x="18644" y="4178"/>
                  <a:pt x="18819" y="4204"/>
                </a:cubicBezTo>
                <a:cubicBezTo>
                  <a:pt x="19002" y="4222"/>
                  <a:pt x="19180" y="4228"/>
                  <a:pt x="19363" y="4246"/>
                </a:cubicBezTo>
                <a:cubicBezTo>
                  <a:pt x="19405" y="4246"/>
                  <a:pt x="19452" y="4257"/>
                  <a:pt x="19493" y="4263"/>
                </a:cubicBezTo>
                <a:cubicBezTo>
                  <a:pt x="19765" y="4257"/>
                  <a:pt x="20031" y="4263"/>
                  <a:pt x="20297" y="4246"/>
                </a:cubicBezTo>
                <a:cubicBezTo>
                  <a:pt x="20776" y="4216"/>
                  <a:pt x="21243" y="4127"/>
                  <a:pt x="21698" y="3980"/>
                </a:cubicBezTo>
                <a:cubicBezTo>
                  <a:pt x="21716" y="3956"/>
                  <a:pt x="21740" y="3938"/>
                  <a:pt x="21775" y="3938"/>
                </a:cubicBezTo>
                <a:cubicBezTo>
                  <a:pt x="21793" y="3915"/>
                  <a:pt x="21823" y="3903"/>
                  <a:pt x="21852" y="3897"/>
                </a:cubicBezTo>
                <a:cubicBezTo>
                  <a:pt x="21882" y="3844"/>
                  <a:pt x="21941" y="3826"/>
                  <a:pt x="21988" y="3790"/>
                </a:cubicBezTo>
                <a:cubicBezTo>
                  <a:pt x="22136" y="3660"/>
                  <a:pt x="22272" y="3518"/>
                  <a:pt x="22325" y="3311"/>
                </a:cubicBezTo>
                <a:cubicBezTo>
                  <a:pt x="22307" y="3211"/>
                  <a:pt x="22361" y="3116"/>
                  <a:pt x="22337" y="3010"/>
                </a:cubicBezTo>
                <a:cubicBezTo>
                  <a:pt x="22278" y="2762"/>
                  <a:pt x="22171" y="2555"/>
                  <a:pt x="21988" y="2377"/>
                </a:cubicBezTo>
                <a:cubicBezTo>
                  <a:pt x="21809" y="2250"/>
                  <a:pt x="21624" y="2123"/>
                  <a:pt x="21389" y="2123"/>
                </a:cubicBezTo>
                <a:cubicBezTo>
                  <a:pt x="21384" y="2123"/>
                  <a:pt x="21379" y="2123"/>
                  <a:pt x="21373" y="2123"/>
                </a:cubicBezTo>
                <a:cubicBezTo>
                  <a:pt x="21149" y="2129"/>
                  <a:pt x="20918" y="2105"/>
                  <a:pt x="20711" y="2235"/>
                </a:cubicBezTo>
                <a:cubicBezTo>
                  <a:pt x="20676" y="2259"/>
                  <a:pt x="20622" y="2253"/>
                  <a:pt x="20575" y="2259"/>
                </a:cubicBezTo>
                <a:cubicBezTo>
                  <a:pt x="20510" y="2306"/>
                  <a:pt x="20439" y="2354"/>
                  <a:pt x="20356" y="2365"/>
                </a:cubicBezTo>
                <a:cubicBezTo>
                  <a:pt x="20067" y="2537"/>
                  <a:pt x="19836" y="2768"/>
                  <a:pt x="19688" y="3075"/>
                </a:cubicBezTo>
                <a:cubicBezTo>
                  <a:pt x="19671" y="3205"/>
                  <a:pt x="19629" y="3341"/>
                  <a:pt x="19700" y="3465"/>
                </a:cubicBezTo>
                <a:cubicBezTo>
                  <a:pt x="19712" y="3489"/>
                  <a:pt x="19730" y="3507"/>
                  <a:pt x="19742" y="3530"/>
                </a:cubicBezTo>
                <a:cubicBezTo>
                  <a:pt x="19871" y="3780"/>
                  <a:pt x="19958" y="3838"/>
                  <a:pt x="20112" y="3838"/>
                </a:cubicBezTo>
                <a:cubicBezTo>
                  <a:pt x="20183" y="3838"/>
                  <a:pt x="20269" y="3825"/>
                  <a:pt x="20380" y="3814"/>
                </a:cubicBezTo>
                <a:cubicBezTo>
                  <a:pt x="20457" y="3808"/>
                  <a:pt x="20504" y="3708"/>
                  <a:pt x="20593" y="3702"/>
                </a:cubicBezTo>
                <a:cubicBezTo>
                  <a:pt x="20605" y="3690"/>
                  <a:pt x="20617" y="3678"/>
                  <a:pt x="20628" y="3666"/>
                </a:cubicBezTo>
                <a:cubicBezTo>
                  <a:pt x="20634" y="3542"/>
                  <a:pt x="20522" y="3465"/>
                  <a:pt x="20504" y="3353"/>
                </a:cubicBezTo>
                <a:cubicBezTo>
                  <a:pt x="20463" y="3294"/>
                  <a:pt x="20427" y="3223"/>
                  <a:pt x="20404" y="3152"/>
                </a:cubicBezTo>
                <a:cubicBezTo>
                  <a:pt x="20380" y="3145"/>
                  <a:pt x="20358" y="3141"/>
                  <a:pt x="20337" y="3141"/>
                </a:cubicBezTo>
                <a:cubicBezTo>
                  <a:pt x="20291" y="3141"/>
                  <a:pt x="20251" y="3160"/>
                  <a:pt x="20214" y="3205"/>
                </a:cubicBezTo>
                <a:cubicBezTo>
                  <a:pt x="20144" y="3288"/>
                  <a:pt x="20043" y="3323"/>
                  <a:pt x="19937" y="3329"/>
                </a:cubicBezTo>
                <a:cubicBezTo>
                  <a:pt x="19883" y="3329"/>
                  <a:pt x="19830" y="3300"/>
                  <a:pt x="19866" y="3235"/>
                </a:cubicBezTo>
                <a:cubicBezTo>
                  <a:pt x="19925" y="3134"/>
                  <a:pt x="19948" y="3010"/>
                  <a:pt x="20055" y="2945"/>
                </a:cubicBezTo>
                <a:cubicBezTo>
                  <a:pt x="20386" y="2531"/>
                  <a:pt x="20743" y="2377"/>
                  <a:pt x="21140" y="2377"/>
                </a:cubicBezTo>
                <a:cubicBezTo>
                  <a:pt x="21282" y="2377"/>
                  <a:pt x="21428" y="2396"/>
                  <a:pt x="21580" y="2431"/>
                </a:cubicBezTo>
                <a:cubicBezTo>
                  <a:pt x="21811" y="2484"/>
                  <a:pt x="21982" y="2637"/>
                  <a:pt x="22053" y="2880"/>
                </a:cubicBezTo>
                <a:cubicBezTo>
                  <a:pt x="22083" y="2915"/>
                  <a:pt x="22089" y="2957"/>
                  <a:pt x="22083" y="2998"/>
                </a:cubicBezTo>
                <a:cubicBezTo>
                  <a:pt x="22089" y="3075"/>
                  <a:pt x="22089" y="3158"/>
                  <a:pt x="22077" y="3235"/>
                </a:cubicBezTo>
                <a:cubicBezTo>
                  <a:pt x="22077" y="3294"/>
                  <a:pt x="22071" y="3359"/>
                  <a:pt x="22018" y="3400"/>
                </a:cubicBezTo>
                <a:cubicBezTo>
                  <a:pt x="21929" y="3601"/>
                  <a:pt x="21775" y="3731"/>
                  <a:pt x="21580" y="3826"/>
                </a:cubicBezTo>
                <a:cubicBezTo>
                  <a:pt x="21533" y="3891"/>
                  <a:pt x="21468" y="3926"/>
                  <a:pt x="21379" y="3926"/>
                </a:cubicBezTo>
                <a:cubicBezTo>
                  <a:pt x="21255" y="3980"/>
                  <a:pt x="21125" y="4009"/>
                  <a:pt x="20989" y="4027"/>
                </a:cubicBezTo>
                <a:cubicBezTo>
                  <a:pt x="20924" y="4065"/>
                  <a:pt x="20854" y="4093"/>
                  <a:pt x="20775" y="4093"/>
                </a:cubicBezTo>
                <a:cubicBezTo>
                  <a:pt x="20768" y="4093"/>
                  <a:pt x="20760" y="4092"/>
                  <a:pt x="20753" y="4092"/>
                </a:cubicBezTo>
                <a:cubicBezTo>
                  <a:pt x="20729" y="4098"/>
                  <a:pt x="20699" y="4098"/>
                  <a:pt x="20676" y="4104"/>
                </a:cubicBezTo>
                <a:cubicBezTo>
                  <a:pt x="20658" y="4117"/>
                  <a:pt x="20637" y="4124"/>
                  <a:pt x="20615" y="4124"/>
                </a:cubicBezTo>
                <a:cubicBezTo>
                  <a:pt x="20608" y="4124"/>
                  <a:pt x="20600" y="4123"/>
                  <a:pt x="20593" y="4121"/>
                </a:cubicBezTo>
                <a:cubicBezTo>
                  <a:pt x="20464" y="4138"/>
                  <a:pt x="20335" y="4144"/>
                  <a:pt x="20206" y="4144"/>
                </a:cubicBezTo>
                <a:cubicBezTo>
                  <a:pt x="20021" y="4144"/>
                  <a:pt x="19837" y="4133"/>
                  <a:pt x="19653" y="4133"/>
                </a:cubicBezTo>
                <a:cubicBezTo>
                  <a:pt x="19635" y="4137"/>
                  <a:pt x="19617" y="4138"/>
                  <a:pt x="19598" y="4138"/>
                </a:cubicBezTo>
                <a:cubicBezTo>
                  <a:pt x="19551" y="4138"/>
                  <a:pt x="19505" y="4128"/>
                  <a:pt x="19458" y="4116"/>
                </a:cubicBezTo>
                <a:cubicBezTo>
                  <a:pt x="19416" y="4121"/>
                  <a:pt x="19381" y="4121"/>
                  <a:pt x="19339" y="4121"/>
                </a:cubicBezTo>
                <a:cubicBezTo>
                  <a:pt x="19325" y="4120"/>
                  <a:pt x="19310" y="4120"/>
                  <a:pt x="19295" y="4120"/>
                </a:cubicBezTo>
                <a:cubicBezTo>
                  <a:pt x="19264" y="4120"/>
                  <a:pt x="19234" y="4121"/>
                  <a:pt x="19203" y="4121"/>
                </a:cubicBezTo>
                <a:cubicBezTo>
                  <a:pt x="19156" y="4121"/>
                  <a:pt x="19109" y="4119"/>
                  <a:pt x="19062" y="4104"/>
                </a:cubicBezTo>
                <a:cubicBezTo>
                  <a:pt x="19008" y="4098"/>
                  <a:pt x="18961" y="4098"/>
                  <a:pt x="18908" y="4092"/>
                </a:cubicBezTo>
                <a:cubicBezTo>
                  <a:pt x="18873" y="4089"/>
                  <a:pt x="18839" y="4089"/>
                  <a:pt x="18804" y="4089"/>
                </a:cubicBezTo>
                <a:cubicBezTo>
                  <a:pt x="18772" y="4089"/>
                  <a:pt x="18739" y="4089"/>
                  <a:pt x="18707" y="4089"/>
                </a:cubicBezTo>
                <a:cubicBezTo>
                  <a:pt x="18615" y="4089"/>
                  <a:pt x="18524" y="4085"/>
                  <a:pt x="18435" y="4051"/>
                </a:cubicBezTo>
                <a:lnTo>
                  <a:pt x="18281" y="4051"/>
                </a:lnTo>
                <a:cubicBezTo>
                  <a:pt x="18257" y="4051"/>
                  <a:pt x="18237" y="4052"/>
                  <a:pt x="18220" y="4052"/>
                </a:cubicBezTo>
                <a:cubicBezTo>
                  <a:pt x="18127" y="4052"/>
                  <a:pt x="18128" y="4033"/>
                  <a:pt x="18163" y="3938"/>
                </a:cubicBezTo>
                <a:cubicBezTo>
                  <a:pt x="18163" y="3897"/>
                  <a:pt x="18175" y="3855"/>
                  <a:pt x="18198" y="3820"/>
                </a:cubicBezTo>
                <a:cubicBezTo>
                  <a:pt x="18198" y="3737"/>
                  <a:pt x="18234" y="3666"/>
                  <a:pt x="18252" y="3583"/>
                </a:cubicBezTo>
                <a:cubicBezTo>
                  <a:pt x="18258" y="3241"/>
                  <a:pt x="18281" y="2898"/>
                  <a:pt x="18151" y="2572"/>
                </a:cubicBezTo>
                <a:cubicBezTo>
                  <a:pt x="18110" y="2525"/>
                  <a:pt x="18086" y="2472"/>
                  <a:pt x="18080" y="2413"/>
                </a:cubicBezTo>
                <a:cubicBezTo>
                  <a:pt x="17956" y="2159"/>
                  <a:pt x="17761" y="1975"/>
                  <a:pt x="17524" y="1827"/>
                </a:cubicBezTo>
                <a:cubicBezTo>
                  <a:pt x="17465" y="1792"/>
                  <a:pt x="17424" y="1745"/>
                  <a:pt x="17377" y="1697"/>
                </a:cubicBezTo>
                <a:cubicBezTo>
                  <a:pt x="17341" y="1697"/>
                  <a:pt x="17317" y="1686"/>
                  <a:pt x="17300" y="1662"/>
                </a:cubicBezTo>
                <a:cubicBezTo>
                  <a:pt x="17264" y="1656"/>
                  <a:pt x="17241" y="1650"/>
                  <a:pt x="17217" y="1626"/>
                </a:cubicBezTo>
                <a:cubicBezTo>
                  <a:pt x="17128" y="1626"/>
                  <a:pt x="17057" y="1573"/>
                  <a:pt x="16975" y="1556"/>
                </a:cubicBezTo>
                <a:cubicBezTo>
                  <a:pt x="16572" y="1445"/>
                  <a:pt x="16165" y="1406"/>
                  <a:pt x="15754" y="1406"/>
                </a:cubicBezTo>
                <a:cubicBezTo>
                  <a:pt x="15549" y="1406"/>
                  <a:pt x="15343" y="1416"/>
                  <a:pt x="15136" y="1431"/>
                </a:cubicBezTo>
                <a:cubicBezTo>
                  <a:pt x="15112" y="1425"/>
                  <a:pt x="15083" y="1425"/>
                  <a:pt x="15059" y="1420"/>
                </a:cubicBezTo>
                <a:cubicBezTo>
                  <a:pt x="14994" y="1425"/>
                  <a:pt x="14929" y="1431"/>
                  <a:pt x="14864" y="1437"/>
                </a:cubicBezTo>
                <a:cubicBezTo>
                  <a:pt x="14837" y="1447"/>
                  <a:pt x="14812" y="1452"/>
                  <a:pt x="14791" y="1452"/>
                </a:cubicBezTo>
                <a:cubicBezTo>
                  <a:pt x="14709" y="1452"/>
                  <a:pt x="14663" y="1388"/>
                  <a:pt x="14621" y="1313"/>
                </a:cubicBezTo>
                <a:cubicBezTo>
                  <a:pt x="14574" y="1284"/>
                  <a:pt x="14556" y="1242"/>
                  <a:pt x="14545" y="1195"/>
                </a:cubicBezTo>
                <a:cubicBezTo>
                  <a:pt x="14379" y="1012"/>
                  <a:pt x="14213" y="840"/>
                  <a:pt x="14024" y="686"/>
                </a:cubicBezTo>
                <a:cubicBezTo>
                  <a:pt x="13947" y="633"/>
                  <a:pt x="13876" y="580"/>
                  <a:pt x="13800" y="521"/>
                </a:cubicBezTo>
                <a:cubicBezTo>
                  <a:pt x="13699" y="503"/>
                  <a:pt x="13616" y="450"/>
                  <a:pt x="13551" y="373"/>
                </a:cubicBezTo>
                <a:cubicBezTo>
                  <a:pt x="13321" y="296"/>
                  <a:pt x="13084" y="219"/>
                  <a:pt x="12854" y="142"/>
                </a:cubicBezTo>
                <a:cubicBezTo>
                  <a:pt x="12806" y="128"/>
                  <a:pt x="12758" y="95"/>
                  <a:pt x="12707" y="95"/>
                </a:cubicBezTo>
                <a:cubicBezTo>
                  <a:pt x="12695" y="95"/>
                  <a:pt x="12683" y="96"/>
                  <a:pt x="12670" y="101"/>
                </a:cubicBezTo>
                <a:cubicBezTo>
                  <a:pt x="12670" y="107"/>
                  <a:pt x="12670" y="107"/>
                  <a:pt x="12670" y="107"/>
                </a:cubicBezTo>
                <a:cubicBezTo>
                  <a:pt x="12664" y="101"/>
                  <a:pt x="12659" y="101"/>
                  <a:pt x="12653" y="101"/>
                </a:cubicBezTo>
                <a:cubicBezTo>
                  <a:pt x="12564" y="60"/>
                  <a:pt x="12469" y="48"/>
                  <a:pt x="12369" y="48"/>
                </a:cubicBezTo>
                <a:cubicBezTo>
                  <a:pt x="12256" y="42"/>
                  <a:pt x="12150" y="30"/>
                  <a:pt x="12038" y="24"/>
                </a:cubicBezTo>
                <a:cubicBezTo>
                  <a:pt x="11979" y="33"/>
                  <a:pt x="11924" y="41"/>
                  <a:pt x="11867" y="41"/>
                </a:cubicBezTo>
                <a:cubicBezTo>
                  <a:pt x="11843" y="41"/>
                  <a:pt x="11820" y="39"/>
                  <a:pt x="11795" y="36"/>
                </a:cubicBezTo>
                <a:cubicBezTo>
                  <a:pt x="11476" y="72"/>
                  <a:pt x="11157" y="107"/>
                  <a:pt x="10843" y="166"/>
                </a:cubicBezTo>
                <a:cubicBezTo>
                  <a:pt x="10778" y="184"/>
                  <a:pt x="10702" y="178"/>
                  <a:pt x="10648" y="237"/>
                </a:cubicBezTo>
                <a:cubicBezTo>
                  <a:pt x="10636" y="231"/>
                  <a:pt x="10631" y="231"/>
                  <a:pt x="10613" y="231"/>
                </a:cubicBezTo>
                <a:cubicBezTo>
                  <a:pt x="10536" y="249"/>
                  <a:pt x="10459" y="278"/>
                  <a:pt x="10376" y="308"/>
                </a:cubicBezTo>
                <a:cubicBezTo>
                  <a:pt x="10353" y="320"/>
                  <a:pt x="10329" y="326"/>
                  <a:pt x="10305" y="338"/>
                </a:cubicBezTo>
                <a:cubicBezTo>
                  <a:pt x="10264" y="355"/>
                  <a:pt x="10217" y="367"/>
                  <a:pt x="10187" y="391"/>
                </a:cubicBezTo>
                <a:cubicBezTo>
                  <a:pt x="10175" y="397"/>
                  <a:pt x="10169" y="403"/>
                  <a:pt x="10169" y="409"/>
                </a:cubicBezTo>
                <a:cubicBezTo>
                  <a:pt x="10160" y="404"/>
                  <a:pt x="10151" y="402"/>
                  <a:pt x="10142" y="402"/>
                </a:cubicBezTo>
                <a:cubicBezTo>
                  <a:pt x="10104" y="402"/>
                  <a:pt x="10067" y="436"/>
                  <a:pt x="10033" y="450"/>
                </a:cubicBezTo>
                <a:cubicBezTo>
                  <a:pt x="9945" y="474"/>
                  <a:pt x="9862" y="509"/>
                  <a:pt x="9785" y="556"/>
                </a:cubicBezTo>
                <a:cubicBezTo>
                  <a:pt x="9744" y="562"/>
                  <a:pt x="9708" y="574"/>
                  <a:pt x="9679" y="604"/>
                </a:cubicBezTo>
                <a:cubicBezTo>
                  <a:pt x="9667" y="604"/>
                  <a:pt x="9649" y="598"/>
                  <a:pt x="9637" y="598"/>
                </a:cubicBezTo>
                <a:cubicBezTo>
                  <a:pt x="9620" y="621"/>
                  <a:pt x="9590" y="639"/>
                  <a:pt x="9560" y="639"/>
                </a:cubicBezTo>
                <a:cubicBezTo>
                  <a:pt x="9513" y="669"/>
                  <a:pt x="9472" y="692"/>
                  <a:pt x="9424" y="722"/>
                </a:cubicBezTo>
                <a:cubicBezTo>
                  <a:pt x="9407" y="728"/>
                  <a:pt x="9395" y="734"/>
                  <a:pt x="9389" y="757"/>
                </a:cubicBezTo>
                <a:cubicBezTo>
                  <a:pt x="9383" y="755"/>
                  <a:pt x="9377" y="754"/>
                  <a:pt x="9371" y="754"/>
                </a:cubicBezTo>
                <a:cubicBezTo>
                  <a:pt x="9346" y="754"/>
                  <a:pt x="9318" y="771"/>
                  <a:pt x="9294" y="781"/>
                </a:cubicBezTo>
                <a:lnTo>
                  <a:pt x="9288" y="781"/>
                </a:lnTo>
                <a:cubicBezTo>
                  <a:pt x="9229" y="799"/>
                  <a:pt x="9170" y="805"/>
                  <a:pt x="9152" y="876"/>
                </a:cubicBezTo>
                <a:cubicBezTo>
                  <a:pt x="9143" y="873"/>
                  <a:pt x="9133" y="873"/>
                  <a:pt x="9124" y="873"/>
                </a:cubicBezTo>
                <a:cubicBezTo>
                  <a:pt x="9056" y="873"/>
                  <a:pt x="9002" y="924"/>
                  <a:pt x="8940" y="935"/>
                </a:cubicBezTo>
                <a:cubicBezTo>
                  <a:pt x="8839" y="976"/>
                  <a:pt x="8750" y="1041"/>
                  <a:pt x="8644" y="1059"/>
                </a:cubicBezTo>
                <a:cubicBezTo>
                  <a:pt x="8614" y="994"/>
                  <a:pt x="8609" y="935"/>
                  <a:pt x="8614" y="881"/>
                </a:cubicBezTo>
                <a:cubicBezTo>
                  <a:pt x="8573" y="793"/>
                  <a:pt x="8585" y="698"/>
                  <a:pt x="8573" y="604"/>
                </a:cubicBezTo>
                <a:cubicBezTo>
                  <a:pt x="8538" y="574"/>
                  <a:pt x="8526" y="527"/>
                  <a:pt x="8520" y="485"/>
                </a:cubicBezTo>
                <a:cubicBezTo>
                  <a:pt x="8473" y="273"/>
                  <a:pt x="8348" y="131"/>
                  <a:pt x="8153" y="48"/>
                </a:cubicBezTo>
                <a:cubicBezTo>
                  <a:pt x="8136" y="42"/>
                  <a:pt x="8124" y="24"/>
                  <a:pt x="8106" y="12"/>
                </a:cubicBezTo>
                <a:cubicBezTo>
                  <a:pt x="8065" y="4"/>
                  <a:pt x="8025" y="0"/>
                  <a:pt x="79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10800000" flipH="1">
            <a:off x="579303" y="3787350"/>
            <a:ext cx="876495" cy="956654"/>
          </a:xfrm>
          <a:custGeom>
            <a:avLst/>
            <a:gdLst/>
            <a:ahLst/>
            <a:cxnLst/>
            <a:rect l="l" t="t" r="r" b="b"/>
            <a:pathLst>
              <a:path w="22361" h="24406" extrusionOk="0">
                <a:moveTo>
                  <a:pt x="8411" y="807"/>
                </a:moveTo>
                <a:cubicBezTo>
                  <a:pt x="8423" y="807"/>
                  <a:pt x="8436" y="811"/>
                  <a:pt x="8443" y="822"/>
                </a:cubicBezTo>
                <a:cubicBezTo>
                  <a:pt x="8449" y="852"/>
                  <a:pt x="8425" y="870"/>
                  <a:pt x="8402" y="870"/>
                </a:cubicBezTo>
                <a:cubicBezTo>
                  <a:pt x="8397" y="871"/>
                  <a:pt x="8393" y="872"/>
                  <a:pt x="8388" y="872"/>
                </a:cubicBezTo>
                <a:cubicBezTo>
                  <a:pt x="8375" y="872"/>
                  <a:pt x="8363" y="865"/>
                  <a:pt x="8354" y="852"/>
                </a:cubicBezTo>
                <a:cubicBezTo>
                  <a:pt x="8354" y="828"/>
                  <a:pt x="8372" y="816"/>
                  <a:pt x="8390" y="811"/>
                </a:cubicBezTo>
                <a:cubicBezTo>
                  <a:pt x="8396" y="808"/>
                  <a:pt x="8404" y="807"/>
                  <a:pt x="8411" y="807"/>
                </a:cubicBezTo>
                <a:close/>
                <a:moveTo>
                  <a:pt x="8439" y="1395"/>
                </a:moveTo>
                <a:cubicBezTo>
                  <a:pt x="8451" y="1395"/>
                  <a:pt x="8464" y="1399"/>
                  <a:pt x="8478" y="1408"/>
                </a:cubicBezTo>
                <a:cubicBezTo>
                  <a:pt x="8484" y="1408"/>
                  <a:pt x="8490" y="1431"/>
                  <a:pt x="8484" y="1437"/>
                </a:cubicBezTo>
                <a:cubicBezTo>
                  <a:pt x="8467" y="1454"/>
                  <a:pt x="8448" y="1464"/>
                  <a:pt x="8424" y="1464"/>
                </a:cubicBezTo>
                <a:cubicBezTo>
                  <a:pt x="8407" y="1464"/>
                  <a:pt x="8388" y="1459"/>
                  <a:pt x="8366" y="1449"/>
                </a:cubicBezTo>
                <a:cubicBezTo>
                  <a:pt x="8387" y="1416"/>
                  <a:pt x="8410" y="1395"/>
                  <a:pt x="8439" y="1395"/>
                </a:cubicBezTo>
                <a:close/>
                <a:moveTo>
                  <a:pt x="8313" y="1709"/>
                </a:moveTo>
                <a:cubicBezTo>
                  <a:pt x="8331" y="1709"/>
                  <a:pt x="8354" y="1715"/>
                  <a:pt x="8348" y="1739"/>
                </a:cubicBezTo>
                <a:cubicBezTo>
                  <a:pt x="8348" y="1762"/>
                  <a:pt x="8325" y="1780"/>
                  <a:pt x="8301" y="1780"/>
                </a:cubicBezTo>
                <a:cubicBezTo>
                  <a:pt x="8283" y="1780"/>
                  <a:pt x="8260" y="1780"/>
                  <a:pt x="8260" y="1757"/>
                </a:cubicBezTo>
                <a:cubicBezTo>
                  <a:pt x="8266" y="1733"/>
                  <a:pt x="8289" y="1721"/>
                  <a:pt x="8313" y="1709"/>
                </a:cubicBezTo>
                <a:close/>
                <a:moveTo>
                  <a:pt x="7799" y="236"/>
                </a:moveTo>
                <a:cubicBezTo>
                  <a:pt x="7967" y="236"/>
                  <a:pt x="8103" y="348"/>
                  <a:pt x="8147" y="544"/>
                </a:cubicBezTo>
                <a:cubicBezTo>
                  <a:pt x="8189" y="722"/>
                  <a:pt x="8189" y="905"/>
                  <a:pt x="8189" y="1088"/>
                </a:cubicBezTo>
                <a:cubicBezTo>
                  <a:pt x="8189" y="1242"/>
                  <a:pt x="8147" y="1366"/>
                  <a:pt x="8000" y="1431"/>
                </a:cubicBezTo>
                <a:cubicBezTo>
                  <a:pt x="7935" y="1461"/>
                  <a:pt x="7881" y="1490"/>
                  <a:pt x="7840" y="1544"/>
                </a:cubicBezTo>
                <a:cubicBezTo>
                  <a:pt x="7781" y="1556"/>
                  <a:pt x="7716" y="1579"/>
                  <a:pt x="7716" y="1662"/>
                </a:cubicBezTo>
                <a:cubicBezTo>
                  <a:pt x="7701" y="1652"/>
                  <a:pt x="7688" y="1648"/>
                  <a:pt x="7676" y="1648"/>
                </a:cubicBezTo>
                <a:cubicBezTo>
                  <a:pt x="7639" y="1648"/>
                  <a:pt x="7611" y="1686"/>
                  <a:pt x="7580" y="1703"/>
                </a:cubicBezTo>
                <a:cubicBezTo>
                  <a:pt x="7497" y="1751"/>
                  <a:pt x="7420" y="1804"/>
                  <a:pt x="7343" y="1857"/>
                </a:cubicBezTo>
                <a:cubicBezTo>
                  <a:pt x="7331" y="1875"/>
                  <a:pt x="7314" y="1887"/>
                  <a:pt x="7308" y="1904"/>
                </a:cubicBezTo>
                <a:cubicBezTo>
                  <a:pt x="7296" y="1910"/>
                  <a:pt x="7290" y="1916"/>
                  <a:pt x="7284" y="1916"/>
                </a:cubicBezTo>
                <a:cubicBezTo>
                  <a:pt x="7266" y="1928"/>
                  <a:pt x="7255" y="1934"/>
                  <a:pt x="7243" y="1946"/>
                </a:cubicBezTo>
                <a:cubicBezTo>
                  <a:pt x="7154" y="1981"/>
                  <a:pt x="7089" y="2052"/>
                  <a:pt x="7030" y="2123"/>
                </a:cubicBezTo>
                <a:cubicBezTo>
                  <a:pt x="6918" y="2206"/>
                  <a:pt x="6799" y="2283"/>
                  <a:pt x="6681" y="2371"/>
                </a:cubicBezTo>
                <a:cubicBezTo>
                  <a:pt x="6616" y="2034"/>
                  <a:pt x="6652" y="1691"/>
                  <a:pt x="6782" y="1378"/>
                </a:cubicBezTo>
                <a:cubicBezTo>
                  <a:pt x="6888" y="1124"/>
                  <a:pt x="7018" y="887"/>
                  <a:pt x="7172" y="657"/>
                </a:cubicBezTo>
                <a:cubicBezTo>
                  <a:pt x="7290" y="485"/>
                  <a:pt x="7438" y="355"/>
                  <a:pt x="7627" y="273"/>
                </a:cubicBezTo>
                <a:cubicBezTo>
                  <a:pt x="7687" y="248"/>
                  <a:pt x="7745" y="236"/>
                  <a:pt x="7799" y="236"/>
                </a:cubicBezTo>
                <a:close/>
                <a:moveTo>
                  <a:pt x="2613" y="2797"/>
                </a:moveTo>
                <a:cubicBezTo>
                  <a:pt x="2708" y="2797"/>
                  <a:pt x="2655" y="2844"/>
                  <a:pt x="2649" y="2880"/>
                </a:cubicBezTo>
                <a:cubicBezTo>
                  <a:pt x="2631" y="2875"/>
                  <a:pt x="2614" y="2873"/>
                  <a:pt x="2597" y="2873"/>
                </a:cubicBezTo>
                <a:cubicBezTo>
                  <a:pt x="2574" y="2873"/>
                  <a:pt x="2551" y="2876"/>
                  <a:pt x="2531" y="2880"/>
                </a:cubicBezTo>
                <a:cubicBezTo>
                  <a:pt x="2537" y="2838"/>
                  <a:pt x="2554" y="2803"/>
                  <a:pt x="2613" y="2797"/>
                </a:cubicBezTo>
                <a:close/>
                <a:moveTo>
                  <a:pt x="2649" y="2886"/>
                </a:moveTo>
                <a:cubicBezTo>
                  <a:pt x="2678" y="2909"/>
                  <a:pt x="2749" y="2880"/>
                  <a:pt x="2743" y="2939"/>
                </a:cubicBezTo>
                <a:cubicBezTo>
                  <a:pt x="2743" y="2980"/>
                  <a:pt x="2690" y="2980"/>
                  <a:pt x="2655" y="2992"/>
                </a:cubicBezTo>
                <a:cubicBezTo>
                  <a:pt x="2655" y="2992"/>
                  <a:pt x="2649" y="2998"/>
                  <a:pt x="2649" y="2998"/>
                </a:cubicBezTo>
                <a:cubicBezTo>
                  <a:pt x="2649" y="2963"/>
                  <a:pt x="2649" y="2921"/>
                  <a:pt x="2649" y="2886"/>
                </a:cubicBezTo>
                <a:close/>
                <a:moveTo>
                  <a:pt x="13545" y="3122"/>
                </a:moveTo>
                <a:cubicBezTo>
                  <a:pt x="13569" y="3128"/>
                  <a:pt x="13604" y="3140"/>
                  <a:pt x="13593" y="3170"/>
                </a:cubicBezTo>
                <a:cubicBezTo>
                  <a:pt x="13588" y="3196"/>
                  <a:pt x="13564" y="3200"/>
                  <a:pt x="13539" y="3200"/>
                </a:cubicBezTo>
                <a:cubicBezTo>
                  <a:pt x="13531" y="3200"/>
                  <a:pt x="13523" y="3199"/>
                  <a:pt x="13516" y="3199"/>
                </a:cubicBezTo>
                <a:cubicBezTo>
                  <a:pt x="13498" y="3199"/>
                  <a:pt x="13480" y="3187"/>
                  <a:pt x="13480" y="3170"/>
                </a:cubicBezTo>
                <a:cubicBezTo>
                  <a:pt x="13480" y="3128"/>
                  <a:pt x="13516" y="3122"/>
                  <a:pt x="13545" y="3122"/>
                </a:cubicBezTo>
                <a:close/>
                <a:moveTo>
                  <a:pt x="8087" y="1509"/>
                </a:moveTo>
                <a:cubicBezTo>
                  <a:pt x="8113" y="1509"/>
                  <a:pt x="8131" y="1522"/>
                  <a:pt x="8124" y="1567"/>
                </a:cubicBezTo>
                <a:cubicBezTo>
                  <a:pt x="8076" y="1810"/>
                  <a:pt x="8053" y="2064"/>
                  <a:pt x="7958" y="2289"/>
                </a:cubicBezTo>
                <a:cubicBezTo>
                  <a:pt x="7810" y="2620"/>
                  <a:pt x="7586" y="2904"/>
                  <a:pt x="7326" y="3152"/>
                </a:cubicBezTo>
                <a:cubicBezTo>
                  <a:pt x="7271" y="3207"/>
                  <a:pt x="7233" y="3233"/>
                  <a:pt x="7194" y="3233"/>
                </a:cubicBezTo>
                <a:cubicBezTo>
                  <a:pt x="7156" y="3233"/>
                  <a:pt x="7117" y="3210"/>
                  <a:pt x="7060" y="3164"/>
                </a:cubicBezTo>
                <a:cubicBezTo>
                  <a:pt x="6888" y="3034"/>
                  <a:pt x="6805" y="2844"/>
                  <a:pt x="6723" y="2649"/>
                </a:cubicBezTo>
                <a:cubicBezTo>
                  <a:pt x="6687" y="2555"/>
                  <a:pt x="6705" y="2507"/>
                  <a:pt x="6782" y="2448"/>
                </a:cubicBezTo>
                <a:cubicBezTo>
                  <a:pt x="6906" y="2360"/>
                  <a:pt x="7042" y="2277"/>
                  <a:pt x="7142" y="2153"/>
                </a:cubicBezTo>
                <a:cubicBezTo>
                  <a:pt x="7195" y="2117"/>
                  <a:pt x="7255" y="2082"/>
                  <a:pt x="7296" y="2028"/>
                </a:cubicBezTo>
                <a:cubicBezTo>
                  <a:pt x="7308" y="2017"/>
                  <a:pt x="7326" y="2005"/>
                  <a:pt x="7337" y="1993"/>
                </a:cubicBezTo>
                <a:cubicBezTo>
                  <a:pt x="7349" y="1987"/>
                  <a:pt x="7355" y="1975"/>
                  <a:pt x="7361" y="1969"/>
                </a:cubicBezTo>
                <a:cubicBezTo>
                  <a:pt x="7367" y="1963"/>
                  <a:pt x="7379" y="1963"/>
                  <a:pt x="7385" y="1958"/>
                </a:cubicBezTo>
                <a:cubicBezTo>
                  <a:pt x="7503" y="1881"/>
                  <a:pt x="7615" y="1810"/>
                  <a:pt x="7728" y="1733"/>
                </a:cubicBezTo>
                <a:cubicBezTo>
                  <a:pt x="7739" y="1727"/>
                  <a:pt x="7751" y="1715"/>
                  <a:pt x="7757" y="1703"/>
                </a:cubicBezTo>
                <a:cubicBezTo>
                  <a:pt x="7757" y="1703"/>
                  <a:pt x="7763" y="1703"/>
                  <a:pt x="7769" y="1697"/>
                </a:cubicBezTo>
                <a:cubicBezTo>
                  <a:pt x="7810" y="1680"/>
                  <a:pt x="7852" y="1650"/>
                  <a:pt x="7893" y="1626"/>
                </a:cubicBezTo>
                <a:cubicBezTo>
                  <a:pt x="7893" y="1621"/>
                  <a:pt x="7899" y="1615"/>
                  <a:pt x="7899" y="1609"/>
                </a:cubicBezTo>
                <a:cubicBezTo>
                  <a:pt x="7905" y="1609"/>
                  <a:pt x="7905" y="1603"/>
                  <a:pt x="7911" y="1603"/>
                </a:cubicBezTo>
                <a:cubicBezTo>
                  <a:pt x="7964" y="1597"/>
                  <a:pt x="8000" y="1561"/>
                  <a:pt x="8029" y="1520"/>
                </a:cubicBezTo>
                <a:cubicBezTo>
                  <a:pt x="8048" y="1515"/>
                  <a:pt x="8070" y="1509"/>
                  <a:pt x="8087" y="1509"/>
                </a:cubicBezTo>
                <a:close/>
                <a:moveTo>
                  <a:pt x="13488" y="3380"/>
                </a:moveTo>
                <a:cubicBezTo>
                  <a:pt x="13512" y="3380"/>
                  <a:pt x="13536" y="3393"/>
                  <a:pt x="13563" y="3430"/>
                </a:cubicBezTo>
                <a:cubicBezTo>
                  <a:pt x="13551" y="3442"/>
                  <a:pt x="13534" y="3453"/>
                  <a:pt x="13522" y="3465"/>
                </a:cubicBezTo>
                <a:cubicBezTo>
                  <a:pt x="13489" y="3475"/>
                  <a:pt x="13458" y="3498"/>
                  <a:pt x="13428" y="3498"/>
                </a:cubicBezTo>
                <a:cubicBezTo>
                  <a:pt x="13404" y="3498"/>
                  <a:pt x="13380" y="3483"/>
                  <a:pt x="13356" y="3436"/>
                </a:cubicBezTo>
                <a:cubicBezTo>
                  <a:pt x="13402" y="3424"/>
                  <a:pt x="13444" y="3380"/>
                  <a:pt x="13488" y="3380"/>
                </a:cubicBezTo>
                <a:close/>
                <a:moveTo>
                  <a:pt x="20492" y="3589"/>
                </a:moveTo>
                <a:cubicBezTo>
                  <a:pt x="20504" y="3589"/>
                  <a:pt x="20510" y="3601"/>
                  <a:pt x="20522" y="3607"/>
                </a:cubicBezTo>
                <a:cubicBezTo>
                  <a:pt x="20510" y="3613"/>
                  <a:pt x="20504" y="3625"/>
                  <a:pt x="20498" y="3625"/>
                </a:cubicBezTo>
                <a:cubicBezTo>
                  <a:pt x="20496" y="3626"/>
                  <a:pt x="20494" y="3626"/>
                  <a:pt x="20492" y="3626"/>
                </a:cubicBezTo>
                <a:cubicBezTo>
                  <a:pt x="20482" y="3626"/>
                  <a:pt x="20474" y="3618"/>
                  <a:pt x="20469" y="3613"/>
                </a:cubicBezTo>
                <a:cubicBezTo>
                  <a:pt x="20475" y="3607"/>
                  <a:pt x="20486" y="3595"/>
                  <a:pt x="20492" y="3589"/>
                </a:cubicBezTo>
                <a:close/>
                <a:moveTo>
                  <a:pt x="12664" y="160"/>
                </a:moveTo>
                <a:cubicBezTo>
                  <a:pt x="12670" y="166"/>
                  <a:pt x="12676" y="166"/>
                  <a:pt x="12682" y="172"/>
                </a:cubicBezTo>
                <a:cubicBezTo>
                  <a:pt x="12765" y="278"/>
                  <a:pt x="12901" y="290"/>
                  <a:pt x="13019" y="326"/>
                </a:cubicBezTo>
                <a:cubicBezTo>
                  <a:pt x="13616" y="515"/>
                  <a:pt x="14107" y="834"/>
                  <a:pt x="14468" y="1354"/>
                </a:cubicBezTo>
                <a:cubicBezTo>
                  <a:pt x="14509" y="1408"/>
                  <a:pt x="14539" y="1455"/>
                  <a:pt x="14468" y="1502"/>
                </a:cubicBezTo>
                <a:cubicBezTo>
                  <a:pt x="14048" y="1585"/>
                  <a:pt x="13646" y="1715"/>
                  <a:pt x="13256" y="1887"/>
                </a:cubicBezTo>
                <a:cubicBezTo>
                  <a:pt x="12694" y="2129"/>
                  <a:pt x="12203" y="2490"/>
                  <a:pt x="11683" y="2797"/>
                </a:cubicBezTo>
                <a:cubicBezTo>
                  <a:pt x="11328" y="3004"/>
                  <a:pt x="10968" y="3199"/>
                  <a:pt x="10583" y="3347"/>
                </a:cubicBezTo>
                <a:cubicBezTo>
                  <a:pt x="10305" y="3453"/>
                  <a:pt x="10016" y="3512"/>
                  <a:pt x="9732" y="3583"/>
                </a:cubicBezTo>
                <a:cubicBezTo>
                  <a:pt x="9440" y="3658"/>
                  <a:pt x="9151" y="3695"/>
                  <a:pt x="8861" y="3695"/>
                </a:cubicBezTo>
                <a:cubicBezTo>
                  <a:pt x="8622" y="3695"/>
                  <a:pt x="8382" y="3670"/>
                  <a:pt x="8141" y="3619"/>
                </a:cubicBezTo>
                <a:cubicBezTo>
                  <a:pt x="7911" y="3572"/>
                  <a:pt x="7674" y="3542"/>
                  <a:pt x="7479" y="3377"/>
                </a:cubicBezTo>
                <a:cubicBezTo>
                  <a:pt x="7509" y="3341"/>
                  <a:pt x="7527" y="3306"/>
                  <a:pt x="7556" y="3282"/>
                </a:cubicBezTo>
                <a:cubicBezTo>
                  <a:pt x="7745" y="3128"/>
                  <a:pt x="7887" y="2933"/>
                  <a:pt x="8035" y="2738"/>
                </a:cubicBezTo>
                <a:cubicBezTo>
                  <a:pt x="8337" y="2336"/>
                  <a:pt x="8544" y="1887"/>
                  <a:pt x="8614" y="1384"/>
                </a:cubicBezTo>
                <a:cubicBezTo>
                  <a:pt x="8638" y="1230"/>
                  <a:pt x="8703" y="1153"/>
                  <a:pt x="8833" y="1106"/>
                </a:cubicBezTo>
                <a:cubicBezTo>
                  <a:pt x="8898" y="1083"/>
                  <a:pt x="8957" y="1059"/>
                  <a:pt x="9016" y="1029"/>
                </a:cubicBezTo>
                <a:cubicBezTo>
                  <a:pt x="9070" y="1000"/>
                  <a:pt x="9129" y="988"/>
                  <a:pt x="9176" y="941"/>
                </a:cubicBezTo>
                <a:cubicBezTo>
                  <a:pt x="9218" y="941"/>
                  <a:pt x="9253" y="917"/>
                  <a:pt x="9288" y="881"/>
                </a:cubicBezTo>
                <a:cubicBezTo>
                  <a:pt x="9306" y="881"/>
                  <a:pt x="9324" y="876"/>
                  <a:pt x="9342" y="870"/>
                </a:cubicBezTo>
                <a:cubicBezTo>
                  <a:pt x="9365" y="858"/>
                  <a:pt x="9395" y="846"/>
                  <a:pt x="9413" y="828"/>
                </a:cubicBezTo>
                <a:cubicBezTo>
                  <a:pt x="9419" y="828"/>
                  <a:pt x="9430" y="822"/>
                  <a:pt x="9442" y="822"/>
                </a:cubicBezTo>
                <a:cubicBezTo>
                  <a:pt x="9543" y="793"/>
                  <a:pt x="9643" y="751"/>
                  <a:pt x="9726" y="686"/>
                </a:cubicBezTo>
                <a:cubicBezTo>
                  <a:pt x="9785" y="680"/>
                  <a:pt x="9832" y="657"/>
                  <a:pt x="9880" y="621"/>
                </a:cubicBezTo>
                <a:cubicBezTo>
                  <a:pt x="9957" y="610"/>
                  <a:pt x="10022" y="580"/>
                  <a:pt x="10081" y="533"/>
                </a:cubicBezTo>
                <a:cubicBezTo>
                  <a:pt x="10134" y="515"/>
                  <a:pt x="10205" y="533"/>
                  <a:pt x="10211" y="444"/>
                </a:cubicBezTo>
                <a:cubicBezTo>
                  <a:pt x="10223" y="461"/>
                  <a:pt x="10236" y="467"/>
                  <a:pt x="10249" y="467"/>
                </a:cubicBezTo>
                <a:cubicBezTo>
                  <a:pt x="10268" y="467"/>
                  <a:pt x="10288" y="454"/>
                  <a:pt x="10305" y="444"/>
                </a:cubicBezTo>
                <a:cubicBezTo>
                  <a:pt x="10310" y="445"/>
                  <a:pt x="10315" y="445"/>
                  <a:pt x="10319" y="445"/>
                </a:cubicBezTo>
                <a:cubicBezTo>
                  <a:pt x="10348" y="445"/>
                  <a:pt x="10373" y="429"/>
                  <a:pt x="10388" y="409"/>
                </a:cubicBezTo>
                <a:cubicBezTo>
                  <a:pt x="10477" y="373"/>
                  <a:pt x="10589" y="397"/>
                  <a:pt x="10642" y="284"/>
                </a:cubicBezTo>
                <a:cubicBezTo>
                  <a:pt x="10642" y="284"/>
                  <a:pt x="10642" y="284"/>
                  <a:pt x="10642" y="278"/>
                </a:cubicBezTo>
                <a:cubicBezTo>
                  <a:pt x="10651" y="283"/>
                  <a:pt x="10659" y="287"/>
                  <a:pt x="10667" y="287"/>
                </a:cubicBezTo>
                <a:cubicBezTo>
                  <a:pt x="10671" y="287"/>
                  <a:pt x="10674" y="286"/>
                  <a:pt x="10678" y="284"/>
                </a:cubicBezTo>
                <a:cubicBezTo>
                  <a:pt x="10712" y="296"/>
                  <a:pt x="10747" y="301"/>
                  <a:pt x="10781" y="301"/>
                </a:cubicBezTo>
                <a:cubicBezTo>
                  <a:pt x="10847" y="301"/>
                  <a:pt x="10913" y="284"/>
                  <a:pt x="10979" y="273"/>
                </a:cubicBezTo>
                <a:cubicBezTo>
                  <a:pt x="11326" y="201"/>
                  <a:pt x="11678" y="161"/>
                  <a:pt x="12032" y="161"/>
                </a:cubicBezTo>
                <a:cubicBezTo>
                  <a:pt x="12203" y="161"/>
                  <a:pt x="12375" y="170"/>
                  <a:pt x="12546" y="190"/>
                </a:cubicBezTo>
                <a:cubicBezTo>
                  <a:pt x="12562" y="193"/>
                  <a:pt x="12582" y="201"/>
                  <a:pt x="12601" y="201"/>
                </a:cubicBezTo>
                <a:cubicBezTo>
                  <a:pt x="12617" y="201"/>
                  <a:pt x="12632" y="194"/>
                  <a:pt x="12641" y="172"/>
                </a:cubicBezTo>
                <a:cubicBezTo>
                  <a:pt x="12653" y="166"/>
                  <a:pt x="12659" y="166"/>
                  <a:pt x="12664" y="160"/>
                </a:cubicBezTo>
                <a:close/>
                <a:moveTo>
                  <a:pt x="3491" y="3792"/>
                </a:moveTo>
                <a:cubicBezTo>
                  <a:pt x="3504" y="3792"/>
                  <a:pt x="3515" y="3801"/>
                  <a:pt x="3524" y="3814"/>
                </a:cubicBezTo>
                <a:cubicBezTo>
                  <a:pt x="3536" y="3832"/>
                  <a:pt x="3530" y="3849"/>
                  <a:pt x="3512" y="3849"/>
                </a:cubicBezTo>
                <a:cubicBezTo>
                  <a:pt x="3508" y="3851"/>
                  <a:pt x="3504" y="3851"/>
                  <a:pt x="3501" y="3851"/>
                </a:cubicBezTo>
                <a:cubicBezTo>
                  <a:pt x="3484" y="3851"/>
                  <a:pt x="3475" y="3840"/>
                  <a:pt x="3465" y="3826"/>
                </a:cubicBezTo>
                <a:cubicBezTo>
                  <a:pt x="3471" y="3814"/>
                  <a:pt x="3471" y="3796"/>
                  <a:pt x="3477" y="3796"/>
                </a:cubicBezTo>
                <a:cubicBezTo>
                  <a:pt x="3482" y="3793"/>
                  <a:pt x="3487" y="3792"/>
                  <a:pt x="3491" y="3792"/>
                </a:cubicBezTo>
                <a:close/>
                <a:moveTo>
                  <a:pt x="1270" y="2341"/>
                </a:moveTo>
                <a:cubicBezTo>
                  <a:pt x="1454" y="2341"/>
                  <a:pt x="1630" y="2399"/>
                  <a:pt x="1798" y="2478"/>
                </a:cubicBezTo>
                <a:cubicBezTo>
                  <a:pt x="2010" y="2572"/>
                  <a:pt x="2205" y="2697"/>
                  <a:pt x="2395" y="2838"/>
                </a:cubicBezTo>
                <a:cubicBezTo>
                  <a:pt x="2427" y="2857"/>
                  <a:pt x="2453" y="2894"/>
                  <a:pt x="2491" y="2894"/>
                </a:cubicBezTo>
                <a:cubicBezTo>
                  <a:pt x="2501" y="2894"/>
                  <a:pt x="2512" y="2892"/>
                  <a:pt x="2525" y="2886"/>
                </a:cubicBezTo>
                <a:lnTo>
                  <a:pt x="2525" y="2886"/>
                </a:lnTo>
                <a:cubicBezTo>
                  <a:pt x="2519" y="2974"/>
                  <a:pt x="2566" y="3004"/>
                  <a:pt x="2643" y="3004"/>
                </a:cubicBezTo>
                <a:cubicBezTo>
                  <a:pt x="2625" y="3051"/>
                  <a:pt x="2667" y="3069"/>
                  <a:pt x="2690" y="3099"/>
                </a:cubicBezTo>
                <a:cubicBezTo>
                  <a:pt x="2814" y="3235"/>
                  <a:pt x="2939" y="3365"/>
                  <a:pt x="3063" y="3501"/>
                </a:cubicBezTo>
                <a:cubicBezTo>
                  <a:pt x="3092" y="3536"/>
                  <a:pt x="3134" y="3560"/>
                  <a:pt x="3110" y="3637"/>
                </a:cubicBezTo>
                <a:cubicBezTo>
                  <a:pt x="2885" y="3625"/>
                  <a:pt x="2667" y="3583"/>
                  <a:pt x="2448" y="3530"/>
                </a:cubicBezTo>
                <a:cubicBezTo>
                  <a:pt x="2401" y="3518"/>
                  <a:pt x="2377" y="3477"/>
                  <a:pt x="2341" y="3442"/>
                </a:cubicBezTo>
                <a:cubicBezTo>
                  <a:pt x="2229" y="3300"/>
                  <a:pt x="2129" y="3146"/>
                  <a:pt x="2022" y="2998"/>
                </a:cubicBezTo>
                <a:cubicBezTo>
                  <a:pt x="1892" y="2815"/>
                  <a:pt x="1721" y="2697"/>
                  <a:pt x="1502" y="2649"/>
                </a:cubicBezTo>
                <a:cubicBezTo>
                  <a:pt x="1480" y="2644"/>
                  <a:pt x="1457" y="2642"/>
                  <a:pt x="1435" y="2642"/>
                </a:cubicBezTo>
                <a:cubicBezTo>
                  <a:pt x="1320" y="2642"/>
                  <a:pt x="1209" y="2702"/>
                  <a:pt x="1165" y="2791"/>
                </a:cubicBezTo>
                <a:cubicBezTo>
                  <a:pt x="1112" y="2904"/>
                  <a:pt x="1147" y="3022"/>
                  <a:pt x="1254" y="3122"/>
                </a:cubicBezTo>
                <a:cubicBezTo>
                  <a:pt x="1354" y="3223"/>
                  <a:pt x="1472" y="3300"/>
                  <a:pt x="1602" y="3341"/>
                </a:cubicBezTo>
                <a:cubicBezTo>
                  <a:pt x="1863" y="3418"/>
                  <a:pt x="2010" y="3607"/>
                  <a:pt x="2135" y="3826"/>
                </a:cubicBezTo>
                <a:cubicBezTo>
                  <a:pt x="2353" y="3962"/>
                  <a:pt x="2383" y="4204"/>
                  <a:pt x="2501" y="4417"/>
                </a:cubicBezTo>
                <a:cubicBezTo>
                  <a:pt x="2476" y="4421"/>
                  <a:pt x="2452" y="4423"/>
                  <a:pt x="2430" y="4423"/>
                </a:cubicBezTo>
                <a:cubicBezTo>
                  <a:pt x="2361" y="4423"/>
                  <a:pt x="2307" y="4404"/>
                  <a:pt x="2253" y="4382"/>
                </a:cubicBezTo>
                <a:cubicBezTo>
                  <a:pt x="2188" y="4376"/>
                  <a:pt x="2123" y="4370"/>
                  <a:pt x="2064" y="4364"/>
                </a:cubicBezTo>
                <a:cubicBezTo>
                  <a:pt x="2059" y="4364"/>
                  <a:pt x="2054" y="4365"/>
                  <a:pt x="2050" y="4365"/>
                </a:cubicBezTo>
                <a:cubicBezTo>
                  <a:pt x="2004" y="4365"/>
                  <a:pt x="1972" y="4338"/>
                  <a:pt x="1939" y="4311"/>
                </a:cubicBezTo>
                <a:cubicBezTo>
                  <a:pt x="1874" y="4287"/>
                  <a:pt x="1815" y="4263"/>
                  <a:pt x="1756" y="4246"/>
                </a:cubicBezTo>
                <a:cubicBezTo>
                  <a:pt x="1472" y="4157"/>
                  <a:pt x="1230" y="3985"/>
                  <a:pt x="976" y="3838"/>
                </a:cubicBezTo>
                <a:cubicBezTo>
                  <a:pt x="727" y="3696"/>
                  <a:pt x="603" y="3447"/>
                  <a:pt x="497" y="3187"/>
                </a:cubicBezTo>
                <a:cubicBezTo>
                  <a:pt x="414" y="3087"/>
                  <a:pt x="402" y="2963"/>
                  <a:pt x="396" y="2838"/>
                </a:cubicBezTo>
                <a:cubicBezTo>
                  <a:pt x="396" y="2596"/>
                  <a:pt x="485" y="2460"/>
                  <a:pt x="716" y="2389"/>
                </a:cubicBezTo>
                <a:cubicBezTo>
                  <a:pt x="820" y="2359"/>
                  <a:pt x="928" y="2341"/>
                  <a:pt x="1040" y="2341"/>
                </a:cubicBezTo>
                <a:cubicBezTo>
                  <a:pt x="1079" y="2341"/>
                  <a:pt x="1119" y="2343"/>
                  <a:pt x="1159" y="2348"/>
                </a:cubicBezTo>
                <a:cubicBezTo>
                  <a:pt x="1196" y="2343"/>
                  <a:pt x="1233" y="2341"/>
                  <a:pt x="1270" y="2341"/>
                </a:cubicBezTo>
                <a:close/>
                <a:moveTo>
                  <a:pt x="6478" y="2683"/>
                </a:moveTo>
                <a:cubicBezTo>
                  <a:pt x="6507" y="2683"/>
                  <a:pt x="6520" y="2718"/>
                  <a:pt x="6551" y="2797"/>
                </a:cubicBezTo>
                <a:cubicBezTo>
                  <a:pt x="6616" y="2980"/>
                  <a:pt x="6699" y="3158"/>
                  <a:pt x="6858" y="3288"/>
                </a:cubicBezTo>
                <a:cubicBezTo>
                  <a:pt x="6888" y="3306"/>
                  <a:pt x="6906" y="3335"/>
                  <a:pt x="6929" y="3359"/>
                </a:cubicBezTo>
                <a:cubicBezTo>
                  <a:pt x="6977" y="3406"/>
                  <a:pt x="6965" y="3453"/>
                  <a:pt x="6918" y="3489"/>
                </a:cubicBezTo>
                <a:cubicBezTo>
                  <a:pt x="6817" y="3572"/>
                  <a:pt x="6717" y="3660"/>
                  <a:pt x="6598" y="3719"/>
                </a:cubicBezTo>
                <a:cubicBezTo>
                  <a:pt x="5865" y="4104"/>
                  <a:pt x="5085" y="4358"/>
                  <a:pt x="4263" y="4476"/>
                </a:cubicBezTo>
                <a:cubicBezTo>
                  <a:pt x="4241" y="4485"/>
                  <a:pt x="4223" y="4490"/>
                  <a:pt x="4203" y="4490"/>
                </a:cubicBezTo>
                <a:cubicBezTo>
                  <a:pt x="4196" y="4490"/>
                  <a:pt x="4188" y="4490"/>
                  <a:pt x="4180" y="4488"/>
                </a:cubicBezTo>
                <a:lnTo>
                  <a:pt x="4103" y="4488"/>
                </a:lnTo>
                <a:cubicBezTo>
                  <a:pt x="3997" y="4488"/>
                  <a:pt x="3997" y="4405"/>
                  <a:pt x="3985" y="4334"/>
                </a:cubicBezTo>
                <a:cubicBezTo>
                  <a:pt x="3932" y="4216"/>
                  <a:pt x="3879" y="4098"/>
                  <a:pt x="3825" y="3980"/>
                </a:cubicBezTo>
                <a:cubicBezTo>
                  <a:pt x="3772" y="3926"/>
                  <a:pt x="3695" y="3867"/>
                  <a:pt x="3731" y="3790"/>
                </a:cubicBezTo>
                <a:cubicBezTo>
                  <a:pt x="3746" y="3758"/>
                  <a:pt x="3778" y="3750"/>
                  <a:pt x="3815" y="3750"/>
                </a:cubicBezTo>
                <a:cubicBezTo>
                  <a:pt x="3846" y="3750"/>
                  <a:pt x="3880" y="3756"/>
                  <a:pt x="3909" y="3756"/>
                </a:cubicBezTo>
                <a:cubicBezTo>
                  <a:pt x="3915" y="3756"/>
                  <a:pt x="3921" y="3755"/>
                  <a:pt x="3926" y="3755"/>
                </a:cubicBezTo>
                <a:cubicBezTo>
                  <a:pt x="3928" y="3753"/>
                  <a:pt x="3930" y="3752"/>
                  <a:pt x="3932" y="3752"/>
                </a:cubicBezTo>
                <a:cubicBezTo>
                  <a:pt x="3936" y="3752"/>
                  <a:pt x="3940" y="3755"/>
                  <a:pt x="3944" y="3755"/>
                </a:cubicBezTo>
                <a:cubicBezTo>
                  <a:pt x="4026" y="3737"/>
                  <a:pt x="4115" y="3719"/>
                  <a:pt x="4198" y="3702"/>
                </a:cubicBezTo>
                <a:cubicBezTo>
                  <a:pt x="4399" y="3660"/>
                  <a:pt x="4612" y="3648"/>
                  <a:pt x="4807" y="3560"/>
                </a:cubicBezTo>
                <a:cubicBezTo>
                  <a:pt x="5215" y="3377"/>
                  <a:pt x="5629" y="3193"/>
                  <a:pt x="6013" y="2957"/>
                </a:cubicBezTo>
                <a:cubicBezTo>
                  <a:pt x="6137" y="2880"/>
                  <a:pt x="6261" y="2809"/>
                  <a:pt x="6380" y="2732"/>
                </a:cubicBezTo>
                <a:cubicBezTo>
                  <a:pt x="6429" y="2700"/>
                  <a:pt x="6457" y="2683"/>
                  <a:pt x="6478" y="2683"/>
                </a:cubicBezTo>
                <a:close/>
                <a:moveTo>
                  <a:pt x="2566" y="3696"/>
                </a:moveTo>
                <a:cubicBezTo>
                  <a:pt x="2773" y="3714"/>
                  <a:pt x="2974" y="3737"/>
                  <a:pt x="3181" y="3767"/>
                </a:cubicBezTo>
                <a:cubicBezTo>
                  <a:pt x="3234" y="3773"/>
                  <a:pt x="3287" y="3784"/>
                  <a:pt x="3323" y="3832"/>
                </a:cubicBezTo>
                <a:cubicBezTo>
                  <a:pt x="3471" y="4021"/>
                  <a:pt x="3630" y="4198"/>
                  <a:pt x="3743" y="4411"/>
                </a:cubicBezTo>
                <a:cubicBezTo>
                  <a:pt x="3796" y="4500"/>
                  <a:pt x="3784" y="4523"/>
                  <a:pt x="3672" y="4523"/>
                </a:cubicBezTo>
                <a:cubicBezTo>
                  <a:pt x="3447" y="4518"/>
                  <a:pt x="3216" y="4500"/>
                  <a:pt x="2992" y="4494"/>
                </a:cubicBezTo>
                <a:cubicBezTo>
                  <a:pt x="2933" y="4488"/>
                  <a:pt x="2897" y="4464"/>
                  <a:pt x="2874" y="4405"/>
                </a:cubicBezTo>
                <a:cubicBezTo>
                  <a:pt x="2791" y="4169"/>
                  <a:pt x="2684" y="3938"/>
                  <a:pt x="2537" y="3731"/>
                </a:cubicBezTo>
                <a:cubicBezTo>
                  <a:pt x="2548" y="3719"/>
                  <a:pt x="2554" y="3708"/>
                  <a:pt x="2566" y="3696"/>
                </a:cubicBezTo>
                <a:close/>
                <a:moveTo>
                  <a:pt x="14111" y="4576"/>
                </a:moveTo>
                <a:cubicBezTo>
                  <a:pt x="14132" y="4576"/>
                  <a:pt x="14148" y="4580"/>
                  <a:pt x="14148" y="4606"/>
                </a:cubicBezTo>
                <a:cubicBezTo>
                  <a:pt x="14148" y="4644"/>
                  <a:pt x="14122" y="4648"/>
                  <a:pt x="14096" y="4648"/>
                </a:cubicBezTo>
                <a:cubicBezTo>
                  <a:pt x="14090" y="4648"/>
                  <a:pt x="14083" y="4648"/>
                  <a:pt x="14077" y="4648"/>
                </a:cubicBezTo>
                <a:cubicBezTo>
                  <a:pt x="14083" y="4624"/>
                  <a:pt x="14089" y="4600"/>
                  <a:pt x="14089" y="4577"/>
                </a:cubicBezTo>
                <a:cubicBezTo>
                  <a:pt x="14097" y="4577"/>
                  <a:pt x="14104" y="4576"/>
                  <a:pt x="14111" y="4576"/>
                </a:cubicBezTo>
                <a:close/>
                <a:moveTo>
                  <a:pt x="13149" y="4648"/>
                </a:moveTo>
                <a:cubicBezTo>
                  <a:pt x="13161" y="4648"/>
                  <a:pt x="13179" y="4659"/>
                  <a:pt x="13179" y="4665"/>
                </a:cubicBezTo>
                <a:cubicBezTo>
                  <a:pt x="13179" y="4689"/>
                  <a:pt x="13167" y="4695"/>
                  <a:pt x="13149" y="4695"/>
                </a:cubicBezTo>
                <a:cubicBezTo>
                  <a:pt x="13137" y="4689"/>
                  <a:pt x="13131" y="4677"/>
                  <a:pt x="13126" y="4665"/>
                </a:cubicBezTo>
                <a:cubicBezTo>
                  <a:pt x="13131" y="4659"/>
                  <a:pt x="13143" y="4648"/>
                  <a:pt x="13149" y="4648"/>
                </a:cubicBezTo>
                <a:close/>
                <a:moveTo>
                  <a:pt x="13903" y="4647"/>
                </a:moveTo>
                <a:cubicBezTo>
                  <a:pt x="13952" y="4647"/>
                  <a:pt x="13936" y="4696"/>
                  <a:pt x="13953" y="4725"/>
                </a:cubicBezTo>
                <a:cubicBezTo>
                  <a:pt x="13930" y="4725"/>
                  <a:pt x="13906" y="4730"/>
                  <a:pt x="13882" y="4730"/>
                </a:cubicBezTo>
                <a:cubicBezTo>
                  <a:pt x="13871" y="4725"/>
                  <a:pt x="13859" y="4719"/>
                  <a:pt x="13847" y="4719"/>
                </a:cubicBezTo>
                <a:cubicBezTo>
                  <a:pt x="13853" y="4689"/>
                  <a:pt x="13853" y="4654"/>
                  <a:pt x="13894" y="4648"/>
                </a:cubicBezTo>
                <a:cubicBezTo>
                  <a:pt x="13897" y="4647"/>
                  <a:pt x="13900" y="4647"/>
                  <a:pt x="13903" y="4647"/>
                </a:cubicBezTo>
                <a:close/>
                <a:moveTo>
                  <a:pt x="13764" y="4571"/>
                </a:moveTo>
                <a:cubicBezTo>
                  <a:pt x="13788" y="4612"/>
                  <a:pt x="13817" y="4654"/>
                  <a:pt x="13746" y="4689"/>
                </a:cubicBezTo>
                <a:cubicBezTo>
                  <a:pt x="13717" y="4707"/>
                  <a:pt x="13717" y="4730"/>
                  <a:pt x="13723" y="4766"/>
                </a:cubicBezTo>
                <a:cubicBezTo>
                  <a:pt x="13681" y="4772"/>
                  <a:pt x="13646" y="4772"/>
                  <a:pt x="13604" y="4772"/>
                </a:cubicBezTo>
                <a:cubicBezTo>
                  <a:pt x="13599" y="4689"/>
                  <a:pt x="13711" y="4665"/>
                  <a:pt x="13699" y="4583"/>
                </a:cubicBezTo>
                <a:cubicBezTo>
                  <a:pt x="13717" y="4583"/>
                  <a:pt x="13740" y="4577"/>
                  <a:pt x="13758" y="4571"/>
                </a:cubicBezTo>
                <a:close/>
                <a:moveTo>
                  <a:pt x="14061" y="4687"/>
                </a:moveTo>
                <a:cubicBezTo>
                  <a:pt x="14066" y="4687"/>
                  <a:pt x="14072" y="4688"/>
                  <a:pt x="14077" y="4689"/>
                </a:cubicBezTo>
                <a:cubicBezTo>
                  <a:pt x="14058" y="4761"/>
                  <a:pt x="14044" y="4789"/>
                  <a:pt x="14016" y="4789"/>
                </a:cubicBezTo>
                <a:cubicBezTo>
                  <a:pt x="14001" y="4789"/>
                  <a:pt x="13981" y="4781"/>
                  <a:pt x="13953" y="4766"/>
                </a:cubicBezTo>
                <a:cubicBezTo>
                  <a:pt x="13953" y="4754"/>
                  <a:pt x="13953" y="4736"/>
                  <a:pt x="13959" y="4725"/>
                </a:cubicBezTo>
                <a:cubicBezTo>
                  <a:pt x="13995" y="4719"/>
                  <a:pt x="14023" y="4687"/>
                  <a:pt x="14061" y="4687"/>
                </a:cubicBezTo>
                <a:close/>
                <a:moveTo>
                  <a:pt x="17370" y="4879"/>
                </a:moveTo>
                <a:cubicBezTo>
                  <a:pt x="17381" y="4879"/>
                  <a:pt x="17391" y="4885"/>
                  <a:pt x="17400" y="4902"/>
                </a:cubicBezTo>
                <a:cubicBezTo>
                  <a:pt x="17412" y="4926"/>
                  <a:pt x="17382" y="4943"/>
                  <a:pt x="17353" y="4949"/>
                </a:cubicBezTo>
                <a:cubicBezTo>
                  <a:pt x="17345" y="4955"/>
                  <a:pt x="17336" y="4957"/>
                  <a:pt x="17328" y="4957"/>
                </a:cubicBezTo>
                <a:cubicBezTo>
                  <a:pt x="17318" y="4957"/>
                  <a:pt x="17309" y="4953"/>
                  <a:pt x="17306" y="4943"/>
                </a:cubicBezTo>
                <a:cubicBezTo>
                  <a:pt x="17300" y="4937"/>
                  <a:pt x="17317" y="4920"/>
                  <a:pt x="17323" y="4908"/>
                </a:cubicBezTo>
                <a:cubicBezTo>
                  <a:pt x="17338" y="4894"/>
                  <a:pt x="17354" y="4879"/>
                  <a:pt x="17370" y="4879"/>
                </a:cubicBezTo>
                <a:close/>
                <a:moveTo>
                  <a:pt x="17384" y="4138"/>
                </a:moveTo>
                <a:cubicBezTo>
                  <a:pt x="17522" y="4138"/>
                  <a:pt x="17661" y="4144"/>
                  <a:pt x="17802" y="4157"/>
                </a:cubicBezTo>
                <a:cubicBezTo>
                  <a:pt x="17785" y="4246"/>
                  <a:pt x="17731" y="4299"/>
                  <a:pt x="17690" y="4352"/>
                </a:cubicBezTo>
                <a:cubicBezTo>
                  <a:pt x="17495" y="4624"/>
                  <a:pt x="17264" y="4855"/>
                  <a:pt x="17004" y="5073"/>
                </a:cubicBezTo>
                <a:cubicBezTo>
                  <a:pt x="16614" y="5399"/>
                  <a:pt x="16165" y="5594"/>
                  <a:pt x="15662" y="5659"/>
                </a:cubicBezTo>
                <a:cubicBezTo>
                  <a:pt x="15611" y="5666"/>
                  <a:pt x="15559" y="5670"/>
                  <a:pt x="15507" y="5670"/>
                </a:cubicBezTo>
                <a:cubicBezTo>
                  <a:pt x="15391" y="5670"/>
                  <a:pt x="15274" y="5650"/>
                  <a:pt x="15159" y="5605"/>
                </a:cubicBezTo>
                <a:cubicBezTo>
                  <a:pt x="14982" y="5535"/>
                  <a:pt x="14929" y="5404"/>
                  <a:pt x="15018" y="5233"/>
                </a:cubicBezTo>
                <a:cubicBezTo>
                  <a:pt x="15177" y="4920"/>
                  <a:pt x="15396" y="4659"/>
                  <a:pt x="15721" y="4506"/>
                </a:cubicBezTo>
                <a:cubicBezTo>
                  <a:pt x="16252" y="4252"/>
                  <a:pt x="16802" y="4138"/>
                  <a:pt x="17384" y="4138"/>
                </a:cubicBezTo>
                <a:close/>
                <a:moveTo>
                  <a:pt x="16194" y="5653"/>
                </a:moveTo>
                <a:cubicBezTo>
                  <a:pt x="16212" y="5659"/>
                  <a:pt x="16230" y="5665"/>
                  <a:pt x="16230" y="5688"/>
                </a:cubicBezTo>
                <a:cubicBezTo>
                  <a:pt x="16230" y="5718"/>
                  <a:pt x="16206" y="5730"/>
                  <a:pt x="16182" y="5730"/>
                </a:cubicBezTo>
                <a:cubicBezTo>
                  <a:pt x="16178" y="5730"/>
                  <a:pt x="16175" y="5731"/>
                  <a:pt x="16171" y="5731"/>
                </a:cubicBezTo>
                <a:cubicBezTo>
                  <a:pt x="16147" y="5731"/>
                  <a:pt x="16130" y="5714"/>
                  <a:pt x="16135" y="5688"/>
                </a:cubicBezTo>
                <a:cubicBezTo>
                  <a:pt x="16141" y="5665"/>
                  <a:pt x="16165" y="5653"/>
                  <a:pt x="16194" y="5653"/>
                </a:cubicBezTo>
                <a:close/>
                <a:moveTo>
                  <a:pt x="15174" y="5728"/>
                </a:moveTo>
                <a:cubicBezTo>
                  <a:pt x="15189" y="5728"/>
                  <a:pt x="15201" y="5740"/>
                  <a:pt x="15201" y="5759"/>
                </a:cubicBezTo>
                <a:cubicBezTo>
                  <a:pt x="15195" y="5789"/>
                  <a:pt x="15171" y="5801"/>
                  <a:pt x="15148" y="5801"/>
                </a:cubicBezTo>
                <a:cubicBezTo>
                  <a:pt x="15130" y="5801"/>
                  <a:pt x="15106" y="5789"/>
                  <a:pt x="15112" y="5771"/>
                </a:cubicBezTo>
                <a:cubicBezTo>
                  <a:pt x="15118" y="5741"/>
                  <a:pt x="15142" y="5730"/>
                  <a:pt x="15165" y="5730"/>
                </a:cubicBezTo>
                <a:cubicBezTo>
                  <a:pt x="15168" y="5729"/>
                  <a:pt x="15171" y="5728"/>
                  <a:pt x="15174" y="5728"/>
                </a:cubicBezTo>
                <a:close/>
                <a:moveTo>
                  <a:pt x="15420" y="5984"/>
                </a:moveTo>
                <a:cubicBezTo>
                  <a:pt x="15425" y="5996"/>
                  <a:pt x="15443" y="6002"/>
                  <a:pt x="15443" y="6007"/>
                </a:cubicBezTo>
                <a:cubicBezTo>
                  <a:pt x="15437" y="6031"/>
                  <a:pt x="15425" y="6043"/>
                  <a:pt x="15402" y="6043"/>
                </a:cubicBezTo>
                <a:cubicBezTo>
                  <a:pt x="15396" y="6043"/>
                  <a:pt x="15384" y="6025"/>
                  <a:pt x="15384" y="6019"/>
                </a:cubicBezTo>
                <a:cubicBezTo>
                  <a:pt x="15384" y="5996"/>
                  <a:pt x="15396" y="5984"/>
                  <a:pt x="15420" y="5984"/>
                </a:cubicBezTo>
                <a:close/>
                <a:moveTo>
                  <a:pt x="3104" y="4618"/>
                </a:moveTo>
                <a:cubicBezTo>
                  <a:pt x="3146" y="4618"/>
                  <a:pt x="3187" y="4621"/>
                  <a:pt x="3228" y="4624"/>
                </a:cubicBezTo>
                <a:cubicBezTo>
                  <a:pt x="3324" y="4628"/>
                  <a:pt x="3423" y="4642"/>
                  <a:pt x="3518" y="4642"/>
                </a:cubicBezTo>
                <a:cubicBezTo>
                  <a:pt x="3552" y="4642"/>
                  <a:pt x="3586" y="4641"/>
                  <a:pt x="3619" y="4636"/>
                </a:cubicBezTo>
                <a:cubicBezTo>
                  <a:pt x="3672" y="4629"/>
                  <a:pt x="3714" y="4625"/>
                  <a:pt x="3748" y="4625"/>
                </a:cubicBezTo>
                <a:cubicBezTo>
                  <a:pt x="3867" y="4625"/>
                  <a:pt x="3888" y="4678"/>
                  <a:pt x="3985" y="4866"/>
                </a:cubicBezTo>
                <a:cubicBezTo>
                  <a:pt x="4009" y="4914"/>
                  <a:pt x="4021" y="4961"/>
                  <a:pt x="4032" y="5014"/>
                </a:cubicBezTo>
                <a:cubicBezTo>
                  <a:pt x="4103" y="5339"/>
                  <a:pt x="4168" y="5665"/>
                  <a:pt x="4109" y="6002"/>
                </a:cubicBezTo>
                <a:cubicBezTo>
                  <a:pt x="4092" y="6138"/>
                  <a:pt x="4080" y="6274"/>
                  <a:pt x="4062" y="6410"/>
                </a:cubicBezTo>
                <a:cubicBezTo>
                  <a:pt x="3991" y="6888"/>
                  <a:pt x="3861" y="7356"/>
                  <a:pt x="3607" y="7775"/>
                </a:cubicBezTo>
                <a:cubicBezTo>
                  <a:pt x="3542" y="7894"/>
                  <a:pt x="3453" y="8000"/>
                  <a:pt x="3376" y="8112"/>
                </a:cubicBezTo>
                <a:cubicBezTo>
                  <a:pt x="3347" y="8157"/>
                  <a:pt x="3310" y="8180"/>
                  <a:pt x="3268" y="8180"/>
                </a:cubicBezTo>
                <a:cubicBezTo>
                  <a:pt x="3243" y="8180"/>
                  <a:pt x="3216" y="8171"/>
                  <a:pt x="3187" y="8154"/>
                </a:cubicBezTo>
                <a:cubicBezTo>
                  <a:pt x="3057" y="8077"/>
                  <a:pt x="2921" y="8024"/>
                  <a:pt x="2779" y="7970"/>
                </a:cubicBezTo>
                <a:cubicBezTo>
                  <a:pt x="2684" y="7935"/>
                  <a:pt x="2678" y="7876"/>
                  <a:pt x="2708" y="7787"/>
                </a:cubicBezTo>
                <a:cubicBezTo>
                  <a:pt x="2826" y="7415"/>
                  <a:pt x="2939" y="7036"/>
                  <a:pt x="3004" y="6652"/>
                </a:cubicBezTo>
                <a:cubicBezTo>
                  <a:pt x="3110" y="6025"/>
                  <a:pt x="3140" y="5404"/>
                  <a:pt x="2992" y="4784"/>
                </a:cubicBezTo>
                <a:cubicBezTo>
                  <a:pt x="2980" y="4736"/>
                  <a:pt x="2956" y="4683"/>
                  <a:pt x="2980" y="4630"/>
                </a:cubicBezTo>
                <a:cubicBezTo>
                  <a:pt x="3021" y="4621"/>
                  <a:pt x="3063" y="4618"/>
                  <a:pt x="3104" y="4618"/>
                </a:cubicBezTo>
                <a:close/>
                <a:moveTo>
                  <a:pt x="2643" y="8140"/>
                </a:moveTo>
                <a:cubicBezTo>
                  <a:pt x="2707" y="8140"/>
                  <a:pt x="2792" y="8193"/>
                  <a:pt x="2927" y="8290"/>
                </a:cubicBezTo>
                <a:cubicBezTo>
                  <a:pt x="2950" y="8307"/>
                  <a:pt x="2968" y="8325"/>
                  <a:pt x="2992" y="8337"/>
                </a:cubicBezTo>
                <a:cubicBezTo>
                  <a:pt x="3063" y="8384"/>
                  <a:pt x="3057" y="8437"/>
                  <a:pt x="3004" y="8503"/>
                </a:cubicBezTo>
                <a:cubicBezTo>
                  <a:pt x="2939" y="8591"/>
                  <a:pt x="2856" y="8668"/>
                  <a:pt x="2773" y="8739"/>
                </a:cubicBezTo>
                <a:cubicBezTo>
                  <a:pt x="2608" y="8875"/>
                  <a:pt x="2436" y="8993"/>
                  <a:pt x="2241" y="9082"/>
                </a:cubicBezTo>
                <a:cubicBezTo>
                  <a:pt x="2205" y="9029"/>
                  <a:pt x="2235" y="8993"/>
                  <a:pt x="2247" y="8958"/>
                </a:cubicBezTo>
                <a:cubicBezTo>
                  <a:pt x="2312" y="8786"/>
                  <a:pt x="2377" y="8615"/>
                  <a:pt x="2436" y="8443"/>
                </a:cubicBezTo>
                <a:cubicBezTo>
                  <a:pt x="2510" y="8234"/>
                  <a:pt x="2558" y="8140"/>
                  <a:pt x="2643" y="8140"/>
                </a:cubicBezTo>
                <a:close/>
                <a:moveTo>
                  <a:pt x="3814" y="9129"/>
                </a:moveTo>
                <a:cubicBezTo>
                  <a:pt x="3825" y="9135"/>
                  <a:pt x="3843" y="9141"/>
                  <a:pt x="3843" y="9147"/>
                </a:cubicBezTo>
                <a:cubicBezTo>
                  <a:pt x="3849" y="9159"/>
                  <a:pt x="3837" y="9177"/>
                  <a:pt x="3831" y="9182"/>
                </a:cubicBezTo>
                <a:cubicBezTo>
                  <a:pt x="3828" y="9183"/>
                  <a:pt x="3825" y="9184"/>
                  <a:pt x="3822" y="9184"/>
                </a:cubicBezTo>
                <a:cubicBezTo>
                  <a:pt x="3808" y="9184"/>
                  <a:pt x="3796" y="9172"/>
                  <a:pt x="3796" y="9153"/>
                </a:cubicBezTo>
                <a:cubicBezTo>
                  <a:pt x="3796" y="9147"/>
                  <a:pt x="3808" y="9141"/>
                  <a:pt x="3814" y="9129"/>
                </a:cubicBezTo>
                <a:close/>
                <a:moveTo>
                  <a:pt x="1799" y="8028"/>
                </a:moveTo>
                <a:cubicBezTo>
                  <a:pt x="1828" y="8028"/>
                  <a:pt x="1857" y="8028"/>
                  <a:pt x="1886" y="8030"/>
                </a:cubicBezTo>
                <a:cubicBezTo>
                  <a:pt x="1975" y="8030"/>
                  <a:pt x="2058" y="8030"/>
                  <a:pt x="2146" y="8041"/>
                </a:cubicBezTo>
                <a:cubicBezTo>
                  <a:pt x="2271" y="8053"/>
                  <a:pt x="2288" y="8077"/>
                  <a:pt x="2241" y="8183"/>
                </a:cubicBezTo>
                <a:cubicBezTo>
                  <a:pt x="2105" y="8497"/>
                  <a:pt x="1999" y="8822"/>
                  <a:pt x="1910" y="9147"/>
                </a:cubicBezTo>
                <a:cubicBezTo>
                  <a:pt x="1892" y="9224"/>
                  <a:pt x="1851" y="9259"/>
                  <a:pt x="1786" y="9283"/>
                </a:cubicBezTo>
                <a:cubicBezTo>
                  <a:pt x="1437" y="9419"/>
                  <a:pt x="1070" y="9490"/>
                  <a:pt x="704" y="9555"/>
                </a:cubicBezTo>
                <a:cubicBezTo>
                  <a:pt x="675" y="9559"/>
                  <a:pt x="645" y="9562"/>
                  <a:pt x="616" y="9562"/>
                </a:cubicBezTo>
                <a:cubicBezTo>
                  <a:pt x="561" y="9562"/>
                  <a:pt x="505" y="9552"/>
                  <a:pt x="455" y="9525"/>
                </a:cubicBezTo>
                <a:cubicBezTo>
                  <a:pt x="231" y="9413"/>
                  <a:pt x="154" y="9135"/>
                  <a:pt x="308" y="8899"/>
                </a:cubicBezTo>
                <a:cubicBezTo>
                  <a:pt x="659" y="8349"/>
                  <a:pt x="1140" y="8028"/>
                  <a:pt x="1799" y="8028"/>
                </a:cubicBezTo>
                <a:close/>
                <a:moveTo>
                  <a:pt x="4009" y="9756"/>
                </a:moveTo>
                <a:cubicBezTo>
                  <a:pt x="4025" y="9799"/>
                  <a:pt x="4026" y="9846"/>
                  <a:pt x="3983" y="9846"/>
                </a:cubicBezTo>
                <a:cubicBezTo>
                  <a:pt x="3978" y="9846"/>
                  <a:pt x="3973" y="9846"/>
                  <a:pt x="3967" y="9845"/>
                </a:cubicBezTo>
                <a:cubicBezTo>
                  <a:pt x="3920" y="9839"/>
                  <a:pt x="3938" y="9791"/>
                  <a:pt x="3950" y="9756"/>
                </a:cubicBezTo>
                <a:close/>
                <a:moveTo>
                  <a:pt x="1637" y="9864"/>
                </a:moveTo>
                <a:cubicBezTo>
                  <a:pt x="1641" y="9864"/>
                  <a:pt x="1641" y="9867"/>
                  <a:pt x="1638" y="9874"/>
                </a:cubicBezTo>
                <a:cubicBezTo>
                  <a:pt x="1632" y="9874"/>
                  <a:pt x="1632" y="9874"/>
                  <a:pt x="1626" y="9868"/>
                </a:cubicBezTo>
                <a:cubicBezTo>
                  <a:pt x="1631" y="9866"/>
                  <a:pt x="1635" y="9864"/>
                  <a:pt x="1637" y="9864"/>
                </a:cubicBezTo>
                <a:close/>
                <a:moveTo>
                  <a:pt x="4063" y="9880"/>
                </a:moveTo>
                <a:cubicBezTo>
                  <a:pt x="4074" y="9880"/>
                  <a:pt x="4084" y="9886"/>
                  <a:pt x="4092" y="9898"/>
                </a:cubicBezTo>
                <a:cubicBezTo>
                  <a:pt x="4103" y="9927"/>
                  <a:pt x="4109" y="9963"/>
                  <a:pt x="4086" y="9987"/>
                </a:cubicBezTo>
                <a:cubicBezTo>
                  <a:pt x="4078" y="9994"/>
                  <a:pt x="4070" y="9998"/>
                  <a:pt x="4062" y="9998"/>
                </a:cubicBezTo>
                <a:cubicBezTo>
                  <a:pt x="4047" y="9998"/>
                  <a:pt x="4034" y="9985"/>
                  <a:pt x="4026" y="9969"/>
                </a:cubicBezTo>
                <a:cubicBezTo>
                  <a:pt x="4009" y="9939"/>
                  <a:pt x="4015" y="9910"/>
                  <a:pt x="4044" y="9886"/>
                </a:cubicBezTo>
                <a:cubicBezTo>
                  <a:pt x="4050" y="9882"/>
                  <a:pt x="4057" y="9880"/>
                  <a:pt x="4063" y="9880"/>
                </a:cubicBezTo>
                <a:close/>
                <a:moveTo>
                  <a:pt x="3991" y="10063"/>
                </a:moveTo>
                <a:cubicBezTo>
                  <a:pt x="3997" y="10063"/>
                  <a:pt x="4015" y="10069"/>
                  <a:pt x="4015" y="10075"/>
                </a:cubicBezTo>
                <a:cubicBezTo>
                  <a:pt x="4015" y="10093"/>
                  <a:pt x="4015" y="10111"/>
                  <a:pt x="4009" y="10122"/>
                </a:cubicBezTo>
                <a:cubicBezTo>
                  <a:pt x="4003" y="10134"/>
                  <a:pt x="3991" y="10140"/>
                  <a:pt x="3985" y="10146"/>
                </a:cubicBezTo>
                <a:cubicBezTo>
                  <a:pt x="3985" y="10134"/>
                  <a:pt x="3985" y="10122"/>
                  <a:pt x="3985" y="10117"/>
                </a:cubicBezTo>
                <a:cubicBezTo>
                  <a:pt x="3985" y="10099"/>
                  <a:pt x="3991" y="10081"/>
                  <a:pt x="3991" y="10063"/>
                </a:cubicBezTo>
                <a:close/>
                <a:moveTo>
                  <a:pt x="4044" y="10359"/>
                </a:moveTo>
                <a:cubicBezTo>
                  <a:pt x="4068" y="10359"/>
                  <a:pt x="4074" y="10377"/>
                  <a:pt x="4080" y="10394"/>
                </a:cubicBezTo>
                <a:cubicBezTo>
                  <a:pt x="4075" y="10413"/>
                  <a:pt x="4064" y="10420"/>
                  <a:pt x="4051" y="10420"/>
                </a:cubicBezTo>
                <a:cubicBezTo>
                  <a:pt x="4047" y="10420"/>
                  <a:pt x="4042" y="10419"/>
                  <a:pt x="4038" y="10418"/>
                </a:cubicBezTo>
                <a:cubicBezTo>
                  <a:pt x="4032" y="10418"/>
                  <a:pt x="4026" y="10400"/>
                  <a:pt x="4026" y="10389"/>
                </a:cubicBezTo>
                <a:cubicBezTo>
                  <a:pt x="4026" y="10377"/>
                  <a:pt x="4038" y="10365"/>
                  <a:pt x="4044" y="10359"/>
                </a:cubicBezTo>
                <a:close/>
                <a:moveTo>
                  <a:pt x="4011" y="10665"/>
                </a:moveTo>
                <a:cubicBezTo>
                  <a:pt x="4024" y="10665"/>
                  <a:pt x="4033" y="10676"/>
                  <a:pt x="4038" y="10696"/>
                </a:cubicBezTo>
                <a:cubicBezTo>
                  <a:pt x="4038" y="10714"/>
                  <a:pt x="4026" y="10726"/>
                  <a:pt x="4009" y="10726"/>
                </a:cubicBezTo>
                <a:cubicBezTo>
                  <a:pt x="3997" y="10726"/>
                  <a:pt x="3979" y="10714"/>
                  <a:pt x="3979" y="10708"/>
                </a:cubicBezTo>
                <a:cubicBezTo>
                  <a:pt x="3985" y="10696"/>
                  <a:pt x="3991" y="10672"/>
                  <a:pt x="4003" y="10666"/>
                </a:cubicBezTo>
                <a:cubicBezTo>
                  <a:pt x="4006" y="10665"/>
                  <a:pt x="4009" y="10665"/>
                  <a:pt x="4011" y="10665"/>
                </a:cubicBezTo>
                <a:close/>
                <a:moveTo>
                  <a:pt x="6046" y="11494"/>
                </a:moveTo>
                <a:cubicBezTo>
                  <a:pt x="6052" y="11494"/>
                  <a:pt x="6059" y="11496"/>
                  <a:pt x="6066" y="11500"/>
                </a:cubicBezTo>
                <a:cubicBezTo>
                  <a:pt x="6084" y="11512"/>
                  <a:pt x="6090" y="11536"/>
                  <a:pt x="6102" y="11559"/>
                </a:cubicBezTo>
                <a:cubicBezTo>
                  <a:pt x="6084" y="11559"/>
                  <a:pt x="6066" y="11559"/>
                  <a:pt x="6048" y="11565"/>
                </a:cubicBezTo>
                <a:cubicBezTo>
                  <a:pt x="6031" y="11565"/>
                  <a:pt x="6007" y="11559"/>
                  <a:pt x="6013" y="11536"/>
                </a:cubicBezTo>
                <a:cubicBezTo>
                  <a:pt x="6013" y="11513"/>
                  <a:pt x="6027" y="11494"/>
                  <a:pt x="6046" y="11494"/>
                </a:cubicBezTo>
                <a:close/>
                <a:moveTo>
                  <a:pt x="6108" y="11559"/>
                </a:moveTo>
                <a:lnTo>
                  <a:pt x="6108" y="11559"/>
                </a:lnTo>
                <a:cubicBezTo>
                  <a:pt x="6125" y="11565"/>
                  <a:pt x="6143" y="11565"/>
                  <a:pt x="6161" y="11565"/>
                </a:cubicBezTo>
                <a:cubicBezTo>
                  <a:pt x="6179" y="11565"/>
                  <a:pt x="6202" y="11565"/>
                  <a:pt x="6202" y="11595"/>
                </a:cubicBezTo>
                <a:cubicBezTo>
                  <a:pt x="6202" y="11606"/>
                  <a:pt x="6190" y="11618"/>
                  <a:pt x="6184" y="11624"/>
                </a:cubicBezTo>
                <a:cubicBezTo>
                  <a:pt x="6177" y="11628"/>
                  <a:pt x="6169" y="11630"/>
                  <a:pt x="6163" y="11630"/>
                </a:cubicBezTo>
                <a:cubicBezTo>
                  <a:pt x="6150" y="11630"/>
                  <a:pt x="6139" y="11622"/>
                  <a:pt x="6131" y="11606"/>
                </a:cubicBezTo>
                <a:cubicBezTo>
                  <a:pt x="6125" y="11595"/>
                  <a:pt x="6114" y="11577"/>
                  <a:pt x="6108" y="11559"/>
                </a:cubicBezTo>
                <a:close/>
                <a:moveTo>
                  <a:pt x="6415" y="11891"/>
                </a:moveTo>
                <a:cubicBezTo>
                  <a:pt x="6428" y="11891"/>
                  <a:pt x="6436" y="11901"/>
                  <a:pt x="6445" y="11914"/>
                </a:cubicBezTo>
                <a:cubicBezTo>
                  <a:pt x="6451" y="11932"/>
                  <a:pt x="6451" y="11938"/>
                  <a:pt x="6433" y="11943"/>
                </a:cubicBezTo>
                <a:cubicBezTo>
                  <a:pt x="6427" y="11948"/>
                  <a:pt x="6420" y="11950"/>
                  <a:pt x="6414" y="11950"/>
                </a:cubicBezTo>
                <a:cubicBezTo>
                  <a:pt x="6403" y="11950"/>
                  <a:pt x="6393" y="11943"/>
                  <a:pt x="6385" y="11932"/>
                </a:cubicBezTo>
                <a:cubicBezTo>
                  <a:pt x="6391" y="11920"/>
                  <a:pt x="6391" y="11902"/>
                  <a:pt x="6397" y="11896"/>
                </a:cubicBezTo>
                <a:cubicBezTo>
                  <a:pt x="6404" y="11893"/>
                  <a:pt x="6410" y="11891"/>
                  <a:pt x="6415" y="11891"/>
                </a:cubicBezTo>
                <a:close/>
                <a:moveTo>
                  <a:pt x="6504" y="12038"/>
                </a:moveTo>
                <a:cubicBezTo>
                  <a:pt x="6527" y="12050"/>
                  <a:pt x="6533" y="12062"/>
                  <a:pt x="6527" y="12085"/>
                </a:cubicBezTo>
                <a:cubicBezTo>
                  <a:pt x="6524" y="12097"/>
                  <a:pt x="6518" y="12101"/>
                  <a:pt x="6509" y="12101"/>
                </a:cubicBezTo>
                <a:cubicBezTo>
                  <a:pt x="6504" y="12101"/>
                  <a:pt x="6498" y="12099"/>
                  <a:pt x="6492" y="12097"/>
                </a:cubicBezTo>
                <a:cubicBezTo>
                  <a:pt x="6474" y="12085"/>
                  <a:pt x="6462" y="12074"/>
                  <a:pt x="6474" y="12050"/>
                </a:cubicBezTo>
                <a:cubicBezTo>
                  <a:pt x="6474" y="12044"/>
                  <a:pt x="6492" y="12044"/>
                  <a:pt x="6504" y="12038"/>
                </a:cubicBezTo>
                <a:close/>
                <a:moveTo>
                  <a:pt x="6563" y="12204"/>
                </a:moveTo>
                <a:cubicBezTo>
                  <a:pt x="6581" y="12204"/>
                  <a:pt x="6592" y="12215"/>
                  <a:pt x="6592" y="12239"/>
                </a:cubicBezTo>
                <a:cubicBezTo>
                  <a:pt x="6587" y="12245"/>
                  <a:pt x="6575" y="12257"/>
                  <a:pt x="6569" y="12257"/>
                </a:cubicBezTo>
                <a:cubicBezTo>
                  <a:pt x="6566" y="12258"/>
                  <a:pt x="6563" y="12258"/>
                  <a:pt x="6560" y="12258"/>
                </a:cubicBezTo>
                <a:cubicBezTo>
                  <a:pt x="6542" y="12258"/>
                  <a:pt x="6534" y="12243"/>
                  <a:pt x="6539" y="12227"/>
                </a:cubicBezTo>
                <a:cubicBezTo>
                  <a:pt x="6539" y="12215"/>
                  <a:pt x="6551" y="12204"/>
                  <a:pt x="6563" y="12204"/>
                </a:cubicBezTo>
                <a:close/>
                <a:moveTo>
                  <a:pt x="6646" y="12635"/>
                </a:moveTo>
                <a:cubicBezTo>
                  <a:pt x="6652" y="12635"/>
                  <a:pt x="6669" y="12641"/>
                  <a:pt x="6675" y="12647"/>
                </a:cubicBezTo>
                <a:cubicBezTo>
                  <a:pt x="6687" y="12665"/>
                  <a:pt x="6681" y="12683"/>
                  <a:pt x="6657" y="12688"/>
                </a:cubicBezTo>
                <a:cubicBezTo>
                  <a:pt x="6646" y="12688"/>
                  <a:pt x="6640" y="12677"/>
                  <a:pt x="6628" y="12671"/>
                </a:cubicBezTo>
                <a:cubicBezTo>
                  <a:pt x="6634" y="12659"/>
                  <a:pt x="6634" y="12641"/>
                  <a:pt x="6646" y="12635"/>
                </a:cubicBezTo>
                <a:close/>
                <a:moveTo>
                  <a:pt x="3435" y="12712"/>
                </a:moveTo>
                <a:cubicBezTo>
                  <a:pt x="3447" y="12712"/>
                  <a:pt x="3459" y="12718"/>
                  <a:pt x="3465" y="12730"/>
                </a:cubicBezTo>
                <a:cubicBezTo>
                  <a:pt x="3471" y="12753"/>
                  <a:pt x="3465" y="12777"/>
                  <a:pt x="3441" y="12795"/>
                </a:cubicBezTo>
                <a:cubicBezTo>
                  <a:pt x="3429" y="12807"/>
                  <a:pt x="3412" y="12813"/>
                  <a:pt x="3394" y="12819"/>
                </a:cubicBezTo>
                <a:cubicBezTo>
                  <a:pt x="3394" y="12801"/>
                  <a:pt x="3394" y="12783"/>
                  <a:pt x="3394" y="12765"/>
                </a:cubicBezTo>
                <a:cubicBezTo>
                  <a:pt x="3400" y="12742"/>
                  <a:pt x="3400" y="12712"/>
                  <a:pt x="3435" y="12712"/>
                </a:cubicBezTo>
                <a:close/>
                <a:moveTo>
                  <a:pt x="3267" y="13071"/>
                </a:moveTo>
                <a:cubicBezTo>
                  <a:pt x="3282" y="13071"/>
                  <a:pt x="3294" y="13082"/>
                  <a:pt x="3299" y="13096"/>
                </a:cubicBezTo>
                <a:cubicBezTo>
                  <a:pt x="3305" y="13138"/>
                  <a:pt x="3282" y="13156"/>
                  <a:pt x="3258" y="13167"/>
                </a:cubicBezTo>
                <a:cubicBezTo>
                  <a:pt x="3253" y="13168"/>
                  <a:pt x="3248" y="13169"/>
                  <a:pt x="3244" y="13169"/>
                </a:cubicBezTo>
                <a:cubicBezTo>
                  <a:pt x="3223" y="13169"/>
                  <a:pt x="3210" y="13157"/>
                  <a:pt x="3205" y="13138"/>
                </a:cubicBezTo>
                <a:cubicBezTo>
                  <a:pt x="3193" y="13096"/>
                  <a:pt x="3228" y="13085"/>
                  <a:pt x="3258" y="13073"/>
                </a:cubicBezTo>
                <a:cubicBezTo>
                  <a:pt x="3261" y="13072"/>
                  <a:pt x="3264" y="13071"/>
                  <a:pt x="3267" y="13071"/>
                </a:cubicBezTo>
                <a:close/>
                <a:moveTo>
                  <a:pt x="3143" y="13261"/>
                </a:moveTo>
                <a:cubicBezTo>
                  <a:pt x="3146" y="13261"/>
                  <a:pt x="3148" y="13261"/>
                  <a:pt x="3151" y="13262"/>
                </a:cubicBezTo>
                <a:cubicBezTo>
                  <a:pt x="3175" y="13262"/>
                  <a:pt x="3187" y="13274"/>
                  <a:pt x="3187" y="13297"/>
                </a:cubicBezTo>
                <a:cubicBezTo>
                  <a:pt x="3187" y="13321"/>
                  <a:pt x="3187" y="13345"/>
                  <a:pt x="3151" y="13345"/>
                </a:cubicBezTo>
                <a:cubicBezTo>
                  <a:pt x="3134" y="13345"/>
                  <a:pt x="3122" y="13327"/>
                  <a:pt x="3122" y="13309"/>
                </a:cubicBezTo>
                <a:cubicBezTo>
                  <a:pt x="3122" y="13288"/>
                  <a:pt x="3117" y="13261"/>
                  <a:pt x="3143" y="13261"/>
                </a:cubicBezTo>
                <a:close/>
                <a:moveTo>
                  <a:pt x="3246" y="8591"/>
                </a:moveTo>
                <a:cubicBezTo>
                  <a:pt x="3358" y="8727"/>
                  <a:pt x="3465" y="8851"/>
                  <a:pt x="3542" y="9005"/>
                </a:cubicBezTo>
                <a:cubicBezTo>
                  <a:pt x="3737" y="9407"/>
                  <a:pt x="3808" y="9839"/>
                  <a:pt x="3796" y="10276"/>
                </a:cubicBezTo>
                <a:cubicBezTo>
                  <a:pt x="3790" y="10436"/>
                  <a:pt x="3796" y="10601"/>
                  <a:pt x="3772" y="10761"/>
                </a:cubicBezTo>
                <a:cubicBezTo>
                  <a:pt x="3719" y="11145"/>
                  <a:pt x="3589" y="11512"/>
                  <a:pt x="3483" y="11878"/>
                </a:cubicBezTo>
                <a:cubicBezTo>
                  <a:pt x="3282" y="12576"/>
                  <a:pt x="3010" y="13250"/>
                  <a:pt x="2749" y="13924"/>
                </a:cubicBezTo>
                <a:cubicBezTo>
                  <a:pt x="2678" y="14113"/>
                  <a:pt x="2619" y="14308"/>
                  <a:pt x="2519" y="14492"/>
                </a:cubicBezTo>
                <a:cubicBezTo>
                  <a:pt x="2495" y="14480"/>
                  <a:pt x="2472" y="14468"/>
                  <a:pt x="2454" y="14450"/>
                </a:cubicBezTo>
                <a:cubicBezTo>
                  <a:pt x="2010" y="14060"/>
                  <a:pt x="1673" y="13611"/>
                  <a:pt x="1549" y="13025"/>
                </a:cubicBezTo>
                <a:cubicBezTo>
                  <a:pt x="1437" y="12523"/>
                  <a:pt x="1390" y="12020"/>
                  <a:pt x="1413" y="11512"/>
                </a:cubicBezTo>
                <a:cubicBezTo>
                  <a:pt x="1425" y="11163"/>
                  <a:pt x="1520" y="10826"/>
                  <a:pt x="1632" y="10501"/>
                </a:cubicBezTo>
                <a:cubicBezTo>
                  <a:pt x="1691" y="10223"/>
                  <a:pt x="1827" y="9981"/>
                  <a:pt x="1939" y="9732"/>
                </a:cubicBezTo>
                <a:cubicBezTo>
                  <a:pt x="1957" y="9703"/>
                  <a:pt x="1981" y="9673"/>
                  <a:pt x="2004" y="9655"/>
                </a:cubicBezTo>
                <a:cubicBezTo>
                  <a:pt x="2205" y="9514"/>
                  <a:pt x="2406" y="9378"/>
                  <a:pt x="2608" y="9236"/>
                </a:cubicBezTo>
                <a:cubicBezTo>
                  <a:pt x="2619" y="9171"/>
                  <a:pt x="2690" y="9165"/>
                  <a:pt x="2726" y="9123"/>
                </a:cubicBezTo>
                <a:cubicBezTo>
                  <a:pt x="2809" y="9023"/>
                  <a:pt x="2891" y="8928"/>
                  <a:pt x="3004" y="8863"/>
                </a:cubicBezTo>
                <a:cubicBezTo>
                  <a:pt x="3116" y="8804"/>
                  <a:pt x="3128" y="8650"/>
                  <a:pt x="3246" y="8591"/>
                </a:cubicBezTo>
                <a:close/>
                <a:moveTo>
                  <a:pt x="4411" y="17259"/>
                </a:moveTo>
                <a:cubicBezTo>
                  <a:pt x="4434" y="17271"/>
                  <a:pt x="4446" y="17288"/>
                  <a:pt x="4434" y="17306"/>
                </a:cubicBezTo>
                <a:cubicBezTo>
                  <a:pt x="4418" y="17333"/>
                  <a:pt x="4392" y="17360"/>
                  <a:pt x="4356" y="17360"/>
                </a:cubicBezTo>
                <a:cubicBezTo>
                  <a:pt x="4353" y="17360"/>
                  <a:pt x="4349" y="17360"/>
                  <a:pt x="4346" y="17359"/>
                </a:cubicBezTo>
                <a:cubicBezTo>
                  <a:pt x="4322" y="17359"/>
                  <a:pt x="4310" y="17336"/>
                  <a:pt x="4322" y="17318"/>
                </a:cubicBezTo>
                <a:cubicBezTo>
                  <a:pt x="4346" y="17288"/>
                  <a:pt x="4369" y="17259"/>
                  <a:pt x="4411" y="17259"/>
                </a:cubicBezTo>
                <a:close/>
                <a:moveTo>
                  <a:pt x="4232" y="17409"/>
                </a:moveTo>
                <a:cubicBezTo>
                  <a:pt x="4238" y="17409"/>
                  <a:pt x="4245" y="17412"/>
                  <a:pt x="4251" y="17418"/>
                </a:cubicBezTo>
                <a:cubicBezTo>
                  <a:pt x="4263" y="17436"/>
                  <a:pt x="4245" y="17454"/>
                  <a:pt x="4233" y="17466"/>
                </a:cubicBezTo>
                <a:cubicBezTo>
                  <a:pt x="4222" y="17477"/>
                  <a:pt x="4208" y="17489"/>
                  <a:pt x="4194" y="17489"/>
                </a:cubicBezTo>
                <a:cubicBezTo>
                  <a:pt x="4187" y="17489"/>
                  <a:pt x="4180" y="17486"/>
                  <a:pt x="4174" y="17477"/>
                </a:cubicBezTo>
                <a:cubicBezTo>
                  <a:pt x="4151" y="17454"/>
                  <a:pt x="4186" y="17436"/>
                  <a:pt x="4204" y="17424"/>
                </a:cubicBezTo>
                <a:cubicBezTo>
                  <a:pt x="4211" y="17417"/>
                  <a:pt x="4221" y="17409"/>
                  <a:pt x="4232" y="17409"/>
                </a:cubicBezTo>
                <a:close/>
                <a:moveTo>
                  <a:pt x="4927" y="17124"/>
                </a:moveTo>
                <a:cubicBezTo>
                  <a:pt x="4999" y="17124"/>
                  <a:pt x="5066" y="17146"/>
                  <a:pt x="5108" y="17194"/>
                </a:cubicBezTo>
                <a:cubicBezTo>
                  <a:pt x="5215" y="17312"/>
                  <a:pt x="5315" y="17448"/>
                  <a:pt x="5345" y="17613"/>
                </a:cubicBezTo>
                <a:cubicBezTo>
                  <a:pt x="5422" y="17998"/>
                  <a:pt x="5440" y="18376"/>
                  <a:pt x="5268" y="18749"/>
                </a:cubicBezTo>
                <a:cubicBezTo>
                  <a:pt x="5274" y="18790"/>
                  <a:pt x="5274" y="18831"/>
                  <a:pt x="5239" y="18867"/>
                </a:cubicBezTo>
                <a:cubicBezTo>
                  <a:pt x="5239" y="18896"/>
                  <a:pt x="5233" y="18926"/>
                  <a:pt x="5203" y="18944"/>
                </a:cubicBezTo>
                <a:cubicBezTo>
                  <a:pt x="5203" y="18979"/>
                  <a:pt x="5203" y="19015"/>
                  <a:pt x="5191" y="19038"/>
                </a:cubicBezTo>
                <a:cubicBezTo>
                  <a:pt x="5061" y="19340"/>
                  <a:pt x="4878" y="19600"/>
                  <a:pt x="4641" y="19819"/>
                </a:cubicBezTo>
                <a:cubicBezTo>
                  <a:pt x="4570" y="19878"/>
                  <a:pt x="4499" y="19931"/>
                  <a:pt x="4381" y="19955"/>
                </a:cubicBezTo>
                <a:cubicBezTo>
                  <a:pt x="4275" y="19635"/>
                  <a:pt x="4245" y="19310"/>
                  <a:pt x="4245" y="18979"/>
                </a:cubicBezTo>
                <a:cubicBezTo>
                  <a:pt x="4216" y="18890"/>
                  <a:pt x="4251" y="18808"/>
                  <a:pt x="4251" y="18725"/>
                </a:cubicBezTo>
                <a:cubicBezTo>
                  <a:pt x="4257" y="18293"/>
                  <a:pt x="4346" y="17885"/>
                  <a:pt x="4494" y="17483"/>
                </a:cubicBezTo>
                <a:cubicBezTo>
                  <a:pt x="4529" y="17389"/>
                  <a:pt x="4576" y="17306"/>
                  <a:pt x="4647" y="17235"/>
                </a:cubicBezTo>
                <a:cubicBezTo>
                  <a:pt x="4722" y="17164"/>
                  <a:pt x="4830" y="17124"/>
                  <a:pt x="4927" y="17124"/>
                </a:cubicBezTo>
                <a:close/>
                <a:moveTo>
                  <a:pt x="3695" y="22130"/>
                </a:moveTo>
                <a:cubicBezTo>
                  <a:pt x="3719" y="22130"/>
                  <a:pt x="3725" y="22148"/>
                  <a:pt x="3731" y="22166"/>
                </a:cubicBezTo>
                <a:cubicBezTo>
                  <a:pt x="3737" y="22178"/>
                  <a:pt x="3743" y="22190"/>
                  <a:pt x="3743" y="22201"/>
                </a:cubicBezTo>
                <a:cubicBezTo>
                  <a:pt x="3731" y="22195"/>
                  <a:pt x="3719" y="22195"/>
                  <a:pt x="3707" y="22195"/>
                </a:cubicBezTo>
                <a:cubicBezTo>
                  <a:pt x="3689" y="22190"/>
                  <a:pt x="3672" y="22184"/>
                  <a:pt x="3672" y="22160"/>
                </a:cubicBezTo>
                <a:cubicBezTo>
                  <a:pt x="3678" y="22148"/>
                  <a:pt x="3684" y="22136"/>
                  <a:pt x="3695" y="22130"/>
                </a:cubicBezTo>
                <a:close/>
                <a:moveTo>
                  <a:pt x="3875" y="22578"/>
                </a:moveTo>
                <a:cubicBezTo>
                  <a:pt x="3880" y="22578"/>
                  <a:pt x="3885" y="22580"/>
                  <a:pt x="3890" y="22586"/>
                </a:cubicBezTo>
                <a:cubicBezTo>
                  <a:pt x="3908" y="22603"/>
                  <a:pt x="3896" y="22627"/>
                  <a:pt x="3873" y="22639"/>
                </a:cubicBezTo>
                <a:cubicBezTo>
                  <a:pt x="3861" y="22668"/>
                  <a:pt x="3837" y="22686"/>
                  <a:pt x="3808" y="22704"/>
                </a:cubicBezTo>
                <a:cubicBezTo>
                  <a:pt x="3796" y="22710"/>
                  <a:pt x="3784" y="22722"/>
                  <a:pt x="3766" y="22734"/>
                </a:cubicBezTo>
                <a:cubicBezTo>
                  <a:pt x="3757" y="22740"/>
                  <a:pt x="3747" y="22745"/>
                  <a:pt x="3738" y="22745"/>
                </a:cubicBezTo>
                <a:cubicBezTo>
                  <a:pt x="3731" y="22745"/>
                  <a:pt x="3724" y="22742"/>
                  <a:pt x="3719" y="22734"/>
                </a:cubicBezTo>
                <a:cubicBezTo>
                  <a:pt x="3713" y="22734"/>
                  <a:pt x="3731" y="22716"/>
                  <a:pt x="3743" y="22710"/>
                </a:cubicBezTo>
                <a:cubicBezTo>
                  <a:pt x="3749" y="22686"/>
                  <a:pt x="3760" y="22674"/>
                  <a:pt x="3778" y="22668"/>
                </a:cubicBezTo>
                <a:cubicBezTo>
                  <a:pt x="3790" y="22639"/>
                  <a:pt x="3814" y="22621"/>
                  <a:pt x="3837" y="22609"/>
                </a:cubicBezTo>
                <a:cubicBezTo>
                  <a:pt x="3851" y="22600"/>
                  <a:pt x="3861" y="22578"/>
                  <a:pt x="3875" y="22578"/>
                </a:cubicBezTo>
                <a:close/>
                <a:moveTo>
                  <a:pt x="7986" y="0"/>
                </a:moveTo>
                <a:cubicBezTo>
                  <a:pt x="7853" y="0"/>
                  <a:pt x="7726" y="43"/>
                  <a:pt x="7603" y="107"/>
                </a:cubicBezTo>
                <a:cubicBezTo>
                  <a:pt x="7568" y="142"/>
                  <a:pt x="7532" y="166"/>
                  <a:pt x="7485" y="184"/>
                </a:cubicBezTo>
                <a:cubicBezTo>
                  <a:pt x="7420" y="237"/>
                  <a:pt x="7355" y="284"/>
                  <a:pt x="7296" y="332"/>
                </a:cubicBezTo>
                <a:cubicBezTo>
                  <a:pt x="7225" y="397"/>
                  <a:pt x="7160" y="468"/>
                  <a:pt x="7095" y="533"/>
                </a:cubicBezTo>
                <a:cubicBezTo>
                  <a:pt x="7089" y="580"/>
                  <a:pt x="7065" y="621"/>
                  <a:pt x="7024" y="651"/>
                </a:cubicBezTo>
                <a:cubicBezTo>
                  <a:pt x="6853" y="870"/>
                  <a:pt x="6746" y="1130"/>
                  <a:pt x="6640" y="1390"/>
                </a:cubicBezTo>
                <a:cubicBezTo>
                  <a:pt x="6587" y="1532"/>
                  <a:pt x="6557" y="1691"/>
                  <a:pt x="6533" y="1839"/>
                </a:cubicBezTo>
                <a:cubicBezTo>
                  <a:pt x="6504" y="2005"/>
                  <a:pt x="6498" y="2164"/>
                  <a:pt x="6480" y="2330"/>
                </a:cubicBezTo>
                <a:cubicBezTo>
                  <a:pt x="6521" y="2448"/>
                  <a:pt x="6480" y="2531"/>
                  <a:pt x="6368" y="2602"/>
                </a:cubicBezTo>
                <a:cubicBezTo>
                  <a:pt x="5877" y="2939"/>
                  <a:pt x="5345" y="3199"/>
                  <a:pt x="4807" y="3442"/>
                </a:cubicBezTo>
                <a:cubicBezTo>
                  <a:pt x="4712" y="3486"/>
                  <a:pt x="4616" y="3537"/>
                  <a:pt x="4511" y="3537"/>
                </a:cubicBezTo>
                <a:cubicBezTo>
                  <a:pt x="4505" y="3537"/>
                  <a:pt x="4499" y="3536"/>
                  <a:pt x="4494" y="3536"/>
                </a:cubicBezTo>
                <a:cubicBezTo>
                  <a:pt x="4383" y="3553"/>
                  <a:pt x="4278" y="3590"/>
                  <a:pt x="4163" y="3590"/>
                </a:cubicBezTo>
                <a:cubicBezTo>
                  <a:pt x="4155" y="3590"/>
                  <a:pt x="4147" y="3590"/>
                  <a:pt x="4139" y="3589"/>
                </a:cubicBezTo>
                <a:cubicBezTo>
                  <a:pt x="4086" y="3616"/>
                  <a:pt x="4026" y="3629"/>
                  <a:pt x="3964" y="3629"/>
                </a:cubicBezTo>
                <a:cubicBezTo>
                  <a:pt x="3944" y="3629"/>
                  <a:pt x="3923" y="3628"/>
                  <a:pt x="3902" y="3625"/>
                </a:cubicBezTo>
                <a:lnTo>
                  <a:pt x="3825" y="3625"/>
                </a:lnTo>
                <a:cubicBezTo>
                  <a:pt x="3799" y="3638"/>
                  <a:pt x="3772" y="3645"/>
                  <a:pt x="3743" y="3645"/>
                </a:cubicBezTo>
                <a:cubicBezTo>
                  <a:pt x="3733" y="3645"/>
                  <a:pt x="3723" y="3644"/>
                  <a:pt x="3713" y="3643"/>
                </a:cubicBezTo>
                <a:cubicBezTo>
                  <a:pt x="3698" y="3648"/>
                  <a:pt x="3683" y="3651"/>
                  <a:pt x="3670" y="3651"/>
                </a:cubicBezTo>
                <a:cubicBezTo>
                  <a:pt x="3626" y="3651"/>
                  <a:pt x="3592" y="3624"/>
                  <a:pt x="3565" y="3583"/>
                </a:cubicBezTo>
                <a:cubicBezTo>
                  <a:pt x="3370" y="3323"/>
                  <a:pt x="3181" y="3069"/>
                  <a:pt x="2992" y="2809"/>
                </a:cubicBezTo>
                <a:cubicBezTo>
                  <a:pt x="2962" y="2785"/>
                  <a:pt x="2933" y="2768"/>
                  <a:pt x="2921" y="2732"/>
                </a:cubicBezTo>
                <a:cubicBezTo>
                  <a:pt x="2814" y="2649"/>
                  <a:pt x="2726" y="2555"/>
                  <a:pt x="2643" y="2448"/>
                </a:cubicBezTo>
                <a:cubicBezTo>
                  <a:pt x="2631" y="2436"/>
                  <a:pt x="2619" y="2425"/>
                  <a:pt x="2608" y="2413"/>
                </a:cubicBezTo>
                <a:cubicBezTo>
                  <a:pt x="2572" y="2395"/>
                  <a:pt x="2548" y="2371"/>
                  <a:pt x="2531" y="2336"/>
                </a:cubicBezTo>
                <a:cubicBezTo>
                  <a:pt x="2359" y="2271"/>
                  <a:pt x="2211" y="2164"/>
                  <a:pt x="2046" y="2088"/>
                </a:cubicBezTo>
                <a:cubicBezTo>
                  <a:pt x="1832" y="1993"/>
                  <a:pt x="1622" y="1944"/>
                  <a:pt x="1411" y="1944"/>
                </a:cubicBezTo>
                <a:cubicBezTo>
                  <a:pt x="1214" y="1944"/>
                  <a:pt x="1016" y="1987"/>
                  <a:pt x="816" y="2076"/>
                </a:cubicBezTo>
                <a:cubicBezTo>
                  <a:pt x="792" y="2082"/>
                  <a:pt x="769" y="2094"/>
                  <a:pt x="745" y="2105"/>
                </a:cubicBezTo>
                <a:cubicBezTo>
                  <a:pt x="603" y="2206"/>
                  <a:pt x="473" y="2312"/>
                  <a:pt x="367" y="2448"/>
                </a:cubicBezTo>
                <a:cubicBezTo>
                  <a:pt x="272" y="2732"/>
                  <a:pt x="243" y="3010"/>
                  <a:pt x="402" y="3282"/>
                </a:cubicBezTo>
                <a:cubicBezTo>
                  <a:pt x="455" y="3377"/>
                  <a:pt x="497" y="3483"/>
                  <a:pt x="544" y="3583"/>
                </a:cubicBezTo>
                <a:cubicBezTo>
                  <a:pt x="597" y="3648"/>
                  <a:pt x="645" y="3714"/>
                  <a:pt x="698" y="3779"/>
                </a:cubicBezTo>
                <a:cubicBezTo>
                  <a:pt x="727" y="3790"/>
                  <a:pt x="751" y="3814"/>
                  <a:pt x="769" y="3849"/>
                </a:cubicBezTo>
                <a:cubicBezTo>
                  <a:pt x="887" y="3920"/>
                  <a:pt x="999" y="3997"/>
                  <a:pt x="1118" y="4062"/>
                </a:cubicBezTo>
                <a:cubicBezTo>
                  <a:pt x="1466" y="4252"/>
                  <a:pt x="1821" y="4447"/>
                  <a:pt x="2229" y="4506"/>
                </a:cubicBezTo>
                <a:cubicBezTo>
                  <a:pt x="2590" y="4565"/>
                  <a:pt x="2590" y="4577"/>
                  <a:pt x="2678" y="4943"/>
                </a:cubicBezTo>
                <a:cubicBezTo>
                  <a:pt x="2684" y="4961"/>
                  <a:pt x="2678" y="4985"/>
                  <a:pt x="2684" y="5002"/>
                </a:cubicBezTo>
                <a:cubicBezTo>
                  <a:pt x="2749" y="5203"/>
                  <a:pt x="2791" y="5410"/>
                  <a:pt x="2767" y="5629"/>
                </a:cubicBezTo>
                <a:cubicBezTo>
                  <a:pt x="2797" y="5670"/>
                  <a:pt x="2797" y="5706"/>
                  <a:pt x="2767" y="5747"/>
                </a:cubicBezTo>
                <a:cubicBezTo>
                  <a:pt x="2773" y="5812"/>
                  <a:pt x="2773" y="5877"/>
                  <a:pt x="2749" y="5942"/>
                </a:cubicBezTo>
                <a:cubicBezTo>
                  <a:pt x="2761" y="5972"/>
                  <a:pt x="2755" y="6002"/>
                  <a:pt x="2738" y="6025"/>
                </a:cubicBezTo>
                <a:cubicBezTo>
                  <a:pt x="2726" y="6090"/>
                  <a:pt x="2720" y="6155"/>
                  <a:pt x="2714" y="6220"/>
                </a:cubicBezTo>
                <a:cubicBezTo>
                  <a:pt x="2720" y="6274"/>
                  <a:pt x="2732" y="6327"/>
                  <a:pt x="2690" y="6380"/>
                </a:cubicBezTo>
                <a:cubicBezTo>
                  <a:pt x="2684" y="6415"/>
                  <a:pt x="2678" y="6457"/>
                  <a:pt x="2673" y="6492"/>
                </a:cubicBezTo>
                <a:cubicBezTo>
                  <a:pt x="2684" y="6616"/>
                  <a:pt x="2649" y="6735"/>
                  <a:pt x="2613" y="6847"/>
                </a:cubicBezTo>
                <a:cubicBezTo>
                  <a:pt x="2608" y="7095"/>
                  <a:pt x="2507" y="7320"/>
                  <a:pt x="2448" y="7551"/>
                </a:cubicBezTo>
                <a:cubicBezTo>
                  <a:pt x="2448" y="7568"/>
                  <a:pt x="2448" y="7580"/>
                  <a:pt x="2442" y="7592"/>
                </a:cubicBezTo>
                <a:cubicBezTo>
                  <a:pt x="2373" y="7849"/>
                  <a:pt x="2361" y="7891"/>
                  <a:pt x="2173" y="7891"/>
                </a:cubicBezTo>
                <a:cubicBezTo>
                  <a:pt x="2136" y="7891"/>
                  <a:pt x="2092" y="7890"/>
                  <a:pt x="2040" y="7888"/>
                </a:cubicBezTo>
                <a:cubicBezTo>
                  <a:pt x="1985" y="7884"/>
                  <a:pt x="1930" y="7883"/>
                  <a:pt x="1875" y="7883"/>
                </a:cubicBezTo>
                <a:cubicBezTo>
                  <a:pt x="1428" y="7883"/>
                  <a:pt x="1010" y="7996"/>
                  <a:pt x="656" y="8301"/>
                </a:cubicBezTo>
                <a:cubicBezTo>
                  <a:pt x="633" y="8319"/>
                  <a:pt x="597" y="8331"/>
                  <a:pt x="574" y="8349"/>
                </a:cubicBezTo>
                <a:cubicBezTo>
                  <a:pt x="485" y="8449"/>
                  <a:pt x="402" y="8550"/>
                  <a:pt x="319" y="8650"/>
                </a:cubicBezTo>
                <a:cubicBezTo>
                  <a:pt x="302" y="8698"/>
                  <a:pt x="266" y="8733"/>
                  <a:pt x="231" y="8763"/>
                </a:cubicBezTo>
                <a:cubicBezTo>
                  <a:pt x="213" y="8792"/>
                  <a:pt x="195" y="8822"/>
                  <a:pt x="172" y="8851"/>
                </a:cubicBezTo>
                <a:cubicBezTo>
                  <a:pt x="160" y="8910"/>
                  <a:pt x="136" y="8964"/>
                  <a:pt x="95" y="9005"/>
                </a:cubicBezTo>
                <a:cubicBezTo>
                  <a:pt x="0" y="9206"/>
                  <a:pt x="59" y="9401"/>
                  <a:pt x="101" y="9596"/>
                </a:cubicBezTo>
                <a:cubicBezTo>
                  <a:pt x="172" y="9738"/>
                  <a:pt x="278" y="9856"/>
                  <a:pt x="408" y="9951"/>
                </a:cubicBezTo>
                <a:cubicBezTo>
                  <a:pt x="532" y="9957"/>
                  <a:pt x="639" y="10040"/>
                  <a:pt x="763" y="10052"/>
                </a:cubicBezTo>
                <a:cubicBezTo>
                  <a:pt x="783" y="10052"/>
                  <a:pt x="802" y="10053"/>
                  <a:pt x="822" y="10053"/>
                </a:cubicBezTo>
                <a:cubicBezTo>
                  <a:pt x="962" y="10053"/>
                  <a:pt x="1102" y="10034"/>
                  <a:pt x="1242" y="9992"/>
                </a:cubicBezTo>
                <a:cubicBezTo>
                  <a:pt x="1307" y="9971"/>
                  <a:pt x="1373" y="9939"/>
                  <a:pt x="1448" y="9939"/>
                </a:cubicBezTo>
                <a:cubicBezTo>
                  <a:pt x="1454" y="9939"/>
                  <a:pt x="1460" y="9939"/>
                  <a:pt x="1466" y="9939"/>
                </a:cubicBezTo>
                <a:cubicBezTo>
                  <a:pt x="1520" y="9916"/>
                  <a:pt x="1561" y="9874"/>
                  <a:pt x="1626" y="9874"/>
                </a:cubicBezTo>
                <a:cubicBezTo>
                  <a:pt x="1602" y="10075"/>
                  <a:pt x="1555" y="10270"/>
                  <a:pt x="1472" y="10459"/>
                </a:cubicBezTo>
                <a:cubicBezTo>
                  <a:pt x="1425" y="10643"/>
                  <a:pt x="1384" y="10826"/>
                  <a:pt x="1342" y="11009"/>
                </a:cubicBezTo>
                <a:cubicBezTo>
                  <a:pt x="1348" y="11039"/>
                  <a:pt x="1348" y="11068"/>
                  <a:pt x="1325" y="11092"/>
                </a:cubicBezTo>
                <a:cubicBezTo>
                  <a:pt x="1313" y="11133"/>
                  <a:pt x="1307" y="11169"/>
                  <a:pt x="1295" y="11204"/>
                </a:cubicBezTo>
                <a:cubicBezTo>
                  <a:pt x="1277" y="11536"/>
                  <a:pt x="1289" y="11867"/>
                  <a:pt x="1301" y="12204"/>
                </a:cubicBezTo>
                <a:cubicBezTo>
                  <a:pt x="1325" y="12748"/>
                  <a:pt x="1449" y="13256"/>
                  <a:pt x="1679" y="13747"/>
                </a:cubicBezTo>
                <a:cubicBezTo>
                  <a:pt x="1762" y="13883"/>
                  <a:pt x="1880" y="14001"/>
                  <a:pt x="1939" y="14155"/>
                </a:cubicBezTo>
                <a:cubicBezTo>
                  <a:pt x="2010" y="14226"/>
                  <a:pt x="2075" y="14303"/>
                  <a:pt x="2140" y="14379"/>
                </a:cubicBezTo>
                <a:cubicBezTo>
                  <a:pt x="2200" y="14403"/>
                  <a:pt x="2235" y="14450"/>
                  <a:pt x="2265" y="14504"/>
                </a:cubicBezTo>
                <a:cubicBezTo>
                  <a:pt x="2300" y="14527"/>
                  <a:pt x="2336" y="14557"/>
                  <a:pt x="2371" y="14580"/>
                </a:cubicBezTo>
                <a:cubicBezTo>
                  <a:pt x="2472" y="14645"/>
                  <a:pt x="2483" y="14722"/>
                  <a:pt x="2406" y="14817"/>
                </a:cubicBezTo>
                <a:cubicBezTo>
                  <a:pt x="2412" y="14864"/>
                  <a:pt x="2401" y="14906"/>
                  <a:pt x="2371" y="14935"/>
                </a:cubicBezTo>
                <a:cubicBezTo>
                  <a:pt x="2365" y="15036"/>
                  <a:pt x="2336" y="15124"/>
                  <a:pt x="2294" y="15213"/>
                </a:cubicBezTo>
                <a:cubicBezTo>
                  <a:pt x="2288" y="15237"/>
                  <a:pt x="2282" y="15260"/>
                  <a:pt x="2282" y="15290"/>
                </a:cubicBezTo>
                <a:cubicBezTo>
                  <a:pt x="2288" y="15319"/>
                  <a:pt x="2276" y="15343"/>
                  <a:pt x="2253" y="15367"/>
                </a:cubicBezTo>
                <a:cubicBezTo>
                  <a:pt x="2235" y="15450"/>
                  <a:pt x="2217" y="15532"/>
                  <a:pt x="2200" y="15615"/>
                </a:cubicBezTo>
                <a:cubicBezTo>
                  <a:pt x="2152" y="15822"/>
                  <a:pt x="2111" y="16035"/>
                  <a:pt x="2058" y="16242"/>
                </a:cubicBezTo>
                <a:cubicBezTo>
                  <a:pt x="1957" y="16597"/>
                  <a:pt x="1916" y="16957"/>
                  <a:pt x="1904" y="17324"/>
                </a:cubicBezTo>
                <a:cubicBezTo>
                  <a:pt x="1898" y="17631"/>
                  <a:pt x="1928" y="17933"/>
                  <a:pt x="1969" y="18234"/>
                </a:cubicBezTo>
                <a:cubicBezTo>
                  <a:pt x="2016" y="18524"/>
                  <a:pt x="2158" y="18778"/>
                  <a:pt x="2223" y="19056"/>
                </a:cubicBezTo>
                <a:cubicBezTo>
                  <a:pt x="2253" y="19080"/>
                  <a:pt x="2259" y="19109"/>
                  <a:pt x="2259" y="19139"/>
                </a:cubicBezTo>
                <a:cubicBezTo>
                  <a:pt x="2294" y="19168"/>
                  <a:pt x="2300" y="19210"/>
                  <a:pt x="2306" y="19251"/>
                </a:cubicBezTo>
                <a:cubicBezTo>
                  <a:pt x="2377" y="19298"/>
                  <a:pt x="2365" y="19393"/>
                  <a:pt x="2412" y="19446"/>
                </a:cubicBezTo>
                <a:cubicBezTo>
                  <a:pt x="2560" y="19588"/>
                  <a:pt x="2702" y="19730"/>
                  <a:pt x="2850" y="19872"/>
                </a:cubicBezTo>
                <a:cubicBezTo>
                  <a:pt x="2980" y="19949"/>
                  <a:pt x="3098" y="20061"/>
                  <a:pt x="3240" y="20103"/>
                </a:cubicBezTo>
                <a:cubicBezTo>
                  <a:pt x="3425" y="20153"/>
                  <a:pt x="3621" y="20203"/>
                  <a:pt x="3817" y="20203"/>
                </a:cubicBezTo>
                <a:cubicBezTo>
                  <a:pt x="3828" y="20203"/>
                  <a:pt x="3838" y="20203"/>
                  <a:pt x="3849" y="20203"/>
                </a:cubicBezTo>
                <a:cubicBezTo>
                  <a:pt x="3932" y="20203"/>
                  <a:pt x="4015" y="20197"/>
                  <a:pt x="4097" y="20197"/>
                </a:cubicBezTo>
                <a:cubicBezTo>
                  <a:pt x="4160" y="20181"/>
                  <a:pt x="4200" y="20171"/>
                  <a:pt x="4229" y="20171"/>
                </a:cubicBezTo>
                <a:cubicBezTo>
                  <a:pt x="4275" y="20171"/>
                  <a:pt x="4291" y="20199"/>
                  <a:pt x="4328" y="20280"/>
                </a:cubicBezTo>
                <a:cubicBezTo>
                  <a:pt x="4358" y="20339"/>
                  <a:pt x="4405" y="20398"/>
                  <a:pt x="4405" y="20475"/>
                </a:cubicBezTo>
                <a:cubicBezTo>
                  <a:pt x="4434" y="20540"/>
                  <a:pt x="4458" y="20599"/>
                  <a:pt x="4482" y="20664"/>
                </a:cubicBezTo>
                <a:cubicBezTo>
                  <a:pt x="4511" y="20711"/>
                  <a:pt x="4535" y="20765"/>
                  <a:pt x="4547" y="20824"/>
                </a:cubicBezTo>
                <a:cubicBezTo>
                  <a:pt x="4582" y="20918"/>
                  <a:pt x="4618" y="21007"/>
                  <a:pt x="4653" y="21102"/>
                </a:cubicBezTo>
                <a:cubicBezTo>
                  <a:pt x="4695" y="21161"/>
                  <a:pt x="4712" y="21232"/>
                  <a:pt x="4718" y="21303"/>
                </a:cubicBezTo>
                <a:cubicBezTo>
                  <a:pt x="4700" y="21421"/>
                  <a:pt x="4801" y="21504"/>
                  <a:pt x="4807" y="21616"/>
                </a:cubicBezTo>
                <a:cubicBezTo>
                  <a:pt x="4878" y="21740"/>
                  <a:pt x="4896" y="21888"/>
                  <a:pt x="4925" y="22024"/>
                </a:cubicBezTo>
                <a:cubicBezTo>
                  <a:pt x="5073" y="22621"/>
                  <a:pt x="5061" y="23195"/>
                  <a:pt x="4689" y="23727"/>
                </a:cubicBezTo>
                <a:cubicBezTo>
                  <a:pt x="4521" y="23962"/>
                  <a:pt x="4295" y="24107"/>
                  <a:pt x="4026" y="24107"/>
                </a:cubicBezTo>
                <a:cubicBezTo>
                  <a:pt x="4010" y="24107"/>
                  <a:pt x="3995" y="24106"/>
                  <a:pt x="3979" y="24105"/>
                </a:cubicBezTo>
                <a:cubicBezTo>
                  <a:pt x="3542" y="24076"/>
                  <a:pt x="3169" y="23904"/>
                  <a:pt x="2986" y="23467"/>
                </a:cubicBezTo>
                <a:cubicBezTo>
                  <a:pt x="2850" y="23212"/>
                  <a:pt x="2803" y="22935"/>
                  <a:pt x="2809" y="22651"/>
                </a:cubicBezTo>
                <a:cubicBezTo>
                  <a:pt x="2814" y="22349"/>
                  <a:pt x="2921" y="22089"/>
                  <a:pt x="3199" y="21935"/>
                </a:cubicBezTo>
                <a:cubicBezTo>
                  <a:pt x="3253" y="21883"/>
                  <a:pt x="3303" y="21861"/>
                  <a:pt x="3347" y="21861"/>
                </a:cubicBezTo>
                <a:cubicBezTo>
                  <a:pt x="3423" y="21861"/>
                  <a:pt x="3483" y="21926"/>
                  <a:pt x="3524" y="22012"/>
                </a:cubicBezTo>
                <a:cubicBezTo>
                  <a:pt x="3624" y="22231"/>
                  <a:pt x="3654" y="22444"/>
                  <a:pt x="3488" y="22657"/>
                </a:cubicBezTo>
                <a:cubicBezTo>
                  <a:pt x="3388" y="22787"/>
                  <a:pt x="3429" y="22881"/>
                  <a:pt x="3595" y="22917"/>
                </a:cubicBezTo>
                <a:cubicBezTo>
                  <a:pt x="3615" y="22920"/>
                  <a:pt x="3634" y="22922"/>
                  <a:pt x="3654" y="22922"/>
                </a:cubicBezTo>
                <a:cubicBezTo>
                  <a:pt x="3699" y="22922"/>
                  <a:pt x="3743" y="22912"/>
                  <a:pt x="3784" y="22887"/>
                </a:cubicBezTo>
                <a:cubicBezTo>
                  <a:pt x="3825" y="22870"/>
                  <a:pt x="3855" y="22828"/>
                  <a:pt x="3902" y="22828"/>
                </a:cubicBezTo>
                <a:cubicBezTo>
                  <a:pt x="3926" y="22793"/>
                  <a:pt x="3950" y="22763"/>
                  <a:pt x="3973" y="22728"/>
                </a:cubicBezTo>
                <a:cubicBezTo>
                  <a:pt x="3979" y="22686"/>
                  <a:pt x="4003" y="22663"/>
                  <a:pt x="4026" y="22633"/>
                </a:cubicBezTo>
                <a:cubicBezTo>
                  <a:pt x="4056" y="22467"/>
                  <a:pt x="4050" y="22296"/>
                  <a:pt x="4021" y="22125"/>
                </a:cubicBezTo>
                <a:cubicBezTo>
                  <a:pt x="3997" y="22101"/>
                  <a:pt x="3985" y="22077"/>
                  <a:pt x="3991" y="22048"/>
                </a:cubicBezTo>
                <a:cubicBezTo>
                  <a:pt x="3973" y="22012"/>
                  <a:pt x="3956" y="21977"/>
                  <a:pt x="3938" y="21941"/>
                </a:cubicBezTo>
                <a:cubicBezTo>
                  <a:pt x="3908" y="21918"/>
                  <a:pt x="3873" y="21900"/>
                  <a:pt x="3849" y="21870"/>
                </a:cubicBezTo>
                <a:cubicBezTo>
                  <a:pt x="3739" y="21752"/>
                  <a:pt x="3608" y="21712"/>
                  <a:pt x="3466" y="21712"/>
                </a:cubicBezTo>
                <a:cubicBezTo>
                  <a:pt x="3410" y="21712"/>
                  <a:pt x="3352" y="21718"/>
                  <a:pt x="3293" y="21728"/>
                </a:cubicBezTo>
                <a:cubicBezTo>
                  <a:pt x="3187" y="21746"/>
                  <a:pt x="3104" y="21811"/>
                  <a:pt x="3015" y="21864"/>
                </a:cubicBezTo>
                <a:cubicBezTo>
                  <a:pt x="2927" y="21971"/>
                  <a:pt x="2820" y="22071"/>
                  <a:pt x="2761" y="22201"/>
                </a:cubicBezTo>
                <a:cubicBezTo>
                  <a:pt x="2637" y="22479"/>
                  <a:pt x="2655" y="22763"/>
                  <a:pt x="2696" y="23059"/>
                </a:cubicBezTo>
                <a:cubicBezTo>
                  <a:pt x="2732" y="23313"/>
                  <a:pt x="2832" y="23538"/>
                  <a:pt x="2956" y="23756"/>
                </a:cubicBezTo>
                <a:cubicBezTo>
                  <a:pt x="2992" y="23810"/>
                  <a:pt x="3015" y="23875"/>
                  <a:pt x="3045" y="23928"/>
                </a:cubicBezTo>
                <a:cubicBezTo>
                  <a:pt x="3092" y="23963"/>
                  <a:pt x="3140" y="23993"/>
                  <a:pt x="3157" y="24046"/>
                </a:cubicBezTo>
                <a:cubicBezTo>
                  <a:pt x="3205" y="24093"/>
                  <a:pt x="3282" y="24105"/>
                  <a:pt x="3317" y="24170"/>
                </a:cubicBezTo>
                <a:cubicBezTo>
                  <a:pt x="3388" y="24212"/>
                  <a:pt x="3459" y="24253"/>
                  <a:pt x="3512" y="24318"/>
                </a:cubicBezTo>
                <a:cubicBezTo>
                  <a:pt x="3583" y="24318"/>
                  <a:pt x="3642" y="24353"/>
                  <a:pt x="3701" y="24371"/>
                </a:cubicBezTo>
                <a:cubicBezTo>
                  <a:pt x="3773" y="24397"/>
                  <a:pt x="3847" y="24405"/>
                  <a:pt x="3921" y="24405"/>
                </a:cubicBezTo>
                <a:cubicBezTo>
                  <a:pt x="3982" y="24405"/>
                  <a:pt x="4043" y="24400"/>
                  <a:pt x="4103" y="24395"/>
                </a:cubicBezTo>
                <a:cubicBezTo>
                  <a:pt x="4316" y="24377"/>
                  <a:pt x="4476" y="24259"/>
                  <a:pt x="4647" y="24164"/>
                </a:cubicBezTo>
                <a:cubicBezTo>
                  <a:pt x="4700" y="24111"/>
                  <a:pt x="4754" y="24058"/>
                  <a:pt x="4807" y="24011"/>
                </a:cubicBezTo>
                <a:cubicBezTo>
                  <a:pt x="4836" y="23957"/>
                  <a:pt x="4872" y="23922"/>
                  <a:pt x="4913" y="23886"/>
                </a:cubicBezTo>
                <a:cubicBezTo>
                  <a:pt x="4919" y="23857"/>
                  <a:pt x="4937" y="23827"/>
                  <a:pt x="4961" y="23810"/>
                </a:cubicBezTo>
                <a:cubicBezTo>
                  <a:pt x="4990" y="23727"/>
                  <a:pt x="5032" y="23650"/>
                  <a:pt x="5085" y="23579"/>
                </a:cubicBezTo>
                <a:cubicBezTo>
                  <a:pt x="5079" y="23532"/>
                  <a:pt x="5097" y="23490"/>
                  <a:pt x="5108" y="23443"/>
                </a:cubicBezTo>
                <a:cubicBezTo>
                  <a:pt x="5215" y="23118"/>
                  <a:pt x="5250" y="22787"/>
                  <a:pt x="5173" y="22444"/>
                </a:cubicBezTo>
                <a:cubicBezTo>
                  <a:pt x="5126" y="22225"/>
                  <a:pt x="5079" y="22000"/>
                  <a:pt x="5032" y="21776"/>
                </a:cubicBezTo>
                <a:cubicBezTo>
                  <a:pt x="4931" y="21439"/>
                  <a:pt x="4825" y="21108"/>
                  <a:pt x="4695" y="20777"/>
                </a:cubicBezTo>
                <a:cubicBezTo>
                  <a:pt x="4630" y="20599"/>
                  <a:pt x="4553" y="20428"/>
                  <a:pt x="4470" y="20256"/>
                </a:cubicBezTo>
                <a:cubicBezTo>
                  <a:pt x="4434" y="20185"/>
                  <a:pt x="4405" y="20103"/>
                  <a:pt x="4535" y="20085"/>
                </a:cubicBezTo>
                <a:cubicBezTo>
                  <a:pt x="4553" y="20061"/>
                  <a:pt x="4576" y="20043"/>
                  <a:pt x="4612" y="20037"/>
                </a:cubicBezTo>
                <a:cubicBezTo>
                  <a:pt x="4665" y="20002"/>
                  <a:pt x="4718" y="19961"/>
                  <a:pt x="4766" y="19925"/>
                </a:cubicBezTo>
                <a:cubicBezTo>
                  <a:pt x="4831" y="19854"/>
                  <a:pt x="4890" y="19789"/>
                  <a:pt x="4949" y="19724"/>
                </a:cubicBezTo>
                <a:cubicBezTo>
                  <a:pt x="5079" y="19511"/>
                  <a:pt x="5250" y="19328"/>
                  <a:pt x="5339" y="19092"/>
                </a:cubicBezTo>
                <a:cubicBezTo>
                  <a:pt x="5345" y="19068"/>
                  <a:pt x="5357" y="19044"/>
                  <a:pt x="5363" y="19021"/>
                </a:cubicBezTo>
                <a:cubicBezTo>
                  <a:pt x="5369" y="18950"/>
                  <a:pt x="5363" y="18873"/>
                  <a:pt x="5434" y="18825"/>
                </a:cubicBezTo>
                <a:cubicBezTo>
                  <a:pt x="5440" y="18802"/>
                  <a:pt x="5440" y="18772"/>
                  <a:pt x="5445" y="18749"/>
                </a:cubicBezTo>
                <a:cubicBezTo>
                  <a:pt x="5481" y="18536"/>
                  <a:pt x="5516" y="18329"/>
                  <a:pt x="5552" y="18116"/>
                </a:cubicBezTo>
                <a:cubicBezTo>
                  <a:pt x="5552" y="18080"/>
                  <a:pt x="5552" y="18039"/>
                  <a:pt x="5546" y="18004"/>
                </a:cubicBezTo>
                <a:cubicBezTo>
                  <a:pt x="5510" y="17956"/>
                  <a:pt x="5516" y="17891"/>
                  <a:pt x="5510" y="17838"/>
                </a:cubicBezTo>
                <a:cubicBezTo>
                  <a:pt x="5487" y="17602"/>
                  <a:pt x="5410" y="17389"/>
                  <a:pt x="5274" y="17194"/>
                </a:cubicBezTo>
                <a:cubicBezTo>
                  <a:pt x="5244" y="17164"/>
                  <a:pt x="5221" y="17140"/>
                  <a:pt x="5191" y="17111"/>
                </a:cubicBezTo>
                <a:cubicBezTo>
                  <a:pt x="5036" y="16963"/>
                  <a:pt x="4869" y="16872"/>
                  <a:pt x="4679" y="16872"/>
                </a:cubicBezTo>
                <a:cubicBezTo>
                  <a:pt x="4588" y="16872"/>
                  <a:pt x="4491" y="16893"/>
                  <a:pt x="4387" y="16939"/>
                </a:cubicBezTo>
                <a:cubicBezTo>
                  <a:pt x="4216" y="17016"/>
                  <a:pt x="4080" y="17129"/>
                  <a:pt x="3950" y="17259"/>
                </a:cubicBezTo>
                <a:cubicBezTo>
                  <a:pt x="3778" y="17489"/>
                  <a:pt x="3731" y="17761"/>
                  <a:pt x="3707" y="18039"/>
                </a:cubicBezTo>
                <a:cubicBezTo>
                  <a:pt x="3755" y="18282"/>
                  <a:pt x="3743" y="18524"/>
                  <a:pt x="3808" y="18760"/>
                </a:cubicBezTo>
                <a:cubicBezTo>
                  <a:pt x="3902" y="19097"/>
                  <a:pt x="3997" y="19429"/>
                  <a:pt x="4086" y="19760"/>
                </a:cubicBezTo>
                <a:cubicBezTo>
                  <a:pt x="4216" y="20037"/>
                  <a:pt x="4216" y="20037"/>
                  <a:pt x="3920" y="20061"/>
                </a:cubicBezTo>
                <a:cubicBezTo>
                  <a:pt x="3896" y="20064"/>
                  <a:pt x="3873" y="20066"/>
                  <a:pt x="3850" y="20066"/>
                </a:cubicBezTo>
                <a:cubicBezTo>
                  <a:pt x="3827" y="20066"/>
                  <a:pt x="3805" y="20064"/>
                  <a:pt x="3784" y="20061"/>
                </a:cubicBezTo>
                <a:cubicBezTo>
                  <a:pt x="3370" y="20037"/>
                  <a:pt x="3015" y="19884"/>
                  <a:pt x="2720" y="19594"/>
                </a:cubicBezTo>
                <a:cubicBezTo>
                  <a:pt x="2590" y="19541"/>
                  <a:pt x="2548" y="19417"/>
                  <a:pt x="2501" y="19310"/>
                </a:cubicBezTo>
                <a:cubicBezTo>
                  <a:pt x="2395" y="19074"/>
                  <a:pt x="2247" y="18855"/>
                  <a:pt x="2217" y="18589"/>
                </a:cubicBezTo>
                <a:cubicBezTo>
                  <a:pt x="2105" y="18412"/>
                  <a:pt x="2087" y="18205"/>
                  <a:pt x="2064" y="18010"/>
                </a:cubicBezTo>
                <a:cubicBezTo>
                  <a:pt x="1999" y="17424"/>
                  <a:pt x="2016" y="16839"/>
                  <a:pt x="2164" y="16259"/>
                </a:cubicBezTo>
                <a:cubicBezTo>
                  <a:pt x="2247" y="15940"/>
                  <a:pt x="2330" y="15615"/>
                  <a:pt x="2389" y="15290"/>
                </a:cubicBezTo>
                <a:cubicBezTo>
                  <a:pt x="2401" y="15219"/>
                  <a:pt x="2430" y="15148"/>
                  <a:pt x="2448" y="15083"/>
                </a:cubicBezTo>
                <a:cubicBezTo>
                  <a:pt x="2508" y="14899"/>
                  <a:pt x="2532" y="14823"/>
                  <a:pt x="2593" y="14823"/>
                </a:cubicBezTo>
                <a:cubicBezTo>
                  <a:pt x="2639" y="14823"/>
                  <a:pt x="2706" y="14867"/>
                  <a:pt x="2826" y="14941"/>
                </a:cubicBezTo>
                <a:cubicBezTo>
                  <a:pt x="3069" y="15089"/>
                  <a:pt x="3341" y="15166"/>
                  <a:pt x="3619" y="15213"/>
                </a:cubicBezTo>
                <a:cubicBezTo>
                  <a:pt x="3786" y="15241"/>
                  <a:pt x="3953" y="15254"/>
                  <a:pt x="4119" y="15254"/>
                </a:cubicBezTo>
                <a:cubicBezTo>
                  <a:pt x="4415" y="15254"/>
                  <a:pt x="4708" y="15212"/>
                  <a:pt x="4996" y="15136"/>
                </a:cubicBezTo>
                <a:cubicBezTo>
                  <a:pt x="5120" y="15101"/>
                  <a:pt x="5250" y="15089"/>
                  <a:pt x="5357" y="15018"/>
                </a:cubicBezTo>
                <a:cubicBezTo>
                  <a:pt x="5398" y="14977"/>
                  <a:pt x="5451" y="14971"/>
                  <a:pt x="5505" y="14959"/>
                </a:cubicBezTo>
                <a:cubicBezTo>
                  <a:pt x="5564" y="14935"/>
                  <a:pt x="5617" y="14917"/>
                  <a:pt x="5670" y="14894"/>
                </a:cubicBezTo>
                <a:cubicBezTo>
                  <a:pt x="5723" y="14835"/>
                  <a:pt x="5794" y="14805"/>
                  <a:pt x="5865" y="14775"/>
                </a:cubicBezTo>
                <a:cubicBezTo>
                  <a:pt x="5895" y="14740"/>
                  <a:pt x="5942" y="14716"/>
                  <a:pt x="5983" y="14699"/>
                </a:cubicBezTo>
                <a:cubicBezTo>
                  <a:pt x="6013" y="14657"/>
                  <a:pt x="6054" y="14634"/>
                  <a:pt x="6102" y="14616"/>
                </a:cubicBezTo>
                <a:cubicBezTo>
                  <a:pt x="6155" y="14569"/>
                  <a:pt x="6214" y="14515"/>
                  <a:pt x="6267" y="14468"/>
                </a:cubicBezTo>
                <a:cubicBezTo>
                  <a:pt x="6368" y="14332"/>
                  <a:pt x="6474" y="14202"/>
                  <a:pt x="6575" y="14072"/>
                </a:cubicBezTo>
                <a:cubicBezTo>
                  <a:pt x="6587" y="14042"/>
                  <a:pt x="6598" y="14019"/>
                  <a:pt x="6616" y="13995"/>
                </a:cubicBezTo>
                <a:cubicBezTo>
                  <a:pt x="6610" y="13960"/>
                  <a:pt x="6628" y="13936"/>
                  <a:pt x="6652" y="13918"/>
                </a:cubicBezTo>
                <a:cubicBezTo>
                  <a:pt x="6687" y="13759"/>
                  <a:pt x="6723" y="13605"/>
                  <a:pt x="6752" y="13445"/>
                </a:cubicBezTo>
                <a:cubicBezTo>
                  <a:pt x="6746" y="13416"/>
                  <a:pt x="6752" y="13392"/>
                  <a:pt x="6776" y="13368"/>
                </a:cubicBezTo>
                <a:cubicBezTo>
                  <a:pt x="6788" y="13156"/>
                  <a:pt x="6799" y="12949"/>
                  <a:pt x="6805" y="12742"/>
                </a:cubicBezTo>
                <a:cubicBezTo>
                  <a:pt x="6788" y="12700"/>
                  <a:pt x="6782" y="12659"/>
                  <a:pt x="6788" y="12617"/>
                </a:cubicBezTo>
                <a:cubicBezTo>
                  <a:pt x="6758" y="12464"/>
                  <a:pt x="6723" y="12304"/>
                  <a:pt x="6693" y="12150"/>
                </a:cubicBezTo>
                <a:cubicBezTo>
                  <a:pt x="6646" y="12091"/>
                  <a:pt x="6634" y="12020"/>
                  <a:pt x="6616" y="11955"/>
                </a:cubicBezTo>
                <a:cubicBezTo>
                  <a:pt x="6563" y="11914"/>
                  <a:pt x="6545" y="11855"/>
                  <a:pt x="6521" y="11802"/>
                </a:cubicBezTo>
                <a:cubicBezTo>
                  <a:pt x="6462" y="11760"/>
                  <a:pt x="6451" y="11695"/>
                  <a:pt x="6421" y="11636"/>
                </a:cubicBezTo>
                <a:cubicBezTo>
                  <a:pt x="6344" y="11530"/>
                  <a:pt x="6238" y="11447"/>
                  <a:pt x="6143" y="11358"/>
                </a:cubicBezTo>
                <a:cubicBezTo>
                  <a:pt x="6090" y="11323"/>
                  <a:pt x="6037" y="11287"/>
                  <a:pt x="5983" y="11252"/>
                </a:cubicBezTo>
                <a:cubicBezTo>
                  <a:pt x="5930" y="11228"/>
                  <a:pt x="5877" y="11204"/>
                  <a:pt x="5824" y="11181"/>
                </a:cubicBezTo>
                <a:cubicBezTo>
                  <a:pt x="5695" y="11144"/>
                  <a:pt x="5566" y="11116"/>
                  <a:pt x="5438" y="11116"/>
                </a:cubicBezTo>
                <a:cubicBezTo>
                  <a:pt x="5360" y="11116"/>
                  <a:pt x="5281" y="11127"/>
                  <a:pt x="5203" y="11151"/>
                </a:cubicBezTo>
                <a:cubicBezTo>
                  <a:pt x="5020" y="11222"/>
                  <a:pt x="4848" y="11299"/>
                  <a:pt x="4695" y="11411"/>
                </a:cubicBezTo>
                <a:cubicBezTo>
                  <a:pt x="4665" y="11435"/>
                  <a:pt x="4641" y="11465"/>
                  <a:pt x="4618" y="11494"/>
                </a:cubicBezTo>
                <a:cubicBezTo>
                  <a:pt x="4576" y="11553"/>
                  <a:pt x="4547" y="11624"/>
                  <a:pt x="4488" y="11677"/>
                </a:cubicBezTo>
                <a:cubicBezTo>
                  <a:pt x="4470" y="11731"/>
                  <a:pt x="4452" y="11784"/>
                  <a:pt x="4423" y="11837"/>
                </a:cubicBezTo>
                <a:cubicBezTo>
                  <a:pt x="4298" y="12091"/>
                  <a:pt x="4287" y="12357"/>
                  <a:pt x="4375" y="12617"/>
                </a:cubicBezTo>
                <a:cubicBezTo>
                  <a:pt x="4446" y="12819"/>
                  <a:pt x="4559" y="12978"/>
                  <a:pt x="4783" y="13037"/>
                </a:cubicBezTo>
                <a:cubicBezTo>
                  <a:pt x="4865" y="13059"/>
                  <a:pt x="4933" y="13070"/>
                  <a:pt x="4990" y="13070"/>
                </a:cubicBezTo>
                <a:cubicBezTo>
                  <a:pt x="5168" y="13070"/>
                  <a:pt x="5233" y="12959"/>
                  <a:pt x="5233" y="12694"/>
                </a:cubicBezTo>
                <a:cubicBezTo>
                  <a:pt x="5239" y="12623"/>
                  <a:pt x="5239" y="12547"/>
                  <a:pt x="5150" y="12517"/>
                </a:cubicBezTo>
                <a:cubicBezTo>
                  <a:pt x="5137" y="12513"/>
                  <a:pt x="5125" y="12511"/>
                  <a:pt x="5114" y="12511"/>
                </a:cubicBezTo>
                <a:cubicBezTo>
                  <a:pt x="5059" y="12511"/>
                  <a:pt x="5025" y="12556"/>
                  <a:pt x="4990" y="12606"/>
                </a:cubicBezTo>
                <a:cubicBezTo>
                  <a:pt x="4949" y="12671"/>
                  <a:pt x="4896" y="12730"/>
                  <a:pt x="4825" y="12765"/>
                </a:cubicBezTo>
                <a:cubicBezTo>
                  <a:pt x="4777" y="12793"/>
                  <a:pt x="4737" y="12807"/>
                  <a:pt x="4704" y="12807"/>
                </a:cubicBezTo>
                <a:cubicBezTo>
                  <a:pt x="4637" y="12807"/>
                  <a:pt x="4598" y="12752"/>
                  <a:pt x="4582" y="12641"/>
                </a:cubicBezTo>
                <a:cubicBezTo>
                  <a:pt x="4553" y="12470"/>
                  <a:pt x="4612" y="12316"/>
                  <a:pt x="4700" y="12180"/>
                </a:cubicBezTo>
                <a:cubicBezTo>
                  <a:pt x="4893" y="11896"/>
                  <a:pt x="5165" y="11757"/>
                  <a:pt x="5473" y="11757"/>
                </a:cubicBezTo>
                <a:cubicBezTo>
                  <a:pt x="5543" y="11757"/>
                  <a:pt x="5615" y="11764"/>
                  <a:pt x="5688" y="11778"/>
                </a:cubicBezTo>
                <a:cubicBezTo>
                  <a:pt x="5989" y="11831"/>
                  <a:pt x="6255" y="11985"/>
                  <a:pt x="6380" y="12298"/>
                </a:cubicBezTo>
                <a:cubicBezTo>
                  <a:pt x="6451" y="12470"/>
                  <a:pt x="6468" y="12653"/>
                  <a:pt x="6504" y="12830"/>
                </a:cubicBezTo>
                <a:cubicBezTo>
                  <a:pt x="6610" y="13380"/>
                  <a:pt x="6504" y="13883"/>
                  <a:pt x="6161" y="14332"/>
                </a:cubicBezTo>
                <a:cubicBezTo>
                  <a:pt x="6096" y="14421"/>
                  <a:pt x="6013" y="14492"/>
                  <a:pt x="5924" y="14563"/>
                </a:cubicBezTo>
                <a:cubicBezTo>
                  <a:pt x="5700" y="14722"/>
                  <a:pt x="5440" y="14823"/>
                  <a:pt x="5179" y="14906"/>
                </a:cubicBezTo>
                <a:cubicBezTo>
                  <a:pt x="4819" y="15028"/>
                  <a:pt x="4460" y="15099"/>
                  <a:pt x="4100" y="15099"/>
                </a:cubicBezTo>
                <a:cubicBezTo>
                  <a:pt x="3734" y="15099"/>
                  <a:pt x="3368" y="15026"/>
                  <a:pt x="3004" y="14858"/>
                </a:cubicBezTo>
                <a:cubicBezTo>
                  <a:pt x="2950" y="14858"/>
                  <a:pt x="2903" y="14835"/>
                  <a:pt x="2879" y="14781"/>
                </a:cubicBezTo>
                <a:cubicBezTo>
                  <a:pt x="2850" y="14775"/>
                  <a:pt x="2826" y="14764"/>
                  <a:pt x="2814" y="14734"/>
                </a:cubicBezTo>
                <a:cubicBezTo>
                  <a:pt x="2619" y="14604"/>
                  <a:pt x="2619" y="14604"/>
                  <a:pt x="2726" y="14427"/>
                </a:cubicBezTo>
                <a:cubicBezTo>
                  <a:pt x="2738" y="14350"/>
                  <a:pt x="2785" y="14285"/>
                  <a:pt x="2832" y="14226"/>
                </a:cubicBezTo>
                <a:cubicBezTo>
                  <a:pt x="2838" y="14167"/>
                  <a:pt x="2862" y="14119"/>
                  <a:pt x="2915" y="14090"/>
                </a:cubicBezTo>
                <a:cubicBezTo>
                  <a:pt x="2933" y="14054"/>
                  <a:pt x="2945" y="14019"/>
                  <a:pt x="2962" y="13983"/>
                </a:cubicBezTo>
                <a:cubicBezTo>
                  <a:pt x="3252" y="13498"/>
                  <a:pt x="3483" y="12978"/>
                  <a:pt x="3684" y="12452"/>
                </a:cubicBezTo>
                <a:cubicBezTo>
                  <a:pt x="3755" y="12257"/>
                  <a:pt x="3808" y="12056"/>
                  <a:pt x="3914" y="11873"/>
                </a:cubicBezTo>
                <a:cubicBezTo>
                  <a:pt x="3914" y="11843"/>
                  <a:pt x="3920" y="11813"/>
                  <a:pt x="3944" y="11796"/>
                </a:cubicBezTo>
                <a:cubicBezTo>
                  <a:pt x="4015" y="11601"/>
                  <a:pt x="4080" y="11405"/>
                  <a:pt x="4151" y="11204"/>
                </a:cubicBezTo>
                <a:cubicBezTo>
                  <a:pt x="4151" y="11175"/>
                  <a:pt x="4151" y="11145"/>
                  <a:pt x="4174" y="11128"/>
                </a:cubicBezTo>
                <a:cubicBezTo>
                  <a:pt x="4298" y="10542"/>
                  <a:pt x="4375" y="9963"/>
                  <a:pt x="4233" y="9372"/>
                </a:cubicBezTo>
                <a:cubicBezTo>
                  <a:pt x="4216" y="9312"/>
                  <a:pt x="4198" y="9259"/>
                  <a:pt x="4180" y="9206"/>
                </a:cubicBezTo>
                <a:cubicBezTo>
                  <a:pt x="4139" y="9135"/>
                  <a:pt x="4092" y="9076"/>
                  <a:pt x="4056" y="9005"/>
                </a:cubicBezTo>
                <a:cubicBezTo>
                  <a:pt x="3944" y="8769"/>
                  <a:pt x="3784" y="8579"/>
                  <a:pt x="3589" y="8414"/>
                </a:cubicBezTo>
                <a:cubicBezTo>
                  <a:pt x="3447" y="8296"/>
                  <a:pt x="3447" y="8296"/>
                  <a:pt x="3542" y="8136"/>
                </a:cubicBezTo>
                <a:cubicBezTo>
                  <a:pt x="3559" y="8112"/>
                  <a:pt x="3571" y="8095"/>
                  <a:pt x="3583" y="8071"/>
                </a:cubicBezTo>
                <a:cubicBezTo>
                  <a:pt x="3961" y="7474"/>
                  <a:pt x="4180" y="6829"/>
                  <a:pt x="4263" y="6132"/>
                </a:cubicBezTo>
                <a:cubicBezTo>
                  <a:pt x="4293" y="5895"/>
                  <a:pt x="4263" y="5665"/>
                  <a:pt x="4263" y="5434"/>
                </a:cubicBezTo>
                <a:cubicBezTo>
                  <a:pt x="4233" y="5251"/>
                  <a:pt x="4210" y="5067"/>
                  <a:pt x="4180" y="4884"/>
                </a:cubicBezTo>
                <a:cubicBezTo>
                  <a:pt x="4080" y="4624"/>
                  <a:pt x="4080" y="4624"/>
                  <a:pt x="4334" y="4600"/>
                </a:cubicBezTo>
                <a:cubicBezTo>
                  <a:pt x="4381" y="4571"/>
                  <a:pt x="4440" y="4571"/>
                  <a:pt x="4494" y="4571"/>
                </a:cubicBezTo>
                <a:cubicBezTo>
                  <a:pt x="4512" y="4553"/>
                  <a:pt x="4533" y="4545"/>
                  <a:pt x="4555" y="4545"/>
                </a:cubicBezTo>
                <a:cubicBezTo>
                  <a:pt x="4562" y="4545"/>
                  <a:pt x="4569" y="4546"/>
                  <a:pt x="4576" y="4547"/>
                </a:cubicBezTo>
                <a:cubicBezTo>
                  <a:pt x="4612" y="4541"/>
                  <a:pt x="4653" y="4535"/>
                  <a:pt x="4689" y="4529"/>
                </a:cubicBezTo>
                <a:cubicBezTo>
                  <a:pt x="4716" y="4506"/>
                  <a:pt x="4747" y="4498"/>
                  <a:pt x="4779" y="4498"/>
                </a:cubicBezTo>
                <a:cubicBezTo>
                  <a:pt x="4788" y="4498"/>
                  <a:pt x="4798" y="4499"/>
                  <a:pt x="4807" y="4500"/>
                </a:cubicBezTo>
                <a:cubicBezTo>
                  <a:pt x="4890" y="4482"/>
                  <a:pt x="4967" y="4470"/>
                  <a:pt x="5043" y="4453"/>
                </a:cubicBezTo>
                <a:cubicBezTo>
                  <a:pt x="5156" y="4399"/>
                  <a:pt x="5280" y="4376"/>
                  <a:pt x="5398" y="4346"/>
                </a:cubicBezTo>
                <a:cubicBezTo>
                  <a:pt x="5422" y="4340"/>
                  <a:pt x="5451" y="4334"/>
                  <a:pt x="5475" y="4322"/>
                </a:cubicBezTo>
                <a:cubicBezTo>
                  <a:pt x="5489" y="4304"/>
                  <a:pt x="5509" y="4297"/>
                  <a:pt x="5531" y="4297"/>
                </a:cubicBezTo>
                <a:cubicBezTo>
                  <a:pt x="5538" y="4297"/>
                  <a:pt x="5545" y="4297"/>
                  <a:pt x="5552" y="4299"/>
                </a:cubicBezTo>
                <a:cubicBezTo>
                  <a:pt x="5670" y="4252"/>
                  <a:pt x="5782" y="4192"/>
                  <a:pt x="5907" y="4175"/>
                </a:cubicBezTo>
                <a:cubicBezTo>
                  <a:pt x="5942" y="4145"/>
                  <a:pt x="5983" y="4139"/>
                  <a:pt x="6025" y="4139"/>
                </a:cubicBezTo>
                <a:cubicBezTo>
                  <a:pt x="6114" y="4074"/>
                  <a:pt x="6226" y="4074"/>
                  <a:pt x="6326" y="4039"/>
                </a:cubicBezTo>
                <a:cubicBezTo>
                  <a:pt x="6451" y="3991"/>
                  <a:pt x="6575" y="3956"/>
                  <a:pt x="6687" y="3885"/>
                </a:cubicBezTo>
                <a:cubicBezTo>
                  <a:pt x="6764" y="3826"/>
                  <a:pt x="6841" y="3784"/>
                  <a:pt x="6929" y="3749"/>
                </a:cubicBezTo>
                <a:cubicBezTo>
                  <a:pt x="6935" y="3743"/>
                  <a:pt x="6947" y="3737"/>
                  <a:pt x="6959" y="3737"/>
                </a:cubicBezTo>
                <a:cubicBezTo>
                  <a:pt x="7093" y="3638"/>
                  <a:pt x="7156" y="3590"/>
                  <a:pt x="7215" y="3590"/>
                </a:cubicBezTo>
                <a:cubicBezTo>
                  <a:pt x="7269" y="3590"/>
                  <a:pt x="7319" y="3629"/>
                  <a:pt x="7414" y="3702"/>
                </a:cubicBezTo>
                <a:cubicBezTo>
                  <a:pt x="7491" y="3714"/>
                  <a:pt x="7538" y="3767"/>
                  <a:pt x="7615" y="3790"/>
                </a:cubicBezTo>
                <a:cubicBezTo>
                  <a:pt x="7924" y="3870"/>
                  <a:pt x="8235" y="3901"/>
                  <a:pt x="8546" y="3901"/>
                </a:cubicBezTo>
                <a:cubicBezTo>
                  <a:pt x="8766" y="3901"/>
                  <a:pt x="8986" y="3886"/>
                  <a:pt x="9206" y="3861"/>
                </a:cubicBezTo>
                <a:lnTo>
                  <a:pt x="9247" y="3861"/>
                </a:lnTo>
                <a:cubicBezTo>
                  <a:pt x="9324" y="3832"/>
                  <a:pt x="9401" y="3832"/>
                  <a:pt x="9484" y="3826"/>
                </a:cubicBezTo>
                <a:cubicBezTo>
                  <a:pt x="9608" y="3802"/>
                  <a:pt x="9732" y="3761"/>
                  <a:pt x="9862" y="3749"/>
                </a:cubicBezTo>
                <a:cubicBezTo>
                  <a:pt x="10045" y="3731"/>
                  <a:pt x="10205" y="3648"/>
                  <a:pt x="10376" y="3601"/>
                </a:cubicBezTo>
                <a:cubicBezTo>
                  <a:pt x="10506" y="3566"/>
                  <a:pt x="10636" y="3501"/>
                  <a:pt x="10767" y="3465"/>
                </a:cubicBezTo>
                <a:cubicBezTo>
                  <a:pt x="10802" y="3371"/>
                  <a:pt x="10891" y="3365"/>
                  <a:pt x="10968" y="3329"/>
                </a:cubicBezTo>
                <a:cubicBezTo>
                  <a:pt x="10985" y="3323"/>
                  <a:pt x="11009" y="3311"/>
                  <a:pt x="11027" y="3306"/>
                </a:cubicBezTo>
                <a:cubicBezTo>
                  <a:pt x="11115" y="3235"/>
                  <a:pt x="11216" y="3181"/>
                  <a:pt x="11328" y="3152"/>
                </a:cubicBezTo>
                <a:cubicBezTo>
                  <a:pt x="11346" y="3128"/>
                  <a:pt x="11376" y="3116"/>
                  <a:pt x="11405" y="3116"/>
                </a:cubicBezTo>
                <a:cubicBezTo>
                  <a:pt x="11464" y="3057"/>
                  <a:pt x="11529" y="3022"/>
                  <a:pt x="11600" y="2998"/>
                </a:cubicBezTo>
                <a:cubicBezTo>
                  <a:pt x="11624" y="2969"/>
                  <a:pt x="11653" y="2951"/>
                  <a:pt x="11689" y="2951"/>
                </a:cubicBezTo>
                <a:cubicBezTo>
                  <a:pt x="11730" y="2909"/>
                  <a:pt x="11778" y="2880"/>
                  <a:pt x="11831" y="2862"/>
                </a:cubicBezTo>
                <a:cubicBezTo>
                  <a:pt x="11854" y="2850"/>
                  <a:pt x="11884" y="2838"/>
                  <a:pt x="11908" y="2821"/>
                </a:cubicBezTo>
                <a:cubicBezTo>
                  <a:pt x="11967" y="2768"/>
                  <a:pt x="12032" y="2714"/>
                  <a:pt x="12115" y="2685"/>
                </a:cubicBezTo>
                <a:lnTo>
                  <a:pt x="12126" y="2673"/>
                </a:lnTo>
                <a:cubicBezTo>
                  <a:pt x="12215" y="2596"/>
                  <a:pt x="12316" y="2531"/>
                  <a:pt x="12428" y="2496"/>
                </a:cubicBezTo>
                <a:cubicBezTo>
                  <a:pt x="12428" y="2484"/>
                  <a:pt x="12434" y="2478"/>
                  <a:pt x="12446" y="2478"/>
                </a:cubicBezTo>
                <a:cubicBezTo>
                  <a:pt x="12475" y="2448"/>
                  <a:pt x="12505" y="2413"/>
                  <a:pt x="12540" y="2389"/>
                </a:cubicBezTo>
                <a:cubicBezTo>
                  <a:pt x="12919" y="2159"/>
                  <a:pt x="13303" y="1940"/>
                  <a:pt x="13729" y="1810"/>
                </a:cubicBezTo>
                <a:cubicBezTo>
                  <a:pt x="13977" y="1733"/>
                  <a:pt x="14231" y="1686"/>
                  <a:pt x="14468" y="1579"/>
                </a:cubicBezTo>
                <a:cubicBezTo>
                  <a:pt x="14486" y="1575"/>
                  <a:pt x="14503" y="1573"/>
                  <a:pt x="14519" y="1573"/>
                </a:cubicBezTo>
                <a:cubicBezTo>
                  <a:pt x="14595" y="1573"/>
                  <a:pt x="14643" y="1618"/>
                  <a:pt x="14692" y="1691"/>
                </a:cubicBezTo>
                <a:cubicBezTo>
                  <a:pt x="14935" y="2046"/>
                  <a:pt x="15029" y="2448"/>
                  <a:pt x="15088" y="2862"/>
                </a:cubicBezTo>
                <a:cubicBezTo>
                  <a:pt x="15106" y="2980"/>
                  <a:pt x="15083" y="3093"/>
                  <a:pt x="15035" y="3205"/>
                </a:cubicBezTo>
                <a:cubicBezTo>
                  <a:pt x="14923" y="3459"/>
                  <a:pt x="14763" y="3678"/>
                  <a:pt x="14586" y="3885"/>
                </a:cubicBezTo>
                <a:cubicBezTo>
                  <a:pt x="14367" y="4151"/>
                  <a:pt x="14089" y="4322"/>
                  <a:pt x="13735" y="4346"/>
                </a:cubicBezTo>
                <a:cubicBezTo>
                  <a:pt x="13599" y="4358"/>
                  <a:pt x="13463" y="4382"/>
                  <a:pt x="13327" y="4382"/>
                </a:cubicBezTo>
                <a:cubicBezTo>
                  <a:pt x="13126" y="4382"/>
                  <a:pt x="12919" y="4376"/>
                  <a:pt x="12789" y="4175"/>
                </a:cubicBezTo>
                <a:cubicBezTo>
                  <a:pt x="12706" y="4121"/>
                  <a:pt x="12682" y="4033"/>
                  <a:pt x="12664" y="3938"/>
                </a:cubicBezTo>
                <a:cubicBezTo>
                  <a:pt x="12605" y="3855"/>
                  <a:pt x="12570" y="3767"/>
                  <a:pt x="12623" y="3666"/>
                </a:cubicBezTo>
                <a:cubicBezTo>
                  <a:pt x="12629" y="3412"/>
                  <a:pt x="12700" y="3306"/>
                  <a:pt x="12895" y="3258"/>
                </a:cubicBezTo>
                <a:cubicBezTo>
                  <a:pt x="12907" y="3251"/>
                  <a:pt x="12918" y="3248"/>
                  <a:pt x="12930" y="3248"/>
                </a:cubicBezTo>
                <a:cubicBezTo>
                  <a:pt x="12947" y="3248"/>
                  <a:pt x="12963" y="3256"/>
                  <a:pt x="12978" y="3270"/>
                </a:cubicBezTo>
                <a:cubicBezTo>
                  <a:pt x="13055" y="3282"/>
                  <a:pt x="13102" y="3329"/>
                  <a:pt x="13131" y="3400"/>
                </a:cubicBezTo>
                <a:cubicBezTo>
                  <a:pt x="13179" y="3495"/>
                  <a:pt x="13078" y="3560"/>
                  <a:pt x="13061" y="3654"/>
                </a:cubicBezTo>
                <a:cubicBezTo>
                  <a:pt x="13089" y="3661"/>
                  <a:pt x="13116" y="3664"/>
                  <a:pt x="13142" y="3664"/>
                </a:cubicBezTo>
                <a:cubicBezTo>
                  <a:pt x="13282" y="3664"/>
                  <a:pt x="13398" y="3584"/>
                  <a:pt x="13528" y="3554"/>
                </a:cubicBezTo>
                <a:cubicBezTo>
                  <a:pt x="13539" y="3542"/>
                  <a:pt x="13551" y="3524"/>
                  <a:pt x="13563" y="3507"/>
                </a:cubicBezTo>
                <a:cubicBezTo>
                  <a:pt x="13604" y="3501"/>
                  <a:pt x="13634" y="3477"/>
                  <a:pt x="13652" y="3436"/>
                </a:cubicBezTo>
                <a:cubicBezTo>
                  <a:pt x="13681" y="3406"/>
                  <a:pt x="13711" y="3377"/>
                  <a:pt x="13740" y="3347"/>
                </a:cubicBezTo>
                <a:cubicBezTo>
                  <a:pt x="13782" y="3099"/>
                  <a:pt x="13705" y="2969"/>
                  <a:pt x="13474" y="2874"/>
                </a:cubicBezTo>
                <a:cubicBezTo>
                  <a:pt x="13386" y="2841"/>
                  <a:pt x="13297" y="2802"/>
                  <a:pt x="13195" y="2802"/>
                </a:cubicBezTo>
                <a:cubicBezTo>
                  <a:pt x="13187" y="2802"/>
                  <a:pt x="13180" y="2803"/>
                  <a:pt x="13173" y="2803"/>
                </a:cubicBezTo>
                <a:cubicBezTo>
                  <a:pt x="13148" y="2828"/>
                  <a:pt x="13121" y="2838"/>
                  <a:pt x="13092" y="2838"/>
                </a:cubicBezTo>
                <a:cubicBezTo>
                  <a:pt x="13080" y="2838"/>
                  <a:pt x="13067" y="2836"/>
                  <a:pt x="13055" y="2833"/>
                </a:cubicBezTo>
                <a:cubicBezTo>
                  <a:pt x="12954" y="2862"/>
                  <a:pt x="12854" y="2898"/>
                  <a:pt x="12753" y="2927"/>
                </a:cubicBezTo>
                <a:cubicBezTo>
                  <a:pt x="12724" y="2969"/>
                  <a:pt x="12676" y="2998"/>
                  <a:pt x="12629" y="3016"/>
                </a:cubicBezTo>
                <a:cubicBezTo>
                  <a:pt x="12617" y="3028"/>
                  <a:pt x="12605" y="3034"/>
                  <a:pt x="12599" y="3045"/>
                </a:cubicBezTo>
                <a:cubicBezTo>
                  <a:pt x="12540" y="3093"/>
                  <a:pt x="12487" y="3146"/>
                  <a:pt x="12434" y="3199"/>
                </a:cubicBezTo>
                <a:cubicBezTo>
                  <a:pt x="12422" y="3246"/>
                  <a:pt x="12398" y="3282"/>
                  <a:pt x="12363" y="3317"/>
                </a:cubicBezTo>
                <a:cubicBezTo>
                  <a:pt x="12322" y="3447"/>
                  <a:pt x="12274" y="3578"/>
                  <a:pt x="12233" y="3708"/>
                </a:cubicBezTo>
                <a:cubicBezTo>
                  <a:pt x="12227" y="3773"/>
                  <a:pt x="12239" y="3844"/>
                  <a:pt x="12197" y="3903"/>
                </a:cubicBezTo>
                <a:cubicBezTo>
                  <a:pt x="12191" y="3926"/>
                  <a:pt x="12191" y="3956"/>
                  <a:pt x="12191" y="3980"/>
                </a:cubicBezTo>
                <a:cubicBezTo>
                  <a:pt x="12227" y="4098"/>
                  <a:pt x="12251" y="4222"/>
                  <a:pt x="12310" y="4334"/>
                </a:cubicBezTo>
                <a:cubicBezTo>
                  <a:pt x="12351" y="4364"/>
                  <a:pt x="12381" y="4399"/>
                  <a:pt x="12392" y="4447"/>
                </a:cubicBezTo>
                <a:cubicBezTo>
                  <a:pt x="12416" y="4476"/>
                  <a:pt x="12440" y="4512"/>
                  <a:pt x="12463" y="4541"/>
                </a:cubicBezTo>
                <a:cubicBezTo>
                  <a:pt x="12505" y="4547"/>
                  <a:pt x="12528" y="4571"/>
                  <a:pt x="12546" y="4606"/>
                </a:cubicBezTo>
                <a:cubicBezTo>
                  <a:pt x="12706" y="4730"/>
                  <a:pt x="12865" y="4843"/>
                  <a:pt x="13061" y="4914"/>
                </a:cubicBezTo>
                <a:cubicBezTo>
                  <a:pt x="13137" y="4931"/>
                  <a:pt x="13214" y="4949"/>
                  <a:pt x="13291" y="4967"/>
                </a:cubicBezTo>
                <a:cubicBezTo>
                  <a:pt x="13445" y="4961"/>
                  <a:pt x="13604" y="4961"/>
                  <a:pt x="13758" y="4955"/>
                </a:cubicBezTo>
                <a:cubicBezTo>
                  <a:pt x="13778" y="4941"/>
                  <a:pt x="13801" y="4930"/>
                  <a:pt x="13825" y="4930"/>
                </a:cubicBezTo>
                <a:cubicBezTo>
                  <a:pt x="13831" y="4930"/>
                  <a:pt x="13836" y="4930"/>
                  <a:pt x="13841" y="4931"/>
                </a:cubicBezTo>
                <a:cubicBezTo>
                  <a:pt x="13965" y="4872"/>
                  <a:pt x="14095" y="4872"/>
                  <a:pt x="14231" y="4872"/>
                </a:cubicBezTo>
                <a:cubicBezTo>
                  <a:pt x="14592" y="4707"/>
                  <a:pt x="14893" y="4476"/>
                  <a:pt x="15071" y="4104"/>
                </a:cubicBezTo>
                <a:cubicBezTo>
                  <a:pt x="15201" y="3832"/>
                  <a:pt x="15242" y="3530"/>
                  <a:pt x="15254" y="3229"/>
                </a:cubicBezTo>
                <a:cubicBezTo>
                  <a:pt x="15272" y="2815"/>
                  <a:pt x="15195" y="2413"/>
                  <a:pt x="15041" y="2028"/>
                </a:cubicBezTo>
                <a:cubicBezTo>
                  <a:pt x="15000" y="1922"/>
                  <a:pt x="14947" y="1827"/>
                  <a:pt x="14893" y="1733"/>
                </a:cubicBezTo>
                <a:cubicBezTo>
                  <a:pt x="14858" y="1680"/>
                  <a:pt x="14805" y="1632"/>
                  <a:pt x="14811" y="1556"/>
                </a:cubicBezTo>
                <a:cubicBezTo>
                  <a:pt x="14917" y="1532"/>
                  <a:pt x="15029" y="1544"/>
                  <a:pt x="15136" y="1508"/>
                </a:cubicBezTo>
                <a:cubicBezTo>
                  <a:pt x="15252" y="1508"/>
                  <a:pt x="15368" y="1508"/>
                  <a:pt x="15484" y="1508"/>
                </a:cubicBezTo>
                <a:cubicBezTo>
                  <a:pt x="15717" y="1508"/>
                  <a:pt x="15948" y="1510"/>
                  <a:pt x="16176" y="1526"/>
                </a:cubicBezTo>
                <a:cubicBezTo>
                  <a:pt x="16490" y="1544"/>
                  <a:pt x="16797" y="1597"/>
                  <a:pt x="17087" y="1733"/>
                </a:cubicBezTo>
                <a:cubicBezTo>
                  <a:pt x="17270" y="1810"/>
                  <a:pt x="17400" y="1946"/>
                  <a:pt x="17513" y="2099"/>
                </a:cubicBezTo>
                <a:cubicBezTo>
                  <a:pt x="17578" y="2182"/>
                  <a:pt x="17637" y="2271"/>
                  <a:pt x="17696" y="2354"/>
                </a:cubicBezTo>
                <a:cubicBezTo>
                  <a:pt x="17861" y="2567"/>
                  <a:pt x="17968" y="2809"/>
                  <a:pt x="17997" y="3075"/>
                </a:cubicBezTo>
                <a:cubicBezTo>
                  <a:pt x="18003" y="3105"/>
                  <a:pt x="18009" y="3128"/>
                  <a:pt x="18015" y="3152"/>
                </a:cubicBezTo>
                <a:cubicBezTo>
                  <a:pt x="18045" y="3205"/>
                  <a:pt x="18045" y="3258"/>
                  <a:pt x="18033" y="3311"/>
                </a:cubicBezTo>
                <a:cubicBezTo>
                  <a:pt x="18033" y="3341"/>
                  <a:pt x="18033" y="3365"/>
                  <a:pt x="18033" y="3388"/>
                </a:cubicBezTo>
                <a:cubicBezTo>
                  <a:pt x="18045" y="3483"/>
                  <a:pt x="18056" y="3578"/>
                  <a:pt x="18015" y="3666"/>
                </a:cubicBezTo>
                <a:cubicBezTo>
                  <a:pt x="18009" y="3767"/>
                  <a:pt x="17974" y="3861"/>
                  <a:pt x="17932" y="3950"/>
                </a:cubicBezTo>
                <a:cubicBezTo>
                  <a:pt x="17912" y="4001"/>
                  <a:pt x="17878" y="4035"/>
                  <a:pt x="17822" y="4035"/>
                </a:cubicBezTo>
                <a:cubicBezTo>
                  <a:pt x="17814" y="4035"/>
                  <a:pt x="17806" y="4034"/>
                  <a:pt x="17796" y="4033"/>
                </a:cubicBezTo>
                <a:cubicBezTo>
                  <a:pt x="17699" y="4022"/>
                  <a:pt x="17603" y="4017"/>
                  <a:pt x="17506" y="4017"/>
                </a:cubicBezTo>
                <a:cubicBezTo>
                  <a:pt x="17233" y="4017"/>
                  <a:pt x="16962" y="4056"/>
                  <a:pt x="16691" y="4104"/>
                </a:cubicBezTo>
                <a:cubicBezTo>
                  <a:pt x="16212" y="4181"/>
                  <a:pt x="15757" y="4340"/>
                  <a:pt x="15343" y="4606"/>
                </a:cubicBezTo>
                <a:cubicBezTo>
                  <a:pt x="15236" y="4707"/>
                  <a:pt x="15148" y="4843"/>
                  <a:pt x="15023" y="4931"/>
                </a:cubicBezTo>
                <a:cubicBezTo>
                  <a:pt x="14935" y="5091"/>
                  <a:pt x="14840" y="5245"/>
                  <a:pt x="14817" y="5434"/>
                </a:cubicBezTo>
                <a:cubicBezTo>
                  <a:pt x="14805" y="5582"/>
                  <a:pt x="14840" y="5718"/>
                  <a:pt x="14870" y="5860"/>
                </a:cubicBezTo>
                <a:cubicBezTo>
                  <a:pt x="14899" y="5883"/>
                  <a:pt x="14905" y="5907"/>
                  <a:pt x="14911" y="5937"/>
                </a:cubicBezTo>
                <a:cubicBezTo>
                  <a:pt x="15071" y="6203"/>
                  <a:pt x="15313" y="6333"/>
                  <a:pt x="15603" y="6392"/>
                </a:cubicBezTo>
                <a:cubicBezTo>
                  <a:pt x="15612" y="6390"/>
                  <a:pt x="15620" y="6390"/>
                  <a:pt x="15627" y="6390"/>
                </a:cubicBezTo>
                <a:cubicBezTo>
                  <a:pt x="15650" y="6390"/>
                  <a:pt x="15668" y="6396"/>
                  <a:pt x="15686" y="6410"/>
                </a:cubicBezTo>
                <a:cubicBezTo>
                  <a:pt x="15693" y="6410"/>
                  <a:pt x="15701" y="6410"/>
                  <a:pt x="15708" y="6410"/>
                </a:cubicBezTo>
                <a:cubicBezTo>
                  <a:pt x="16201" y="6410"/>
                  <a:pt x="16613" y="6221"/>
                  <a:pt x="16945" y="5866"/>
                </a:cubicBezTo>
                <a:cubicBezTo>
                  <a:pt x="17034" y="5771"/>
                  <a:pt x="17134" y="5688"/>
                  <a:pt x="17211" y="5588"/>
                </a:cubicBezTo>
                <a:cubicBezTo>
                  <a:pt x="17223" y="5564"/>
                  <a:pt x="17229" y="5540"/>
                  <a:pt x="17246" y="5517"/>
                </a:cubicBezTo>
                <a:cubicBezTo>
                  <a:pt x="17583" y="5138"/>
                  <a:pt x="17861" y="4730"/>
                  <a:pt x="18021" y="4246"/>
                </a:cubicBezTo>
                <a:cubicBezTo>
                  <a:pt x="18042" y="4181"/>
                  <a:pt x="18082" y="4148"/>
                  <a:pt x="18136" y="4148"/>
                </a:cubicBezTo>
                <a:cubicBezTo>
                  <a:pt x="18157" y="4148"/>
                  <a:pt x="18180" y="4153"/>
                  <a:pt x="18204" y="4163"/>
                </a:cubicBezTo>
                <a:cubicBezTo>
                  <a:pt x="18231" y="4162"/>
                  <a:pt x="18258" y="4162"/>
                  <a:pt x="18284" y="4162"/>
                </a:cubicBezTo>
                <a:cubicBezTo>
                  <a:pt x="18465" y="4162"/>
                  <a:pt x="18644" y="4178"/>
                  <a:pt x="18819" y="4204"/>
                </a:cubicBezTo>
                <a:cubicBezTo>
                  <a:pt x="19002" y="4222"/>
                  <a:pt x="19180" y="4228"/>
                  <a:pt x="19363" y="4246"/>
                </a:cubicBezTo>
                <a:cubicBezTo>
                  <a:pt x="19405" y="4246"/>
                  <a:pt x="19452" y="4257"/>
                  <a:pt x="19493" y="4263"/>
                </a:cubicBezTo>
                <a:cubicBezTo>
                  <a:pt x="19765" y="4257"/>
                  <a:pt x="20031" y="4263"/>
                  <a:pt x="20297" y="4246"/>
                </a:cubicBezTo>
                <a:cubicBezTo>
                  <a:pt x="20776" y="4216"/>
                  <a:pt x="21243" y="4127"/>
                  <a:pt x="21698" y="3980"/>
                </a:cubicBezTo>
                <a:cubicBezTo>
                  <a:pt x="21716" y="3956"/>
                  <a:pt x="21740" y="3938"/>
                  <a:pt x="21775" y="3938"/>
                </a:cubicBezTo>
                <a:cubicBezTo>
                  <a:pt x="21793" y="3915"/>
                  <a:pt x="21823" y="3903"/>
                  <a:pt x="21852" y="3897"/>
                </a:cubicBezTo>
                <a:cubicBezTo>
                  <a:pt x="21882" y="3844"/>
                  <a:pt x="21941" y="3826"/>
                  <a:pt x="21988" y="3790"/>
                </a:cubicBezTo>
                <a:cubicBezTo>
                  <a:pt x="22136" y="3660"/>
                  <a:pt x="22272" y="3518"/>
                  <a:pt x="22325" y="3311"/>
                </a:cubicBezTo>
                <a:cubicBezTo>
                  <a:pt x="22307" y="3211"/>
                  <a:pt x="22361" y="3116"/>
                  <a:pt x="22337" y="3010"/>
                </a:cubicBezTo>
                <a:cubicBezTo>
                  <a:pt x="22278" y="2762"/>
                  <a:pt x="22171" y="2555"/>
                  <a:pt x="21988" y="2377"/>
                </a:cubicBezTo>
                <a:cubicBezTo>
                  <a:pt x="21809" y="2250"/>
                  <a:pt x="21624" y="2123"/>
                  <a:pt x="21389" y="2123"/>
                </a:cubicBezTo>
                <a:cubicBezTo>
                  <a:pt x="21384" y="2123"/>
                  <a:pt x="21379" y="2123"/>
                  <a:pt x="21373" y="2123"/>
                </a:cubicBezTo>
                <a:cubicBezTo>
                  <a:pt x="21149" y="2129"/>
                  <a:pt x="20918" y="2105"/>
                  <a:pt x="20711" y="2235"/>
                </a:cubicBezTo>
                <a:cubicBezTo>
                  <a:pt x="20676" y="2259"/>
                  <a:pt x="20622" y="2253"/>
                  <a:pt x="20575" y="2259"/>
                </a:cubicBezTo>
                <a:cubicBezTo>
                  <a:pt x="20510" y="2306"/>
                  <a:pt x="20439" y="2354"/>
                  <a:pt x="20356" y="2365"/>
                </a:cubicBezTo>
                <a:cubicBezTo>
                  <a:pt x="20067" y="2537"/>
                  <a:pt x="19836" y="2768"/>
                  <a:pt x="19688" y="3075"/>
                </a:cubicBezTo>
                <a:cubicBezTo>
                  <a:pt x="19671" y="3205"/>
                  <a:pt x="19629" y="3341"/>
                  <a:pt x="19700" y="3465"/>
                </a:cubicBezTo>
                <a:cubicBezTo>
                  <a:pt x="19712" y="3489"/>
                  <a:pt x="19730" y="3507"/>
                  <a:pt x="19742" y="3530"/>
                </a:cubicBezTo>
                <a:cubicBezTo>
                  <a:pt x="19871" y="3780"/>
                  <a:pt x="19958" y="3838"/>
                  <a:pt x="20112" y="3838"/>
                </a:cubicBezTo>
                <a:cubicBezTo>
                  <a:pt x="20183" y="3838"/>
                  <a:pt x="20269" y="3825"/>
                  <a:pt x="20380" y="3814"/>
                </a:cubicBezTo>
                <a:cubicBezTo>
                  <a:pt x="20457" y="3808"/>
                  <a:pt x="20504" y="3708"/>
                  <a:pt x="20593" y="3702"/>
                </a:cubicBezTo>
                <a:cubicBezTo>
                  <a:pt x="20605" y="3690"/>
                  <a:pt x="20617" y="3678"/>
                  <a:pt x="20628" y="3666"/>
                </a:cubicBezTo>
                <a:cubicBezTo>
                  <a:pt x="20634" y="3542"/>
                  <a:pt x="20522" y="3465"/>
                  <a:pt x="20504" y="3353"/>
                </a:cubicBezTo>
                <a:cubicBezTo>
                  <a:pt x="20463" y="3294"/>
                  <a:pt x="20427" y="3223"/>
                  <a:pt x="20404" y="3152"/>
                </a:cubicBezTo>
                <a:cubicBezTo>
                  <a:pt x="20380" y="3145"/>
                  <a:pt x="20358" y="3141"/>
                  <a:pt x="20337" y="3141"/>
                </a:cubicBezTo>
                <a:cubicBezTo>
                  <a:pt x="20291" y="3141"/>
                  <a:pt x="20251" y="3160"/>
                  <a:pt x="20214" y="3205"/>
                </a:cubicBezTo>
                <a:cubicBezTo>
                  <a:pt x="20144" y="3288"/>
                  <a:pt x="20043" y="3323"/>
                  <a:pt x="19937" y="3329"/>
                </a:cubicBezTo>
                <a:cubicBezTo>
                  <a:pt x="19883" y="3329"/>
                  <a:pt x="19830" y="3300"/>
                  <a:pt x="19866" y="3235"/>
                </a:cubicBezTo>
                <a:cubicBezTo>
                  <a:pt x="19925" y="3134"/>
                  <a:pt x="19948" y="3010"/>
                  <a:pt x="20055" y="2945"/>
                </a:cubicBezTo>
                <a:cubicBezTo>
                  <a:pt x="20386" y="2531"/>
                  <a:pt x="20743" y="2377"/>
                  <a:pt x="21140" y="2377"/>
                </a:cubicBezTo>
                <a:cubicBezTo>
                  <a:pt x="21282" y="2377"/>
                  <a:pt x="21428" y="2396"/>
                  <a:pt x="21580" y="2431"/>
                </a:cubicBezTo>
                <a:cubicBezTo>
                  <a:pt x="21811" y="2484"/>
                  <a:pt x="21982" y="2637"/>
                  <a:pt x="22053" y="2880"/>
                </a:cubicBezTo>
                <a:cubicBezTo>
                  <a:pt x="22083" y="2915"/>
                  <a:pt x="22089" y="2957"/>
                  <a:pt x="22083" y="2998"/>
                </a:cubicBezTo>
                <a:cubicBezTo>
                  <a:pt x="22089" y="3075"/>
                  <a:pt x="22089" y="3158"/>
                  <a:pt x="22077" y="3235"/>
                </a:cubicBezTo>
                <a:cubicBezTo>
                  <a:pt x="22077" y="3294"/>
                  <a:pt x="22071" y="3359"/>
                  <a:pt x="22018" y="3400"/>
                </a:cubicBezTo>
                <a:cubicBezTo>
                  <a:pt x="21929" y="3601"/>
                  <a:pt x="21775" y="3731"/>
                  <a:pt x="21580" y="3826"/>
                </a:cubicBezTo>
                <a:cubicBezTo>
                  <a:pt x="21533" y="3891"/>
                  <a:pt x="21468" y="3926"/>
                  <a:pt x="21379" y="3926"/>
                </a:cubicBezTo>
                <a:cubicBezTo>
                  <a:pt x="21255" y="3980"/>
                  <a:pt x="21125" y="4009"/>
                  <a:pt x="20989" y="4027"/>
                </a:cubicBezTo>
                <a:cubicBezTo>
                  <a:pt x="20924" y="4065"/>
                  <a:pt x="20854" y="4093"/>
                  <a:pt x="20775" y="4093"/>
                </a:cubicBezTo>
                <a:cubicBezTo>
                  <a:pt x="20768" y="4093"/>
                  <a:pt x="20760" y="4092"/>
                  <a:pt x="20753" y="4092"/>
                </a:cubicBezTo>
                <a:cubicBezTo>
                  <a:pt x="20729" y="4098"/>
                  <a:pt x="20699" y="4098"/>
                  <a:pt x="20676" y="4104"/>
                </a:cubicBezTo>
                <a:cubicBezTo>
                  <a:pt x="20658" y="4117"/>
                  <a:pt x="20637" y="4124"/>
                  <a:pt x="20615" y="4124"/>
                </a:cubicBezTo>
                <a:cubicBezTo>
                  <a:pt x="20608" y="4124"/>
                  <a:pt x="20600" y="4123"/>
                  <a:pt x="20593" y="4121"/>
                </a:cubicBezTo>
                <a:cubicBezTo>
                  <a:pt x="20464" y="4138"/>
                  <a:pt x="20335" y="4144"/>
                  <a:pt x="20206" y="4144"/>
                </a:cubicBezTo>
                <a:cubicBezTo>
                  <a:pt x="20021" y="4144"/>
                  <a:pt x="19837" y="4133"/>
                  <a:pt x="19653" y="4133"/>
                </a:cubicBezTo>
                <a:cubicBezTo>
                  <a:pt x="19635" y="4137"/>
                  <a:pt x="19617" y="4138"/>
                  <a:pt x="19598" y="4138"/>
                </a:cubicBezTo>
                <a:cubicBezTo>
                  <a:pt x="19551" y="4138"/>
                  <a:pt x="19505" y="4128"/>
                  <a:pt x="19458" y="4116"/>
                </a:cubicBezTo>
                <a:cubicBezTo>
                  <a:pt x="19416" y="4121"/>
                  <a:pt x="19381" y="4121"/>
                  <a:pt x="19339" y="4121"/>
                </a:cubicBezTo>
                <a:cubicBezTo>
                  <a:pt x="19325" y="4120"/>
                  <a:pt x="19310" y="4120"/>
                  <a:pt x="19295" y="4120"/>
                </a:cubicBezTo>
                <a:cubicBezTo>
                  <a:pt x="19264" y="4120"/>
                  <a:pt x="19234" y="4121"/>
                  <a:pt x="19203" y="4121"/>
                </a:cubicBezTo>
                <a:cubicBezTo>
                  <a:pt x="19156" y="4121"/>
                  <a:pt x="19109" y="4119"/>
                  <a:pt x="19062" y="4104"/>
                </a:cubicBezTo>
                <a:cubicBezTo>
                  <a:pt x="19008" y="4098"/>
                  <a:pt x="18961" y="4098"/>
                  <a:pt x="18908" y="4092"/>
                </a:cubicBezTo>
                <a:cubicBezTo>
                  <a:pt x="18873" y="4089"/>
                  <a:pt x="18839" y="4089"/>
                  <a:pt x="18804" y="4089"/>
                </a:cubicBezTo>
                <a:cubicBezTo>
                  <a:pt x="18772" y="4089"/>
                  <a:pt x="18739" y="4089"/>
                  <a:pt x="18707" y="4089"/>
                </a:cubicBezTo>
                <a:cubicBezTo>
                  <a:pt x="18615" y="4089"/>
                  <a:pt x="18524" y="4085"/>
                  <a:pt x="18435" y="4051"/>
                </a:cubicBezTo>
                <a:lnTo>
                  <a:pt x="18281" y="4051"/>
                </a:lnTo>
                <a:cubicBezTo>
                  <a:pt x="18257" y="4051"/>
                  <a:pt x="18237" y="4052"/>
                  <a:pt x="18220" y="4052"/>
                </a:cubicBezTo>
                <a:cubicBezTo>
                  <a:pt x="18127" y="4052"/>
                  <a:pt x="18128" y="4033"/>
                  <a:pt x="18163" y="3938"/>
                </a:cubicBezTo>
                <a:cubicBezTo>
                  <a:pt x="18163" y="3897"/>
                  <a:pt x="18175" y="3855"/>
                  <a:pt x="18198" y="3820"/>
                </a:cubicBezTo>
                <a:cubicBezTo>
                  <a:pt x="18198" y="3737"/>
                  <a:pt x="18234" y="3666"/>
                  <a:pt x="18252" y="3583"/>
                </a:cubicBezTo>
                <a:cubicBezTo>
                  <a:pt x="18258" y="3241"/>
                  <a:pt x="18281" y="2898"/>
                  <a:pt x="18151" y="2572"/>
                </a:cubicBezTo>
                <a:cubicBezTo>
                  <a:pt x="18110" y="2525"/>
                  <a:pt x="18086" y="2472"/>
                  <a:pt x="18080" y="2413"/>
                </a:cubicBezTo>
                <a:cubicBezTo>
                  <a:pt x="17956" y="2159"/>
                  <a:pt x="17761" y="1975"/>
                  <a:pt x="17524" y="1827"/>
                </a:cubicBezTo>
                <a:cubicBezTo>
                  <a:pt x="17465" y="1792"/>
                  <a:pt x="17424" y="1745"/>
                  <a:pt x="17377" y="1697"/>
                </a:cubicBezTo>
                <a:cubicBezTo>
                  <a:pt x="17341" y="1697"/>
                  <a:pt x="17317" y="1686"/>
                  <a:pt x="17300" y="1662"/>
                </a:cubicBezTo>
                <a:cubicBezTo>
                  <a:pt x="17264" y="1656"/>
                  <a:pt x="17241" y="1650"/>
                  <a:pt x="17217" y="1626"/>
                </a:cubicBezTo>
                <a:cubicBezTo>
                  <a:pt x="17128" y="1626"/>
                  <a:pt x="17057" y="1573"/>
                  <a:pt x="16975" y="1556"/>
                </a:cubicBezTo>
                <a:cubicBezTo>
                  <a:pt x="16572" y="1445"/>
                  <a:pt x="16165" y="1406"/>
                  <a:pt x="15754" y="1406"/>
                </a:cubicBezTo>
                <a:cubicBezTo>
                  <a:pt x="15549" y="1406"/>
                  <a:pt x="15343" y="1416"/>
                  <a:pt x="15136" y="1431"/>
                </a:cubicBezTo>
                <a:cubicBezTo>
                  <a:pt x="15112" y="1425"/>
                  <a:pt x="15083" y="1425"/>
                  <a:pt x="15059" y="1420"/>
                </a:cubicBezTo>
                <a:cubicBezTo>
                  <a:pt x="14994" y="1425"/>
                  <a:pt x="14929" y="1431"/>
                  <a:pt x="14864" y="1437"/>
                </a:cubicBezTo>
                <a:cubicBezTo>
                  <a:pt x="14837" y="1447"/>
                  <a:pt x="14812" y="1452"/>
                  <a:pt x="14791" y="1452"/>
                </a:cubicBezTo>
                <a:cubicBezTo>
                  <a:pt x="14709" y="1452"/>
                  <a:pt x="14663" y="1388"/>
                  <a:pt x="14621" y="1313"/>
                </a:cubicBezTo>
                <a:cubicBezTo>
                  <a:pt x="14574" y="1284"/>
                  <a:pt x="14556" y="1242"/>
                  <a:pt x="14545" y="1195"/>
                </a:cubicBezTo>
                <a:cubicBezTo>
                  <a:pt x="14379" y="1012"/>
                  <a:pt x="14213" y="840"/>
                  <a:pt x="14024" y="686"/>
                </a:cubicBezTo>
                <a:cubicBezTo>
                  <a:pt x="13947" y="633"/>
                  <a:pt x="13876" y="580"/>
                  <a:pt x="13800" y="521"/>
                </a:cubicBezTo>
                <a:cubicBezTo>
                  <a:pt x="13699" y="503"/>
                  <a:pt x="13616" y="450"/>
                  <a:pt x="13551" y="373"/>
                </a:cubicBezTo>
                <a:cubicBezTo>
                  <a:pt x="13321" y="296"/>
                  <a:pt x="13084" y="219"/>
                  <a:pt x="12854" y="142"/>
                </a:cubicBezTo>
                <a:cubicBezTo>
                  <a:pt x="12806" y="128"/>
                  <a:pt x="12758" y="95"/>
                  <a:pt x="12707" y="95"/>
                </a:cubicBezTo>
                <a:cubicBezTo>
                  <a:pt x="12695" y="95"/>
                  <a:pt x="12683" y="96"/>
                  <a:pt x="12670" y="101"/>
                </a:cubicBezTo>
                <a:cubicBezTo>
                  <a:pt x="12670" y="107"/>
                  <a:pt x="12670" y="107"/>
                  <a:pt x="12670" y="107"/>
                </a:cubicBezTo>
                <a:cubicBezTo>
                  <a:pt x="12664" y="101"/>
                  <a:pt x="12659" y="101"/>
                  <a:pt x="12653" y="101"/>
                </a:cubicBezTo>
                <a:cubicBezTo>
                  <a:pt x="12564" y="60"/>
                  <a:pt x="12469" y="48"/>
                  <a:pt x="12369" y="48"/>
                </a:cubicBezTo>
                <a:cubicBezTo>
                  <a:pt x="12256" y="42"/>
                  <a:pt x="12150" y="30"/>
                  <a:pt x="12038" y="24"/>
                </a:cubicBezTo>
                <a:cubicBezTo>
                  <a:pt x="11979" y="33"/>
                  <a:pt x="11924" y="41"/>
                  <a:pt x="11867" y="41"/>
                </a:cubicBezTo>
                <a:cubicBezTo>
                  <a:pt x="11843" y="41"/>
                  <a:pt x="11820" y="39"/>
                  <a:pt x="11795" y="36"/>
                </a:cubicBezTo>
                <a:cubicBezTo>
                  <a:pt x="11476" y="72"/>
                  <a:pt x="11157" y="107"/>
                  <a:pt x="10843" y="166"/>
                </a:cubicBezTo>
                <a:cubicBezTo>
                  <a:pt x="10778" y="184"/>
                  <a:pt x="10702" y="178"/>
                  <a:pt x="10648" y="237"/>
                </a:cubicBezTo>
                <a:cubicBezTo>
                  <a:pt x="10636" y="231"/>
                  <a:pt x="10631" y="231"/>
                  <a:pt x="10613" y="231"/>
                </a:cubicBezTo>
                <a:cubicBezTo>
                  <a:pt x="10536" y="249"/>
                  <a:pt x="10459" y="278"/>
                  <a:pt x="10376" y="308"/>
                </a:cubicBezTo>
                <a:cubicBezTo>
                  <a:pt x="10353" y="320"/>
                  <a:pt x="10329" y="326"/>
                  <a:pt x="10305" y="338"/>
                </a:cubicBezTo>
                <a:cubicBezTo>
                  <a:pt x="10264" y="355"/>
                  <a:pt x="10217" y="367"/>
                  <a:pt x="10187" y="391"/>
                </a:cubicBezTo>
                <a:cubicBezTo>
                  <a:pt x="10175" y="397"/>
                  <a:pt x="10169" y="403"/>
                  <a:pt x="10169" y="409"/>
                </a:cubicBezTo>
                <a:cubicBezTo>
                  <a:pt x="10160" y="404"/>
                  <a:pt x="10151" y="402"/>
                  <a:pt x="10142" y="402"/>
                </a:cubicBezTo>
                <a:cubicBezTo>
                  <a:pt x="10104" y="402"/>
                  <a:pt x="10067" y="436"/>
                  <a:pt x="10033" y="450"/>
                </a:cubicBezTo>
                <a:cubicBezTo>
                  <a:pt x="9945" y="474"/>
                  <a:pt x="9862" y="509"/>
                  <a:pt x="9785" y="556"/>
                </a:cubicBezTo>
                <a:cubicBezTo>
                  <a:pt x="9744" y="562"/>
                  <a:pt x="9708" y="574"/>
                  <a:pt x="9679" y="604"/>
                </a:cubicBezTo>
                <a:cubicBezTo>
                  <a:pt x="9667" y="604"/>
                  <a:pt x="9649" y="598"/>
                  <a:pt x="9637" y="598"/>
                </a:cubicBezTo>
                <a:cubicBezTo>
                  <a:pt x="9620" y="621"/>
                  <a:pt x="9590" y="639"/>
                  <a:pt x="9560" y="639"/>
                </a:cubicBezTo>
                <a:cubicBezTo>
                  <a:pt x="9513" y="669"/>
                  <a:pt x="9472" y="692"/>
                  <a:pt x="9424" y="722"/>
                </a:cubicBezTo>
                <a:cubicBezTo>
                  <a:pt x="9407" y="728"/>
                  <a:pt x="9395" y="734"/>
                  <a:pt x="9389" y="757"/>
                </a:cubicBezTo>
                <a:cubicBezTo>
                  <a:pt x="9383" y="755"/>
                  <a:pt x="9377" y="754"/>
                  <a:pt x="9371" y="754"/>
                </a:cubicBezTo>
                <a:cubicBezTo>
                  <a:pt x="9346" y="754"/>
                  <a:pt x="9318" y="771"/>
                  <a:pt x="9294" y="781"/>
                </a:cubicBezTo>
                <a:lnTo>
                  <a:pt x="9288" y="781"/>
                </a:lnTo>
                <a:cubicBezTo>
                  <a:pt x="9229" y="799"/>
                  <a:pt x="9170" y="805"/>
                  <a:pt x="9152" y="876"/>
                </a:cubicBezTo>
                <a:cubicBezTo>
                  <a:pt x="9143" y="873"/>
                  <a:pt x="9133" y="873"/>
                  <a:pt x="9124" y="873"/>
                </a:cubicBezTo>
                <a:cubicBezTo>
                  <a:pt x="9056" y="873"/>
                  <a:pt x="9002" y="924"/>
                  <a:pt x="8940" y="935"/>
                </a:cubicBezTo>
                <a:cubicBezTo>
                  <a:pt x="8839" y="976"/>
                  <a:pt x="8750" y="1041"/>
                  <a:pt x="8644" y="1059"/>
                </a:cubicBezTo>
                <a:cubicBezTo>
                  <a:pt x="8614" y="994"/>
                  <a:pt x="8609" y="935"/>
                  <a:pt x="8614" y="881"/>
                </a:cubicBezTo>
                <a:cubicBezTo>
                  <a:pt x="8573" y="793"/>
                  <a:pt x="8585" y="698"/>
                  <a:pt x="8573" y="604"/>
                </a:cubicBezTo>
                <a:cubicBezTo>
                  <a:pt x="8538" y="574"/>
                  <a:pt x="8526" y="527"/>
                  <a:pt x="8520" y="485"/>
                </a:cubicBezTo>
                <a:cubicBezTo>
                  <a:pt x="8473" y="273"/>
                  <a:pt x="8348" y="131"/>
                  <a:pt x="8153" y="48"/>
                </a:cubicBezTo>
                <a:cubicBezTo>
                  <a:pt x="8136" y="42"/>
                  <a:pt x="8124" y="24"/>
                  <a:pt x="8106" y="12"/>
                </a:cubicBezTo>
                <a:cubicBezTo>
                  <a:pt x="8065" y="4"/>
                  <a:pt x="8025" y="0"/>
                  <a:pt x="79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1611425" y="1071725"/>
            <a:ext cx="5921100" cy="255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2601675" y="3625025"/>
            <a:ext cx="39405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cxnSp>
        <p:nvCxnSpPr>
          <p:cNvPr id="17" name="Google Shape;17;p2"/>
          <p:cNvCxnSpPr/>
          <p:nvPr/>
        </p:nvCxnSpPr>
        <p:spPr>
          <a:xfrm>
            <a:off x="712325" y="1339525"/>
            <a:ext cx="0" cy="24588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" name="Google Shape;18;p2"/>
          <p:cNvCxnSpPr/>
          <p:nvPr/>
        </p:nvCxnSpPr>
        <p:spPr>
          <a:xfrm>
            <a:off x="8430900" y="1339525"/>
            <a:ext cx="0" cy="24588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Google Shape;19;p2"/>
          <p:cNvCxnSpPr/>
          <p:nvPr/>
        </p:nvCxnSpPr>
        <p:spPr>
          <a:xfrm rot="10800000">
            <a:off x="1445975" y="538800"/>
            <a:ext cx="62526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" name="Google Shape;20;p2"/>
          <p:cNvCxnSpPr/>
          <p:nvPr/>
        </p:nvCxnSpPr>
        <p:spPr>
          <a:xfrm rot="10800000">
            <a:off x="1445975" y="4604100"/>
            <a:ext cx="62526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275" y="-2825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/>
          <p:nvPr/>
        </p:nvSpPr>
        <p:spPr>
          <a:xfrm>
            <a:off x="549700" y="369900"/>
            <a:ext cx="8044500" cy="4403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3"/>
          <p:cNvSpPr/>
          <p:nvPr/>
        </p:nvSpPr>
        <p:spPr>
          <a:xfrm>
            <a:off x="579303" y="399503"/>
            <a:ext cx="876495" cy="956654"/>
          </a:xfrm>
          <a:custGeom>
            <a:avLst/>
            <a:gdLst/>
            <a:ahLst/>
            <a:cxnLst/>
            <a:rect l="l" t="t" r="r" b="b"/>
            <a:pathLst>
              <a:path w="22361" h="24406" extrusionOk="0">
                <a:moveTo>
                  <a:pt x="8411" y="807"/>
                </a:moveTo>
                <a:cubicBezTo>
                  <a:pt x="8423" y="807"/>
                  <a:pt x="8436" y="811"/>
                  <a:pt x="8443" y="822"/>
                </a:cubicBezTo>
                <a:cubicBezTo>
                  <a:pt x="8449" y="852"/>
                  <a:pt x="8425" y="870"/>
                  <a:pt x="8402" y="870"/>
                </a:cubicBezTo>
                <a:cubicBezTo>
                  <a:pt x="8397" y="871"/>
                  <a:pt x="8393" y="872"/>
                  <a:pt x="8388" y="872"/>
                </a:cubicBezTo>
                <a:cubicBezTo>
                  <a:pt x="8375" y="872"/>
                  <a:pt x="8363" y="865"/>
                  <a:pt x="8354" y="852"/>
                </a:cubicBezTo>
                <a:cubicBezTo>
                  <a:pt x="8354" y="828"/>
                  <a:pt x="8372" y="816"/>
                  <a:pt x="8390" y="811"/>
                </a:cubicBezTo>
                <a:cubicBezTo>
                  <a:pt x="8396" y="808"/>
                  <a:pt x="8404" y="807"/>
                  <a:pt x="8411" y="807"/>
                </a:cubicBezTo>
                <a:close/>
                <a:moveTo>
                  <a:pt x="8439" y="1395"/>
                </a:moveTo>
                <a:cubicBezTo>
                  <a:pt x="8451" y="1395"/>
                  <a:pt x="8464" y="1399"/>
                  <a:pt x="8478" y="1408"/>
                </a:cubicBezTo>
                <a:cubicBezTo>
                  <a:pt x="8484" y="1408"/>
                  <a:pt x="8490" y="1431"/>
                  <a:pt x="8484" y="1437"/>
                </a:cubicBezTo>
                <a:cubicBezTo>
                  <a:pt x="8467" y="1454"/>
                  <a:pt x="8448" y="1464"/>
                  <a:pt x="8424" y="1464"/>
                </a:cubicBezTo>
                <a:cubicBezTo>
                  <a:pt x="8407" y="1464"/>
                  <a:pt x="8388" y="1459"/>
                  <a:pt x="8366" y="1449"/>
                </a:cubicBezTo>
                <a:cubicBezTo>
                  <a:pt x="8387" y="1416"/>
                  <a:pt x="8410" y="1395"/>
                  <a:pt x="8439" y="1395"/>
                </a:cubicBezTo>
                <a:close/>
                <a:moveTo>
                  <a:pt x="8313" y="1709"/>
                </a:moveTo>
                <a:cubicBezTo>
                  <a:pt x="8331" y="1709"/>
                  <a:pt x="8354" y="1715"/>
                  <a:pt x="8348" y="1739"/>
                </a:cubicBezTo>
                <a:cubicBezTo>
                  <a:pt x="8348" y="1762"/>
                  <a:pt x="8325" y="1780"/>
                  <a:pt x="8301" y="1780"/>
                </a:cubicBezTo>
                <a:cubicBezTo>
                  <a:pt x="8283" y="1780"/>
                  <a:pt x="8260" y="1780"/>
                  <a:pt x="8260" y="1757"/>
                </a:cubicBezTo>
                <a:cubicBezTo>
                  <a:pt x="8266" y="1733"/>
                  <a:pt x="8289" y="1721"/>
                  <a:pt x="8313" y="1709"/>
                </a:cubicBezTo>
                <a:close/>
                <a:moveTo>
                  <a:pt x="7799" y="236"/>
                </a:moveTo>
                <a:cubicBezTo>
                  <a:pt x="7967" y="236"/>
                  <a:pt x="8103" y="348"/>
                  <a:pt x="8147" y="544"/>
                </a:cubicBezTo>
                <a:cubicBezTo>
                  <a:pt x="8189" y="722"/>
                  <a:pt x="8189" y="905"/>
                  <a:pt x="8189" y="1088"/>
                </a:cubicBezTo>
                <a:cubicBezTo>
                  <a:pt x="8189" y="1242"/>
                  <a:pt x="8147" y="1366"/>
                  <a:pt x="8000" y="1431"/>
                </a:cubicBezTo>
                <a:cubicBezTo>
                  <a:pt x="7935" y="1461"/>
                  <a:pt x="7881" y="1490"/>
                  <a:pt x="7840" y="1544"/>
                </a:cubicBezTo>
                <a:cubicBezTo>
                  <a:pt x="7781" y="1556"/>
                  <a:pt x="7716" y="1579"/>
                  <a:pt x="7716" y="1662"/>
                </a:cubicBezTo>
                <a:cubicBezTo>
                  <a:pt x="7701" y="1652"/>
                  <a:pt x="7688" y="1648"/>
                  <a:pt x="7676" y="1648"/>
                </a:cubicBezTo>
                <a:cubicBezTo>
                  <a:pt x="7639" y="1648"/>
                  <a:pt x="7611" y="1686"/>
                  <a:pt x="7580" y="1703"/>
                </a:cubicBezTo>
                <a:cubicBezTo>
                  <a:pt x="7497" y="1751"/>
                  <a:pt x="7420" y="1804"/>
                  <a:pt x="7343" y="1857"/>
                </a:cubicBezTo>
                <a:cubicBezTo>
                  <a:pt x="7331" y="1875"/>
                  <a:pt x="7314" y="1887"/>
                  <a:pt x="7308" y="1904"/>
                </a:cubicBezTo>
                <a:cubicBezTo>
                  <a:pt x="7296" y="1910"/>
                  <a:pt x="7290" y="1916"/>
                  <a:pt x="7284" y="1916"/>
                </a:cubicBezTo>
                <a:cubicBezTo>
                  <a:pt x="7266" y="1928"/>
                  <a:pt x="7255" y="1934"/>
                  <a:pt x="7243" y="1946"/>
                </a:cubicBezTo>
                <a:cubicBezTo>
                  <a:pt x="7154" y="1981"/>
                  <a:pt x="7089" y="2052"/>
                  <a:pt x="7030" y="2123"/>
                </a:cubicBezTo>
                <a:cubicBezTo>
                  <a:pt x="6918" y="2206"/>
                  <a:pt x="6799" y="2283"/>
                  <a:pt x="6681" y="2371"/>
                </a:cubicBezTo>
                <a:cubicBezTo>
                  <a:pt x="6616" y="2034"/>
                  <a:pt x="6652" y="1691"/>
                  <a:pt x="6782" y="1378"/>
                </a:cubicBezTo>
                <a:cubicBezTo>
                  <a:pt x="6888" y="1124"/>
                  <a:pt x="7018" y="887"/>
                  <a:pt x="7172" y="657"/>
                </a:cubicBezTo>
                <a:cubicBezTo>
                  <a:pt x="7290" y="485"/>
                  <a:pt x="7438" y="355"/>
                  <a:pt x="7627" y="273"/>
                </a:cubicBezTo>
                <a:cubicBezTo>
                  <a:pt x="7687" y="248"/>
                  <a:pt x="7745" y="236"/>
                  <a:pt x="7799" y="236"/>
                </a:cubicBezTo>
                <a:close/>
                <a:moveTo>
                  <a:pt x="2613" y="2797"/>
                </a:moveTo>
                <a:cubicBezTo>
                  <a:pt x="2708" y="2797"/>
                  <a:pt x="2655" y="2844"/>
                  <a:pt x="2649" y="2880"/>
                </a:cubicBezTo>
                <a:cubicBezTo>
                  <a:pt x="2631" y="2875"/>
                  <a:pt x="2614" y="2873"/>
                  <a:pt x="2597" y="2873"/>
                </a:cubicBezTo>
                <a:cubicBezTo>
                  <a:pt x="2574" y="2873"/>
                  <a:pt x="2551" y="2876"/>
                  <a:pt x="2531" y="2880"/>
                </a:cubicBezTo>
                <a:cubicBezTo>
                  <a:pt x="2537" y="2838"/>
                  <a:pt x="2554" y="2803"/>
                  <a:pt x="2613" y="2797"/>
                </a:cubicBezTo>
                <a:close/>
                <a:moveTo>
                  <a:pt x="2649" y="2886"/>
                </a:moveTo>
                <a:cubicBezTo>
                  <a:pt x="2678" y="2909"/>
                  <a:pt x="2749" y="2880"/>
                  <a:pt x="2743" y="2939"/>
                </a:cubicBezTo>
                <a:cubicBezTo>
                  <a:pt x="2743" y="2980"/>
                  <a:pt x="2690" y="2980"/>
                  <a:pt x="2655" y="2992"/>
                </a:cubicBezTo>
                <a:cubicBezTo>
                  <a:pt x="2655" y="2992"/>
                  <a:pt x="2649" y="2998"/>
                  <a:pt x="2649" y="2998"/>
                </a:cubicBezTo>
                <a:cubicBezTo>
                  <a:pt x="2649" y="2963"/>
                  <a:pt x="2649" y="2921"/>
                  <a:pt x="2649" y="2886"/>
                </a:cubicBezTo>
                <a:close/>
                <a:moveTo>
                  <a:pt x="13545" y="3122"/>
                </a:moveTo>
                <a:cubicBezTo>
                  <a:pt x="13569" y="3128"/>
                  <a:pt x="13604" y="3140"/>
                  <a:pt x="13593" y="3170"/>
                </a:cubicBezTo>
                <a:cubicBezTo>
                  <a:pt x="13588" y="3196"/>
                  <a:pt x="13564" y="3200"/>
                  <a:pt x="13539" y="3200"/>
                </a:cubicBezTo>
                <a:cubicBezTo>
                  <a:pt x="13531" y="3200"/>
                  <a:pt x="13523" y="3199"/>
                  <a:pt x="13516" y="3199"/>
                </a:cubicBezTo>
                <a:cubicBezTo>
                  <a:pt x="13498" y="3199"/>
                  <a:pt x="13480" y="3187"/>
                  <a:pt x="13480" y="3170"/>
                </a:cubicBezTo>
                <a:cubicBezTo>
                  <a:pt x="13480" y="3128"/>
                  <a:pt x="13516" y="3122"/>
                  <a:pt x="13545" y="3122"/>
                </a:cubicBezTo>
                <a:close/>
                <a:moveTo>
                  <a:pt x="8087" y="1509"/>
                </a:moveTo>
                <a:cubicBezTo>
                  <a:pt x="8113" y="1509"/>
                  <a:pt x="8131" y="1522"/>
                  <a:pt x="8124" y="1567"/>
                </a:cubicBezTo>
                <a:cubicBezTo>
                  <a:pt x="8076" y="1810"/>
                  <a:pt x="8053" y="2064"/>
                  <a:pt x="7958" y="2289"/>
                </a:cubicBezTo>
                <a:cubicBezTo>
                  <a:pt x="7810" y="2620"/>
                  <a:pt x="7586" y="2904"/>
                  <a:pt x="7326" y="3152"/>
                </a:cubicBezTo>
                <a:cubicBezTo>
                  <a:pt x="7271" y="3207"/>
                  <a:pt x="7233" y="3233"/>
                  <a:pt x="7194" y="3233"/>
                </a:cubicBezTo>
                <a:cubicBezTo>
                  <a:pt x="7156" y="3233"/>
                  <a:pt x="7117" y="3210"/>
                  <a:pt x="7060" y="3164"/>
                </a:cubicBezTo>
                <a:cubicBezTo>
                  <a:pt x="6888" y="3034"/>
                  <a:pt x="6805" y="2844"/>
                  <a:pt x="6723" y="2649"/>
                </a:cubicBezTo>
                <a:cubicBezTo>
                  <a:pt x="6687" y="2555"/>
                  <a:pt x="6705" y="2507"/>
                  <a:pt x="6782" y="2448"/>
                </a:cubicBezTo>
                <a:cubicBezTo>
                  <a:pt x="6906" y="2360"/>
                  <a:pt x="7042" y="2277"/>
                  <a:pt x="7142" y="2153"/>
                </a:cubicBezTo>
                <a:cubicBezTo>
                  <a:pt x="7195" y="2117"/>
                  <a:pt x="7255" y="2082"/>
                  <a:pt x="7296" y="2028"/>
                </a:cubicBezTo>
                <a:cubicBezTo>
                  <a:pt x="7308" y="2017"/>
                  <a:pt x="7326" y="2005"/>
                  <a:pt x="7337" y="1993"/>
                </a:cubicBezTo>
                <a:cubicBezTo>
                  <a:pt x="7349" y="1987"/>
                  <a:pt x="7355" y="1975"/>
                  <a:pt x="7361" y="1969"/>
                </a:cubicBezTo>
                <a:cubicBezTo>
                  <a:pt x="7367" y="1963"/>
                  <a:pt x="7379" y="1963"/>
                  <a:pt x="7385" y="1958"/>
                </a:cubicBezTo>
                <a:cubicBezTo>
                  <a:pt x="7503" y="1881"/>
                  <a:pt x="7615" y="1810"/>
                  <a:pt x="7728" y="1733"/>
                </a:cubicBezTo>
                <a:cubicBezTo>
                  <a:pt x="7739" y="1727"/>
                  <a:pt x="7751" y="1715"/>
                  <a:pt x="7757" y="1703"/>
                </a:cubicBezTo>
                <a:cubicBezTo>
                  <a:pt x="7757" y="1703"/>
                  <a:pt x="7763" y="1703"/>
                  <a:pt x="7769" y="1697"/>
                </a:cubicBezTo>
                <a:cubicBezTo>
                  <a:pt x="7810" y="1680"/>
                  <a:pt x="7852" y="1650"/>
                  <a:pt x="7893" y="1626"/>
                </a:cubicBezTo>
                <a:cubicBezTo>
                  <a:pt x="7893" y="1621"/>
                  <a:pt x="7899" y="1615"/>
                  <a:pt x="7899" y="1609"/>
                </a:cubicBezTo>
                <a:cubicBezTo>
                  <a:pt x="7905" y="1609"/>
                  <a:pt x="7905" y="1603"/>
                  <a:pt x="7911" y="1603"/>
                </a:cubicBezTo>
                <a:cubicBezTo>
                  <a:pt x="7964" y="1597"/>
                  <a:pt x="8000" y="1561"/>
                  <a:pt x="8029" y="1520"/>
                </a:cubicBezTo>
                <a:cubicBezTo>
                  <a:pt x="8048" y="1515"/>
                  <a:pt x="8070" y="1509"/>
                  <a:pt x="8087" y="1509"/>
                </a:cubicBezTo>
                <a:close/>
                <a:moveTo>
                  <a:pt x="13488" y="3380"/>
                </a:moveTo>
                <a:cubicBezTo>
                  <a:pt x="13512" y="3380"/>
                  <a:pt x="13536" y="3393"/>
                  <a:pt x="13563" y="3430"/>
                </a:cubicBezTo>
                <a:cubicBezTo>
                  <a:pt x="13551" y="3442"/>
                  <a:pt x="13534" y="3453"/>
                  <a:pt x="13522" y="3465"/>
                </a:cubicBezTo>
                <a:cubicBezTo>
                  <a:pt x="13489" y="3475"/>
                  <a:pt x="13458" y="3498"/>
                  <a:pt x="13428" y="3498"/>
                </a:cubicBezTo>
                <a:cubicBezTo>
                  <a:pt x="13404" y="3498"/>
                  <a:pt x="13380" y="3483"/>
                  <a:pt x="13356" y="3436"/>
                </a:cubicBezTo>
                <a:cubicBezTo>
                  <a:pt x="13402" y="3424"/>
                  <a:pt x="13444" y="3380"/>
                  <a:pt x="13488" y="3380"/>
                </a:cubicBezTo>
                <a:close/>
                <a:moveTo>
                  <a:pt x="20492" y="3589"/>
                </a:moveTo>
                <a:cubicBezTo>
                  <a:pt x="20504" y="3589"/>
                  <a:pt x="20510" y="3601"/>
                  <a:pt x="20522" y="3607"/>
                </a:cubicBezTo>
                <a:cubicBezTo>
                  <a:pt x="20510" y="3613"/>
                  <a:pt x="20504" y="3625"/>
                  <a:pt x="20498" y="3625"/>
                </a:cubicBezTo>
                <a:cubicBezTo>
                  <a:pt x="20496" y="3626"/>
                  <a:pt x="20494" y="3626"/>
                  <a:pt x="20492" y="3626"/>
                </a:cubicBezTo>
                <a:cubicBezTo>
                  <a:pt x="20482" y="3626"/>
                  <a:pt x="20474" y="3618"/>
                  <a:pt x="20469" y="3613"/>
                </a:cubicBezTo>
                <a:cubicBezTo>
                  <a:pt x="20475" y="3607"/>
                  <a:pt x="20486" y="3595"/>
                  <a:pt x="20492" y="3589"/>
                </a:cubicBezTo>
                <a:close/>
                <a:moveTo>
                  <a:pt x="12664" y="160"/>
                </a:moveTo>
                <a:cubicBezTo>
                  <a:pt x="12670" y="166"/>
                  <a:pt x="12676" y="166"/>
                  <a:pt x="12682" y="172"/>
                </a:cubicBezTo>
                <a:cubicBezTo>
                  <a:pt x="12765" y="278"/>
                  <a:pt x="12901" y="290"/>
                  <a:pt x="13019" y="326"/>
                </a:cubicBezTo>
                <a:cubicBezTo>
                  <a:pt x="13616" y="515"/>
                  <a:pt x="14107" y="834"/>
                  <a:pt x="14468" y="1354"/>
                </a:cubicBezTo>
                <a:cubicBezTo>
                  <a:pt x="14509" y="1408"/>
                  <a:pt x="14539" y="1455"/>
                  <a:pt x="14468" y="1502"/>
                </a:cubicBezTo>
                <a:cubicBezTo>
                  <a:pt x="14048" y="1585"/>
                  <a:pt x="13646" y="1715"/>
                  <a:pt x="13256" y="1887"/>
                </a:cubicBezTo>
                <a:cubicBezTo>
                  <a:pt x="12694" y="2129"/>
                  <a:pt x="12203" y="2490"/>
                  <a:pt x="11683" y="2797"/>
                </a:cubicBezTo>
                <a:cubicBezTo>
                  <a:pt x="11328" y="3004"/>
                  <a:pt x="10968" y="3199"/>
                  <a:pt x="10583" y="3347"/>
                </a:cubicBezTo>
                <a:cubicBezTo>
                  <a:pt x="10305" y="3453"/>
                  <a:pt x="10016" y="3512"/>
                  <a:pt x="9732" y="3583"/>
                </a:cubicBezTo>
                <a:cubicBezTo>
                  <a:pt x="9440" y="3658"/>
                  <a:pt x="9151" y="3695"/>
                  <a:pt x="8861" y="3695"/>
                </a:cubicBezTo>
                <a:cubicBezTo>
                  <a:pt x="8622" y="3695"/>
                  <a:pt x="8382" y="3670"/>
                  <a:pt x="8141" y="3619"/>
                </a:cubicBezTo>
                <a:cubicBezTo>
                  <a:pt x="7911" y="3572"/>
                  <a:pt x="7674" y="3542"/>
                  <a:pt x="7479" y="3377"/>
                </a:cubicBezTo>
                <a:cubicBezTo>
                  <a:pt x="7509" y="3341"/>
                  <a:pt x="7527" y="3306"/>
                  <a:pt x="7556" y="3282"/>
                </a:cubicBezTo>
                <a:cubicBezTo>
                  <a:pt x="7745" y="3128"/>
                  <a:pt x="7887" y="2933"/>
                  <a:pt x="8035" y="2738"/>
                </a:cubicBezTo>
                <a:cubicBezTo>
                  <a:pt x="8337" y="2336"/>
                  <a:pt x="8544" y="1887"/>
                  <a:pt x="8614" y="1384"/>
                </a:cubicBezTo>
                <a:cubicBezTo>
                  <a:pt x="8638" y="1230"/>
                  <a:pt x="8703" y="1153"/>
                  <a:pt x="8833" y="1106"/>
                </a:cubicBezTo>
                <a:cubicBezTo>
                  <a:pt x="8898" y="1083"/>
                  <a:pt x="8957" y="1059"/>
                  <a:pt x="9016" y="1029"/>
                </a:cubicBezTo>
                <a:cubicBezTo>
                  <a:pt x="9070" y="1000"/>
                  <a:pt x="9129" y="988"/>
                  <a:pt x="9176" y="941"/>
                </a:cubicBezTo>
                <a:cubicBezTo>
                  <a:pt x="9218" y="941"/>
                  <a:pt x="9253" y="917"/>
                  <a:pt x="9288" y="881"/>
                </a:cubicBezTo>
                <a:cubicBezTo>
                  <a:pt x="9306" y="881"/>
                  <a:pt x="9324" y="876"/>
                  <a:pt x="9342" y="870"/>
                </a:cubicBezTo>
                <a:cubicBezTo>
                  <a:pt x="9365" y="858"/>
                  <a:pt x="9395" y="846"/>
                  <a:pt x="9413" y="828"/>
                </a:cubicBezTo>
                <a:cubicBezTo>
                  <a:pt x="9419" y="828"/>
                  <a:pt x="9430" y="822"/>
                  <a:pt x="9442" y="822"/>
                </a:cubicBezTo>
                <a:cubicBezTo>
                  <a:pt x="9543" y="793"/>
                  <a:pt x="9643" y="751"/>
                  <a:pt x="9726" y="686"/>
                </a:cubicBezTo>
                <a:cubicBezTo>
                  <a:pt x="9785" y="680"/>
                  <a:pt x="9832" y="657"/>
                  <a:pt x="9880" y="621"/>
                </a:cubicBezTo>
                <a:cubicBezTo>
                  <a:pt x="9957" y="610"/>
                  <a:pt x="10022" y="580"/>
                  <a:pt x="10081" y="533"/>
                </a:cubicBezTo>
                <a:cubicBezTo>
                  <a:pt x="10134" y="515"/>
                  <a:pt x="10205" y="533"/>
                  <a:pt x="10211" y="444"/>
                </a:cubicBezTo>
                <a:cubicBezTo>
                  <a:pt x="10223" y="461"/>
                  <a:pt x="10236" y="467"/>
                  <a:pt x="10249" y="467"/>
                </a:cubicBezTo>
                <a:cubicBezTo>
                  <a:pt x="10268" y="467"/>
                  <a:pt x="10288" y="454"/>
                  <a:pt x="10305" y="444"/>
                </a:cubicBezTo>
                <a:cubicBezTo>
                  <a:pt x="10310" y="445"/>
                  <a:pt x="10315" y="445"/>
                  <a:pt x="10319" y="445"/>
                </a:cubicBezTo>
                <a:cubicBezTo>
                  <a:pt x="10348" y="445"/>
                  <a:pt x="10373" y="429"/>
                  <a:pt x="10388" y="409"/>
                </a:cubicBezTo>
                <a:cubicBezTo>
                  <a:pt x="10477" y="373"/>
                  <a:pt x="10589" y="397"/>
                  <a:pt x="10642" y="284"/>
                </a:cubicBezTo>
                <a:cubicBezTo>
                  <a:pt x="10642" y="284"/>
                  <a:pt x="10642" y="284"/>
                  <a:pt x="10642" y="278"/>
                </a:cubicBezTo>
                <a:cubicBezTo>
                  <a:pt x="10651" y="283"/>
                  <a:pt x="10659" y="287"/>
                  <a:pt x="10667" y="287"/>
                </a:cubicBezTo>
                <a:cubicBezTo>
                  <a:pt x="10671" y="287"/>
                  <a:pt x="10674" y="286"/>
                  <a:pt x="10678" y="284"/>
                </a:cubicBezTo>
                <a:cubicBezTo>
                  <a:pt x="10712" y="296"/>
                  <a:pt x="10747" y="301"/>
                  <a:pt x="10781" y="301"/>
                </a:cubicBezTo>
                <a:cubicBezTo>
                  <a:pt x="10847" y="301"/>
                  <a:pt x="10913" y="284"/>
                  <a:pt x="10979" y="273"/>
                </a:cubicBezTo>
                <a:cubicBezTo>
                  <a:pt x="11326" y="201"/>
                  <a:pt x="11678" y="161"/>
                  <a:pt x="12032" y="161"/>
                </a:cubicBezTo>
                <a:cubicBezTo>
                  <a:pt x="12203" y="161"/>
                  <a:pt x="12375" y="170"/>
                  <a:pt x="12546" y="190"/>
                </a:cubicBezTo>
                <a:cubicBezTo>
                  <a:pt x="12562" y="193"/>
                  <a:pt x="12582" y="201"/>
                  <a:pt x="12601" y="201"/>
                </a:cubicBezTo>
                <a:cubicBezTo>
                  <a:pt x="12617" y="201"/>
                  <a:pt x="12632" y="194"/>
                  <a:pt x="12641" y="172"/>
                </a:cubicBezTo>
                <a:cubicBezTo>
                  <a:pt x="12653" y="166"/>
                  <a:pt x="12659" y="166"/>
                  <a:pt x="12664" y="160"/>
                </a:cubicBezTo>
                <a:close/>
                <a:moveTo>
                  <a:pt x="3491" y="3792"/>
                </a:moveTo>
                <a:cubicBezTo>
                  <a:pt x="3504" y="3792"/>
                  <a:pt x="3515" y="3801"/>
                  <a:pt x="3524" y="3814"/>
                </a:cubicBezTo>
                <a:cubicBezTo>
                  <a:pt x="3536" y="3832"/>
                  <a:pt x="3530" y="3849"/>
                  <a:pt x="3512" y="3849"/>
                </a:cubicBezTo>
                <a:cubicBezTo>
                  <a:pt x="3508" y="3851"/>
                  <a:pt x="3504" y="3851"/>
                  <a:pt x="3501" y="3851"/>
                </a:cubicBezTo>
                <a:cubicBezTo>
                  <a:pt x="3484" y="3851"/>
                  <a:pt x="3475" y="3840"/>
                  <a:pt x="3465" y="3826"/>
                </a:cubicBezTo>
                <a:cubicBezTo>
                  <a:pt x="3471" y="3814"/>
                  <a:pt x="3471" y="3796"/>
                  <a:pt x="3477" y="3796"/>
                </a:cubicBezTo>
                <a:cubicBezTo>
                  <a:pt x="3482" y="3793"/>
                  <a:pt x="3487" y="3792"/>
                  <a:pt x="3491" y="3792"/>
                </a:cubicBezTo>
                <a:close/>
                <a:moveTo>
                  <a:pt x="1270" y="2341"/>
                </a:moveTo>
                <a:cubicBezTo>
                  <a:pt x="1454" y="2341"/>
                  <a:pt x="1630" y="2399"/>
                  <a:pt x="1798" y="2478"/>
                </a:cubicBezTo>
                <a:cubicBezTo>
                  <a:pt x="2010" y="2572"/>
                  <a:pt x="2205" y="2697"/>
                  <a:pt x="2395" y="2838"/>
                </a:cubicBezTo>
                <a:cubicBezTo>
                  <a:pt x="2427" y="2857"/>
                  <a:pt x="2453" y="2894"/>
                  <a:pt x="2491" y="2894"/>
                </a:cubicBezTo>
                <a:cubicBezTo>
                  <a:pt x="2501" y="2894"/>
                  <a:pt x="2512" y="2892"/>
                  <a:pt x="2525" y="2886"/>
                </a:cubicBezTo>
                <a:lnTo>
                  <a:pt x="2525" y="2886"/>
                </a:lnTo>
                <a:cubicBezTo>
                  <a:pt x="2519" y="2974"/>
                  <a:pt x="2566" y="3004"/>
                  <a:pt x="2643" y="3004"/>
                </a:cubicBezTo>
                <a:cubicBezTo>
                  <a:pt x="2625" y="3051"/>
                  <a:pt x="2667" y="3069"/>
                  <a:pt x="2690" y="3099"/>
                </a:cubicBezTo>
                <a:cubicBezTo>
                  <a:pt x="2814" y="3235"/>
                  <a:pt x="2939" y="3365"/>
                  <a:pt x="3063" y="3501"/>
                </a:cubicBezTo>
                <a:cubicBezTo>
                  <a:pt x="3092" y="3536"/>
                  <a:pt x="3134" y="3560"/>
                  <a:pt x="3110" y="3637"/>
                </a:cubicBezTo>
                <a:cubicBezTo>
                  <a:pt x="2885" y="3625"/>
                  <a:pt x="2667" y="3583"/>
                  <a:pt x="2448" y="3530"/>
                </a:cubicBezTo>
                <a:cubicBezTo>
                  <a:pt x="2401" y="3518"/>
                  <a:pt x="2377" y="3477"/>
                  <a:pt x="2341" y="3442"/>
                </a:cubicBezTo>
                <a:cubicBezTo>
                  <a:pt x="2229" y="3300"/>
                  <a:pt x="2129" y="3146"/>
                  <a:pt x="2022" y="2998"/>
                </a:cubicBezTo>
                <a:cubicBezTo>
                  <a:pt x="1892" y="2815"/>
                  <a:pt x="1721" y="2697"/>
                  <a:pt x="1502" y="2649"/>
                </a:cubicBezTo>
                <a:cubicBezTo>
                  <a:pt x="1480" y="2644"/>
                  <a:pt x="1457" y="2642"/>
                  <a:pt x="1435" y="2642"/>
                </a:cubicBezTo>
                <a:cubicBezTo>
                  <a:pt x="1320" y="2642"/>
                  <a:pt x="1209" y="2702"/>
                  <a:pt x="1165" y="2791"/>
                </a:cubicBezTo>
                <a:cubicBezTo>
                  <a:pt x="1112" y="2904"/>
                  <a:pt x="1147" y="3022"/>
                  <a:pt x="1254" y="3122"/>
                </a:cubicBezTo>
                <a:cubicBezTo>
                  <a:pt x="1354" y="3223"/>
                  <a:pt x="1472" y="3300"/>
                  <a:pt x="1602" y="3341"/>
                </a:cubicBezTo>
                <a:cubicBezTo>
                  <a:pt x="1863" y="3418"/>
                  <a:pt x="2010" y="3607"/>
                  <a:pt x="2135" y="3826"/>
                </a:cubicBezTo>
                <a:cubicBezTo>
                  <a:pt x="2353" y="3962"/>
                  <a:pt x="2383" y="4204"/>
                  <a:pt x="2501" y="4417"/>
                </a:cubicBezTo>
                <a:cubicBezTo>
                  <a:pt x="2476" y="4421"/>
                  <a:pt x="2452" y="4423"/>
                  <a:pt x="2430" y="4423"/>
                </a:cubicBezTo>
                <a:cubicBezTo>
                  <a:pt x="2361" y="4423"/>
                  <a:pt x="2307" y="4404"/>
                  <a:pt x="2253" y="4382"/>
                </a:cubicBezTo>
                <a:cubicBezTo>
                  <a:pt x="2188" y="4376"/>
                  <a:pt x="2123" y="4370"/>
                  <a:pt x="2064" y="4364"/>
                </a:cubicBezTo>
                <a:cubicBezTo>
                  <a:pt x="2059" y="4364"/>
                  <a:pt x="2054" y="4365"/>
                  <a:pt x="2050" y="4365"/>
                </a:cubicBezTo>
                <a:cubicBezTo>
                  <a:pt x="2004" y="4365"/>
                  <a:pt x="1972" y="4338"/>
                  <a:pt x="1939" y="4311"/>
                </a:cubicBezTo>
                <a:cubicBezTo>
                  <a:pt x="1874" y="4287"/>
                  <a:pt x="1815" y="4263"/>
                  <a:pt x="1756" y="4246"/>
                </a:cubicBezTo>
                <a:cubicBezTo>
                  <a:pt x="1472" y="4157"/>
                  <a:pt x="1230" y="3985"/>
                  <a:pt x="976" y="3838"/>
                </a:cubicBezTo>
                <a:cubicBezTo>
                  <a:pt x="727" y="3696"/>
                  <a:pt x="603" y="3447"/>
                  <a:pt x="497" y="3187"/>
                </a:cubicBezTo>
                <a:cubicBezTo>
                  <a:pt x="414" y="3087"/>
                  <a:pt x="402" y="2963"/>
                  <a:pt x="396" y="2838"/>
                </a:cubicBezTo>
                <a:cubicBezTo>
                  <a:pt x="396" y="2596"/>
                  <a:pt x="485" y="2460"/>
                  <a:pt x="716" y="2389"/>
                </a:cubicBezTo>
                <a:cubicBezTo>
                  <a:pt x="820" y="2359"/>
                  <a:pt x="928" y="2341"/>
                  <a:pt x="1040" y="2341"/>
                </a:cubicBezTo>
                <a:cubicBezTo>
                  <a:pt x="1079" y="2341"/>
                  <a:pt x="1119" y="2343"/>
                  <a:pt x="1159" y="2348"/>
                </a:cubicBezTo>
                <a:cubicBezTo>
                  <a:pt x="1196" y="2343"/>
                  <a:pt x="1233" y="2341"/>
                  <a:pt x="1270" y="2341"/>
                </a:cubicBezTo>
                <a:close/>
                <a:moveTo>
                  <a:pt x="6478" y="2683"/>
                </a:moveTo>
                <a:cubicBezTo>
                  <a:pt x="6507" y="2683"/>
                  <a:pt x="6520" y="2718"/>
                  <a:pt x="6551" y="2797"/>
                </a:cubicBezTo>
                <a:cubicBezTo>
                  <a:pt x="6616" y="2980"/>
                  <a:pt x="6699" y="3158"/>
                  <a:pt x="6858" y="3288"/>
                </a:cubicBezTo>
                <a:cubicBezTo>
                  <a:pt x="6888" y="3306"/>
                  <a:pt x="6906" y="3335"/>
                  <a:pt x="6929" y="3359"/>
                </a:cubicBezTo>
                <a:cubicBezTo>
                  <a:pt x="6977" y="3406"/>
                  <a:pt x="6965" y="3453"/>
                  <a:pt x="6918" y="3489"/>
                </a:cubicBezTo>
                <a:cubicBezTo>
                  <a:pt x="6817" y="3572"/>
                  <a:pt x="6717" y="3660"/>
                  <a:pt x="6598" y="3719"/>
                </a:cubicBezTo>
                <a:cubicBezTo>
                  <a:pt x="5865" y="4104"/>
                  <a:pt x="5085" y="4358"/>
                  <a:pt x="4263" y="4476"/>
                </a:cubicBezTo>
                <a:cubicBezTo>
                  <a:pt x="4241" y="4485"/>
                  <a:pt x="4223" y="4490"/>
                  <a:pt x="4203" y="4490"/>
                </a:cubicBezTo>
                <a:cubicBezTo>
                  <a:pt x="4196" y="4490"/>
                  <a:pt x="4188" y="4490"/>
                  <a:pt x="4180" y="4488"/>
                </a:cubicBezTo>
                <a:lnTo>
                  <a:pt x="4103" y="4488"/>
                </a:lnTo>
                <a:cubicBezTo>
                  <a:pt x="3997" y="4488"/>
                  <a:pt x="3997" y="4405"/>
                  <a:pt x="3985" y="4334"/>
                </a:cubicBezTo>
                <a:cubicBezTo>
                  <a:pt x="3932" y="4216"/>
                  <a:pt x="3879" y="4098"/>
                  <a:pt x="3825" y="3980"/>
                </a:cubicBezTo>
                <a:cubicBezTo>
                  <a:pt x="3772" y="3926"/>
                  <a:pt x="3695" y="3867"/>
                  <a:pt x="3731" y="3790"/>
                </a:cubicBezTo>
                <a:cubicBezTo>
                  <a:pt x="3746" y="3758"/>
                  <a:pt x="3778" y="3750"/>
                  <a:pt x="3815" y="3750"/>
                </a:cubicBezTo>
                <a:cubicBezTo>
                  <a:pt x="3846" y="3750"/>
                  <a:pt x="3880" y="3756"/>
                  <a:pt x="3909" y="3756"/>
                </a:cubicBezTo>
                <a:cubicBezTo>
                  <a:pt x="3915" y="3756"/>
                  <a:pt x="3921" y="3755"/>
                  <a:pt x="3926" y="3755"/>
                </a:cubicBezTo>
                <a:cubicBezTo>
                  <a:pt x="3928" y="3753"/>
                  <a:pt x="3930" y="3752"/>
                  <a:pt x="3932" y="3752"/>
                </a:cubicBezTo>
                <a:cubicBezTo>
                  <a:pt x="3936" y="3752"/>
                  <a:pt x="3940" y="3755"/>
                  <a:pt x="3944" y="3755"/>
                </a:cubicBezTo>
                <a:cubicBezTo>
                  <a:pt x="4026" y="3737"/>
                  <a:pt x="4115" y="3719"/>
                  <a:pt x="4198" y="3702"/>
                </a:cubicBezTo>
                <a:cubicBezTo>
                  <a:pt x="4399" y="3660"/>
                  <a:pt x="4612" y="3648"/>
                  <a:pt x="4807" y="3560"/>
                </a:cubicBezTo>
                <a:cubicBezTo>
                  <a:pt x="5215" y="3377"/>
                  <a:pt x="5629" y="3193"/>
                  <a:pt x="6013" y="2957"/>
                </a:cubicBezTo>
                <a:cubicBezTo>
                  <a:pt x="6137" y="2880"/>
                  <a:pt x="6261" y="2809"/>
                  <a:pt x="6380" y="2732"/>
                </a:cubicBezTo>
                <a:cubicBezTo>
                  <a:pt x="6429" y="2700"/>
                  <a:pt x="6457" y="2683"/>
                  <a:pt x="6478" y="2683"/>
                </a:cubicBezTo>
                <a:close/>
                <a:moveTo>
                  <a:pt x="2566" y="3696"/>
                </a:moveTo>
                <a:cubicBezTo>
                  <a:pt x="2773" y="3714"/>
                  <a:pt x="2974" y="3737"/>
                  <a:pt x="3181" y="3767"/>
                </a:cubicBezTo>
                <a:cubicBezTo>
                  <a:pt x="3234" y="3773"/>
                  <a:pt x="3287" y="3784"/>
                  <a:pt x="3323" y="3832"/>
                </a:cubicBezTo>
                <a:cubicBezTo>
                  <a:pt x="3471" y="4021"/>
                  <a:pt x="3630" y="4198"/>
                  <a:pt x="3743" y="4411"/>
                </a:cubicBezTo>
                <a:cubicBezTo>
                  <a:pt x="3796" y="4500"/>
                  <a:pt x="3784" y="4523"/>
                  <a:pt x="3672" y="4523"/>
                </a:cubicBezTo>
                <a:cubicBezTo>
                  <a:pt x="3447" y="4518"/>
                  <a:pt x="3216" y="4500"/>
                  <a:pt x="2992" y="4494"/>
                </a:cubicBezTo>
                <a:cubicBezTo>
                  <a:pt x="2933" y="4488"/>
                  <a:pt x="2897" y="4464"/>
                  <a:pt x="2874" y="4405"/>
                </a:cubicBezTo>
                <a:cubicBezTo>
                  <a:pt x="2791" y="4169"/>
                  <a:pt x="2684" y="3938"/>
                  <a:pt x="2537" y="3731"/>
                </a:cubicBezTo>
                <a:cubicBezTo>
                  <a:pt x="2548" y="3719"/>
                  <a:pt x="2554" y="3708"/>
                  <a:pt x="2566" y="3696"/>
                </a:cubicBezTo>
                <a:close/>
                <a:moveTo>
                  <a:pt x="14111" y="4576"/>
                </a:moveTo>
                <a:cubicBezTo>
                  <a:pt x="14132" y="4576"/>
                  <a:pt x="14148" y="4580"/>
                  <a:pt x="14148" y="4606"/>
                </a:cubicBezTo>
                <a:cubicBezTo>
                  <a:pt x="14148" y="4644"/>
                  <a:pt x="14122" y="4648"/>
                  <a:pt x="14096" y="4648"/>
                </a:cubicBezTo>
                <a:cubicBezTo>
                  <a:pt x="14090" y="4648"/>
                  <a:pt x="14083" y="4648"/>
                  <a:pt x="14077" y="4648"/>
                </a:cubicBezTo>
                <a:cubicBezTo>
                  <a:pt x="14083" y="4624"/>
                  <a:pt x="14089" y="4600"/>
                  <a:pt x="14089" y="4577"/>
                </a:cubicBezTo>
                <a:cubicBezTo>
                  <a:pt x="14097" y="4577"/>
                  <a:pt x="14104" y="4576"/>
                  <a:pt x="14111" y="4576"/>
                </a:cubicBezTo>
                <a:close/>
                <a:moveTo>
                  <a:pt x="13149" y="4648"/>
                </a:moveTo>
                <a:cubicBezTo>
                  <a:pt x="13161" y="4648"/>
                  <a:pt x="13179" y="4659"/>
                  <a:pt x="13179" y="4665"/>
                </a:cubicBezTo>
                <a:cubicBezTo>
                  <a:pt x="13179" y="4689"/>
                  <a:pt x="13167" y="4695"/>
                  <a:pt x="13149" y="4695"/>
                </a:cubicBezTo>
                <a:cubicBezTo>
                  <a:pt x="13137" y="4689"/>
                  <a:pt x="13131" y="4677"/>
                  <a:pt x="13126" y="4665"/>
                </a:cubicBezTo>
                <a:cubicBezTo>
                  <a:pt x="13131" y="4659"/>
                  <a:pt x="13143" y="4648"/>
                  <a:pt x="13149" y="4648"/>
                </a:cubicBezTo>
                <a:close/>
                <a:moveTo>
                  <a:pt x="13903" y="4647"/>
                </a:moveTo>
                <a:cubicBezTo>
                  <a:pt x="13952" y="4647"/>
                  <a:pt x="13936" y="4696"/>
                  <a:pt x="13953" y="4725"/>
                </a:cubicBezTo>
                <a:cubicBezTo>
                  <a:pt x="13930" y="4725"/>
                  <a:pt x="13906" y="4730"/>
                  <a:pt x="13882" y="4730"/>
                </a:cubicBezTo>
                <a:cubicBezTo>
                  <a:pt x="13871" y="4725"/>
                  <a:pt x="13859" y="4719"/>
                  <a:pt x="13847" y="4719"/>
                </a:cubicBezTo>
                <a:cubicBezTo>
                  <a:pt x="13853" y="4689"/>
                  <a:pt x="13853" y="4654"/>
                  <a:pt x="13894" y="4648"/>
                </a:cubicBezTo>
                <a:cubicBezTo>
                  <a:pt x="13897" y="4647"/>
                  <a:pt x="13900" y="4647"/>
                  <a:pt x="13903" y="4647"/>
                </a:cubicBezTo>
                <a:close/>
                <a:moveTo>
                  <a:pt x="13764" y="4571"/>
                </a:moveTo>
                <a:cubicBezTo>
                  <a:pt x="13788" y="4612"/>
                  <a:pt x="13817" y="4654"/>
                  <a:pt x="13746" y="4689"/>
                </a:cubicBezTo>
                <a:cubicBezTo>
                  <a:pt x="13717" y="4707"/>
                  <a:pt x="13717" y="4730"/>
                  <a:pt x="13723" y="4766"/>
                </a:cubicBezTo>
                <a:cubicBezTo>
                  <a:pt x="13681" y="4772"/>
                  <a:pt x="13646" y="4772"/>
                  <a:pt x="13604" y="4772"/>
                </a:cubicBezTo>
                <a:cubicBezTo>
                  <a:pt x="13599" y="4689"/>
                  <a:pt x="13711" y="4665"/>
                  <a:pt x="13699" y="4583"/>
                </a:cubicBezTo>
                <a:cubicBezTo>
                  <a:pt x="13717" y="4583"/>
                  <a:pt x="13740" y="4577"/>
                  <a:pt x="13758" y="4571"/>
                </a:cubicBezTo>
                <a:close/>
                <a:moveTo>
                  <a:pt x="14061" y="4687"/>
                </a:moveTo>
                <a:cubicBezTo>
                  <a:pt x="14066" y="4687"/>
                  <a:pt x="14072" y="4688"/>
                  <a:pt x="14077" y="4689"/>
                </a:cubicBezTo>
                <a:cubicBezTo>
                  <a:pt x="14058" y="4761"/>
                  <a:pt x="14044" y="4789"/>
                  <a:pt x="14016" y="4789"/>
                </a:cubicBezTo>
                <a:cubicBezTo>
                  <a:pt x="14001" y="4789"/>
                  <a:pt x="13981" y="4781"/>
                  <a:pt x="13953" y="4766"/>
                </a:cubicBezTo>
                <a:cubicBezTo>
                  <a:pt x="13953" y="4754"/>
                  <a:pt x="13953" y="4736"/>
                  <a:pt x="13959" y="4725"/>
                </a:cubicBezTo>
                <a:cubicBezTo>
                  <a:pt x="13995" y="4719"/>
                  <a:pt x="14023" y="4687"/>
                  <a:pt x="14061" y="4687"/>
                </a:cubicBezTo>
                <a:close/>
                <a:moveTo>
                  <a:pt x="17370" y="4879"/>
                </a:moveTo>
                <a:cubicBezTo>
                  <a:pt x="17381" y="4879"/>
                  <a:pt x="17391" y="4885"/>
                  <a:pt x="17400" y="4902"/>
                </a:cubicBezTo>
                <a:cubicBezTo>
                  <a:pt x="17412" y="4926"/>
                  <a:pt x="17382" y="4943"/>
                  <a:pt x="17353" y="4949"/>
                </a:cubicBezTo>
                <a:cubicBezTo>
                  <a:pt x="17345" y="4955"/>
                  <a:pt x="17336" y="4957"/>
                  <a:pt x="17328" y="4957"/>
                </a:cubicBezTo>
                <a:cubicBezTo>
                  <a:pt x="17318" y="4957"/>
                  <a:pt x="17309" y="4953"/>
                  <a:pt x="17306" y="4943"/>
                </a:cubicBezTo>
                <a:cubicBezTo>
                  <a:pt x="17300" y="4937"/>
                  <a:pt x="17317" y="4920"/>
                  <a:pt x="17323" y="4908"/>
                </a:cubicBezTo>
                <a:cubicBezTo>
                  <a:pt x="17338" y="4894"/>
                  <a:pt x="17354" y="4879"/>
                  <a:pt x="17370" y="4879"/>
                </a:cubicBezTo>
                <a:close/>
                <a:moveTo>
                  <a:pt x="17384" y="4138"/>
                </a:moveTo>
                <a:cubicBezTo>
                  <a:pt x="17522" y="4138"/>
                  <a:pt x="17661" y="4144"/>
                  <a:pt x="17802" y="4157"/>
                </a:cubicBezTo>
                <a:cubicBezTo>
                  <a:pt x="17785" y="4246"/>
                  <a:pt x="17731" y="4299"/>
                  <a:pt x="17690" y="4352"/>
                </a:cubicBezTo>
                <a:cubicBezTo>
                  <a:pt x="17495" y="4624"/>
                  <a:pt x="17264" y="4855"/>
                  <a:pt x="17004" y="5073"/>
                </a:cubicBezTo>
                <a:cubicBezTo>
                  <a:pt x="16614" y="5399"/>
                  <a:pt x="16165" y="5594"/>
                  <a:pt x="15662" y="5659"/>
                </a:cubicBezTo>
                <a:cubicBezTo>
                  <a:pt x="15611" y="5666"/>
                  <a:pt x="15559" y="5670"/>
                  <a:pt x="15507" y="5670"/>
                </a:cubicBezTo>
                <a:cubicBezTo>
                  <a:pt x="15391" y="5670"/>
                  <a:pt x="15274" y="5650"/>
                  <a:pt x="15159" y="5605"/>
                </a:cubicBezTo>
                <a:cubicBezTo>
                  <a:pt x="14982" y="5535"/>
                  <a:pt x="14929" y="5404"/>
                  <a:pt x="15018" y="5233"/>
                </a:cubicBezTo>
                <a:cubicBezTo>
                  <a:pt x="15177" y="4920"/>
                  <a:pt x="15396" y="4659"/>
                  <a:pt x="15721" y="4506"/>
                </a:cubicBezTo>
                <a:cubicBezTo>
                  <a:pt x="16252" y="4252"/>
                  <a:pt x="16802" y="4138"/>
                  <a:pt x="17384" y="4138"/>
                </a:cubicBezTo>
                <a:close/>
                <a:moveTo>
                  <a:pt x="16194" y="5653"/>
                </a:moveTo>
                <a:cubicBezTo>
                  <a:pt x="16212" y="5659"/>
                  <a:pt x="16230" y="5665"/>
                  <a:pt x="16230" y="5688"/>
                </a:cubicBezTo>
                <a:cubicBezTo>
                  <a:pt x="16230" y="5718"/>
                  <a:pt x="16206" y="5730"/>
                  <a:pt x="16182" y="5730"/>
                </a:cubicBezTo>
                <a:cubicBezTo>
                  <a:pt x="16178" y="5730"/>
                  <a:pt x="16175" y="5731"/>
                  <a:pt x="16171" y="5731"/>
                </a:cubicBezTo>
                <a:cubicBezTo>
                  <a:pt x="16147" y="5731"/>
                  <a:pt x="16130" y="5714"/>
                  <a:pt x="16135" y="5688"/>
                </a:cubicBezTo>
                <a:cubicBezTo>
                  <a:pt x="16141" y="5665"/>
                  <a:pt x="16165" y="5653"/>
                  <a:pt x="16194" y="5653"/>
                </a:cubicBezTo>
                <a:close/>
                <a:moveTo>
                  <a:pt x="15174" y="5728"/>
                </a:moveTo>
                <a:cubicBezTo>
                  <a:pt x="15189" y="5728"/>
                  <a:pt x="15201" y="5740"/>
                  <a:pt x="15201" y="5759"/>
                </a:cubicBezTo>
                <a:cubicBezTo>
                  <a:pt x="15195" y="5789"/>
                  <a:pt x="15171" y="5801"/>
                  <a:pt x="15148" y="5801"/>
                </a:cubicBezTo>
                <a:cubicBezTo>
                  <a:pt x="15130" y="5801"/>
                  <a:pt x="15106" y="5789"/>
                  <a:pt x="15112" y="5771"/>
                </a:cubicBezTo>
                <a:cubicBezTo>
                  <a:pt x="15118" y="5741"/>
                  <a:pt x="15142" y="5730"/>
                  <a:pt x="15165" y="5730"/>
                </a:cubicBezTo>
                <a:cubicBezTo>
                  <a:pt x="15168" y="5729"/>
                  <a:pt x="15171" y="5728"/>
                  <a:pt x="15174" y="5728"/>
                </a:cubicBezTo>
                <a:close/>
                <a:moveTo>
                  <a:pt x="15420" y="5984"/>
                </a:moveTo>
                <a:cubicBezTo>
                  <a:pt x="15425" y="5996"/>
                  <a:pt x="15443" y="6002"/>
                  <a:pt x="15443" y="6007"/>
                </a:cubicBezTo>
                <a:cubicBezTo>
                  <a:pt x="15437" y="6031"/>
                  <a:pt x="15425" y="6043"/>
                  <a:pt x="15402" y="6043"/>
                </a:cubicBezTo>
                <a:cubicBezTo>
                  <a:pt x="15396" y="6043"/>
                  <a:pt x="15384" y="6025"/>
                  <a:pt x="15384" y="6019"/>
                </a:cubicBezTo>
                <a:cubicBezTo>
                  <a:pt x="15384" y="5996"/>
                  <a:pt x="15396" y="5984"/>
                  <a:pt x="15420" y="5984"/>
                </a:cubicBezTo>
                <a:close/>
                <a:moveTo>
                  <a:pt x="3104" y="4618"/>
                </a:moveTo>
                <a:cubicBezTo>
                  <a:pt x="3146" y="4618"/>
                  <a:pt x="3187" y="4621"/>
                  <a:pt x="3228" y="4624"/>
                </a:cubicBezTo>
                <a:cubicBezTo>
                  <a:pt x="3324" y="4628"/>
                  <a:pt x="3423" y="4642"/>
                  <a:pt x="3518" y="4642"/>
                </a:cubicBezTo>
                <a:cubicBezTo>
                  <a:pt x="3552" y="4642"/>
                  <a:pt x="3586" y="4641"/>
                  <a:pt x="3619" y="4636"/>
                </a:cubicBezTo>
                <a:cubicBezTo>
                  <a:pt x="3672" y="4629"/>
                  <a:pt x="3714" y="4625"/>
                  <a:pt x="3748" y="4625"/>
                </a:cubicBezTo>
                <a:cubicBezTo>
                  <a:pt x="3867" y="4625"/>
                  <a:pt x="3888" y="4678"/>
                  <a:pt x="3985" y="4866"/>
                </a:cubicBezTo>
                <a:cubicBezTo>
                  <a:pt x="4009" y="4914"/>
                  <a:pt x="4021" y="4961"/>
                  <a:pt x="4032" y="5014"/>
                </a:cubicBezTo>
                <a:cubicBezTo>
                  <a:pt x="4103" y="5339"/>
                  <a:pt x="4168" y="5665"/>
                  <a:pt x="4109" y="6002"/>
                </a:cubicBezTo>
                <a:cubicBezTo>
                  <a:pt x="4092" y="6138"/>
                  <a:pt x="4080" y="6274"/>
                  <a:pt x="4062" y="6410"/>
                </a:cubicBezTo>
                <a:cubicBezTo>
                  <a:pt x="3991" y="6888"/>
                  <a:pt x="3861" y="7356"/>
                  <a:pt x="3607" y="7775"/>
                </a:cubicBezTo>
                <a:cubicBezTo>
                  <a:pt x="3542" y="7894"/>
                  <a:pt x="3453" y="8000"/>
                  <a:pt x="3376" y="8112"/>
                </a:cubicBezTo>
                <a:cubicBezTo>
                  <a:pt x="3347" y="8157"/>
                  <a:pt x="3310" y="8180"/>
                  <a:pt x="3268" y="8180"/>
                </a:cubicBezTo>
                <a:cubicBezTo>
                  <a:pt x="3243" y="8180"/>
                  <a:pt x="3216" y="8171"/>
                  <a:pt x="3187" y="8154"/>
                </a:cubicBezTo>
                <a:cubicBezTo>
                  <a:pt x="3057" y="8077"/>
                  <a:pt x="2921" y="8024"/>
                  <a:pt x="2779" y="7970"/>
                </a:cubicBezTo>
                <a:cubicBezTo>
                  <a:pt x="2684" y="7935"/>
                  <a:pt x="2678" y="7876"/>
                  <a:pt x="2708" y="7787"/>
                </a:cubicBezTo>
                <a:cubicBezTo>
                  <a:pt x="2826" y="7415"/>
                  <a:pt x="2939" y="7036"/>
                  <a:pt x="3004" y="6652"/>
                </a:cubicBezTo>
                <a:cubicBezTo>
                  <a:pt x="3110" y="6025"/>
                  <a:pt x="3140" y="5404"/>
                  <a:pt x="2992" y="4784"/>
                </a:cubicBezTo>
                <a:cubicBezTo>
                  <a:pt x="2980" y="4736"/>
                  <a:pt x="2956" y="4683"/>
                  <a:pt x="2980" y="4630"/>
                </a:cubicBezTo>
                <a:cubicBezTo>
                  <a:pt x="3021" y="4621"/>
                  <a:pt x="3063" y="4618"/>
                  <a:pt x="3104" y="4618"/>
                </a:cubicBezTo>
                <a:close/>
                <a:moveTo>
                  <a:pt x="2643" y="8140"/>
                </a:moveTo>
                <a:cubicBezTo>
                  <a:pt x="2707" y="8140"/>
                  <a:pt x="2792" y="8193"/>
                  <a:pt x="2927" y="8290"/>
                </a:cubicBezTo>
                <a:cubicBezTo>
                  <a:pt x="2950" y="8307"/>
                  <a:pt x="2968" y="8325"/>
                  <a:pt x="2992" y="8337"/>
                </a:cubicBezTo>
                <a:cubicBezTo>
                  <a:pt x="3063" y="8384"/>
                  <a:pt x="3057" y="8437"/>
                  <a:pt x="3004" y="8503"/>
                </a:cubicBezTo>
                <a:cubicBezTo>
                  <a:pt x="2939" y="8591"/>
                  <a:pt x="2856" y="8668"/>
                  <a:pt x="2773" y="8739"/>
                </a:cubicBezTo>
                <a:cubicBezTo>
                  <a:pt x="2608" y="8875"/>
                  <a:pt x="2436" y="8993"/>
                  <a:pt x="2241" y="9082"/>
                </a:cubicBezTo>
                <a:cubicBezTo>
                  <a:pt x="2205" y="9029"/>
                  <a:pt x="2235" y="8993"/>
                  <a:pt x="2247" y="8958"/>
                </a:cubicBezTo>
                <a:cubicBezTo>
                  <a:pt x="2312" y="8786"/>
                  <a:pt x="2377" y="8615"/>
                  <a:pt x="2436" y="8443"/>
                </a:cubicBezTo>
                <a:cubicBezTo>
                  <a:pt x="2510" y="8234"/>
                  <a:pt x="2558" y="8140"/>
                  <a:pt x="2643" y="8140"/>
                </a:cubicBezTo>
                <a:close/>
                <a:moveTo>
                  <a:pt x="3814" y="9129"/>
                </a:moveTo>
                <a:cubicBezTo>
                  <a:pt x="3825" y="9135"/>
                  <a:pt x="3843" y="9141"/>
                  <a:pt x="3843" y="9147"/>
                </a:cubicBezTo>
                <a:cubicBezTo>
                  <a:pt x="3849" y="9159"/>
                  <a:pt x="3837" y="9177"/>
                  <a:pt x="3831" y="9182"/>
                </a:cubicBezTo>
                <a:cubicBezTo>
                  <a:pt x="3828" y="9183"/>
                  <a:pt x="3825" y="9184"/>
                  <a:pt x="3822" y="9184"/>
                </a:cubicBezTo>
                <a:cubicBezTo>
                  <a:pt x="3808" y="9184"/>
                  <a:pt x="3796" y="9172"/>
                  <a:pt x="3796" y="9153"/>
                </a:cubicBezTo>
                <a:cubicBezTo>
                  <a:pt x="3796" y="9147"/>
                  <a:pt x="3808" y="9141"/>
                  <a:pt x="3814" y="9129"/>
                </a:cubicBezTo>
                <a:close/>
                <a:moveTo>
                  <a:pt x="1799" y="8028"/>
                </a:moveTo>
                <a:cubicBezTo>
                  <a:pt x="1828" y="8028"/>
                  <a:pt x="1857" y="8028"/>
                  <a:pt x="1886" y="8030"/>
                </a:cubicBezTo>
                <a:cubicBezTo>
                  <a:pt x="1975" y="8030"/>
                  <a:pt x="2058" y="8030"/>
                  <a:pt x="2146" y="8041"/>
                </a:cubicBezTo>
                <a:cubicBezTo>
                  <a:pt x="2271" y="8053"/>
                  <a:pt x="2288" y="8077"/>
                  <a:pt x="2241" y="8183"/>
                </a:cubicBezTo>
                <a:cubicBezTo>
                  <a:pt x="2105" y="8497"/>
                  <a:pt x="1999" y="8822"/>
                  <a:pt x="1910" y="9147"/>
                </a:cubicBezTo>
                <a:cubicBezTo>
                  <a:pt x="1892" y="9224"/>
                  <a:pt x="1851" y="9259"/>
                  <a:pt x="1786" y="9283"/>
                </a:cubicBezTo>
                <a:cubicBezTo>
                  <a:pt x="1437" y="9419"/>
                  <a:pt x="1070" y="9490"/>
                  <a:pt x="704" y="9555"/>
                </a:cubicBezTo>
                <a:cubicBezTo>
                  <a:pt x="675" y="9559"/>
                  <a:pt x="645" y="9562"/>
                  <a:pt x="616" y="9562"/>
                </a:cubicBezTo>
                <a:cubicBezTo>
                  <a:pt x="561" y="9562"/>
                  <a:pt x="505" y="9552"/>
                  <a:pt x="455" y="9525"/>
                </a:cubicBezTo>
                <a:cubicBezTo>
                  <a:pt x="231" y="9413"/>
                  <a:pt x="154" y="9135"/>
                  <a:pt x="308" y="8899"/>
                </a:cubicBezTo>
                <a:cubicBezTo>
                  <a:pt x="659" y="8349"/>
                  <a:pt x="1140" y="8028"/>
                  <a:pt x="1799" y="8028"/>
                </a:cubicBezTo>
                <a:close/>
                <a:moveTo>
                  <a:pt x="4009" y="9756"/>
                </a:moveTo>
                <a:cubicBezTo>
                  <a:pt x="4025" y="9799"/>
                  <a:pt x="4026" y="9846"/>
                  <a:pt x="3983" y="9846"/>
                </a:cubicBezTo>
                <a:cubicBezTo>
                  <a:pt x="3978" y="9846"/>
                  <a:pt x="3973" y="9846"/>
                  <a:pt x="3967" y="9845"/>
                </a:cubicBezTo>
                <a:cubicBezTo>
                  <a:pt x="3920" y="9839"/>
                  <a:pt x="3938" y="9791"/>
                  <a:pt x="3950" y="9756"/>
                </a:cubicBezTo>
                <a:close/>
                <a:moveTo>
                  <a:pt x="1637" y="9864"/>
                </a:moveTo>
                <a:cubicBezTo>
                  <a:pt x="1641" y="9864"/>
                  <a:pt x="1641" y="9867"/>
                  <a:pt x="1638" y="9874"/>
                </a:cubicBezTo>
                <a:cubicBezTo>
                  <a:pt x="1632" y="9874"/>
                  <a:pt x="1632" y="9874"/>
                  <a:pt x="1626" y="9868"/>
                </a:cubicBezTo>
                <a:cubicBezTo>
                  <a:pt x="1631" y="9866"/>
                  <a:pt x="1635" y="9864"/>
                  <a:pt x="1637" y="9864"/>
                </a:cubicBezTo>
                <a:close/>
                <a:moveTo>
                  <a:pt x="4063" y="9880"/>
                </a:moveTo>
                <a:cubicBezTo>
                  <a:pt x="4074" y="9880"/>
                  <a:pt x="4084" y="9886"/>
                  <a:pt x="4092" y="9898"/>
                </a:cubicBezTo>
                <a:cubicBezTo>
                  <a:pt x="4103" y="9927"/>
                  <a:pt x="4109" y="9963"/>
                  <a:pt x="4086" y="9987"/>
                </a:cubicBezTo>
                <a:cubicBezTo>
                  <a:pt x="4078" y="9994"/>
                  <a:pt x="4070" y="9998"/>
                  <a:pt x="4062" y="9998"/>
                </a:cubicBezTo>
                <a:cubicBezTo>
                  <a:pt x="4047" y="9998"/>
                  <a:pt x="4034" y="9985"/>
                  <a:pt x="4026" y="9969"/>
                </a:cubicBezTo>
                <a:cubicBezTo>
                  <a:pt x="4009" y="9939"/>
                  <a:pt x="4015" y="9910"/>
                  <a:pt x="4044" y="9886"/>
                </a:cubicBezTo>
                <a:cubicBezTo>
                  <a:pt x="4050" y="9882"/>
                  <a:pt x="4057" y="9880"/>
                  <a:pt x="4063" y="9880"/>
                </a:cubicBezTo>
                <a:close/>
                <a:moveTo>
                  <a:pt x="3991" y="10063"/>
                </a:moveTo>
                <a:cubicBezTo>
                  <a:pt x="3997" y="10063"/>
                  <a:pt x="4015" y="10069"/>
                  <a:pt x="4015" y="10075"/>
                </a:cubicBezTo>
                <a:cubicBezTo>
                  <a:pt x="4015" y="10093"/>
                  <a:pt x="4015" y="10111"/>
                  <a:pt x="4009" y="10122"/>
                </a:cubicBezTo>
                <a:cubicBezTo>
                  <a:pt x="4003" y="10134"/>
                  <a:pt x="3991" y="10140"/>
                  <a:pt x="3985" y="10146"/>
                </a:cubicBezTo>
                <a:cubicBezTo>
                  <a:pt x="3985" y="10134"/>
                  <a:pt x="3985" y="10122"/>
                  <a:pt x="3985" y="10117"/>
                </a:cubicBezTo>
                <a:cubicBezTo>
                  <a:pt x="3985" y="10099"/>
                  <a:pt x="3991" y="10081"/>
                  <a:pt x="3991" y="10063"/>
                </a:cubicBezTo>
                <a:close/>
                <a:moveTo>
                  <a:pt x="4044" y="10359"/>
                </a:moveTo>
                <a:cubicBezTo>
                  <a:pt x="4068" y="10359"/>
                  <a:pt x="4074" y="10377"/>
                  <a:pt x="4080" y="10394"/>
                </a:cubicBezTo>
                <a:cubicBezTo>
                  <a:pt x="4075" y="10413"/>
                  <a:pt x="4064" y="10420"/>
                  <a:pt x="4051" y="10420"/>
                </a:cubicBezTo>
                <a:cubicBezTo>
                  <a:pt x="4047" y="10420"/>
                  <a:pt x="4042" y="10419"/>
                  <a:pt x="4038" y="10418"/>
                </a:cubicBezTo>
                <a:cubicBezTo>
                  <a:pt x="4032" y="10418"/>
                  <a:pt x="4026" y="10400"/>
                  <a:pt x="4026" y="10389"/>
                </a:cubicBezTo>
                <a:cubicBezTo>
                  <a:pt x="4026" y="10377"/>
                  <a:pt x="4038" y="10365"/>
                  <a:pt x="4044" y="10359"/>
                </a:cubicBezTo>
                <a:close/>
                <a:moveTo>
                  <a:pt x="4011" y="10665"/>
                </a:moveTo>
                <a:cubicBezTo>
                  <a:pt x="4024" y="10665"/>
                  <a:pt x="4033" y="10676"/>
                  <a:pt x="4038" y="10696"/>
                </a:cubicBezTo>
                <a:cubicBezTo>
                  <a:pt x="4038" y="10714"/>
                  <a:pt x="4026" y="10726"/>
                  <a:pt x="4009" y="10726"/>
                </a:cubicBezTo>
                <a:cubicBezTo>
                  <a:pt x="3997" y="10726"/>
                  <a:pt x="3979" y="10714"/>
                  <a:pt x="3979" y="10708"/>
                </a:cubicBezTo>
                <a:cubicBezTo>
                  <a:pt x="3985" y="10696"/>
                  <a:pt x="3991" y="10672"/>
                  <a:pt x="4003" y="10666"/>
                </a:cubicBezTo>
                <a:cubicBezTo>
                  <a:pt x="4006" y="10665"/>
                  <a:pt x="4009" y="10665"/>
                  <a:pt x="4011" y="10665"/>
                </a:cubicBezTo>
                <a:close/>
                <a:moveTo>
                  <a:pt x="6046" y="11494"/>
                </a:moveTo>
                <a:cubicBezTo>
                  <a:pt x="6052" y="11494"/>
                  <a:pt x="6059" y="11496"/>
                  <a:pt x="6066" y="11500"/>
                </a:cubicBezTo>
                <a:cubicBezTo>
                  <a:pt x="6084" y="11512"/>
                  <a:pt x="6090" y="11536"/>
                  <a:pt x="6102" y="11559"/>
                </a:cubicBezTo>
                <a:cubicBezTo>
                  <a:pt x="6084" y="11559"/>
                  <a:pt x="6066" y="11559"/>
                  <a:pt x="6048" y="11565"/>
                </a:cubicBezTo>
                <a:cubicBezTo>
                  <a:pt x="6031" y="11565"/>
                  <a:pt x="6007" y="11559"/>
                  <a:pt x="6013" y="11536"/>
                </a:cubicBezTo>
                <a:cubicBezTo>
                  <a:pt x="6013" y="11513"/>
                  <a:pt x="6027" y="11494"/>
                  <a:pt x="6046" y="11494"/>
                </a:cubicBezTo>
                <a:close/>
                <a:moveTo>
                  <a:pt x="6108" y="11559"/>
                </a:moveTo>
                <a:lnTo>
                  <a:pt x="6108" y="11559"/>
                </a:lnTo>
                <a:cubicBezTo>
                  <a:pt x="6125" y="11565"/>
                  <a:pt x="6143" y="11565"/>
                  <a:pt x="6161" y="11565"/>
                </a:cubicBezTo>
                <a:cubicBezTo>
                  <a:pt x="6179" y="11565"/>
                  <a:pt x="6202" y="11565"/>
                  <a:pt x="6202" y="11595"/>
                </a:cubicBezTo>
                <a:cubicBezTo>
                  <a:pt x="6202" y="11606"/>
                  <a:pt x="6190" y="11618"/>
                  <a:pt x="6184" y="11624"/>
                </a:cubicBezTo>
                <a:cubicBezTo>
                  <a:pt x="6177" y="11628"/>
                  <a:pt x="6169" y="11630"/>
                  <a:pt x="6163" y="11630"/>
                </a:cubicBezTo>
                <a:cubicBezTo>
                  <a:pt x="6150" y="11630"/>
                  <a:pt x="6139" y="11622"/>
                  <a:pt x="6131" y="11606"/>
                </a:cubicBezTo>
                <a:cubicBezTo>
                  <a:pt x="6125" y="11595"/>
                  <a:pt x="6114" y="11577"/>
                  <a:pt x="6108" y="11559"/>
                </a:cubicBezTo>
                <a:close/>
                <a:moveTo>
                  <a:pt x="6415" y="11891"/>
                </a:moveTo>
                <a:cubicBezTo>
                  <a:pt x="6428" y="11891"/>
                  <a:pt x="6436" y="11901"/>
                  <a:pt x="6445" y="11914"/>
                </a:cubicBezTo>
                <a:cubicBezTo>
                  <a:pt x="6451" y="11932"/>
                  <a:pt x="6451" y="11938"/>
                  <a:pt x="6433" y="11943"/>
                </a:cubicBezTo>
                <a:cubicBezTo>
                  <a:pt x="6427" y="11948"/>
                  <a:pt x="6420" y="11950"/>
                  <a:pt x="6414" y="11950"/>
                </a:cubicBezTo>
                <a:cubicBezTo>
                  <a:pt x="6403" y="11950"/>
                  <a:pt x="6393" y="11943"/>
                  <a:pt x="6385" y="11932"/>
                </a:cubicBezTo>
                <a:cubicBezTo>
                  <a:pt x="6391" y="11920"/>
                  <a:pt x="6391" y="11902"/>
                  <a:pt x="6397" y="11896"/>
                </a:cubicBezTo>
                <a:cubicBezTo>
                  <a:pt x="6404" y="11893"/>
                  <a:pt x="6410" y="11891"/>
                  <a:pt x="6415" y="11891"/>
                </a:cubicBezTo>
                <a:close/>
                <a:moveTo>
                  <a:pt x="6504" y="12038"/>
                </a:moveTo>
                <a:cubicBezTo>
                  <a:pt x="6527" y="12050"/>
                  <a:pt x="6533" y="12062"/>
                  <a:pt x="6527" y="12085"/>
                </a:cubicBezTo>
                <a:cubicBezTo>
                  <a:pt x="6524" y="12097"/>
                  <a:pt x="6518" y="12101"/>
                  <a:pt x="6509" y="12101"/>
                </a:cubicBezTo>
                <a:cubicBezTo>
                  <a:pt x="6504" y="12101"/>
                  <a:pt x="6498" y="12099"/>
                  <a:pt x="6492" y="12097"/>
                </a:cubicBezTo>
                <a:cubicBezTo>
                  <a:pt x="6474" y="12085"/>
                  <a:pt x="6462" y="12074"/>
                  <a:pt x="6474" y="12050"/>
                </a:cubicBezTo>
                <a:cubicBezTo>
                  <a:pt x="6474" y="12044"/>
                  <a:pt x="6492" y="12044"/>
                  <a:pt x="6504" y="12038"/>
                </a:cubicBezTo>
                <a:close/>
                <a:moveTo>
                  <a:pt x="6563" y="12204"/>
                </a:moveTo>
                <a:cubicBezTo>
                  <a:pt x="6581" y="12204"/>
                  <a:pt x="6592" y="12215"/>
                  <a:pt x="6592" y="12239"/>
                </a:cubicBezTo>
                <a:cubicBezTo>
                  <a:pt x="6587" y="12245"/>
                  <a:pt x="6575" y="12257"/>
                  <a:pt x="6569" y="12257"/>
                </a:cubicBezTo>
                <a:cubicBezTo>
                  <a:pt x="6566" y="12258"/>
                  <a:pt x="6563" y="12258"/>
                  <a:pt x="6560" y="12258"/>
                </a:cubicBezTo>
                <a:cubicBezTo>
                  <a:pt x="6542" y="12258"/>
                  <a:pt x="6534" y="12243"/>
                  <a:pt x="6539" y="12227"/>
                </a:cubicBezTo>
                <a:cubicBezTo>
                  <a:pt x="6539" y="12215"/>
                  <a:pt x="6551" y="12204"/>
                  <a:pt x="6563" y="12204"/>
                </a:cubicBezTo>
                <a:close/>
                <a:moveTo>
                  <a:pt x="6646" y="12635"/>
                </a:moveTo>
                <a:cubicBezTo>
                  <a:pt x="6652" y="12635"/>
                  <a:pt x="6669" y="12641"/>
                  <a:pt x="6675" y="12647"/>
                </a:cubicBezTo>
                <a:cubicBezTo>
                  <a:pt x="6687" y="12665"/>
                  <a:pt x="6681" y="12683"/>
                  <a:pt x="6657" y="12688"/>
                </a:cubicBezTo>
                <a:cubicBezTo>
                  <a:pt x="6646" y="12688"/>
                  <a:pt x="6640" y="12677"/>
                  <a:pt x="6628" y="12671"/>
                </a:cubicBezTo>
                <a:cubicBezTo>
                  <a:pt x="6634" y="12659"/>
                  <a:pt x="6634" y="12641"/>
                  <a:pt x="6646" y="12635"/>
                </a:cubicBezTo>
                <a:close/>
                <a:moveTo>
                  <a:pt x="3435" y="12712"/>
                </a:moveTo>
                <a:cubicBezTo>
                  <a:pt x="3447" y="12712"/>
                  <a:pt x="3459" y="12718"/>
                  <a:pt x="3465" y="12730"/>
                </a:cubicBezTo>
                <a:cubicBezTo>
                  <a:pt x="3471" y="12753"/>
                  <a:pt x="3465" y="12777"/>
                  <a:pt x="3441" y="12795"/>
                </a:cubicBezTo>
                <a:cubicBezTo>
                  <a:pt x="3429" y="12807"/>
                  <a:pt x="3412" y="12813"/>
                  <a:pt x="3394" y="12819"/>
                </a:cubicBezTo>
                <a:cubicBezTo>
                  <a:pt x="3394" y="12801"/>
                  <a:pt x="3394" y="12783"/>
                  <a:pt x="3394" y="12765"/>
                </a:cubicBezTo>
                <a:cubicBezTo>
                  <a:pt x="3400" y="12742"/>
                  <a:pt x="3400" y="12712"/>
                  <a:pt x="3435" y="12712"/>
                </a:cubicBezTo>
                <a:close/>
                <a:moveTo>
                  <a:pt x="3267" y="13071"/>
                </a:moveTo>
                <a:cubicBezTo>
                  <a:pt x="3282" y="13071"/>
                  <a:pt x="3294" y="13082"/>
                  <a:pt x="3299" y="13096"/>
                </a:cubicBezTo>
                <a:cubicBezTo>
                  <a:pt x="3305" y="13138"/>
                  <a:pt x="3282" y="13156"/>
                  <a:pt x="3258" y="13167"/>
                </a:cubicBezTo>
                <a:cubicBezTo>
                  <a:pt x="3253" y="13168"/>
                  <a:pt x="3248" y="13169"/>
                  <a:pt x="3244" y="13169"/>
                </a:cubicBezTo>
                <a:cubicBezTo>
                  <a:pt x="3223" y="13169"/>
                  <a:pt x="3210" y="13157"/>
                  <a:pt x="3205" y="13138"/>
                </a:cubicBezTo>
                <a:cubicBezTo>
                  <a:pt x="3193" y="13096"/>
                  <a:pt x="3228" y="13085"/>
                  <a:pt x="3258" y="13073"/>
                </a:cubicBezTo>
                <a:cubicBezTo>
                  <a:pt x="3261" y="13072"/>
                  <a:pt x="3264" y="13071"/>
                  <a:pt x="3267" y="13071"/>
                </a:cubicBezTo>
                <a:close/>
                <a:moveTo>
                  <a:pt x="3143" y="13261"/>
                </a:moveTo>
                <a:cubicBezTo>
                  <a:pt x="3146" y="13261"/>
                  <a:pt x="3148" y="13261"/>
                  <a:pt x="3151" y="13262"/>
                </a:cubicBezTo>
                <a:cubicBezTo>
                  <a:pt x="3175" y="13262"/>
                  <a:pt x="3187" y="13274"/>
                  <a:pt x="3187" y="13297"/>
                </a:cubicBezTo>
                <a:cubicBezTo>
                  <a:pt x="3187" y="13321"/>
                  <a:pt x="3187" y="13345"/>
                  <a:pt x="3151" y="13345"/>
                </a:cubicBezTo>
                <a:cubicBezTo>
                  <a:pt x="3134" y="13345"/>
                  <a:pt x="3122" y="13327"/>
                  <a:pt x="3122" y="13309"/>
                </a:cubicBezTo>
                <a:cubicBezTo>
                  <a:pt x="3122" y="13288"/>
                  <a:pt x="3117" y="13261"/>
                  <a:pt x="3143" y="13261"/>
                </a:cubicBezTo>
                <a:close/>
                <a:moveTo>
                  <a:pt x="3246" y="8591"/>
                </a:moveTo>
                <a:cubicBezTo>
                  <a:pt x="3358" y="8727"/>
                  <a:pt x="3465" y="8851"/>
                  <a:pt x="3542" y="9005"/>
                </a:cubicBezTo>
                <a:cubicBezTo>
                  <a:pt x="3737" y="9407"/>
                  <a:pt x="3808" y="9839"/>
                  <a:pt x="3796" y="10276"/>
                </a:cubicBezTo>
                <a:cubicBezTo>
                  <a:pt x="3790" y="10436"/>
                  <a:pt x="3796" y="10601"/>
                  <a:pt x="3772" y="10761"/>
                </a:cubicBezTo>
                <a:cubicBezTo>
                  <a:pt x="3719" y="11145"/>
                  <a:pt x="3589" y="11512"/>
                  <a:pt x="3483" y="11878"/>
                </a:cubicBezTo>
                <a:cubicBezTo>
                  <a:pt x="3282" y="12576"/>
                  <a:pt x="3010" y="13250"/>
                  <a:pt x="2749" y="13924"/>
                </a:cubicBezTo>
                <a:cubicBezTo>
                  <a:pt x="2678" y="14113"/>
                  <a:pt x="2619" y="14308"/>
                  <a:pt x="2519" y="14492"/>
                </a:cubicBezTo>
                <a:cubicBezTo>
                  <a:pt x="2495" y="14480"/>
                  <a:pt x="2472" y="14468"/>
                  <a:pt x="2454" y="14450"/>
                </a:cubicBezTo>
                <a:cubicBezTo>
                  <a:pt x="2010" y="14060"/>
                  <a:pt x="1673" y="13611"/>
                  <a:pt x="1549" y="13025"/>
                </a:cubicBezTo>
                <a:cubicBezTo>
                  <a:pt x="1437" y="12523"/>
                  <a:pt x="1390" y="12020"/>
                  <a:pt x="1413" y="11512"/>
                </a:cubicBezTo>
                <a:cubicBezTo>
                  <a:pt x="1425" y="11163"/>
                  <a:pt x="1520" y="10826"/>
                  <a:pt x="1632" y="10501"/>
                </a:cubicBezTo>
                <a:cubicBezTo>
                  <a:pt x="1691" y="10223"/>
                  <a:pt x="1827" y="9981"/>
                  <a:pt x="1939" y="9732"/>
                </a:cubicBezTo>
                <a:cubicBezTo>
                  <a:pt x="1957" y="9703"/>
                  <a:pt x="1981" y="9673"/>
                  <a:pt x="2004" y="9655"/>
                </a:cubicBezTo>
                <a:cubicBezTo>
                  <a:pt x="2205" y="9514"/>
                  <a:pt x="2406" y="9378"/>
                  <a:pt x="2608" y="9236"/>
                </a:cubicBezTo>
                <a:cubicBezTo>
                  <a:pt x="2619" y="9171"/>
                  <a:pt x="2690" y="9165"/>
                  <a:pt x="2726" y="9123"/>
                </a:cubicBezTo>
                <a:cubicBezTo>
                  <a:pt x="2809" y="9023"/>
                  <a:pt x="2891" y="8928"/>
                  <a:pt x="3004" y="8863"/>
                </a:cubicBezTo>
                <a:cubicBezTo>
                  <a:pt x="3116" y="8804"/>
                  <a:pt x="3128" y="8650"/>
                  <a:pt x="3246" y="8591"/>
                </a:cubicBezTo>
                <a:close/>
                <a:moveTo>
                  <a:pt x="4411" y="17259"/>
                </a:moveTo>
                <a:cubicBezTo>
                  <a:pt x="4434" y="17271"/>
                  <a:pt x="4446" y="17288"/>
                  <a:pt x="4434" y="17306"/>
                </a:cubicBezTo>
                <a:cubicBezTo>
                  <a:pt x="4418" y="17333"/>
                  <a:pt x="4392" y="17360"/>
                  <a:pt x="4356" y="17360"/>
                </a:cubicBezTo>
                <a:cubicBezTo>
                  <a:pt x="4353" y="17360"/>
                  <a:pt x="4349" y="17360"/>
                  <a:pt x="4346" y="17359"/>
                </a:cubicBezTo>
                <a:cubicBezTo>
                  <a:pt x="4322" y="17359"/>
                  <a:pt x="4310" y="17336"/>
                  <a:pt x="4322" y="17318"/>
                </a:cubicBezTo>
                <a:cubicBezTo>
                  <a:pt x="4346" y="17288"/>
                  <a:pt x="4369" y="17259"/>
                  <a:pt x="4411" y="17259"/>
                </a:cubicBezTo>
                <a:close/>
                <a:moveTo>
                  <a:pt x="4232" y="17409"/>
                </a:moveTo>
                <a:cubicBezTo>
                  <a:pt x="4238" y="17409"/>
                  <a:pt x="4245" y="17412"/>
                  <a:pt x="4251" y="17418"/>
                </a:cubicBezTo>
                <a:cubicBezTo>
                  <a:pt x="4263" y="17436"/>
                  <a:pt x="4245" y="17454"/>
                  <a:pt x="4233" y="17466"/>
                </a:cubicBezTo>
                <a:cubicBezTo>
                  <a:pt x="4222" y="17477"/>
                  <a:pt x="4208" y="17489"/>
                  <a:pt x="4194" y="17489"/>
                </a:cubicBezTo>
                <a:cubicBezTo>
                  <a:pt x="4187" y="17489"/>
                  <a:pt x="4180" y="17486"/>
                  <a:pt x="4174" y="17477"/>
                </a:cubicBezTo>
                <a:cubicBezTo>
                  <a:pt x="4151" y="17454"/>
                  <a:pt x="4186" y="17436"/>
                  <a:pt x="4204" y="17424"/>
                </a:cubicBezTo>
                <a:cubicBezTo>
                  <a:pt x="4211" y="17417"/>
                  <a:pt x="4221" y="17409"/>
                  <a:pt x="4232" y="17409"/>
                </a:cubicBezTo>
                <a:close/>
                <a:moveTo>
                  <a:pt x="4927" y="17124"/>
                </a:moveTo>
                <a:cubicBezTo>
                  <a:pt x="4999" y="17124"/>
                  <a:pt x="5066" y="17146"/>
                  <a:pt x="5108" y="17194"/>
                </a:cubicBezTo>
                <a:cubicBezTo>
                  <a:pt x="5215" y="17312"/>
                  <a:pt x="5315" y="17448"/>
                  <a:pt x="5345" y="17613"/>
                </a:cubicBezTo>
                <a:cubicBezTo>
                  <a:pt x="5422" y="17998"/>
                  <a:pt x="5440" y="18376"/>
                  <a:pt x="5268" y="18749"/>
                </a:cubicBezTo>
                <a:cubicBezTo>
                  <a:pt x="5274" y="18790"/>
                  <a:pt x="5274" y="18831"/>
                  <a:pt x="5239" y="18867"/>
                </a:cubicBezTo>
                <a:cubicBezTo>
                  <a:pt x="5239" y="18896"/>
                  <a:pt x="5233" y="18926"/>
                  <a:pt x="5203" y="18944"/>
                </a:cubicBezTo>
                <a:cubicBezTo>
                  <a:pt x="5203" y="18979"/>
                  <a:pt x="5203" y="19015"/>
                  <a:pt x="5191" y="19038"/>
                </a:cubicBezTo>
                <a:cubicBezTo>
                  <a:pt x="5061" y="19340"/>
                  <a:pt x="4878" y="19600"/>
                  <a:pt x="4641" y="19819"/>
                </a:cubicBezTo>
                <a:cubicBezTo>
                  <a:pt x="4570" y="19878"/>
                  <a:pt x="4499" y="19931"/>
                  <a:pt x="4381" y="19955"/>
                </a:cubicBezTo>
                <a:cubicBezTo>
                  <a:pt x="4275" y="19635"/>
                  <a:pt x="4245" y="19310"/>
                  <a:pt x="4245" y="18979"/>
                </a:cubicBezTo>
                <a:cubicBezTo>
                  <a:pt x="4216" y="18890"/>
                  <a:pt x="4251" y="18808"/>
                  <a:pt x="4251" y="18725"/>
                </a:cubicBezTo>
                <a:cubicBezTo>
                  <a:pt x="4257" y="18293"/>
                  <a:pt x="4346" y="17885"/>
                  <a:pt x="4494" y="17483"/>
                </a:cubicBezTo>
                <a:cubicBezTo>
                  <a:pt x="4529" y="17389"/>
                  <a:pt x="4576" y="17306"/>
                  <a:pt x="4647" y="17235"/>
                </a:cubicBezTo>
                <a:cubicBezTo>
                  <a:pt x="4722" y="17164"/>
                  <a:pt x="4830" y="17124"/>
                  <a:pt x="4927" y="17124"/>
                </a:cubicBezTo>
                <a:close/>
                <a:moveTo>
                  <a:pt x="3695" y="22130"/>
                </a:moveTo>
                <a:cubicBezTo>
                  <a:pt x="3719" y="22130"/>
                  <a:pt x="3725" y="22148"/>
                  <a:pt x="3731" y="22166"/>
                </a:cubicBezTo>
                <a:cubicBezTo>
                  <a:pt x="3737" y="22178"/>
                  <a:pt x="3743" y="22190"/>
                  <a:pt x="3743" y="22201"/>
                </a:cubicBezTo>
                <a:cubicBezTo>
                  <a:pt x="3731" y="22195"/>
                  <a:pt x="3719" y="22195"/>
                  <a:pt x="3707" y="22195"/>
                </a:cubicBezTo>
                <a:cubicBezTo>
                  <a:pt x="3689" y="22190"/>
                  <a:pt x="3672" y="22184"/>
                  <a:pt x="3672" y="22160"/>
                </a:cubicBezTo>
                <a:cubicBezTo>
                  <a:pt x="3678" y="22148"/>
                  <a:pt x="3684" y="22136"/>
                  <a:pt x="3695" y="22130"/>
                </a:cubicBezTo>
                <a:close/>
                <a:moveTo>
                  <a:pt x="3875" y="22578"/>
                </a:moveTo>
                <a:cubicBezTo>
                  <a:pt x="3880" y="22578"/>
                  <a:pt x="3885" y="22580"/>
                  <a:pt x="3890" y="22586"/>
                </a:cubicBezTo>
                <a:cubicBezTo>
                  <a:pt x="3908" y="22603"/>
                  <a:pt x="3896" y="22627"/>
                  <a:pt x="3873" y="22639"/>
                </a:cubicBezTo>
                <a:cubicBezTo>
                  <a:pt x="3861" y="22668"/>
                  <a:pt x="3837" y="22686"/>
                  <a:pt x="3808" y="22704"/>
                </a:cubicBezTo>
                <a:cubicBezTo>
                  <a:pt x="3796" y="22710"/>
                  <a:pt x="3784" y="22722"/>
                  <a:pt x="3766" y="22734"/>
                </a:cubicBezTo>
                <a:cubicBezTo>
                  <a:pt x="3757" y="22740"/>
                  <a:pt x="3747" y="22745"/>
                  <a:pt x="3738" y="22745"/>
                </a:cubicBezTo>
                <a:cubicBezTo>
                  <a:pt x="3731" y="22745"/>
                  <a:pt x="3724" y="22742"/>
                  <a:pt x="3719" y="22734"/>
                </a:cubicBezTo>
                <a:cubicBezTo>
                  <a:pt x="3713" y="22734"/>
                  <a:pt x="3731" y="22716"/>
                  <a:pt x="3743" y="22710"/>
                </a:cubicBezTo>
                <a:cubicBezTo>
                  <a:pt x="3749" y="22686"/>
                  <a:pt x="3760" y="22674"/>
                  <a:pt x="3778" y="22668"/>
                </a:cubicBezTo>
                <a:cubicBezTo>
                  <a:pt x="3790" y="22639"/>
                  <a:pt x="3814" y="22621"/>
                  <a:pt x="3837" y="22609"/>
                </a:cubicBezTo>
                <a:cubicBezTo>
                  <a:pt x="3851" y="22600"/>
                  <a:pt x="3861" y="22578"/>
                  <a:pt x="3875" y="22578"/>
                </a:cubicBezTo>
                <a:close/>
                <a:moveTo>
                  <a:pt x="7986" y="0"/>
                </a:moveTo>
                <a:cubicBezTo>
                  <a:pt x="7853" y="0"/>
                  <a:pt x="7726" y="43"/>
                  <a:pt x="7603" y="107"/>
                </a:cubicBezTo>
                <a:cubicBezTo>
                  <a:pt x="7568" y="142"/>
                  <a:pt x="7532" y="166"/>
                  <a:pt x="7485" y="184"/>
                </a:cubicBezTo>
                <a:cubicBezTo>
                  <a:pt x="7420" y="237"/>
                  <a:pt x="7355" y="284"/>
                  <a:pt x="7296" y="332"/>
                </a:cubicBezTo>
                <a:cubicBezTo>
                  <a:pt x="7225" y="397"/>
                  <a:pt x="7160" y="468"/>
                  <a:pt x="7095" y="533"/>
                </a:cubicBezTo>
                <a:cubicBezTo>
                  <a:pt x="7089" y="580"/>
                  <a:pt x="7065" y="621"/>
                  <a:pt x="7024" y="651"/>
                </a:cubicBezTo>
                <a:cubicBezTo>
                  <a:pt x="6853" y="870"/>
                  <a:pt x="6746" y="1130"/>
                  <a:pt x="6640" y="1390"/>
                </a:cubicBezTo>
                <a:cubicBezTo>
                  <a:pt x="6587" y="1532"/>
                  <a:pt x="6557" y="1691"/>
                  <a:pt x="6533" y="1839"/>
                </a:cubicBezTo>
                <a:cubicBezTo>
                  <a:pt x="6504" y="2005"/>
                  <a:pt x="6498" y="2164"/>
                  <a:pt x="6480" y="2330"/>
                </a:cubicBezTo>
                <a:cubicBezTo>
                  <a:pt x="6521" y="2448"/>
                  <a:pt x="6480" y="2531"/>
                  <a:pt x="6368" y="2602"/>
                </a:cubicBezTo>
                <a:cubicBezTo>
                  <a:pt x="5877" y="2939"/>
                  <a:pt x="5345" y="3199"/>
                  <a:pt x="4807" y="3442"/>
                </a:cubicBezTo>
                <a:cubicBezTo>
                  <a:pt x="4712" y="3486"/>
                  <a:pt x="4616" y="3537"/>
                  <a:pt x="4511" y="3537"/>
                </a:cubicBezTo>
                <a:cubicBezTo>
                  <a:pt x="4505" y="3537"/>
                  <a:pt x="4499" y="3536"/>
                  <a:pt x="4494" y="3536"/>
                </a:cubicBezTo>
                <a:cubicBezTo>
                  <a:pt x="4383" y="3553"/>
                  <a:pt x="4278" y="3590"/>
                  <a:pt x="4163" y="3590"/>
                </a:cubicBezTo>
                <a:cubicBezTo>
                  <a:pt x="4155" y="3590"/>
                  <a:pt x="4147" y="3590"/>
                  <a:pt x="4139" y="3589"/>
                </a:cubicBezTo>
                <a:cubicBezTo>
                  <a:pt x="4086" y="3616"/>
                  <a:pt x="4026" y="3629"/>
                  <a:pt x="3964" y="3629"/>
                </a:cubicBezTo>
                <a:cubicBezTo>
                  <a:pt x="3944" y="3629"/>
                  <a:pt x="3923" y="3628"/>
                  <a:pt x="3902" y="3625"/>
                </a:cubicBezTo>
                <a:lnTo>
                  <a:pt x="3825" y="3625"/>
                </a:lnTo>
                <a:cubicBezTo>
                  <a:pt x="3799" y="3638"/>
                  <a:pt x="3772" y="3645"/>
                  <a:pt x="3743" y="3645"/>
                </a:cubicBezTo>
                <a:cubicBezTo>
                  <a:pt x="3733" y="3645"/>
                  <a:pt x="3723" y="3644"/>
                  <a:pt x="3713" y="3643"/>
                </a:cubicBezTo>
                <a:cubicBezTo>
                  <a:pt x="3698" y="3648"/>
                  <a:pt x="3683" y="3651"/>
                  <a:pt x="3670" y="3651"/>
                </a:cubicBezTo>
                <a:cubicBezTo>
                  <a:pt x="3626" y="3651"/>
                  <a:pt x="3592" y="3624"/>
                  <a:pt x="3565" y="3583"/>
                </a:cubicBezTo>
                <a:cubicBezTo>
                  <a:pt x="3370" y="3323"/>
                  <a:pt x="3181" y="3069"/>
                  <a:pt x="2992" y="2809"/>
                </a:cubicBezTo>
                <a:cubicBezTo>
                  <a:pt x="2962" y="2785"/>
                  <a:pt x="2933" y="2768"/>
                  <a:pt x="2921" y="2732"/>
                </a:cubicBezTo>
                <a:cubicBezTo>
                  <a:pt x="2814" y="2649"/>
                  <a:pt x="2726" y="2555"/>
                  <a:pt x="2643" y="2448"/>
                </a:cubicBezTo>
                <a:cubicBezTo>
                  <a:pt x="2631" y="2436"/>
                  <a:pt x="2619" y="2425"/>
                  <a:pt x="2608" y="2413"/>
                </a:cubicBezTo>
                <a:cubicBezTo>
                  <a:pt x="2572" y="2395"/>
                  <a:pt x="2548" y="2371"/>
                  <a:pt x="2531" y="2336"/>
                </a:cubicBezTo>
                <a:cubicBezTo>
                  <a:pt x="2359" y="2271"/>
                  <a:pt x="2211" y="2164"/>
                  <a:pt x="2046" y="2088"/>
                </a:cubicBezTo>
                <a:cubicBezTo>
                  <a:pt x="1832" y="1993"/>
                  <a:pt x="1622" y="1944"/>
                  <a:pt x="1411" y="1944"/>
                </a:cubicBezTo>
                <a:cubicBezTo>
                  <a:pt x="1214" y="1944"/>
                  <a:pt x="1016" y="1987"/>
                  <a:pt x="816" y="2076"/>
                </a:cubicBezTo>
                <a:cubicBezTo>
                  <a:pt x="792" y="2082"/>
                  <a:pt x="769" y="2094"/>
                  <a:pt x="745" y="2105"/>
                </a:cubicBezTo>
                <a:cubicBezTo>
                  <a:pt x="603" y="2206"/>
                  <a:pt x="473" y="2312"/>
                  <a:pt x="367" y="2448"/>
                </a:cubicBezTo>
                <a:cubicBezTo>
                  <a:pt x="272" y="2732"/>
                  <a:pt x="243" y="3010"/>
                  <a:pt x="402" y="3282"/>
                </a:cubicBezTo>
                <a:cubicBezTo>
                  <a:pt x="455" y="3377"/>
                  <a:pt x="497" y="3483"/>
                  <a:pt x="544" y="3583"/>
                </a:cubicBezTo>
                <a:cubicBezTo>
                  <a:pt x="597" y="3648"/>
                  <a:pt x="645" y="3714"/>
                  <a:pt x="698" y="3779"/>
                </a:cubicBezTo>
                <a:cubicBezTo>
                  <a:pt x="727" y="3790"/>
                  <a:pt x="751" y="3814"/>
                  <a:pt x="769" y="3849"/>
                </a:cubicBezTo>
                <a:cubicBezTo>
                  <a:pt x="887" y="3920"/>
                  <a:pt x="999" y="3997"/>
                  <a:pt x="1118" y="4062"/>
                </a:cubicBezTo>
                <a:cubicBezTo>
                  <a:pt x="1466" y="4252"/>
                  <a:pt x="1821" y="4447"/>
                  <a:pt x="2229" y="4506"/>
                </a:cubicBezTo>
                <a:cubicBezTo>
                  <a:pt x="2590" y="4565"/>
                  <a:pt x="2590" y="4577"/>
                  <a:pt x="2678" y="4943"/>
                </a:cubicBezTo>
                <a:cubicBezTo>
                  <a:pt x="2684" y="4961"/>
                  <a:pt x="2678" y="4985"/>
                  <a:pt x="2684" y="5002"/>
                </a:cubicBezTo>
                <a:cubicBezTo>
                  <a:pt x="2749" y="5203"/>
                  <a:pt x="2791" y="5410"/>
                  <a:pt x="2767" y="5629"/>
                </a:cubicBezTo>
                <a:cubicBezTo>
                  <a:pt x="2797" y="5670"/>
                  <a:pt x="2797" y="5706"/>
                  <a:pt x="2767" y="5747"/>
                </a:cubicBezTo>
                <a:cubicBezTo>
                  <a:pt x="2773" y="5812"/>
                  <a:pt x="2773" y="5877"/>
                  <a:pt x="2749" y="5942"/>
                </a:cubicBezTo>
                <a:cubicBezTo>
                  <a:pt x="2761" y="5972"/>
                  <a:pt x="2755" y="6002"/>
                  <a:pt x="2738" y="6025"/>
                </a:cubicBezTo>
                <a:cubicBezTo>
                  <a:pt x="2726" y="6090"/>
                  <a:pt x="2720" y="6155"/>
                  <a:pt x="2714" y="6220"/>
                </a:cubicBezTo>
                <a:cubicBezTo>
                  <a:pt x="2720" y="6274"/>
                  <a:pt x="2732" y="6327"/>
                  <a:pt x="2690" y="6380"/>
                </a:cubicBezTo>
                <a:cubicBezTo>
                  <a:pt x="2684" y="6415"/>
                  <a:pt x="2678" y="6457"/>
                  <a:pt x="2673" y="6492"/>
                </a:cubicBezTo>
                <a:cubicBezTo>
                  <a:pt x="2684" y="6616"/>
                  <a:pt x="2649" y="6735"/>
                  <a:pt x="2613" y="6847"/>
                </a:cubicBezTo>
                <a:cubicBezTo>
                  <a:pt x="2608" y="7095"/>
                  <a:pt x="2507" y="7320"/>
                  <a:pt x="2448" y="7551"/>
                </a:cubicBezTo>
                <a:cubicBezTo>
                  <a:pt x="2448" y="7568"/>
                  <a:pt x="2448" y="7580"/>
                  <a:pt x="2442" y="7592"/>
                </a:cubicBezTo>
                <a:cubicBezTo>
                  <a:pt x="2373" y="7849"/>
                  <a:pt x="2361" y="7891"/>
                  <a:pt x="2173" y="7891"/>
                </a:cubicBezTo>
                <a:cubicBezTo>
                  <a:pt x="2136" y="7891"/>
                  <a:pt x="2092" y="7890"/>
                  <a:pt x="2040" y="7888"/>
                </a:cubicBezTo>
                <a:cubicBezTo>
                  <a:pt x="1985" y="7884"/>
                  <a:pt x="1930" y="7883"/>
                  <a:pt x="1875" y="7883"/>
                </a:cubicBezTo>
                <a:cubicBezTo>
                  <a:pt x="1428" y="7883"/>
                  <a:pt x="1010" y="7996"/>
                  <a:pt x="656" y="8301"/>
                </a:cubicBezTo>
                <a:cubicBezTo>
                  <a:pt x="633" y="8319"/>
                  <a:pt x="597" y="8331"/>
                  <a:pt x="574" y="8349"/>
                </a:cubicBezTo>
                <a:cubicBezTo>
                  <a:pt x="485" y="8449"/>
                  <a:pt x="402" y="8550"/>
                  <a:pt x="319" y="8650"/>
                </a:cubicBezTo>
                <a:cubicBezTo>
                  <a:pt x="302" y="8698"/>
                  <a:pt x="266" y="8733"/>
                  <a:pt x="231" y="8763"/>
                </a:cubicBezTo>
                <a:cubicBezTo>
                  <a:pt x="213" y="8792"/>
                  <a:pt x="195" y="8822"/>
                  <a:pt x="172" y="8851"/>
                </a:cubicBezTo>
                <a:cubicBezTo>
                  <a:pt x="160" y="8910"/>
                  <a:pt x="136" y="8964"/>
                  <a:pt x="95" y="9005"/>
                </a:cubicBezTo>
                <a:cubicBezTo>
                  <a:pt x="0" y="9206"/>
                  <a:pt x="59" y="9401"/>
                  <a:pt x="101" y="9596"/>
                </a:cubicBezTo>
                <a:cubicBezTo>
                  <a:pt x="172" y="9738"/>
                  <a:pt x="278" y="9856"/>
                  <a:pt x="408" y="9951"/>
                </a:cubicBezTo>
                <a:cubicBezTo>
                  <a:pt x="532" y="9957"/>
                  <a:pt x="639" y="10040"/>
                  <a:pt x="763" y="10052"/>
                </a:cubicBezTo>
                <a:cubicBezTo>
                  <a:pt x="783" y="10052"/>
                  <a:pt x="802" y="10053"/>
                  <a:pt x="822" y="10053"/>
                </a:cubicBezTo>
                <a:cubicBezTo>
                  <a:pt x="962" y="10053"/>
                  <a:pt x="1102" y="10034"/>
                  <a:pt x="1242" y="9992"/>
                </a:cubicBezTo>
                <a:cubicBezTo>
                  <a:pt x="1307" y="9971"/>
                  <a:pt x="1373" y="9939"/>
                  <a:pt x="1448" y="9939"/>
                </a:cubicBezTo>
                <a:cubicBezTo>
                  <a:pt x="1454" y="9939"/>
                  <a:pt x="1460" y="9939"/>
                  <a:pt x="1466" y="9939"/>
                </a:cubicBezTo>
                <a:cubicBezTo>
                  <a:pt x="1520" y="9916"/>
                  <a:pt x="1561" y="9874"/>
                  <a:pt x="1626" y="9874"/>
                </a:cubicBezTo>
                <a:cubicBezTo>
                  <a:pt x="1602" y="10075"/>
                  <a:pt x="1555" y="10270"/>
                  <a:pt x="1472" y="10459"/>
                </a:cubicBezTo>
                <a:cubicBezTo>
                  <a:pt x="1425" y="10643"/>
                  <a:pt x="1384" y="10826"/>
                  <a:pt x="1342" y="11009"/>
                </a:cubicBezTo>
                <a:cubicBezTo>
                  <a:pt x="1348" y="11039"/>
                  <a:pt x="1348" y="11068"/>
                  <a:pt x="1325" y="11092"/>
                </a:cubicBezTo>
                <a:cubicBezTo>
                  <a:pt x="1313" y="11133"/>
                  <a:pt x="1307" y="11169"/>
                  <a:pt x="1295" y="11204"/>
                </a:cubicBezTo>
                <a:cubicBezTo>
                  <a:pt x="1277" y="11536"/>
                  <a:pt x="1289" y="11867"/>
                  <a:pt x="1301" y="12204"/>
                </a:cubicBezTo>
                <a:cubicBezTo>
                  <a:pt x="1325" y="12748"/>
                  <a:pt x="1449" y="13256"/>
                  <a:pt x="1679" y="13747"/>
                </a:cubicBezTo>
                <a:cubicBezTo>
                  <a:pt x="1762" y="13883"/>
                  <a:pt x="1880" y="14001"/>
                  <a:pt x="1939" y="14155"/>
                </a:cubicBezTo>
                <a:cubicBezTo>
                  <a:pt x="2010" y="14226"/>
                  <a:pt x="2075" y="14303"/>
                  <a:pt x="2140" y="14379"/>
                </a:cubicBezTo>
                <a:cubicBezTo>
                  <a:pt x="2200" y="14403"/>
                  <a:pt x="2235" y="14450"/>
                  <a:pt x="2265" y="14504"/>
                </a:cubicBezTo>
                <a:cubicBezTo>
                  <a:pt x="2300" y="14527"/>
                  <a:pt x="2336" y="14557"/>
                  <a:pt x="2371" y="14580"/>
                </a:cubicBezTo>
                <a:cubicBezTo>
                  <a:pt x="2472" y="14645"/>
                  <a:pt x="2483" y="14722"/>
                  <a:pt x="2406" y="14817"/>
                </a:cubicBezTo>
                <a:cubicBezTo>
                  <a:pt x="2412" y="14864"/>
                  <a:pt x="2401" y="14906"/>
                  <a:pt x="2371" y="14935"/>
                </a:cubicBezTo>
                <a:cubicBezTo>
                  <a:pt x="2365" y="15036"/>
                  <a:pt x="2336" y="15124"/>
                  <a:pt x="2294" y="15213"/>
                </a:cubicBezTo>
                <a:cubicBezTo>
                  <a:pt x="2288" y="15237"/>
                  <a:pt x="2282" y="15260"/>
                  <a:pt x="2282" y="15290"/>
                </a:cubicBezTo>
                <a:cubicBezTo>
                  <a:pt x="2288" y="15319"/>
                  <a:pt x="2276" y="15343"/>
                  <a:pt x="2253" y="15367"/>
                </a:cubicBezTo>
                <a:cubicBezTo>
                  <a:pt x="2235" y="15450"/>
                  <a:pt x="2217" y="15532"/>
                  <a:pt x="2200" y="15615"/>
                </a:cubicBezTo>
                <a:cubicBezTo>
                  <a:pt x="2152" y="15822"/>
                  <a:pt x="2111" y="16035"/>
                  <a:pt x="2058" y="16242"/>
                </a:cubicBezTo>
                <a:cubicBezTo>
                  <a:pt x="1957" y="16597"/>
                  <a:pt x="1916" y="16957"/>
                  <a:pt x="1904" y="17324"/>
                </a:cubicBezTo>
                <a:cubicBezTo>
                  <a:pt x="1898" y="17631"/>
                  <a:pt x="1928" y="17933"/>
                  <a:pt x="1969" y="18234"/>
                </a:cubicBezTo>
                <a:cubicBezTo>
                  <a:pt x="2016" y="18524"/>
                  <a:pt x="2158" y="18778"/>
                  <a:pt x="2223" y="19056"/>
                </a:cubicBezTo>
                <a:cubicBezTo>
                  <a:pt x="2253" y="19080"/>
                  <a:pt x="2259" y="19109"/>
                  <a:pt x="2259" y="19139"/>
                </a:cubicBezTo>
                <a:cubicBezTo>
                  <a:pt x="2294" y="19168"/>
                  <a:pt x="2300" y="19210"/>
                  <a:pt x="2306" y="19251"/>
                </a:cubicBezTo>
                <a:cubicBezTo>
                  <a:pt x="2377" y="19298"/>
                  <a:pt x="2365" y="19393"/>
                  <a:pt x="2412" y="19446"/>
                </a:cubicBezTo>
                <a:cubicBezTo>
                  <a:pt x="2560" y="19588"/>
                  <a:pt x="2702" y="19730"/>
                  <a:pt x="2850" y="19872"/>
                </a:cubicBezTo>
                <a:cubicBezTo>
                  <a:pt x="2980" y="19949"/>
                  <a:pt x="3098" y="20061"/>
                  <a:pt x="3240" y="20103"/>
                </a:cubicBezTo>
                <a:cubicBezTo>
                  <a:pt x="3425" y="20153"/>
                  <a:pt x="3621" y="20203"/>
                  <a:pt x="3817" y="20203"/>
                </a:cubicBezTo>
                <a:cubicBezTo>
                  <a:pt x="3828" y="20203"/>
                  <a:pt x="3838" y="20203"/>
                  <a:pt x="3849" y="20203"/>
                </a:cubicBezTo>
                <a:cubicBezTo>
                  <a:pt x="3932" y="20203"/>
                  <a:pt x="4015" y="20197"/>
                  <a:pt x="4097" y="20197"/>
                </a:cubicBezTo>
                <a:cubicBezTo>
                  <a:pt x="4160" y="20181"/>
                  <a:pt x="4200" y="20171"/>
                  <a:pt x="4229" y="20171"/>
                </a:cubicBezTo>
                <a:cubicBezTo>
                  <a:pt x="4275" y="20171"/>
                  <a:pt x="4291" y="20199"/>
                  <a:pt x="4328" y="20280"/>
                </a:cubicBezTo>
                <a:cubicBezTo>
                  <a:pt x="4358" y="20339"/>
                  <a:pt x="4405" y="20398"/>
                  <a:pt x="4405" y="20475"/>
                </a:cubicBezTo>
                <a:cubicBezTo>
                  <a:pt x="4434" y="20540"/>
                  <a:pt x="4458" y="20599"/>
                  <a:pt x="4482" y="20664"/>
                </a:cubicBezTo>
                <a:cubicBezTo>
                  <a:pt x="4511" y="20711"/>
                  <a:pt x="4535" y="20765"/>
                  <a:pt x="4547" y="20824"/>
                </a:cubicBezTo>
                <a:cubicBezTo>
                  <a:pt x="4582" y="20918"/>
                  <a:pt x="4618" y="21007"/>
                  <a:pt x="4653" y="21102"/>
                </a:cubicBezTo>
                <a:cubicBezTo>
                  <a:pt x="4695" y="21161"/>
                  <a:pt x="4712" y="21232"/>
                  <a:pt x="4718" y="21303"/>
                </a:cubicBezTo>
                <a:cubicBezTo>
                  <a:pt x="4700" y="21421"/>
                  <a:pt x="4801" y="21504"/>
                  <a:pt x="4807" y="21616"/>
                </a:cubicBezTo>
                <a:cubicBezTo>
                  <a:pt x="4878" y="21740"/>
                  <a:pt x="4896" y="21888"/>
                  <a:pt x="4925" y="22024"/>
                </a:cubicBezTo>
                <a:cubicBezTo>
                  <a:pt x="5073" y="22621"/>
                  <a:pt x="5061" y="23195"/>
                  <a:pt x="4689" y="23727"/>
                </a:cubicBezTo>
                <a:cubicBezTo>
                  <a:pt x="4521" y="23962"/>
                  <a:pt x="4295" y="24107"/>
                  <a:pt x="4026" y="24107"/>
                </a:cubicBezTo>
                <a:cubicBezTo>
                  <a:pt x="4010" y="24107"/>
                  <a:pt x="3995" y="24106"/>
                  <a:pt x="3979" y="24105"/>
                </a:cubicBezTo>
                <a:cubicBezTo>
                  <a:pt x="3542" y="24076"/>
                  <a:pt x="3169" y="23904"/>
                  <a:pt x="2986" y="23467"/>
                </a:cubicBezTo>
                <a:cubicBezTo>
                  <a:pt x="2850" y="23212"/>
                  <a:pt x="2803" y="22935"/>
                  <a:pt x="2809" y="22651"/>
                </a:cubicBezTo>
                <a:cubicBezTo>
                  <a:pt x="2814" y="22349"/>
                  <a:pt x="2921" y="22089"/>
                  <a:pt x="3199" y="21935"/>
                </a:cubicBezTo>
                <a:cubicBezTo>
                  <a:pt x="3253" y="21883"/>
                  <a:pt x="3303" y="21861"/>
                  <a:pt x="3347" y="21861"/>
                </a:cubicBezTo>
                <a:cubicBezTo>
                  <a:pt x="3423" y="21861"/>
                  <a:pt x="3483" y="21926"/>
                  <a:pt x="3524" y="22012"/>
                </a:cubicBezTo>
                <a:cubicBezTo>
                  <a:pt x="3624" y="22231"/>
                  <a:pt x="3654" y="22444"/>
                  <a:pt x="3488" y="22657"/>
                </a:cubicBezTo>
                <a:cubicBezTo>
                  <a:pt x="3388" y="22787"/>
                  <a:pt x="3429" y="22881"/>
                  <a:pt x="3595" y="22917"/>
                </a:cubicBezTo>
                <a:cubicBezTo>
                  <a:pt x="3615" y="22920"/>
                  <a:pt x="3634" y="22922"/>
                  <a:pt x="3654" y="22922"/>
                </a:cubicBezTo>
                <a:cubicBezTo>
                  <a:pt x="3699" y="22922"/>
                  <a:pt x="3743" y="22912"/>
                  <a:pt x="3784" y="22887"/>
                </a:cubicBezTo>
                <a:cubicBezTo>
                  <a:pt x="3825" y="22870"/>
                  <a:pt x="3855" y="22828"/>
                  <a:pt x="3902" y="22828"/>
                </a:cubicBezTo>
                <a:cubicBezTo>
                  <a:pt x="3926" y="22793"/>
                  <a:pt x="3950" y="22763"/>
                  <a:pt x="3973" y="22728"/>
                </a:cubicBezTo>
                <a:cubicBezTo>
                  <a:pt x="3979" y="22686"/>
                  <a:pt x="4003" y="22663"/>
                  <a:pt x="4026" y="22633"/>
                </a:cubicBezTo>
                <a:cubicBezTo>
                  <a:pt x="4056" y="22467"/>
                  <a:pt x="4050" y="22296"/>
                  <a:pt x="4021" y="22125"/>
                </a:cubicBezTo>
                <a:cubicBezTo>
                  <a:pt x="3997" y="22101"/>
                  <a:pt x="3985" y="22077"/>
                  <a:pt x="3991" y="22048"/>
                </a:cubicBezTo>
                <a:cubicBezTo>
                  <a:pt x="3973" y="22012"/>
                  <a:pt x="3956" y="21977"/>
                  <a:pt x="3938" y="21941"/>
                </a:cubicBezTo>
                <a:cubicBezTo>
                  <a:pt x="3908" y="21918"/>
                  <a:pt x="3873" y="21900"/>
                  <a:pt x="3849" y="21870"/>
                </a:cubicBezTo>
                <a:cubicBezTo>
                  <a:pt x="3739" y="21752"/>
                  <a:pt x="3608" y="21712"/>
                  <a:pt x="3466" y="21712"/>
                </a:cubicBezTo>
                <a:cubicBezTo>
                  <a:pt x="3410" y="21712"/>
                  <a:pt x="3352" y="21718"/>
                  <a:pt x="3293" y="21728"/>
                </a:cubicBezTo>
                <a:cubicBezTo>
                  <a:pt x="3187" y="21746"/>
                  <a:pt x="3104" y="21811"/>
                  <a:pt x="3015" y="21864"/>
                </a:cubicBezTo>
                <a:cubicBezTo>
                  <a:pt x="2927" y="21971"/>
                  <a:pt x="2820" y="22071"/>
                  <a:pt x="2761" y="22201"/>
                </a:cubicBezTo>
                <a:cubicBezTo>
                  <a:pt x="2637" y="22479"/>
                  <a:pt x="2655" y="22763"/>
                  <a:pt x="2696" y="23059"/>
                </a:cubicBezTo>
                <a:cubicBezTo>
                  <a:pt x="2732" y="23313"/>
                  <a:pt x="2832" y="23538"/>
                  <a:pt x="2956" y="23756"/>
                </a:cubicBezTo>
                <a:cubicBezTo>
                  <a:pt x="2992" y="23810"/>
                  <a:pt x="3015" y="23875"/>
                  <a:pt x="3045" y="23928"/>
                </a:cubicBezTo>
                <a:cubicBezTo>
                  <a:pt x="3092" y="23963"/>
                  <a:pt x="3140" y="23993"/>
                  <a:pt x="3157" y="24046"/>
                </a:cubicBezTo>
                <a:cubicBezTo>
                  <a:pt x="3205" y="24093"/>
                  <a:pt x="3282" y="24105"/>
                  <a:pt x="3317" y="24170"/>
                </a:cubicBezTo>
                <a:cubicBezTo>
                  <a:pt x="3388" y="24212"/>
                  <a:pt x="3459" y="24253"/>
                  <a:pt x="3512" y="24318"/>
                </a:cubicBezTo>
                <a:cubicBezTo>
                  <a:pt x="3583" y="24318"/>
                  <a:pt x="3642" y="24353"/>
                  <a:pt x="3701" y="24371"/>
                </a:cubicBezTo>
                <a:cubicBezTo>
                  <a:pt x="3773" y="24397"/>
                  <a:pt x="3847" y="24405"/>
                  <a:pt x="3921" y="24405"/>
                </a:cubicBezTo>
                <a:cubicBezTo>
                  <a:pt x="3982" y="24405"/>
                  <a:pt x="4043" y="24400"/>
                  <a:pt x="4103" y="24395"/>
                </a:cubicBezTo>
                <a:cubicBezTo>
                  <a:pt x="4316" y="24377"/>
                  <a:pt x="4476" y="24259"/>
                  <a:pt x="4647" y="24164"/>
                </a:cubicBezTo>
                <a:cubicBezTo>
                  <a:pt x="4700" y="24111"/>
                  <a:pt x="4754" y="24058"/>
                  <a:pt x="4807" y="24011"/>
                </a:cubicBezTo>
                <a:cubicBezTo>
                  <a:pt x="4836" y="23957"/>
                  <a:pt x="4872" y="23922"/>
                  <a:pt x="4913" y="23886"/>
                </a:cubicBezTo>
                <a:cubicBezTo>
                  <a:pt x="4919" y="23857"/>
                  <a:pt x="4937" y="23827"/>
                  <a:pt x="4961" y="23810"/>
                </a:cubicBezTo>
                <a:cubicBezTo>
                  <a:pt x="4990" y="23727"/>
                  <a:pt x="5032" y="23650"/>
                  <a:pt x="5085" y="23579"/>
                </a:cubicBezTo>
                <a:cubicBezTo>
                  <a:pt x="5079" y="23532"/>
                  <a:pt x="5097" y="23490"/>
                  <a:pt x="5108" y="23443"/>
                </a:cubicBezTo>
                <a:cubicBezTo>
                  <a:pt x="5215" y="23118"/>
                  <a:pt x="5250" y="22787"/>
                  <a:pt x="5173" y="22444"/>
                </a:cubicBezTo>
                <a:cubicBezTo>
                  <a:pt x="5126" y="22225"/>
                  <a:pt x="5079" y="22000"/>
                  <a:pt x="5032" y="21776"/>
                </a:cubicBezTo>
                <a:cubicBezTo>
                  <a:pt x="4931" y="21439"/>
                  <a:pt x="4825" y="21108"/>
                  <a:pt x="4695" y="20777"/>
                </a:cubicBezTo>
                <a:cubicBezTo>
                  <a:pt x="4630" y="20599"/>
                  <a:pt x="4553" y="20428"/>
                  <a:pt x="4470" y="20256"/>
                </a:cubicBezTo>
                <a:cubicBezTo>
                  <a:pt x="4434" y="20185"/>
                  <a:pt x="4405" y="20103"/>
                  <a:pt x="4535" y="20085"/>
                </a:cubicBezTo>
                <a:cubicBezTo>
                  <a:pt x="4553" y="20061"/>
                  <a:pt x="4576" y="20043"/>
                  <a:pt x="4612" y="20037"/>
                </a:cubicBezTo>
                <a:cubicBezTo>
                  <a:pt x="4665" y="20002"/>
                  <a:pt x="4718" y="19961"/>
                  <a:pt x="4766" y="19925"/>
                </a:cubicBezTo>
                <a:cubicBezTo>
                  <a:pt x="4831" y="19854"/>
                  <a:pt x="4890" y="19789"/>
                  <a:pt x="4949" y="19724"/>
                </a:cubicBezTo>
                <a:cubicBezTo>
                  <a:pt x="5079" y="19511"/>
                  <a:pt x="5250" y="19328"/>
                  <a:pt x="5339" y="19092"/>
                </a:cubicBezTo>
                <a:cubicBezTo>
                  <a:pt x="5345" y="19068"/>
                  <a:pt x="5357" y="19044"/>
                  <a:pt x="5363" y="19021"/>
                </a:cubicBezTo>
                <a:cubicBezTo>
                  <a:pt x="5369" y="18950"/>
                  <a:pt x="5363" y="18873"/>
                  <a:pt x="5434" y="18825"/>
                </a:cubicBezTo>
                <a:cubicBezTo>
                  <a:pt x="5440" y="18802"/>
                  <a:pt x="5440" y="18772"/>
                  <a:pt x="5445" y="18749"/>
                </a:cubicBezTo>
                <a:cubicBezTo>
                  <a:pt x="5481" y="18536"/>
                  <a:pt x="5516" y="18329"/>
                  <a:pt x="5552" y="18116"/>
                </a:cubicBezTo>
                <a:cubicBezTo>
                  <a:pt x="5552" y="18080"/>
                  <a:pt x="5552" y="18039"/>
                  <a:pt x="5546" y="18004"/>
                </a:cubicBezTo>
                <a:cubicBezTo>
                  <a:pt x="5510" y="17956"/>
                  <a:pt x="5516" y="17891"/>
                  <a:pt x="5510" y="17838"/>
                </a:cubicBezTo>
                <a:cubicBezTo>
                  <a:pt x="5487" y="17602"/>
                  <a:pt x="5410" y="17389"/>
                  <a:pt x="5274" y="17194"/>
                </a:cubicBezTo>
                <a:cubicBezTo>
                  <a:pt x="5244" y="17164"/>
                  <a:pt x="5221" y="17140"/>
                  <a:pt x="5191" y="17111"/>
                </a:cubicBezTo>
                <a:cubicBezTo>
                  <a:pt x="5036" y="16963"/>
                  <a:pt x="4869" y="16872"/>
                  <a:pt x="4679" y="16872"/>
                </a:cubicBezTo>
                <a:cubicBezTo>
                  <a:pt x="4588" y="16872"/>
                  <a:pt x="4491" y="16893"/>
                  <a:pt x="4387" y="16939"/>
                </a:cubicBezTo>
                <a:cubicBezTo>
                  <a:pt x="4216" y="17016"/>
                  <a:pt x="4080" y="17129"/>
                  <a:pt x="3950" y="17259"/>
                </a:cubicBezTo>
                <a:cubicBezTo>
                  <a:pt x="3778" y="17489"/>
                  <a:pt x="3731" y="17761"/>
                  <a:pt x="3707" y="18039"/>
                </a:cubicBezTo>
                <a:cubicBezTo>
                  <a:pt x="3755" y="18282"/>
                  <a:pt x="3743" y="18524"/>
                  <a:pt x="3808" y="18760"/>
                </a:cubicBezTo>
                <a:cubicBezTo>
                  <a:pt x="3902" y="19097"/>
                  <a:pt x="3997" y="19429"/>
                  <a:pt x="4086" y="19760"/>
                </a:cubicBezTo>
                <a:cubicBezTo>
                  <a:pt x="4216" y="20037"/>
                  <a:pt x="4216" y="20037"/>
                  <a:pt x="3920" y="20061"/>
                </a:cubicBezTo>
                <a:cubicBezTo>
                  <a:pt x="3896" y="20064"/>
                  <a:pt x="3873" y="20066"/>
                  <a:pt x="3850" y="20066"/>
                </a:cubicBezTo>
                <a:cubicBezTo>
                  <a:pt x="3827" y="20066"/>
                  <a:pt x="3805" y="20064"/>
                  <a:pt x="3784" y="20061"/>
                </a:cubicBezTo>
                <a:cubicBezTo>
                  <a:pt x="3370" y="20037"/>
                  <a:pt x="3015" y="19884"/>
                  <a:pt x="2720" y="19594"/>
                </a:cubicBezTo>
                <a:cubicBezTo>
                  <a:pt x="2590" y="19541"/>
                  <a:pt x="2548" y="19417"/>
                  <a:pt x="2501" y="19310"/>
                </a:cubicBezTo>
                <a:cubicBezTo>
                  <a:pt x="2395" y="19074"/>
                  <a:pt x="2247" y="18855"/>
                  <a:pt x="2217" y="18589"/>
                </a:cubicBezTo>
                <a:cubicBezTo>
                  <a:pt x="2105" y="18412"/>
                  <a:pt x="2087" y="18205"/>
                  <a:pt x="2064" y="18010"/>
                </a:cubicBezTo>
                <a:cubicBezTo>
                  <a:pt x="1999" y="17424"/>
                  <a:pt x="2016" y="16839"/>
                  <a:pt x="2164" y="16259"/>
                </a:cubicBezTo>
                <a:cubicBezTo>
                  <a:pt x="2247" y="15940"/>
                  <a:pt x="2330" y="15615"/>
                  <a:pt x="2389" y="15290"/>
                </a:cubicBezTo>
                <a:cubicBezTo>
                  <a:pt x="2401" y="15219"/>
                  <a:pt x="2430" y="15148"/>
                  <a:pt x="2448" y="15083"/>
                </a:cubicBezTo>
                <a:cubicBezTo>
                  <a:pt x="2508" y="14899"/>
                  <a:pt x="2532" y="14823"/>
                  <a:pt x="2593" y="14823"/>
                </a:cubicBezTo>
                <a:cubicBezTo>
                  <a:pt x="2639" y="14823"/>
                  <a:pt x="2706" y="14867"/>
                  <a:pt x="2826" y="14941"/>
                </a:cubicBezTo>
                <a:cubicBezTo>
                  <a:pt x="3069" y="15089"/>
                  <a:pt x="3341" y="15166"/>
                  <a:pt x="3619" y="15213"/>
                </a:cubicBezTo>
                <a:cubicBezTo>
                  <a:pt x="3786" y="15241"/>
                  <a:pt x="3953" y="15254"/>
                  <a:pt x="4119" y="15254"/>
                </a:cubicBezTo>
                <a:cubicBezTo>
                  <a:pt x="4415" y="15254"/>
                  <a:pt x="4708" y="15212"/>
                  <a:pt x="4996" y="15136"/>
                </a:cubicBezTo>
                <a:cubicBezTo>
                  <a:pt x="5120" y="15101"/>
                  <a:pt x="5250" y="15089"/>
                  <a:pt x="5357" y="15018"/>
                </a:cubicBezTo>
                <a:cubicBezTo>
                  <a:pt x="5398" y="14977"/>
                  <a:pt x="5451" y="14971"/>
                  <a:pt x="5505" y="14959"/>
                </a:cubicBezTo>
                <a:cubicBezTo>
                  <a:pt x="5564" y="14935"/>
                  <a:pt x="5617" y="14917"/>
                  <a:pt x="5670" y="14894"/>
                </a:cubicBezTo>
                <a:cubicBezTo>
                  <a:pt x="5723" y="14835"/>
                  <a:pt x="5794" y="14805"/>
                  <a:pt x="5865" y="14775"/>
                </a:cubicBezTo>
                <a:cubicBezTo>
                  <a:pt x="5895" y="14740"/>
                  <a:pt x="5942" y="14716"/>
                  <a:pt x="5983" y="14699"/>
                </a:cubicBezTo>
                <a:cubicBezTo>
                  <a:pt x="6013" y="14657"/>
                  <a:pt x="6054" y="14634"/>
                  <a:pt x="6102" y="14616"/>
                </a:cubicBezTo>
                <a:cubicBezTo>
                  <a:pt x="6155" y="14569"/>
                  <a:pt x="6214" y="14515"/>
                  <a:pt x="6267" y="14468"/>
                </a:cubicBezTo>
                <a:cubicBezTo>
                  <a:pt x="6368" y="14332"/>
                  <a:pt x="6474" y="14202"/>
                  <a:pt x="6575" y="14072"/>
                </a:cubicBezTo>
                <a:cubicBezTo>
                  <a:pt x="6587" y="14042"/>
                  <a:pt x="6598" y="14019"/>
                  <a:pt x="6616" y="13995"/>
                </a:cubicBezTo>
                <a:cubicBezTo>
                  <a:pt x="6610" y="13960"/>
                  <a:pt x="6628" y="13936"/>
                  <a:pt x="6652" y="13918"/>
                </a:cubicBezTo>
                <a:cubicBezTo>
                  <a:pt x="6687" y="13759"/>
                  <a:pt x="6723" y="13605"/>
                  <a:pt x="6752" y="13445"/>
                </a:cubicBezTo>
                <a:cubicBezTo>
                  <a:pt x="6746" y="13416"/>
                  <a:pt x="6752" y="13392"/>
                  <a:pt x="6776" y="13368"/>
                </a:cubicBezTo>
                <a:cubicBezTo>
                  <a:pt x="6788" y="13156"/>
                  <a:pt x="6799" y="12949"/>
                  <a:pt x="6805" y="12742"/>
                </a:cubicBezTo>
                <a:cubicBezTo>
                  <a:pt x="6788" y="12700"/>
                  <a:pt x="6782" y="12659"/>
                  <a:pt x="6788" y="12617"/>
                </a:cubicBezTo>
                <a:cubicBezTo>
                  <a:pt x="6758" y="12464"/>
                  <a:pt x="6723" y="12304"/>
                  <a:pt x="6693" y="12150"/>
                </a:cubicBezTo>
                <a:cubicBezTo>
                  <a:pt x="6646" y="12091"/>
                  <a:pt x="6634" y="12020"/>
                  <a:pt x="6616" y="11955"/>
                </a:cubicBezTo>
                <a:cubicBezTo>
                  <a:pt x="6563" y="11914"/>
                  <a:pt x="6545" y="11855"/>
                  <a:pt x="6521" y="11802"/>
                </a:cubicBezTo>
                <a:cubicBezTo>
                  <a:pt x="6462" y="11760"/>
                  <a:pt x="6451" y="11695"/>
                  <a:pt x="6421" y="11636"/>
                </a:cubicBezTo>
                <a:cubicBezTo>
                  <a:pt x="6344" y="11530"/>
                  <a:pt x="6238" y="11447"/>
                  <a:pt x="6143" y="11358"/>
                </a:cubicBezTo>
                <a:cubicBezTo>
                  <a:pt x="6090" y="11323"/>
                  <a:pt x="6037" y="11287"/>
                  <a:pt x="5983" y="11252"/>
                </a:cubicBezTo>
                <a:cubicBezTo>
                  <a:pt x="5930" y="11228"/>
                  <a:pt x="5877" y="11204"/>
                  <a:pt x="5824" y="11181"/>
                </a:cubicBezTo>
                <a:cubicBezTo>
                  <a:pt x="5695" y="11144"/>
                  <a:pt x="5566" y="11116"/>
                  <a:pt x="5438" y="11116"/>
                </a:cubicBezTo>
                <a:cubicBezTo>
                  <a:pt x="5360" y="11116"/>
                  <a:pt x="5281" y="11127"/>
                  <a:pt x="5203" y="11151"/>
                </a:cubicBezTo>
                <a:cubicBezTo>
                  <a:pt x="5020" y="11222"/>
                  <a:pt x="4848" y="11299"/>
                  <a:pt x="4695" y="11411"/>
                </a:cubicBezTo>
                <a:cubicBezTo>
                  <a:pt x="4665" y="11435"/>
                  <a:pt x="4641" y="11465"/>
                  <a:pt x="4618" y="11494"/>
                </a:cubicBezTo>
                <a:cubicBezTo>
                  <a:pt x="4576" y="11553"/>
                  <a:pt x="4547" y="11624"/>
                  <a:pt x="4488" y="11677"/>
                </a:cubicBezTo>
                <a:cubicBezTo>
                  <a:pt x="4470" y="11731"/>
                  <a:pt x="4452" y="11784"/>
                  <a:pt x="4423" y="11837"/>
                </a:cubicBezTo>
                <a:cubicBezTo>
                  <a:pt x="4298" y="12091"/>
                  <a:pt x="4287" y="12357"/>
                  <a:pt x="4375" y="12617"/>
                </a:cubicBezTo>
                <a:cubicBezTo>
                  <a:pt x="4446" y="12819"/>
                  <a:pt x="4559" y="12978"/>
                  <a:pt x="4783" y="13037"/>
                </a:cubicBezTo>
                <a:cubicBezTo>
                  <a:pt x="4865" y="13059"/>
                  <a:pt x="4933" y="13070"/>
                  <a:pt x="4990" y="13070"/>
                </a:cubicBezTo>
                <a:cubicBezTo>
                  <a:pt x="5168" y="13070"/>
                  <a:pt x="5233" y="12959"/>
                  <a:pt x="5233" y="12694"/>
                </a:cubicBezTo>
                <a:cubicBezTo>
                  <a:pt x="5239" y="12623"/>
                  <a:pt x="5239" y="12547"/>
                  <a:pt x="5150" y="12517"/>
                </a:cubicBezTo>
                <a:cubicBezTo>
                  <a:pt x="5137" y="12513"/>
                  <a:pt x="5125" y="12511"/>
                  <a:pt x="5114" y="12511"/>
                </a:cubicBezTo>
                <a:cubicBezTo>
                  <a:pt x="5059" y="12511"/>
                  <a:pt x="5025" y="12556"/>
                  <a:pt x="4990" y="12606"/>
                </a:cubicBezTo>
                <a:cubicBezTo>
                  <a:pt x="4949" y="12671"/>
                  <a:pt x="4896" y="12730"/>
                  <a:pt x="4825" y="12765"/>
                </a:cubicBezTo>
                <a:cubicBezTo>
                  <a:pt x="4777" y="12793"/>
                  <a:pt x="4737" y="12807"/>
                  <a:pt x="4704" y="12807"/>
                </a:cubicBezTo>
                <a:cubicBezTo>
                  <a:pt x="4637" y="12807"/>
                  <a:pt x="4598" y="12752"/>
                  <a:pt x="4582" y="12641"/>
                </a:cubicBezTo>
                <a:cubicBezTo>
                  <a:pt x="4553" y="12470"/>
                  <a:pt x="4612" y="12316"/>
                  <a:pt x="4700" y="12180"/>
                </a:cubicBezTo>
                <a:cubicBezTo>
                  <a:pt x="4893" y="11896"/>
                  <a:pt x="5165" y="11757"/>
                  <a:pt x="5473" y="11757"/>
                </a:cubicBezTo>
                <a:cubicBezTo>
                  <a:pt x="5543" y="11757"/>
                  <a:pt x="5615" y="11764"/>
                  <a:pt x="5688" y="11778"/>
                </a:cubicBezTo>
                <a:cubicBezTo>
                  <a:pt x="5989" y="11831"/>
                  <a:pt x="6255" y="11985"/>
                  <a:pt x="6380" y="12298"/>
                </a:cubicBezTo>
                <a:cubicBezTo>
                  <a:pt x="6451" y="12470"/>
                  <a:pt x="6468" y="12653"/>
                  <a:pt x="6504" y="12830"/>
                </a:cubicBezTo>
                <a:cubicBezTo>
                  <a:pt x="6610" y="13380"/>
                  <a:pt x="6504" y="13883"/>
                  <a:pt x="6161" y="14332"/>
                </a:cubicBezTo>
                <a:cubicBezTo>
                  <a:pt x="6096" y="14421"/>
                  <a:pt x="6013" y="14492"/>
                  <a:pt x="5924" y="14563"/>
                </a:cubicBezTo>
                <a:cubicBezTo>
                  <a:pt x="5700" y="14722"/>
                  <a:pt x="5440" y="14823"/>
                  <a:pt x="5179" y="14906"/>
                </a:cubicBezTo>
                <a:cubicBezTo>
                  <a:pt x="4819" y="15028"/>
                  <a:pt x="4460" y="15099"/>
                  <a:pt x="4100" y="15099"/>
                </a:cubicBezTo>
                <a:cubicBezTo>
                  <a:pt x="3734" y="15099"/>
                  <a:pt x="3368" y="15026"/>
                  <a:pt x="3004" y="14858"/>
                </a:cubicBezTo>
                <a:cubicBezTo>
                  <a:pt x="2950" y="14858"/>
                  <a:pt x="2903" y="14835"/>
                  <a:pt x="2879" y="14781"/>
                </a:cubicBezTo>
                <a:cubicBezTo>
                  <a:pt x="2850" y="14775"/>
                  <a:pt x="2826" y="14764"/>
                  <a:pt x="2814" y="14734"/>
                </a:cubicBezTo>
                <a:cubicBezTo>
                  <a:pt x="2619" y="14604"/>
                  <a:pt x="2619" y="14604"/>
                  <a:pt x="2726" y="14427"/>
                </a:cubicBezTo>
                <a:cubicBezTo>
                  <a:pt x="2738" y="14350"/>
                  <a:pt x="2785" y="14285"/>
                  <a:pt x="2832" y="14226"/>
                </a:cubicBezTo>
                <a:cubicBezTo>
                  <a:pt x="2838" y="14167"/>
                  <a:pt x="2862" y="14119"/>
                  <a:pt x="2915" y="14090"/>
                </a:cubicBezTo>
                <a:cubicBezTo>
                  <a:pt x="2933" y="14054"/>
                  <a:pt x="2945" y="14019"/>
                  <a:pt x="2962" y="13983"/>
                </a:cubicBezTo>
                <a:cubicBezTo>
                  <a:pt x="3252" y="13498"/>
                  <a:pt x="3483" y="12978"/>
                  <a:pt x="3684" y="12452"/>
                </a:cubicBezTo>
                <a:cubicBezTo>
                  <a:pt x="3755" y="12257"/>
                  <a:pt x="3808" y="12056"/>
                  <a:pt x="3914" y="11873"/>
                </a:cubicBezTo>
                <a:cubicBezTo>
                  <a:pt x="3914" y="11843"/>
                  <a:pt x="3920" y="11813"/>
                  <a:pt x="3944" y="11796"/>
                </a:cubicBezTo>
                <a:cubicBezTo>
                  <a:pt x="4015" y="11601"/>
                  <a:pt x="4080" y="11405"/>
                  <a:pt x="4151" y="11204"/>
                </a:cubicBezTo>
                <a:cubicBezTo>
                  <a:pt x="4151" y="11175"/>
                  <a:pt x="4151" y="11145"/>
                  <a:pt x="4174" y="11128"/>
                </a:cubicBezTo>
                <a:cubicBezTo>
                  <a:pt x="4298" y="10542"/>
                  <a:pt x="4375" y="9963"/>
                  <a:pt x="4233" y="9372"/>
                </a:cubicBezTo>
                <a:cubicBezTo>
                  <a:pt x="4216" y="9312"/>
                  <a:pt x="4198" y="9259"/>
                  <a:pt x="4180" y="9206"/>
                </a:cubicBezTo>
                <a:cubicBezTo>
                  <a:pt x="4139" y="9135"/>
                  <a:pt x="4092" y="9076"/>
                  <a:pt x="4056" y="9005"/>
                </a:cubicBezTo>
                <a:cubicBezTo>
                  <a:pt x="3944" y="8769"/>
                  <a:pt x="3784" y="8579"/>
                  <a:pt x="3589" y="8414"/>
                </a:cubicBezTo>
                <a:cubicBezTo>
                  <a:pt x="3447" y="8296"/>
                  <a:pt x="3447" y="8296"/>
                  <a:pt x="3542" y="8136"/>
                </a:cubicBezTo>
                <a:cubicBezTo>
                  <a:pt x="3559" y="8112"/>
                  <a:pt x="3571" y="8095"/>
                  <a:pt x="3583" y="8071"/>
                </a:cubicBezTo>
                <a:cubicBezTo>
                  <a:pt x="3961" y="7474"/>
                  <a:pt x="4180" y="6829"/>
                  <a:pt x="4263" y="6132"/>
                </a:cubicBezTo>
                <a:cubicBezTo>
                  <a:pt x="4293" y="5895"/>
                  <a:pt x="4263" y="5665"/>
                  <a:pt x="4263" y="5434"/>
                </a:cubicBezTo>
                <a:cubicBezTo>
                  <a:pt x="4233" y="5251"/>
                  <a:pt x="4210" y="5067"/>
                  <a:pt x="4180" y="4884"/>
                </a:cubicBezTo>
                <a:cubicBezTo>
                  <a:pt x="4080" y="4624"/>
                  <a:pt x="4080" y="4624"/>
                  <a:pt x="4334" y="4600"/>
                </a:cubicBezTo>
                <a:cubicBezTo>
                  <a:pt x="4381" y="4571"/>
                  <a:pt x="4440" y="4571"/>
                  <a:pt x="4494" y="4571"/>
                </a:cubicBezTo>
                <a:cubicBezTo>
                  <a:pt x="4512" y="4553"/>
                  <a:pt x="4533" y="4545"/>
                  <a:pt x="4555" y="4545"/>
                </a:cubicBezTo>
                <a:cubicBezTo>
                  <a:pt x="4562" y="4545"/>
                  <a:pt x="4569" y="4546"/>
                  <a:pt x="4576" y="4547"/>
                </a:cubicBezTo>
                <a:cubicBezTo>
                  <a:pt x="4612" y="4541"/>
                  <a:pt x="4653" y="4535"/>
                  <a:pt x="4689" y="4529"/>
                </a:cubicBezTo>
                <a:cubicBezTo>
                  <a:pt x="4716" y="4506"/>
                  <a:pt x="4747" y="4498"/>
                  <a:pt x="4779" y="4498"/>
                </a:cubicBezTo>
                <a:cubicBezTo>
                  <a:pt x="4788" y="4498"/>
                  <a:pt x="4798" y="4499"/>
                  <a:pt x="4807" y="4500"/>
                </a:cubicBezTo>
                <a:cubicBezTo>
                  <a:pt x="4890" y="4482"/>
                  <a:pt x="4967" y="4470"/>
                  <a:pt x="5043" y="4453"/>
                </a:cubicBezTo>
                <a:cubicBezTo>
                  <a:pt x="5156" y="4399"/>
                  <a:pt x="5280" y="4376"/>
                  <a:pt x="5398" y="4346"/>
                </a:cubicBezTo>
                <a:cubicBezTo>
                  <a:pt x="5422" y="4340"/>
                  <a:pt x="5451" y="4334"/>
                  <a:pt x="5475" y="4322"/>
                </a:cubicBezTo>
                <a:cubicBezTo>
                  <a:pt x="5489" y="4304"/>
                  <a:pt x="5509" y="4297"/>
                  <a:pt x="5531" y="4297"/>
                </a:cubicBezTo>
                <a:cubicBezTo>
                  <a:pt x="5538" y="4297"/>
                  <a:pt x="5545" y="4297"/>
                  <a:pt x="5552" y="4299"/>
                </a:cubicBezTo>
                <a:cubicBezTo>
                  <a:pt x="5670" y="4252"/>
                  <a:pt x="5782" y="4192"/>
                  <a:pt x="5907" y="4175"/>
                </a:cubicBezTo>
                <a:cubicBezTo>
                  <a:pt x="5942" y="4145"/>
                  <a:pt x="5983" y="4139"/>
                  <a:pt x="6025" y="4139"/>
                </a:cubicBezTo>
                <a:cubicBezTo>
                  <a:pt x="6114" y="4074"/>
                  <a:pt x="6226" y="4074"/>
                  <a:pt x="6326" y="4039"/>
                </a:cubicBezTo>
                <a:cubicBezTo>
                  <a:pt x="6451" y="3991"/>
                  <a:pt x="6575" y="3956"/>
                  <a:pt x="6687" y="3885"/>
                </a:cubicBezTo>
                <a:cubicBezTo>
                  <a:pt x="6764" y="3826"/>
                  <a:pt x="6841" y="3784"/>
                  <a:pt x="6929" y="3749"/>
                </a:cubicBezTo>
                <a:cubicBezTo>
                  <a:pt x="6935" y="3743"/>
                  <a:pt x="6947" y="3737"/>
                  <a:pt x="6959" y="3737"/>
                </a:cubicBezTo>
                <a:cubicBezTo>
                  <a:pt x="7093" y="3638"/>
                  <a:pt x="7156" y="3590"/>
                  <a:pt x="7215" y="3590"/>
                </a:cubicBezTo>
                <a:cubicBezTo>
                  <a:pt x="7269" y="3590"/>
                  <a:pt x="7319" y="3629"/>
                  <a:pt x="7414" y="3702"/>
                </a:cubicBezTo>
                <a:cubicBezTo>
                  <a:pt x="7491" y="3714"/>
                  <a:pt x="7538" y="3767"/>
                  <a:pt x="7615" y="3790"/>
                </a:cubicBezTo>
                <a:cubicBezTo>
                  <a:pt x="7924" y="3870"/>
                  <a:pt x="8235" y="3901"/>
                  <a:pt x="8546" y="3901"/>
                </a:cubicBezTo>
                <a:cubicBezTo>
                  <a:pt x="8766" y="3901"/>
                  <a:pt x="8986" y="3886"/>
                  <a:pt x="9206" y="3861"/>
                </a:cubicBezTo>
                <a:lnTo>
                  <a:pt x="9247" y="3861"/>
                </a:lnTo>
                <a:cubicBezTo>
                  <a:pt x="9324" y="3832"/>
                  <a:pt x="9401" y="3832"/>
                  <a:pt x="9484" y="3826"/>
                </a:cubicBezTo>
                <a:cubicBezTo>
                  <a:pt x="9608" y="3802"/>
                  <a:pt x="9732" y="3761"/>
                  <a:pt x="9862" y="3749"/>
                </a:cubicBezTo>
                <a:cubicBezTo>
                  <a:pt x="10045" y="3731"/>
                  <a:pt x="10205" y="3648"/>
                  <a:pt x="10376" y="3601"/>
                </a:cubicBezTo>
                <a:cubicBezTo>
                  <a:pt x="10506" y="3566"/>
                  <a:pt x="10636" y="3501"/>
                  <a:pt x="10767" y="3465"/>
                </a:cubicBezTo>
                <a:cubicBezTo>
                  <a:pt x="10802" y="3371"/>
                  <a:pt x="10891" y="3365"/>
                  <a:pt x="10968" y="3329"/>
                </a:cubicBezTo>
                <a:cubicBezTo>
                  <a:pt x="10985" y="3323"/>
                  <a:pt x="11009" y="3311"/>
                  <a:pt x="11027" y="3306"/>
                </a:cubicBezTo>
                <a:cubicBezTo>
                  <a:pt x="11115" y="3235"/>
                  <a:pt x="11216" y="3181"/>
                  <a:pt x="11328" y="3152"/>
                </a:cubicBezTo>
                <a:cubicBezTo>
                  <a:pt x="11346" y="3128"/>
                  <a:pt x="11376" y="3116"/>
                  <a:pt x="11405" y="3116"/>
                </a:cubicBezTo>
                <a:cubicBezTo>
                  <a:pt x="11464" y="3057"/>
                  <a:pt x="11529" y="3022"/>
                  <a:pt x="11600" y="2998"/>
                </a:cubicBezTo>
                <a:cubicBezTo>
                  <a:pt x="11624" y="2969"/>
                  <a:pt x="11653" y="2951"/>
                  <a:pt x="11689" y="2951"/>
                </a:cubicBezTo>
                <a:cubicBezTo>
                  <a:pt x="11730" y="2909"/>
                  <a:pt x="11778" y="2880"/>
                  <a:pt x="11831" y="2862"/>
                </a:cubicBezTo>
                <a:cubicBezTo>
                  <a:pt x="11854" y="2850"/>
                  <a:pt x="11884" y="2838"/>
                  <a:pt x="11908" y="2821"/>
                </a:cubicBezTo>
                <a:cubicBezTo>
                  <a:pt x="11967" y="2768"/>
                  <a:pt x="12032" y="2714"/>
                  <a:pt x="12115" y="2685"/>
                </a:cubicBezTo>
                <a:lnTo>
                  <a:pt x="12126" y="2673"/>
                </a:lnTo>
                <a:cubicBezTo>
                  <a:pt x="12215" y="2596"/>
                  <a:pt x="12316" y="2531"/>
                  <a:pt x="12428" y="2496"/>
                </a:cubicBezTo>
                <a:cubicBezTo>
                  <a:pt x="12428" y="2484"/>
                  <a:pt x="12434" y="2478"/>
                  <a:pt x="12446" y="2478"/>
                </a:cubicBezTo>
                <a:cubicBezTo>
                  <a:pt x="12475" y="2448"/>
                  <a:pt x="12505" y="2413"/>
                  <a:pt x="12540" y="2389"/>
                </a:cubicBezTo>
                <a:cubicBezTo>
                  <a:pt x="12919" y="2159"/>
                  <a:pt x="13303" y="1940"/>
                  <a:pt x="13729" y="1810"/>
                </a:cubicBezTo>
                <a:cubicBezTo>
                  <a:pt x="13977" y="1733"/>
                  <a:pt x="14231" y="1686"/>
                  <a:pt x="14468" y="1579"/>
                </a:cubicBezTo>
                <a:cubicBezTo>
                  <a:pt x="14486" y="1575"/>
                  <a:pt x="14503" y="1573"/>
                  <a:pt x="14519" y="1573"/>
                </a:cubicBezTo>
                <a:cubicBezTo>
                  <a:pt x="14595" y="1573"/>
                  <a:pt x="14643" y="1618"/>
                  <a:pt x="14692" y="1691"/>
                </a:cubicBezTo>
                <a:cubicBezTo>
                  <a:pt x="14935" y="2046"/>
                  <a:pt x="15029" y="2448"/>
                  <a:pt x="15088" y="2862"/>
                </a:cubicBezTo>
                <a:cubicBezTo>
                  <a:pt x="15106" y="2980"/>
                  <a:pt x="15083" y="3093"/>
                  <a:pt x="15035" y="3205"/>
                </a:cubicBezTo>
                <a:cubicBezTo>
                  <a:pt x="14923" y="3459"/>
                  <a:pt x="14763" y="3678"/>
                  <a:pt x="14586" y="3885"/>
                </a:cubicBezTo>
                <a:cubicBezTo>
                  <a:pt x="14367" y="4151"/>
                  <a:pt x="14089" y="4322"/>
                  <a:pt x="13735" y="4346"/>
                </a:cubicBezTo>
                <a:cubicBezTo>
                  <a:pt x="13599" y="4358"/>
                  <a:pt x="13463" y="4382"/>
                  <a:pt x="13327" y="4382"/>
                </a:cubicBezTo>
                <a:cubicBezTo>
                  <a:pt x="13126" y="4382"/>
                  <a:pt x="12919" y="4376"/>
                  <a:pt x="12789" y="4175"/>
                </a:cubicBezTo>
                <a:cubicBezTo>
                  <a:pt x="12706" y="4121"/>
                  <a:pt x="12682" y="4033"/>
                  <a:pt x="12664" y="3938"/>
                </a:cubicBezTo>
                <a:cubicBezTo>
                  <a:pt x="12605" y="3855"/>
                  <a:pt x="12570" y="3767"/>
                  <a:pt x="12623" y="3666"/>
                </a:cubicBezTo>
                <a:cubicBezTo>
                  <a:pt x="12629" y="3412"/>
                  <a:pt x="12700" y="3306"/>
                  <a:pt x="12895" y="3258"/>
                </a:cubicBezTo>
                <a:cubicBezTo>
                  <a:pt x="12907" y="3251"/>
                  <a:pt x="12918" y="3248"/>
                  <a:pt x="12930" y="3248"/>
                </a:cubicBezTo>
                <a:cubicBezTo>
                  <a:pt x="12947" y="3248"/>
                  <a:pt x="12963" y="3256"/>
                  <a:pt x="12978" y="3270"/>
                </a:cubicBezTo>
                <a:cubicBezTo>
                  <a:pt x="13055" y="3282"/>
                  <a:pt x="13102" y="3329"/>
                  <a:pt x="13131" y="3400"/>
                </a:cubicBezTo>
                <a:cubicBezTo>
                  <a:pt x="13179" y="3495"/>
                  <a:pt x="13078" y="3560"/>
                  <a:pt x="13061" y="3654"/>
                </a:cubicBezTo>
                <a:cubicBezTo>
                  <a:pt x="13089" y="3661"/>
                  <a:pt x="13116" y="3664"/>
                  <a:pt x="13142" y="3664"/>
                </a:cubicBezTo>
                <a:cubicBezTo>
                  <a:pt x="13282" y="3664"/>
                  <a:pt x="13398" y="3584"/>
                  <a:pt x="13528" y="3554"/>
                </a:cubicBezTo>
                <a:cubicBezTo>
                  <a:pt x="13539" y="3542"/>
                  <a:pt x="13551" y="3524"/>
                  <a:pt x="13563" y="3507"/>
                </a:cubicBezTo>
                <a:cubicBezTo>
                  <a:pt x="13604" y="3501"/>
                  <a:pt x="13634" y="3477"/>
                  <a:pt x="13652" y="3436"/>
                </a:cubicBezTo>
                <a:cubicBezTo>
                  <a:pt x="13681" y="3406"/>
                  <a:pt x="13711" y="3377"/>
                  <a:pt x="13740" y="3347"/>
                </a:cubicBezTo>
                <a:cubicBezTo>
                  <a:pt x="13782" y="3099"/>
                  <a:pt x="13705" y="2969"/>
                  <a:pt x="13474" y="2874"/>
                </a:cubicBezTo>
                <a:cubicBezTo>
                  <a:pt x="13386" y="2841"/>
                  <a:pt x="13297" y="2802"/>
                  <a:pt x="13195" y="2802"/>
                </a:cubicBezTo>
                <a:cubicBezTo>
                  <a:pt x="13187" y="2802"/>
                  <a:pt x="13180" y="2803"/>
                  <a:pt x="13173" y="2803"/>
                </a:cubicBezTo>
                <a:cubicBezTo>
                  <a:pt x="13148" y="2828"/>
                  <a:pt x="13121" y="2838"/>
                  <a:pt x="13092" y="2838"/>
                </a:cubicBezTo>
                <a:cubicBezTo>
                  <a:pt x="13080" y="2838"/>
                  <a:pt x="13067" y="2836"/>
                  <a:pt x="13055" y="2833"/>
                </a:cubicBezTo>
                <a:cubicBezTo>
                  <a:pt x="12954" y="2862"/>
                  <a:pt x="12854" y="2898"/>
                  <a:pt x="12753" y="2927"/>
                </a:cubicBezTo>
                <a:cubicBezTo>
                  <a:pt x="12724" y="2969"/>
                  <a:pt x="12676" y="2998"/>
                  <a:pt x="12629" y="3016"/>
                </a:cubicBezTo>
                <a:cubicBezTo>
                  <a:pt x="12617" y="3028"/>
                  <a:pt x="12605" y="3034"/>
                  <a:pt x="12599" y="3045"/>
                </a:cubicBezTo>
                <a:cubicBezTo>
                  <a:pt x="12540" y="3093"/>
                  <a:pt x="12487" y="3146"/>
                  <a:pt x="12434" y="3199"/>
                </a:cubicBezTo>
                <a:cubicBezTo>
                  <a:pt x="12422" y="3246"/>
                  <a:pt x="12398" y="3282"/>
                  <a:pt x="12363" y="3317"/>
                </a:cubicBezTo>
                <a:cubicBezTo>
                  <a:pt x="12322" y="3447"/>
                  <a:pt x="12274" y="3578"/>
                  <a:pt x="12233" y="3708"/>
                </a:cubicBezTo>
                <a:cubicBezTo>
                  <a:pt x="12227" y="3773"/>
                  <a:pt x="12239" y="3844"/>
                  <a:pt x="12197" y="3903"/>
                </a:cubicBezTo>
                <a:cubicBezTo>
                  <a:pt x="12191" y="3926"/>
                  <a:pt x="12191" y="3956"/>
                  <a:pt x="12191" y="3980"/>
                </a:cubicBezTo>
                <a:cubicBezTo>
                  <a:pt x="12227" y="4098"/>
                  <a:pt x="12251" y="4222"/>
                  <a:pt x="12310" y="4334"/>
                </a:cubicBezTo>
                <a:cubicBezTo>
                  <a:pt x="12351" y="4364"/>
                  <a:pt x="12381" y="4399"/>
                  <a:pt x="12392" y="4447"/>
                </a:cubicBezTo>
                <a:cubicBezTo>
                  <a:pt x="12416" y="4476"/>
                  <a:pt x="12440" y="4512"/>
                  <a:pt x="12463" y="4541"/>
                </a:cubicBezTo>
                <a:cubicBezTo>
                  <a:pt x="12505" y="4547"/>
                  <a:pt x="12528" y="4571"/>
                  <a:pt x="12546" y="4606"/>
                </a:cubicBezTo>
                <a:cubicBezTo>
                  <a:pt x="12706" y="4730"/>
                  <a:pt x="12865" y="4843"/>
                  <a:pt x="13061" y="4914"/>
                </a:cubicBezTo>
                <a:cubicBezTo>
                  <a:pt x="13137" y="4931"/>
                  <a:pt x="13214" y="4949"/>
                  <a:pt x="13291" y="4967"/>
                </a:cubicBezTo>
                <a:cubicBezTo>
                  <a:pt x="13445" y="4961"/>
                  <a:pt x="13604" y="4961"/>
                  <a:pt x="13758" y="4955"/>
                </a:cubicBezTo>
                <a:cubicBezTo>
                  <a:pt x="13778" y="4941"/>
                  <a:pt x="13801" y="4930"/>
                  <a:pt x="13825" y="4930"/>
                </a:cubicBezTo>
                <a:cubicBezTo>
                  <a:pt x="13831" y="4930"/>
                  <a:pt x="13836" y="4930"/>
                  <a:pt x="13841" y="4931"/>
                </a:cubicBezTo>
                <a:cubicBezTo>
                  <a:pt x="13965" y="4872"/>
                  <a:pt x="14095" y="4872"/>
                  <a:pt x="14231" y="4872"/>
                </a:cubicBezTo>
                <a:cubicBezTo>
                  <a:pt x="14592" y="4707"/>
                  <a:pt x="14893" y="4476"/>
                  <a:pt x="15071" y="4104"/>
                </a:cubicBezTo>
                <a:cubicBezTo>
                  <a:pt x="15201" y="3832"/>
                  <a:pt x="15242" y="3530"/>
                  <a:pt x="15254" y="3229"/>
                </a:cubicBezTo>
                <a:cubicBezTo>
                  <a:pt x="15272" y="2815"/>
                  <a:pt x="15195" y="2413"/>
                  <a:pt x="15041" y="2028"/>
                </a:cubicBezTo>
                <a:cubicBezTo>
                  <a:pt x="15000" y="1922"/>
                  <a:pt x="14947" y="1827"/>
                  <a:pt x="14893" y="1733"/>
                </a:cubicBezTo>
                <a:cubicBezTo>
                  <a:pt x="14858" y="1680"/>
                  <a:pt x="14805" y="1632"/>
                  <a:pt x="14811" y="1556"/>
                </a:cubicBezTo>
                <a:cubicBezTo>
                  <a:pt x="14917" y="1532"/>
                  <a:pt x="15029" y="1544"/>
                  <a:pt x="15136" y="1508"/>
                </a:cubicBezTo>
                <a:cubicBezTo>
                  <a:pt x="15252" y="1508"/>
                  <a:pt x="15368" y="1508"/>
                  <a:pt x="15484" y="1508"/>
                </a:cubicBezTo>
                <a:cubicBezTo>
                  <a:pt x="15717" y="1508"/>
                  <a:pt x="15948" y="1510"/>
                  <a:pt x="16176" y="1526"/>
                </a:cubicBezTo>
                <a:cubicBezTo>
                  <a:pt x="16490" y="1544"/>
                  <a:pt x="16797" y="1597"/>
                  <a:pt x="17087" y="1733"/>
                </a:cubicBezTo>
                <a:cubicBezTo>
                  <a:pt x="17270" y="1810"/>
                  <a:pt x="17400" y="1946"/>
                  <a:pt x="17513" y="2099"/>
                </a:cubicBezTo>
                <a:cubicBezTo>
                  <a:pt x="17578" y="2182"/>
                  <a:pt x="17637" y="2271"/>
                  <a:pt x="17696" y="2354"/>
                </a:cubicBezTo>
                <a:cubicBezTo>
                  <a:pt x="17861" y="2567"/>
                  <a:pt x="17968" y="2809"/>
                  <a:pt x="17997" y="3075"/>
                </a:cubicBezTo>
                <a:cubicBezTo>
                  <a:pt x="18003" y="3105"/>
                  <a:pt x="18009" y="3128"/>
                  <a:pt x="18015" y="3152"/>
                </a:cubicBezTo>
                <a:cubicBezTo>
                  <a:pt x="18045" y="3205"/>
                  <a:pt x="18045" y="3258"/>
                  <a:pt x="18033" y="3311"/>
                </a:cubicBezTo>
                <a:cubicBezTo>
                  <a:pt x="18033" y="3341"/>
                  <a:pt x="18033" y="3365"/>
                  <a:pt x="18033" y="3388"/>
                </a:cubicBezTo>
                <a:cubicBezTo>
                  <a:pt x="18045" y="3483"/>
                  <a:pt x="18056" y="3578"/>
                  <a:pt x="18015" y="3666"/>
                </a:cubicBezTo>
                <a:cubicBezTo>
                  <a:pt x="18009" y="3767"/>
                  <a:pt x="17974" y="3861"/>
                  <a:pt x="17932" y="3950"/>
                </a:cubicBezTo>
                <a:cubicBezTo>
                  <a:pt x="17912" y="4001"/>
                  <a:pt x="17878" y="4035"/>
                  <a:pt x="17822" y="4035"/>
                </a:cubicBezTo>
                <a:cubicBezTo>
                  <a:pt x="17814" y="4035"/>
                  <a:pt x="17806" y="4034"/>
                  <a:pt x="17796" y="4033"/>
                </a:cubicBezTo>
                <a:cubicBezTo>
                  <a:pt x="17699" y="4022"/>
                  <a:pt x="17603" y="4017"/>
                  <a:pt x="17506" y="4017"/>
                </a:cubicBezTo>
                <a:cubicBezTo>
                  <a:pt x="17233" y="4017"/>
                  <a:pt x="16962" y="4056"/>
                  <a:pt x="16691" y="4104"/>
                </a:cubicBezTo>
                <a:cubicBezTo>
                  <a:pt x="16212" y="4181"/>
                  <a:pt x="15757" y="4340"/>
                  <a:pt x="15343" y="4606"/>
                </a:cubicBezTo>
                <a:cubicBezTo>
                  <a:pt x="15236" y="4707"/>
                  <a:pt x="15148" y="4843"/>
                  <a:pt x="15023" y="4931"/>
                </a:cubicBezTo>
                <a:cubicBezTo>
                  <a:pt x="14935" y="5091"/>
                  <a:pt x="14840" y="5245"/>
                  <a:pt x="14817" y="5434"/>
                </a:cubicBezTo>
                <a:cubicBezTo>
                  <a:pt x="14805" y="5582"/>
                  <a:pt x="14840" y="5718"/>
                  <a:pt x="14870" y="5860"/>
                </a:cubicBezTo>
                <a:cubicBezTo>
                  <a:pt x="14899" y="5883"/>
                  <a:pt x="14905" y="5907"/>
                  <a:pt x="14911" y="5937"/>
                </a:cubicBezTo>
                <a:cubicBezTo>
                  <a:pt x="15071" y="6203"/>
                  <a:pt x="15313" y="6333"/>
                  <a:pt x="15603" y="6392"/>
                </a:cubicBezTo>
                <a:cubicBezTo>
                  <a:pt x="15612" y="6390"/>
                  <a:pt x="15620" y="6390"/>
                  <a:pt x="15627" y="6390"/>
                </a:cubicBezTo>
                <a:cubicBezTo>
                  <a:pt x="15650" y="6390"/>
                  <a:pt x="15668" y="6396"/>
                  <a:pt x="15686" y="6410"/>
                </a:cubicBezTo>
                <a:cubicBezTo>
                  <a:pt x="15693" y="6410"/>
                  <a:pt x="15701" y="6410"/>
                  <a:pt x="15708" y="6410"/>
                </a:cubicBezTo>
                <a:cubicBezTo>
                  <a:pt x="16201" y="6410"/>
                  <a:pt x="16613" y="6221"/>
                  <a:pt x="16945" y="5866"/>
                </a:cubicBezTo>
                <a:cubicBezTo>
                  <a:pt x="17034" y="5771"/>
                  <a:pt x="17134" y="5688"/>
                  <a:pt x="17211" y="5588"/>
                </a:cubicBezTo>
                <a:cubicBezTo>
                  <a:pt x="17223" y="5564"/>
                  <a:pt x="17229" y="5540"/>
                  <a:pt x="17246" y="5517"/>
                </a:cubicBezTo>
                <a:cubicBezTo>
                  <a:pt x="17583" y="5138"/>
                  <a:pt x="17861" y="4730"/>
                  <a:pt x="18021" y="4246"/>
                </a:cubicBezTo>
                <a:cubicBezTo>
                  <a:pt x="18042" y="4181"/>
                  <a:pt x="18082" y="4148"/>
                  <a:pt x="18136" y="4148"/>
                </a:cubicBezTo>
                <a:cubicBezTo>
                  <a:pt x="18157" y="4148"/>
                  <a:pt x="18180" y="4153"/>
                  <a:pt x="18204" y="4163"/>
                </a:cubicBezTo>
                <a:cubicBezTo>
                  <a:pt x="18231" y="4162"/>
                  <a:pt x="18258" y="4162"/>
                  <a:pt x="18284" y="4162"/>
                </a:cubicBezTo>
                <a:cubicBezTo>
                  <a:pt x="18465" y="4162"/>
                  <a:pt x="18644" y="4178"/>
                  <a:pt x="18819" y="4204"/>
                </a:cubicBezTo>
                <a:cubicBezTo>
                  <a:pt x="19002" y="4222"/>
                  <a:pt x="19180" y="4228"/>
                  <a:pt x="19363" y="4246"/>
                </a:cubicBezTo>
                <a:cubicBezTo>
                  <a:pt x="19405" y="4246"/>
                  <a:pt x="19452" y="4257"/>
                  <a:pt x="19493" y="4263"/>
                </a:cubicBezTo>
                <a:cubicBezTo>
                  <a:pt x="19765" y="4257"/>
                  <a:pt x="20031" y="4263"/>
                  <a:pt x="20297" y="4246"/>
                </a:cubicBezTo>
                <a:cubicBezTo>
                  <a:pt x="20776" y="4216"/>
                  <a:pt x="21243" y="4127"/>
                  <a:pt x="21698" y="3980"/>
                </a:cubicBezTo>
                <a:cubicBezTo>
                  <a:pt x="21716" y="3956"/>
                  <a:pt x="21740" y="3938"/>
                  <a:pt x="21775" y="3938"/>
                </a:cubicBezTo>
                <a:cubicBezTo>
                  <a:pt x="21793" y="3915"/>
                  <a:pt x="21823" y="3903"/>
                  <a:pt x="21852" y="3897"/>
                </a:cubicBezTo>
                <a:cubicBezTo>
                  <a:pt x="21882" y="3844"/>
                  <a:pt x="21941" y="3826"/>
                  <a:pt x="21988" y="3790"/>
                </a:cubicBezTo>
                <a:cubicBezTo>
                  <a:pt x="22136" y="3660"/>
                  <a:pt x="22272" y="3518"/>
                  <a:pt x="22325" y="3311"/>
                </a:cubicBezTo>
                <a:cubicBezTo>
                  <a:pt x="22307" y="3211"/>
                  <a:pt x="22361" y="3116"/>
                  <a:pt x="22337" y="3010"/>
                </a:cubicBezTo>
                <a:cubicBezTo>
                  <a:pt x="22278" y="2762"/>
                  <a:pt x="22171" y="2555"/>
                  <a:pt x="21988" y="2377"/>
                </a:cubicBezTo>
                <a:cubicBezTo>
                  <a:pt x="21809" y="2250"/>
                  <a:pt x="21624" y="2123"/>
                  <a:pt x="21389" y="2123"/>
                </a:cubicBezTo>
                <a:cubicBezTo>
                  <a:pt x="21384" y="2123"/>
                  <a:pt x="21379" y="2123"/>
                  <a:pt x="21373" y="2123"/>
                </a:cubicBezTo>
                <a:cubicBezTo>
                  <a:pt x="21149" y="2129"/>
                  <a:pt x="20918" y="2105"/>
                  <a:pt x="20711" y="2235"/>
                </a:cubicBezTo>
                <a:cubicBezTo>
                  <a:pt x="20676" y="2259"/>
                  <a:pt x="20622" y="2253"/>
                  <a:pt x="20575" y="2259"/>
                </a:cubicBezTo>
                <a:cubicBezTo>
                  <a:pt x="20510" y="2306"/>
                  <a:pt x="20439" y="2354"/>
                  <a:pt x="20356" y="2365"/>
                </a:cubicBezTo>
                <a:cubicBezTo>
                  <a:pt x="20067" y="2537"/>
                  <a:pt x="19836" y="2768"/>
                  <a:pt x="19688" y="3075"/>
                </a:cubicBezTo>
                <a:cubicBezTo>
                  <a:pt x="19671" y="3205"/>
                  <a:pt x="19629" y="3341"/>
                  <a:pt x="19700" y="3465"/>
                </a:cubicBezTo>
                <a:cubicBezTo>
                  <a:pt x="19712" y="3489"/>
                  <a:pt x="19730" y="3507"/>
                  <a:pt x="19742" y="3530"/>
                </a:cubicBezTo>
                <a:cubicBezTo>
                  <a:pt x="19871" y="3780"/>
                  <a:pt x="19958" y="3838"/>
                  <a:pt x="20112" y="3838"/>
                </a:cubicBezTo>
                <a:cubicBezTo>
                  <a:pt x="20183" y="3838"/>
                  <a:pt x="20269" y="3825"/>
                  <a:pt x="20380" y="3814"/>
                </a:cubicBezTo>
                <a:cubicBezTo>
                  <a:pt x="20457" y="3808"/>
                  <a:pt x="20504" y="3708"/>
                  <a:pt x="20593" y="3702"/>
                </a:cubicBezTo>
                <a:cubicBezTo>
                  <a:pt x="20605" y="3690"/>
                  <a:pt x="20617" y="3678"/>
                  <a:pt x="20628" y="3666"/>
                </a:cubicBezTo>
                <a:cubicBezTo>
                  <a:pt x="20634" y="3542"/>
                  <a:pt x="20522" y="3465"/>
                  <a:pt x="20504" y="3353"/>
                </a:cubicBezTo>
                <a:cubicBezTo>
                  <a:pt x="20463" y="3294"/>
                  <a:pt x="20427" y="3223"/>
                  <a:pt x="20404" y="3152"/>
                </a:cubicBezTo>
                <a:cubicBezTo>
                  <a:pt x="20380" y="3145"/>
                  <a:pt x="20358" y="3141"/>
                  <a:pt x="20337" y="3141"/>
                </a:cubicBezTo>
                <a:cubicBezTo>
                  <a:pt x="20291" y="3141"/>
                  <a:pt x="20251" y="3160"/>
                  <a:pt x="20214" y="3205"/>
                </a:cubicBezTo>
                <a:cubicBezTo>
                  <a:pt x="20144" y="3288"/>
                  <a:pt x="20043" y="3323"/>
                  <a:pt x="19937" y="3329"/>
                </a:cubicBezTo>
                <a:cubicBezTo>
                  <a:pt x="19883" y="3329"/>
                  <a:pt x="19830" y="3300"/>
                  <a:pt x="19866" y="3235"/>
                </a:cubicBezTo>
                <a:cubicBezTo>
                  <a:pt x="19925" y="3134"/>
                  <a:pt x="19948" y="3010"/>
                  <a:pt x="20055" y="2945"/>
                </a:cubicBezTo>
                <a:cubicBezTo>
                  <a:pt x="20386" y="2531"/>
                  <a:pt x="20743" y="2377"/>
                  <a:pt x="21140" y="2377"/>
                </a:cubicBezTo>
                <a:cubicBezTo>
                  <a:pt x="21282" y="2377"/>
                  <a:pt x="21428" y="2396"/>
                  <a:pt x="21580" y="2431"/>
                </a:cubicBezTo>
                <a:cubicBezTo>
                  <a:pt x="21811" y="2484"/>
                  <a:pt x="21982" y="2637"/>
                  <a:pt x="22053" y="2880"/>
                </a:cubicBezTo>
                <a:cubicBezTo>
                  <a:pt x="22083" y="2915"/>
                  <a:pt x="22089" y="2957"/>
                  <a:pt x="22083" y="2998"/>
                </a:cubicBezTo>
                <a:cubicBezTo>
                  <a:pt x="22089" y="3075"/>
                  <a:pt x="22089" y="3158"/>
                  <a:pt x="22077" y="3235"/>
                </a:cubicBezTo>
                <a:cubicBezTo>
                  <a:pt x="22077" y="3294"/>
                  <a:pt x="22071" y="3359"/>
                  <a:pt x="22018" y="3400"/>
                </a:cubicBezTo>
                <a:cubicBezTo>
                  <a:pt x="21929" y="3601"/>
                  <a:pt x="21775" y="3731"/>
                  <a:pt x="21580" y="3826"/>
                </a:cubicBezTo>
                <a:cubicBezTo>
                  <a:pt x="21533" y="3891"/>
                  <a:pt x="21468" y="3926"/>
                  <a:pt x="21379" y="3926"/>
                </a:cubicBezTo>
                <a:cubicBezTo>
                  <a:pt x="21255" y="3980"/>
                  <a:pt x="21125" y="4009"/>
                  <a:pt x="20989" y="4027"/>
                </a:cubicBezTo>
                <a:cubicBezTo>
                  <a:pt x="20924" y="4065"/>
                  <a:pt x="20854" y="4093"/>
                  <a:pt x="20775" y="4093"/>
                </a:cubicBezTo>
                <a:cubicBezTo>
                  <a:pt x="20768" y="4093"/>
                  <a:pt x="20760" y="4092"/>
                  <a:pt x="20753" y="4092"/>
                </a:cubicBezTo>
                <a:cubicBezTo>
                  <a:pt x="20729" y="4098"/>
                  <a:pt x="20699" y="4098"/>
                  <a:pt x="20676" y="4104"/>
                </a:cubicBezTo>
                <a:cubicBezTo>
                  <a:pt x="20658" y="4117"/>
                  <a:pt x="20637" y="4124"/>
                  <a:pt x="20615" y="4124"/>
                </a:cubicBezTo>
                <a:cubicBezTo>
                  <a:pt x="20608" y="4124"/>
                  <a:pt x="20600" y="4123"/>
                  <a:pt x="20593" y="4121"/>
                </a:cubicBezTo>
                <a:cubicBezTo>
                  <a:pt x="20464" y="4138"/>
                  <a:pt x="20335" y="4144"/>
                  <a:pt x="20206" y="4144"/>
                </a:cubicBezTo>
                <a:cubicBezTo>
                  <a:pt x="20021" y="4144"/>
                  <a:pt x="19837" y="4133"/>
                  <a:pt x="19653" y="4133"/>
                </a:cubicBezTo>
                <a:cubicBezTo>
                  <a:pt x="19635" y="4137"/>
                  <a:pt x="19617" y="4138"/>
                  <a:pt x="19598" y="4138"/>
                </a:cubicBezTo>
                <a:cubicBezTo>
                  <a:pt x="19551" y="4138"/>
                  <a:pt x="19505" y="4128"/>
                  <a:pt x="19458" y="4116"/>
                </a:cubicBezTo>
                <a:cubicBezTo>
                  <a:pt x="19416" y="4121"/>
                  <a:pt x="19381" y="4121"/>
                  <a:pt x="19339" y="4121"/>
                </a:cubicBezTo>
                <a:cubicBezTo>
                  <a:pt x="19325" y="4120"/>
                  <a:pt x="19310" y="4120"/>
                  <a:pt x="19295" y="4120"/>
                </a:cubicBezTo>
                <a:cubicBezTo>
                  <a:pt x="19264" y="4120"/>
                  <a:pt x="19234" y="4121"/>
                  <a:pt x="19203" y="4121"/>
                </a:cubicBezTo>
                <a:cubicBezTo>
                  <a:pt x="19156" y="4121"/>
                  <a:pt x="19109" y="4119"/>
                  <a:pt x="19062" y="4104"/>
                </a:cubicBezTo>
                <a:cubicBezTo>
                  <a:pt x="19008" y="4098"/>
                  <a:pt x="18961" y="4098"/>
                  <a:pt x="18908" y="4092"/>
                </a:cubicBezTo>
                <a:cubicBezTo>
                  <a:pt x="18873" y="4089"/>
                  <a:pt x="18839" y="4089"/>
                  <a:pt x="18804" y="4089"/>
                </a:cubicBezTo>
                <a:cubicBezTo>
                  <a:pt x="18772" y="4089"/>
                  <a:pt x="18739" y="4089"/>
                  <a:pt x="18707" y="4089"/>
                </a:cubicBezTo>
                <a:cubicBezTo>
                  <a:pt x="18615" y="4089"/>
                  <a:pt x="18524" y="4085"/>
                  <a:pt x="18435" y="4051"/>
                </a:cubicBezTo>
                <a:lnTo>
                  <a:pt x="18281" y="4051"/>
                </a:lnTo>
                <a:cubicBezTo>
                  <a:pt x="18257" y="4051"/>
                  <a:pt x="18237" y="4052"/>
                  <a:pt x="18220" y="4052"/>
                </a:cubicBezTo>
                <a:cubicBezTo>
                  <a:pt x="18127" y="4052"/>
                  <a:pt x="18128" y="4033"/>
                  <a:pt x="18163" y="3938"/>
                </a:cubicBezTo>
                <a:cubicBezTo>
                  <a:pt x="18163" y="3897"/>
                  <a:pt x="18175" y="3855"/>
                  <a:pt x="18198" y="3820"/>
                </a:cubicBezTo>
                <a:cubicBezTo>
                  <a:pt x="18198" y="3737"/>
                  <a:pt x="18234" y="3666"/>
                  <a:pt x="18252" y="3583"/>
                </a:cubicBezTo>
                <a:cubicBezTo>
                  <a:pt x="18258" y="3241"/>
                  <a:pt x="18281" y="2898"/>
                  <a:pt x="18151" y="2572"/>
                </a:cubicBezTo>
                <a:cubicBezTo>
                  <a:pt x="18110" y="2525"/>
                  <a:pt x="18086" y="2472"/>
                  <a:pt x="18080" y="2413"/>
                </a:cubicBezTo>
                <a:cubicBezTo>
                  <a:pt x="17956" y="2159"/>
                  <a:pt x="17761" y="1975"/>
                  <a:pt x="17524" y="1827"/>
                </a:cubicBezTo>
                <a:cubicBezTo>
                  <a:pt x="17465" y="1792"/>
                  <a:pt x="17424" y="1745"/>
                  <a:pt x="17377" y="1697"/>
                </a:cubicBezTo>
                <a:cubicBezTo>
                  <a:pt x="17341" y="1697"/>
                  <a:pt x="17317" y="1686"/>
                  <a:pt x="17300" y="1662"/>
                </a:cubicBezTo>
                <a:cubicBezTo>
                  <a:pt x="17264" y="1656"/>
                  <a:pt x="17241" y="1650"/>
                  <a:pt x="17217" y="1626"/>
                </a:cubicBezTo>
                <a:cubicBezTo>
                  <a:pt x="17128" y="1626"/>
                  <a:pt x="17057" y="1573"/>
                  <a:pt x="16975" y="1556"/>
                </a:cubicBezTo>
                <a:cubicBezTo>
                  <a:pt x="16572" y="1445"/>
                  <a:pt x="16165" y="1406"/>
                  <a:pt x="15754" y="1406"/>
                </a:cubicBezTo>
                <a:cubicBezTo>
                  <a:pt x="15549" y="1406"/>
                  <a:pt x="15343" y="1416"/>
                  <a:pt x="15136" y="1431"/>
                </a:cubicBezTo>
                <a:cubicBezTo>
                  <a:pt x="15112" y="1425"/>
                  <a:pt x="15083" y="1425"/>
                  <a:pt x="15059" y="1420"/>
                </a:cubicBezTo>
                <a:cubicBezTo>
                  <a:pt x="14994" y="1425"/>
                  <a:pt x="14929" y="1431"/>
                  <a:pt x="14864" y="1437"/>
                </a:cubicBezTo>
                <a:cubicBezTo>
                  <a:pt x="14837" y="1447"/>
                  <a:pt x="14812" y="1452"/>
                  <a:pt x="14791" y="1452"/>
                </a:cubicBezTo>
                <a:cubicBezTo>
                  <a:pt x="14709" y="1452"/>
                  <a:pt x="14663" y="1388"/>
                  <a:pt x="14621" y="1313"/>
                </a:cubicBezTo>
                <a:cubicBezTo>
                  <a:pt x="14574" y="1284"/>
                  <a:pt x="14556" y="1242"/>
                  <a:pt x="14545" y="1195"/>
                </a:cubicBezTo>
                <a:cubicBezTo>
                  <a:pt x="14379" y="1012"/>
                  <a:pt x="14213" y="840"/>
                  <a:pt x="14024" y="686"/>
                </a:cubicBezTo>
                <a:cubicBezTo>
                  <a:pt x="13947" y="633"/>
                  <a:pt x="13876" y="580"/>
                  <a:pt x="13800" y="521"/>
                </a:cubicBezTo>
                <a:cubicBezTo>
                  <a:pt x="13699" y="503"/>
                  <a:pt x="13616" y="450"/>
                  <a:pt x="13551" y="373"/>
                </a:cubicBezTo>
                <a:cubicBezTo>
                  <a:pt x="13321" y="296"/>
                  <a:pt x="13084" y="219"/>
                  <a:pt x="12854" y="142"/>
                </a:cubicBezTo>
                <a:cubicBezTo>
                  <a:pt x="12806" y="128"/>
                  <a:pt x="12758" y="95"/>
                  <a:pt x="12707" y="95"/>
                </a:cubicBezTo>
                <a:cubicBezTo>
                  <a:pt x="12695" y="95"/>
                  <a:pt x="12683" y="96"/>
                  <a:pt x="12670" y="101"/>
                </a:cubicBezTo>
                <a:cubicBezTo>
                  <a:pt x="12670" y="107"/>
                  <a:pt x="12670" y="107"/>
                  <a:pt x="12670" y="107"/>
                </a:cubicBezTo>
                <a:cubicBezTo>
                  <a:pt x="12664" y="101"/>
                  <a:pt x="12659" y="101"/>
                  <a:pt x="12653" y="101"/>
                </a:cubicBezTo>
                <a:cubicBezTo>
                  <a:pt x="12564" y="60"/>
                  <a:pt x="12469" y="48"/>
                  <a:pt x="12369" y="48"/>
                </a:cubicBezTo>
                <a:cubicBezTo>
                  <a:pt x="12256" y="42"/>
                  <a:pt x="12150" y="30"/>
                  <a:pt x="12038" y="24"/>
                </a:cubicBezTo>
                <a:cubicBezTo>
                  <a:pt x="11979" y="33"/>
                  <a:pt x="11924" y="41"/>
                  <a:pt x="11867" y="41"/>
                </a:cubicBezTo>
                <a:cubicBezTo>
                  <a:pt x="11843" y="41"/>
                  <a:pt x="11820" y="39"/>
                  <a:pt x="11795" y="36"/>
                </a:cubicBezTo>
                <a:cubicBezTo>
                  <a:pt x="11476" y="72"/>
                  <a:pt x="11157" y="107"/>
                  <a:pt x="10843" y="166"/>
                </a:cubicBezTo>
                <a:cubicBezTo>
                  <a:pt x="10778" y="184"/>
                  <a:pt x="10702" y="178"/>
                  <a:pt x="10648" y="237"/>
                </a:cubicBezTo>
                <a:cubicBezTo>
                  <a:pt x="10636" y="231"/>
                  <a:pt x="10631" y="231"/>
                  <a:pt x="10613" y="231"/>
                </a:cubicBezTo>
                <a:cubicBezTo>
                  <a:pt x="10536" y="249"/>
                  <a:pt x="10459" y="278"/>
                  <a:pt x="10376" y="308"/>
                </a:cubicBezTo>
                <a:cubicBezTo>
                  <a:pt x="10353" y="320"/>
                  <a:pt x="10329" y="326"/>
                  <a:pt x="10305" y="338"/>
                </a:cubicBezTo>
                <a:cubicBezTo>
                  <a:pt x="10264" y="355"/>
                  <a:pt x="10217" y="367"/>
                  <a:pt x="10187" y="391"/>
                </a:cubicBezTo>
                <a:cubicBezTo>
                  <a:pt x="10175" y="397"/>
                  <a:pt x="10169" y="403"/>
                  <a:pt x="10169" y="409"/>
                </a:cubicBezTo>
                <a:cubicBezTo>
                  <a:pt x="10160" y="404"/>
                  <a:pt x="10151" y="402"/>
                  <a:pt x="10142" y="402"/>
                </a:cubicBezTo>
                <a:cubicBezTo>
                  <a:pt x="10104" y="402"/>
                  <a:pt x="10067" y="436"/>
                  <a:pt x="10033" y="450"/>
                </a:cubicBezTo>
                <a:cubicBezTo>
                  <a:pt x="9945" y="474"/>
                  <a:pt x="9862" y="509"/>
                  <a:pt x="9785" y="556"/>
                </a:cubicBezTo>
                <a:cubicBezTo>
                  <a:pt x="9744" y="562"/>
                  <a:pt x="9708" y="574"/>
                  <a:pt x="9679" y="604"/>
                </a:cubicBezTo>
                <a:cubicBezTo>
                  <a:pt x="9667" y="604"/>
                  <a:pt x="9649" y="598"/>
                  <a:pt x="9637" y="598"/>
                </a:cubicBezTo>
                <a:cubicBezTo>
                  <a:pt x="9620" y="621"/>
                  <a:pt x="9590" y="639"/>
                  <a:pt x="9560" y="639"/>
                </a:cubicBezTo>
                <a:cubicBezTo>
                  <a:pt x="9513" y="669"/>
                  <a:pt x="9472" y="692"/>
                  <a:pt x="9424" y="722"/>
                </a:cubicBezTo>
                <a:cubicBezTo>
                  <a:pt x="9407" y="728"/>
                  <a:pt x="9395" y="734"/>
                  <a:pt x="9389" y="757"/>
                </a:cubicBezTo>
                <a:cubicBezTo>
                  <a:pt x="9383" y="755"/>
                  <a:pt x="9377" y="754"/>
                  <a:pt x="9371" y="754"/>
                </a:cubicBezTo>
                <a:cubicBezTo>
                  <a:pt x="9346" y="754"/>
                  <a:pt x="9318" y="771"/>
                  <a:pt x="9294" y="781"/>
                </a:cubicBezTo>
                <a:lnTo>
                  <a:pt x="9288" y="781"/>
                </a:lnTo>
                <a:cubicBezTo>
                  <a:pt x="9229" y="799"/>
                  <a:pt x="9170" y="805"/>
                  <a:pt x="9152" y="876"/>
                </a:cubicBezTo>
                <a:cubicBezTo>
                  <a:pt x="9143" y="873"/>
                  <a:pt x="9133" y="873"/>
                  <a:pt x="9124" y="873"/>
                </a:cubicBezTo>
                <a:cubicBezTo>
                  <a:pt x="9056" y="873"/>
                  <a:pt x="9002" y="924"/>
                  <a:pt x="8940" y="935"/>
                </a:cubicBezTo>
                <a:cubicBezTo>
                  <a:pt x="8839" y="976"/>
                  <a:pt x="8750" y="1041"/>
                  <a:pt x="8644" y="1059"/>
                </a:cubicBezTo>
                <a:cubicBezTo>
                  <a:pt x="8614" y="994"/>
                  <a:pt x="8609" y="935"/>
                  <a:pt x="8614" y="881"/>
                </a:cubicBezTo>
                <a:cubicBezTo>
                  <a:pt x="8573" y="793"/>
                  <a:pt x="8585" y="698"/>
                  <a:pt x="8573" y="604"/>
                </a:cubicBezTo>
                <a:cubicBezTo>
                  <a:pt x="8538" y="574"/>
                  <a:pt x="8526" y="527"/>
                  <a:pt x="8520" y="485"/>
                </a:cubicBezTo>
                <a:cubicBezTo>
                  <a:pt x="8473" y="273"/>
                  <a:pt x="8348" y="131"/>
                  <a:pt x="8153" y="48"/>
                </a:cubicBezTo>
                <a:cubicBezTo>
                  <a:pt x="8136" y="42"/>
                  <a:pt x="8124" y="24"/>
                  <a:pt x="8106" y="12"/>
                </a:cubicBezTo>
                <a:cubicBezTo>
                  <a:pt x="8065" y="4"/>
                  <a:pt x="8025" y="0"/>
                  <a:pt x="79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3"/>
          <p:cNvSpPr/>
          <p:nvPr/>
        </p:nvSpPr>
        <p:spPr>
          <a:xfrm flipH="1">
            <a:off x="7688155" y="399500"/>
            <a:ext cx="876495" cy="956654"/>
          </a:xfrm>
          <a:custGeom>
            <a:avLst/>
            <a:gdLst/>
            <a:ahLst/>
            <a:cxnLst/>
            <a:rect l="l" t="t" r="r" b="b"/>
            <a:pathLst>
              <a:path w="22361" h="24406" extrusionOk="0">
                <a:moveTo>
                  <a:pt x="8411" y="807"/>
                </a:moveTo>
                <a:cubicBezTo>
                  <a:pt x="8423" y="807"/>
                  <a:pt x="8436" y="811"/>
                  <a:pt x="8443" y="822"/>
                </a:cubicBezTo>
                <a:cubicBezTo>
                  <a:pt x="8449" y="852"/>
                  <a:pt x="8425" y="870"/>
                  <a:pt x="8402" y="870"/>
                </a:cubicBezTo>
                <a:cubicBezTo>
                  <a:pt x="8397" y="871"/>
                  <a:pt x="8393" y="872"/>
                  <a:pt x="8388" y="872"/>
                </a:cubicBezTo>
                <a:cubicBezTo>
                  <a:pt x="8375" y="872"/>
                  <a:pt x="8363" y="865"/>
                  <a:pt x="8354" y="852"/>
                </a:cubicBezTo>
                <a:cubicBezTo>
                  <a:pt x="8354" y="828"/>
                  <a:pt x="8372" y="816"/>
                  <a:pt x="8390" y="811"/>
                </a:cubicBezTo>
                <a:cubicBezTo>
                  <a:pt x="8396" y="808"/>
                  <a:pt x="8404" y="807"/>
                  <a:pt x="8411" y="807"/>
                </a:cubicBezTo>
                <a:close/>
                <a:moveTo>
                  <a:pt x="8439" y="1395"/>
                </a:moveTo>
                <a:cubicBezTo>
                  <a:pt x="8451" y="1395"/>
                  <a:pt x="8464" y="1399"/>
                  <a:pt x="8478" y="1408"/>
                </a:cubicBezTo>
                <a:cubicBezTo>
                  <a:pt x="8484" y="1408"/>
                  <a:pt x="8490" y="1431"/>
                  <a:pt x="8484" y="1437"/>
                </a:cubicBezTo>
                <a:cubicBezTo>
                  <a:pt x="8467" y="1454"/>
                  <a:pt x="8448" y="1464"/>
                  <a:pt x="8424" y="1464"/>
                </a:cubicBezTo>
                <a:cubicBezTo>
                  <a:pt x="8407" y="1464"/>
                  <a:pt x="8388" y="1459"/>
                  <a:pt x="8366" y="1449"/>
                </a:cubicBezTo>
                <a:cubicBezTo>
                  <a:pt x="8387" y="1416"/>
                  <a:pt x="8410" y="1395"/>
                  <a:pt x="8439" y="1395"/>
                </a:cubicBezTo>
                <a:close/>
                <a:moveTo>
                  <a:pt x="8313" y="1709"/>
                </a:moveTo>
                <a:cubicBezTo>
                  <a:pt x="8331" y="1709"/>
                  <a:pt x="8354" y="1715"/>
                  <a:pt x="8348" y="1739"/>
                </a:cubicBezTo>
                <a:cubicBezTo>
                  <a:pt x="8348" y="1762"/>
                  <a:pt x="8325" y="1780"/>
                  <a:pt x="8301" y="1780"/>
                </a:cubicBezTo>
                <a:cubicBezTo>
                  <a:pt x="8283" y="1780"/>
                  <a:pt x="8260" y="1780"/>
                  <a:pt x="8260" y="1757"/>
                </a:cubicBezTo>
                <a:cubicBezTo>
                  <a:pt x="8266" y="1733"/>
                  <a:pt x="8289" y="1721"/>
                  <a:pt x="8313" y="1709"/>
                </a:cubicBezTo>
                <a:close/>
                <a:moveTo>
                  <a:pt x="7799" y="236"/>
                </a:moveTo>
                <a:cubicBezTo>
                  <a:pt x="7967" y="236"/>
                  <a:pt x="8103" y="348"/>
                  <a:pt x="8147" y="544"/>
                </a:cubicBezTo>
                <a:cubicBezTo>
                  <a:pt x="8189" y="722"/>
                  <a:pt x="8189" y="905"/>
                  <a:pt x="8189" y="1088"/>
                </a:cubicBezTo>
                <a:cubicBezTo>
                  <a:pt x="8189" y="1242"/>
                  <a:pt x="8147" y="1366"/>
                  <a:pt x="8000" y="1431"/>
                </a:cubicBezTo>
                <a:cubicBezTo>
                  <a:pt x="7935" y="1461"/>
                  <a:pt x="7881" y="1490"/>
                  <a:pt x="7840" y="1544"/>
                </a:cubicBezTo>
                <a:cubicBezTo>
                  <a:pt x="7781" y="1556"/>
                  <a:pt x="7716" y="1579"/>
                  <a:pt x="7716" y="1662"/>
                </a:cubicBezTo>
                <a:cubicBezTo>
                  <a:pt x="7701" y="1652"/>
                  <a:pt x="7688" y="1648"/>
                  <a:pt x="7676" y="1648"/>
                </a:cubicBezTo>
                <a:cubicBezTo>
                  <a:pt x="7639" y="1648"/>
                  <a:pt x="7611" y="1686"/>
                  <a:pt x="7580" y="1703"/>
                </a:cubicBezTo>
                <a:cubicBezTo>
                  <a:pt x="7497" y="1751"/>
                  <a:pt x="7420" y="1804"/>
                  <a:pt x="7343" y="1857"/>
                </a:cubicBezTo>
                <a:cubicBezTo>
                  <a:pt x="7331" y="1875"/>
                  <a:pt x="7314" y="1887"/>
                  <a:pt x="7308" y="1904"/>
                </a:cubicBezTo>
                <a:cubicBezTo>
                  <a:pt x="7296" y="1910"/>
                  <a:pt x="7290" y="1916"/>
                  <a:pt x="7284" y="1916"/>
                </a:cubicBezTo>
                <a:cubicBezTo>
                  <a:pt x="7266" y="1928"/>
                  <a:pt x="7255" y="1934"/>
                  <a:pt x="7243" y="1946"/>
                </a:cubicBezTo>
                <a:cubicBezTo>
                  <a:pt x="7154" y="1981"/>
                  <a:pt x="7089" y="2052"/>
                  <a:pt x="7030" y="2123"/>
                </a:cubicBezTo>
                <a:cubicBezTo>
                  <a:pt x="6918" y="2206"/>
                  <a:pt x="6799" y="2283"/>
                  <a:pt x="6681" y="2371"/>
                </a:cubicBezTo>
                <a:cubicBezTo>
                  <a:pt x="6616" y="2034"/>
                  <a:pt x="6652" y="1691"/>
                  <a:pt x="6782" y="1378"/>
                </a:cubicBezTo>
                <a:cubicBezTo>
                  <a:pt x="6888" y="1124"/>
                  <a:pt x="7018" y="887"/>
                  <a:pt x="7172" y="657"/>
                </a:cubicBezTo>
                <a:cubicBezTo>
                  <a:pt x="7290" y="485"/>
                  <a:pt x="7438" y="355"/>
                  <a:pt x="7627" y="273"/>
                </a:cubicBezTo>
                <a:cubicBezTo>
                  <a:pt x="7687" y="248"/>
                  <a:pt x="7745" y="236"/>
                  <a:pt x="7799" y="236"/>
                </a:cubicBezTo>
                <a:close/>
                <a:moveTo>
                  <a:pt x="2613" y="2797"/>
                </a:moveTo>
                <a:cubicBezTo>
                  <a:pt x="2708" y="2797"/>
                  <a:pt x="2655" y="2844"/>
                  <a:pt x="2649" y="2880"/>
                </a:cubicBezTo>
                <a:cubicBezTo>
                  <a:pt x="2631" y="2875"/>
                  <a:pt x="2614" y="2873"/>
                  <a:pt x="2597" y="2873"/>
                </a:cubicBezTo>
                <a:cubicBezTo>
                  <a:pt x="2574" y="2873"/>
                  <a:pt x="2551" y="2876"/>
                  <a:pt x="2531" y="2880"/>
                </a:cubicBezTo>
                <a:cubicBezTo>
                  <a:pt x="2537" y="2838"/>
                  <a:pt x="2554" y="2803"/>
                  <a:pt x="2613" y="2797"/>
                </a:cubicBezTo>
                <a:close/>
                <a:moveTo>
                  <a:pt x="2649" y="2886"/>
                </a:moveTo>
                <a:cubicBezTo>
                  <a:pt x="2678" y="2909"/>
                  <a:pt x="2749" y="2880"/>
                  <a:pt x="2743" y="2939"/>
                </a:cubicBezTo>
                <a:cubicBezTo>
                  <a:pt x="2743" y="2980"/>
                  <a:pt x="2690" y="2980"/>
                  <a:pt x="2655" y="2992"/>
                </a:cubicBezTo>
                <a:cubicBezTo>
                  <a:pt x="2655" y="2992"/>
                  <a:pt x="2649" y="2998"/>
                  <a:pt x="2649" y="2998"/>
                </a:cubicBezTo>
                <a:cubicBezTo>
                  <a:pt x="2649" y="2963"/>
                  <a:pt x="2649" y="2921"/>
                  <a:pt x="2649" y="2886"/>
                </a:cubicBezTo>
                <a:close/>
                <a:moveTo>
                  <a:pt x="13545" y="3122"/>
                </a:moveTo>
                <a:cubicBezTo>
                  <a:pt x="13569" y="3128"/>
                  <a:pt x="13604" y="3140"/>
                  <a:pt x="13593" y="3170"/>
                </a:cubicBezTo>
                <a:cubicBezTo>
                  <a:pt x="13588" y="3196"/>
                  <a:pt x="13564" y="3200"/>
                  <a:pt x="13539" y="3200"/>
                </a:cubicBezTo>
                <a:cubicBezTo>
                  <a:pt x="13531" y="3200"/>
                  <a:pt x="13523" y="3199"/>
                  <a:pt x="13516" y="3199"/>
                </a:cubicBezTo>
                <a:cubicBezTo>
                  <a:pt x="13498" y="3199"/>
                  <a:pt x="13480" y="3187"/>
                  <a:pt x="13480" y="3170"/>
                </a:cubicBezTo>
                <a:cubicBezTo>
                  <a:pt x="13480" y="3128"/>
                  <a:pt x="13516" y="3122"/>
                  <a:pt x="13545" y="3122"/>
                </a:cubicBezTo>
                <a:close/>
                <a:moveTo>
                  <a:pt x="8087" y="1509"/>
                </a:moveTo>
                <a:cubicBezTo>
                  <a:pt x="8113" y="1509"/>
                  <a:pt x="8131" y="1522"/>
                  <a:pt x="8124" y="1567"/>
                </a:cubicBezTo>
                <a:cubicBezTo>
                  <a:pt x="8076" y="1810"/>
                  <a:pt x="8053" y="2064"/>
                  <a:pt x="7958" y="2289"/>
                </a:cubicBezTo>
                <a:cubicBezTo>
                  <a:pt x="7810" y="2620"/>
                  <a:pt x="7586" y="2904"/>
                  <a:pt x="7326" y="3152"/>
                </a:cubicBezTo>
                <a:cubicBezTo>
                  <a:pt x="7271" y="3207"/>
                  <a:pt x="7233" y="3233"/>
                  <a:pt x="7194" y="3233"/>
                </a:cubicBezTo>
                <a:cubicBezTo>
                  <a:pt x="7156" y="3233"/>
                  <a:pt x="7117" y="3210"/>
                  <a:pt x="7060" y="3164"/>
                </a:cubicBezTo>
                <a:cubicBezTo>
                  <a:pt x="6888" y="3034"/>
                  <a:pt x="6805" y="2844"/>
                  <a:pt x="6723" y="2649"/>
                </a:cubicBezTo>
                <a:cubicBezTo>
                  <a:pt x="6687" y="2555"/>
                  <a:pt x="6705" y="2507"/>
                  <a:pt x="6782" y="2448"/>
                </a:cubicBezTo>
                <a:cubicBezTo>
                  <a:pt x="6906" y="2360"/>
                  <a:pt x="7042" y="2277"/>
                  <a:pt x="7142" y="2153"/>
                </a:cubicBezTo>
                <a:cubicBezTo>
                  <a:pt x="7195" y="2117"/>
                  <a:pt x="7255" y="2082"/>
                  <a:pt x="7296" y="2028"/>
                </a:cubicBezTo>
                <a:cubicBezTo>
                  <a:pt x="7308" y="2017"/>
                  <a:pt x="7326" y="2005"/>
                  <a:pt x="7337" y="1993"/>
                </a:cubicBezTo>
                <a:cubicBezTo>
                  <a:pt x="7349" y="1987"/>
                  <a:pt x="7355" y="1975"/>
                  <a:pt x="7361" y="1969"/>
                </a:cubicBezTo>
                <a:cubicBezTo>
                  <a:pt x="7367" y="1963"/>
                  <a:pt x="7379" y="1963"/>
                  <a:pt x="7385" y="1958"/>
                </a:cubicBezTo>
                <a:cubicBezTo>
                  <a:pt x="7503" y="1881"/>
                  <a:pt x="7615" y="1810"/>
                  <a:pt x="7728" y="1733"/>
                </a:cubicBezTo>
                <a:cubicBezTo>
                  <a:pt x="7739" y="1727"/>
                  <a:pt x="7751" y="1715"/>
                  <a:pt x="7757" y="1703"/>
                </a:cubicBezTo>
                <a:cubicBezTo>
                  <a:pt x="7757" y="1703"/>
                  <a:pt x="7763" y="1703"/>
                  <a:pt x="7769" y="1697"/>
                </a:cubicBezTo>
                <a:cubicBezTo>
                  <a:pt x="7810" y="1680"/>
                  <a:pt x="7852" y="1650"/>
                  <a:pt x="7893" y="1626"/>
                </a:cubicBezTo>
                <a:cubicBezTo>
                  <a:pt x="7893" y="1621"/>
                  <a:pt x="7899" y="1615"/>
                  <a:pt x="7899" y="1609"/>
                </a:cubicBezTo>
                <a:cubicBezTo>
                  <a:pt x="7905" y="1609"/>
                  <a:pt x="7905" y="1603"/>
                  <a:pt x="7911" y="1603"/>
                </a:cubicBezTo>
                <a:cubicBezTo>
                  <a:pt x="7964" y="1597"/>
                  <a:pt x="8000" y="1561"/>
                  <a:pt x="8029" y="1520"/>
                </a:cubicBezTo>
                <a:cubicBezTo>
                  <a:pt x="8048" y="1515"/>
                  <a:pt x="8070" y="1509"/>
                  <a:pt x="8087" y="1509"/>
                </a:cubicBezTo>
                <a:close/>
                <a:moveTo>
                  <a:pt x="13488" y="3380"/>
                </a:moveTo>
                <a:cubicBezTo>
                  <a:pt x="13512" y="3380"/>
                  <a:pt x="13536" y="3393"/>
                  <a:pt x="13563" y="3430"/>
                </a:cubicBezTo>
                <a:cubicBezTo>
                  <a:pt x="13551" y="3442"/>
                  <a:pt x="13534" y="3453"/>
                  <a:pt x="13522" y="3465"/>
                </a:cubicBezTo>
                <a:cubicBezTo>
                  <a:pt x="13489" y="3475"/>
                  <a:pt x="13458" y="3498"/>
                  <a:pt x="13428" y="3498"/>
                </a:cubicBezTo>
                <a:cubicBezTo>
                  <a:pt x="13404" y="3498"/>
                  <a:pt x="13380" y="3483"/>
                  <a:pt x="13356" y="3436"/>
                </a:cubicBezTo>
                <a:cubicBezTo>
                  <a:pt x="13402" y="3424"/>
                  <a:pt x="13444" y="3380"/>
                  <a:pt x="13488" y="3380"/>
                </a:cubicBezTo>
                <a:close/>
                <a:moveTo>
                  <a:pt x="20492" y="3589"/>
                </a:moveTo>
                <a:cubicBezTo>
                  <a:pt x="20504" y="3589"/>
                  <a:pt x="20510" y="3601"/>
                  <a:pt x="20522" y="3607"/>
                </a:cubicBezTo>
                <a:cubicBezTo>
                  <a:pt x="20510" y="3613"/>
                  <a:pt x="20504" y="3625"/>
                  <a:pt x="20498" y="3625"/>
                </a:cubicBezTo>
                <a:cubicBezTo>
                  <a:pt x="20496" y="3626"/>
                  <a:pt x="20494" y="3626"/>
                  <a:pt x="20492" y="3626"/>
                </a:cubicBezTo>
                <a:cubicBezTo>
                  <a:pt x="20482" y="3626"/>
                  <a:pt x="20474" y="3618"/>
                  <a:pt x="20469" y="3613"/>
                </a:cubicBezTo>
                <a:cubicBezTo>
                  <a:pt x="20475" y="3607"/>
                  <a:pt x="20486" y="3595"/>
                  <a:pt x="20492" y="3589"/>
                </a:cubicBezTo>
                <a:close/>
                <a:moveTo>
                  <a:pt x="12664" y="160"/>
                </a:moveTo>
                <a:cubicBezTo>
                  <a:pt x="12670" y="166"/>
                  <a:pt x="12676" y="166"/>
                  <a:pt x="12682" y="172"/>
                </a:cubicBezTo>
                <a:cubicBezTo>
                  <a:pt x="12765" y="278"/>
                  <a:pt x="12901" y="290"/>
                  <a:pt x="13019" y="326"/>
                </a:cubicBezTo>
                <a:cubicBezTo>
                  <a:pt x="13616" y="515"/>
                  <a:pt x="14107" y="834"/>
                  <a:pt x="14468" y="1354"/>
                </a:cubicBezTo>
                <a:cubicBezTo>
                  <a:pt x="14509" y="1408"/>
                  <a:pt x="14539" y="1455"/>
                  <a:pt x="14468" y="1502"/>
                </a:cubicBezTo>
                <a:cubicBezTo>
                  <a:pt x="14048" y="1585"/>
                  <a:pt x="13646" y="1715"/>
                  <a:pt x="13256" y="1887"/>
                </a:cubicBezTo>
                <a:cubicBezTo>
                  <a:pt x="12694" y="2129"/>
                  <a:pt x="12203" y="2490"/>
                  <a:pt x="11683" y="2797"/>
                </a:cubicBezTo>
                <a:cubicBezTo>
                  <a:pt x="11328" y="3004"/>
                  <a:pt x="10968" y="3199"/>
                  <a:pt x="10583" y="3347"/>
                </a:cubicBezTo>
                <a:cubicBezTo>
                  <a:pt x="10305" y="3453"/>
                  <a:pt x="10016" y="3512"/>
                  <a:pt x="9732" y="3583"/>
                </a:cubicBezTo>
                <a:cubicBezTo>
                  <a:pt x="9440" y="3658"/>
                  <a:pt x="9151" y="3695"/>
                  <a:pt x="8861" y="3695"/>
                </a:cubicBezTo>
                <a:cubicBezTo>
                  <a:pt x="8622" y="3695"/>
                  <a:pt x="8382" y="3670"/>
                  <a:pt x="8141" y="3619"/>
                </a:cubicBezTo>
                <a:cubicBezTo>
                  <a:pt x="7911" y="3572"/>
                  <a:pt x="7674" y="3542"/>
                  <a:pt x="7479" y="3377"/>
                </a:cubicBezTo>
                <a:cubicBezTo>
                  <a:pt x="7509" y="3341"/>
                  <a:pt x="7527" y="3306"/>
                  <a:pt x="7556" y="3282"/>
                </a:cubicBezTo>
                <a:cubicBezTo>
                  <a:pt x="7745" y="3128"/>
                  <a:pt x="7887" y="2933"/>
                  <a:pt x="8035" y="2738"/>
                </a:cubicBezTo>
                <a:cubicBezTo>
                  <a:pt x="8337" y="2336"/>
                  <a:pt x="8544" y="1887"/>
                  <a:pt x="8614" y="1384"/>
                </a:cubicBezTo>
                <a:cubicBezTo>
                  <a:pt x="8638" y="1230"/>
                  <a:pt x="8703" y="1153"/>
                  <a:pt x="8833" y="1106"/>
                </a:cubicBezTo>
                <a:cubicBezTo>
                  <a:pt x="8898" y="1083"/>
                  <a:pt x="8957" y="1059"/>
                  <a:pt x="9016" y="1029"/>
                </a:cubicBezTo>
                <a:cubicBezTo>
                  <a:pt x="9070" y="1000"/>
                  <a:pt x="9129" y="988"/>
                  <a:pt x="9176" y="941"/>
                </a:cubicBezTo>
                <a:cubicBezTo>
                  <a:pt x="9218" y="941"/>
                  <a:pt x="9253" y="917"/>
                  <a:pt x="9288" y="881"/>
                </a:cubicBezTo>
                <a:cubicBezTo>
                  <a:pt x="9306" y="881"/>
                  <a:pt x="9324" y="876"/>
                  <a:pt x="9342" y="870"/>
                </a:cubicBezTo>
                <a:cubicBezTo>
                  <a:pt x="9365" y="858"/>
                  <a:pt x="9395" y="846"/>
                  <a:pt x="9413" y="828"/>
                </a:cubicBezTo>
                <a:cubicBezTo>
                  <a:pt x="9419" y="828"/>
                  <a:pt x="9430" y="822"/>
                  <a:pt x="9442" y="822"/>
                </a:cubicBezTo>
                <a:cubicBezTo>
                  <a:pt x="9543" y="793"/>
                  <a:pt x="9643" y="751"/>
                  <a:pt x="9726" y="686"/>
                </a:cubicBezTo>
                <a:cubicBezTo>
                  <a:pt x="9785" y="680"/>
                  <a:pt x="9832" y="657"/>
                  <a:pt x="9880" y="621"/>
                </a:cubicBezTo>
                <a:cubicBezTo>
                  <a:pt x="9957" y="610"/>
                  <a:pt x="10022" y="580"/>
                  <a:pt x="10081" y="533"/>
                </a:cubicBezTo>
                <a:cubicBezTo>
                  <a:pt x="10134" y="515"/>
                  <a:pt x="10205" y="533"/>
                  <a:pt x="10211" y="444"/>
                </a:cubicBezTo>
                <a:cubicBezTo>
                  <a:pt x="10223" y="461"/>
                  <a:pt x="10236" y="467"/>
                  <a:pt x="10249" y="467"/>
                </a:cubicBezTo>
                <a:cubicBezTo>
                  <a:pt x="10268" y="467"/>
                  <a:pt x="10288" y="454"/>
                  <a:pt x="10305" y="444"/>
                </a:cubicBezTo>
                <a:cubicBezTo>
                  <a:pt x="10310" y="445"/>
                  <a:pt x="10315" y="445"/>
                  <a:pt x="10319" y="445"/>
                </a:cubicBezTo>
                <a:cubicBezTo>
                  <a:pt x="10348" y="445"/>
                  <a:pt x="10373" y="429"/>
                  <a:pt x="10388" y="409"/>
                </a:cubicBezTo>
                <a:cubicBezTo>
                  <a:pt x="10477" y="373"/>
                  <a:pt x="10589" y="397"/>
                  <a:pt x="10642" y="284"/>
                </a:cubicBezTo>
                <a:cubicBezTo>
                  <a:pt x="10642" y="284"/>
                  <a:pt x="10642" y="284"/>
                  <a:pt x="10642" y="278"/>
                </a:cubicBezTo>
                <a:cubicBezTo>
                  <a:pt x="10651" y="283"/>
                  <a:pt x="10659" y="287"/>
                  <a:pt x="10667" y="287"/>
                </a:cubicBezTo>
                <a:cubicBezTo>
                  <a:pt x="10671" y="287"/>
                  <a:pt x="10674" y="286"/>
                  <a:pt x="10678" y="284"/>
                </a:cubicBezTo>
                <a:cubicBezTo>
                  <a:pt x="10712" y="296"/>
                  <a:pt x="10747" y="301"/>
                  <a:pt x="10781" y="301"/>
                </a:cubicBezTo>
                <a:cubicBezTo>
                  <a:pt x="10847" y="301"/>
                  <a:pt x="10913" y="284"/>
                  <a:pt x="10979" y="273"/>
                </a:cubicBezTo>
                <a:cubicBezTo>
                  <a:pt x="11326" y="201"/>
                  <a:pt x="11678" y="161"/>
                  <a:pt x="12032" y="161"/>
                </a:cubicBezTo>
                <a:cubicBezTo>
                  <a:pt x="12203" y="161"/>
                  <a:pt x="12375" y="170"/>
                  <a:pt x="12546" y="190"/>
                </a:cubicBezTo>
                <a:cubicBezTo>
                  <a:pt x="12562" y="193"/>
                  <a:pt x="12582" y="201"/>
                  <a:pt x="12601" y="201"/>
                </a:cubicBezTo>
                <a:cubicBezTo>
                  <a:pt x="12617" y="201"/>
                  <a:pt x="12632" y="194"/>
                  <a:pt x="12641" y="172"/>
                </a:cubicBezTo>
                <a:cubicBezTo>
                  <a:pt x="12653" y="166"/>
                  <a:pt x="12659" y="166"/>
                  <a:pt x="12664" y="160"/>
                </a:cubicBezTo>
                <a:close/>
                <a:moveTo>
                  <a:pt x="3491" y="3792"/>
                </a:moveTo>
                <a:cubicBezTo>
                  <a:pt x="3504" y="3792"/>
                  <a:pt x="3515" y="3801"/>
                  <a:pt x="3524" y="3814"/>
                </a:cubicBezTo>
                <a:cubicBezTo>
                  <a:pt x="3536" y="3832"/>
                  <a:pt x="3530" y="3849"/>
                  <a:pt x="3512" y="3849"/>
                </a:cubicBezTo>
                <a:cubicBezTo>
                  <a:pt x="3508" y="3851"/>
                  <a:pt x="3504" y="3851"/>
                  <a:pt x="3501" y="3851"/>
                </a:cubicBezTo>
                <a:cubicBezTo>
                  <a:pt x="3484" y="3851"/>
                  <a:pt x="3475" y="3840"/>
                  <a:pt x="3465" y="3826"/>
                </a:cubicBezTo>
                <a:cubicBezTo>
                  <a:pt x="3471" y="3814"/>
                  <a:pt x="3471" y="3796"/>
                  <a:pt x="3477" y="3796"/>
                </a:cubicBezTo>
                <a:cubicBezTo>
                  <a:pt x="3482" y="3793"/>
                  <a:pt x="3487" y="3792"/>
                  <a:pt x="3491" y="3792"/>
                </a:cubicBezTo>
                <a:close/>
                <a:moveTo>
                  <a:pt x="1270" y="2341"/>
                </a:moveTo>
                <a:cubicBezTo>
                  <a:pt x="1454" y="2341"/>
                  <a:pt x="1630" y="2399"/>
                  <a:pt x="1798" y="2478"/>
                </a:cubicBezTo>
                <a:cubicBezTo>
                  <a:pt x="2010" y="2572"/>
                  <a:pt x="2205" y="2697"/>
                  <a:pt x="2395" y="2838"/>
                </a:cubicBezTo>
                <a:cubicBezTo>
                  <a:pt x="2427" y="2857"/>
                  <a:pt x="2453" y="2894"/>
                  <a:pt x="2491" y="2894"/>
                </a:cubicBezTo>
                <a:cubicBezTo>
                  <a:pt x="2501" y="2894"/>
                  <a:pt x="2512" y="2892"/>
                  <a:pt x="2525" y="2886"/>
                </a:cubicBezTo>
                <a:lnTo>
                  <a:pt x="2525" y="2886"/>
                </a:lnTo>
                <a:cubicBezTo>
                  <a:pt x="2519" y="2974"/>
                  <a:pt x="2566" y="3004"/>
                  <a:pt x="2643" y="3004"/>
                </a:cubicBezTo>
                <a:cubicBezTo>
                  <a:pt x="2625" y="3051"/>
                  <a:pt x="2667" y="3069"/>
                  <a:pt x="2690" y="3099"/>
                </a:cubicBezTo>
                <a:cubicBezTo>
                  <a:pt x="2814" y="3235"/>
                  <a:pt x="2939" y="3365"/>
                  <a:pt x="3063" y="3501"/>
                </a:cubicBezTo>
                <a:cubicBezTo>
                  <a:pt x="3092" y="3536"/>
                  <a:pt x="3134" y="3560"/>
                  <a:pt x="3110" y="3637"/>
                </a:cubicBezTo>
                <a:cubicBezTo>
                  <a:pt x="2885" y="3625"/>
                  <a:pt x="2667" y="3583"/>
                  <a:pt x="2448" y="3530"/>
                </a:cubicBezTo>
                <a:cubicBezTo>
                  <a:pt x="2401" y="3518"/>
                  <a:pt x="2377" y="3477"/>
                  <a:pt x="2341" y="3442"/>
                </a:cubicBezTo>
                <a:cubicBezTo>
                  <a:pt x="2229" y="3300"/>
                  <a:pt x="2129" y="3146"/>
                  <a:pt x="2022" y="2998"/>
                </a:cubicBezTo>
                <a:cubicBezTo>
                  <a:pt x="1892" y="2815"/>
                  <a:pt x="1721" y="2697"/>
                  <a:pt x="1502" y="2649"/>
                </a:cubicBezTo>
                <a:cubicBezTo>
                  <a:pt x="1480" y="2644"/>
                  <a:pt x="1457" y="2642"/>
                  <a:pt x="1435" y="2642"/>
                </a:cubicBezTo>
                <a:cubicBezTo>
                  <a:pt x="1320" y="2642"/>
                  <a:pt x="1209" y="2702"/>
                  <a:pt x="1165" y="2791"/>
                </a:cubicBezTo>
                <a:cubicBezTo>
                  <a:pt x="1112" y="2904"/>
                  <a:pt x="1147" y="3022"/>
                  <a:pt x="1254" y="3122"/>
                </a:cubicBezTo>
                <a:cubicBezTo>
                  <a:pt x="1354" y="3223"/>
                  <a:pt x="1472" y="3300"/>
                  <a:pt x="1602" y="3341"/>
                </a:cubicBezTo>
                <a:cubicBezTo>
                  <a:pt x="1863" y="3418"/>
                  <a:pt x="2010" y="3607"/>
                  <a:pt x="2135" y="3826"/>
                </a:cubicBezTo>
                <a:cubicBezTo>
                  <a:pt x="2353" y="3962"/>
                  <a:pt x="2383" y="4204"/>
                  <a:pt x="2501" y="4417"/>
                </a:cubicBezTo>
                <a:cubicBezTo>
                  <a:pt x="2476" y="4421"/>
                  <a:pt x="2452" y="4423"/>
                  <a:pt x="2430" y="4423"/>
                </a:cubicBezTo>
                <a:cubicBezTo>
                  <a:pt x="2361" y="4423"/>
                  <a:pt x="2307" y="4404"/>
                  <a:pt x="2253" y="4382"/>
                </a:cubicBezTo>
                <a:cubicBezTo>
                  <a:pt x="2188" y="4376"/>
                  <a:pt x="2123" y="4370"/>
                  <a:pt x="2064" y="4364"/>
                </a:cubicBezTo>
                <a:cubicBezTo>
                  <a:pt x="2059" y="4364"/>
                  <a:pt x="2054" y="4365"/>
                  <a:pt x="2050" y="4365"/>
                </a:cubicBezTo>
                <a:cubicBezTo>
                  <a:pt x="2004" y="4365"/>
                  <a:pt x="1972" y="4338"/>
                  <a:pt x="1939" y="4311"/>
                </a:cubicBezTo>
                <a:cubicBezTo>
                  <a:pt x="1874" y="4287"/>
                  <a:pt x="1815" y="4263"/>
                  <a:pt x="1756" y="4246"/>
                </a:cubicBezTo>
                <a:cubicBezTo>
                  <a:pt x="1472" y="4157"/>
                  <a:pt x="1230" y="3985"/>
                  <a:pt x="976" y="3838"/>
                </a:cubicBezTo>
                <a:cubicBezTo>
                  <a:pt x="727" y="3696"/>
                  <a:pt x="603" y="3447"/>
                  <a:pt x="497" y="3187"/>
                </a:cubicBezTo>
                <a:cubicBezTo>
                  <a:pt x="414" y="3087"/>
                  <a:pt x="402" y="2963"/>
                  <a:pt x="396" y="2838"/>
                </a:cubicBezTo>
                <a:cubicBezTo>
                  <a:pt x="396" y="2596"/>
                  <a:pt x="485" y="2460"/>
                  <a:pt x="716" y="2389"/>
                </a:cubicBezTo>
                <a:cubicBezTo>
                  <a:pt x="820" y="2359"/>
                  <a:pt x="928" y="2341"/>
                  <a:pt x="1040" y="2341"/>
                </a:cubicBezTo>
                <a:cubicBezTo>
                  <a:pt x="1079" y="2341"/>
                  <a:pt x="1119" y="2343"/>
                  <a:pt x="1159" y="2348"/>
                </a:cubicBezTo>
                <a:cubicBezTo>
                  <a:pt x="1196" y="2343"/>
                  <a:pt x="1233" y="2341"/>
                  <a:pt x="1270" y="2341"/>
                </a:cubicBezTo>
                <a:close/>
                <a:moveTo>
                  <a:pt x="6478" y="2683"/>
                </a:moveTo>
                <a:cubicBezTo>
                  <a:pt x="6507" y="2683"/>
                  <a:pt x="6520" y="2718"/>
                  <a:pt x="6551" y="2797"/>
                </a:cubicBezTo>
                <a:cubicBezTo>
                  <a:pt x="6616" y="2980"/>
                  <a:pt x="6699" y="3158"/>
                  <a:pt x="6858" y="3288"/>
                </a:cubicBezTo>
                <a:cubicBezTo>
                  <a:pt x="6888" y="3306"/>
                  <a:pt x="6906" y="3335"/>
                  <a:pt x="6929" y="3359"/>
                </a:cubicBezTo>
                <a:cubicBezTo>
                  <a:pt x="6977" y="3406"/>
                  <a:pt x="6965" y="3453"/>
                  <a:pt x="6918" y="3489"/>
                </a:cubicBezTo>
                <a:cubicBezTo>
                  <a:pt x="6817" y="3572"/>
                  <a:pt x="6717" y="3660"/>
                  <a:pt x="6598" y="3719"/>
                </a:cubicBezTo>
                <a:cubicBezTo>
                  <a:pt x="5865" y="4104"/>
                  <a:pt x="5085" y="4358"/>
                  <a:pt x="4263" y="4476"/>
                </a:cubicBezTo>
                <a:cubicBezTo>
                  <a:pt x="4241" y="4485"/>
                  <a:pt x="4223" y="4490"/>
                  <a:pt x="4203" y="4490"/>
                </a:cubicBezTo>
                <a:cubicBezTo>
                  <a:pt x="4196" y="4490"/>
                  <a:pt x="4188" y="4490"/>
                  <a:pt x="4180" y="4488"/>
                </a:cubicBezTo>
                <a:lnTo>
                  <a:pt x="4103" y="4488"/>
                </a:lnTo>
                <a:cubicBezTo>
                  <a:pt x="3997" y="4488"/>
                  <a:pt x="3997" y="4405"/>
                  <a:pt x="3985" y="4334"/>
                </a:cubicBezTo>
                <a:cubicBezTo>
                  <a:pt x="3932" y="4216"/>
                  <a:pt x="3879" y="4098"/>
                  <a:pt x="3825" y="3980"/>
                </a:cubicBezTo>
                <a:cubicBezTo>
                  <a:pt x="3772" y="3926"/>
                  <a:pt x="3695" y="3867"/>
                  <a:pt x="3731" y="3790"/>
                </a:cubicBezTo>
                <a:cubicBezTo>
                  <a:pt x="3746" y="3758"/>
                  <a:pt x="3778" y="3750"/>
                  <a:pt x="3815" y="3750"/>
                </a:cubicBezTo>
                <a:cubicBezTo>
                  <a:pt x="3846" y="3750"/>
                  <a:pt x="3880" y="3756"/>
                  <a:pt x="3909" y="3756"/>
                </a:cubicBezTo>
                <a:cubicBezTo>
                  <a:pt x="3915" y="3756"/>
                  <a:pt x="3921" y="3755"/>
                  <a:pt x="3926" y="3755"/>
                </a:cubicBezTo>
                <a:cubicBezTo>
                  <a:pt x="3928" y="3753"/>
                  <a:pt x="3930" y="3752"/>
                  <a:pt x="3932" y="3752"/>
                </a:cubicBezTo>
                <a:cubicBezTo>
                  <a:pt x="3936" y="3752"/>
                  <a:pt x="3940" y="3755"/>
                  <a:pt x="3944" y="3755"/>
                </a:cubicBezTo>
                <a:cubicBezTo>
                  <a:pt x="4026" y="3737"/>
                  <a:pt x="4115" y="3719"/>
                  <a:pt x="4198" y="3702"/>
                </a:cubicBezTo>
                <a:cubicBezTo>
                  <a:pt x="4399" y="3660"/>
                  <a:pt x="4612" y="3648"/>
                  <a:pt x="4807" y="3560"/>
                </a:cubicBezTo>
                <a:cubicBezTo>
                  <a:pt x="5215" y="3377"/>
                  <a:pt x="5629" y="3193"/>
                  <a:pt x="6013" y="2957"/>
                </a:cubicBezTo>
                <a:cubicBezTo>
                  <a:pt x="6137" y="2880"/>
                  <a:pt x="6261" y="2809"/>
                  <a:pt x="6380" y="2732"/>
                </a:cubicBezTo>
                <a:cubicBezTo>
                  <a:pt x="6429" y="2700"/>
                  <a:pt x="6457" y="2683"/>
                  <a:pt x="6478" y="2683"/>
                </a:cubicBezTo>
                <a:close/>
                <a:moveTo>
                  <a:pt x="2566" y="3696"/>
                </a:moveTo>
                <a:cubicBezTo>
                  <a:pt x="2773" y="3714"/>
                  <a:pt x="2974" y="3737"/>
                  <a:pt x="3181" y="3767"/>
                </a:cubicBezTo>
                <a:cubicBezTo>
                  <a:pt x="3234" y="3773"/>
                  <a:pt x="3287" y="3784"/>
                  <a:pt x="3323" y="3832"/>
                </a:cubicBezTo>
                <a:cubicBezTo>
                  <a:pt x="3471" y="4021"/>
                  <a:pt x="3630" y="4198"/>
                  <a:pt x="3743" y="4411"/>
                </a:cubicBezTo>
                <a:cubicBezTo>
                  <a:pt x="3796" y="4500"/>
                  <a:pt x="3784" y="4523"/>
                  <a:pt x="3672" y="4523"/>
                </a:cubicBezTo>
                <a:cubicBezTo>
                  <a:pt x="3447" y="4518"/>
                  <a:pt x="3216" y="4500"/>
                  <a:pt x="2992" y="4494"/>
                </a:cubicBezTo>
                <a:cubicBezTo>
                  <a:pt x="2933" y="4488"/>
                  <a:pt x="2897" y="4464"/>
                  <a:pt x="2874" y="4405"/>
                </a:cubicBezTo>
                <a:cubicBezTo>
                  <a:pt x="2791" y="4169"/>
                  <a:pt x="2684" y="3938"/>
                  <a:pt x="2537" y="3731"/>
                </a:cubicBezTo>
                <a:cubicBezTo>
                  <a:pt x="2548" y="3719"/>
                  <a:pt x="2554" y="3708"/>
                  <a:pt x="2566" y="3696"/>
                </a:cubicBezTo>
                <a:close/>
                <a:moveTo>
                  <a:pt x="14111" y="4576"/>
                </a:moveTo>
                <a:cubicBezTo>
                  <a:pt x="14132" y="4576"/>
                  <a:pt x="14148" y="4580"/>
                  <a:pt x="14148" y="4606"/>
                </a:cubicBezTo>
                <a:cubicBezTo>
                  <a:pt x="14148" y="4644"/>
                  <a:pt x="14122" y="4648"/>
                  <a:pt x="14096" y="4648"/>
                </a:cubicBezTo>
                <a:cubicBezTo>
                  <a:pt x="14090" y="4648"/>
                  <a:pt x="14083" y="4648"/>
                  <a:pt x="14077" y="4648"/>
                </a:cubicBezTo>
                <a:cubicBezTo>
                  <a:pt x="14083" y="4624"/>
                  <a:pt x="14089" y="4600"/>
                  <a:pt x="14089" y="4577"/>
                </a:cubicBezTo>
                <a:cubicBezTo>
                  <a:pt x="14097" y="4577"/>
                  <a:pt x="14104" y="4576"/>
                  <a:pt x="14111" y="4576"/>
                </a:cubicBezTo>
                <a:close/>
                <a:moveTo>
                  <a:pt x="13149" y="4648"/>
                </a:moveTo>
                <a:cubicBezTo>
                  <a:pt x="13161" y="4648"/>
                  <a:pt x="13179" y="4659"/>
                  <a:pt x="13179" y="4665"/>
                </a:cubicBezTo>
                <a:cubicBezTo>
                  <a:pt x="13179" y="4689"/>
                  <a:pt x="13167" y="4695"/>
                  <a:pt x="13149" y="4695"/>
                </a:cubicBezTo>
                <a:cubicBezTo>
                  <a:pt x="13137" y="4689"/>
                  <a:pt x="13131" y="4677"/>
                  <a:pt x="13126" y="4665"/>
                </a:cubicBezTo>
                <a:cubicBezTo>
                  <a:pt x="13131" y="4659"/>
                  <a:pt x="13143" y="4648"/>
                  <a:pt x="13149" y="4648"/>
                </a:cubicBezTo>
                <a:close/>
                <a:moveTo>
                  <a:pt x="13903" y="4647"/>
                </a:moveTo>
                <a:cubicBezTo>
                  <a:pt x="13952" y="4647"/>
                  <a:pt x="13936" y="4696"/>
                  <a:pt x="13953" y="4725"/>
                </a:cubicBezTo>
                <a:cubicBezTo>
                  <a:pt x="13930" y="4725"/>
                  <a:pt x="13906" y="4730"/>
                  <a:pt x="13882" y="4730"/>
                </a:cubicBezTo>
                <a:cubicBezTo>
                  <a:pt x="13871" y="4725"/>
                  <a:pt x="13859" y="4719"/>
                  <a:pt x="13847" y="4719"/>
                </a:cubicBezTo>
                <a:cubicBezTo>
                  <a:pt x="13853" y="4689"/>
                  <a:pt x="13853" y="4654"/>
                  <a:pt x="13894" y="4648"/>
                </a:cubicBezTo>
                <a:cubicBezTo>
                  <a:pt x="13897" y="4647"/>
                  <a:pt x="13900" y="4647"/>
                  <a:pt x="13903" y="4647"/>
                </a:cubicBezTo>
                <a:close/>
                <a:moveTo>
                  <a:pt x="13764" y="4571"/>
                </a:moveTo>
                <a:cubicBezTo>
                  <a:pt x="13788" y="4612"/>
                  <a:pt x="13817" y="4654"/>
                  <a:pt x="13746" y="4689"/>
                </a:cubicBezTo>
                <a:cubicBezTo>
                  <a:pt x="13717" y="4707"/>
                  <a:pt x="13717" y="4730"/>
                  <a:pt x="13723" y="4766"/>
                </a:cubicBezTo>
                <a:cubicBezTo>
                  <a:pt x="13681" y="4772"/>
                  <a:pt x="13646" y="4772"/>
                  <a:pt x="13604" y="4772"/>
                </a:cubicBezTo>
                <a:cubicBezTo>
                  <a:pt x="13599" y="4689"/>
                  <a:pt x="13711" y="4665"/>
                  <a:pt x="13699" y="4583"/>
                </a:cubicBezTo>
                <a:cubicBezTo>
                  <a:pt x="13717" y="4583"/>
                  <a:pt x="13740" y="4577"/>
                  <a:pt x="13758" y="4571"/>
                </a:cubicBezTo>
                <a:close/>
                <a:moveTo>
                  <a:pt x="14061" y="4687"/>
                </a:moveTo>
                <a:cubicBezTo>
                  <a:pt x="14066" y="4687"/>
                  <a:pt x="14072" y="4688"/>
                  <a:pt x="14077" y="4689"/>
                </a:cubicBezTo>
                <a:cubicBezTo>
                  <a:pt x="14058" y="4761"/>
                  <a:pt x="14044" y="4789"/>
                  <a:pt x="14016" y="4789"/>
                </a:cubicBezTo>
                <a:cubicBezTo>
                  <a:pt x="14001" y="4789"/>
                  <a:pt x="13981" y="4781"/>
                  <a:pt x="13953" y="4766"/>
                </a:cubicBezTo>
                <a:cubicBezTo>
                  <a:pt x="13953" y="4754"/>
                  <a:pt x="13953" y="4736"/>
                  <a:pt x="13959" y="4725"/>
                </a:cubicBezTo>
                <a:cubicBezTo>
                  <a:pt x="13995" y="4719"/>
                  <a:pt x="14023" y="4687"/>
                  <a:pt x="14061" y="4687"/>
                </a:cubicBezTo>
                <a:close/>
                <a:moveTo>
                  <a:pt x="17370" y="4879"/>
                </a:moveTo>
                <a:cubicBezTo>
                  <a:pt x="17381" y="4879"/>
                  <a:pt x="17391" y="4885"/>
                  <a:pt x="17400" y="4902"/>
                </a:cubicBezTo>
                <a:cubicBezTo>
                  <a:pt x="17412" y="4926"/>
                  <a:pt x="17382" y="4943"/>
                  <a:pt x="17353" y="4949"/>
                </a:cubicBezTo>
                <a:cubicBezTo>
                  <a:pt x="17345" y="4955"/>
                  <a:pt x="17336" y="4957"/>
                  <a:pt x="17328" y="4957"/>
                </a:cubicBezTo>
                <a:cubicBezTo>
                  <a:pt x="17318" y="4957"/>
                  <a:pt x="17309" y="4953"/>
                  <a:pt x="17306" y="4943"/>
                </a:cubicBezTo>
                <a:cubicBezTo>
                  <a:pt x="17300" y="4937"/>
                  <a:pt x="17317" y="4920"/>
                  <a:pt x="17323" y="4908"/>
                </a:cubicBezTo>
                <a:cubicBezTo>
                  <a:pt x="17338" y="4894"/>
                  <a:pt x="17354" y="4879"/>
                  <a:pt x="17370" y="4879"/>
                </a:cubicBezTo>
                <a:close/>
                <a:moveTo>
                  <a:pt x="17384" y="4138"/>
                </a:moveTo>
                <a:cubicBezTo>
                  <a:pt x="17522" y="4138"/>
                  <a:pt x="17661" y="4144"/>
                  <a:pt x="17802" y="4157"/>
                </a:cubicBezTo>
                <a:cubicBezTo>
                  <a:pt x="17785" y="4246"/>
                  <a:pt x="17731" y="4299"/>
                  <a:pt x="17690" y="4352"/>
                </a:cubicBezTo>
                <a:cubicBezTo>
                  <a:pt x="17495" y="4624"/>
                  <a:pt x="17264" y="4855"/>
                  <a:pt x="17004" y="5073"/>
                </a:cubicBezTo>
                <a:cubicBezTo>
                  <a:pt x="16614" y="5399"/>
                  <a:pt x="16165" y="5594"/>
                  <a:pt x="15662" y="5659"/>
                </a:cubicBezTo>
                <a:cubicBezTo>
                  <a:pt x="15611" y="5666"/>
                  <a:pt x="15559" y="5670"/>
                  <a:pt x="15507" y="5670"/>
                </a:cubicBezTo>
                <a:cubicBezTo>
                  <a:pt x="15391" y="5670"/>
                  <a:pt x="15274" y="5650"/>
                  <a:pt x="15159" y="5605"/>
                </a:cubicBezTo>
                <a:cubicBezTo>
                  <a:pt x="14982" y="5535"/>
                  <a:pt x="14929" y="5404"/>
                  <a:pt x="15018" y="5233"/>
                </a:cubicBezTo>
                <a:cubicBezTo>
                  <a:pt x="15177" y="4920"/>
                  <a:pt x="15396" y="4659"/>
                  <a:pt x="15721" y="4506"/>
                </a:cubicBezTo>
                <a:cubicBezTo>
                  <a:pt x="16252" y="4252"/>
                  <a:pt x="16802" y="4138"/>
                  <a:pt x="17384" y="4138"/>
                </a:cubicBezTo>
                <a:close/>
                <a:moveTo>
                  <a:pt x="16194" y="5653"/>
                </a:moveTo>
                <a:cubicBezTo>
                  <a:pt x="16212" y="5659"/>
                  <a:pt x="16230" y="5665"/>
                  <a:pt x="16230" y="5688"/>
                </a:cubicBezTo>
                <a:cubicBezTo>
                  <a:pt x="16230" y="5718"/>
                  <a:pt x="16206" y="5730"/>
                  <a:pt x="16182" y="5730"/>
                </a:cubicBezTo>
                <a:cubicBezTo>
                  <a:pt x="16178" y="5730"/>
                  <a:pt x="16175" y="5731"/>
                  <a:pt x="16171" y="5731"/>
                </a:cubicBezTo>
                <a:cubicBezTo>
                  <a:pt x="16147" y="5731"/>
                  <a:pt x="16130" y="5714"/>
                  <a:pt x="16135" y="5688"/>
                </a:cubicBezTo>
                <a:cubicBezTo>
                  <a:pt x="16141" y="5665"/>
                  <a:pt x="16165" y="5653"/>
                  <a:pt x="16194" y="5653"/>
                </a:cubicBezTo>
                <a:close/>
                <a:moveTo>
                  <a:pt x="15174" y="5728"/>
                </a:moveTo>
                <a:cubicBezTo>
                  <a:pt x="15189" y="5728"/>
                  <a:pt x="15201" y="5740"/>
                  <a:pt x="15201" y="5759"/>
                </a:cubicBezTo>
                <a:cubicBezTo>
                  <a:pt x="15195" y="5789"/>
                  <a:pt x="15171" y="5801"/>
                  <a:pt x="15148" y="5801"/>
                </a:cubicBezTo>
                <a:cubicBezTo>
                  <a:pt x="15130" y="5801"/>
                  <a:pt x="15106" y="5789"/>
                  <a:pt x="15112" y="5771"/>
                </a:cubicBezTo>
                <a:cubicBezTo>
                  <a:pt x="15118" y="5741"/>
                  <a:pt x="15142" y="5730"/>
                  <a:pt x="15165" y="5730"/>
                </a:cubicBezTo>
                <a:cubicBezTo>
                  <a:pt x="15168" y="5729"/>
                  <a:pt x="15171" y="5728"/>
                  <a:pt x="15174" y="5728"/>
                </a:cubicBezTo>
                <a:close/>
                <a:moveTo>
                  <a:pt x="15420" y="5984"/>
                </a:moveTo>
                <a:cubicBezTo>
                  <a:pt x="15425" y="5996"/>
                  <a:pt x="15443" y="6002"/>
                  <a:pt x="15443" y="6007"/>
                </a:cubicBezTo>
                <a:cubicBezTo>
                  <a:pt x="15437" y="6031"/>
                  <a:pt x="15425" y="6043"/>
                  <a:pt x="15402" y="6043"/>
                </a:cubicBezTo>
                <a:cubicBezTo>
                  <a:pt x="15396" y="6043"/>
                  <a:pt x="15384" y="6025"/>
                  <a:pt x="15384" y="6019"/>
                </a:cubicBezTo>
                <a:cubicBezTo>
                  <a:pt x="15384" y="5996"/>
                  <a:pt x="15396" y="5984"/>
                  <a:pt x="15420" y="5984"/>
                </a:cubicBezTo>
                <a:close/>
                <a:moveTo>
                  <a:pt x="3104" y="4618"/>
                </a:moveTo>
                <a:cubicBezTo>
                  <a:pt x="3146" y="4618"/>
                  <a:pt x="3187" y="4621"/>
                  <a:pt x="3228" y="4624"/>
                </a:cubicBezTo>
                <a:cubicBezTo>
                  <a:pt x="3324" y="4628"/>
                  <a:pt x="3423" y="4642"/>
                  <a:pt x="3518" y="4642"/>
                </a:cubicBezTo>
                <a:cubicBezTo>
                  <a:pt x="3552" y="4642"/>
                  <a:pt x="3586" y="4641"/>
                  <a:pt x="3619" y="4636"/>
                </a:cubicBezTo>
                <a:cubicBezTo>
                  <a:pt x="3672" y="4629"/>
                  <a:pt x="3714" y="4625"/>
                  <a:pt x="3748" y="4625"/>
                </a:cubicBezTo>
                <a:cubicBezTo>
                  <a:pt x="3867" y="4625"/>
                  <a:pt x="3888" y="4678"/>
                  <a:pt x="3985" y="4866"/>
                </a:cubicBezTo>
                <a:cubicBezTo>
                  <a:pt x="4009" y="4914"/>
                  <a:pt x="4021" y="4961"/>
                  <a:pt x="4032" y="5014"/>
                </a:cubicBezTo>
                <a:cubicBezTo>
                  <a:pt x="4103" y="5339"/>
                  <a:pt x="4168" y="5665"/>
                  <a:pt x="4109" y="6002"/>
                </a:cubicBezTo>
                <a:cubicBezTo>
                  <a:pt x="4092" y="6138"/>
                  <a:pt x="4080" y="6274"/>
                  <a:pt x="4062" y="6410"/>
                </a:cubicBezTo>
                <a:cubicBezTo>
                  <a:pt x="3991" y="6888"/>
                  <a:pt x="3861" y="7356"/>
                  <a:pt x="3607" y="7775"/>
                </a:cubicBezTo>
                <a:cubicBezTo>
                  <a:pt x="3542" y="7894"/>
                  <a:pt x="3453" y="8000"/>
                  <a:pt x="3376" y="8112"/>
                </a:cubicBezTo>
                <a:cubicBezTo>
                  <a:pt x="3347" y="8157"/>
                  <a:pt x="3310" y="8180"/>
                  <a:pt x="3268" y="8180"/>
                </a:cubicBezTo>
                <a:cubicBezTo>
                  <a:pt x="3243" y="8180"/>
                  <a:pt x="3216" y="8171"/>
                  <a:pt x="3187" y="8154"/>
                </a:cubicBezTo>
                <a:cubicBezTo>
                  <a:pt x="3057" y="8077"/>
                  <a:pt x="2921" y="8024"/>
                  <a:pt x="2779" y="7970"/>
                </a:cubicBezTo>
                <a:cubicBezTo>
                  <a:pt x="2684" y="7935"/>
                  <a:pt x="2678" y="7876"/>
                  <a:pt x="2708" y="7787"/>
                </a:cubicBezTo>
                <a:cubicBezTo>
                  <a:pt x="2826" y="7415"/>
                  <a:pt x="2939" y="7036"/>
                  <a:pt x="3004" y="6652"/>
                </a:cubicBezTo>
                <a:cubicBezTo>
                  <a:pt x="3110" y="6025"/>
                  <a:pt x="3140" y="5404"/>
                  <a:pt x="2992" y="4784"/>
                </a:cubicBezTo>
                <a:cubicBezTo>
                  <a:pt x="2980" y="4736"/>
                  <a:pt x="2956" y="4683"/>
                  <a:pt x="2980" y="4630"/>
                </a:cubicBezTo>
                <a:cubicBezTo>
                  <a:pt x="3021" y="4621"/>
                  <a:pt x="3063" y="4618"/>
                  <a:pt x="3104" y="4618"/>
                </a:cubicBezTo>
                <a:close/>
                <a:moveTo>
                  <a:pt x="2643" y="8140"/>
                </a:moveTo>
                <a:cubicBezTo>
                  <a:pt x="2707" y="8140"/>
                  <a:pt x="2792" y="8193"/>
                  <a:pt x="2927" y="8290"/>
                </a:cubicBezTo>
                <a:cubicBezTo>
                  <a:pt x="2950" y="8307"/>
                  <a:pt x="2968" y="8325"/>
                  <a:pt x="2992" y="8337"/>
                </a:cubicBezTo>
                <a:cubicBezTo>
                  <a:pt x="3063" y="8384"/>
                  <a:pt x="3057" y="8437"/>
                  <a:pt x="3004" y="8503"/>
                </a:cubicBezTo>
                <a:cubicBezTo>
                  <a:pt x="2939" y="8591"/>
                  <a:pt x="2856" y="8668"/>
                  <a:pt x="2773" y="8739"/>
                </a:cubicBezTo>
                <a:cubicBezTo>
                  <a:pt x="2608" y="8875"/>
                  <a:pt x="2436" y="8993"/>
                  <a:pt x="2241" y="9082"/>
                </a:cubicBezTo>
                <a:cubicBezTo>
                  <a:pt x="2205" y="9029"/>
                  <a:pt x="2235" y="8993"/>
                  <a:pt x="2247" y="8958"/>
                </a:cubicBezTo>
                <a:cubicBezTo>
                  <a:pt x="2312" y="8786"/>
                  <a:pt x="2377" y="8615"/>
                  <a:pt x="2436" y="8443"/>
                </a:cubicBezTo>
                <a:cubicBezTo>
                  <a:pt x="2510" y="8234"/>
                  <a:pt x="2558" y="8140"/>
                  <a:pt x="2643" y="8140"/>
                </a:cubicBezTo>
                <a:close/>
                <a:moveTo>
                  <a:pt x="3814" y="9129"/>
                </a:moveTo>
                <a:cubicBezTo>
                  <a:pt x="3825" y="9135"/>
                  <a:pt x="3843" y="9141"/>
                  <a:pt x="3843" y="9147"/>
                </a:cubicBezTo>
                <a:cubicBezTo>
                  <a:pt x="3849" y="9159"/>
                  <a:pt x="3837" y="9177"/>
                  <a:pt x="3831" y="9182"/>
                </a:cubicBezTo>
                <a:cubicBezTo>
                  <a:pt x="3828" y="9183"/>
                  <a:pt x="3825" y="9184"/>
                  <a:pt x="3822" y="9184"/>
                </a:cubicBezTo>
                <a:cubicBezTo>
                  <a:pt x="3808" y="9184"/>
                  <a:pt x="3796" y="9172"/>
                  <a:pt x="3796" y="9153"/>
                </a:cubicBezTo>
                <a:cubicBezTo>
                  <a:pt x="3796" y="9147"/>
                  <a:pt x="3808" y="9141"/>
                  <a:pt x="3814" y="9129"/>
                </a:cubicBezTo>
                <a:close/>
                <a:moveTo>
                  <a:pt x="1799" y="8028"/>
                </a:moveTo>
                <a:cubicBezTo>
                  <a:pt x="1828" y="8028"/>
                  <a:pt x="1857" y="8028"/>
                  <a:pt x="1886" y="8030"/>
                </a:cubicBezTo>
                <a:cubicBezTo>
                  <a:pt x="1975" y="8030"/>
                  <a:pt x="2058" y="8030"/>
                  <a:pt x="2146" y="8041"/>
                </a:cubicBezTo>
                <a:cubicBezTo>
                  <a:pt x="2271" y="8053"/>
                  <a:pt x="2288" y="8077"/>
                  <a:pt x="2241" y="8183"/>
                </a:cubicBezTo>
                <a:cubicBezTo>
                  <a:pt x="2105" y="8497"/>
                  <a:pt x="1999" y="8822"/>
                  <a:pt x="1910" y="9147"/>
                </a:cubicBezTo>
                <a:cubicBezTo>
                  <a:pt x="1892" y="9224"/>
                  <a:pt x="1851" y="9259"/>
                  <a:pt x="1786" y="9283"/>
                </a:cubicBezTo>
                <a:cubicBezTo>
                  <a:pt x="1437" y="9419"/>
                  <a:pt x="1070" y="9490"/>
                  <a:pt x="704" y="9555"/>
                </a:cubicBezTo>
                <a:cubicBezTo>
                  <a:pt x="675" y="9559"/>
                  <a:pt x="645" y="9562"/>
                  <a:pt x="616" y="9562"/>
                </a:cubicBezTo>
                <a:cubicBezTo>
                  <a:pt x="561" y="9562"/>
                  <a:pt x="505" y="9552"/>
                  <a:pt x="455" y="9525"/>
                </a:cubicBezTo>
                <a:cubicBezTo>
                  <a:pt x="231" y="9413"/>
                  <a:pt x="154" y="9135"/>
                  <a:pt x="308" y="8899"/>
                </a:cubicBezTo>
                <a:cubicBezTo>
                  <a:pt x="659" y="8349"/>
                  <a:pt x="1140" y="8028"/>
                  <a:pt x="1799" y="8028"/>
                </a:cubicBezTo>
                <a:close/>
                <a:moveTo>
                  <a:pt x="4009" y="9756"/>
                </a:moveTo>
                <a:cubicBezTo>
                  <a:pt x="4025" y="9799"/>
                  <a:pt x="4026" y="9846"/>
                  <a:pt x="3983" y="9846"/>
                </a:cubicBezTo>
                <a:cubicBezTo>
                  <a:pt x="3978" y="9846"/>
                  <a:pt x="3973" y="9846"/>
                  <a:pt x="3967" y="9845"/>
                </a:cubicBezTo>
                <a:cubicBezTo>
                  <a:pt x="3920" y="9839"/>
                  <a:pt x="3938" y="9791"/>
                  <a:pt x="3950" y="9756"/>
                </a:cubicBezTo>
                <a:close/>
                <a:moveTo>
                  <a:pt x="1637" y="9864"/>
                </a:moveTo>
                <a:cubicBezTo>
                  <a:pt x="1641" y="9864"/>
                  <a:pt x="1641" y="9867"/>
                  <a:pt x="1638" y="9874"/>
                </a:cubicBezTo>
                <a:cubicBezTo>
                  <a:pt x="1632" y="9874"/>
                  <a:pt x="1632" y="9874"/>
                  <a:pt x="1626" y="9868"/>
                </a:cubicBezTo>
                <a:cubicBezTo>
                  <a:pt x="1631" y="9866"/>
                  <a:pt x="1635" y="9864"/>
                  <a:pt x="1637" y="9864"/>
                </a:cubicBezTo>
                <a:close/>
                <a:moveTo>
                  <a:pt x="4063" y="9880"/>
                </a:moveTo>
                <a:cubicBezTo>
                  <a:pt x="4074" y="9880"/>
                  <a:pt x="4084" y="9886"/>
                  <a:pt x="4092" y="9898"/>
                </a:cubicBezTo>
                <a:cubicBezTo>
                  <a:pt x="4103" y="9927"/>
                  <a:pt x="4109" y="9963"/>
                  <a:pt x="4086" y="9987"/>
                </a:cubicBezTo>
                <a:cubicBezTo>
                  <a:pt x="4078" y="9994"/>
                  <a:pt x="4070" y="9998"/>
                  <a:pt x="4062" y="9998"/>
                </a:cubicBezTo>
                <a:cubicBezTo>
                  <a:pt x="4047" y="9998"/>
                  <a:pt x="4034" y="9985"/>
                  <a:pt x="4026" y="9969"/>
                </a:cubicBezTo>
                <a:cubicBezTo>
                  <a:pt x="4009" y="9939"/>
                  <a:pt x="4015" y="9910"/>
                  <a:pt x="4044" y="9886"/>
                </a:cubicBezTo>
                <a:cubicBezTo>
                  <a:pt x="4050" y="9882"/>
                  <a:pt x="4057" y="9880"/>
                  <a:pt x="4063" y="9880"/>
                </a:cubicBezTo>
                <a:close/>
                <a:moveTo>
                  <a:pt x="3991" y="10063"/>
                </a:moveTo>
                <a:cubicBezTo>
                  <a:pt x="3997" y="10063"/>
                  <a:pt x="4015" y="10069"/>
                  <a:pt x="4015" y="10075"/>
                </a:cubicBezTo>
                <a:cubicBezTo>
                  <a:pt x="4015" y="10093"/>
                  <a:pt x="4015" y="10111"/>
                  <a:pt x="4009" y="10122"/>
                </a:cubicBezTo>
                <a:cubicBezTo>
                  <a:pt x="4003" y="10134"/>
                  <a:pt x="3991" y="10140"/>
                  <a:pt x="3985" y="10146"/>
                </a:cubicBezTo>
                <a:cubicBezTo>
                  <a:pt x="3985" y="10134"/>
                  <a:pt x="3985" y="10122"/>
                  <a:pt x="3985" y="10117"/>
                </a:cubicBezTo>
                <a:cubicBezTo>
                  <a:pt x="3985" y="10099"/>
                  <a:pt x="3991" y="10081"/>
                  <a:pt x="3991" y="10063"/>
                </a:cubicBezTo>
                <a:close/>
                <a:moveTo>
                  <a:pt x="4044" y="10359"/>
                </a:moveTo>
                <a:cubicBezTo>
                  <a:pt x="4068" y="10359"/>
                  <a:pt x="4074" y="10377"/>
                  <a:pt x="4080" y="10394"/>
                </a:cubicBezTo>
                <a:cubicBezTo>
                  <a:pt x="4075" y="10413"/>
                  <a:pt x="4064" y="10420"/>
                  <a:pt x="4051" y="10420"/>
                </a:cubicBezTo>
                <a:cubicBezTo>
                  <a:pt x="4047" y="10420"/>
                  <a:pt x="4042" y="10419"/>
                  <a:pt x="4038" y="10418"/>
                </a:cubicBezTo>
                <a:cubicBezTo>
                  <a:pt x="4032" y="10418"/>
                  <a:pt x="4026" y="10400"/>
                  <a:pt x="4026" y="10389"/>
                </a:cubicBezTo>
                <a:cubicBezTo>
                  <a:pt x="4026" y="10377"/>
                  <a:pt x="4038" y="10365"/>
                  <a:pt x="4044" y="10359"/>
                </a:cubicBezTo>
                <a:close/>
                <a:moveTo>
                  <a:pt x="4011" y="10665"/>
                </a:moveTo>
                <a:cubicBezTo>
                  <a:pt x="4024" y="10665"/>
                  <a:pt x="4033" y="10676"/>
                  <a:pt x="4038" y="10696"/>
                </a:cubicBezTo>
                <a:cubicBezTo>
                  <a:pt x="4038" y="10714"/>
                  <a:pt x="4026" y="10726"/>
                  <a:pt x="4009" y="10726"/>
                </a:cubicBezTo>
                <a:cubicBezTo>
                  <a:pt x="3997" y="10726"/>
                  <a:pt x="3979" y="10714"/>
                  <a:pt x="3979" y="10708"/>
                </a:cubicBezTo>
                <a:cubicBezTo>
                  <a:pt x="3985" y="10696"/>
                  <a:pt x="3991" y="10672"/>
                  <a:pt x="4003" y="10666"/>
                </a:cubicBezTo>
                <a:cubicBezTo>
                  <a:pt x="4006" y="10665"/>
                  <a:pt x="4009" y="10665"/>
                  <a:pt x="4011" y="10665"/>
                </a:cubicBezTo>
                <a:close/>
                <a:moveTo>
                  <a:pt x="6046" y="11494"/>
                </a:moveTo>
                <a:cubicBezTo>
                  <a:pt x="6052" y="11494"/>
                  <a:pt x="6059" y="11496"/>
                  <a:pt x="6066" y="11500"/>
                </a:cubicBezTo>
                <a:cubicBezTo>
                  <a:pt x="6084" y="11512"/>
                  <a:pt x="6090" y="11536"/>
                  <a:pt x="6102" y="11559"/>
                </a:cubicBezTo>
                <a:cubicBezTo>
                  <a:pt x="6084" y="11559"/>
                  <a:pt x="6066" y="11559"/>
                  <a:pt x="6048" y="11565"/>
                </a:cubicBezTo>
                <a:cubicBezTo>
                  <a:pt x="6031" y="11565"/>
                  <a:pt x="6007" y="11559"/>
                  <a:pt x="6013" y="11536"/>
                </a:cubicBezTo>
                <a:cubicBezTo>
                  <a:pt x="6013" y="11513"/>
                  <a:pt x="6027" y="11494"/>
                  <a:pt x="6046" y="11494"/>
                </a:cubicBezTo>
                <a:close/>
                <a:moveTo>
                  <a:pt x="6108" y="11559"/>
                </a:moveTo>
                <a:lnTo>
                  <a:pt x="6108" y="11559"/>
                </a:lnTo>
                <a:cubicBezTo>
                  <a:pt x="6125" y="11565"/>
                  <a:pt x="6143" y="11565"/>
                  <a:pt x="6161" y="11565"/>
                </a:cubicBezTo>
                <a:cubicBezTo>
                  <a:pt x="6179" y="11565"/>
                  <a:pt x="6202" y="11565"/>
                  <a:pt x="6202" y="11595"/>
                </a:cubicBezTo>
                <a:cubicBezTo>
                  <a:pt x="6202" y="11606"/>
                  <a:pt x="6190" y="11618"/>
                  <a:pt x="6184" y="11624"/>
                </a:cubicBezTo>
                <a:cubicBezTo>
                  <a:pt x="6177" y="11628"/>
                  <a:pt x="6169" y="11630"/>
                  <a:pt x="6163" y="11630"/>
                </a:cubicBezTo>
                <a:cubicBezTo>
                  <a:pt x="6150" y="11630"/>
                  <a:pt x="6139" y="11622"/>
                  <a:pt x="6131" y="11606"/>
                </a:cubicBezTo>
                <a:cubicBezTo>
                  <a:pt x="6125" y="11595"/>
                  <a:pt x="6114" y="11577"/>
                  <a:pt x="6108" y="11559"/>
                </a:cubicBezTo>
                <a:close/>
                <a:moveTo>
                  <a:pt x="6415" y="11891"/>
                </a:moveTo>
                <a:cubicBezTo>
                  <a:pt x="6428" y="11891"/>
                  <a:pt x="6436" y="11901"/>
                  <a:pt x="6445" y="11914"/>
                </a:cubicBezTo>
                <a:cubicBezTo>
                  <a:pt x="6451" y="11932"/>
                  <a:pt x="6451" y="11938"/>
                  <a:pt x="6433" y="11943"/>
                </a:cubicBezTo>
                <a:cubicBezTo>
                  <a:pt x="6427" y="11948"/>
                  <a:pt x="6420" y="11950"/>
                  <a:pt x="6414" y="11950"/>
                </a:cubicBezTo>
                <a:cubicBezTo>
                  <a:pt x="6403" y="11950"/>
                  <a:pt x="6393" y="11943"/>
                  <a:pt x="6385" y="11932"/>
                </a:cubicBezTo>
                <a:cubicBezTo>
                  <a:pt x="6391" y="11920"/>
                  <a:pt x="6391" y="11902"/>
                  <a:pt x="6397" y="11896"/>
                </a:cubicBezTo>
                <a:cubicBezTo>
                  <a:pt x="6404" y="11893"/>
                  <a:pt x="6410" y="11891"/>
                  <a:pt x="6415" y="11891"/>
                </a:cubicBezTo>
                <a:close/>
                <a:moveTo>
                  <a:pt x="6504" y="12038"/>
                </a:moveTo>
                <a:cubicBezTo>
                  <a:pt x="6527" y="12050"/>
                  <a:pt x="6533" y="12062"/>
                  <a:pt x="6527" y="12085"/>
                </a:cubicBezTo>
                <a:cubicBezTo>
                  <a:pt x="6524" y="12097"/>
                  <a:pt x="6518" y="12101"/>
                  <a:pt x="6509" y="12101"/>
                </a:cubicBezTo>
                <a:cubicBezTo>
                  <a:pt x="6504" y="12101"/>
                  <a:pt x="6498" y="12099"/>
                  <a:pt x="6492" y="12097"/>
                </a:cubicBezTo>
                <a:cubicBezTo>
                  <a:pt x="6474" y="12085"/>
                  <a:pt x="6462" y="12074"/>
                  <a:pt x="6474" y="12050"/>
                </a:cubicBezTo>
                <a:cubicBezTo>
                  <a:pt x="6474" y="12044"/>
                  <a:pt x="6492" y="12044"/>
                  <a:pt x="6504" y="12038"/>
                </a:cubicBezTo>
                <a:close/>
                <a:moveTo>
                  <a:pt x="6563" y="12204"/>
                </a:moveTo>
                <a:cubicBezTo>
                  <a:pt x="6581" y="12204"/>
                  <a:pt x="6592" y="12215"/>
                  <a:pt x="6592" y="12239"/>
                </a:cubicBezTo>
                <a:cubicBezTo>
                  <a:pt x="6587" y="12245"/>
                  <a:pt x="6575" y="12257"/>
                  <a:pt x="6569" y="12257"/>
                </a:cubicBezTo>
                <a:cubicBezTo>
                  <a:pt x="6566" y="12258"/>
                  <a:pt x="6563" y="12258"/>
                  <a:pt x="6560" y="12258"/>
                </a:cubicBezTo>
                <a:cubicBezTo>
                  <a:pt x="6542" y="12258"/>
                  <a:pt x="6534" y="12243"/>
                  <a:pt x="6539" y="12227"/>
                </a:cubicBezTo>
                <a:cubicBezTo>
                  <a:pt x="6539" y="12215"/>
                  <a:pt x="6551" y="12204"/>
                  <a:pt x="6563" y="12204"/>
                </a:cubicBezTo>
                <a:close/>
                <a:moveTo>
                  <a:pt x="6646" y="12635"/>
                </a:moveTo>
                <a:cubicBezTo>
                  <a:pt x="6652" y="12635"/>
                  <a:pt x="6669" y="12641"/>
                  <a:pt x="6675" y="12647"/>
                </a:cubicBezTo>
                <a:cubicBezTo>
                  <a:pt x="6687" y="12665"/>
                  <a:pt x="6681" y="12683"/>
                  <a:pt x="6657" y="12688"/>
                </a:cubicBezTo>
                <a:cubicBezTo>
                  <a:pt x="6646" y="12688"/>
                  <a:pt x="6640" y="12677"/>
                  <a:pt x="6628" y="12671"/>
                </a:cubicBezTo>
                <a:cubicBezTo>
                  <a:pt x="6634" y="12659"/>
                  <a:pt x="6634" y="12641"/>
                  <a:pt x="6646" y="12635"/>
                </a:cubicBezTo>
                <a:close/>
                <a:moveTo>
                  <a:pt x="3435" y="12712"/>
                </a:moveTo>
                <a:cubicBezTo>
                  <a:pt x="3447" y="12712"/>
                  <a:pt x="3459" y="12718"/>
                  <a:pt x="3465" y="12730"/>
                </a:cubicBezTo>
                <a:cubicBezTo>
                  <a:pt x="3471" y="12753"/>
                  <a:pt x="3465" y="12777"/>
                  <a:pt x="3441" y="12795"/>
                </a:cubicBezTo>
                <a:cubicBezTo>
                  <a:pt x="3429" y="12807"/>
                  <a:pt x="3412" y="12813"/>
                  <a:pt x="3394" y="12819"/>
                </a:cubicBezTo>
                <a:cubicBezTo>
                  <a:pt x="3394" y="12801"/>
                  <a:pt x="3394" y="12783"/>
                  <a:pt x="3394" y="12765"/>
                </a:cubicBezTo>
                <a:cubicBezTo>
                  <a:pt x="3400" y="12742"/>
                  <a:pt x="3400" y="12712"/>
                  <a:pt x="3435" y="12712"/>
                </a:cubicBezTo>
                <a:close/>
                <a:moveTo>
                  <a:pt x="3267" y="13071"/>
                </a:moveTo>
                <a:cubicBezTo>
                  <a:pt x="3282" y="13071"/>
                  <a:pt x="3294" y="13082"/>
                  <a:pt x="3299" y="13096"/>
                </a:cubicBezTo>
                <a:cubicBezTo>
                  <a:pt x="3305" y="13138"/>
                  <a:pt x="3282" y="13156"/>
                  <a:pt x="3258" y="13167"/>
                </a:cubicBezTo>
                <a:cubicBezTo>
                  <a:pt x="3253" y="13168"/>
                  <a:pt x="3248" y="13169"/>
                  <a:pt x="3244" y="13169"/>
                </a:cubicBezTo>
                <a:cubicBezTo>
                  <a:pt x="3223" y="13169"/>
                  <a:pt x="3210" y="13157"/>
                  <a:pt x="3205" y="13138"/>
                </a:cubicBezTo>
                <a:cubicBezTo>
                  <a:pt x="3193" y="13096"/>
                  <a:pt x="3228" y="13085"/>
                  <a:pt x="3258" y="13073"/>
                </a:cubicBezTo>
                <a:cubicBezTo>
                  <a:pt x="3261" y="13072"/>
                  <a:pt x="3264" y="13071"/>
                  <a:pt x="3267" y="13071"/>
                </a:cubicBezTo>
                <a:close/>
                <a:moveTo>
                  <a:pt x="3143" y="13261"/>
                </a:moveTo>
                <a:cubicBezTo>
                  <a:pt x="3146" y="13261"/>
                  <a:pt x="3148" y="13261"/>
                  <a:pt x="3151" y="13262"/>
                </a:cubicBezTo>
                <a:cubicBezTo>
                  <a:pt x="3175" y="13262"/>
                  <a:pt x="3187" y="13274"/>
                  <a:pt x="3187" y="13297"/>
                </a:cubicBezTo>
                <a:cubicBezTo>
                  <a:pt x="3187" y="13321"/>
                  <a:pt x="3187" y="13345"/>
                  <a:pt x="3151" y="13345"/>
                </a:cubicBezTo>
                <a:cubicBezTo>
                  <a:pt x="3134" y="13345"/>
                  <a:pt x="3122" y="13327"/>
                  <a:pt x="3122" y="13309"/>
                </a:cubicBezTo>
                <a:cubicBezTo>
                  <a:pt x="3122" y="13288"/>
                  <a:pt x="3117" y="13261"/>
                  <a:pt x="3143" y="13261"/>
                </a:cubicBezTo>
                <a:close/>
                <a:moveTo>
                  <a:pt x="3246" y="8591"/>
                </a:moveTo>
                <a:cubicBezTo>
                  <a:pt x="3358" y="8727"/>
                  <a:pt x="3465" y="8851"/>
                  <a:pt x="3542" y="9005"/>
                </a:cubicBezTo>
                <a:cubicBezTo>
                  <a:pt x="3737" y="9407"/>
                  <a:pt x="3808" y="9839"/>
                  <a:pt x="3796" y="10276"/>
                </a:cubicBezTo>
                <a:cubicBezTo>
                  <a:pt x="3790" y="10436"/>
                  <a:pt x="3796" y="10601"/>
                  <a:pt x="3772" y="10761"/>
                </a:cubicBezTo>
                <a:cubicBezTo>
                  <a:pt x="3719" y="11145"/>
                  <a:pt x="3589" y="11512"/>
                  <a:pt x="3483" y="11878"/>
                </a:cubicBezTo>
                <a:cubicBezTo>
                  <a:pt x="3282" y="12576"/>
                  <a:pt x="3010" y="13250"/>
                  <a:pt x="2749" y="13924"/>
                </a:cubicBezTo>
                <a:cubicBezTo>
                  <a:pt x="2678" y="14113"/>
                  <a:pt x="2619" y="14308"/>
                  <a:pt x="2519" y="14492"/>
                </a:cubicBezTo>
                <a:cubicBezTo>
                  <a:pt x="2495" y="14480"/>
                  <a:pt x="2472" y="14468"/>
                  <a:pt x="2454" y="14450"/>
                </a:cubicBezTo>
                <a:cubicBezTo>
                  <a:pt x="2010" y="14060"/>
                  <a:pt x="1673" y="13611"/>
                  <a:pt x="1549" y="13025"/>
                </a:cubicBezTo>
                <a:cubicBezTo>
                  <a:pt x="1437" y="12523"/>
                  <a:pt x="1390" y="12020"/>
                  <a:pt x="1413" y="11512"/>
                </a:cubicBezTo>
                <a:cubicBezTo>
                  <a:pt x="1425" y="11163"/>
                  <a:pt x="1520" y="10826"/>
                  <a:pt x="1632" y="10501"/>
                </a:cubicBezTo>
                <a:cubicBezTo>
                  <a:pt x="1691" y="10223"/>
                  <a:pt x="1827" y="9981"/>
                  <a:pt x="1939" y="9732"/>
                </a:cubicBezTo>
                <a:cubicBezTo>
                  <a:pt x="1957" y="9703"/>
                  <a:pt x="1981" y="9673"/>
                  <a:pt x="2004" y="9655"/>
                </a:cubicBezTo>
                <a:cubicBezTo>
                  <a:pt x="2205" y="9514"/>
                  <a:pt x="2406" y="9378"/>
                  <a:pt x="2608" y="9236"/>
                </a:cubicBezTo>
                <a:cubicBezTo>
                  <a:pt x="2619" y="9171"/>
                  <a:pt x="2690" y="9165"/>
                  <a:pt x="2726" y="9123"/>
                </a:cubicBezTo>
                <a:cubicBezTo>
                  <a:pt x="2809" y="9023"/>
                  <a:pt x="2891" y="8928"/>
                  <a:pt x="3004" y="8863"/>
                </a:cubicBezTo>
                <a:cubicBezTo>
                  <a:pt x="3116" y="8804"/>
                  <a:pt x="3128" y="8650"/>
                  <a:pt x="3246" y="8591"/>
                </a:cubicBezTo>
                <a:close/>
                <a:moveTo>
                  <a:pt x="4411" y="17259"/>
                </a:moveTo>
                <a:cubicBezTo>
                  <a:pt x="4434" y="17271"/>
                  <a:pt x="4446" y="17288"/>
                  <a:pt x="4434" y="17306"/>
                </a:cubicBezTo>
                <a:cubicBezTo>
                  <a:pt x="4418" y="17333"/>
                  <a:pt x="4392" y="17360"/>
                  <a:pt x="4356" y="17360"/>
                </a:cubicBezTo>
                <a:cubicBezTo>
                  <a:pt x="4353" y="17360"/>
                  <a:pt x="4349" y="17360"/>
                  <a:pt x="4346" y="17359"/>
                </a:cubicBezTo>
                <a:cubicBezTo>
                  <a:pt x="4322" y="17359"/>
                  <a:pt x="4310" y="17336"/>
                  <a:pt x="4322" y="17318"/>
                </a:cubicBezTo>
                <a:cubicBezTo>
                  <a:pt x="4346" y="17288"/>
                  <a:pt x="4369" y="17259"/>
                  <a:pt x="4411" y="17259"/>
                </a:cubicBezTo>
                <a:close/>
                <a:moveTo>
                  <a:pt x="4232" y="17409"/>
                </a:moveTo>
                <a:cubicBezTo>
                  <a:pt x="4238" y="17409"/>
                  <a:pt x="4245" y="17412"/>
                  <a:pt x="4251" y="17418"/>
                </a:cubicBezTo>
                <a:cubicBezTo>
                  <a:pt x="4263" y="17436"/>
                  <a:pt x="4245" y="17454"/>
                  <a:pt x="4233" y="17466"/>
                </a:cubicBezTo>
                <a:cubicBezTo>
                  <a:pt x="4222" y="17477"/>
                  <a:pt x="4208" y="17489"/>
                  <a:pt x="4194" y="17489"/>
                </a:cubicBezTo>
                <a:cubicBezTo>
                  <a:pt x="4187" y="17489"/>
                  <a:pt x="4180" y="17486"/>
                  <a:pt x="4174" y="17477"/>
                </a:cubicBezTo>
                <a:cubicBezTo>
                  <a:pt x="4151" y="17454"/>
                  <a:pt x="4186" y="17436"/>
                  <a:pt x="4204" y="17424"/>
                </a:cubicBezTo>
                <a:cubicBezTo>
                  <a:pt x="4211" y="17417"/>
                  <a:pt x="4221" y="17409"/>
                  <a:pt x="4232" y="17409"/>
                </a:cubicBezTo>
                <a:close/>
                <a:moveTo>
                  <a:pt x="4927" y="17124"/>
                </a:moveTo>
                <a:cubicBezTo>
                  <a:pt x="4999" y="17124"/>
                  <a:pt x="5066" y="17146"/>
                  <a:pt x="5108" y="17194"/>
                </a:cubicBezTo>
                <a:cubicBezTo>
                  <a:pt x="5215" y="17312"/>
                  <a:pt x="5315" y="17448"/>
                  <a:pt x="5345" y="17613"/>
                </a:cubicBezTo>
                <a:cubicBezTo>
                  <a:pt x="5422" y="17998"/>
                  <a:pt x="5440" y="18376"/>
                  <a:pt x="5268" y="18749"/>
                </a:cubicBezTo>
                <a:cubicBezTo>
                  <a:pt x="5274" y="18790"/>
                  <a:pt x="5274" y="18831"/>
                  <a:pt x="5239" y="18867"/>
                </a:cubicBezTo>
                <a:cubicBezTo>
                  <a:pt x="5239" y="18896"/>
                  <a:pt x="5233" y="18926"/>
                  <a:pt x="5203" y="18944"/>
                </a:cubicBezTo>
                <a:cubicBezTo>
                  <a:pt x="5203" y="18979"/>
                  <a:pt x="5203" y="19015"/>
                  <a:pt x="5191" y="19038"/>
                </a:cubicBezTo>
                <a:cubicBezTo>
                  <a:pt x="5061" y="19340"/>
                  <a:pt x="4878" y="19600"/>
                  <a:pt x="4641" y="19819"/>
                </a:cubicBezTo>
                <a:cubicBezTo>
                  <a:pt x="4570" y="19878"/>
                  <a:pt x="4499" y="19931"/>
                  <a:pt x="4381" y="19955"/>
                </a:cubicBezTo>
                <a:cubicBezTo>
                  <a:pt x="4275" y="19635"/>
                  <a:pt x="4245" y="19310"/>
                  <a:pt x="4245" y="18979"/>
                </a:cubicBezTo>
                <a:cubicBezTo>
                  <a:pt x="4216" y="18890"/>
                  <a:pt x="4251" y="18808"/>
                  <a:pt x="4251" y="18725"/>
                </a:cubicBezTo>
                <a:cubicBezTo>
                  <a:pt x="4257" y="18293"/>
                  <a:pt x="4346" y="17885"/>
                  <a:pt x="4494" y="17483"/>
                </a:cubicBezTo>
                <a:cubicBezTo>
                  <a:pt x="4529" y="17389"/>
                  <a:pt x="4576" y="17306"/>
                  <a:pt x="4647" y="17235"/>
                </a:cubicBezTo>
                <a:cubicBezTo>
                  <a:pt x="4722" y="17164"/>
                  <a:pt x="4830" y="17124"/>
                  <a:pt x="4927" y="17124"/>
                </a:cubicBezTo>
                <a:close/>
                <a:moveTo>
                  <a:pt x="3695" y="22130"/>
                </a:moveTo>
                <a:cubicBezTo>
                  <a:pt x="3719" y="22130"/>
                  <a:pt x="3725" y="22148"/>
                  <a:pt x="3731" y="22166"/>
                </a:cubicBezTo>
                <a:cubicBezTo>
                  <a:pt x="3737" y="22178"/>
                  <a:pt x="3743" y="22190"/>
                  <a:pt x="3743" y="22201"/>
                </a:cubicBezTo>
                <a:cubicBezTo>
                  <a:pt x="3731" y="22195"/>
                  <a:pt x="3719" y="22195"/>
                  <a:pt x="3707" y="22195"/>
                </a:cubicBezTo>
                <a:cubicBezTo>
                  <a:pt x="3689" y="22190"/>
                  <a:pt x="3672" y="22184"/>
                  <a:pt x="3672" y="22160"/>
                </a:cubicBezTo>
                <a:cubicBezTo>
                  <a:pt x="3678" y="22148"/>
                  <a:pt x="3684" y="22136"/>
                  <a:pt x="3695" y="22130"/>
                </a:cubicBezTo>
                <a:close/>
                <a:moveTo>
                  <a:pt x="3875" y="22578"/>
                </a:moveTo>
                <a:cubicBezTo>
                  <a:pt x="3880" y="22578"/>
                  <a:pt x="3885" y="22580"/>
                  <a:pt x="3890" y="22586"/>
                </a:cubicBezTo>
                <a:cubicBezTo>
                  <a:pt x="3908" y="22603"/>
                  <a:pt x="3896" y="22627"/>
                  <a:pt x="3873" y="22639"/>
                </a:cubicBezTo>
                <a:cubicBezTo>
                  <a:pt x="3861" y="22668"/>
                  <a:pt x="3837" y="22686"/>
                  <a:pt x="3808" y="22704"/>
                </a:cubicBezTo>
                <a:cubicBezTo>
                  <a:pt x="3796" y="22710"/>
                  <a:pt x="3784" y="22722"/>
                  <a:pt x="3766" y="22734"/>
                </a:cubicBezTo>
                <a:cubicBezTo>
                  <a:pt x="3757" y="22740"/>
                  <a:pt x="3747" y="22745"/>
                  <a:pt x="3738" y="22745"/>
                </a:cubicBezTo>
                <a:cubicBezTo>
                  <a:pt x="3731" y="22745"/>
                  <a:pt x="3724" y="22742"/>
                  <a:pt x="3719" y="22734"/>
                </a:cubicBezTo>
                <a:cubicBezTo>
                  <a:pt x="3713" y="22734"/>
                  <a:pt x="3731" y="22716"/>
                  <a:pt x="3743" y="22710"/>
                </a:cubicBezTo>
                <a:cubicBezTo>
                  <a:pt x="3749" y="22686"/>
                  <a:pt x="3760" y="22674"/>
                  <a:pt x="3778" y="22668"/>
                </a:cubicBezTo>
                <a:cubicBezTo>
                  <a:pt x="3790" y="22639"/>
                  <a:pt x="3814" y="22621"/>
                  <a:pt x="3837" y="22609"/>
                </a:cubicBezTo>
                <a:cubicBezTo>
                  <a:pt x="3851" y="22600"/>
                  <a:pt x="3861" y="22578"/>
                  <a:pt x="3875" y="22578"/>
                </a:cubicBezTo>
                <a:close/>
                <a:moveTo>
                  <a:pt x="7986" y="0"/>
                </a:moveTo>
                <a:cubicBezTo>
                  <a:pt x="7853" y="0"/>
                  <a:pt x="7726" y="43"/>
                  <a:pt x="7603" y="107"/>
                </a:cubicBezTo>
                <a:cubicBezTo>
                  <a:pt x="7568" y="142"/>
                  <a:pt x="7532" y="166"/>
                  <a:pt x="7485" y="184"/>
                </a:cubicBezTo>
                <a:cubicBezTo>
                  <a:pt x="7420" y="237"/>
                  <a:pt x="7355" y="284"/>
                  <a:pt x="7296" y="332"/>
                </a:cubicBezTo>
                <a:cubicBezTo>
                  <a:pt x="7225" y="397"/>
                  <a:pt x="7160" y="468"/>
                  <a:pt x="7095" y="533"/>
                </a:cubicBezTo>
                <a:cubicBezTo>
                  <a:pt x="7089" y="580"/>
                  <a:pt x="7065" y="621"/>
                  <a:pt x="7024" y="651"/>
                </a:cubicBezTo>
                <a:cubicBezTo>
                  <a:pt x="6853" y="870"/>
                  <a:pt x="6746" y="1130"/>
                  <a:pt x="6640" y="1390"/>
                </a:cubicBezTo>
                <a:cubicBezTo>
                  <a:pt x="6587" y="1532"/>
                  <a:pt x="6557" y="1691"/>
                  <a:pt x="6533" y="1839"/>
                </a:cubicBezTo>
                <a:cubicBezTo>
                  <a:pt x="6504" y="2005"/>
                  <a:pt x="6498" y="2164"/>
                  <a:pt x="6480" y="2330"/>
                </a:cubicBezTo>
                <a:cubicBezTo>
                  <a:pt x="6521" y="2448"/>
                  <a:pt x="6480" y="2531"/>
                  <a:pt x="6368" y="2602"/>
                </a:cubicBezTo>
                <a:cubicBezTo>
                  <a:pt x="5877" y="2939"/>
                  <a:pt x="5345" y="3199"/>
                  <a:pt x="4807" y="3442"/>
                </a:cubicBezTo>
                <a:cubicBezTo>
                  <a:pt x="4712" y="3486"/>
                  <a:pt x="4616" y="3537"/>
                  <a:pt x="4511" y="3537"/>
                </a:cubicBezTo>
                <a:cubicBezTo>
                  <a:pt x="4505" y="3537"/>
                  <a:pt x="4499" y="3536"/>
                  <a:pt x="4494" y="3536"/>
                </a:cubicBezTo>
                <a:cubicBezTo>
                  <a:pt x="4383" y="3553"/>
                  <a:pt x="4278" y="3590"/>
                  <a:pt x="4163" y="3590"/>
                </a:cubicBezTo>
                <a:cubicBezTo>
                  <a:pt x="4155" y="3590"/>
                  <a:pt x="4147" y="3590"/>
                  <a:pt x="4139" y="3589"/>
                </a:cubicBezTo>
                <a:cubicBezTo>
                  <a:pt x="4086" y="3616"/>
                  <a:pt x="4026" y="3629"/>
                  <a:pt x="3964" y="3629"/>
                </a:cubicBezTo>
                <a:cubicBezTo>
                  <a:pt x="3944" y="3629"/>
                  <a:pt x="3923" y="3628"/>
                  <a:pt x="3902" y="3625"/>
                </a:cubicBezTo>
                <a:lnTo>
                  <a:pt x="3825" y="3625"/>
                </a:lnTo>
                <a:cubicBezTo>
                  <a:pt x="3799" y="3638"/>
                  <a:pt x="3772" y="3645"/>
                  <a:pt x="3743" y="3645"/>
                </a:cubicBezTo>
                <a:cubicBezTo>
                  <a:pt x="3733" y="3645"/>
                  <a:pt x="3723" y="3644"/>
                  <a:pt x="3713" y="3643"/>
                </a:cubicBezTo>
                <a:cubicBezTo>
                  <a:pt x="3698" y="3648"/>
                  <a:pt x="3683" y="3651"/>
                  <a:pt x="3670" y="3651"/>
                </a:cubicBezTo>
                <a:cubicBezTo>
                  <a:pt x="3626" y="3651"/>
                  <a:pt x="3592" y="3624"/>
                  <a:pt x="3565" y="3583"/>
                </a:cubicBezTo>
                <a:cubicBezTo>
                  <a:pt x="3370" y="3323"/>
                  <a:pt x="3181" y="3069"/>
                  <a:pt x="2992" y="2809"/>
                </a:cubicBezTo>
                <a:cubicBezTo>
                  <a:pt x="2962" y="2785"/>
                  <a:pt x="2933" y="2768"/>
                  <a:pt x="2921" y="2732"/>
                </a:cubicBezTo>
                <a:cubicBezTo>
                  <a:pt x="2814" y="2649"/>
                  <a:pt x="2726" y="2555"/>
                  <a:pt x="2643" y="2448"/>
                </a:cubicBezTo>
                <a:cubicBezTo>
                  <a:pt x="2631" y="2436"/>
                  <a:pt x="2619" y="2425"/>
                  <a:pt x="2608" y="2413"/>
                </a:cubicBezTo>
                <a:cubicBezTo>
                  <a:pt x="2572" y="2395"/>
                  <a:pt x="2548" y="2371"/>
                  <a:pt x="2531" y="2336"/>
                </a:cubicBezTo>
                <a:cubicBezTo>
                  <a:pt x="2359" y="2271"/>
                  <a:pt x="2211" y="2164"/>
                  <a:pt x="2046" y="2088"/>
                </a:cubicBezTo>
                <a:cubicBezTo>
                  <a:pt x="1832" y="1993"/>
                  <a:pt x="1622" y="1944"/>
                  <a:pt x="1411" y="1944"/>
                </a:cubicBezTo>
                <a:cubicBezTo>
                  <a:pt x="1214" y="1944"/>
                  <a:pt x="1016" y="1987"/>
                  <a:pt x="816" y="2076"/>
                </a:cubicBezTo>
                <a:cubicBezTo>
                  <a:pt x="792" y="2082"/>
                  <a:pt x="769" y="2094"/>
                  <a:pt x="745" y="2105"/>
                </a:cubicBezTo>
                <a:cubicBezTo>
                  <a:pt x="603" y="2206"/>
                  <a:pt x="473" y="2312"/>
                  <a:pt x="367" y="2448"/>
                </a:cubicBezTo>
                <a:cubicBezTo>
                  <a:pt x="272" y="2732"/>
                  <a:pt x="243" y="3010"/>
                  <a:pt x="402" y="3282"/>
                </a:cubicBezTo>
                <a:cubicBezTo>
                  <a:pt x="455" y="3377"/>
                  <a:pt x="497" y="3483"/>
                  <a:pt x="544" y="3583"/>
                </a:cubicBezTo>
                <a:cubicBezTo>
                  <a:pt x="597" y="3648"/>
                  <a:pt x="645" y="3714"/>
                  <a:pt x="698" y="3779"/>
                </a:cubicBezTo>
                <a:cubicBezTo>
                  <a:pt x="727" y="3790"/>
                  <a:pt x="751" y="3814"/>
                  <a:pt x="769" y="3849"/>
                </a:cubicBezTo>
                <a:cubicBezTo>
                  <a:pt x="887" y="3920"/>
                  <a:pt x="999" y="3997"/>
                  <a:pt x="1118" y="4062"/>
                </a:cubicBezTo>
                <a:cubicBezTo>
                  <a:pt x="1466" y="4252"/>
                  <a:pt x="1821" y="4447"/>
                  <a:pt x="2229" y="4506"/>
                </a:cubicBezTo>
                <a:cubicBezTo>
                  <a:pt x="2590" y="4565"/>
                  <a:pt x="2590" y="4577"/>
                  <a:pt x="2678" y="4943"/>
                </a:cubicBezTo>
                <a:cubicBezTo>
                  <a:pt x="2684" y="4961"/>
                  <a:pt x="2678" y="4985"/>
                  <a:pt x="2684" y="5002"/>
                </a:cubicBezTo>
                <a:cubicBezTo>
                  <a:pt x="2749" y="5203"/>
                  <a:pt x="2791" y="5410"/>
                  <a:pt x="2767" y="5629"/>
                </a:cubicBezTo>
                <a:cubicBezTo>
                  <a:pt x="2797" y="5670"/>
                  <a:pt x="2797" y="5706"/>
                  <a:pt x="2767" y="5747"/>
                </a:cubicBezTo>
                <a:cubicBezTo>
                  <a:pt x="2773" y="5812"/>
                  <a:pt x="2773" y="5877"/>
                  <a:pt x="2749" y="5942"/>
                </a:cubicBezTo>
                <a:cubicBezTo>
                  <a:pt x="2761" y="5972"/>
                  <a:pt x="2755" y="6002"/>
                  <a:pt x="2738" y="6025"/>
                </a:cubicBezTo>
                <a:cubicBezTo>
                  <a:pt x="2726" y="6090"/>
                  <a:pt x="2720" y="6155"/>
                  <a:pt x="2714" y="6220"/>
                </a:cubicBezTo>
                <a:cubicBezTo>
                  <a:pt x="2720" y="6274"/>
                  <a:pt x="2732" y="6327"/>
                  <a:pt x="2690" y="6380"/>
                </a:cubicBezTo>
                <a:cubicBezTo>
                  <a:pt x="2684" y="6415"/>
                  <a:pt x="2678" y="6457"/>
                  <a:pt x="2673" y="6492"/>
                </a:cubicBezTo>
                <a:cubicBezTo>
                  <a:pt x="2684" y="6616"/>
                  <a:pt x="2649" y="6735"/>
                  <a:pt x="2613" y="6847"/>
                </a:cubicBezTo>
                <a:cubicBezTo>
                  <a:pt x="2608" y="7095"/>
                  <a:pt x="2507" y="7320"/>
                  <a:pt x="2448" y="7551"/>
                </a:cubicBezTo>
                <a:cubicBezTo>
                  <a:pt x="2448" y="7568"/>
                  <a:pt x="2448" y="7580"/>
                  <a:pt x="2442" y="7592"/>
                </a:cubicBezTo>
                <a:cubicBezTo>
                  <a:pt x="2373" y="7849"/>
                  <a:pt x="2361" y="7891"/>
                  <a:pt x="2173" y="7891"/>
                </a:cubicBezTo>
                <a:cubicBezTo>
                  <a:pt x="2136" y="7891"/>
                  <a:pt x="2092" y="7890"/>
                  <a:pt x="2040" y="7888"/>
                </a:cubicBezTo>
                <a:cubicBezTo>
                  <a:pt x="1985" y="7884"/>
                  <a:pt x="1930" y="7883"/>
                  <a:pt x="1875" y="7883"/>
                </a:cubicBezTo>
                <a:cubicBezTo>
                  <a:pt x="1428" y="7883"/>
                  <a:pt x="1010" y="7996"/>
                  <a:pt x="656" y="8301"/>
                </a:cubicBezTo>
                <a:cubicBezTo>
                  <a:pt x="633" y="8319"/>
                  <a:pt x="597" y="8331"/>
                  <a:pt x="574" y="8349"/>
                </a:cubicBezTo>
                <a:cubicBezTo>
                  <a:pt x="485" y="8449"/>
                  <a:pt x="402" y="8550"/>
                  <a:pt x="319" y="8650"/>
                </a:cubicBezTo>
                <a:cubicBezTo>
                  <a:pt x="302" y="8698"/>
                  <a:pt x="266" y="8733"/>
                  <a:pt x="231" y="8763"/>
                </a:cubicBezTo>
                <a:cubicBezTo>
                  <a:pt x="213" y="8792"/>
                  <a:pt x="195" y="8822"/>
                  <a:pt x="172" y="8851"/>
                </a:cubicBezTo>
                <a:cubicBezTo>
                  <a:pt x="160" y="8910"/>
                  <a:pt x="136" y="8964"/>
                  <a:pt x="95" y="9005"/>
                </a:cubicBezTo>
                <a:cubicBezTo>
                  <a:pt x="0" y="9206"/>
                  <a:pt x="59" y="9401"/>
                  <a:pt x="101" y="9596"/>
                </a:cubicBezTo>
                <a:cubicBezTo>
                  <a:pt x="172" y="9738"/>
                  <a:pt x="278" y="9856"/>
                  <a:pt x="408" y="9951"/>
                </a:cubicBezTo>
                <a:cubicBezTo>
                  <a:pt x="532" y="9957"/>
                  <a:pt x="639" y="10040"/>
                  <a:pt x="763" y="10052"/>
                </a:cubicBezTo>
                <a:cubicBezTo>
                  <a:pt x="783" y="10052"/>
                  <a:pt x="802" y="10053"/>
                  <a:pt x="822" y="10053"/>
                </a:cubicBezTo>
                <a:cubicBezTo>
                  <a:pt x="962" y="10053"/>
                  <a:pt x="1102" y="10034"/>
                  <a:pt x="1242" y="9992"/>
                </a:cubicBezTo>
                <a:cubicBezTo>
                  <a:pt x="1307" y="9971"/>
                  <a:pt x="1373" y="9939"/>
                  <a:pt x="1448" y="9939"/>
                </a:cubicBezTo>
                <a:cubicBezTo>
                  <a:pt x="1454" y="9939"/>
                  <a:pt x="1460" y="9939"/>
                  <a:pt x="1466" y="9939"/>
                </a:cubicBezTo>
                <a:cubicBezTo>
                  <a:pt x="1520" y="9916"/>
                  <a:pt x="1561" y="9874"/>
                  <a:pt x="1626" y="9874"/>
                </a:cubicBezTo>
                <a:cubicBezTo>
                  <a:pt x="1602" y="10075"/>
                  <a:pt x="1555" y="10270"/>
                  <a:pt x="1472" y="10459"/>
                </a:cubicBezTo>
                <a:cubicBezTo>
                  <a:pt x="1425" y="10643"/>
                  <a:pt x="1384" y="10826"/>
                  <a:pt x="1342" y="11009"/>
                </a:cubicBezTo>
                <a:cubicBezTo>
                  <a:pt x="1348" y="11039"/>
                  <a:pt x="1348" y="11068"/>
                  <a:pt x="1325" y="11092"/>
                </a:cubicBezTo>
                <a:cubicBezTo>
                  <a:pt x="1313" y="11133"/>
                  <a:pt x="1307" y="11169"/>
                  <a:pt x="1295" y="11204"/>
                </a:cubicBezTo>
                <a:cubicBezTo>
                  <a:pt x="1277" y="11536"/>
                  <a:pt x="1289" y="11867"/>
                  <a:pt x="1301" y="12204"/>
                </a:cubicBezTo>
                <a:cubicBezTo>
                  <a:pt x="1325" y="12748"/>
                  <a:pt x="1449" y="13256"/>
                  <a:pt x="1679" y="13747"/>
                </a:cubicBezTo>
                <a:cubicBezTo>
                  <a:pt x="1762" y="13883"/>
                  <a:pt x="1880" y="14001"/>
                  <a:pt x="1939" y="14155"/>
                </a:cubicBezTo>
                <a:cubicBezTo>
                  <a:pt x="2010" y="14226"/>
                  <a:pt x="2075" y="14303"/>
                  <a:pt x="2140" y="14379"/>
                </a:cubicBezTo>
                <a:cubicBezTo>
                  <a:pt x="2200" y="14403"/>
                  <a:pt x="2235" y="14450"/>
                  <a:pt x="2265" y="14504"/>
                </a:cubicBezTo>
                <a:cubicBezTo>
                  <a:pt x="2300" y="14527"/>
                  <a:pt x="2336" y="14557"/>
                  <a:pt x="2371" y="14580"/>
                </a:cubicBezTo>
                <a:cubicBezTo>
                  <a:pt x="2472" y="14645"/>
                  <a:pt x="2483" y="14722"/>
                  <a:pt x="2406" y="14817"/>
                </a:cubicBezTo>
                <a:cubicBezTo>
                  <a:pt x="2412" y="14864"/>
                  <a:pt x="2401" y="14906"/>
                  <a:pt x="2371" y="14935"/>
                </a:cubicBezTo>
                <a:cubicBezTo>
                  <a:pt x="2365" y="15036"/>
                  <a:pt x="2336" y="15124"/>
                  <a:pt x="2294" y="15213"/>
                </a:cubicBezTo>
                <a:cubicBezTo>
                  <a:pt x="2288" y="15237"/>
                  <a:pt x="2282" y="15260"/>
                  <a:pt x="2282" y="15290"/>
                </a:cubicBezTo>
                <a:cubicBezTo>
                  <a:pt x="2288" y="15319"/>
                  <a:pt x="2276" y="15343"/>
                  <a:pt x="2253" y="15367"/>
                </a:cubicBezTo>
                <a:cubicBezTo>
                  <a:pt x="2235" y="15450"/>
                  <a:pt x="2217" y="15532"/>
                  <a:pt x="2200" y="15615"/>
                </a:cubicBezTo>
                <a:cubicBezTo>
                  <a:pt x="2152" y="15822"/>
                  <a:pt x="2111" y="16035"/>
                  <a:pt x="2058" y="16242"/>
                </a:cubicBezTo>
                <a:cubicBezTo>
                  <a:pt x="1957" y="16597"/>
                  <a:pt x="1916" y="16957"/>
                  <a:pt x="1904" y="17324"/>
                </a:cubicBezTo>
                <a:cubicBezTo>
                  <a:pt x="1898" y="17631"/>
                  <a:pt x="1928" y="17933"/>
                  <a:pt x="1969" y="18234"/>
                </a:cubicBezTo>
                <a:cubicBezTo>
                  <a:pt x="2016" y="18524"/>
                  <a:pt x="2158" y="18778"/>
                  <a:pt x="2223" y="19056"/>
                </a:cubicBezTo>
                <a:cubicBezTo>
                  <a:pt x="2253" y="19080"/>
                  <a:pt x="2259" y="19109"/>
                  <a:pt x="2259" y="19139"/>
                </a:cubicBezTo>
                <a:cubicBezTo>
                  <a:pt x="2294" y="19168"/>
                  <a:pt x="2300" y="19210"/>
                  <a:pt x="2306" y="19251"/>
                </a:cubicBezTo>
                <a:cubicBezTo>
                  <a:pt x="2377" y="19298"/>
                  <a:pt x="2365" y="19393"/>
                  <a:pt x="2412" y="19446"/>
                </a:cubicBezTo>
                <a:cubicBezTo>
                  <a:pt x="2560" y="19588"/>
                  <a:pt x="2702" y="19730"/>
                  <a:pt x="2850" y="19872"/>
                </a:cubicBezTo>
                <a:cubicBezTo>
                  <a:pt x="2980" y="19949"/>
                  <a:pt x="3098" y="20061"/>
                  <a:pt x="3240" y="20103"/>
                </a:cubicBezTo>
                <a:cubicBezTo>
                  <a:pt x="3425" y="20153"/>
                  <a:pt x="3621" y="20203"/>
                  <a:pt x="3817" y="20203"/>
                </a:cubicBezTo>
                <a:cubicBezTo>
                  <a:pt x="3828" y="20203"/>
                  <a:pt x="3838" y="20203"/>
                  <a:pt x="3849" y="20203"/>
                </a:cubicBezTo>
                <a:cubicBezTo>
                  <a:pt x="3932" y="20203"/>
                  <a:pt x="4015" y="20197"/>
                  <a:pt x="4097" y="20197"/>
                </a:cubicBezTo>
                <a:cubicBezTo>
                  <a:pt x="4160" y="20181"/>
                  <a:pt x="4200" y="20171"/>
                  <a:pt x="4229" y="20171"/>
                </a:cubicBezTo>
                <a:cubicBezTo>
                  <a:pt x="4275" y="20171"/>
                  <a:pt x="4291" y="20199"/>
                  <a:pt x="4328" y="20280"/>
                </a:cubicBezTo>
                <a:cubicBezTo>
                  <a:pt x="4358" y="20339"/>
                  <a:pt x="4405" y="20398"/>
                  <a:pt x="4405" y="20475"/>
                </a:cubicBezTo>
                <a:cubicBezTo>
                  <a:pt x="4434" y="20540"/>
                  <a:pt x="4458" y="20599"/>
                  <a:pt x="4482" y="20664"/>
                </a:cubicBezTo>
                <a:cubicBezTo>
                  <a:pt x="4511" y="20711"/>
                  <a:pt x="4535" y="20765"/>
                  <a:pt x="4547" y="20824"/>
                </a:cubicBezTo>
                <a:cubicBezTo>
                  <a:pt x="4582" y="20918"/>
                  <a:pt x="4618" y="21007"/>
                  <a:pt x="4653" y="21102"/>
                </a:cubicBezTo>
                <a:cubicBezTo>
                  <a:pt x="4695" y="21161"/>
                  <a:pt x="4712" y="21232"/>
                  <a:pt x="4718" y="21303"/>
                </a:cubicBezTo>
                <a:cubicBezTo>
                  <a:pt x="4700" y="21421"/>
                  <a:pt x="4801" y="21504"/>
                  <a:pt x="4807" y="21616"/>
                </a:cubicBezTo>
                <a:cubicBezTo>
                  <a:pt x="4878" y="21740"/>
                  <a:pt x="4896" y="21888"/>
                  <a:pt x="4925" y="22024"/>
                </a:cubicBezTo>
                <a:cubicBezTo>
                  <a:pt x="5073" y="22621"/>
                  <a:pt x="5061" y="23195"/>
                  <a:pt x="4689" y="23727"/>
                </a:cubicBezTo>
                <a:cubicBezTo>
                  <a:pt x="4521" y="23962"/>
                  <a:pt x="4295" y="24107"/>
                  <a:pt x="4026" y="24107"/>
                </a:cubicBezTo>
                <a:cubicBezTo>
                  <a:pt x="4010" y="24107"/>
                  <a:pt x="3995" y="24106"/>
                  <a:pt x="3979" y="24105"/>
                </a:cubicBezTo>
                <a:cubicBezTo>
                  <a:pt x="3542" y="24076"/>
                  <a:pt x="3169" y="23904"/>
                  <a:pt x="2986" y="23467"/>
                </a:cubicBezTo>
                <a:cubicBezTo>
                  <a:pt x="2850" y="23212"/>
                  <a:pt x="2803" y="22935"/>
                  <a:pt x="2809" y="22651"/>
                </a:cubicBezTo>
                <a:cubicBezTo>
                  <a:pt x="2814" y="22349"/>
                  <a:pt x="2921" y="22089"/>
                  <a:pt x="3199" y="21935"/>
                </a:cubicBezTo>
                <a:cubicBezTo>
                  <a:pt x="3253" y="21883"/>
                  <a:pt x="3303" y="21861"/>
                  <a:pt x="3347" y="21861"/>
                </a:cubicBezTo>
                <a:cubicBezTo>
                  <a:pt x="3423" y="21861"/>
                  <a:pt x="3483" y="21926"/>
                  <a:pt x="3524" y="22012"/>
                </a:cubicBezTo>
                <a:cubicBezTo>
                  <a:pt x="3624" y="22231"/>
                  <a:pt x="3654" y="22444"/>
                  <a:pt x="3488" y="22657"/>
                </a:cubicBezTo>
                <a:cubicBezTo>
                  <a:pt x="3388" y="22787"/>
                  <a:pt x="3429" y="22881"/>
                  <a:pt x="3595" y="22917"/>
                </a:cubicBezTo>
                <a:cubicBezTo>
                  <a:pt x="3615" y="22920"/>
                  <a:pt x="3634" y="22922"/>
                  <a:pt x="3654" y="22922"/>
                </a:cubicBezTo>
                <a:cubicBezTo>
                  <a:pt x="3699" y="22922"/>
                  <a:pt x="3743" y="22912"/>
                  <a:pt x="3784" y="22887"/>
                </a:cubicBezTo>
                <a:cubicBezTo>
                  <a:pt x="3825" y="22870"/>
                  <a:pt x="3855" y="22828"/>
                  <a:pt x="3902" y="22828"/>
                </a:cubicBezTo>
                <a:cubicBezTo>
                  <a:pt x="3926" y="22793"/>
                  <a:pt x="3950" y="22763"/>
                  <a:pt x="3973" y="22728"/>
                </a:cubicBezTo>
                <a:cubicBezTo>
                  <a:pt x="3979" y="22686"/>
                  <a:pt x="4003" y="22663"/>
                  <a:pt x="4026" y="22633"/>
                </a:cubicBezTo>
                <a:cubicBezTo>
                  <a:pt x="4056" y="22467"/>
                  <a:pt x="4050" y="22296"/>
                  <a:pt x="4021" y="22125"/>
                </a:cubicBezTo>
                <a:cubicBezTo>
                  <a:pt x="3997" y="22101"/>
                  <a:pt x="3985" y="22077"/>
                  <a:pt x="3991" y="22048"/>
                </a:cubicBezTo>
                <a:cubicBezTo>
                  <a:pt x="3973" y="22012"/>
                  <a:pt x="3956" y="21977"/>
                  <a:pt x="3938" y="21941"/>
                </a:cubicBezTo>
                <a:cubicBezTo>
                  <a:pt x="3908" y="21918"/>
                  <a:pt x="3873" y="21900"/>
                  <a:pt x="3849" y="21870"/>
                </a:cubicBezTo>
                <a:cubicBezTo>
                  <a:pt x="3739" y="21752"/>
                  <a:pt x="3608" y="21712"/>
                  <a:pt x="3466" y="21712"/>
                </a:cubicBezTo>
                <a:cubicBezTo>
                  <a:pt x="3410" y="21712"/>
                  <a:pt x="3352" y="21718"/>
                  <a:pt x="3293" y="21728"/>
                </a:cubicBezTo>
                <a:cubicBezTo>
                  <a:pt x="3187" y="21746"/>
                  <a:pt x="3104" y="21811"/>
                  <a:pt x="3015" y="21864"/>
                </a:cubicBezTo>
                <a:cubicBezTo>
                  <a:pt x="2927" y="21971"/>
                  <a:pt x="2820" y="22071"/>
                  <a:pt x="2761" y="22201"/>
                </a:cubicBezTo>
                <a:cubicBezTo>
                  <a:pt x="2637" y="22479"/>
                  <a:pt x="2655" y="22763"/>
                  <a:pt x="2696" y="23059"/>
                </a:cubicBezTo>
                <a:cubicBezTo>
                  <a:pt x="2732" y="23313"/>
                  <a:pt x="2832" y="23538"/>
                  <a:pt x="2956" y="23756"/>
                </a:cubicBezTo>
                <a:cubicBezTo>
                  <a:pt x="2992" y="23810"/>
                  <a:pt x="3015" y="23875"/>
                  <a:pt x="3045" y="23928"/>
                </a:cubicBezTo>
                <a:cubicBezTo>
                  <a:pt x="3092" y="23963"/>
                  <a:pt x="3140" y="23993"/>
                  <a:pt x="3157" y="24046"/>
                </a:cubicBezTo>
                <a:cubicBezTo>
                  <a:pt x="3205" y="24093"/>
                  <a:pt x="3282" y="24105"/>
                  <a:pt x="3317" y="24170"/>
                </a:cubicBezTo>
                <a:cubicBezTo>
                  <a:pt x="3388" y="24212"/>
                  <a:pt x="3459" y="24253"/>
                  <a:pt x="3512" y="24318"/>
                </a:cubicBezTo>
                <a:cubicBezTo>
                  <a:pt x="3583" y="24318"/>
                  <a:pt x="3642" y="24353"/>
                  <a:pt x="3701" y="24371"/>
                </a:cubicBezTo>
                <a:cubicBezTo>
                  <a:pt x="3773" y="24397"/>
                  <a:pt x="3847" y="24405"/>
                  <a:pt x="3921" y="24405"/>
                </a:cubicBezTo>
                <a:cubicBezTo>
                  <a:pt x="3982" y="24405"/>
                  <a:pt x="4043" y="24400"/>
                  <a:pt x="4103" y="24395"/>
                </a:cubicBezTo>
                <a:cubicBezTo>
                  <a:pt x="4316" y="24377"/>
                  <a:pt x="4476" y="24259"/>
                  <a:pt x="4647" y="24164"/>
                </a:cubicBezTo>
                <a:cubicBezTo>
                  <a:pt x="4700" y="24111"/>
                  <a:pt x="4754" y="24058"/>
                  <a:pt x="4807" y="24011"/>
                </a:cubicBezTo>
                <a:cubicBezTo>
                  <a:pt x="4836" y="23957"/>
                  <a:pt x="4872" y="23922"/>
                  <a:pt x="4913" y="23886"/>
                </a:cubicBezTo>
                <a:cubicBezTo>
                  <a:pt x="4919" y="23857"/>
                  <a:pt x="4937" y="23827"/>
                  <a:pt x="4961" y="23810"/>
                </a:cubicBezTo>
                <a:cubicBezTo>
                  <a:pt x="4990" y="23727"/>
                  <a:pt x="5032" y="23650"/>
                  <a:pt x="5085" y="23579"/>
                </a:cubicBezTo>
                <a:cubicBezTo>
                  <a:pt x="5079" y="23532"/>
                  <a:pt x="5097" y="23490"/>
                  <a:pt x="5108" y="23443"/>
                </a:cubicBezTo>
                <a:cubicBezTo>
                  <a:pt x="5215" y="23118"/>
                  <a:pt x="5250" y="22787"/>
                  <a:pt x="5173" y="22444"/>
                </a:cubicBezTo>
                <a:cubicBezTo>
                  <a:pt x="5126" y="22225"/>
                  <a:pt x="5079" y="22000"/>
                  <a:pt x="5032" y="21776"/>
                </a:cubicBezTo>
                <a:cubicBezTo>
                  <a:pt x="4931" y="21439"/>
                  <a:pt x="4825" y="21108"/>
                  <a:pt x="4695" y="20777"/>
                </a:cubicBezTo>
                <a:cubicBezTo>
                  <a:pt x="4630" y="20599"/>
                  <a:pt x="4553" y="20428"/>
                  <a:pt x="4470" y="20256"/>
                </a:cubicBezTo>
                <a:cubicBezTo>
                  <a:pt x="4434" y="20185"/>
                  <a:pt x="4405" y="20103"/>
                  <a:pt x="4535" y="20085"/>
                </a:cubicBezTo>
                <a:cubicBezTo>
                  <a:pt x="4553" y="20061"/>
                  <a:pt x="4576" y="20043"/>
                  <a:pt x="4612" y="20037"/>
                </a:cubicBezTo>
                <a:cubicBezTo>
                  <a:pt x="4665" y="20002"/>
                  <a:pt x="4718" y="19961"/>
                  <a:pt x="4766" y="19925"/>
                </a:cubicBezTo>
                <a:cubicBezTo>
                  <a:pt x="4831" y="19854"/>
                  <a:pt x="4890" y="19789"/>
                  <a:pt x="4949" y="19724"/>
                </a:cubicBezTo>
                <a:cubicBezTo>
                  <a:pt x="5079" y="19511"/>
                  <a:pt x="5250" y="19328"/>
                  <a:pt x="5339" y="19092"/>
                </a:cubicBezTo>
                <a:cubicBezTo>
                  <a:pt x="5345" y="19068"/>
                  <a:pt x="5357" y="19044"/>
                  <a:pt x="5363" y="19021"/>
                </a:cubicBezTo>
                <a:cubicBezTo>
                  <a:pt x="5369" y="18950"/>
                  <a:pt x="5363" y="18873"/>
                  <a:pt x="5434" y="18825"/>
                </a:cubicBezTo>
                <a:cubicBezTo>
                  <a:pt x="5440" y="18802"/>
                  <a:pt x="5440" y="18772"/>
                  <a:pt x="5445" y="18749"/>
                </a:cubicBezTo>
                <a:cubicBezTo>
                  <a:pt x="5481" y="18536"/>
                  <a:pt x="5516" y="18329"/>
                  <a:pt x="5552" y="18116"/>
                </a:cubicBezTo>
                <a:cubicBezTo>
                  <a:pt x="5552" y="18080"/>
                  <a:pt x="5552" y="18039"/>
                  <a:pt x="5546" y="18004"/>
                </a:cubicBezTo>
                <a:cubicBezTo>
                  <a:pt x="5510" y="17956"/>
                  <a:pt x="5516" y="17891"/>
                  <a:pt x="5510" y="17838"/>
                </a:cubicBezTo>
                <a:cubicBezTo>
                  <a:pt x="5487" y="17602"/>
                  <a:pt x="5410" y="17389"/>
                  <a:pt x="5274" y="17194"/>
                </a:cubicBezTo>
                <a:cubicBezTo>
                  <a:pt x="5244" y="17164"/>
                  <a:pt x="5221" y="17140"/>
                  <a:pt x="5191" y="17111"/>
                </a:cubicBezTo>
                <a:cubicBezTo>
                  <a:pt x="5036" y="16963"/>
                  <a:pt x="4869" y="16872"/>
                  <a:pt x="4679" y="16872"/>
                </a:cubicBezTo>
                <a:cubicBezTo>
                  <a:pt x="4588" y="16872"/>
                  <a:pt x="4491" y="16893"/>
                  <a:pt x="4387" y="16939"/>
                </a:cubicBezTo>
                <a:cubicBezTo>
                  <a:pt x="4216" y="17016"/>
                  <a:pt x="4080" y="17129"/>
                  <a:pt x="3950" y="17259"/>
                </a:cubicBezTo>
                <a:cubicBezTo>
                  <a:pt x="3778" y="17489"/>
                  <a:pt x="3731" y="17761"/>
                  <a:pt x="3707" y="18039"/>
                </a:cubicBezTo>
                <a:cubicBezTo>
                  <a:pt x="3755" y="18282"/>
                  <a:pt x="3743" y="18524"/>
                  <a:pt x="3808" y="18760"/>
                </a:cubicBezTo>
                <a:cubicBezTo>
                  <a:pt x="3902" y="19097"/>
                  <a:pt x="3997" y="19429"/>
                  <a:pt x="4086" y="19760"/>
                </a:cubicBezTo>
                <a:cubicBezTo>
                  <a:pt x="4216" y="20037"/>
                  <a:pt x="4216" y="20037"/>
                  <a:pt x="3920" y="20061"/>
                </a:cubicBezTo>
                <a:cubicBezTo>
                  <a:pt x="3896" y="20064"/>
                  <a:pt x="3873" y="20066"/>
                  <a:pt x="3850" y="20066"/>
                </a:cubicBezTo>
                <a:cubicBezTo>
                  <a:pt x="3827" y="20066"/>
                  <a:pt x="3805" y="20064"/>
                  <a:pt x="3784" y="20061"/>
                </a:cubicBezTo>
                <a:cubicBezTo>
                  <a:pt x="3370" y="20037"/>
                  <a:pt x="3015" y="19884"/>
                  <a:pt x="2720" y="19594"/>
                </a:cubicBezTo>
                <a:cubicBezTo>
                  <a:pt x="2590" y="19541"/>
                  <a:pt x="2548" y="19417"/>
                  <a:pt x="2501" y="19310"/>
                </a:cubicBezTo>
                <a:cubicBezTo>
                  <a:pt x="2395" y="19074"/>
                  <a:pt x="2247" y="18855"/>
                  <a:pt x="2217" y="18589"/>
                </a:cubicBezTo>
                <a:cubicBezTo>
                  <a:pt x="2105" y="18412"/>
                  <a:pt x="2087" y="18205"/>
                  <a:pt x="2064" y="18010"/>
                </a:cubicBezTo>
                <a:cubicBezTo>
                  <a:pt x="1999" y="17424"/>
                  <a:pt x="2016" y="16839"/>
                  <a:pt x="2164" y="16259"/>
                </a:cubicBezTo>
                <a:cubicBezTo>
                  <a:pt x="2247" y="15940"/>
                  <a:pt x="2330" y="15615"/>
                  <a:pt x="2389" y="15290"/>
                </a:cubicBezTo>
                <a:cubicBezTo>
                  <a:pt x="2401" y="15219"/>
                  <a:pt x="2430" y="15148"/>
                  <a:pt x="2448" y="15083"/>
                </a:cubicBezTo>
                <a:cubicBezTo>
                  <a:pt x="2508" y="14899"/>
                  <a:pt x="2532" y="14823"/>
                  <a:pt x="2593" y="14823"/>
                </a:cubicBezTo>
                <a:cubicBezTo>
                  <a:pt x="2639" y="14823"/>
                  <a:pt x="2706" y="14867"/>
                  <a:pt x="2826" y="14941"/>
                </a:cubicBezTo>
                <a:cubicBezTo>
                  <a:pt x="3069" y="15089"/>
                  <a:pt x="3341" y="15166"/>
                  <a:pt x="3619" y="15213"/>
                </a:cubicBezTo>
                <a:cubicBezTo>
                  <a:pt x="3786" y="15241"/>
                  <a:pt x="3953" y="15254"/>
                  <a:pt x="4119" y="15254"/>
                </a:cubicBezTo>
                <a:cubicBezTo>
                  <a:pt x="4415" y="15254"/>
                  <a:pt x="4708" y="15212"/>
                  <a:pt x="4996" y="15136"/>
                </a:cubicBezTo>
                <a:cubicBezTo>
                  <a:pt x="5120" y="15101"/>
                  <a:pt x="5250" y="15089"/>
                  <a:pt x="5357" y="15018"/>
                </a:cubicBezTo>
                <a:cubicBezTo>
                  <a:pt x="5398" y="14977"/>
                  <a:pt x="5451" y="14971"/>
                  <a:pt x="5505" y="14959"/>
                </a:cubicBezTo>
                <a:cubicBezTo>
                  <a:pt x="5564" y="14935"/>
                  <a:pt x="5617" y="14917"/>
                  <a:pt x="5670" y="14894"/>
                </a:cubicBezTo>
                <a:cubicBezTo>
                  <a:pt x="5723" y="14835"/>
                  <a:pt x="5794" y="14805"/>
                  <a:pt x="5865" y="14775"/>
                </a:cubicBezTo>
                <a:cubicBezTo>
                  <a:pt x="5895" y="14740"/>
                  <a:pt x="5942" y="14716"/>
                  <a:pt x="5983" y="14699"/>
                </a:cubicBezTo>
                <a:cubicBezTo>
                  <a:pt x="6013" y="14657"/>
                  <a:pt x="6054" y="14634"/>
                  <a:pt x="6102" y="14616"/>
                </a:cubicBezTo>
                <a:cubicBezTo>
                  <a:pt x="6155" y="14569"/>
                  <a:pt x="6214" y="14515"/>
                  <a:pt x="6267" y="14468"/>
                </a:cubicBezTo>
                <a:cubicBezTo>
                  <a:pt x="6368" y="14332"/>
                  <a:pt x="6474" y="14202"/>
                  <a:pt x="6575" y="14072"/>
                </a:cubicBezTo>
                <a:cubicBezTo>
                  <a:pt x="6587" y="14042"/>
                  <a:pt x="6598" y="14019"/>
                  <a:pt x="6616" y="13995"/>
                </a:cubicBezTo>
                <a:cubicBezTo>
                  <a:pt x="6610" y="13960"/>
                  <a:pt x="6628" y="13936"/>
                  <a:pt x="6652" y="13918"/>
                </a:cubicBezTo>
                <a:cubicBezTo>
                  <a:pt x="6687" y="13759"/>
                  <a:pt x="6723" y="13605"/>
                  <a:pt x="6752" y="13445"/>
                </a:cubicBezTo>
                <a:cubicBezTo>
                  <a:pt x="6746" y="13416"/>
                  <a:pt x="6752" y="13392"/>
                  <a:pt x="6776" y="13368"/>
                </a:cubicBezTo>
                <a:cubicBezTo>
                  <a:pt x="6788" y="13156"/>
                  <a:pt x="6799" y="12949"/>
                  <a:pt x="6805" y="12742"/>
                </a:cubicBezTo>
                <a:cubicBezTo>
                  <a:pt x="6788" y="12700"/>
                  <a:pt x="6782" y="12659"/>
                  <a:pt x="6788" y="12617"/>
                </a:cubicBezTo>
                <a:cubicBezTo>
                  <a:pt x="6758" y="12464"/>
                  <a:pt x="6723" y="12304"/>
                  <a:pt x="6693" y="12150"/>
                </a:cubicBezTo>
                <a:cubicBezTo>
                  <a:pt x="6646" y="12091"/>
                  <a:pt x="6634" y="12020"/>
                  <a:pt x="6616" y="11955"/>
                </a:cubicBezTo>
                <a:cubicBezTo>
                  <a:pt x="6563" y="11914"/>
                  <a:pt x="6545" y="11855"/>
                  <a:pt x="6521" y="11802"/>
                </a:cubicBezTo>
                <a:cubicBezTo>
                  <a:pt x="6462" y="11760"/>
                  <a:pt x="6451" y="11695"/>
                  <a:pt x="6421" y="11636"/>
                </a:cubicBezTo>
                <a:cubicBezTo>
                  <a:pt x="6344" y="11530"/>
                  <a:pt x="6238" y="11447"/>
                  <a:pt x="6143" y="11358"/>
                </a:cubicBezTo>
                <a:cubicBezTo>
                  <a:pt x="6090" y="11323"/>
                  <a:pt x="6037" y="11287"/>
                  <a:pt x="5983" y="11252"/>
                </a:cubicBezTo>
                <a:cubicBezTo>
                  <a:pt x="5930" y="11228"/>
                  <a:pt x="5877" y="11204"/>
                  <a:pt x="5824" y="11181"/>
                </a:cubicBezTo>
                <a:cubicBezTo>
                  <a:pt x="5695" y="11144"/>
                  <a:pt x="5566" y="11116"/>
                  <a:pt x="5438" y="11116"/>
                </a:cubicBezTo>
                <a:cubicBezTo>
                  <a:pt x="5360" y="11116"/>
                  <a:pt x="5281" y="11127"/>
                  <a:pt x="5203" y="11151"/>
                </a:cubicBezTo>
                <a:cubicBezTo>
                  <a:pt x="5020" y="11222"/>
                  <a:pt x="4848" y="11299"/>
                  <a:pt x="4695" y="11411"/>
                </a:cubicBezTo>
                <a:cubicBezTo>
                  <a:pt x="4665" y="11435"/>
                  <a:pt x="4641" y="11465"/>
                  <a:pt x="4618" y="11494"/>
                </a:cubicBezTo>
                <a:cubicBezTo>
                  <a:pt x="4576" y="11553"/>
                  <a:pt x="4547" y="11624"/>
                  <a:pt x="4488" y="11677"/>
                </a:cubicBezTo>
                <a:cubicBezTo>
                  <a:pt x="4470" y="11731"/>
                  <a:pt x="4452" y="11784"/>
                  <a:pt x="4423" y="11837"/>
                </a:cubicBezTo>
                <a:cubicBezTo>
                  <a:pt x="4298" y="12091"/>
                  <a:pt x="4287" y="12357"/>
                  <a:pt x="4375" y="12617"/>
                </a:cubicBezTo>
                <a:cubicBezTo>
                  <a:pt x="4446" y="12819"/>
                  <a:pt x="4559" y="12978"/>
                  <a:pt x="4783" y="13037"/>
                </a:cubicBezTo>
                <a:cubicBezTo>
                  <a:pt x="4865" y="13059"/>
                  <a:pt x="4933" y="13070"/>
                  <a:pt x="4990" y="13070"/>
                </a:cubicBezTo>
                <a:cubicBezTo>
                  <a:pt x="5168" y="13070"/>
                  <a:pt x="5233" y="12959"/>
                  <a:pt x="5233" y="12694"/>
                </a:cubicBezTo>
                <a:cubicBezTo>
                  <a:pt x="5239" y="12623"/>
                  <a:pt x="5239" y="12547"/>
                  <a:pt x="5150" y="12517"/>
                </a:cubicBezTo>
                <a:cubicBezTo>
                  <a:pt x="5137" y="12513"/>
                  <a:pt x="5125" y="12511"/>
                  <a:pt x="5114" y="12511"/>
                </a:cubicBezTo>
                <a:cubicBezTo>
                  <a:pt x="5059" y="12511"/>
                  <a:pt x="5025" y="12556"/>
                  <a:pt x="4990" y="12606"/>
                </a:cubicBezTo>
                <a:cubicBezTo>
                  <a:pt x="4949" y="12671"/>
                  <a:pt x="4896" y="12730"/>
                  <a:pt x="4825" y="12765"/>
                </a:cubicBezTo>
                <a:cubicBezTo>
                  <a:pt x="4777" y="12793"/>
                  <a:pt x="4737" y="12807"/>
                  <a:pt x="4704" y="12807"/>
                </a:cubicBezTo>
                <a:cubicBezTo>
                  <a:pt x="4637" y="12807"/>
                  <a:pt x="4598" y="12752"/>
                  <a:pt x="4582" y="12641"/>
                </a:cubicBezTo>
                <a:cubicBezTo>
                  <a:pt x="4553" y="12470"/>
                  <a:pt x="4612" y="12316"/>
                  <a:pt x="4700" y="12180"/>
                </a:cubicBezTo>
                <a:cubicBezTo>
                  <a:pt x="4893" y="11896"/>
                  <a:pt x="5165" y="11757"/>
                  <a:pt x="5473" y="11757"/>
                </a:cubicBezTo>
                <a:cubicBezTo>
                  <a:pt x="5543" y="11757"/>
                  <a:pt x="5615" y="11764"/>
                  <a:pt x="5688" y="11778"/>
                </a:cubicBezTo>
                <a:cubicBezTo>
                  <a:pt x="5989" y="11831"/>
                  <a:pt x="6255" y="11985"/>
                  <a:pt x="6380" y="12298"/>
                </a:cubicBezTo>
                <a:cubicBezTo>
                  <a:pt x="6451" y="12470"/>
                  <a:pt x="6468" y="12653"/>
                  <a:pt x="6504" y="12830"/>
                </a:cubicBezTo>
                <a:cubicBezTo>
                  <a:pt x="6610" y="13380"/>
                  <a:pt x="6504" y="13883"/>
                  <a:pt x="6161" y="14332"/>
                </a:cubicBezTo>
                <a:cubicBezTo>
                  <a:pt x="6096" y="14421"/>
                  <a:pt x="6013" y="14492"/>
                  <a:pt x="5924" y="14563"/>
                </a:cubicBezTo>
                <a:cubicBezTo>
                  <a:pt x="5700" y="14722"/>
                  <a:pt x="5440" y="14823"/>
                  <a:pt x="5179" y="14906"/>
                </a:cubicBezTo>
                <a:cubicBezTo>
                  <a:pt x="4819" y="15028"/>
                  <a:pt x="4460" y="15099"/>
                  <a:pt x="4100" y="15099"/>
                </a:cubicBezTo>
                <a:cubicBezTo>
                  <a:pt x="3734" y="15099"/>
                  <a:pt x="3368" y="15026"/>
                  <a:pt x="3004" y="14858"/>
                </a:cubicBezTo>
                <a:cubicBezTo>
                  <a:pt x="2950" y="14858"/>
                  <a:pt x="2903" y="14835"/>
                  <a:pt x="2879" y="14781"/>
                </a:cubicBezTo>
                <a:cubicBezTo>
                  <a:pt x="2850" y="14775"/>
                  <a:pt x="2826" y="14764"/>
                  <a:pt x="2814" y="14734"/>
                </a:cubicBezTo>
                <a:cubicBezTo>
                  <a:pt x="2619" y="14604"/>
                  <a:pt x="2619" y="14604"/>
                  <a:pt x="2726" y="14427"/>
                </a:cubicBezTo>
                <a:cubicBezTo>
                  <a:pt x="2738" y="14350"/>
                  <a:pt x="2785" y="14285"/>
                  <a:pt x="2832" y="14226"/>
                </a:cubicBezTo>
                <a:cubicBezTo>
                  <a:pt x="2838" y="14167"/>
                  <a:pt x="2862" y="14119"/>
                  <a:pt x="2915" y="14090"/>
                </a:cubicBezTo>
                <a:cubicBezTo>
                  <a:pt x="2933" y="14054"/>
                  <a:pt x="2945" y="14019"/>
                  <a:pt x="2962" y="13983"/>
                </a:cubicBezTo>
                <a:cubicBezTo>
                  <a:pt x="3252" y="13498"/>
                  <a:pt x="3483" y="12978"/>
                  <a:pt x="3684" y="12452"/>
                </a:cubicBezTo>
                <a:cubicBezTo>
                  <a:pt x="3755" y="12257"/>
                  <a:pt x="3808" y="12056"/>
                  <a:pt x="3914" y="11873"/>
                </a:cubicBezTo>
                <a:cubicBezTo>
                  <a:pt x="3914" y="11843"/>
                  <a:pt x="3920" y="11813"/>
                  <a:pt x="3944" y="11796"/>
                </a:cubicBezTo>
                <a:cubicBezTo>
                  <a:pt x="4015" y="11601"/>
                  <a:pt x="4080" y="11405"/>
                  <a:pt x="4151" y="11204"/>
                </a:cubicBezTo>
                <a:cubicBezTo>
                  <a:pt x="4151" y="11175"/>
                  <a:pt x="4151" y="11145"/>
                  <a:pt x="4174" y="11128"/>
                </a:cubicBezTo>
                <a:cubicBezTo>
                  <a:pt x="4298" y="10542"/>
                  <a:pt x="4375" y="9963"/>
                  <a:pt x="4233" y="9372"/>
                </a:cubicBezTo>
                <a:cubicBezTo>
                  <a:pt x="4216" y="9312"/>
                  <a:pt x="4198" y="9259"/>
                  <a:pt x="4180" y="9206"/>
                </a:cubicBezTo>
                <a:cubicBezTo>
                  <a:pt x="4139" y="9135"/>
                  <a:pt x="4092" y="9076"/>
                  <a:pt x="4056" y="9005"/>
                </a:cubicBezTo>
                <a:cubicBezTo>
                  <a:pt x="3944" y="8769"/>
                  <a:pt x="3784" y="8579"/>
                  <a:pt x="3589" y="8414"/>
                </a:cubicBezTo>
                <a:cubicBezTo>
                  <a:pt x="3447" y="8296"/>
                  <a:pt x="3447" y="8296"/>
                  <a:pt x="3542" y="8136"/>
                </a:cubicBezTo>
                <a:cubicBezTo>
                  <a:pt x="3559" y="8112"/>
                  <a:pt x="3571" y="8095"/>
                  <a:pt x="3583" y="8071"/>
                </a:cubicBezTo>
                <a:cubicBezTo>
                  <a:pt x="3961" y="7474"/>
                  <a:pt x="4180" y="6829"/>
                  <a:pt x="4263" y="6132"/>
                </a:cubicBezTo>
                <a:cubicBezTo>
                  <a:pt x="4293" y="5895"/>
                  <a:pt x="4263" y="5665"/>
                  <a:pt x="4263" y="5434"/>
                </a:cubicBezTo>
                <a:cubicBezTo>
                  <a:pt x="4233" y="5251"/>
                  <a:pt x="4210" y="5067"/>
                  <a:pt x="4180" y="4884"/>
                </a:cubicBezTo>
                <a:cubicBezTo>
                  <a:pt x="4080" y="4624"/>
                  <a:pt x="4080" y="4624"/>
                  <a:pt x="4334" y="4600"/>
                </a:cubicBezTo>
                <a:cubicBezTo>
                  <a:pt x="4381" y="4571"/>
                  <a:pt x="4440" y="4571"/>
                  <a:pt x="4494" y="4571"/>
                </a:cubicBezTo>
                <a:cubicBezTo>
                  <a:pt x="4512" y="4553"/>
                  <a:pt x="4533" y="4545"/>
                  <a:pt x="4555" y="4545"/>
                </a:cubicBezTo>
                <a:cubicBezTo>
                  <a:pt x="4562" y="4545"/>
                  <a:pt x="4569" y="4546"/>
                  <a:pt x="4576" y="4547"/>
                </a:cubicBezTo>
                <a:cubicBezTo>
                  <a:pt x="4612" y="4541"/>
                  <a:pt x="4653" y="4535"/>
                  <a:pt x="4689" y="4529"/>
                </a:cubicBezTo>
                <a:cubicBezTo>
                  <a:pt x="4716" y="4506"/>
                  <a:pt x="4747" y="4498"/>
                  <a:pt x="4779" y="4498"/>
                </a:cubicBezTo>
                <a:cubicBezTo>
                  <a:pt x="4788" y="4498"/>
                  <a:pt x="4798" y="4499"/>
                  <a:pt x="4807" y="4500"/>
                </a:cubicBezTo>
                <a:cubicBezTo>
                  <a:pt x="4890" y="4482"/>
                  <a:pt x="4967" y="4470"/>
                  <a:pt x="5043" y="4453"/>
                </a:cubicBezTo>
                <a:cubicBezTo>
                  <a:pt x="5156" y="4399"/>
                  <a:pt x="5280" y="4376"/>
                  <a:pt x="5398" y="4346"/>
                </a:cubicBezTo>
                <a:cubicBezTo>
                  <a:pt x="5422" y="4340"/>
                  <a:pt x="5451" y="4334"/>
                  <a:pt x="5475" y="4322"/>
                </a:cubicBezTo>
                <a:cubicBezTo>
                  <a:pt x="5489" y="4304"/>
                  <a:pt x="5509" y="4297"/>
                  <a:pt x="5531" y="4297"/>
                </a:cubicBezTo>
                <a:cubicBezTo>
                  <a:pt x="5538" y="4297"/>
                  <a:pt x="5545" y="4297"/>
                  <a:pt x="5552" y="4299"/>
                </a:cubicBezTo>
                <a:cubicBezTo>
                  <a:pt x="5670" y="4252"/>
                  <a:pt x="5782" y="4192"/>
                  <a:pt x="5907" y="4175"/>
                </a:cubicBezTo>
                <a:cubicBezTo>
                  <a:pt x="5942" y="4145"/>
                  <a:pt x="5983" y="4139"/>
                  <a:pt x="6025" y="4139"/>
                </a:cubicBezTo>
                <a:cubicBezTo>
                  <a:pt x="6114" y="4074"/>
                  <a:pt x="6226" y="4074"/>
                  <a:pt x="6326" y="4039"/>
                </a:cubicBezTo>
                <a:cubicBezTo>
                  <a:pt x="6451" y="3991"/>
                  <a:pt x="6575" y="3956"/>
                  <a:pt x="6687" y="3885"/>
                </a:cubicBezTo>
                <a:cubicBezTo>
                  <a:pt x="6764" y="3826"/>
                  <a:pt x="6841" y="3784"/>
                  <a:pt x="6929" y="3749"/>
                </a:cubicBezTo>
                <a:cubicBezTo>
                  <a:pt x="6935" y="3743"/>
                  <a:pt x="6947" y="3737"/>
                  <a:pt x="6959" y="3737"/>
                </a:cubicBezTo>
                <a:cubicBezTo>
                  <a:pt x="7093" y="3638"/>
                  <a:pt x="7156" y="3590"/>
                  <a:pt x="7215" y="3590"/>
                </a:cubicBezTo>
                <a:cubicBezTo>
                  <a:pt x="7269" y="3590"/>
                  <a:pt x="7319" y="3629"/>
                  <a:pt x="7414" y="3702"/>
                </a:cubicBezTo>
                <a:cubicBezTo>
                  <a:pt x="7491" y="3714"/>
                  <a:pt x="7538" y="3767"/>
                  <a:pt x="7615" y="3790"/>
                </a:cubicBezTo>
                <a:cubicBezTo>
                  <a:pt x="7924" y="3870"/>
                  <a:pt x="8235" y="3901"/>
                  <a:pt x="8546" y="3901"/>
                </a:cubicBezTo>
                <a:cubicBezTo>
                  <a:pt x="8766" y="3901"/>
                  <a:pt x="8986" y="3886"/>
                  <a:pt x="9206" y="3861"/>
                </a:cubicBezTo>
                <a:lnTo>
                  <a:pt x="9247" y="3861"/>
                </a:lnTo>
                <a:cubicBezTo>
                  <a:pt x="9324" y="3832"/>
                  <a:pt x="9401" y="3832"/>
                  <a:pt x="9484" y="3826"/>
                </a:cubicBezTo>
                <a:cubicBezTo>
                  <a:pt x="9608" y="3802"/>
                  <a:pt x="9732" y="3761"/>
                  <a:pt x="9862" y="3749"/>
                </a:cubicBezTo>
                <a:cubicBezTo>
                  <a:pt x="10045" y="3731"/>
                  <a:pt x="10205" y="3648"/>
                  <a:pt x="10376" y="3601"/>
                </a:cubicBezTo>
                <a:cubicBezTo>
                  <a:pt x="10506" y="3566"/>
                  <a:pt x="10636" y="3501"/>
                  <a:pt x="10767" y="3465"/>
                </a:cubicBezTo>
                <a:cubicBezTo>
                  <a:pt x="10802" y="3371"/>
                  <a:pt x="10891" y="3365"/>
                  <a:pt x="10968" y="3329"/>
                </a:cubicBezTo>
                <a:cubicBezTo>
                  <a:pt x="10985" y="3323"/>
                  <a:pt x="11009" y="3311"/>
                  <a:pt x="11027" y="3306"/>
                </a:cubicBezTo>
                <a:cubicBezTo>
                  <a:pt x="11115" y="3235"/>
                  <a:pt x="11216" y="3181"/>
                  <a:pt x="11328" y="3152"/>
                </a:cubicBezTo>
                <a:cubicBezTo>
                  <a:pt x="11346" y="3128"/>
                  <a:pt x="11376" y="3116"/>
                  <a:pt x="11405" y="3116"/>
                </a:cubicBezTo>
                <a:cubicBezTo>
                  <a:pt x="11464" y="3057"/>
                  <a:pt x="11529" y="3022"/>
                  <a:pt x="11600" y="2998"/>
                </a:cubicBezTo>
                <a:cubicBezTo>
                  <a:pt x="11624" y="2969"/>
                  <a:pt x="11653" y="2951"/>
                  <a:pt x="11689" y="2951"/>
                </a:cubicBezTo>
                <a:cubicBezTo>
                  <a:pt x="11730" y="2909"/>
                  <a:pt x="11778" y="2880"/>
                  <a:pt x="11831" y="2862"/>
                </a:cubicBezTo>
                <a:cubicBezTo>
                  <a:pt x="11854" y="2850"/>
                  <a:pt x="11884" y="2838"/>
                  <a:pt x="11908" y="2821"/>
                </a:cubicBezTo>
                <a:cubicBezTo>
                  <a:pt x="11967" y="2768"/>
                  <a:pt x="12032" y="2714"/>
                  <a:pt x="12115" y="2685"/>
                </a:cubicBezTo>
                <a:lnTo>
                  <a:pt x="12126" y="2673"/>
                </a:lnTo>
                <a:cubicBezTo>
                  <a:pt x="12215" y="2596"/>
                  <a:pt x="12316" y="2531"/>
                  <a:pt x="12428" y="2496"/>
                </a:cubicBezTo>
                <a:cubicBezTo>
                  <a:pt x="12428" y="2484"/>
                  <a:pt x="12434" y="2478"/>
                  <a:pt x="12446" y="2478"/>
                </a:cubicBezTo>
                <a:cubicBezTo>
                  <a:pt x="12475" y="2448"/>
                  <a:pt x="12505" y="2413"/>
                  <a:pt x="12540" y="2389"/>
                </a:cubicBezTo>
                <a:cubicBezTo>
                  <a:pt x="12919" y="2159"/>
                  <a:pt x="13303" y="1940"/>
                  <a:pt x="13729" y="1810"/>
                </a:cubicBezTo>
                <a:cubicBezTo>
                  <a:pt x="13977" y="1733"/>
                  <a:pt x="14231" y="1686"/>
                  <a:pt x="14468" y="1579"/>
                </a:cubicBezTo>
                <a:cubicBezTo>
                  <a:pt x="14486" y="1575"/>
                  <a:pt x="14503" y="1573"/>
                  <a:pt x="14519" y="1573"/>
                </a:cubicBezTo>
                <a:cubicBezTo>
                  <a:pt x="14595" y="1573"/>
                  <a:pt x="14643" y="1618"/>
                  <a:pt x="14692" y="1691"/>
                </a:cubicBezTo>
                <a:cubicBezTo>
                  <a:pt x="14935" y="2046"/>
                  <a:pt x="15029" y="2448"/>
                  <a:pt x="15088" y="2862"/>
                </a:cubicBezTo>
                <a:cubicBezTo>
                  <a:pt x="15106" y="2980"/>
                  <a:pt x="15083" y="3093"/>
                  <a:pt x="15035" y="3205"/>
                </a:cubicBezTo>
                <a:cubicBezTo>
                  <a:pt x="14923" y="3459"/>
                  <a:pt x="14763" y="3678"/>
                  <a:pt x="14586" y="3885"/>
                </a:cubicBezTo>
                <a:cubicBezTo>
                  <a:pt x="14367" y="4151"/>
                  <a:pt x="14089" y="4322"/>
                  <a:pt x="13735" y="4346"/>
                </a:cubicBezTo>
                <a:cubicBezTo>
                  <a:pt x="13599" y="4358"/>
                  <a:pt x="13463" y="4382"/>
                  <a:pt x="13327" y="4382"/>
                </a:cubicBezTo>
                <a:cubicBezTo>
                  <a:pt x="13126" y="4382"/>
                  <a:pt x="12919" y="4376"/>
                  <a:pt x="12789" y="4175"/>
                </a:cubicBezTo>
                <a:cubicBezTo>
                  <a:pt x="12706" y="4121"/>
                  <a:pt x="12682" y="4033"/>
                  <a:pt x="12664" y="3938"/>
                </a:cubicBezTo>
                <a:cubicBezTo>
                  <a:pt x="12605" y="3855"/>
                  <a:pt x="12570" y="3767"/>
                  <a:pt x="12623" y="3666"/>
                </a:cubicBezTo>
                <a:cubicBezTo>
                  <a:pt x="12629" y="3412"/>
                  <a:pt x="12700" y="3306"/>
                  <a:pt x="12895" y="3258"/>
                </a:cubicBezTo>
                <a:cubicBezTo>
                  <a:pt x="12907" y="3251"/>
                  <a:pt x="12918" y="3248"/>
                  <a:pt x="12930" y="3248"/>
                </a:cubicBezTo>
                <a:cubicBezTo>
                  <a:pt x="12947" y="3248"/>
                  <a:pt x="12963" y="3256"/>
                  <a:pt x="12978" y="3270"/>
                </a:cubicBezTo>
                <a:cubicBezTo>
                  <a:pt x="13055" y="3282"/>
                  <a:pt x="13102" y="3329"/>
                  <a:pt x="13131" y="3400"/>
                </a:cubicBezTo>
                <a:cubicBezTo>
                  <a:pt x="13179" y="3495"/>
                  <a:pt x="13078" y="3560"/>
                  <a:pt x="13061" y="3654"/>
                </a:cubicBezTo>
                <a:cubicBezTo>
                  <a:pt x="13089" y="3661"/>
                  <a:pt x="13116" y="3664"/>
                  <a:pt x="13142" y="3664"/>
                </a:cubicBezTo>
                <a:cubicBezTo>
                  <a:pt x="13282" y="3664"/>
                  <a:pt x="13398" y="3584"/>
                  <a:pt x="13528" y="3554"/>
                </a:cubicBezTo>
                <a:cubicBezTo>
                  <a:pt x="13539" y="3542"/>
                  <a:pt x="13551" y="3524"/>
                  <a:pt x="13563" y="3507"/>
                </a:cubicBezTo>
                <a:cubicBezTo>
                  <a:pt x="13604" y="3501"/>
                  <a:pt x="13634" y="3477"/>
                  <a:pt x="13652" y="3436"/>
                </a:cubicBezTo>
                <a:cubicBezTo>
                  <a:pt x="13681" y="3406"/>
                  <a:pt x="13711" y="3377"/>
                  <a:pt x="13740" y="3347"/>
                </a:cubicBezTo>
                <a:cubicBezTo>
                  <a:pt x="13782" y="3099"/>
                  <a:pt x="13705" y="2969"/>
                  <a:pt x="13474" y="2874"/>
                </a:cubicBezTo>
                <a:cubicBezTo>
                  <a:pt x="13386" y="2841"/>
                  <a:pt x="13297" y="2802"/>
                  <a:pt x="13195" y="2802"/>
                </a:cubicBezTo>
                <a:cubicBezTo>
                  <a:pt x="13187" y="2802"/>
                  <a:pt x="13180" y="2803"/>
                  <a:pt x="13173" y="2803"/>
                </a:cubicBezTo>
                <a:cubicBezTo>
                  <a:pt x="13148" y="2828"/>
                  <a:pt x="13121" y="2838"/>
                  <a:pt x="13092" y="2838"/>
                </a:cubicBezTo>
                <a:cubicBezTo>
                  <a:pt x="13080" y="2838"/>
                  <a:pt x="13067" y="2836"/>
                  <a:pt x="13055" y="2833"/>
                </a:cubicBezTo>
                <a:cubicBezTo>
                  <a:pt x="12954" y="2862"/>
                  <a:pt x="12854" y="2898"/>
                  <a:pt x="12753" y="2927"/>
                </a:cubicBezTo>
                <a:cubicBezTo>
                  <a:pt x="12724" y="2969"/>
                  <a:pt x="12676" y="2998"/>
                  <a:pt x="12629" y="3016"/>
                </a:cubicBezTo>
                <a:cubicBezTo>
                  <a:pt x="12617" y="3028"/>
                  <a:pt x="12605" y="3034"/>
                  <a:pt x="12599" y="3045"/>
                </a:cubicBezTo>
                <a:cubicBezTo>
                  <a:pt x="12540" y="3093"/>
                  <a:pt x="12487" y="3146"/>
                  <a:pt x="12434" y="3199"/>
                </a:cubicBezTo>
                <a:cubicBezTo>
                  <a:pt x="12422" y="3246"/>
                  <a:pt x="12398" y="3282"/>
                  <a:pt x="12363" y="3317"/>
                </a:cubicBezTo>
                <a:cubicBezTo>
                  <a:pt x="12322" y="3447"/>
                  <a:pt x="12274" y="3578"/>
                  <a:pt x="12233" y="3708"/>
                </a:cubicBezTo>
                <a:cubicBezTo>
                  <a:pt x="12227" y="3773"/>
                  <a:pt x="12239" y="3844"/>
                  <a:pt x="12197" y="3903"/>
                </a:cubicBezTo>
                <a:cubicBezTo>
                  <a:pt x="12191" y="3926"/>
                  <a:pt x="12191" y="3956"/>
                  <a:pt x="12191" y="3980"/>
                </a:cubicBezTo>
                <a:cubicBezTo>
                  <a:pt x="12227" y="4098"/>
                  <a:pt x="12251" y="4222"/>
                  <a:pt x="12310" y="4334"/>
                </a:cubicBezTo>
                <a:cubicBezTo>
                  <a:pt x="12351" y="4364"/>
                  <a:pt x="12381" y="4399"/>
                  <a:pt x="12392" y="4447"/>
                </a:cubicBezTo>
                <a:cubicBezTo>
                  <a:pt x="12416" y="4476"/>
                  <a:pt x="12440" y="4512"/>
                  <a:pt x="12463" y="4541"/>
                </a:cubicBezTo>
                <a:cubicBezTo>
                  <a:pt x="12505" y="4547"/>
                  <a:pt x="12528" y="4571"/>
                  <a:pt x="12546" y="4606"/>
                </a:cubicBezTo>
                <a:cubicBezTo>
                  <a:pt x="12706" y="4730"/>
                  <a:pt x="12865" y="4843"/>
                  <a:pt x="13061" y="4914"/>
                </a:cubicBezTo>
                <a:cubicBezTo>
                  <a:pt x="13137" y="4931"/>
                  <a:pt x="13214" y="4949"/>
                  <a:pt x="13291" y="4967"/>
                </a:cubicBezTo>
                <a:cubicBezTo>
                  <a:pt x="13445" y="4961"/>
                  <a:pt x="13604" y="4961"/>
                  <a:pt x="13758" y="4955"/>
                </a:cubicBezTo>
                <a:cubicBezTo>
                  <a:pt x="13778" y="4941"/>
                  <a:pt x="13801" y="4930"/>
                  <a:pt x="13825" y="4930"/>
                </a:cubicBezTo>
                <a:cubicBezTo>
                  <a:pt x="13831" y="4930"/>
                  <a:pt x="13836" y="4930"/>
                  <a:pt x="13841" y="4931"/>
                </a:cubicBezTo>
                <a:cubicBezTo>
                  <a:pt x="13965" y="4872"/>
                  <a:pt x="14095" y="4872"/>
                  <a:pt x="14231" y="4872"/>
                </a:cubicBezTo>
                <a:cubicBezTo>
                  <a:pt x="14592" y="4707"/>
                  <a:pt x="14893" y="4476"/>
                  <a:pt x="15071" y="4104"/>
                </a:cubicBezTo>
                <a:cubicBezTo>
                  <a:pt x="15201" y="3832"/>
                  <a:pt x="15242" y="3530"/>
                  <a:pt x="15254" y="3229"/>
                </a:cubicBezTo>
                <a:cubicBezTo>
                  <a:pt x="15272" y="2815"/>
                  <a:pt x="15195" y="2413"/>
                  <a:pt x="15041" y="2028"/>
                </a:cubicBezTo>
                <a:cubicBezTo>
                  <a:pt x="15000" y="1922"/>
                  <a:pt x="14947" y="1827"/>
                  <a:pt x="14893" y="1733"/>
                </a:cubicBezTo>
                <a:cubicBezTo>
                  <a:pt x="14858" y="1680"/>
                  <a:pt x="14805" y="1632"/>
                  <a:pt x="14811" y="1556"/>
                </a:cubicBezTo>
                <a:cubicBezTo>
                  <a:pt x="14917" y="1532"/>
                  <a:pt x="15029" y="1544"/>
                  <a:pt x="15136" y="1508"/>
                </a:cubicBezTo>
                <a:cubicBezTo>
                  <a:pt x="15252" y="1508"/>
                  <a:pt x="15368" y="1508"/>
                  <a:pt x="15484" y="1508"/>
                </a:cubicBezTo>
                <a:cubicBezTo>
                  <a:pt x="15717" y="1508"/>
                  <a:pt x="15948" y="1510"/>
                  <a:pt x="16176" y="1526"/>
                </a:cubicBezTo>
                <a:cubicBezTo>
                  <a:pt x="16490" y="1544"/>
                  <a:pt x="16797" y="1597"/>
                  <a:pt x="17087" y="1733"/>
                </a:cubicBezTo>
                <a:cubicBezTo>
                  <a:pt x="17270" y="1810"/>
                  <a:pt x="17400" y="1946"/>
                  <a:pt x="17513" y="2099"/>
                </a:cubicBezTo>
                <a:cubicBezTo>
                  <a:pt x="17578" y="2182"/>
                  <a:pt x="17637" y="2271"/>
                  <a:pt x="17696" y="2354"/>
                </a:cubicBezTo>
                <a:cubicBezTo>
                  <a:pt x="17861" y="2567"/>
                  <a:pt x="17968" y="2809"/>
                  <a:pt x="17997" y="3075"/>
                </a:cubicBezTo>
                <a:cubicBezTo>
                  <a:pt x="18003" y="3105"/>
                  <a:pt x="18009" y="3128"/>
                  <a:pt x="18015" y="3152"/>
                </a:cubicBezTo>
                <a:cubicBezTo>
                  <a:pt x="18045" y="3205"/>
                  <a:pt x="18045" y="3258"/>
                  <a:pt x="18033" y="3311"/>
                </a:cubicBezTo>
                <a:cubicBezTo>
                  <a:pt x="18033" y="3341"/>
                  <a:pt x="18033" y="3365"/>
                  <a:pt x="18033" y="3388"/>
                </a:cubicBezTo>
                <a:cubicBezTo>
                  <a:pt x="18045" y="3483"/>
                  <a:pt x="18056" y="3578"/>
                  <a:pt x="18015" y="3666"/>
                </a:cubicBezTo>
                <a:cubicBezTo>
                  <a:pt x="18009" y="3767"/>
                  <a:pt x="17974" y="3861"/>
                  <a:pt x="17932" y="3950"/>
                </a:cubicBezTo>
                <a:cubicBezTo>
                  <a:pt x="17912" y="4001"/>
                  <a:pt x="17878" y="4035"/>
                  <a:pt x="17822" y="4035"/>
                </a:cubicBezTo>
                <a:cubicBezTo>
                  <a:pt x="17814" y="4035"/>
                  <a:pt x="17806" y="4034"/>
                  <a:pt x="17796" y="4033"/>
                </a:cubicBezTo>
                <a:cubicBezTo>
                  <a:pt x="17699" y="4022"/>
                  <a:pt x="17603" y="4017"/>
                  <a:pt x="17506" y="4017"/>
                </a:cubicBezTo>
                <a:cubicBezTo>
                  <a:pt x="17233" y="4017"/>
                  <a:pt x="16962" y="4056"/>
                  <a:pt x="16691" y="4104"/>
                </a:cubicBezTo>
                <a:cubicBezTo>
                  <a:pt x="16212" y="4181"/>
                  <a:pt x="15757" y="4340"/>
                  <a:pt x="15343" y="4606"/>
                </a:cubicBezTo>
                <a:cubicBezTo>
                  <a:pt x="15236" y="4707"/>
                  <a:pt x="15148" y="4843"/>
                  <a:pt x="15023" y="4931"/>
                </a:cubicBezTo>
                <a:cubicBezTo>
                  <a:pt x="14935" y="5091"/>
                  <a:pt x="14840" y="5245"/>
                  <a:pt x="14817" y="5434"/>
                </a:cubicBezTo>
                <a:cubicBezTo>
                  <a:pt x="14805" y="5582"/>
                  <a:pt x="14840" y="5718"/>
                  <a:pt x="14870" y="5860"/>
                </a:cubicBezTo>
                <a:cubicBezTo>
                  <a:pt x="14899" y="5883"/>
                  <a:pt x="14905" y="5907"/>
                  <a:pt x="14911" y="5937"/>
                </a:cubicBezTo>
                <a:cubicBezTo>
                  <a:pt x="15071" y="6203"/>
                  <a:pt x="15313" y="6333"/>
                  <a:pt x="15603" y="6392"/>
                </a:cubicBezTo>
                <a:cubicBezTo>
                  <a:pt x="15612" y="6390"/>
                  <a:pt x="15620" y="6390"/>
                  <a:pt x="15627" y="6390"/>
                </a:cubicBezTo>
                <a:cubicBezTo>
                  <a:pt x="15650" y="6390"/>
                  <a:pt x="15668" y="6396"/>
                  <a:pt x="15686" y="6410"/>
                </a:cubicBezTo>
                <a:cubicBezTo>
                  <a:pt x="15693" y="6410"/>
                  <a:pt x="15701" y="6410"/>
                  <a:pt x="15708" y="6410"/>
                </a:cubicBezTo>
                <a:cubicBezTo>
                  <a:pt x="16201" y="6410"/>
                  <a:pt x="16613" y="6221"/>
                  <a:pt x="16945" y="5866"/>
                </a:cubicBezTo>
                <a:cubicBezTo>
                  <a:pt x="17034" y="5771"/>
                  <a:pt x="17134" y="5688"/>
                  <a:pt x="17211" y="5588"/>
                </a:cubicBezTo>
                <a:cubicBezTo>
                  <a:pt x="17223" y="5564"/>
                  <a:pt x="17229" y="5540"/>
                  <a:pt x="17246" y="5517"/>
                </a:cubicBezTo>
                <a:cubicBezTo>
                  <a:pt x="17583" y="5138"/>
                  <a:pt x="17861" y="4730"/>
                  <a:pt x="18021" y="4246"/>
                </a:cubicBezTo>
                <a:cubicBezTo>
                  <a:pt x="18042" y="4181"/>
                  <a:pt x="18082" y="4148"/>
                  <a:pt x="18136" y="4148"/>
                </a:cubicBezTo>
                <a:cubicBezTo>
                  <a:pt x="18157" y="4148"/>
                  <a:pt x="18180" y="4153"/>
                  <a:pt x="18204" y="4163"/>
                </a:cubicBezTo>
                <a:cubicBezTo>
                  <a:pt x="18231" y="4162"/>
                  <a:pt x="18258" y="4162"/>
                  <a:pt x="18284" y="4162"/>
                </a:cubicBezTo>
                <a:cubicBezTo>
                  <a:pt x="18465" y="4162"/>
                  <a:pt x="18644" y="4178"/>
                  <a:pt x="18819" y="4204"/>
                </a:cubicBezTo>
                <a:cubicBezTo>
                  <a:pt x="19002" y="4222"/>
                  <a:pt x="19180" y="4228"/>
                  <a:pt x="19363" y="4246"/>
                </a:cubicBezTo>
                <a:cubicBezTo>
                  <a:pt x="19405" y="4246"/>
                  <a:pt x="19452" y="4257"/>
                  <a:pt x="19493" y="4263"/>
                </a:cubicBezTo>
                <a:cubicBezTo>
                  <a:pt x="19765" y="4257"/>
                  <a:pt x="20031" y="4263"/>
                  <a:pt x="20297" y="4246"/>
                </a:cubicBezTo>
                <a:cubicBezTo>
                  <a:pt x="20776" y="4216"/>
                  <a:pt x="21243" y="4127"/>
                  <a:pt x="21698" y="3980"/>
                </a:cubicBezTo>
                <a:cubicBezTo>
                  <a:pt x="21716" y="3956"/>
                  <a:pt x="21740" y="3938"/>
                  <a:pt x="21775" y="3938"/>
                </a:cubicBezTo>
                <a:cubicBezTo>
                  <a:pt x="21793" y="3915"/>
                  <a:pt x="21823" y="3903"/>
                  <a:pt x="21852" y="3897"/>
                </a:cubicBezTo>
                <a:cubicBezTo>
                  <a:pt x="21882" y="3844"/>
                  <a:pt x="21941" y="3826"/>
                  <a:pt x="21988" y="3790"/>
                </a:cubicBezTo>
                <a:cubicBezTo>
                  <a:pt x="22136" y="3660"/>
                  <a:pt x="22272" y="3518"/>
                  <a:pt x="22325" y="3311"/>
                </a:cubicBezTo>
                <a:cubicBezTo>
                  <a:pt x="22307" y="3211"/>
                  <a:pt x="22361" y="3116"/>
                  <a:pt x="22337" y="3010"/>
                </a:cubicBezTo>
                <a:cubicBezTo>
                  <a:pt x="22278" y="2762"/>
                  <a:pt x="22171" y="2555"/>
                  <a:pt x="21988" y="2377"/>
                </a:cubicBezTo>
                <a:cubicBezTo>
                  <a:pt x="21809" y="2250"/>
                  <a:pt x="21624" y="2123"/>
                  <a:pt x="21389" y="2123"/>
                </a:cubicBezTo>
                <a:cubicBezTo>
                  <a:pt x="21384" y="2123"/>
                  <a:pt x="21379" y="2123"/>
                  <a:pt x="21373" y="2123"/>
                </a:cubicBezTo>
                <a:cubicBezTo>
                  <a:pt x="21149" y="2129"/>
                  <a:pt x="20918" y="2105"/>
                  <a:pt x="20711" y="2235"/>
                </a:cubicBezTo>
                <a:cubicBezTo>
                  <a:pt x="20676" y="2259"/>
                  <a:pt x="20622" y="2253"/>
                  <a:pt x="20575" y="2259"/>
                </a:cubicBezTo>
                <a:cubicBezTo>
                  <a:pt x="20510" y="2306"/>
                  <a:pt x="20439" y="2354"/>
                  <a:pt x="20356" y="2365"/>
                </a:cubicBezTo>
                <a:cubicBezTo>
                  <a:pt x="20067" y="2537"/>
                  <a:pt x="19836" y="2768"/>
                  <a:pt x="19688" y="3075"/>
                </a:cubicBezTo>
                <a:cubicBezTo>
                  <a:pt x="19671" y="3205"/>
                  <a:pt x="19629" y="3341"/>
                  <a:pt x="19700" y="3465"/>
                </a:cubicBezTo>
                <a:cubicBezTo>
                  <a:pt x="19712" y="3489"/>
                  <a:pt x="19730" y="3507"/>
                  <a:pt x="19742" y="3530"/>
                </a:cubicBezTo>
                <a:cubicBezTo>
                  <a:pt x="19871" y="3780"/>
                  <a:pt x="19958" y="3838"/>
                  <a:pt x="20112" y="3838"/>
                </a:cubicBezTo>
                <a:cubicBezTo>
                  <a:pt x="20183" y="3838"/>
                  <a:pt x="20269" y="3825"/>
                  <a:pt x="20380" y="3814"/>
                </a:cubicBezTo>
                <a:cubicBezTo>
                  <a:pt x="20457" y="3808"/>
                  <a:pt x="20504" y="3708"/>
                  <a:pt x="20593" y="3702"/>
                </a:cubicBezTo>
                <a:cubicBezTo>
                  <a:pt x="20605" y="3690"/>
                  <a:pt x="20617" y="3678"/>
                  <a:pt x="20628" y="3666"/>
                </a:cubicBezTo>
                <a:cubicBezTo>
                  <a:pt x="20634" y="3542"/>
                  <a:pt x="20522" y="3465"/>
                  <a:pt x="20504" y="3353"/>
                </a:cubicBezTo>
                <a:cubicBezTo>
                  <a:pt x="20463" y="3294"/>
                  <a:pt x="20427" y="3223"/>
                  <a:pt x="20404" y="3152"/>
                </a:cubicBezTo>
                <a:cubicBezTo>
                  <a:pt x="20380" y="3145"/>
                  <a:pt x="20358" y="3141"/>
                  <a:pt x="20337" y="3141"/>
                </a:cubicBezTo>
                <a:cubicBezTo>
                  <a:pt x="20291" y="3141"/>
                  <a:pt x="20251" y="3160"/>
                  <a:pt x="20214" y="3205"/>
                </a:cubicBezTo>
                <a:cubicBezTo>
                  <a:pt x="20144" y="3288"/>
                  <a:pt x="20043" y="3323"/>
                  <a:pt x="19937" y="3329"/>
                </a:cubicBezTo>
                <a:cubicBezTo>
                  <a:pt x="19883" y="3329"/>
                  <a:pt x="19830" y="3300"/>
                  <a:pt x="19866" y="3235"/>
                </a:cubicBezTo>
                <a:cubicBezTo>
                  <a:pt x="19925" y="3134"/>
                  <a:pt x="19948" y="3010"/>
                  <a:pt x="20055" y="2945"/>
                </a:cubicBezTo>
                <a:cubicBezTo>
                  <a:pt x="20386" y="2531"/>
                  <a:pt x="20743" y="2377"/>
                  <a:pt x="21140" y="2377"/>
                </a:cubicBezTo>
                <a:cubicBezTo>
                  <a:pt x="21282" y="2377"/>
                  <a:pt x="21428" y="2396"/>
                  <a:pt x="21580" y="2431"/>
                </a:cubicBezTo>
                <a:cubicBezTo>
                  <a:pt x="21811" y="2484"/>
                  <a:pt x="21982" y="2637"/>
                  <a:pt x="22053" y="2880"/>
                </a:cubicBezTo>
                <a:cubicBezTo>
                  <a:pt x="22083" y="2915"/>
                  <a:pt x="22089" y="2957"/>
                  <a:pt x="22083" y="2998"/>
                </a:cubicBezTo>
                <a:cubicBezTo>
                  <a:pt x="22089" y="3075"/>
                  <a:pt x="22089" y="3158"/>
                  <a:pt x="22077" y="3235"/>
                </a:cubicBezTo>
                <a:cubicBezTo>
                  <a:pt x="22077" y="3294"/>
                  <a:pt x="22071" y="3359"/>
                  <a:pt x="22018" y="3400"/>
                </a:cubicBezTo>
                <a:cubicBezTo>
                  <a:pt x="21929" y="3601"/>
                  <a:pt x="21775" y="3731"/>
                  <a:pt x="21580" y="3826"/>
                </a:cubicBezTo>
                <a:cubicBezTo>
                  <a:pt x="21533" y="3891"/>
                  <a:pt x="21468" y="3926"/>
                  <a:pt x="21379" y="3926"/>
                </a:cubicBezTo>
                <a:cubicBezTo>
                  <a:pt x="21255" y="3980"/>
                  <a:pt x="21125" y="4009"/>
                  <a:pt x="20989" y="4027"/>
                </a:cubicBezTo>
                <a:cubicBezTo>
                  <a:pt x="20924" y="4065"/>
                  <a:pt x="20854" y="4093"/>
                  <a:pt x="20775" y="4093"/>
                </a:cubicBezTo>
                <a:cubicBezTo>
                  <a:pt x="20768" y="4093"/>
                  <a:pt x="20760" y="4092"/>
                  <a:pt x="20753" y="4092"/>
                </a:cubicBezTo>
                <a:cubicBezTo>
                  <a:pt x="20729" y="4098"/>
                  <a:pt x="20699" y="4098"/>
                  <a:pt x="20676" y="4104"/>
                </a:cubicBezTo>
                <a:cubicBezTo>
                  <a:pt x="20658" y="4117"/>
                  <a:pt x="20637" y="4124"/>
                  <a:pt x="20615" y="4124"/>
                </a:cubicBezTo>
                <a:cubicBezTo>
                  <a:pt x="20608" y="4124"/>
                  <a:pt x="20600" y="4123"/>
                  <a:pt x="20593" y="4121"/>
                </a:cubicBezTo>
                <a:cubicBezTo>
                  <a:pt x="20464" y="4138"/>
                  <a:pt x="20335" y="4144"/>
                  <a:pt x="20206" y="4144"/>
                </a:cubicBezTo>
                <a:cubicBezTo>
                  <a:pt x="20021" y="4144"/>
                  <a:pt x="19837" y="4133"/>
                  <a:pt x="19653" y="4133"/>
                </a:cubicBezTo>
                <a:cubicBezTo>
                  <a:pt x="19635" y="4137"/>
                  <a:pt x="19617" y="4138"/>
                  <a:pt x="19598" y="4138"/>
                </a:cubicBezTo>
                <a:cubicBezTo>
                  <a:pt x="19551" y="4138"/>
                  <a:pt x="19505" y="4128"/>
                  <a:pt x="19458" y="4116"/>
                </a:cubicBezTo>
                <a:cubicBezTo>
                  <a:pt x="19416" y="4121"/>
                  <a:pt x="19381" y="4121"/>
                  <a:pt x="19339" y="4121"/>
                </a:cubicBezTo>
                <a:cubicBezTo>
                  <a:pt x="19325" y="4120"/>
                  <a:pt x="19310" y="4120"/>
                  <a:pt x="19295" y="4120"/>
                </a:cubicBezTo>
                <a:cubicBezTo>
                  <a:pt x="19264" y="4120"/>
                  <a:pt x="19234" y="4121"/>
                  <a:pt x="19203" y="4121"/>
                </a:cubicBezTo>
                <a:cubicBezTo>
                  <a:pt x="19156" y="4121"/>
                  <a:pt x="19109" y="4119"/>
                  <a:pt x="19062" y="4104"/>
                </a:cubicBezTo>
                <a:cubicBezTo>
                  <a:pt x="19008" y="4098"/>
                  <a:pt x="18961" y="4098"/>
                  <a:pt x="18908" y="4092"/>
                </a:cubicBezTo>
                <a:cubicBezTo>
                  <a:pt x="18873" y="4089"/>
                  <a:pt x="18839" y="4089"/>
                  <a:pt x="18804" y="4089"/>
                </a:cubicBezTo>
                <a:cubicBezTo>
                  <a:pt x="18772" y="4089"/>
                  <a:pt x="18739" y="4089"/>
                  <a:pt x="18707" y="4089"/>
                </a:cubicBezTo>
                <a:cubicBezTo>
                  <a:pt x="18615" y="4089"/>
                  <a:pt x="18524" y="4085"/>
                  <a:pt x="18435" y="4051"/>
                </a:cubicBezTo>
                <a:lnTo>
                  <a:pt x="18281" y="4051"/>
                </a:lnTo>
                <a:cubicBezTo>
                  <a:pt x="18257" y="4051"/>
                  <a:pt x="18237" y="4052"/>
                  <a:pt x="18220" y="4052"/>
                </a:cubicBezTo>
                <a:cubicBezTo>
                  <a:pt x="18127" y="4052"/>
                  <a:pt x="18128" y="4033"/>
                  <a:pt x="18163" y="3938"/>
                </a:cubicBezTo>
                <a:cubicBezTo>
                  <a:pt x="18163" y="3897"/>
                  <a:pt x="18175" y="3855"/>
                  <a:pt x="18198" y="3820"/>
                </a:cubicBezTo>
                <a:cubicBezTo>
                  <a:pt x="18198" y="3737"/>
                  <a:pt x="18234" y="3666"/>
                  <a:pt x="18252" y="3583"/>
                </a:cubicBezTo>
                <a:cubicBezTo>
                  <a:pt x="18258" y="3241"/>
                  <a:pt x="18281" y="2898"/>
                  <a:pt x="18151" y="2572"/>
                </a:cubicBezTo>
                <a:cubicBezTo>
                  <a:pt x="18110" y="2525"/>
                  <a:pt x="18086" y="2472"/>
                  <a:pt x="18080" y="2413"/>
                </a:cubicBezTo>
                <a:cubicBezTo>
                  <a:pt x="17956" y="2159"/>
                  <a:pt x="17761" y="1975"/>
                  <a:pt x="17524" y="1827"/>
                </a:cubicBezTo>
                <a:cubicBezTo>
                  <a:pt x="17465" y="1792"/>
                  <a:pt x="17424" y="1745"/>
                  <a:pt x="17377" y="1697"/>
                </a:cubicBezTo>
                <a:cubicBezTo>
                  <a:pt x="17341" y="1697"/>
                  <a:pt x="17317" y="1686"/>
                  <a:pt x="17300" y="1662"/>
                </a:cubicBezTo>
                <a:cubicBezTo>
                  <a:pt x="17264" y="1656"/>
                  <a:pt x="17241" y="1650"/>
                  <a:pt x="17217" y="1626"/>
                </a:cubicBezTo>
                <a:cubicBezTo>
                  <a:pt x="17128" y="1626"/>
                  <a:pt x="17057" y="1573"/>
                  <a:pt x="16975" y="1556"/>
                </a:cubicBezTo>
                <a:cubicBezTo>
                  <a:pt x="16572" y="1445"/>
                  <a:pt x="16165" y="1406"/>
                  <a:pt x="15754" y="1406"/>
                </a:cubicBezTo>
                <a:cubicBezTo>
                  <a:pt x="15549" y="1406"/>
                  <a:pt x="15343" y="1416"/>
                  <a:pt x="15136" y="1431"/>
                </a:cubicBezTo>
                <a:cubicBezTo>
                  <a:pt x="15112" y="1425"/>
                  <a:pt x="15083" y="1425"/>
                  <a:pt x="15059" y="1420"/>
                </a:cubicBezTo>
                <a:cubicBezTo>
                  <a:pt x="14994" y="1425"/>
                  <a:pt x="14929" y="1431"/>
                  <a:pt x="14864" y="1437"/>
                </a:cubicBezTo>
                <a:cubicBezTo>
                  <a:pt x="14837" y="1447"/>
                  <a:pt x="14812" y="1452"/>
                  <a:pt x="14791" y="1452"/>
                </a:cubicBezTo>
                <a:cubicBezTo>
                  <a:pt x="14709" y="1452"/>
                  <a:pt x="14663" y="1388"/>
                  <a:pt x="14621" y="1313"/>
                </a:cubicBezTo>
                <a:cubicBezTo>
                  <a:pt x="14574" y="1284"/>
                  <a:pt x="14556" y="1242"/>
                  <a:pt x="14545" y="1195"/>
                </a:cubicBezTo>
                <a:cubicBezTo>
                  <a:pt x="14379" y="1012"/>
                  <a:pt x="14213" y="840"/>
                  <a:pt x="14024" y="686"/>
                </a:cubicBezTo>
                <a:cubicBezTo>
                  <a:pt x="13947" y="633"/>
                  <a:pt x="13876" y="580"/>
                  <a:pt x="13800" y="521"/>
                </a:cubicBezTo>
                <a:cubicBezTo>
                  <a:pt x="13699" y="503"/>
                  <a:pt x="13616" y="450"/>
                  <a:pt x="13551" y="373"/>
                </a:cubicBezTo>
                <a:cubicBezTo>
                  <a:pt x="13321" y="296"/>
                  <a:pt x="13084" y="219"/>
                  <a:pt x="12854" y="142"/>
                </a:cubicBezTo>
                <a:cubicBezTo>
                  <a:pt x="12806" y="128"/>
                  <a:pt x="12758" y="95"/>
                  <a:pt x="12707" y="95"/>
                </a:cubicBezTo>
                <a:cubicBezTo>
                  <a:pt x="12695" y="95"/>
                  <a:pt x="12683" y="96"/>
                  <a:pt x="12670" y="101"/>
                </a:cubicBezTo>
                <a:cubicBezTo>
                  <a:pt x="12670" y="107"/>
                  <a:pt x="12670" y="107"/>
                  <a:pt x="12670" y="107"/>
                </a:cubicBezTo>
                <a:cubicBezTo>
                  <a:pt x="12664" y="101"/>
                  <a:pt x="12659" y="101"/>
                  <a:pt x="12653" y="101"/>
                </a:cubicBezTo>
                <a:cubicBezTo>
                  <a:pt x="12564" y="60"/>
                  <a:pt x="12469" y="48"/>
                  <a:pt x="12369" y="48"/>
                </a:cubicBezTo>
                <a:cubicBezTo>
                  <a:pt x="12256" y="42"/>
                  <a:pt x="12150" y="30"/>
                  <a:pt x="12038" y="24"/>
                </a:cubicBezTo>
                <a:cubicBezTo>
                  <a:pt x="11979" y="33"/>
                  <a:pt x="11924" y="41"/>
                  <a:pt x="11867" y="41"/>
                </a:cubicBezTo>
                <a:cubicBezTo>
                  <a:pt x="11843" y="41"/>
                  <a:pt x="11820" y="39"/>
                  <a:pt x="11795" y="36"/>
                </a:cubicBezTo>
                <a:cubicBezTo>
                  <a:pt x="11476" y="72"/>
                  <a:pt x="11157" y="107"/>
                  <a:pt x="10843" y="166"/>
                </a:cubicBezTo>
                <a:cubicBezTo>
                  <a:pt x="10778" y="184"/>
                  <a:pt x="10702" y="178"/>
                  <a:pt x="10648" y="237"/>
                </a:cubicBezTo>
                <a:cubicBezTo>
                  <a:pt x="10636" y="231"/>
                  <a:pt x="10631" y="231"/>
                  <a:pt x="10613" y="231"/>
                </a:cubicBezTo>
                <a:cubicBezTo>
                  <a:pt x="10536" y="249"/>
                  <a:pt x="10459" y="278"/>
                  <a:pt x="10376" y="308"/>
                </a:cubicBezTo>
                <a:cubicBezTo>
                  <a:pt x="10353" y="320"/>
                  <a:pt x="10329" y="326"/>
                  <a:pt x="10305" y="338"/>
                </a:cubicBezTo>
                <a:cubicBezTo>
                  <a:pt x="10264" y="355"/>
                  <a:pt x="10217" y="367"/>
                  <a:pt x="10187" y="391"/>
                </a:cubicBezTo>
                <a:cubicBezTo>
                  <a:pt x="10175" y="397"/>
                  <a:pt x="10169" y="403"/>
                  <a:pt x="10169" y="409"/>
                </a:cubicBezTo>
                <a:cubicBezTo>
                  <a:pt x="10160" y="404"/>
                  <a:pt x="10151" y="402"/>
                  <a:pt x="10142" y="402"/>
                </a:cubicBezTo>
                <a:cubicBezTo>
                  <a:pt x="10104" y="402"/>
                  <a:pt x="10067" y="436"/>
                  <a:pt x="10033" y="450"/>
                </a:cubicBezTo>
                <a:cubicBezTo>
                  <a:pt x="9945" y="474"/>
                  <a:pt x="9862" y="509"/>
                  <a:pt x="9785" y="556"/>
                </a:cubicBezTo>
                <a:cubicBezTo>
                  <a:pt x="9744" y="562"/>
                  <a:pt x="9708" y="574"/>
                  <a:pt x="9679" y="604"/>
                </a:cubicBezTo>
                <a:cubicBezTo>
                  <a:pt x="9667" y="604"/>
                  <a:pt x="9649" y="598"/>
                  <a:pt x="9637" y="598"/>
                </a:cubicBezTo>
                <a:cubicBezTo>
                  <a:pt x="9620" y="621"/>
                  <a:pt x="9590" y="639"/>
                  <a:pt x="9560" y="639"/>
                </a:cubicBezTo>
                <a:cubicBezTo>
                  <a:pt x="9513" y="669"/>
                  <a:pt x="9472" y="692"/>
                  <a:pt x="9424" y="722"/>
                </a:cubicBezTo>
                <a:cubicBezTo>
                  <a:pt x="9407" y="728"/>
                  <a:pt x="9395" y="734"/>
                  <a:pt x="9389" y="757"/>
                </a:cubicBezTo>
                <a:cubicBezTo>
                  <a:pt x="9383" y="755"/>
                  <a:pt x="9377" y="754"/>
                  <a:pt x="9371" y="754"/>
                </a:cubicBezTo>
                <a:cubicBezTo>
                  <a:pt x="9346" y="754"/>
                  <a:pt x="9318" y="771"/>
                  <a:pt x="9294" y="781"/>
                </a:cubicBezTo>
                <a:lnTo>
                  <a:pt x="9288" y="781"/>
                </a:lnTo>
                <a:cubicBezTo>
                  <a:pt x="9229" y="799"/>
                  <a:pt x="9170" y="805"/>
                  <a:pt x="9152" y="876"/>
                </a:cubicBezTo>
                <a:cubicBezTo>
                  <a:pt x="9143" y="873"/>
                  <a:pt x="9133" y="873"/>
                  <a:pt x="9124" y="873"/>
                </a:cubicBezTo>
                <a:cubicBezTo>
                  <a:pt x="9056" y="873"/>
                  <a:pt x="9002" y="924"/>
                  <a:pt x="8940" y="935"/>
                </a:cubicBezTo>
                <a:cubicBezTo>
                  <a:pt x="8839" y="976"/>
                  <a:pt x="8750" y="1041"/>
                  <a:pt x="8644" y="1059"/>
                </a:cubicBezTo>
                <a:cubicBezTo>
                  <a:pt x="8614" y="994"/>
                  <a:pt x="8609" y="935"/>
                  <a:pt x="8614" y="881"/>
                </a:cubicBezTo>
                <a:cubicBezTo>
                  <a:pt x="8573" y="793"/>
                  <a:pt x="8585" y="698"/>
                  <a:pt x="8573" y="604"/>
                </a:cubicBezTo>
                <a:cubicBezTo>
                  <a:pt x="8538" y="574"/>
                  <a:pt x="8526" y="527"/>
                  <a:pt x="8520" y="485"/>
                </a:cubicBezTo>
                <a:cubicBezTo>
                  <a:pt x="8473" y="273"/>
                  <a:pt x="8348" y="131"/>
                  <a:pt x="8153" y="48"/>
                </a:cubicBezTo>
                <a:cubicBezTo>
                  <a:pt x="8136" y="42"/>
                  <a:pt x="8124" y="24"/>
                  <a:pt x="8106" y="12"/>
                </a:cubicBezTo>
                <a:cubicBezTo>
                  <a:pt x="8065" y="4"/>
                  <a:pt x="8025" y="0"/>
                  <a:pt x="79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3"/>
          <p:cNvSpPr/>
          <p:nvPr/>
        </p:nvSpPr>
        <p:spPr>
          <a:xfrm rot="10800000">
            <a:off x="7688155" y="3787347"/>
            <a:ext cx="876495" cy="956654"/>
          </a:xfrm>
          <a:custGeom>
            <a:avLst/>
            <a:gdLst/>
            <a:ahLst/>
            <a:cxnLst/>
            <a:rect l="l" t="t" r="r" b="b"/>
            <a:pathLst>
              <a:path w="22361" h="24406" extrusionOk="0">
                <a:moveTo>
                  <a:pt x="8411" y="807"/>
                </a:moveTo>
                <a:cubicBezTo>
                  <a:pt x="8423" y="807"/>
                  <a:pt x="8436" y="811"/>
                  <a:pt x="8443" y="822"/>
                </a:cubicBezTo>
                <a:cubicBezTo>
                  <a:pt x="8449" y="852"/>
                  <a:pt x="8425" y="870"/>
                  <a:pt x="8402" y="870"/>
                </a:cubicBezTo>
                <a:cubicBezTo>
                  <a:pt x="8397" y="871"/>
                  <a:pt x="8393" y="872"/>
                  <a:pt x="8388" y="872"/>
                </a:cubicBezTo>
                <a:cubicBezTo>
                  <a:pt x="8375" y="872"/>
                  <a:pt x="8363" y="865"/>
                  <a:pt x="8354" y="852"/>
                </a:cubicBezTo>
                <a:cubicBezTo>
                  <a:pt x="8354" y="828"/>
                  <a:pt x="8372" y="816"/>
                  <a:pt x="8390" y="811"/>
                </a:cubicBezTo>
                <a:cubicBezTo>
                  <a:pt x="8396" y="808"/>
                  <a:pt x="8404" y="807"/>
                  <a:pt x="8411" y="807"/>
                </a:cubicBezTo>
                <a:close/>
                <a:moveTo>
                  <a:pt x="8439" y="1395"/>
                </a:moveTo>
                <a:cubicBezTo>
                  <a:pt x="8451" y="1395"/>
                  <a:pt x="8464" y="1399"/>
                  <a:pt x="8478" y="1408"/>
                </a:cubicBezTo>
                <a:cubicBezTo>
                  <a:pt x="8484" y="1408"/>
                  <a:pt x="8490" y="1431"/>
                  <a:pt x="8484" y="1437"/>
                </a:cubicBezTo>
                <a:cubicBezTo>
                  <a:pt x="8467" y="1454"/>
                  <a:pt x="8448" y="1464"/>
                  <a:pt x="8424" y="1464"/>
                </a:cubicBezTo>
                <a:cubicBezTo>
                  <a:pt x="8407" y="1464"/>
                  <a:pt x="8388" y="1459"/>
                  <a:pt x="8366" y="1449"/>
                </a:cubicBezTo>
                <a:cubicBezTo>
                  <a:pt x="8387" y="1416"/>
                  <a:pt x="8410" y="1395"/>
                  <a:pt x="8439" y="1395"/>
                </a:cubicBezTo>
                <a:close/>
                <a:moveTo>
                  <a:pt x="8313" y="1709"/>
                </a:moveTo>
                <a:cubicBezTo>
                  <a:pt x="8331" y="1709"/>
                  <a:pt x="8354" y="1715"/>
                  <a:pt x="8348" y="1739"/>
                </a:cubicBezTo>
                <a:cubicBezTo>
                  <a:pt x="8348" y="1762"/>
                  <a:pt x="8325" y="1780"/>
                  <a:pt x="8301" y="1780"/>
                </a:cubicBezTo>
                <a:cubicBezTo>
                  <a:pt x="8283" y="1780"/>
                  <a:pt x="8260" y="1780"/>
                  <a:pt x="8260" y="1757"/>
                </a:cubicBezTo>
                <a:cubicBezTo>
                  <a:pt x="8266" y="1733"/>
                  <a:pt x="8289" y="1721"/>
                  <a:pt x="8313" y="1709"/>
                </a:cubicBezTo>
                <a:close/>
                <a:moveTo>
                  <a:pt x="7799" y="236"/>
                </a:moveTo>
                <a:cubicBezTo>
                  <a:pt x="7967" y="236"/>
                  <a:pt x="8103" y="348"/>
                  <a:pt x="8147" y="544"/>
                </a:cubicBezTo>
                <a:cubicBezTo>
                  <a:pt x="8189" y="722"/>
                  <a:pt x="8189" y="905"/>
                  <a:pt x="8189" y="1088"/>
                </a:cubicBezTo>
                <a:cubicBezTo>
                  <a:pt x="8189" y="1242"/>
                  <a:pt x="8147" y="1366"/>
                  <a:pt x="8000" y="1431"/>
                </a:cubicBezTo>
                <a:cubicBezTo>
                  <a:pt x="7935" y="1461"/>
                  <a:pt x="7881" y="1490"/>
                  <a:pt x="7840" y="1544"/>
                </a:cubicBezTo>
                <a:cubicBezTo>
                  <a:pt x="7781" y="1556"/>
                  <a:pt x="7716" y="1579"/>
                  <a:pt x="7716" y="1662"/>
                </a:cubicBezTo>
                <a:cubicBezTo>
                  <a:pt x="7701" y="1652"/>
                  <a:pt x="7688" y="1648"/>
                  <a:pt x="7676" y="1648"/>
                </a:cubicBezTo>
                <a:cubicBezTo>
                  <a:pt x="7639" y="1648"/>
                  <a:pt x="7611" y="1686"/>
                  <a:pt x="7580" y="1703"/>
                </a:cubicBezTo>
                <a:cubicBezTo>
                  <a:pt x="7497" y="1751"/>
                  <a:pt x="7420" y="1804"/>
                  <a:pt x="7343" y="1857"/>
                </a:cubicBezTo>
                <a:cubicBezTo>
                  <a:pt x="7331" y="1875"/>
                  <a:pt x="7314" y="1887"/>
                  <a:pt x="7308" y="1904"/>
                </a:cubicBezTo>
                <a:cubicBezTo>
                  <a:pt x="7296" y="1910"/>
                  <a:pt x="7290" y="1916"/>
                  <a:pt x="7284" y="1916"/>
                </a:cubicBezTo>
                <a:cubicBezTo>
                  <a:pt x="7266" y="1928"/>
                  <a:pt x="7255" y="1934"/>
                  <a:pt x="7243" y="1946"/>
                </a:cubicBezTo>
                <a:cubicBezTo>
                  <a:pt x="7154" y="1981"/>
                  <a:pt x="7089" y="2052"/>
                  <a:pt x="7030" y="2123"/>
                </a:cubicBezTo>
                <a:cubicBezTo>
                  <a:pt x="6918" y="2206"/>
                  <a:pt x="6799" y="2283"/>
                  <a:pt x="6681" y="2371"/>
                </a:cubicBezTo>
                <a:cubicBezTo>
                  <a:pt x="6616" y="2034"/>
                  <a:pt x="6652" y="1691"/>
                  <a:pt x="6782" y="1378"/>
                </a:cubicBezTo>
                <a:cubicBezTo>
                  <a:pt x="6888" y="1124"/>
                  <a:pt x="7018" y="887"/>
                  <a:pt x="7172" y="657"/>
                </a:cubicBezTo>
                <a:cubicBezTo>
                  <a:pt x="7290" y="485"/>
                  <a:pt x="7438" y="355"/>
                  <a:pt x="7627" y="273"/>
                </a:cubicBezTo>
                <a:cubicBezTo>
                  <a:pt x="7687" y="248"/>
                  <a:pt x="7745" y="236"/>
                  <a:pt x="7799" y="236"/>
                </a:cubicBezTo>
                <a:close/>
                <a:moveTo>
                  <a:pt x="2613" y="2797"/>
                </a:moveTo>
                <a:cubicBezTo>
                  <a:pt x="2708" y="2797"/>
                  <a:pt x="2655" y="2844"/>
                  <a:pt x="2649" y="2880"/>
                </a:cubicBezTo>
                <a:cubicBezTo>
                  <a:pt x="2631" y="2875"/>
                  <a:pt x="2614" y="2873"/>
                  <a:pt x="2597" y="2873"/>
                </a:cubicBezTo>
                <a:cubicBezTo>
                  <a:pt x="2574" y="2873"/>
                  <a:pt x="2551" y="2876"/>
                  <a:pt x="2531" y="2880"/>
                </a:cubicBezTo>
                <a:cubicBezTo>
                  <a:pt x="2537" y="2838"/>
                  <a:pt x="2554" y="2803"/>
                  <a:pt x="2613" y="2797"/>
                </a:cubicBezTo>
                <a:close/>
                <a:moveTo>
                  <a:pt x="2649" y="2886"/>
                </a:moveTo>
                <a:cubicBezTo>
                  <a:pt x="2678" y="2909"/>
                  <a:pt x="2749" y="2880"/>
                  <a:pt x="2743" y="2939"/>
                </a:cubicBezTo>
                <a:cubicBezTo>
                  <a:pt x="2743" y="2980"/>
                  <a:pt x="2690" y="2980"/>
                  <a:pt x="2655" y="2992"/>
                </a:cubicBezTo>
                <a:cubicBezTo>
                  <a:pt x="2655" y="2992"/>
                  <a:pt x="2649" y="2998"/>
                  <a:pt x="2649" y="2998"/>
                </a:cubicBezTo>
                <a:cubicBezTo>
                  <a:pt x="2649" y="2963"/>
                  <a:pt x="2649" y="2921"/>
                  <a:pt x="2649" y="2886"/>
                </a:cubicBezTo>
                <a:close/>
                <a:moveTo>
                  <a:pt x="13545" y="3122"/>
                </a:moveTo>
                <a:cubicBezTo>
                  <a:pt x="13569" y="3128"/>
                  <a:pt x="13604" y="3140"/>
                  <a:pt x="13593" y="3170"/>
                </a:cubicBezTo>
                <a:cubicBezTo>
                  <a:pt x="13588" y="3196"/>
                  <a:pt x="13564" y="3200"/>
                  <a:pt x="13539" y="3200"/>
                </a:cubicBezTo>
                <a:cubicBezTo>
                  <a:pt x="13531" y="3200"/>
                  <a:pt x="13523" y="3199"/>
                  <a:pt x="13516" y="3199"/>
                </a:cubicBezTo>
                <a:cubicBezTo>
                  <a:pt x="13498" y="3199"/>
                  <a:pt x="13480" y="3187"/>
                  <a:pt x="13480" y="3170"/>
                </a:cubicBezTo>
                <a:cubicBezTo>
                  <a:pt x="13480" y="3128"/>
                  <a:pt x="13516" y="3122"/>
                  <a:pt x="13545" y="3122"/>
                </a:cubicBezTo>
                <a:close/>
                <a:moveTo>
                  <a:pt x="8087" y="1509"/>
                </a:moveTo>
                <a:cubicBezTo>
                  <a:pt x="8113" y="1509"/>
                  <a:pt x="8131" y="1522"/>
                  <a:pt x="8124" y="1567"/>
                </a:cubicBezTo>
                <a:cubicBezTo>
                  <a:pt x="8076" y="1810"/>
                  <a:pt x="8053" y="2064"/>
                  <a:pt x="7958" y="2289"/>
                </a:cubicBezTo>
                <a:cubicBezTo>
                  <a:pt x="7810" y="2620"/>
                  <a:pt x="7586" y="2904"/>
                  <a:pt x="7326" y="3152"/>
                </a:cubicBezTo>
                <a:cubicBezTo>
                  <a:pt x="7271" y="3207"/>
                  <a:pt x="7233" y="3233"/>
                  <a:pt x="7194" y="3233"/>
                </a:cubicBezTo>
                <a:cubicBezTo>
                  <a:pt x="7156" y="3233"/>
                  <a:pt x="7117" y="3210"/>
                  <a:pt x="7060" y="3164"/>
                </a:cubicBezTo>
                <a:cubicBezTo>
                  <a:pt x="6888" y="3034"/>
                  <a:pt x="6805" y="2844"/>
                  <a:pt x="6723" y="2649"/>
                </a:cubicBezTo>
                <a:cubicBezTo>
                  <a:pt x="6687" y="2555"/>
                  <a:pt x="6705" y="2507"/>
                  <a:pt x="6782" y="2448"/>
                </a:cubicBezTo>
                <a:cubicBezTo>
                  <a:pt x="6906" y="2360"/>
                  <a:pt x="7042" y="2277"/>
                  <a:pt x="7142" y="2153"/>
                </a:cubicBezTo>
                <a:cubicBezTo>
                  <a:pt x="7195" y="2117"/>
                  <a:pt x="7255" y="2082"/>
                  <a:pt x="7296" y="2028"/>
                </a:cubicBezTo>
                <a:cubicBezTo>
                  <a:pt x="7308" y="2017"/>
                  <a:pt x="7326" y="2005"/>
                  <a:pt x="7337" y="1993"/>
                </a:cubicBezTo>
                <a:cubicBezTo>
                  <a:pt x="7349" y="1987"/>
                  <a:pt x="7355" y="1975"/>
                  <a:pt x="7361" y="1969"/>
                </a:cubicBezTo>
                <a:cubicBezTo>
                  <a:pt x="7367" y="1963"/>
                  <a:pt x="7379" y="1963"/>
                  <a:pt x="7385" y="1958"/>
                </a:cubicBezTo>
                <a:cubicBezTo>
                  <a:pt x="7503" y="1881"/>
                  <a:pt x="7615" y="1810"/>
                  <a:pt x="7728" y="1733"/>
                </a:cubicBezTo>
                <a:cubicBezTo>
                  <a:pt x="7739" y="1727"/>
                  <a:pt x="7751" y="1715"/>
                  <a:pt x="7757" y="1703"/>
                </a:cubicBezTo>
                <a:cubicBezTo>
                  <a:pt x="7757" y="1703"/>
                  <a:pt x="7763" y="1703"/>
                  <a:pt x="7769" y="1697"/>
                </a:cubicBezTo>
                <a:cubicBezTo>
                  <a:pt x="7810" y="1680"/>
                  <a:pt x="7852" y="1650"/>
                  <a:pt x="7893" y="1626"/>
                </a:cubicBezTo>
                <a:cubicBezTo>
                  <a:pt x="7893" y="1621"/>
                  <a:pt x="7899" y="1615"/>
                  <a:pt x="7899" y="1609"/>
                </a:cubicBezTo>
                <a:cubicBezTo>
                  <a:pt x="7905" y="1609"/>
                  <a:pt x="7905" y="1603"/>
                  <a:pt x="7911" y="1603"/>
                </a:cubicBezTo>
                <a:cubicBezTo>
                  <a:pt x="7964" y="1597"/>
                  <a:pt x="8000" y="1561"/>
                  <a:pt x="8029" y="1520"/>
                </a:cubicBezTo>
                <a:cubicBezTo>
                  <a:pt x="8048" y="1515"/>
                  <a:pt x="8070" y="1509"/>
                  <a:pt x="8087" y="1509"/>
                </a:cubicBezTo>
                <a:close/>
                <a:moveTo>
                  <a:pt x="13488" y="3380"/>
                </a:moveTo>
                <a:cubicBezTo>
                  <a:pt x="13512" y="3380"/>
                  <a:pt x="13536" y="3393"/>
                  <a:pt x="13563" y="3430"/>
                </a:cubicBezTo>
                <a:cubicBezTo>
                  <a:pt x="13551" y="3442"/>
                  <a:pt x="13534" y="3453"/>
                  <a:pt x="13522" y="3465"/>
                </a:cubicBezTo>
                <a:cubicBezTo>
                  <a:pt x="13489" y="3475"/>
                  <a:pt x="13458" y="3498"/>
                  <a:pt x="13428" y="3498"/>
                </a:cubicBezTo>
                <a:cubicBezTo>
                  <a:pt x="13404" y="3498"/>
                  <a:pt x="13380" y="3483"/>
                  <a:pt x="13356" y="3436"/>
                </a:cubicBezTo>
                <a:cubicBezTo>
                  <a:pt x="13402" y="3424"/>
                  <a:pt x="13444" y="3380"/>
                  <a:pt x="13488" y="3380"/>
                </a:cubicBezTo>
                <a:close/>
                <a:moveTo>
                  <a:pt x="20492" y="3589"/>
                </a:moveTo>
                <a:cubicBezTo>
                  <a:pt x="20504" y="3589"/>
                  <a:pt x="20510" y="3601"/>
                  <a:pt x="20522" y="3607"/>
                </a:cubicBezTo>
                <a:cubicBezTo>
                  <a:pt x="20510" y="3613"/>
                  <a:pt x="20504" y="3625"/>
                  <a:pt x="20498" y="3625"/>
                </a:cubicBezTo>
                <a:cubicBezTo>
                  <a:pt x="20496" y="3626"/>
                  <a:pt x="20494" y="3626"/>
                  <a:pt x="20492" y="3626"/>
                </a:cubicBezTo>
                <a:cubicBezTo>
                  <a:pt x="20482" y="3626"/>
                  <a:pt x="20474" y="3618"/>
                  <a:pt x="20469" y="3613"/>
                </a:cubicBezTo>
                <a:cubicBezTo>
                  <a:pt x="20475" y="3607"/>
                  <a:pt x="20486" y="3595"/>
                  <a:pt x="20492" y="3589"/>
                </a:cubicBezTo>
                <a:close/>
                <a:moveTo>
                  <a:pt x="12664" y="160"/>
                </a:moveTo>
                <a:cubicBezTo>
                  <a:pt x="12670" y="166"/>
                  <a:pt x="12676" y="166"/>
                  <a:pt x="12682" y="172"/>
                </a:cubicBezTo>
                <a:cubicBezTo>
                  <a:pt x="12765" y="278"/>
                  <a:pt x="12901" y="290"/>
                  <a:pt x="13019" y="326"/>
                </a:cubicBezTo>
                <a:cubicBezTo>
                  <a:pt x="13616" y="515"/>
                  <a:pt x="14107" y="834"/>
                  <a:pt x="14468" y="1354"/>
                </a:cubicBezTo>
                <a:cubicBezTo>
                  <a:pt x="14509" y="1408"/>
                  <a:pt x="14539" y="1455"/>
                  <a:pt x="14468" y="1502"/>
                </a:cubicBezTo>
                <a:cubicBezTo>
                  <a:pt x="14048" y="1585"/>
                  <a:pt x="13646" y="1715"/>
                  <a:pt x="13256" y="1887"/>
                </a:cubicBezTo>
                <a:cubicBezTo>
                  <a:pt x="12694" y="2129"/>
                  <a:pt x="12203" y="2490"/>
                  <a:pt x="11683" y="2797"/>
                </a:cubicBezTo>
                <a:cubicBezTo>
                  <a:pt x="11328" y="3004"/>
                  <a:pt x="10968" y="3199"/>
                  <a:pt x="10583" y="3347"/>
                </a:cubicBezTo>
                <a:cubicBezTo>
                  <a:pt x="10305" y="3453"/>
                  <a:pt x="10016" y="3512"/>
                  <a:pt x="9732" y="3583"/>
                </a:cubicBezTo>
                <a:cubicBezTo>
                  <a:pt x="9440" y="3658"/>
                  <a:pt x="9151" y="3695"/>
                  <a:pt x="8861" y="3695"/>
                </a:cubicBezTo>
                <a:cubicBezTo>
                  <a:pt x="8622" y="3695"/>
                  <a:pt x="8382" y="3670"/>
                  <a:pt x="8141" y="3619"/>
                </a:cubicBezTo>
                <a:cubicBezTo>
                  <a:pt x="7911" y="3572"/>
                  <a:pt x="7674" y="3542"/>
                  <a:pt x="7479" y="3377"/>
                </a:cubicBezTo>
                <a:cubicBezTo>
                  <a:pt x="7509" y="3341"/>
                  <a:pt x="7527" y="3306"/>
                  <a:pt x="7556" y="3282"/>
                </a:cubicBezTo>
                <a:cubicBezTo>
                  <a:pt x="7745" y="3128"/>
                  <a:pt x="7887" y="2933"/>
                  <a:pt x="8035" y="2738"/>
                </a:cubicBezTo>
                <a:cubicBezTo>
                  <a:pt x="8337" y="2336"/>
                  <a:pt x="8544" y="1887"/>
                  <a:pt x="8614" y="1384"/>
                </a:cubicBezTo>
                <a:cubicBezTo>
                  <a:pt x="8638" y="1230"/>
                  <a:pt x="8703" y="1153"/>
                  <a:pt x="8833" y="1106"/>
                </a:cubicBezTo>
                <a:cubicBezTo>
                  <a:pt x="8898" y="1083"/>
                  <a:pt x="8957" y="1059"/>
                  <a:pt x="9016" y="1029"/>
                </a:cubicBezTo>
                <a:cubicBezTo>
                  <a:pt x="9070" y="1000"/>
                  <a:pt x="9129" y="988"/>
                  <a:pt x="9176" y="941"/>
                </a:cubicBezTo>
                <a:cubicBezTo>
                  <a:pt x="9218" y="941"/>
                  <a:pt x="9253" y="917"/>
                  <a:pt x="9288" y="881"/>
                </a:cubicBezTo>
                <a:cubicBezTo>
                  <a:pt x="9306" y="881"/>
                  <a:pt x="9324" y="876"/>
                  <a:pt x="9342" y="870"/>
                </a:cubicBezTo>
                <a:cubicBezTo>
                  <a:pt x="9365" y="858"/>
                  <a:pt x="9395" y="846"/>
                  <a:pt x="9413" y="828"/>
                </a:cubicBezTo>
                <a:cubicBezTo>
                  <a:pt x="9419" y="828"/>
                  <a:pt x="9430" y="822"/>
                  <a:pt x="9442" y="822"/>
                </a:cubicBezTo>
                <a:cubicBezTo>
                  <a:pt x="9543" y="793"/>
                  <a:pt x="9643" y="751"/>
                  <a:pt x="9726" y="686"/>
                </a:cubicBezTo>
                <a:cubicBezTo>
                  <a:pt x="9785" y="680"/>
                  <a:pt x="9832" y="657"/>
                  <a:pt x="9880" y="621"/>
                </a:cubicBezTo>
                <a:cubicBezTo>
                  <a:pt x="9957" y="610"/>
                  <a:pt x="10022" y="580"/>
                  <a:pt x="10081" y="533"/>
                </a:cubicBezTo>
                <a:cubicBezTo>
                  <a:pt x="10134" y="515"/>
                  <a:pt x="10205" y="533"/>
                  <a:pt x="10211" y="444"/>
                </a:cubicBezTo>
                <a:cubicBezTo>
                  <a:pt x="10223" y="461"/>
                  <a:pt x="10236" y="467"/>
                  <a:pt x="10249" y="467"/>
                </a:cubicBezTo>
                <a:cubicBezTo>
                  <a:pt x="10268" y="467"/>
                  <a:pt x="10288" y="454"/>
                  <a:pt x="10305" y="444"/>
                </a:cubicBezTo>
                <a:cubicBezTo>
                  <a:pt x="10310" y="445"/>
                  <a:pt x="10315" y="445"/>
                  <a:pt x="10319" y="445"/>
                </a:cubicBezTo>
                <a:cubicBezTo>
                  <a:pt x="10348" y="445"/>
                  <a:pt x="10373" y="429"/>
                  <a:pt x="10388" y="409"/>
                </a:cubicBezTo>
                <a:cubicBezTo>
                  <a:pt x="10477" y="373"/>
                  <a:pt x="10589" y="397"/>
                  <a:pt x="10642" y="284"/>
                </a:cubicBezTo>
                <a:cubicBezTo>
                  <a:pt x="10642" y="284"/>
                  <a:pt x="10642" y="284"/>
                  <a:pt x="10642" y="278"/>
                </a:cubicBezTo>
                <a:cubicBezTo>
                  <a:pt x="10651" y="283"/>
                  <a:pt x="10659" y="287"/>
                  <a:pt x="10667" y="287"/>
                </a:cubicBezTo>
                <a:cubicBezTo>
                  <a:pt x="10671" y="287"/>
                  <a:pt x="10674" y="286"/>
                  <a:pt x="10678" y="284"/>
                </a:cubicBezTo>
                <a:cubicBezTo>
                  <a:pt x="10712" y="296"/>
                  <a:pt x="10747" y="301"/>
                  <a:pt x="10781" y="301"/>
                </a:cubicBezTo>
                <a:cubicBezTo>
                  <a:pt x="10847" y="301"/>
                  <a:pt x="10913" y="284"/>
                  <a:pt x="10979" y="273"/>
                </a:cubicBezTo>
                <a:cubicBezTo>
                  <a:pt x="11326" y="201"/>
                  <a:pt x="11678" y="161"/>
                  <a:pt x="12032" y="161"/>
                </a:cubicBezTo>
                <a:cubicBezTo>
                  <a:pt x="12203" y="161"/>
                  <a:pt x="12375" y="170"/>
                  <a:pt x="12546" y="190"/>
                </a:cubicBezTo>
                <a:cubicBezTo>
                  <a:pt x="12562" y="193"/>
                  <a:pt x="12582" y="201"/>
                  <a:pt x="12601" y="201"/>
                </a:cubicBezTo>
                <a:cubicBezTo>
                  <a:pt x="12617" y="201"/>
                  <a:pt x="12632" y="194"/>
                  <a:pt x="12641" y="172"/>
                </a:cubicBezTo>
                <a:cubicBezTo>
                  <a:pt x="12653" y="166"/>
                  <a:pt x="12659" y="166"/>
                  <a:pt x="12664" y="160"/>
                </a:cubicBezTo>
                <a:close/>
                <a:moveTo>
                  <a:pt x="3491" y="3792"/>
                </a:moveTo>
                <a:cubicBezTo>
                  <a:pt x="3504" y="3792"/>
                  <a:pt x="3515" y="3801"/>
                  <a:pt x="3524" y="3814"/>
                </a:cubicBezTo>
                <a:cubicBezTo>
                  <a:pt x="3536" y="3832"/>
                  <a:pt x="3530" y="3849"/>
                  <a:pt x="3512" y="3849"/>
                </a:cubicBezTo>
                <a:cubicBezTo>
                  <a:pt x="3508" y="3851"/>
                  <a:pt x="3504" y="3851"/>
                  <a:pt x="3501" y="3851"/>
                </a:cubicBezTo>
                <a:cubicBezTo>
                  <a:pt x="3484" y="3851"/>
                  <a:pt x="3475" y="3840"/>
                  <a:pt x="3465" y="3826"/>
                </a:cubicBezTo>
                <a:cubicBezTo>
                  <a:pt x="3471" y="3814"/>
                  <a:pt x="3471" y="3796"/>
                  <a:pt x="3477" y="3796"/>
                </a:cubicBezTo>
                <a:cubicBezTo>
                  <a:pt x="3482" y="3793"/>
                  <a:pt x="3487" y="3792"/>
                  <a:pt x="3491" y="3792"/>
                </a:cubicBezTo>
                <a:close/>
                <a:moveTo>
                  <a:pt x="1270" y="2341"/>
                </a:moveTo>
                <a:cubicBezTo>
                  <a:pt x="1454" y="2341"/>
                  <a:pt x="1630" y="2399"/>
                  <a:pt x="1798" y="2478"/>
                </a:cubicBezTo>
                <a:cubicBezTo>
                  <a:pt x="2010" y="2572"/>
                  <a:pt x="2205" y="2697"/>
                  <a:pt x="2395" y="2838"/>
                </a:cubicBezTo>
                <a:cubicBezTo>
                  <a:pt x="2427" y="2857"/>
                  <a:pt x="2453" y="2894"/>
                  <a:pt x="2491" y="2894"/>
                </a:cubicBezTo>
                <a:cubicBezTo>
                  <a:pt x="2501" y="2894"/>
                  <a:pt x="2512" y="2892"/>
                  <a:pt x="2525" y="2886"/>
                </a:cubicBezTo>
                <a:lnTo>
                  <a:pt x="2525" y="2886"/>
                </a:lnTo>
                <a:cubicBezTo>
                  <a:pt x="2519" y="2974"/>
                  <a:pt x="2566" y="3004"/>
                  <a:pt x="2643" y="3004"/>
                </a:cubicBezTo>
                <a:cubicBezTo>
                  <a:pt x="2625" y="3051"/>
                  <a:pt x="2667" y="3069"/>
                  <a:pt x="2690" y="3099"/>
                </a:cubicBezTo>
                <a:cubicBezTo>
                  <a:pt x="2814" y="3235"/>
                  <a:pt x="2939" y="3365"/>
                  <a:pt x="3063" y="3501"/>
                </a:cubicBezTo>
                <a:cubicBezTo>
                  <a:pt x="3092" y="3536"/>
                  <a:pt x="3134" y="3560"/>
                  <a:pt x="3110" y="3637"/>
                </a:cubicBezTo>
                <a:cubicBezTo>
                  <a:pt x="2885" y="3625"/>
                  <a:pt x="2667" y="3583"/>
                  <a:pt x="2448" y="3530"/>
                </a:cubicBezTo>
                <a:cubicBezTo>
                  <a:pt x="2401" y="3518"/>
                  <a:pt x="2377" y="3477"/>
                  <a:pt x="2341" y="3442"/>
                </a:cubicBezTo>
                <a:cubicBezTo>
                  <a:pt x="2229" y="3300"/>
                  <a:pt x="2129" y="3146"/>
                  <a:pt x="2022" y="2998"/>
                </a:cubicBezTo>
                <a:cubicBezTo>
                  <a:pt x="1892" y="2815"/>
                  <a:pt x="1721" y="2697"/>
                  <a:pt x="1502" y="2649"/>
                </a:cubicBezTo>
                <a:cubicBezTo>
                  <a:pt x="1480" y="2644"/>
                  <a:pt x="1457" y="2642"/>
                  <a:pt x="1435" y="2642"/>
                </a:cubicBezTo>
                <a:cubicBezTo>
                  <a:pt x="1320" y="2642"/>
                  <a:pt x="1209" y="2702"/>
                  <a:pt x="1165" y="2791"/>
                </a:cubicBezTo>
                <a:cubicBezTo>
                  <a:pt x="1112" y="2904"/>
                  <a:pt x="1147" y="3022"/>
                  <a:pt x="1254" y="3122"/>
                </a:cubicBezTo>
                <a:cubicBezTo>
                  <a:pt x="1354" y="3223"/>
                  <a:pt x="1472" y="3300"/>
                  <a:pt x="1602" y="3341"/>
                </a:cubicBezTo>
                <a:cubicBezTo>
                  <a:pt x="1863" y="3418"/>
                  <a:pt x="2010" y="3607"/>
                  <a:pt x="2135" y="3826"/>
                </a:cubicBezTo>
                <a:cubicBezTo>
                  <a:pt x="2353" y="3962"/>
                  <a:pt x="2383" y="4204"/>
                  <a:pt x="2501" y="4417"/>
                </a:cubicBezTo>
                <a:cubicBezTo>
                  <a:pt x="2476" y="4421"/>
                  <a:pt x="2452" y="4423"/>
                  <a:pt x="2430" y="4423"/>
                </a:cubicBezTo>
                <a:cubicBezTo>
                  <a:pt x="2361" y="4423"/>
                  <a:pt x="2307" y="4404"/>
                  <a:pt x="2253" y="4382"/>
                </a:cubicBezTo>
                <a:cubicBezTo>
                  <a:pt x="2188" y="4376"/>
                  <a:pt x="2123" y="4370"/>
                  <a:pt x="2064" y="4364"/>
                </a:cubicBezTo>
                <a:cubicBezTo>
                  <a:pt x="2059" y="4364"/>
                  <a:pt x="2054" y="4365"/>
                  <a:pt x="2050" y="4365"/>
                </a:cubicBezTo>
                <a:cubicBezTo>
                  <a:pt x="2004" y="4365"/>
                  <a:pt x="1972" y="4338"/>
                  <a:pt x="1939" y="4311"/>
                </a:cubicBezTo>
                <a:cubicBezTo>
                  <a:pt x="1874" y="4287"/>
                  <a:pt x="1815" y="4263"/>
                  <a:pt x="1756" y="4246"/>
                </a:cubicBezTo>
                <a:cubicBezTo>
                  <a:pt x="1472" y="4157"/>
                  <a:pt x="1230" y="3985"/>
                  <a:pt x="976" y="3838"/>
                </a:cubicBezTo>
                <a:cubicBezTo>
                  <a:pt x="727" y="3696"/>
                  <a:pt x="603" y="3447"/>
                  <a:pt x="497" y="3187"/>
                </a:cubicBezTo>
                <a:cubicBezTo>
                  <a:pt x="414" y="3087"/>
                  <a:pt x="402" y="2963"/>
                  <a:pt x="396" y="2838"/>
                </a:cubicBezTo>
                <a:cubicBezTo>
                  <a:pt x="396" y="2596"/>
                  <a:pt x="485" y="2460"/>
                  <a:pt x="716" y="2389"/>
                </a:cubicBezTo>
                <a:cubicBezTo>
                  <a:pt x="820" y="2359"/>
                  <a:pt x="928" y="2341"/>
                  <a:pt x="1040" y="2341"/>
                </a:cubicBezTo>
                <a:cubicBezTo>
                  <a:pt x="1079" y="2341"/>
                  <a:pt x="1119" y="2343"/>
                  <a:pt x="1159" y="2348"/>
                </a:cubicBezTo>
                <a:cubicBezTo>
                  <a:pt x="1196" y="2343"/>
                  <a:pt x="1233" y="2341"/>
                  <a:pt x="1270" y="2341"/>
                </a:cubicBezTo>
                <a:close/>
                <a:moveTo>
                  <a:pt x="6478" y="2683"/>
                </a:moveTo>
                <a:cubicBezTo>
                  <a:pt x="6507" y="2683"/>
                  <a:pt x="6520" y="2718"/>
                  <a:pt x="6551" y="2797"/>
                </a:cubicBezTo>
                <a:cubicBezTo>
                  <a:pt x="6616" y="2980"/>
                  <a:pt x="6699" y="3158"/>
                  <a:pt x="6858" y="3288"/>
                </a:cubicBezTo>
                <a:cubicBezTo>
                  <a:pt x="6888" y="3306"/>
                  <a:pt x="6906" y="3335"/>
                  <a:pt x="6929" y="3359"/>
                </a:cubicBezTo>
                <a:cubicBezTo>
                  <a:pt x="6977" y="3406"/>
                  <a:pt x="6965" y="3453"/>
                  <a:pt x="6918" y="3489"/>
                </a:cubicBezTo>
                <a:cubicBezTo>
                  <a:pt x="6817" y="3572"/>
                  <a:pt x="6717" y="3660"/>
                  <a:pt x="6598" y="3719"/>
                </a:cubicBezTo>
                <a:cubicBezTo>
                  <a:pt x="5865" y="4104"/>
                  <a:pt x="5085" y="4358"/>
                  <a:pt x="4263" y="4476"/>
                </a:cubicBezTo>
                <a:cubicBezTo>
                  <a:pt x="4241" y="4485"/>
                  <a:pt x="4223" y="4490"/>
                  <a:pt x="4203" y="4490"/>
                </a:cubicBezTo>
                <a:cubicBezTo>
                  <a:pt x="4196" y="4490"/>
                  <a:pt x="4188" y="4490"/>
                  <a:pt x="4180" y="4488"/>
                </a:cubicBezTo>
                <a:lnTo>
                  <a:pt x="4103" y="4488"/>
                </a:lnTo>
                <a:cubicBezTo>
                  <a:pt x="3997" y="4488"/>
                  <a:pt x="3997" y="4405"/>
                  <a:pt x="3985" y="4334"/>
                </a:cubicBezTo>
                <a:cubicBezTo>
                  <a:pt x="3932" y="4216"/>
                  <a:pt x="3879" y="4098"/>
                  <a:pt x="3825" y="3980"/>
                </a:cubicBezTo>
                <a:cubicBezTo>
                  <a:pt x="3772" y="3926"/>
                  <a:pt x="3695" y="3867"/>
                  <a:pt x="3731" y="3790"/>
                </a:cubicBezTo>
                <a:cubicBezTo>
                  <a:pt x="3746" y="3758"/>
                  <a:pt x="3778" y="3750"/>
                  <a:pt x="3815" y="3750"/>
                </a:cubicBezTo>
                <a:cubicBezTo>
                  <a:pt x="3846" y="3750"/>
                  <a:pt x="3880" y="3756"/>
                  <a:pt x="3909" y="3756"/>
                </a:cubicBezTo>
                <a:cubicBezTo>
                  <a:pt x="3915" y="3756"/>
                  <a:pt x="3921" y="3755"/>
                  <a:pt x="3926" y="3755"/>
                </a:cubicBezTo>
                <a:cubicBezTo>
                  <a:pt x="3928" y="3753"/>
                  <a:pt x="3930" y="3752"/>
                  <a:pt x="3932" y="3752"/>
                </a:cubicBezTo>
                <a:cubicBezTo>
                  <a:pt x="3936" y="3752"/>
                  <a:pt x="3940" y="3755"/>
                  <a:pt x="3944" y="3755"/>
                </a:cubicBezTo>
                <a:cubicBezTo>
                  <a:pt x="4026" y="3737"/>
                  <a:pt x="4115" y="3719"/>
                  <a:pt x="4198" y="3702"/>
                </a:cubicBezTo>
                <a:cubicBezTo>
                  <a:pt x="4399" y="3660"/>
                  <a:pt x="4612" y="3648"/>
                  <a:pt x="4807" y="3560"/>
                </a:cubicBezTo>
                <a:cubicBezTo>
                  <a:pt x="5215" y="3377"/>
                  <a:pt x="5629" y="3193"/>
                  <a:pt x="6013" y="2957"/>
                </a:cubicBezTo>
                <a:cubicBezTo>
                  <a:pt x="6137" y="2880"/>
                  <a:pt x="6261" y="2809"/>
                  <a:pt x="6380" y="2732"/>
                </a:cubicBezTo>
                <a:cubicBezTo>
                  <a:pt x="6429" y="2700"/>
                  <a:pt x="6457" y="2683"/>
                  <a:pt x="6478" y="2683"/>
                </a:cubicBezTo>
                <a:close/>
                <a:moveTo>
                  <a:pt x="2566" y="3696"/>
                </a:moveTo>
                <a:cubicBezTo>
                  <a:pt x="2773" y="3714"/>
                  <a:pt x="2974" y="3737"/>
                  <a:pt x="3181" y="3767"/>
                </a:cubicBezTo>
                <a:cubicBezTo>
                  <a:pt x="3234" y="3773"/>
                  <a:pt x="3287" y="3784"/>
                  <a:pt x="3323" y="3832"/>
                </a:cubicBezTo>
                <a:cubicBezTo>
                  <a:pt x="3471" y="4021"/>
                  <a:pt x="3630" y="4198"/>
                  <a:pt x="3743" y="4411"/>
                </a:cubicBezTo>
                <a:cubicBezTo>
                  <a:pt x="3796" y="4500"/>
                  <a:pt x="3784" y="4523"/>
                  <a:pt x="3672" y="4523"/>
                </a:cubicBezTo>
                <a:cubicBezTo>
                  <a:pt x="3447" y="4518"/>
                  <a:pt x="3216" y="4500"/>
                  <a:pt x="2992" y="4494"/>
                </a:cubicBezTo>
                <a:cubicBezTo>
                  <a:pt x="2933" y="4488"/>
                  <a:pt x="2897" y="4464"/>
                  <a:pt x="2874" y="4405"/>
                </a:cubicBezTo>
                <a:cubicBezTo>
                  <a:pt x="2791" y="4169"/>
                  <a:pt x="2684" y="3938"/>
                  <a:pt x="2537" y="3731"/>
                </a:cubicBezTo>
                <a:cubicBezTo>
                  <a:pt x="2548" y="3719"/>
                  <a:pt x="2554" y="3708"/>
                  <a:pt x="2566" y="3696"/>
                </a:cubicBezTo>
                <a:close/>
                <a:moveTo>
                  <a:pt x="14111" y="4576"/>
                </a:moveTo>
                <a:cubicBezTo>
                  <a:pt x="14132" y="4576"/>
                  <a:pt x="14148" y="4580"/>
                  <a:pt x="14148" y="4606"/>
                </a:cubicBezTo>
                <a:cubicBezTo>
                  <a:pt x="14148" y="4644"/>
                  <a:pt x="14122" y="4648"/>
                  <a:pt x="14096" y="4648"/>
                </a:cubicBezTo>
                <a:cubicBezTo>
                  <a:pt x="14090" y="4648"/>
                  <a:pt x="14083" y="4648"/>
                  <a:pt x="14077" y="4648"/>
                </a:cubicBezTo>
                <a:cubicBezTo>
                  <a:pt x="14083" y="4624"/>
                  <a:pt x="14089" y="4600"/>
                  <a:pt x="14089" y="4577"/>
                </a:cubicBezTo>
                <a:cubicBezTo>
                  <a:pt x="14097" y="4577"/>
                  <a:pt x="14104" y="4576"/>
                  <a:pt x="14111" y="4576"/>
                </a:cubicBezTo>
                <a:close/>
                <a:moveTo>
                  <a:pt x="13149" y="4648"/>
                </a:moveTo>
                <a:cubicBezTo>
                  <a:pt x="13161" y="4648"/>
                  <a:pt x="13179" y="4659"/>
                  <a:pt x="13179" y="4665"/>
                </a:cubicBezTo>
                <a:cubicBezTo>
                  <a:pt x="13179" y="4689"/>
                  <a:pt x="13167" y="4695"/>
                  <a:pt x="13149" y="4695"/>
                </a:cubicBezTo>
                <a:cubicBezTo>
                  <a:pt x="13137" y="4689"/>
                  <a:pt x="13131" y="4677"/>
                  <a:pt x="13126" y="4665"/>
                </a:cubicBezTo>
                <a:cubicBezTo>
                  <a:pt x="13131" y="4659"/>
                  <a:pt x="13143" y="4648"/>
                  <a:pt x="13149" y="4648"/>
                </a:cubicBezTo>
                <a:close/>
                <a:moveTo>
                  <a:pt x="13903" y="4647"/>
                </a:moveTo>
                <a:cubicBezTo>
                  <a:pt x="13952" y="4647"/>
                  <a:pt x="13936" y="4696"/>
                  <a:pt x="13953" y="4725"/>
                </a:cubicBezTo>
                <a:cubicBezTo>
                  <a:pt x="13930" y="4725"/>
                  <a:pt x="13906" y="4730"/>
                  <a:pt x="13882" y="4730"/>
                </a:cubicBezTo>
                <a:cubicBezTo>
                  <a:pt x="13871" y="4725"/>
                  <a:pt x="13859" y="4719"/>
                  <a:pt x="13847" y="4719"/>
                </a:cubicBezTo>
                <a:cubicBezTo>
                  <a:pt x="13853" y="4689"/>
                  <a:pt x="13853" y="4654"/>
                  <a:pt x="13894" y="4648"/>
                </a:cubicBezTo>
                <a:cubicBezTo>
                  <a:pt x="13897" y="4647"/>
                  <a:pt x="13900" y="4647"/>
                  <a:pt x="13903" y="4647"/>
                </a:cubicBezTo>
                <a:close/>
                <a:moveTo>
                  <a:pt x="13764" y="4571"/>
                </a:moveTo>
                <a:cubicBezTo>
                  <a:pt x="13788" y="4612"/>
                  <a:pt x="13817" y="4654"/>
                  <a:pt x="13746" y="4689"/>
                </a:cubicBezTo>
                <a:cubicBezTo>
                  <a:pt x="13717" y="4707"/>
                  <a:pt x="13717" y="4730"/>
                  <a:pt x="13723" y="4766"/>
                </a:cubicBezTo>
                <a:cubicBezTo>
                  <a:pt x="13681" y="4772"/>
                  <a:pt x="13646" y="4772"/>
                  <a:pt x="13604" y="4772"/>
                </a:cubicBezTo>
                <a:cubicBezTo>
                  <a:pt x="13599" y="4689"/>
                  <a:pt x="13711" y="4665"/>
                  <a:pt x="13699" y="4583"/>
                </a:cubicBezTo>
                <a:cubicBezTo>
                  <a:pt x="13717" y="4583"/>
                  <a:pt x="13740" y="4577"/>
                  <a:pt x="13758" y="4571"/>
                </a:cubicBezTo>
                <a:close/>
                <a:moveTo>
                  <a:pt x="14061" y="4687"/>
                </a:moveTo>
                <a:cubicBezTo>
                  <a:pt x="14066" y="4687"/>
                  <a:pt x="14072" y="4688"/>
                  <a:pt x="14077" y="4689"/>
                </a:cubicBezTo>
                <a:cubicBezTo>
                  <a:pt x="14058" y="4761"/>
                  <a:pt x="14044" y="4789"/>
                  <a:pt x="14016" y="4789"/>
                </a:cubicBezTo>
                <a:cubicBezTo>
                  <a:pt x="14001" y="4789"/>
                  <a:pt x="13981" y="4781"/>
                  <a:pt x="13953" y="4766"/>
                </a:cubicBezTo>
                <a:cubicBezTo>
                  <a:pt x="13953" y="4754"/>
                  <a:pt x="13953" y="4736"/>
                  <a:pt x="13959" y="4725"/>
                </a:cubicBezTo>
                <a:cubicBezTo>
                  <a:pt x="13995" y="4719"/>
                  <a:pt x="14023" y="4687"/>
                  <a:pt x="14061" y="4687"/>
                </a:cubicBezTo>
                <a:close/>
                <a:moveTo>
                  <a:pt x="17370" y="4879"/>
                </a:moveTo>
                <a:cubicBezTo>
                  <a:pt x="17381" y="4879"/>
                  <a:pt x="17391" y="4885"/>
                  <a:pt x="17400" y="4902"/>
                </a:cubicBezTo>
                <a:cubicBezTo>
                  <a:pt x="17412" y="4926"/>
                  <a:pt x="17382" y="4943"/>
                  <a:pt x="17353" y="4949"/>
                </a:cubicBezTo>
                <a:cubicBezTo>
                  <a:pt x="17345" y="4955"/>
                  <a:pt x="17336" y="4957"/>
                  <a:pt x="17328" y="4957"/>
                </a:cubicBezTo>
                <a:cubicBezTo>
                  <a:pt x="17318" y="4957"/>
                  <a:pt x="17309" y="4953"/>
                  <a:pt x="17306" y="4943"/>
                </a:cubicBezTo>
                <a:cubicBezTo>
                  <a:pt x="17300" y="4937"/>
                  <a:pt x="17317" y="4920"/>
                  <a:pt x="17323" y="4908"/>
                </a:cubicBezTo>
                <a:cubicBezTo>
                  <a:pt x="17338" y="4894"/>
                  <a:pt x="17354" y="4879"/>
                  <a:pt x="17370" y="4879"/>
                </a:cubicBezTo>
                <a:close/>
                <a:moveTo>
                  <a:pt x="17384" y="4138"/>
                </a:moveTo>
                <a:cubicBezTo>
                  <a:pt x="17522" y="4138"/>
                  <a:pt x="17661" y="4144"/>
                  <a:pt x="17802" y="4157"/>
                </a:cubicBezTo>
                <a:cubicBezTo>
                  <a:pt x="17785" y="4246"/>
                  <a:pt x="17731" y="4299"/>
                  <a:pt x="17690" y="4352"/>
                </a:cubicBezTo>
                <a:cubicBezTo>
                  <a:pt x="17495" y="4624"/>
                  <a:pt x="17264" y="4855"/>
                  <a:pt x="17004" y="5073"/>
                </a:cubicBezTo>
                <a:cubicBezTo>
                  <a:pt x="16614" y="5399"/>
                  <a:pt x="16165" y="5594"/>
                  <a:pt x="15662" y="5659"/>
                </a:cubicBezTo>
                <a:cubicBezTo>
                  <a:pt x="15611" y="5666"/>
                  <a:pt x="15559" y="5670"/>
                  <a:pt x="15507" y="5670"/>
                </a:cubicBezTo>
                <a:cubicBezTo>
                  <a:pt x="15391" y="5670"/>
                  <a:pt x="15274" y="5650"/>
                  <a:pt x="15159" y="5605"/>
                </a:cubicBezTo>
                <a:cubicBezTo>
                  <a:pt x="14982" y="5535"/>
                  <a:pt x="14929" y="5404"/>
                  <a:pt x="15018" y="5233"/>
                </a:cubicBezTo>
                <a:cubicBezTo>
                  <a:pt x="15177" y="4920"/>
                  <a:pt x="15396" y="4659"/>
                  <a:pt x="15721" y="4506"/>
                </a:cubicBezTo>
                <a:cubicBezTo>
                  <a:pt x="16252" y="4252"/>
                  <a:pt x="16802" y="4138"/>
                  <a:pt x="17384" y="4138"/>
                </a:cubicBezTo>
                <a:close/>
                <a:moveTo>
                  <a:pt x="16194" y="5653"/>
                </a:moveTo>
                <a:cubicBezTo>
                  <a:pt x="16212" y="5659"/>
                  <a:pt x="16230" y="5665"/>
                  <a:pt x="16230" y="5688"/>
                </a:cubicBezTo>
                <a:cubicBezTo>
                  <a:pt x="16230" y="5718"/>
                  <a:pt x="16206" y="5730"/>
                  <a:pt x="16182" y="5730"/>
                </a:cubicBezTo>
                <a:cubicBezTo>
                  <a:pt x="16178" y="5730"/>
                  <a:pt x="16175" y="5731"/>
                  <a:pt x="16171" y="5731"/>
                </a:cubicBezTo>
                <a:cubicBezTo>
                  <a:pt x="16147" y="5731"/>
                  <a:pt x="16130" y="5714"/>
                  <a:pt x="16135" y="5688"/>
                </a:cubicBezTo>
                <a:cubicBezTo>
                  <a:pt x="16141" y="5665"/>
                  <a:pt x="16165" y="5653"/>
                  <a:pt x="16194" y="5653"/>
                </a:cubicBezTo>
                <a:close/>
                <a:moveTo>
                  <a:pt x="15174" y="5728"/>
                </a:moveTo>
                <a:cubicBezTo>
                  <a:pt x="15189" y="5728"/>
                  <a:pt x="15201" y="5740"/>
                  <a:pt x="15201" y="5759"/>
                </a:cubicBezTo>
                <a:cubicBezTo>
                  <a:pt x="15195" y="5789"/>
                  <a:pt x="15171" y="5801"/>
                  <a:pt x="15148" y="5801"/>
                </a:cubicBezTo>
                <a:cubicBezTo>
                  <a:pt x="15130" y="5801"/>
                  <a:pt x="15106" y="5789"/>
                  <a:pt x="15112" y="5771"/>
                </a:cubicBezTo>
                <a:cubicBezTo>
                  <a:pt x="15118" y="5741"/>
                  <a:pt x="15142" y="5730"/>
                  <a:pt x="15165" y="5730"/>
                </a:cubicBezTo>
                <a:cubicBezTo>
                  <a:pt x="15168" y="5729"/>
                  <a:pt x="15171" y="5728"/>
                  <a:pt x="15174" y="5728"/>
                </a:cubicBezTo>
                <a:close/>
                <a:moveTo>
                  <a:pt x="15420" y="5984"/>
                </a:moveTo>
                <a:cubicBezTo>
                  <a:pt x="15425" y="5996"/>
                  <a:pt x="15443" y="6002"/>
                  <a:pt x="15443" y="6007"/>
                </a:cubicBezTo>
                <a:cubicBezTo>
                  <a:pt x="15437" y="6031"/>
                  <a:pt x="15425" y="6043"/>
                  <a:pt x="15402" y="6043"/>
                </a:cubicBezTo>
                <a:cubicBezTo>
                  <a:pt x="15396" y="6043"/>
                  <a:pt x="15384" y="6025"/>
                  <a:pt x="15384" y="6019"/>
                </a:cubicBezTo>
                <a:cubicBezTo>
                  <a:pt x="15384" y="5996"/>
                  <a:pt x="15396" y="5984"/>
                  <a:pt x="15420" y="5984"/>
                </a:cubicBezTo>
                <a:close/>
                <a:moveTo>
                  <a:pt x="3104" y="4618"/>
                </a:moveTo>
                <a:cubicBezTo>
                  <a:pt x="3146" y="4618"/>
                  <a:pt x="3187" y="4621"/>
                  <a:pt x="3228" y="4624"/>
                </a:cubicBezTo>
                <a:cubicBezTo>
                  <a:pt x="3324" y="4628"/>
                  <a:pt x="3423" y="4642"/>
                  <a:pt x="3518" y="4642"/>
                </a:cubicBezTo>
                <a:cubicBezTo>
                  <a:pt x="3552" y="4642"/>
                  <a:pt x="3586" y="4641"/>
                  <a:pt x="3619" y="4636"/>
                </a:cubicBezTo>
                <a:cubicBezTo>
                  <a:pt x="3672" y="4629"/>
                  <a:pt x="3714" y="4625"/>
                  <a:pt x="3748" y="4625"/>
                </a:cubicBezTo>
                <a:cubicBezTo>
                  <a:pt x="3867" y="4625"/>
                  <a:pt x="3888" y="4678"/>
                  <a:pt x="3985" y="4866"/>
                </a:cubicBezTo>
                <a:cubicBezTo>
                  <a:pt x="4009" y="4914"/>
                  <a:pt x="4021" y="4961"/>
                  <a:pt x="4032" y="5014"/>
                </a:cubicBezTo>
                <a:cubicBezTo>
                  <a:pt x="4103" y="5339"/>
                  <a:pt x="4168" y="5665"/>
                  <a:pt x="4109" y="6002"/>
                </a:cubicBezTo>
                <a:cubicBezTo>
                  <a:pt x="4092" y="6138"/>
                  <a:pt x="4080" y="6274"/>
                  <a:pt x="4062" y="6410"/>
                </a:cubicBezTo>
                <a:cubicBezTo>
                  <a:pt x="3991" y="6888"/>
                  <a:pt x="3861" y="7356"/>
                  <a:pt x="3607" y="7775"/>
                </a:cubicBezTo>
                <a:cubicBezTo>
                  <a:pt x="3542" y="7894"/>
                  <a:pt x="3453" y="8000"/>
                  <a:pt x="3376" y="8112"/>
                </a:cubicBezTo>
                <a:cubicBezTo>
                  <a:pt x="3347" y="8157"/>
                  <a:pt x="3310" y="8180"/>
                  <a:pt x="3268" y="8180"/>
                </a:cubicBezTo>
                <a:cubicBezTo>
                  <a:pt x="3243" y="8180"/>
                  <a:pt x="3216" y="8171"/>
                  <a:pt x="3187" y="8154"/>
                </a:cubicBezTo>
                <a:cubicBezTo>
                  <a:pt x="3057" y="8077"/>
                  <a:pt x="2921" y="8024"/>
                  <a:pt x="2779" y="7970"/>
                </a:cubicBezTo>
                <a:cubicBezTo>
                  <a:pt x="2684" y="7935"/>
                  <a:pt x="2678" y="7876"/>
                  <a:pt x="2708" y="7787"/>
                </a:cubicBezTo>
                <a:cubicBezTo>
                  <a:pt x="2826" y="7415"/>
                  <a:pt x="2939" y="7036"/>
                  <a:pt x="3004" y="6652"/>
                </a:cubicBezTo>
                <a:cubicBezTo>
                  <a:pt x="3110" y="6025"/>
                  <a:pt x="3140" y="5404"/>
                  <a:pt x="2992" y="4784"/>
                </a:cubicBezTo>
                <a:cubicBezTo>
                  <a:pt x="2980" y="4736"/>
                  <a:pt x="2956" y="4683"/>
                  <a:pt x="2980" y="4630"/>
                </a:cubicBezTo>
                <a:cubicBezTo>
                  <a:pt x="3021" y="4621"/>
                  <a:pt x="3063" y="4618"/>
                  <a:pt x="3104" y="4618"/>
                </a:cubicBezTo>
                <a:close/>
                <a:moveTo>
                  <a:pt x="2643" y="8140"/>
                </a:moveTo>
                <a:cubicBezTo>
                  <a:pt x="2707" y="8140"/>
                  <a:pt x="2792" y="8193"/>
                  <a:pt x="2927" y="8290"/>
                </a:cubicBezTo>
                <a:cubicBezTo>
                  <a:pt x="2950" y="8307"/>
                  <a:pt x="2968" y="8325"/>
                  <a:pt x="2992" y="8337"/>
                </a:cubicBezTo>
                <a:cubicBezTo>
                  <a:pt x="3063" y="8384"/>
                  <a:pt x="3057" y="8437"/>
                  <a:pt x="3004" y="8503"/>
                </a:cubicBezTo>
                <a:cubicBezTo>
                  <a:pt x="2939" y="8591"/>
                  <a:pt x="2856" y="8668"/>
                  <a:pt x="2773" y="8739"/>
                </a:cubicBezTo>
                <a:cubicBezTo>
                  <a:pt x="2608" y="8875"/>
                  <a:pt x="2436" y="8993"/>
                  <a:pt x="2241" y="9082"/>
                </a:cubicBezTo>
                <a:cubicBezTo>
                  <a:pt x="2205" y="9029"/>
                  <a:pt x="2235" y="8993"/>
                  <a:pt x="2247" y="8958"/>
                </a:cubicBezTo>
                <a:cubicBezTo>
                  <a:pt x="2312" y="8786"/>
                  <a:pt x="2377" y="8615"/>
                  <a:pt x="2436" y="8443"/>
                </a:cubicBezTo>
                <a:cubicBezTo>
                  <a:pt x="2510" y="8234"/>
                  <a:pt x="2558" y="8140"/>
                  <a:pt x="2643" y="8140"/>
                </a:cubicBezTo>
                <a:close/>
                <a:moveTo>
                  <a:pt x="3814" y="9129"/>
                </a:moveTo>
                <a:cubicBezTo>
                  <a:pt x="3825" y="9135"/>
                  <a:pt x="3843" y="9141"/>
                  <a:pt x="3843" y="9147"/>
                </a:cubicBezTo>
                <a:cubicBezTo>
                  <a:pt x="3849" y="9159"/>
                  <a:pt x="3837" y="9177"/>
                  <a:pt x="3831" y="9182"/>
                </a:cubicBezTo>
                <a:cubicBezTo>
                  <a:pt x="3828" y="9183"/>
                  <a:pt x="3825" y="9184"/>
                  <a:pt x="3822" y="9184"/>
                </a:cubicBezTo>
                <a:cubicBezTo>
                  <a:pt x="3808" y="9184"/>
                  <a:pt x="3796" y="9172"/>
                  <a:pt x="3796" y="9153"/>
                </a:cubicBezTo>
                <a:cubicBezTo>
                  <a:pt x="3796" y="9147"/>
                  <a:pt x="3808" y="9141"/>
                  <a:pt x="3814" y="9129"/>
                </a:cubicBezTo>
                <a:close/>
                <a:moveTo>
                  <a:pt x="1799" y="8028"/>
                </a:moveTo>
                <a:cubicBezTo>
                  <a:pt x="1828" y="8028"/>
                  <a:pt x="1857" y="8028"/>
                  <a:pt x="1886" y="8030"/>
                </a:cubicBezTo>
                <a:cubicBezTo>
                  <a:pt x="1975" y="8030"/>
                  <a:pt x="2058" y="8030"/>
                  <a:pt x="2146" y="8041"/>
                </a:cubicBezTo>
                <a:cubicBezTo>
                  <a:pt x="2271" y="8053"/>
                  <a:pt x="2288" y="8077"/>
                  <a:pt x="2241" y="8183"/>
                </a:cubicBezTo>
                <a:cubicBezTo>
                  <a:pt x="2105" y="8497"/>
                  <a:pt x="1999" y="8822"/>
                  <a:pt x="1910" y="9147"/>
                </a:cubicBezTo>
                <a:cubicBezTo>
                  <a:pt x="1892" y="9224"/>
                  <a:pt x="1851" y="9259"/>
                  <a:pt x="1786" y="9283"/>
                </a:cubicBezTo>
                <a:cubicBezTo>
                  <a:pt x="1437" y="9419"/>
                  <a:pt x="1070" y="9490"/>
                  <a:pt x="704" y="9555"/>
                </a:cubicBezTo>
                <a:cubicBezTo>
                  <a:pt x="675" y="9559"/>
                  <a:pt x="645" y="9562"/>
                  <a:pt x="616" y="9562"/>
                </a:cubicBezTo>
                <a:cubicBezTo>
                  <a:pt x="561" y="9562"/>
                  <a:pt x="505" y="9552"/>
                  <a:pt x="455" y="9525"/>
                </a:cubicBezTo>
                <a:cubicBezTo>
                  <a:pt x="231" y="9413"/>
                  <a:pt x="154" y="9135"/>
                  <a:pt x="308" y="8899"/>
                </a:cubicBezTo>
                <a:cubicBezTo>
                  <a:pt x="659" y="8349"/>
                  <a:pt x="1140" y="8028"/>
                  <a:pt x="1799" y="8028"/>
                </a:cubicBezTo>
                <a:close/>
                <a:moveTo>
                  <a:pt x="4009" y="9756"/>
                </a:moveTo>
                <a:cubicBezTo>
                  <a:pt x="4025" y="9799"/>
                  <a:pt x="4026" y="9846"/>
                  <a:pt x="3983" y="9846"/>
                </a:cubicBezTo>
                <a:cubicBezTo>
                  <a:pt x="3978" y="9846"/>
                  <a:pt x="3973" y="9846"/>
                  <a:pt x="3967" y="9845"/>
                </a:cubicBezTo>
                <a:cubicBezTo>
                  <a:pt x="3920" y="9839"/>
                  <a:pt x="3938" y="9791"/>
                  <a:pt x="3950" y="9756"/>
                </a:cubicBezTo>
                <a:close/>
                <a:moveTo>
                  <a:pt x="1637" y="9864"/>
                </a:moveTo>
                <a:cubicBezTo>
                  <a:pt x="1641" y="9864"/>
                  <a:pt x="1641" y="9867"/>
                  <a:pt x="1638" y="9874"/>
                </a:cubicBezTo>
                <a:cubicBezTo>
                  <a:pt x="1632" y="9874"/>
                  <a:pt x="1632" y="9874"/>
                  <a:pt x="1626" y="9868"/>
                </a:cubicBezTo>
                <a:cubicBezTo>
                  <a:pt x="1631" y="9866"/>
                  <a:pt x="1635" y="9864"/>
                  <a:pt x="1637" y="9864"/>
                </a:cubicBezTo>
                <a:close/>
                <a:moveTo>
                  <a:pt x="4063" y="9880"/>
                </a:moveTo>
                <a:cubicBezTo>
                  <a:pt x="4074" y="9880"/>
                  <a:pt x="4084" y="9886"/>
                  <a:pt x="4092" y="9898"/>
                </a:cubicBezTo>
                <a:cubicBezTo>
                  <a:pt x="4103" y="9927"/>
                  <a:pt x="4109" y="9963"/>
                  <a:pt x="4086" y="9987"/>
                </a:cubicBezTo>
                <a:cubicBezTo>
                  <a:pt x="4078" y="9994"/>
                  <a:pt x="4070" y="9998"/>
                  <a:pt x="4062" y="9998"/>
                </a:cubicBezTo>
                <a:cubicBezTo>
                  <a:pt x="4047" y="9998"/>
                  <a:pt x="4034" y="9985"/>
                  <a:pt x="4026" y="9969"/>
                </a:cubicBezTo>
                <a:cubicBezTo>
                  <a:pt x="4009" y="9939"/>
                  <a:pt x="4015" y="9910"/>
                  <a:pt x="4044" y="9886"/>
                </a:cubicBezTo>
                <a:cubicBezTo>
                  <a:pt x="4050" y="9882"/>
                  <a:pt x="4057" y="9880"/>
                  <a:pt x="4063" y="9880"/>
                </a:cubicBezTo>
                <a:close/>
                <a:moveTo>
                  <a:pt x="3991" y="10063"/>
                </a:moveTo>
                <a:cubicBezTo>
                  <a:pt x="3997" y="10063"/>
                  <a:pt x="4015" y="10069"/>
                  <a:pt x="4015" y="10075"/>
                </a:cubicBezTo>
                <a:cubicBezTo>
                  <a:pt x="4015" y="10093"/>
                  <a:pt x="4015" y="10111"/>
                  <a:pt x="4009" y="10122"/>
                </a:cubicBezTo>
                <a:cubicBezTo>
                  <a:pt x="4003" y="10134"/>
                  <a:pt x="3991" y="10140"/>
                  <a:pt x="3985" y="10146"/>
                </a:cubicBezTo>
                <a:cubicBezTo>
                  <a:pt x="3985" y="10134"/>
                  <a:pt x="3985" y="10122"/>
                  <a:pt x="3985" y="10117"/>
                </a:cubicBezTo>
                <a:cubicBezTo>
                  <a:pt x="3985" y="10099"/>
                  <a:pt x="3991" y="10081"/>
                  <a:pt x="3991" y="10063"/>
                </a:cubicBezTo>
                <a:close/>
                <a:moveTo>
                  <a:pt x="4044" y="10359"/>
                </a:moveTo>
                <a:cubicBezTo>
                  <a:pt x="4068" y="10359"/>
                  <a:pt x="4074" y="10377"/>
                  <a:pt x="4080" y="10394"/>
                </a:cubicBezTo>
                <a:cubicBezTo>
                  <a:pt x="4075" y="10413"/>
                  <a:pt x="4064" y="10420"/>
                  <a:pt x="4051" y="10420"/>
                </a:cubicBezTo>
                <a:cubicBezTo>
                  <a:pt x="4047" y="10420"/>
                  <a:pt x="4042" y="10419"/>
                  <a:pt x="4038" y="10418"/>
                </a:cubicBezTo>
                <a:cubicBezTo>
                  <a:pt x="4032" y="10418"/>
                  <a:pt x="4026" y="10400"/>
                  <a:pt x="4026" y="10389"/>
                </a:cubicBezTo>
                <a:cubicBezTo>
                  <a:pt x="4026" y="10377"/>
                  <a:pt x="4038" y="10365"/>
                  <a:pt x="4044" y="10359"/>
                </a:cubicBezTo>
                <a:close/>
                <a:moveTo>
                  <a:pt x="4011" y="10665"/>
                </a:moveTo>
                <a:cubicBezTo>
                  <a:pt x="4024" y="10665"/>
                  <a:pt x="4033" y="10676"/>
                  <a:pt x="4038" y="10696"/>
                </a:cubicBezTo>
                <a:cubicBezTo>
                  <a:pt x="4038" y="10714"/>
                  <a:pt x="4026" y="10726"/>
                  <a:pt x="4009" y="10726"/>
                </a:cubicBezTo>
                <a:cubicBezTo>
                  <a:pt x="3997" y="10726"/>
                  <a:pt x="3979" y="10714"/>
                  <a:pt x="3979" y="10708"/>
                </a:cubicBezTo>
                <a:cubicBezTo>
                  <a:pt x="3985" y="10696"/>
                  <a:pt x="3991" y="10672"/>
                  <a:pt x="4003" y="10666"/>
                </a:cubicBezTo>
                <a:cubicBezTo>
                  <a:pt x="4006" y="10665"/>
                  <a:pt x="4009" y="10665"/>
                  <a:pt x="4011" y="10665"/>
                </a:cubicBezTo>
                <a:close/>
                <a:moveTo>
                  <a:pt x="6046" y="11494"/>
                </a:moveTo>
                <a:cubicBezTo>
                  <a:pt x="6052" y="11494"/>
                  <a:pt x="6059" y="11496"/>
                  <a:pt x="6066" y="11500"/>
                </a:cubicBezTo>
                <a:cubicBezTo>
                  <a:pt x="6084" y="11512"/>
                  <a:pt x="6090" y="11536"/>
                  <a:pt x="6102" y="11559"/>
                </a:cubicBezTo>
                <a:cubicBezTo>
                  <a:pt x="6084" y="11559"/>
                  <a:pt x="6066" y="11559"/>
                  <a:pt x="6048" y="11565"/>
                </a:cubicBezTo>
                <a:cubicBezTo>
                  <a:pt x="6031" y="11565"/>
                  <a:pt x="6007" y="11559"/>
                  <a:pt x="6013" y="11536"/>
                </a:cubicBezTo>
                <a:cubicBezTo>
                  <a:pt x="6013" y="11513"/>
                  <a:pt x="6027" y="11494"/>
                  <a:pt x="6046" y="11494"/>
                </a:cubicBezTo>
                <a:close/>
                <a:moveTo>
                  <a:pt x="6108" y="11559"/>
                </a:moveTo>
                <a:lnTo>
                  <a:pt x="6108" y="11559"/>
                </a:lnTo>
                <a:cubicBezTo>
                  <a:pt x="6125" y="11565"/>
                  <a:pt x="6143" y="11565"/>
                  <a:pt x="6161" y="11565"/>
                </a:cubicBezTo>
                <a:cubicBezTo>
                  <a:pt x="6179" y="11565"/>
                  <a:pt x="6202" y="11565"/>
                  <a:pt x="6202" y="11595"/>
                </a:cubicBezTo>
                <a:cubicBezTo>
                  <a:pt x="6202" y="11606"/>
                  <a:pt x="6190" y="11618"/>
                  <a:pt x="6184" y="11624"/>
                </a:cubicBezTo>
                <a:cubicBezTo>
                  <a:pt x="6177" y="11628"/>
                  <a:pt x="6169" y="11630"/>
                  <a:pt x="6163" y="11630"/>
                </a:cubicBezTo>
                <a:cubicBezTo>
                  <a:pt x="6150" y="11630"/>
                  <a:pt x="6139" y="11622"/>
                  <a:pt x="6131" y="11606"/>
                </a:cubicBezTo>
                <a:cubicBezTo>
                  <a:pt x="6125" y="11595"/>
                  <a:pt x="6114" y="11577"/>
                  <a:pt x="6108" y="11559"/>
                </a:cubicBezTo>
                <a:close/>
                <a:moveTo>
                  <a:pt x="6415" y="11891"/>
                </a:moveTo>
                <a:cubicBezTo>
                  <a:pt x="6428" y="11891"/>
                  <a:pt x="6436" y="11901"/>
                  <a:pt x="6445" y="11914"/>
                </a:cubicBezTo>
                <a:cubicBezTo>
                  <a:pt x="6451" y="11932"/>
                  <a:pt x="6451" y="11938"/>
                  <a:pt x="6433" y="11943"/>
                </a:cubicBezTo>
                <a:cubicBezTo>
                  <a:pt x="6427" y="11948"/>
                  <a:pt x="6420" y="11950"/>
                  <a:pt x="6414" y="11950"/>
                </a:cubicBezTo>
                <a:cubicBezTo>
                  <a:pt x="6403" y="11950"/>
                  <a:pt x="6393" y="11943"/>
                  <a:pt x="6385" y="11932"/>
                </a:cubicBezTo>
                <a:cubicBezTo>
                  <a:pt x="6391" y="11920"/>
                  <a:pt x="6391" y="11902"/>
                  <a:pt x="6397" y="11896"/>
                </a:cubicBezTo>
                <a:cubicBezTo>
                  <a:pt x="6404" y="11893"/>
                  <a:pt x="6410" y="11891"/>
                  <a:pt x="6415" y="11891"/>
                </a:cubicBezTo>
                <a:close/>
                <a:moveTo>
                  <a:pt x="6504" y="12038"/>
                </a:moveTo>
                <a:cubicBezTo>
                  <a:pt x="6527" y="12050"/>
                  <a:pt x="6533" y="12062"/>
                  <a:pt x="6527" y="12085"/>
                </a:cubicBezTo>
                <a:cubicBezTo>
                  <a:pt x="6524" y="12097"/>
                  <a:pt x="6518" y="12101"/>
                  <a:pt x="6509" y="12101"/>
                </a:cubicBezTo>
                <a:cubicBezTo>
                  <a:pt x="6504" y="12101"/>
                  <a:pt x="6498" y="12099"/>
                  <a:pt x="6492" y="12097"/>
                </a:cubicBezTo>
                <a:cubicBezTo>
                  <a:pt x="6474" y="12085"/>
                  <a:pt x="6462" y="12074"/>
                  <a:pt x="6474" y="12050"/>
                </a:cubicBezTo>
                <a:cubicBezTo>
                  <a:pt x="6474" y="12044"/>
                  <a:pt x="6492" y="12044"/>
                  <a:pt x="6504" y="12038"/>
                </a:cubicBezTo>
                <a:close/>
                <a:moveTo>
                  <a:pt x="6563" y="12204"/>
                </a:moveTo>
                <a:cubicBezTo>
                  <a:pt x="6581" y="12204"/>
                  <a:pt x="6592" y="12215"/>
                  <a:pt x="6592" y="12239"/>
                </a:cubicBezTo>
                <a:cubicBezTo>
                  <a:pt x="6587" y="12245"/>
                  <a:pt x="6575" y="12257"/>
                  <a:pt x="6569" y="12257"/>
                </a:cubicBezTo>
                <a:cubicBezTo>
                  <a:pt x="6566" y="12258"/>
                  <a:pt x="6563" y="12258"/>
                  <a:pt x="6560" y="12258"/>
                </a:cubicBezTo>
                <a:cubicBezTo>
                  <a:pt x="6542" y="12258"/>
                  <a:pt x="6534" y="12243"/>
                  <a:pt x="6539" y="12227"/>
                </a:cubicBezTo>
                <a:cubicBezTo>
                  <a:pt x="6539" y="12215"/>
                  <a:pt x="6551" y="12204"/>
                  <a:pt x="6563" y="12204"/>
                </a:cubicBezTo>
                <a:close/>
                <a:moveTo>
                  <a:pt x="6646" y="12635"/>
                </a:moveTo>
                <a:cubicBezTo>
                  <a:pt x="6652" y="12635"/>
                  <a:pt x="6669" y="12641"/>
                  <a:pt x="6675" y="12647"/>
                </a:cubicBezTo>
                <a:cubicBezTo>
                  <a:pt x="6687" y="12665"/>
                  <a:pt x="6681" y="12683"/>
                  <a:pt x="6657" y="12688"/>
                </a:cubicBezTo>
                <a:cubicBezTo>
                  <a:pt x="6646" y="12688"/>
                  <a:pt x="6640" y="12677"/>
                  <a:pt x="6628" y="12671"/>
                </a:cubicBezTo>
                <a:cubicBezTo>
                  <a:pt x="6634" y="12659"/>
                  <a:pt x="6634" y="12641"/>
                  <a:pt x="6646" y="12635"/>
                </a:cubicBezTo>
                <a:close/>
                <a:moveTo>
                  <a:pt x="3435" y="12712"/>
                </a:moveTo>
                <a:cubicBezTo>
                  <a:pt x="3447" y="12712"/>
                  <a:pt x="3459" y="12718"/>
                  <a:pt x="3465" y="12730"/>
                </a:cubicBezTo>
                <a:cubicBezTo>
                  <a:pt x="3471" y="12753"/>
                  <a:pt x="3465" y="12777"/>
                  <a:pt x="3441" y="12795"/>
                </a:cubicBezTo>
                <a:cubicBezTo>
                  <a:pt x="3429" y="12807"/>
                  <a:pt x="3412" y="12813"/>
                  <a:pt x="3394" y="12819"/>
                </a:cubicBezTo>
                <a:cubicBezTo>
                  <a:pt x="3394" y="12801"/>
                  <a:pt x="3394" y="12783"/>
                  <a:pt x="3394" y="12765"/>
                </a:cubicBezTo>
                <a:cubicBezTo>
                  <a:pt x="3400" y="12742"/>
                  <a:pt x="3400" y="12712"/>
                  <a:pt x="3435" y="12712"/>
                </a:cubicBezTo>
                <a:close/>
                <a:moveTo>
                  <a:pt x="3267" y="13071"/>
                </a:moveTo>
                <a:cubicBezTo>
                  <a:pt x="3282" y="13071"/>
                  <a:pt x="3294" y="13082"/>
                  <a:pt x="3299" y="13096"/>
                </a:cubicBezTo>
                <a:cubicBezTo>
                  <a:pt x="3305" y="13138"/>
                  <a:pt x="3282" y="13156"/>
                  <a:pt x="3258" y="13167"/>
                </a:cubicBezTo>
                <a:cubicBezTo>
                  <a:pt x="3253" y="13168"/>
                  <a:pt x="3248" y="13169"/>
                  <a:pt x="3244" y="13169"/>
                </a:cubicBezTo>
                <a:cubicBezTo>
                  <a:pt x="3223" y="13169"/>
                  <a:pt x="3210" y="13157"/>
                  <a:pt x="3205" y="13138"/>
                </a:cubicBezTo>
                <a:cubicBezTo>
                  <a:pt x="3193" y="13096"/>
                  <a:pt x="3228" y="13085"/>
                  <a:pt x="3258" y="13073"/>
                </a:cubicBezTo>
                <a:cubicBezTo>
                  <a:pt x="3261" y="13072"/>
                  <a:pt x="3264" y="13071"/>
                  <a:pt x="3267" y="13071"/>
                </a:cubicBezTo>
                <a:close/>
                <a:moveTo>
                  <a:pt x="3143" y="13261"/>
                </a:moveTo>
                <a:cubicBezTo>
                  <a:pt x="3146" y="13261"/>
                  <a:pt x="3148" y="13261"/>
                  <a:pt x="3151" y="13262"/>
                </a:cubicBezTo>
                <a:cubicBezTo>
                  <a:pt x="3175" y="13262"/>
                  <a:pt x="3187" y="13274"/>
                  <a:pt x="3187" y="13297"/>
                </a:cubicBezTo>
                <a:cubicBezTo>
                  <a:pt x="3187" y="13321"/>
                  <a:pt x="3187" y="13345"/>
                  <a:pt x="3151" y="13345"/>
                </a:cubicBezTo>
                <a:cubicBezTo>
                  <a:pt x="3134" y="13345"/>
                  <a:pt x="3122" y="13327"/>
                  <a:pt x="3122" y="13309"/>
                </a:cubicBezTo>
                <a:cubicBezTo>
                  <a:pt x="3122" y="13288"/>
                  <a:pt x="3117" y="13261"/>
                  <a:pt x="3143" y="13261"/>
                </a:cubicBezTo>
                <a:close/>
                <a:moveTo>
                  <a:pt x="3246" y="8591"/>
                </a:moveTo>
                <a:cubicBezTo>
                  <a:pt x="3358" y="8727"/>
                  <a:pt x="3465" y="8851"/>
                  <a:pt x="3542" y="9005"/>
                </a:cubicBezTo>
                <a:cubicBezTo>
                  <a:pt x="3737" y="9407"/>
                  <a:pt x="3808" y="9839"/>
                  <a:pt x="3796" y="10276"/>
                </a:cubicBezTo>
                <a:cubicBezTo>
                  <a:pt x="3790" y="10436"/>
                  <a:pt x="3796" y="10601"/>
                  <a:pt x="3772" y="10761"/>
                </a:cubicBezTo>
                <a:cubicBezTo>
                  <a:pt x="3719" y="11145"/>
                  <a:pt x="3589" y="11512"/>
                  <a:pt x="3483" y="11878"/>
                </a:cubicBezTo>
                <a:cubicBezTo>
                  <a:pt x="3282" y="12576"/>
                  <a:pt x="3010" y="13250"/>
                  <a:pt x="2749" y="13924"/>
                </a:cubicBezTo>
                <a:cubicBezTo>
                  <a:pt x="2678" y="14113"/>
                  <a:pt x="2619" y="14308"/>
                  <a:pt x="2519" y="14492"/>
                </a:cubicBezTo>
                <a:cubicBezTo>
                  <a:pt x="2495" y="14480"/>
                  <a:pt x="2472" y="14468"/>
                  <a:pt x="2454" y="14450"/>
                </a:cubicBezTo>
                <a:cubicBezTo>
                  <a:pt x="2010" y="14060"/>
                  <a:pt x="1673" y="13611"/>
                  <a:pt x="1549" y="13025"/>
                </a:cubicBezTo>
                <a:cubicBezTo>
                  <a:pt x="1437" y="12523"/>
                  <a:pt x="1390" y="12020"/>
                  <a:pt x="1413" y="11512"/>
                </a:cubicBezTo>
                <a:cubicBezTo>
                  <a:pt x="1425" y="11163"/>
                  <a:pt x="1520" y="10826"/>
                  <a:pt x="1632" y="10501"/>
                </a:cubicBezTo>
                <a:cubicBezTo>
                  <a:pt x="1691" y="10223"/>
                  <a:pt x="1827" y="9981"/>
                  <a:pt x="1939" y="9732"/>
                </a:cubicBezTo>
                <a:cubicBezTo>
                  <a:pt x="1957" y="9703"/>
                  <a:pt x="1981" y="9673"/>
                  <a:pt x="2004" y="9655"/>
                </a:cubicBezTo>
                <a:cubicBezTo>
                  <a:pt x="2205" y="9514"/>
                  <a:pt x="2406" y="9378"/>
                  <a:pt x="2608" y="9236"/>
                </a:cubicBezTo>
                <a:cubicBezTo>
                  <a:pt x="2619" y="9171"/>
                  <a:pt x="2690" y="9165"/>
                  <a:pt x="2726" y="9123"/>
                </a:cubicBezTo>
                <a:cubicBezTo>
                  <a:pt x="2809" y="9023"/>
                  <a:pt x="2891" y="8928"/>
                  <a:pt x="3004" y="8863"/>
                </a:cubicBezTo>
                <a:cubicBezTo>
                  <a:pt x="3116" y="8804"/>
                  <a:pt x="3128" y="8650"/>
                  <a:pt x="3246" y="8591"/>
                </a:cubicBezTo>
                <a:close/>
                <a:moveTo>
                  <a:pt x="4411" y="17259"/>
                </a:moveTo>
                <a:cubicBezTo>
                  <a:pt x="4434" y="17271"/>
                  <a:pt x="4446" y="17288"/>
                  <a:pt x="4434" y="17306"/>
                </a:cubicBezTo>
                <a:cubicBezTo>
                  <a:pt x="4418" y="17333"/>
                  <a:pt x="4392" y="17360"/>
                  <a:pt x="4356" y="17360"/>
                </a:cubicBezTo>
                <a:cubicBezTo>
                  <a:pt x="4353" y="17360"/>
                  <a:pt x="4349" y="17360"/>
                  <a:pt x="4346" y="17359"/>
                </a:cubicBezTo>
                <a:cubicBezTo>
                  <a:pt x="4322" y="17359"/>
                  <a:pt x="4310" y="17336"/>
                  <a:pt x="4322" y="17318"/>
                </a:cubicBezTo>
                <a:cubicBezTo>
                  <a:pt x="4346" y="17288"/>
                  <a:pt x="4369" y="17259"/>
                  <a:pt x="4411" y="17259"/>
                </a:cubicBezTo>
                <a:close/>
                <a:moveTo>
                  <a:pt x="4232" y="17409"/>
                </a:moveTo>
                <a:cubicBezTo>
                  <a:pt x="4238" y="17409"/>
                  <a:pt x="4245" y="17412"/>
                  <a:pt x="4251" y="17418"/>
                </a:cubicBezTo>
                <a:cubicBezTo>
                  <a:pt x="4263" y="17436"/>
                  <a:pt x="4245" y="17454"/>
                  <a:pt x="4233" y="17466"/>
                </a:cubicBezTo>
                <a:cubicBezTo>
                  <a:pt x="4222" y="17477"/>
                  <a:pt x="4208" y="17489"/>
                  <a:pt x="4194" y="17489"/>
                </a:cubicBezTo>
                <a:cubicBezTo>
                  <a:pt x="4187" y="17489"/>
                  <a:pt x="4180" y="17486"/>
                  <a:pt x="4174" y="17477"/>
                </a:cubicBezTo>
                <a:cubicBezTo>
                  <a:pt x="4151" y="17454"/>
                  <a:pt x="4186" y="17436"/>
                  <a:pt x="4204" y="17424"/>
                </a:cubicBezTo>
                <a:cubicBezTo>
                  <a:pt x="4211" y="17417"/>
                  <a:pt x="4221" y="17409"/>
                  <a:pt x="4232" y="17409"/>
                </a:cubicBezTo>
                <a:close/>
                <a:moveTo>
                  <a:pt x="4927" y="17124"/>
                </a:moveTo>
                <a:cubicBezTo>
                  <a:pt x="4999" y="17124"/>
                  <a:pt x="5066" y="17146"/>
                  <a:pt x="5108" y="17194"/>
                </a:cubicBezTo>
                <a:cubicBezTo>
                  <a:pt x="5215" y="17312"/>
                  <a:pt x="5315" y="17448"/>
                  <a:pt x="5345" y="17613"/>
                </a:cubicBezTo>
                <a:cubicBezTo>
                  <a:pt x="5422" y="17998"/>
                  <a:pt x="5440" y="18376"/>
                  <a:pt x="5268" y="18749"/>
                </a:cubicBezTo>
                <a:cubicBezTo>
                  <a:pt x="5274" y="18790"/>
                  <a:pt x="5274" y="18831"/>
                  <a:pt x="5239" y="18867"/>
                </a:cubicBezTo>
                <a:cubicBezTo>
                  <a:pt x="5239" y="18896"/>
                  <a:pt x="5233" y="18926"/>
                  <a:pt x="5203" y="18944"/>
                </a:cubicBezTo>
                <a:cubicBezTo>
                  <a:pt x="5203" y="18979"/>
                  <a:pt x="5203" y="19015"/>
                  <a:pt x="5191" y="19038"/>
                </a:cubicBezTo>
                <a:cubicBezTo>
                  <a:pt x="5061" y="19340"/>
                  <a:pt x="4878" y="19600"/>
                  <a:pt x="4641" y="19819"/>
                </a:cubicBezTo>
                <a:cubicBezTo>
                  <a:pt x="4570" y="19878"/>
                  <a:pt x="4499" y="19931"/>
                  <a:pt x="4381" y="19955"/>
                </a:cubicBezTo>
                <a:cubicBezTo>
                  <a:pt x="4275" y="19635"/>
                  <a:pt x="4245" y="19310"/>
                  <a:pt x="4245" y="18979"/>
                </a:cubicBezTo>
                <a:cubicBezTo>
                  <a:pt x="4216" y="18890"/>
                  <a:pt x="4251" y="18808"/>
                  <a:pt x="4251" y="18725"/>
                </a:cubicBezTo>
                <a:cubicBezTo>
                  <a:pt x="4257" y="18293"/>
                  <a:pt x="4346" y="17885"/>
                  <a:pt x="4494" y="17483"/>
                </a:cubicBezTo>
                <a:cubicBezTo>
                  <a:pt x="4529" y="17389"/>
                  <a:pt x="4576" y="17306"/>
                  <a:pt x="4647" y="17235"/>
                </a:cubicBezTo>
                <a:cubicBezTo>
                  <a:pt x="4722" y="17164"/>
                  <a:pt x="4830" y="17124"/>
                  <a:pt x="4927" y="17124"/>
                </a:cubicBezTo>
                <a:close/>
                <a:moveTo>
                  <a:pt x="3695" y="22130"/>
                </a:moveTo>
                <a:cubicBezTo>
                  <a:pt x="3719" y="22130"/>
                  <a:pt x="3725" y="22148"/>
                  <a:pt x="3731" y="22166"/>
                </a:cubicBezTo>
                <a:cubicBezTo>
                  <a:pt x="3737" y="22178"/>
                  <a:pt x="3743" y="22190"/>
                  <a:pt x="3743" y="22201"/>
                </a:cubicBezTo>
                <a:cubicBezTo>
                  <a:pt x="3731" y="22195"/>
                  <a:pt x="3719" y="22195"/>
                  <a:pt x="3707" y="22195"/>
                </a:cubicBezTo>
                <a:cubicBezTo>
                  <a:pt x="3689" y="22190"/>
                  <a:pt x="3672" y="22184"/>
                  <a:pt x="3672" y="22160"/>
                </a:cubicBezTo>
                <a:cubicBezTo>
                  <a:pt x="3678" y="22148"/>
                  <a:pt x="3684" y="22136"/>
                  <a:pt x="3695" y="22130"/>
                </a:cubicBezTo>
                <a:close/>
                <a:moveTo>
                  <a:pt x="3875" y="22578"/>
                </a:moveTo>
                <a:cubicBezTo>
                  <a:pt x="3880" y="22578"/>
                  <a:pt x="3885" y="22580"/>
                  <a:pt x="3890" y="22586"/>
                </a:cubicBezTo>
                <a:cubicBezTo>
                  <a:pt x="3908" y="22603"/>
                  <a:pt x="3896" y="22627"/>
                  <a:pt x="3873" y="22639"/>
                </a:cubicBezTo>
                <a:cubicBezTo>
                  <a:pt x="3861" y="22668"/>
                  <a:pt x="3837" y="22686"/>
                  <a:pt x="3808" y="22704"/>
                </a:cubicBezTo>
                <a:cubicBezTo>
                  <a:pt x="3796" y="22710"/>
                  <a:pt x="3784" y="22722"/>
                  <a:pt x="3766" y="22734"/>
                </a:cubicBezTo>
                <a:cubicBezTo>
                  <a:pt x="3757" y="22740"/>
                  <a:pt x="3747" y="22745"/>
                  <a:pt x="3738" y="22745"/>
                </a:cubicBezTo>
                <a:cubicBezTo>
                  <a:pt x="3731" y="22745"/>
                  <a:pt x="3724" y="22742"/>
                  <a:pt x="3719" y="22734"/>
                </a:cubicBezTo>
                <a:cubicBezTo>
                  <a:pt x="3713" y="22734"/>
                  <a:pt x="3731" y="22716"/>
                  <a:pt x="3743" y="22710"/>
                </a:cubicBezTo>
                <a:cubicBezTo>
                  <a:pt x="3749" y="22686"/>
                  <a:pt x="3760" y="22674"/>
                  <a:pt x="3778" y="22668"/>
                </a:cubicBezTo>
                <a:cubicBezTo>
                  <a:pt x="3790" y="22639"/>
                  <a:pt x="3814" y="22621"/>
                  <a:pt x="3837" y="22609"/>
                </a:cubicBezTo>
                <a:cubicBezTo>
                  <a:pt x="3851" y="22600"/>
                  <a:pt x="3861" y="22578"/>
                  <a:pt x="3875" y="22578"/>
                </a:cubicBezTo>
                <a:close/>
                <a:moveTo>
                  <a:pt x="7986" y="0"/>
                </a:moveTo>
                <a:cubicBezTo>
                  <a:pt x="7853" y="0"/>
                  <a:pt x="7726" y="43"/>
                  <a:pt x="7603" y="107"/>
                </a:cubicBezTo>
                <a:cubicBezTo>
                  <a:pt x="7568" y="142"/>
                  <a:pt x="7532" y="166"/>
                  <a:pt x="7485" y="184"/>
                </a:cubicBezTo>
                <a:cubicBezTo>
                  <a:pt x="7420" y="237"/>
                  <a:pt x="7355" y="284"/>
                  <a:pt x="7296" y="332"/>
                </a:cubicBezTo>
                <a:cubicBezTo>
                  <a:pt x="7225" y="397"/>
                  <a:pt x="7160" y="468"/>
                  <a:pt x="7095" y="533"/>
                </a:cubicBezTo>
                <a:cubicBezTo>
                  <a:pt x="7089" y="580"/>
                  <a:pt x="7065" y="621"/>
                  <a:pt x="7024" y="651"/>
                </a:cubicBezTo>
                <a:cubicBezTo>
                  <a:pt x="6853" y="870"/>
                  <a:pt x="6746" y="1130"/>
                  <a:pt x="6640" y="1390"/>
                </a:cubicBezTo>
                <a:cubicBezTo>
                  <a:pt x="6587" y="1532"/>
                  <a:pt x="6557" y="1691"/>
                  <a:pt x="6533" y="1839"/>
                </a:cubicBezTo>
                <a:cubicBezTo>
                  <a:pt x="6504" y="2005"/>
                  <a:pt x="6498" y="2164"/>
                  <a:pt x="6480" y="2330"/>
                </a:cubicBezTo>
                <a:cubicBezTo>
                  <a:pt x="6521" y="2448"/>
                  <a:pt x="6480" y="2531"/>
                  <a:pt x="6368" y="2602"/>
                </a:cubicBezTo>
                <a:cubicBezTo>
                  <a:pt x="5877" y="2939"/>
                  <a:pt x="5345" y="3199"/>
                  <a:pt x="4807" y="3442"/>
                </a:cubicBezTo>
                <a:cubicBezTo>
                  <a:pt x="4712" y="3486"/>
                  <a:pt x="4616" y="3537"/>
                  <a:pt x="4511" y="3537"/>
                </a:cubicBezTo>
                <a:cubicBezTo>
                  <a:pt x="4505" y="3537"/>
                  <a:pt x="4499" y="3536"/>
                  <a:pt x="4494" y="3536"/>
                </a:cubicBezTo>
                <a:cubicBezTo>
                  <a:pt x="4383" y="3553"/>
                  <a:pt x="4278" y="3590"/>
                  <a:pt x="4163" y="3590"/>
                </a:cubicBezTo>
                <a:cubicBezTo>
                  <a:pt x="4155" y="3590"/>
                  <a:pt x="4147" y="3590"/>
                  <a:pt x="4139" y="3589"/>
                </a:cubicBezTo>
                <a:cubicBezTo>
                  <a:pt x="4086" y="3616"/>
                  <a:pt x="4026" y="3629"/>
                  <a:pt x="3964" y="3629"/>
                </a:cubicBezTo>
                <a:cubicBezTo>
                  <a:pt x="3944" y="3629"/>
                  <a:pt x="3923" y="3628"/>
                  <a:pt x="3902" y="3625"/>
                </a:cubicBezTo>
                <a:lnTo>
                  <a:pt x="3825" y="3625"/>
                </a:lnTo>
                <a:cubicBezTo>
                  <a:pt x="3799" y="3638"/>
                  <a:pt x="3772" y="3645"/>
                  <a:pt x="3743" y="3645"/>
                </a:cubicBezTo>
                <a:cubicBezTo>
                  <a:pt x="3733" y="3645"/>
                  <a:pt x="3723" y="3644"/>
                  <a:pt x="3713" y="3643"/>
                </a:cubicBezTo>
                <a:cubicBezTo>
                  <a:pt x="3698" y="3648"/>
                  <a:pt x="3683" y="3651"/>
                  <a:pt x="3670" y="3651"/>
                </a:cubicBezTo>
                <a:cubicBezTo>
                  <a:pt x="3626" y="3651"/>
                  <a:pt x="3592" y="3624"/>
                  <a:pt x="3565" y="3583"/>
                </a:cubicBezTo>
                <a:cubicBezTo>
                  <a:pt x="3370" y="3323"/>
                  <a:pt x="3181" y="3069"/>
                  <a:pt x="2992" y="2809"/>
                </a:cubicBezTo>
                <a:cubicBezTo>
                  <a:pt x="2962" y="2785"/>
                  <a:pt x="2933" y="2768"/>
                  <a:pt x="2921" y="2732"/>
                </a:cubicBezTo>
                <a:cubicBezTo>
                  <a:pt x="2814" y="2649"/>
                  <a:pt x="2726" y="2555"/>
                  <a:pt x="2643" y="2448"/>
                </a:cubicBezTo>
                <a:cubicBezTo>
                  <a:pt x="2631" y="2436"/>
                  <a:pt x="2619" y="2425"/>
                  <a:pt x="2608" y="2413"/>
                </a:cubicBezTo>
                <a:cubicBezTo>
                  <a:pt x="2572" y="2395"/>
                  <a:pt x="2548" y="2371"/>
                  <a:pt x="2531" y="2336"/>
                </a:cubicBezTo>
                <a:cubicBezTo>
                  <a:pt x="2359" y="2271"/>
                  <a:pt x="2211" y="2164"/>
                  <a:pt x="2046" y="2088"/>
                </a:cubicBezTo>
                <a:cubicBezTo>
                  <a:pt x="1832" y="1993"/>
                  <a:pt x="1622" y="1944"/>
                  <a:pt x="1411" y="1944"/>
                </a:cubicBezTo>
                <a:cubicBezTo>
                  <a:pt x="1214" y="1944"/>
                  <a:pt x="1016" y="1987"/>
                  <a:pt x="816" y="2076"/>
                </a:cubicBezTo>
                <a:cubicBezTo>
                  <a:pt x="792" y="2082"/>
                  <a:pt x="769" y="2094"/>
                  <a:pt x="745" y="2105"/>
                </a:cubicBezTo>
                <a:cubicBezTo>
                  <a:pt x="603" y="2206"/>
                  <a:pt x="473" y="2312"/>
                  <a:pt x="367" y="2448"/>
                </a:cubicBezTo>
                <a:cubicBezTo>
                  <a:pt x="272" y="2732"/>
                  <a:pt x="243" y="3010"/>
                  <a:pt x="402" y="3282"/>
                </a:cubicBezTo>
                <a:cubicBezTo>
                  <a:pt x="455" y="3377"/>
                  <a:pt x="497" y="3483"/>
                  <a:pt x="544" y="3583"/>
                </a:cubicBezTo>
                <a:cubicBezTo>
                  <a:pt x="597" y="3648"/>
                  <a:pt x="645" y="3714"/>
                  <a:pt x="698" y="3779"/>
                </a:cubicBezTo>
                <a:cubicBezTo>
                  <a:pt x="727" y="3790"/>
                  <a:pt x="751" y="3814"/>
                  <a:pt x="769" y="3849"/>
                </a:cubicBezTo>
                <a:cubicBezTo>
                  <a:pt x="887" y="3920"/>
                  <a:pt x="999" y="3997"/>
                  <a:pt x="1118" y="4062"/>
                </a:cubicBezTo>
                <a:cubicBezTo>
                  <a:pt x="1466" y="4252"/>
                  <a:pt x="1821" y="4447"/>
                  <a:pt x="2229" y="4506"/>
                </a:cubicBezTo>
                <a:cubicBezTo>
                  <a:pt x="2590" y="4565"/>
                  <a:pt x="2590" y="4577"/>
                  <a:pt x="2678" y="4943"/>
                </a:cubicBezTo>
                <a:cubicBezTo>
                  <a:pt x="2684" y="4961"/>
                  <a:pt x="2678" y="4985"/>
                  <a:pt x="2684" y="5002"/>
                </a:cubicBezTo>
                <a:cubicBezTo>
                  <a:pt x="2749" y="5203"/>
                  <a:pt x="2791" y="5410"/>
                  <a:pt x="2767" y="5629"/>
                </a:cubicBezTo>
                <a:cubicBezTo>
                  <a:pt x="2797" y="5670"/>
                  <a:pt x="2797" y="5706"/>
                  <a:pt x="2767" y="5747"/>
                </a:cubicBezTo>
                <a:cubicBezTo>
                  <a:pt x="2773" y="5812"/>
                  <a:pt x="2773" y="5877"/>
                  <a:pt x="2749" y="5942"/>
                </a:cubicBezTo>
                <a:cubicBezTo>
                  <a:pt x="2761" y="5972"/>
                  <a:pt x="2755" y="6002"/>
                  <a:pt x="2738" y="6025"/>
                </a:cubicBezTo>
                <a:cubicBezTo>
                  <a:pt x="2726" y="6090"/>
                  <a:pt x="2720" y="6155"/>
                  <a:pt x="2714" y="6220"/>
                </a:cubicBezTo>
                <a:cubicBezTo>
                  <a:pt x="2720" y="6274"/>
                  <a:pt x="2732" y="6327"/>
                  <a:pt x="2690" y="6380"/>
                </a:cubicBezTo>
                <a:cubicBezTo>
                  <a:pt x="2684" y="6415"/>
                  <a:pt x="2678" y="6457"/>
                  <a:pt x="2673" y="6492"/>
                </a:cubicBezTo>
                <a:cubicBezTo>
                  <a:pt x="2684" y="6616"/>
                  <a:pt x="2649" y="6735"/>
                  <a:pt x="2613" y="6847"/>
                </a:cubicBezTo>
                <a:cubicBezTo>
                  <a:pt x="2608" y="7095"/>
                  <a:pt x="2507" y="7320"/>
                  <a:pt x="2448" y="7551"/>
                </a:cubicBezTo>
                <a:cubicBezTo>
                  <a:pt x="2448" y="7568"/>
                  <a:pt x="2448" y="7580"/>
                  <a:pt x="2442" y="7592"/>
                </a:cubicBezTo>
                <a:cubicBezTo>
                  <a:pt x="2373" y="7849"/>
                  <a:pt x="2361" y="7891"/>
                  <a:pt x="2173" y="7891"/>
                </a:cubicBezTo>
                <a:cubicBezTo>
                  <a:pt x="2136" y="7891"/>
                  <a:pt x="2092" y="7890"/>
                  <a:pt x="2040" y="7888"/>
                </a:cubicBezTo>
                <a:cubicBezTo>
                  <a:pt x="1985" y="7884"/>
                  <a:pt x="1930" y="7883"/>
                  <a:pt x="1875" y="7883"/>
                </a:cubicBezTo>
                <a:cubicBezTo>
                  <a:pt x="1428" y="7883"/>
                  <a:pt x="1010" y="7996"/>
                  <a:pt x="656" y="8301"/>
                </a:cubicBezTo>
                <a:cubicBezTo>
                  <a:pt x="633" y="8319"/>
                  <a:pt x="597" y="8331"/>
                  <a:pt x="574" y="8349"/>
                </a:cubicBezTo>
                <a:cubicBezTo>
                  <a:pt x="485" y="8449"/>
                  <a:pt x="402" y="8550"/>
                  <a:pt x="319" y="8650"/>
                </a:cubicBezTo>
                <a:cubicBezTo>
                  <a:pt x="302" y="8698"/>
                  <a:pt x="266" y="8733"/>
                  <a:pt x="231" y="8763"/>
                </a:cubicBezTo>
                <a:cubicBezTo>
                  <a:pt x="213" y="8792"/>
                  <a:pt x="195" y="8822"/>
                  <a:pt x="172" y="8851"/>
                </a:cubicBezTo>
                <a:cubicBezTo>
                  <a:pt x="160" y="8910"/>
                  <a:pt x="136" y="8964"/>
                  <a:pt x="95" y="9005"/>
                </a:cubicBezTo>
                <a:cubicBezTo>
                  <a:pt x="0" y="9206"/>
                  <a:pt x="59" y="9401"/>
                  <a:pt x="101" y="9596"/>
                </a:cubicBezTo>
                <a:cubicBezTo>
                  <a:pt x="172" y="9738"/>
                  <a:pt x="278" y="9856"/>
                  <a:pt x="408" y="9951"/>
                </a:cubicBezTo>
                <a:cubicBezTo>
                  <a:pt x="532" y="9957"/>
                  <a:pt x="639" y="10040"/>
                  <a:pt x="763" y="10052"/>
                </a:cubicBezTo>
                <a:cubicBezTo>
                  <a:pt x="783" y="10052"/>
                  <a:pt x="802" y="10053"/>
                  <a:pt x="822" y="10053"/>
                </a:cubicBezTo>
                <a:cubicBezTo>
                  <a:pt x="962" y="10053"/>
                  <a:pt x="1102" y="10034"/>
                  <a:pt x="1242" y="9992"/>
                </a:cubicBezTo>
                <a:cubicBezTo>
                  <a:pt x="1307" y="9971"/>
                  <a:pt x="1373" y="9939"/>
                  <a:pt x="1448" y="9939"/>
                </a:cubicBezTo>
                <a:cubicBezTo>
                  <a:pt x="1454" y="9939"/>
                  <a:pt x="1460" y="9939"/>
                  <a:pt x="1466" y="9939"/>
                </a:cubicBezTo>
                <a:cubicBezTo>
                  <a:pt x="1520" y="9916"/>
                  <a:pt x="1561" y="9874"/>
                  <a:pt x="1626" y="9874"/>
                </a:cubicBezTo>
                <a:cubicBezTo>
                  <a:pt x="1602" y="10075"/>
                  <a:pt x="1555" y="10270"/>
                  <a:pt x="1472" y="10459"/>
                </a:cubicBezTo>
                <a:cubicBezTo>
                  <a:pt x="1425" y="10643"/>
                  <a:pt x="1384" y="10826"/>
                  <a:pt x="1342" y="11009"/>
                </a:cubicBezTo>
                <a:cubicBezTo>
                  <a:pt x="1348" y="11039"/>
                  <a:pt x="1348" y="11068"/>
                  <a:pt x="1325" y="11092"/>
                </a:cubicBezTo>
                <a:cubicBezTo>
                  <a:pt x="1313" y="11133"/>
                  <a:pt x="1307" y="11169"/>
                  <a:pt x="1295" y="11204"/>
                </a:cubicBezTo>
                <a:cubicBezTo>
                  <a:pt x="1277" y="11536"/>
                  <a:pt x="1289" y="11867"/>
                  <a:pt x="1301" y="12204"/>
                </a:cubicBezTo>
                <a:cubicBezTo>
                  <a:pt x="1325" y="12748"/>
                  <a:pt x="1449" y="13256"/>
                  <a:pt x="1679" y="13747"/>
                </a:cubicBezTo>
                <a:cubicBezTo>
                  <a:pt x="1762" y="13883"/>
                  <a:pt x="1880" y="14001"/>
                  <a:pt x="1939" y="14155"/>
                </a:cubicBezTo>
                <a:cubicBezTo>
                  <a:pt x="2010" y="14226"/>
                  <a:pt x="2075" y="14303"/>
                  <a:pt x="2140" y="14379"/>
                </a:cubicBezTo>
                <a:cubicBezTo>
                  <a:pt x="2200" y="14403"/>
                  <a:pt x="2235" y="14450"/>
                  <a:pt x="2265" y="14504"/>
                </a:cubicBezTo>
                <a:cubicBezTo>
                  <a:pt x="2300" y="14527"/>
                  <a:pt x="2336" y="14557"/>
                  <a:pt x="2371" y="14580"/>
                </a:cubicBezTo>
                <a:cubicBezTo>
                  <a:pt x="2472" y="14645"/>
                  <a:pt x="2483" y="14722"/>
                  <a:pt x="2406" y="14817"/>
                </a:cubicBezTo>
                <a:cubicBezTo>
                  <a:pt x="2412" y="14864"/>
                  <a:pt x="2401" y="14906"/>
                  <a:pt x="2371" y="14935"/>
                </a:cubicBezTo>
                <a:cubicBezTo>
                  <a:pt x="2365" y="15036"/>
                  <a:pt x="2336" y="15124"/>
                  <a:pt x="2294" y="15213"/>
                </a:cubicBezTo>
                <a:cubicBezTo>
                  <a:pt x="2288" y="15237"/>
                  <a:pt x="2282" y="15260"/>
                  <a:pt x="2282" y="15290"/>
                </a:cubicBezTo>
                <a:cubicBezTo>
                  <a:pt x="2288" y="15319"/>
                  <a:pt x="2276" y="15343"/>
                  <a:pt x="2253" y="15367"/>
                </a:cubicBezTo>
                <a:cubicBezTo>
                  <a:pt x="2235" y="15450"/>
                  <a:pt x="2217" y="15532"/>
                  <a:pt x="2200" y="15615"/>
                </a:cubicBezTo>
                <a:cubicBezTo>
                  <a:pt x="2152" y="15822"/>
                  <a:pt x="2111" y="16035"/>
                  <a:pt x="2058" y="16242"/>
                </a:cubicBezTo>
                <a:cubicBezTo>
                  <a:pt x="1957" y="16597"/>
                  <a:pt x="1916" y="16957"/>
                  <a:pt x="1904" y="17324"/>
                </a:cubicBezTo>
                <a:cubicBezTo>
                  <a:pt x="1898" y="17631"/>
                  <a:pt x="1928" y="17933"/>
                  <a:pt x="1969" y="18234"/>
                </a:cubicBezTo>
                <a:cubicBezTo>
                  <a:pt x="2016" y="18524"/>
                  <a:pt x="2158" y="18778"/>
                  <a:pt x="2223" y="19056"/>
                </a:cubicBezTo>
                <a:cubicBezTo>
                  <a:pt x="2253" y="19080"/>
                  <a:pt x="2259" y="19109"/>
                  <a:pt x="2259" y="19139"/>
                </a:cubicBezTo>
                <a:cubicBezTo>
                  <a:pt x="2294" y="19168"/>
                  <a:pt x="2300" y="19210"/>
                  <a:pt x="2306" y="19251"/>
                </a:cubicBezTo>
                <a:cubicBezTo>
                  <a:pt x="2377" y="19298"/>
                  <a:pt x="2365" y="19393"/>
                  <a:pt x="2412" y="19446"/>
                </a:cubicBezTo>
                <a:cubicBezTo>
                  <a:pt x="2560" y="19588"/>
                  <a:pt x="2702" y="19730"/>
                  <a:pt x="2850" y="19872"/>
                </a:cubicBezTo>
                <a:cubicBezTo>
                  <a:pt x="2980" y="19949"/>
                  <a:pt x="3098" y="20061"/>
                  <a:pt x="3240" y="20103"/>
                </a:cubicBezTo>
                <a:cubicBezTo>
                  <a:pt x="3425" y="20153"/>
                  <a:pt x="3621" y="20203"/>
                  <a:pt x="3817" y="20203"/>
                </a:cubicBezTo>
                <a:cubicBezTo>
                  <a:pt x="3828" y="20203"/>
                  <a:pt x="3838" y="20203"/>
                  <a:pt x="3849" y="20203"/>
                </a:cubicBezTo>
                <a:cubicBezTo>
                  <a:pt x="3932" y="20203"/>
                  <a:pt x="4015" y="20197"/>
                  <a:pt x="4097" y="20197"/>
                </a:cubicBezTo>
                <a:cubicBezTo>
                  <a:pt x="4160" y="20181"/>
                  <a:pt x="4200" y="20171"/>
                  <a:pt x="4229" y="20171"/>
                </a:cubicBezTo>
                <a:cubicBezTo>
                  <a:pt x="4275" y="20171"/>
                  <a:pt x="4291" y="20199"/>
                  <a:pt x="4328" y="20280"/>
                </a:cubicBezTo>
                <a:cubicBezTo>
                  <a:pt x="4358" y="20339"/>
                  <a:pt x="4405" y="20398"/>
                  <a:pt x="4405" y="20475"/>
                </a:cubicBezTo>
                <a:cubicBezTo>
                  <a:pt x="4434" y="20540"/>
                  <a:pt x="4458" y="20599"/>
                  <a:pt x="4482" y="20664"/>
                </a:cubicBezTo>
                <a:cubicBezTo>
                  <a:pt x="4511" y="20711"/>
                  <a:pt x="4535" y="20765"/>
                  <a:pt x="4547" y="20824"/>
                </a:cubicBezTo>
                <a:cubicBezTo>
                  <a:pt x="4582" y="20918"/>
                  <a:pt x="4618" y="21007"/>
                  <a:pt x="4653" y="21102"/>
                </a:cubicBezTo>
                <a:cubicBezTo>
                  <a:pt x="4695" y="21161"/>
                  <a:pt x="4712" y="21232"/>
                  <a:pt x="4718" y="21303"/>
                </a:cubicBezTo>
                <a:cubicBezTo>
                  <a:pt x="4700" y="21421"/>
                  <a:pt x="4801" y="21504"/>
                  <a:pt x="4807" y="21616"/>
                </a:cubicBezTo>
                <a:cubicBezTo>
                  <a:pt x="4878" y="21740"/>
                  <a:pt x="4896" y="21888"/>
                  <a:pt x="4925" y="22024"/>
                </a:cubicBezTo>
                <a:cubicBezTo>
                  <a:pt x="5073" y="22621"/>
                  <a:pt x="5061" y="23195"/>
                  <a:pt x="4689" y="23727"/>
                </a:cubicBezTo>
                <a:cubicBezTo>
                  <a:pt x="4521" y="23962"/>
                  <a:pt x="4295" y="24107"/>
                  <a:pt x="4026" y="24107"/>
                </a:cubicBezTo>
                <a:cubicBezTo>
                  <a:pt x="4010" y="24107"/>
                  <a:pt x="3995" y="24106"/>
                  <a:pt x="3979" y="24105"/>
                </a:cubicBezTo>
                <a:cubicBezTo>
                  <a:pt x="3542" y="24076"/>
                  <a:pt x="3169" y="23904"/>
                  <a:pt x="2986" y="23467"/>
                </a:cubicBezTo>
                <a:cubicBezTo>
                  <a:pt x="2850" y="23212"/>
                  <a:pt x="2803" y="22935"/>
                  <a:pt x="2809" y="22651"/>
                </a:cubicBezTo>
                <a:cubicBezTo>
                  <a:pt x="2814" y="22349"/>
                  <a:pt x="2921" y="22089"/>
                  <a:pt x="3199" y="21935"/>
                </a:cubicBezTo>
                <a:cubicBezTo>
                  <a:pt x="3253" y="21883"/>
                  <a:pt x="3303" y="21861"/>
                  <a:pt x="3347" y="21861"/>
                </a:cubicBezTo>
                <a:cubicBezTo>
                  <a:pt x="3423" y="21861"/>
                  <a:pt x="3483" y="21926"/>
                  <a:pt x="3524" y="22012"/>
                </a:cubicBezTo>
                <a:cubicBezTo>
                  <a:pt x="3624" y="22231"/>
                  <a:pt x="3654" y="22444"/>
                  <a:pt x="3488" y="22657"/>
                </a:cubicBezTo>
                <a:cubicBezTo>
                  <a:pt x="3388" y="22787"/>
                  <a:pt x="3429" y="22881"/>
                  <a:pt x="3595" y="22917"/>
                </a:cubicBezTo>
                <a:cubicBezTo>
                  <a:pt x="3615" y="22920"/>
                  <a:pt x="3634" y="22922"/>
                  <a:pt x="3654" y="22922"/>
                </a:cubicBezTo>
                <a:cubicBezTo>
                  <a:pt x="3699" y="22922"/>
                  <a:pt x="3743" y="22912"/>
                  <a:pt x="3784" y="22887"/>
                </a:cubicBezTo>
                <a:cubicBezTo>
                  <a:pt x="3825" y="22870"/>
                  <a:pt x="3855" y="22828"/>
                  <a:pt x="3902" y="22828"/>
                </a:cubicBezTo>
                <a:cubicBezTo>
                  <a:pt x="3926" y="22793"/>
                  <a:pt x="3950" y="22763"/>
                  <a:pt x="3973" y="22728"/>
                </a:cubicBezTo>
                <a:cubicBezTo>
                  <a:pt x="3979" y="22686"/>
                  <a:pt x="4003" y="22663"/>
                  <a:pt x="4026" y="22633"/>
                </a:cubicBezTo>
                <a:cubicBezTo>
                  <a:pt x="4056" y="22467"/>
                  <a:pt x="4050" y="22296"/>
                  <a:pt x="4021" y="22125"/>
                </a:cubicBezTo>
                <a:cubicBezTo>
                  <a:pt x="3997" y="22101"/>
                  <a:pt x="3985" y="22077"/>
                  <a:pt x="3991" y="22048"/>
                </a:cubicBezTo>
                <a:cubicBezTo>
                  <a:pt x="3973" y="22012"/>
                  <a:pt x="3956" y="21977"/>
                  <a:pt x="3938" y="21941"/>
                </a:cubicBezTo>
                <a:cubicBezTo>
                  <a:pt x="3908" y="21918"/>
                  <a:pt x="3873" y="21900"/>
                  <a:pt x="3849" y="21870"/>
                </a:cubicBezTo>
                <a:cubicBezTo>
                  <a:pt x="3739" y="21752"/>
                  <a:pt x="3608" y="21712"/>
                  <a:pt x="3466" y="21712"/>
                </a:cubicBezTo>
                <a:cubicBezTo>
                  <a:pt x="3410" y="21712"/>
                  <a:pt x="3352" y="21718"/>
                  <a:pt x="3293" y="21728"/>
                </a:cubicBezTo>
                <a:cubicBezTo>
                  <a:pt x="3187" y="21746"/>
                  <a:pt x="3104" y="21811"/>
                  <a:pt x="3015" y="21864"/>
                </a:cubicBezTo>
                <a:cubicBezTo>
                  <a:pt x="2927" y="21971"/>
                  <a:pt x="2820" y="22071"/>
                  <a:pt x="2761" y="22201"/>
                </a:cubicBezTo>
                <a:cubicBezTo>
                  <a:pt x="2637" y="22479"/>
                  <a:pt x="2655" y="22763"/>
                  <a:pt x="2696" y="23059"/>
                </a:cubicBezTo>
                <a:cubicBezTo>
                  <a:pt x="2732" y="23313"/>
                  <a:pt x="2832" y="23538"/>
                  <a:pt x="2956" y="23756"/>
                </a:cubicBezTo>
                <a:cubicBezTo>
                  <a:pt x="2992" y="23810"/>
                  <a:pt x="3015" y="23875"/>
                  <a:pt x="3045" y="23928"/>
                </a:cubicBezTo>
                <a:cubicBezTo>
                  <a:pt x="3092" y="23963"/>
                  <a:pt x="3140" y="23993"/>
                  <a:pt x="3157" y="24046"/>
                </a:cubicBezTo>
                <a:cubicBezTo>
                  <a:pt x="3205" y="24093"/>
                  <a:pt x="3282" y="24105"/>
                  <a:pt x="3317" y="24170"/>
                </a:cubicBezTo>
                <a:cubicBezTo>
                  <a:pt x="3388" y="24212"/>
                  <a:pt x="3459" y="24253"/>
                  <a:pt x="3512" y="24318"/>
                </a:cubicBezTo>
                <a:cubicBezTo>
                  <a:pt x="3583" y="24318"/>
                  <a:pt x="3642" y="24353"/>
                  <a:pt x="3701" y="24371"/>
                </a:cubicBezTo>
                <a:cubicBezTo>
                  <a:pt x="3773" y="24397"/>
                  <a:pt x="3847" y="24405"/>
                  <a:pt x="3921" y="24405"/>
                </a:cubicBezTo>
                <a:cubicBezTo>
                  <a:pt x="3982" y="24405"/>
                  <a:pt x="4043" y="24400"/>
                  <a:pt x="4103" y="24395"/>
                </a:cubicBezTo>
                <a:cubicBezTo>
                  <a:pt x="4316" y="24377"/>
                  <a:pt x="4476" y="24259"/>
                  <a:pt x="4647" y="24164"/>
                </a:cubicBezTo>
                <a:cubicBezTo>
                  <a:pt x="4700" y="24111"/>
                  <a:pt x="4754" y="24058"/>
                  <a:pt x="4807" y="24011"/>
                </a:cubicBezTo>
                <a:cubicBezTo>
                  <a:pt x="4836" y="23957"/>
                  <a:pt x="4872" y="23922"/>
                  <a:pt x="4913" y="23886"/>
                </a:cubicBezTo>
                <a:cubicBezTo>
                  <a:pt x="4919" y="23857"/>
                  <a:pt x="4937" y="23827"/>
                  <a:pt x="4961" y="23810"/>
                </a:cubicBezTo>
                <a:cubicBezTo>
                  <a:pt x="4990" y="23727"/>
                  <a:pt x="5032" y="23650"/>
                  <a:pt x="5085" y="23579"/>
                </a:cubicBezTo>
                <a:cubicBezTo>
                  <a:pt x="5079" y="23532"/>
                  <a:pt x="5097" y="23490"/>
                  <a:pt x="5108" y="23443"/>
                </a:cubicBezTo>
                <a:cubicBezTo>
                  <a:pt x="5215" y="23118"/>
                  <a:pt x="5250" y="22787"/>
                  <a:pt x="5173" y="22444"/>
                </a:cubicBezTo>
                <a:cubicBezTo>
                  <a:pt x="5126" y="22225"/>
                  <a:pt x="5079" y="22000"/>
                  <a:pt x="5032" y="21776"/>
                </a:cubicBezTo>
                <a:cubicBezTo>
                  <a:pt x="4931" y="21439"/>
                  <a:pt x="4825" y="21108"/>
                  <a:pt x="4695" y="20777"/>
                </a:cubicBezTo>
                <a:cubicBezTo>
                  <a:pt x="4630" y="20599"/>
                  <a:pt x="4553" y="20428"/>
                  <a:pt x="4470" y="20256"/>
                </a:cubicBezTo>
                <a:cubicBezTo>
                  <a:pt x="4434" y="20185"/>
                  <a:pt x="4405" y="20103"/>
                  <a:pt x="4535" y="20085"/>
                </a:cubicBezTo>
                <a:cubicBezTo>
                  <a:pt x="4553" y="20061"/>
                  <a:pt x="4576" y="20043"/>
                  <a:pt x="4612" y="20037"/>
                </a:cubicBezTo>
                <a:cubicBezTo>
                  <a:pt x="4665" y="20002"/>
                  <a:pt x="4718" y="19961"/>
                  <a:pt x="4766" y="19925"/>
                </a:cubicBezTo>
                <a:cubicBezTo>
                  <a:pt x="4831" y="19854"/>
                  <a:pt x="4890" y="19789"/>
                  <a:pt x="4949" y="19724"/>
                </a:cubicBezTo>
                <a:cubicBezTo>
                  <a:pt x="5079" y="19511"/>
                  <a:pt x="5250" y="19328"/>
                  <a:pt x="5339" y="19092"/>
                </a:cubicBezTo>
                <a:cubicBezTo>
                  <a:pt x="5345" y="19068"/>
                  <a:pt x="5357" y="19044"/>
                  <a:pt x="5363" y="19021"/>
                </a:cubicBezTo>
                <a:cubicBezTo>
                  <a:pt x="5369" y="18950"/>
                  <a:pt x="5363" y="18873"/>
                  <a:pt x="5434" y="18825"/>
                </a:cubicBezTo>
                <a:cubicBezTo>
                  <a:pt x="5440" y="18802"/>
                  <a:pt x="5440" y="18772"/>
                  <a:pt x="5445" y="18749"/>
                </a:cubicBezTo>
                <a:cubicBezTo>
                  <a:pt x="5481" y="18536"/>
                  <a:pt x="5516" y="18329"/>
                  <a:pt x="5552" y="18116"/>
                </a:cubicBezTo>
                <a:cubicBezTo>
                  <a:pt x="5552" y="18080"/>
                  <a:pt x="5552" y="18039"/>
                  <a:pt x="5546" y="18004"/>
                </a:cubicBezTo>
                <a:cubicBezTo>
                  <a:pt x="5510" y="17956"/>
                  <a:pt x="5516" y="17891"/>
                  <a:pt x="5510" y="17838"/>
                </a:cubicBezTo>
                <a:cubicBezTo>
                  <a:pt x="5487" y="17602"/>
                  <a:pt x="5410" y="17389"/>
                  <a:pt x="5274" y="17194"/>
                </a:cubicBezTo>
                <a:cubicBezTo>
                  <a:pt x="5244" y="17164"/>
                  <a:pt x="5221" y="17140"/>
                  <a:pt x="5191" y="17111"/>
                </a:cubicBezTo>
                <a:cubicBezTo>
                  <a:pt x="5036" y="16963"/>
                  <a:pt x="4869" y="16872"/>
                  <a:pt x="4679" y="16872"/>
                </a:cubicBezTo>
                <a:cubicBezTo>
                  <a:pt x="4588" y="16872"/>
                  <a:pt x="4491" y="16893"/>
                  <a:pt x="4387" y="16939"/>
                </a:cubicBezTo>
                <a:cubicBezTo>
                  <a:pt x="4216" y="17016"/>
                  <a:pt x="4080" y="17129"/>
                  <a:pt x="3950" y="17259"/>
                </a:cubicBezTo>
                <a:cubicBezTo>
                  <a:pt x="3778" y="17489"/>
                  <a:pt x="3731" y="17761"/>
                  <a:pt x="3707" y="18039"/>
                </a:cubicBezTo>
                <a:cubicBezTo>
                  <a:pt x="3755" y="18282"/>
                  <a:pt x="3743" y="18524"/>
                  <a:pt x="3808" y="18760"/>
                </a:cubicBezTo>
                <a:cubicBezTo>
                  <a:pt x="3902" y="19097"/>
                  <a:pt x="3997" y="19429"/>
                  <a:pt x="4086" y="19760"/>
                </a:cubicBezTo>
                <a:cubicBezTo>
                  <a:pt x="4216" y="20037"/>
                  <a:pt x="4216" y="20037"/>
                  <a:pt x="3920" y="20061"/>
                </a:cubicBezTo>
                <a:cubicBezTo>
                  <a:pt x="3896" y="20064"/>
                  <a:pt x="3873" y="20066"/>
                  <a:pt x="3850" y="20066"/>
                </a:cubicBezTo>
                <a:cubicBezTo>
                  <a:pt x="3827" y="20066"/>
                  <a:pt x="3805" y="20064"/>
                  <a:pt x="3784" y="20061"/>
                </a:cubicBezTo>
                <a:cubicBezTo>
                  <a:pt x="3370" y="20037"/>
                  <a:pt x="3015" y="19884"/>
                  <a:pt x="2720" y="19594"/>
                </a:cubicBezTo>
                <a:cubicBezTo>
                  <a:pt x="2590" y="19541"/>
                  <a:pt x="2548" y="19417"/>
                  <a:pt x="2501" y="19310"/>
                </a:cubicBezTo>
                <a:cubicBezTo>
                  <a:pt x="2395" y="19074"/>
                  <a:pt x="2247" y="18855"/>
                  <a:pt x="2217" y="18589"/>
                </a:cubicBezTo>
                <a:cubicBezTo>
                  <a:pt x="2105" y="18412"/>
                  <a:pt x="2087" y="18205"/>
                  <a:pt x="2064" y="18010"/>
                </a:cubicBezTo>
                <a:cubicBezTo>
                  <a:pt x="1999" y="17424"/>
                  <a:pt x="2016" y="16839"/>
                  <a:pt x="2164" y="16259"/>
                </a:cubicBezTo>
                <a:cubicBezTo>
                  <a:pt x="2247" y="15940"/>
                  <a:pt x="2330" y="15615"/>
                  <a:pt x="2389" y="15290"/>
                </a:cubicBezTo>
                <a:cubicBezTo>
                  <a:pt x="2401" y="15219"/>
                  <a:pt x="2430" y="15148"/>
                  <a:pt x="2448" y="15083"/>
                </a:cubicBezTo>
                <a:cubicBezTo>
                  <a:pt x="2508" y="14899"/>
                  <a:pt x="2532" y="14823"/>
                  <a:pt x="2593" y="14823"/>
                </a:cubicBezTo>
                <a:cubicBezTo>
                  <a:pt x="2639" y="14823"/>
                  <a:pt x="2706" y="14867"/>
                  <a:pt x="2826" y="14941"/>
                </a:cubicBezTo>
                <a:cubicBezTo>
                  <a:pt x="3069" y="15089"/>
                  <a:pt x="3341" y="15166"/>
                  <a:pt x="3619" y="15213"/>
                </a:cubicBezTo>
                <a:cubicBezTo>
                  <a:pt x="3786" y="15241"/>
                  <a:pt x="3953" y="15254"/>
                  <a:pt x="4119" y="15254"/>
                </a:cubicBezTo>
                <a:cubicBezTo>
                  <a:pt x="4415" y="15254"/>
                  <a:pt x="4708" y="15212"/>
                  <a:pt x="4996" y="15136"/>
                </a:cubicBezTo>
                <a:cubicBezTo>
                  <a:pt x="5120" y="15101"/>
                  <a:pt x="5250" y="15089"/>
                  <a:pt x="5357" y="15018"/>
                </a:cubicBezTo>
                <a:cubicBezTo>
                  <a:pt x="5398" y="14977"/>
                  <a:pt x="5451" y="14971"/>
                  <a:pt x="5505" y="14959"/>
                </a:cubicBezTo>
                <a:cubicBezTo>
                  <a:pt x="5564" y="14935"/>
                  <a:pt x="5617" y="14917"/>
                  <a:pt x="5670" y="14894"/>
                </a:cubicBezTo>
                <a:cubicBezTo>
                  <a:pt x="5723" y="14835"/>
                  <a:pt x="5794" y="14805"/>
                  <a:pt x="5865" y="14775"/>
                </a:cubicBezTo>
                <a:cubicBezTo>
                  <a:pt x="5895" y="14740"/>
                  <a:pt x="5942" y="14716"/>
                  <a:pt x="5983" y="14699"/>
                </a:cubicBezTo>
                <a:cubicBezTo>
                  <a:pt x="6013" y="14657"/>
                  <a:pt x="6054" y="14634"/>
                  <a:pt x="6102" y="14616"/>
                </a:cubicBezTo>
                <a:cubicBezTo>
                  <a:pt x="6155" y="14569"/>
                  <a:pt x="6214" y="14515"/>
                  <a:pt x="6267" y="14468"/>
                </a:cubicBezTo>
                <a:cubicBezTo>
                  <a:pt x="6368" y="14332"/>
                  <a:pt x="6474" y="14202"/>
                  <a:pt x="6575" y="14072"/>
                </a:cubicBezTo>
                <a:cubicBezTo>
                  <a:pt x="6587" y="14042"/>
                  <a:pt x="6598" y="14019"/>
                  <a:pt x="6616" y="13995"/>
                </a:cubicBezTo>
                <a:cubicBezTo>
                  <a:pt x="6610" y="13960"/>
                  <a:pt x="6628" y="13936"/>
                  <a:pt x="6652" y="13918"/>
                </a:cubicBezTo>
                <a:cubicBezTo>
                  <a:pt x="6687" y="13759"/>
                  <a:pt x="6723" y="13605"/>
                  <a:pt x="6752" y="13445"/>
                </a:cubicBezTo>
                <a:cubicBezTo>
                  <a:pt x="6746" y="13416"/>
                  <a:pt x="6752" y="13392"/>
                  <a:pt x="6776" y="13368"/>
                </a:cubicBezTo>
                <a:cubicBezTo>
                  <a:pt x="6788" y="13156"/>
                  <a:pt x="6799" y="12949"/>
                  <a:pt x="6805" y="12742"/>
                </a:cubicBezTo>
                <a:cubicBezTo>
                  <a:pt x="6788" y="12700"/>
                  <a:pt x="6782" y="12659"/>
                  <a:pt x="6788" y="12617"/>
                </a:cubicBezTo>
                <a:cubicBezTo>
                  <a:pt x="6758" y="12464"/>
                  <a:pt x="6723" y="12304"/>
                  <a:pt x="6693" y="12150"/>
                </a:cubicBezTo>
                <a:cubicBezTo>
                  <a:pt x="6646" y="12091"/>
                  <a:pt x="6634" y="12020"/>
                  <a:pt x="6616" y="11955"/>
                </a:cubicBezTo>
                <a:cubicBezTo>
                  <a:pt x="6563" y="11914"/>
                  <a:pt x="6545" y="11855"/>
                  <a:pt x="6521" y="11802"/>
                </a:cubicBezTo>
                <a:cubicBezTo>
                  <a:pt x="6462" y="11760"/>
                  <a:pt x="6451" y="11695"/>
                  <a:pt x="6421" y="11636"/>
                </a:cubicBezTo>
                <a:cubicBezTo>
                  <a:pt x="6344" y="11530"/>
                  <a:pt x="6238" y="11447"/>
                  <a:pt x="6143" y="11358"/>
                </a:cubicBezTo>
                <a:cubicBezTo>
                  <a:pt x="6090" y="11323"/>
                  <a:pt x="6037" y="11287"/>
                  <a:pt x="5983" y="11252"/>
                </a:cubicBezTo>
                <a:cubicBezTo>
                  <a:pt x="5930" y="11228"/>
                  <a:pt x="5877" y="11204"/>
                  <a:pt x="5824" y="11181"/>
                </a:cubicBezTo>
                <a:cubicBezTo>
                  <a:pt x="5695" y="11144"/>
                  <a:pt x="5566" y="11116"/>
                  <a:pt x="5438" y="11116"/>
                </a:cubicBezTo>
                <a:cubicBezTo>
                  <a:pt x="5360" y="11116"/>
                  <a:pt x="5281" y="11127"/>
                  <a:pt x="5203" y="11151"/>
                </a:cubicBezTo>
                <a:cubicBezTo>
                  <a:pt x="5020" y="11222"/>
                  <a:pt x="4848" y="11299"/>
                  <a:pt x="4695" y="11411"/>
                </a:cubicBezTo>
                <a:cubicBezTo>
                  <a:pt x="4665" y="11435"/>
                  <a:pt x="4641" y="11465"/>
                  <a:pt x="4618" y="11494"/>
                </a:cubicBezTo>
                <a:cubicBezTo>
                  <a:pt x="4576" y="11553"/>
                  <a:pt x="4547" y="11624"/>
                  <a:pt x="4488" y="11677"/>
                </a:cubicBezTo>
                <a:cubicBezTo>
                  <a:pt x="4470" y="11731"/>
                  <a:pt x="4452" y="11784"/>
                  <a:pt x="4423" y="11837"/>
                </a:cubicBezTo>
                <a:cubicBezTo>
                  <a:pt x="4298" y="12091"/>
                  <a:pt x="4287" y="12357"/>
                  <a:pt x="4375" y="12617"/>
                </a:cubicBezTo>
                <a:cubicBezTo>
                  <a:pt x="4446" y="12819"/>
                  <a:pt x="4559" y="12978"/>
                  <a:pt x="4783" y="13037"/>
                </a:cubicBezTo>
                <a:cubicBezTo>
                  <a:pt x="4865" y="13059"/>
                  <a:pt x="4933" y="13070"/>
                  <a:pt x="4990" y="13070"/>
                </a:cubicBezTo>
                <a:cubicBezTo>
                  <a:pt x="5168" y="13070"/>
                  <a:pt x="5233" y="12959"/>
                  <a:pt x="5233" y="12694"/>
                </a:cubicBezTo>
                <a:cubicBezTo>
                  <a:pt x="5239" y="12623"/>
                  <a:pt x="5239" y="12547"/>
                  <a:pt x="5150" y="12517"/>
                </a:cubicBezTo>
                <a:cubicBezTo>
                  <a:pt x="5137" y="12513"/>
                  <a:pt x="5125" y="12511"/>
                  <a:pt x="5114" y="12511"/>
                </a:cubicBezTo>
                <a:cubicBezTo>
                  <a:pt x="5059" y="12511"/>
                  <a:pt x="5025" y="12556"/>
                  <a:pt x="4990" y="12606"/>
                </a:cubicBezTo>
                <a:cubicBezTo>
                  <a:pt x="4949" y="12671"/>
                  <a:pt x="4896" y="12730"/>
                  <a:pt x="4825" y="12765"/>
                </a:cubicBezTo>
                <a:cubicBezTo>
                  <a:pt x="4777" y="12793"/>
                  <a:pt x="4737" y="12807"/>
                  <a:pt x="4704" y="12807"/>
                </a:cubicBezTo>
                <a:cubicBezTo>
                  <a:pt x="4637" y="12807"/>
                  <a:pt x="4598" y="12752"/>
                  <a:pt x="4582" y="12641"/>
                </a:cubicBezTo>
                <a:cubicBezTo>
                  <a:pt x="4553" y="12470"/>
                  <a:pt x="4612" y="12316"/>
                  <a:pt x="4700" y="12180"/>
                </a:cubicBezTo>
                <a:cubicBezTo>
                  <a:pt x="4893" y="11896"/>
                  <a:pt x="5165" y="11757"/>
                  <a:pt x="5473" y="11757"/>
                </a:cubicBezTo>
                <a:cubicBezTo>
                  <a:pt x="5543" y="11757"/>
                  <a:pt x="5615" y="11764"/>
                  <a:pt x="5688" y="11778"/>
                </a:cubicBezTo>
                <a:cubicBezTo>
                  <a:pt x="5989" y="11831"/>
                  <a:pt x="6255" y="11985"/>
                  <a:pt x="6380" y="12298"/>
                </a:cubicBezTo>
                <a:cubicBezTo>
                  <a:pt x="6451" y="12470"/>
                  <a:pt x="6468" y="12653"/>
                  <a:pt x="6504" y="12830"/>
                </a:cubicBezTo>
                <a:cubicBezTo>
                  <a:pt x="6610" y="13380"/>
                  <a:pt x="6504" y="13883"/>
                  <a:pt x="6161" y="14332"/>
                </a:cubicBezTo>
                <a:cubicBezTo>
                  <a:pt x="6096" y="14421"/>
                  <a:pt x="6013" y="14492"/>
                  <a:pt x="5924" y="14563"/>
                </a:cubicBezTo>
                <a:cubicBezTo>
                  <a:pt x="5700" y="14722"/>
                  <a:pt x="5440" y="14823"/>
                  <a:pt x="5179" y="14906"/>
                </a:cubicBezTo>
                <a:cubicBezTo>
                  <a:pt x="4819" y="15028"/>
                  <a:pt x="4460" y="15099"/>
                  <a:pt x="4100" y="15099"/>
                </a:cubicBezTo>
                <a:cubicBezTo>
                  <a:pt x="3734" y="15099"/>
                  <a:pt x="3368" y="15026"/>
                  <a:pt x="3004" y="14858"/>
                </a:cubicBezTo>
                <a:cubicBezTo>
                  <a:pt x="2950" y="14858"/>
                  <a:pt x="2903" y="14835"/>
                  <a:pt x="2879" y="14781"/>
                </a:cubicBezTo>
                <a:cubicBezTo>
                  <a:pt x="2850" y="14775"/>
                  <a:pt x="2826" y="14764"/>
                  <a:pt x="2814" y="14734"/>
                </a:cubicBezTo>
                <a:cubicBezTo>
                  <a:pt x="2619" y="14604"/>
                  <a:pt x="2619" y="14604"/>
                  <a:pt x="2726" y="14427"/>
                </a:cubicBezTo>
                <a:cubicBezTo>
                  <a:pt x="2738" y="14350"/>
                  <a:pt x="2785" y="14285"/>
                  <a:pt x="2832" y="14226"/>
                </a:cubicBezTo>
                <a:cubicBezTo>
                  <a:pt x="2838" y="14167"/>
                  <a:pt x="2862" y="14119"/>
                  <a:pt x="2915" y="14090"/>
                </a:cubicBezTo>
                <a:cubicBezTo>
                  <a:pt x="2933" y="14054"/>
                  <a:pt x="2945" y="14019"/>
                  <a:pt x="2962" y="13983"/>
                </a:cubicBezTo>
                <a:cubicBezTo>
                  <a:pt x="3252" y="13498"/>
                  <a:pt x="3483" y="12978"/>
                  <a:pt x="3684" y="12452"/>
                </a:cubicBezTo>
                <a:cubicBezTo>
                  <a:pt x="3755" y="12257"/>
                  <a:pt x="3808" y="12056"/>
                  <a:pt x="3914" y="11873"/>
                </a:cubicBezTo>
                <a:cubicBezTo>
                  <a:pt x="3914" y="11843"/>
                  <a:pt x="3920" y="11813"/>
                  <a:pt x="3944" y="11796"/>
                </a:cubicBezTo>
                <a:cubicBezTo>
                  <a:pt x="4015" y="11601"/>
                  <a:pt x="4080" y="11405"/>
                  <a:pt x="4151" y="11204"/>
                </a:cubicBezTo>
                <a:cubicBezTo>
                  <a:pt x="4151" y="11175"/>
                  <a:pt x="4151" y="11145"/>
                  <a:pt x="4174" y="11128"/>
                </a:cubicBezTo>
                <a:cubicBezTo>
                  <a:pt x="4298" y="10542"/>
                  <a:pt x="4375" y="9963"/>
                  <a:pt x="4233" y="9372"/>
                </a:cubicBezTo>
                <a:cubicBezTo>
                  <a:pt x="4216" y="9312"/>
                  <a:pt x="4198" y="9259"/>
                  <a:pt x="4180" y="9206"/>
                </a:cubicBezTo>
                <a:cubicBezTo>
                  <a:pt x="4139" y="9135"/>
                  <a:pt x="4092" y="9076"/>
                  <a:pt x="4056" y="9005"/>
                </a:cubicBezTo>
                <a:cubicBezTo>
                  <a:pt x="3944" y="8769"/>
                  <a:pt x="3784" y="8579"/>
                  <a:pt x="3589" y="8414"/>
                </a:cubicBezTo>
                <a:cubicBezTo>
                  <a:pt x="3447" y="8296"/>
                  <a:pt x="3447" y="8296"/>
                  <a:pt x="3542" y="8136"/>
                </a:cubicBezTo>
                <a:cubicBezTo>
                  <a:pt x="3559" y="8112"/>
                  <a:pt x="3571" y="8095"/>
                  <a:pt x="3583" y="8071"/>
                </a:cubicBezTo>
                <a:cubicBezTo>
                  <a:pt x="3961" y="7474"/>
                  <a:pt x="4180" y="6829"/>
                  <a:pt x="4263" y="6132"/>
                </a:cubicBezTo>
                <a:cubicBezTo>
                  <a:pt x="4293" y="5895"/>
                  <a:pt x="4263" y="5665"/>
                  <a:pt x="4263" y="5434"/>
                </a:cubicBezTo>
                <a:cubicBezTo>
                  <a:pt x="4233" y="5251"/>
                  <a:pt x="4210" y="5067"/>
                  <a:pt x="4180" y="4884"/>
                </a:cubicBezTo>
                <a:cubicBezTo>
                  <a:pt x="4080" y="4624"/>
                  <a:pt x="4080" y="4624"/>
                  <a:pt x="4334" y="4600"/>
                </a:cubicBezTo>
                <a:cubicBezTo>
                  <a:pt x="4381" y="4571"/>
                  <a:pt x="4440" y="4571"/>
                  <a:pt x="4494" y="4571"/>
                </a:cubicBezTo>
                <a:cubicBezTo>
                  <a:pt x="4512" y="4553"/>
                  <a:pt x="4533" y="4545"/>
                  <a:pt x="4555" y="4545"/>
                </a:cubicBezTo>
                <a:cubicBezTo>
                  <a:pt x="4562" y="4545"/>
                  <a:pt x="4569" y="4546"/>
                  <a:pt x="4576" y="4547"/>
                </a:cubicBezTo>
                <a:cubicBezTo>
                  <a:pt x="4612" y="4541"/>
                  <a:pt x="4653" y="4535"/>
                  <a:pt x="4689" y="4529"/>
                </a:cubicBezTo>
                <a:cubicBezTo>
                  <a:pt x="4716" y="4506"/>
                  <a:pt x="4747" y="4498"/>
                  <a:pt x="4779" y="4498"/>
                </a:cubicBezTo>
                <a:cubicBezTo>
                  <a:pt x="4788" y="4498"/>
                  <a:pt x="4798" y="4499"/>
                  <a:pt x="4807" y="4500"/>
                </a:cubicBezTo>
                <a:cubicBezTo>
                  <a:pt x="4890" y="4482"/>
                  <a:pt x="4967" y="4470"/>
                  <a:pt x="5043" y="4453"/>
                </a:cubicBezTo>
                <a:cubicBezTo>
                  <a:pt x="5156" y="4399"/>
                  <a:pt x="5280" y="4376"/>
                  <a:pt x="5398" y="4346"/>
                </a:cubicBezTo>
                <a:cubicBezTo>
                  <a:pt x="5422" y="4340"/>
                  <a:pt x="5451" y="4334"/>
                  <a:pt x="5475" y="4322"/>
                </a:cubicBezTo>
                <a:cubicBezTo>
                  <a:pt x="5489" y="4304"/>
                  <a:pt x="5509" y="4297"/>
                  <a:pt x="5531" y="4297"/>
                </a:cubicBezTo>
                <a:cubicBezTo>
                  <a:pt x="5538" y="4297"/>
                  <a:pt x="5545" y="4297"/>
                  <a:pt x="5552" y="4299"/>
                </a:cubicBezTo>
                <a:cubicBezTo>
                  <a:pt x="5670" y="4252"/>
                  <a:pt x="5782" y="4192"/>
                  <a:pt x="5907" y="4175"/>
                </a:cubicBezTo>
                <a:cubicBezTo>
                  <a:pt x="5942" y="4145"/>
                  <a:pt x="5983" y="4139"/>
                  <a:pt x="6025" y="4139"/>
                </a:cubicBezTo>
                <a:cubicBezTo>
                  <a:pt x="6114" y="4074"/>
                  <a:pt x="6226" y="4074"/>
                  <a:pt x="6326" y="4039"/>
                </a:cubicBezTo>
                <a:cubicBezTo>
                  <a:pt x="6451" y="3991"/>
                  <a:pt x="6575" y="3956"/>
                  <a:pt x="6687" y="3885"/>
                </a:cubicBezTo>
                <a:cubicBezTo>
                  <a:pt x="6764" y="3826"/>
                  <a:pt x="6841" y="3784"/>
                  <a:pt x="6929" y="3749"/>
                </a:cubicBezTo>
                <a:cubicBezTo>
                  <a:pt x="6935" y="3743"/>
                  <a:pt x="6947" y="3737"/>
                  <a:pt x="6959" y="3737"/>
                </a:cubicBezTo>
                <a:cubicBezTo>
                  <a:pt x="7093" y="3638"/>
                  <a:pt x="7156" y="3590"/>
                  <a:pt x="7215" y="3590"/>
                </a:cubicBezTo>
                <a:cubicBezTo>
                  <a:pt x="7269" y="3590"/>
                  <a:pt x="7319" y="3629"/>
                  <a:pt x="7414" y="3702"/>
                </a:cubicBezTo>
                <a:cubicBezTo>
                  <a:pt x="7491" y="3714"/>
                  <a:pt x="7538" y="3767"/>
                  <a:pt x="7615" y="3790"/>
                </a:cubicBezTo>
                <a:cubicBezTo>
                  <a:pt x="7924" y="3870"/>
                  <a:pt x="8235" y="3901"/>
                  <a:pt x="8546" y="3901"/>
                </a:cubicBezTo>
                <a:cubicBezTo>
                  <a:pt x="8766" y="3901"/>
                  <a:pt x="8986" y="3886"/>
                  <a:pt x="9206" y="3861"/>
                </a:cubicBezTo>
                <a:lnTo>
                  <a:pt x="9247" y="3861"/>
                </a:lnTo>
                <a:cubicBezTo>
                  <a:pt x="9324" y="3832"/>
                  <a:pt x="9401" y="3832"/>
                  <a:pt x="9484" y="3826"/>
                </a:cubicBezTo>
                <a:cubicBezTo>
                  <a:pt x="9608" y="3802"/>
                  <a:pt x="9732" y="3761"/>
                  <a:pt x="9862" y="3749"/>
                </a:cubicBezTo>
                <a:cubicBezTo>
                  <a:pt x="10045" y="3731"/>
                  <a:pt x="10205" y="3648"/>
                  <a:pt x="10376" y="3601"/>
                </a:cubicBezTo>
                <a:cubicBezTo>
                  <a:pt x="10506" y="3566"/>
                  <a:pt x="10636" y="3501"/>
                  <a:pt x="10767" y="3465"/>
                </a:cubicBezTo>
                <a:cubicBezTo>
                  <a:pt x="10802" y="3371"/>
                  <a:pt x="10891" y="3365"/>
                  <a:pt x="10968" y="3329"/>
                </a:cubicBezTo>
                <a:cubicBezTo>
                  <a:pt x="10985" y="3323"/>
                  <a:pt x="11009" y="3311"/>
                  <a:pt x="11027" y="3306"/>
                </a:cubicBezTo>
                <a:cubicBezTo>
                  <a:pt x="11115" y="3235"/>
                  <a:pt x="11216" y="3181"/>
                  <a:pt x="11328" y="3152"/>
                </a:cubicBezTo>
                <a:cubicBezTo>
                  <a:pt x="11346" y="3128"/>
                  <a:pt x="11376" y="3116"/>
                  <a:pt x="11405" y="3116"/>
                </a:cubicBezTo>
                <a:cubicBezTo>
                  <a:pt x="11464" y="3057"/>
                  <a:pt x="11529" y="3022"/>
                  <a:pt x="11600" y="2998"/>
                </a:cubicBezTo>
                <a:cubicBezTo>
                  <a:pt x="11624" y="2969"/>
                  <a:pt x="11653" y="2951"/>
                  <a:pt x="11689" y="2951"/>
                </a:cubicBezTo>
                <a:cubicBezTo>
                  <a:pt x="11730" y="2909"/>
                  <a:pt x="11778" y="2880"/>
                  <a:pt x="11831" y="2862"/>
                </a:cubicBezTo>
                <a:cubicBezTo>
                  <a:pt x="11854" y="2850"/>
                  <a:pt x="11884" y="2838"/>
                  <a:pt x="11908" y="2821"/>
                </a:cubicBezTo>
                <a:cubicBezTo>
                  <a:pt x="11967" y="2768"/>
                  <a:pt x="12032" y="2714"/>
                  <a:pt x="12115" y="2685"/>
                </a:cubicBezTo>
                <a:lnTo>
                  <a:pt x="12126" y="2673"/>
                </a:lnTo>
                <a:cubicBezTo>
                  <a:pt x="12215" y="2596"/>
                  <a:pt x="12316" y="2531"/>
                  <a:pt x="12428" y="2496"/>
                </a:cubicBezTo>
                <a:cubicBezTo>
                  <a:pt x="12428" y="2484"/>
                  <a:pt x="12434" y="2478"/>
                  <a:pt x="12446" y="2478"/>
                </a:cubicBezTo>
                <a:cubicBezTo>
                  <a:pt x="12475" y="2448"/>
                  <a:pt x="12505" y="2413"/>
                  <a:pt x="12540" y="2389"/>
                </a:cubicBezTo>
                <a:cubicBezTo>
                  <a:pt x="12919" y="2159"/>
                  <a:pt x="13303" y="1940"/>
                  <a:pt x="13729" y="1810"/>
                </a:cubicBezTo>
                <a:cubicBezTo>
                  <a:pt x="13977" y="1733"/>
                  <a:pt x="14231" y="1686"/>
                  <a:pt x="14468" y="1579"/>
                </a:cubicBezTo>
                <a:cubicBezTo>
                  <a:pt x="14486" y="1575"/>
                  <a:pt x="14503" y="1573"/>
                  <a:pt x="14519" y="1573"/>
                </a:cubicBezTo>
                <a:cubicBezTo>
                  <a:pt x="14595" y="1573"/>
                  <a:pt x="14643" y="1618"/>
                  <a:pt x="14692" y="1691"/>
                </a:cubicBezTo>
                <a:cubicBezTo>
                  <a:pt x="14935" y="2046"/>
                  <a:pt x="15029" y="2448"/>
                  <a:pt x="15088" y="2862"/>
                </a:cubicBezTo>
                <a:cubicBezTo>
                  <a:pt x="15106" y="2980"/>
                  <a:pt x="15083" y="3093"/>
                  <a:pt x="15035" y="3205"/>
                </a:cubicBezTo>
                <a:cubicBezTo>
                  <a:pt x="14923" y="3459"/>
                  <a:pt x="14763" y="3678"/>
                  <a:pt x="14586" y="3885"/>
                </a:cubicBezTo>
                <a:cubicBezTo>
                  <a:pt x="14367" y="4151"/>
                  <a:pt x="14089" y="4322"/>
                  <a:pt x="13735" y="4346"/>
                </a:cubicBezTo>
                <a:cubicBezTo>
                  <a:pt x="13599" y="4358"/>
                  <a:pt x="13463" y="4382"/>
                  <a:pt x="13327" y="4382"/>
                </a:cubicBezTo>
                <a:cubicBezTo>
                  <a:pt x="13126" y="4382"/>
                  <a:pt x="12919" y="4376"/>
                  <a:pt x="12789" y="4175"/>
                </a:cubicBezTo>
                <a:cubicBezTo>
                  <a:pt x="12706" y="4121"/>
                  <a:pt x="12682" y="4033"/>
                  <a:pt x="12664" y="3938"/>
                </a:cubicBezTo>
                <a:cubicBezTo>
                  <a:pt x="12605" y="3855"/>
                  <a:pt x="12570" y="3767"/>
                  <a:pt x="12623" y="3666"/>
                </a:cubicBezTo>
                <a:cubicBezTo>
                  <a:pt x="12629" y="3412"/>
                  <a:pt x="12700" y="3306"/>
                  <a:pt x="12895" y="3258"/>
                </a:cubicBezTo>
                <a:cubicBezTo>
                  <a:pt x="12907" y="3251"/>
                  <a:pt x="12918" y="3248"/>
                  <a:pt x="12930" y="3248"/>
                </a:cubicBezTo>
                <a:cubicBezTo>
                  <a:pt x="12947" y="3248"/>
                  <a:pt x="12963" y="3256"/>
                  <a:pt x="12978" y="3270"/>
                </a:cubicBezTo>
                <a:cubicBezTo>
                  <a:pt x="13055" y="3282"/>
                  <a:pt x="13102" y="3329"/>
                  <a:pt x="13131" y="3400"/>
                </a:cubicBezTo>
                <a:cubicBezTo>
                  <a:pt x="13179" y="3495"/>
                  <a:pt x="13078" y="3560"/>
                  <a:pt x="13061" y="3654"/>
                </a:cubicBezTo>
                <a:cubicBezTo>
                  <a:pt x="13089" y="3661"/>
                  <a:pt x="13116" y="3664"/>
                  <a:pt x="13142" y="3664"/>
                </a:cubicBezTo>
                <a:cubicBezTo>
                  <a:pt x="13282" y="3664"/>
                  <a:pt x="13398" y="3584"/>
                  <a:pt x="13528" y="3554"/>
                </a:cubicBezTo>
                <a:cubicBezTo>
                  <a:pt x="13539" y="3542"/>
                  <a:pt x="13551" y="3524"/>
                  <a:pt x="13563" y="3507"/>
                </a:cubicBezTo>
                <a:cubicBezTo>
                  <a:pt x="13604" y="3501"/>
                  <a:pt x="13634" y="3477"/>
                  <a:pt x="13652" y="3436"/>
                </a:cubicBezTo>
                <a:cubicBezTo>
                  <a:pt x="13681" y="3406"/>
                  <a:pt x="13711" y="3377"/>
                  <a:pt x="13740" y="3347"/>
                </a:cubicBezTo>
                <a:cubicBezTo>
                  <a:pt x="13782" y="3099"/>
                  <a:pt x="13705" y="2969"/>
                  <a:pt x="13474" y="2874"/>
                </a:cubicBezTo>
                <a:cubicBezTo>
                  <a:pt x="13386" y="2841"/>
                  <a:pt x="13297" y="2802"/>
                  <a:pt x="13195" y="2802"/>
                </a:cubicBezTo>
                <a:cubicBezTo>
                  <a:pt x="13187" y="2802"/>
                  <a:pt x="13180" y="2803"/>
                  <a:pt x="13173" y="2803"/>
                </a:cubicBezTo>
                <a:cubicBezTo>
                  <a:pt x="13148" y="2828"/>
                  <a:pt x="13121" y="2838"/>
                  <a:pt x="13092" y="2838"/>
                </a:cubicBezTo>
                <a:cubicBezTo>
                  <a:pt x="13080" y="2838"/>
                  <a:pt x="13067" y="2836"/>
                  <a:pt x="13055" y="2833"/>
                </a:cubicBezTo>
                <a:cubicBezTo>
                  <a:pt x="12954" y="2862"/>
                  <a:pt x="12854" y="2898"/>
                  <a:pt x="12753" y="2927"/>
                </a:cubicBezTo>
                <a:cubicBezTo>
                  <a:pt x="12724" y="2969"/>
                  <a:pt x="12676" y="2998"/>
                  <a:pt x="12629" y="3016"/>
                </a:cubicBezTo>
                <a:cubicBezTo>
                  <a:pt x="12617" y="3028"/>
                  <a:pt x="12605" y="3034"/>
                  <a:pt x="12599" y="3045"/>
                </a:cubicBezTo>
                <a:cubicBezTo>
                  <a:pt x="12540" y="3093"/>
                  <a:pt x="12487" y="3146"/>
                  <a:pt x="12434" y="3199"/>
                </a:cubicBezTo>
                <a:cubicBezTo>
                  <a:pt x="12422" y="3246"/>
                  <a:pt x="12398" y="3282"/>
                  <a:pt x="12363" y="3317"/>
                </a:cubicBezTo>
                <a:cubicBezTo>
                  <a:pt x="12322" y="3447"/>
                  <a:pt x="12274" y="3578"/>
                  <a:pt x="12233" y="3708"/>
                </a:cubicBezTo>
                <a:cubicBezTo>
                  <a:pt x="12227" y="3773"/>
                  <a:pt x="12239" y="3844"/>
                  <a:pt x="12197" y="3903"/>
                </a:cubicBezTo>
                <a:cubicBezTo>
                  <a:pt x="12191" y="3926"/>
                  <a:pt x="12191" y="3956"/>
                  <a:pt x="12191" y="3980"/>
                </a:cubicBezTo>
                <a:cubicBezTo>
                  <a:pt x="12227" y="4098"/>
                  <a:pt x="12251" y="4222"/>
                  <a:pt x="12310" y="4334"/>
                </a:cubicBezTo>
                <a:cubicBezTo>
                  <a:pt x="12351" y="4364"/>
                  <a:pt x="12381" y="4399"/>
                  <a:pt x="12392" y="4447"/>
                </a:cubicBezTo>
                <a:cubicBezTo>
                  <a:pt x="12416" y="4476"/>
                  <a:pt x="12440" y="4512"/>
                  <a:pt x="12463" y="4541"/>
                </a:cubicBezTo>
                <a:cubicBezTo>
                  <a:pt x="12505" y="4547"/>
                  <a:pt x="12528" y="4571"/>
                  <a:pt x="12546" y="4606"/>
                </a:cubicBezTo>
                <a:cubicBezTo>
                  <a:pt x="12706" y="4730"/>
                  <a:pt x="12865" y="4843"/>
                  <a:pt x="13061" y="4914"/>
                </a:cubicBezTo>
                <a:cubicBezTo>
                  <a:pt x="13137" y="4931"/>
                  <a:pt x="13214" y="4949"/>
                  <a:pt x="13291" y="4967"/>
                </a:cubicBezTo>
                <a:cubicBezTo>
                  <a:pt x="13445" y="4961"/>
                  <a:pt x="13604" y="4961"/>
                  <a:pt x="13758" y="4955"/>
                </a:cubicBezTo>
                <a:cubicBezTo>
                  <a:pt x="13778" y="4941"/>
                  <a:pt x="13801" y="4930"/>
                  <a:pt x="13825" y="4930"/>
                </a:cubicBezTo>
                <a:cubicBezTo>
                  <a:pt x="13831" y="4930"/>
                  <a:pt x="13836" y="4930"/>
                  <a:pt x="13841" y="4931"/>
                </a:cubicBezTo>
                <a:cubicBezTo>
                  <a:pt x="13965" y="4872"/>
                  <a:pt x="14095" y="4872"/>
                  <a:pt x="14231" y="4872"/>
                </a:cubicBezTo>
                <a:cubicBezTo>
                  <a:pt x="14592" y="4707"/>
                  <a:pt x="14893" y="4476"/>
                  <a:pt x="15071" y="4104"/>
                </a:cubicBezTo>
                <a:cubicBezTo>
                  <a:pt x="15201" y="3832"/>
                  <a:pt x="15242" y="3530"/>
                  <a:pt x="15254" y="3229"/>
                </a:cubicBezTo>
                <a:cubicBezTo>
                  <a:pt x="15272" y="2815"/>
                  <a:pt x="15195" y="2413"/>
                  <a:pt x="15041" y="2028"/>
                </a:cubicBezTo>
                <a:cubicBezTo>
                  <a:pt x="15000" y="1922"/>
                  <a:pt x="14947" y="1827"/>
                  <a:pt x="14893" y="1733"/>
                </a:cubicBezTo>
                <a:cubicBezTo>
                  <a:pt x="14858" y="1680"/>
                  <a:pt x="14805" y="1632"/>
                  <a:pt x="14811" y="1556"/>
                </a:cubicBezTo>
                <a:cubicBezTo>
                  <a:pt x="14917" y="1532"/>
                  <a:pt x="15029" y="1544"/>
                  <a:pt x="15136" y="1508"/>
                </a:cubicBezTo>
                <a:cubicBezTo>
                  <a:pt x="15252" y="1508"/>
                  <a:pt x="15368" y="1508"/>
                  <a:pt x="15484" y="1508"/>
                </a:cubicBezTo>
                <a:cubicBezTo>
                  <a:pt x="15717" y="1508"/>
                  <a:pt x="15948" y="1510"/>
                  <a:pt x="16176" y="1526"/>
                </a:cubicBezTo>
                <a:cubicBezTo>
                  <a:pt x="16490" y="1544"/>
                  <a:pt x="16797" y="1597"/>
                  <a:pt x="17087" y="1733"/>
                </a:cubicBezTo>
                <a:cubicBezTo>
                  <a:pt x="17270" y="1810"/>
                  <a:pt x="17400" y="1946"/>
                  <a:pt x="17513" y="2099"/>
                </a:cubicBezTo>
                <a:cubicBezTo>
                  <a:pt x="17578" y="2182"/>
                  <a:pt x="17637" y="2271"/>
                  <a:pt x="17696" y="2354"/>
                </a:cubicBezTo>
                <a:cubicBezTo>
                  <a:pt x="17861" y="2567"/>
                  <a:pt x="17968" y="2809"/>
                  <a:pt x="17997" y="3075"/>
                </a:cubicBezTo>
                <a:cubicBezTo>
                  <a:pt x="18003" y="3105"/>
                  <a:pt x="18009" y="3128"/>
                  <a:pt x="18015" y="3152"/>
                </a:cubicBezTo>
                <a:cubicBezTo>
                  <a:pt x="18045" y="3205"/>
                  <a:pt x="18045" y="3258"/>
                  <a:pt x="18033" y="3311"/>
                </a:cubicBezTo>
                <a:cubicBezTo>
                  <a:pt x="18033" y="3341"/>
                  <a:pt x="18033" y="3365"/>
                  <a:pt x="18033" y="3388"/>
                </a:cubicBezTo>
                <a:cubicBezTo>
                  <a:pt x="18045" y="3483"/>
                  <a:pt x="18056" y="3578"/>
                  <a:pt x="18015" y="3666"/>
                </a:cubicBezTo>
                <a:cubicBezTo>
                  <a:pt x="18009" y="3767"/>
                  <a:pt x="17974" y="3861"/>
                  <a:pt x="17932" y="3950"/>
                </a:cubicBezTo>
                <a:cubicBezTo>
                  <a:pt x="17912" y="4001"/>
                  <a:pt x="17878" y="4035"/>
                  <a:pt x="17822" y="4035"/>
                </a:cubicBezTo>
                <a:cubicBezTo>
                  <a:pt x="17814" y="4035"/>
                  <a:pt x="17806" y="4034"/>
                  <a:pt x="17796" y="4033"/>
                </a:cubicBezTo>
                <a:cubicBezTo>
                  <a:pt x="17699" y="4022"/>
                  <a:pt x="17603" y="4017"/>
                  <a:pt x="17506" y="4017"/>
                </a:cubicBezTo>
                <a:cubicBezTo>
                  <a:pt x="17233" y="4017"/>
                  <a:pt x="16962" y="4056"/>
                  <a:pt x="16691" y="4104"/>
                </a:cubicBezTo>
                <a:cubicBezTo>
                  <a:pt x="16212" y="4181"/>
                  <a:pt x="15757" y="4340"/>
                  <a:pt x="15343" y="4606"/>
                </a:cubicBezTo>
                <a:cubicBezTo>
                  <a:pt x="15236" y="4707"/>
                  <a:pt x="15148" y="4843"/>
                  <a:pt x="15023" y="4931"/>
                </a:cubicBezTo>
                <a:cubicBezTo>
                  <a:pt x="14935" y="5091"/>
                  <a:pt x="14840" y="5245"/>
                  <a:pt x="14817" y="5434"/>
                </a:cubicBezTo>
                <a:cubicBezTo>
                  <a:pt x="14805" y="5582"/>
                  <a:pt x="14840" y="5718"/>
                  <a:pt x="14870" y="5860"/>
                </a:cubicBezTo>
                <a:cubicBezTo>
                  <a:pt x="14899" y="5883"/>
                  <a:pt x="14905" y="5907"/>
                  <a:pt x="14911" y="5937"/>
                </a:cubicBezTo>
                <a:cubicBezTo>
                  <a:pt x="15071" y="6203"/>
                  <a:pt x="15313" y="6333"/>
                  <a:pt x="15603" y="6392"/>
                </a:cubicBezTo>
                <a:cubicBezTo>
                  <a:pt x="15612" y="6390"/>
                  <a:pt x="15620" y="6390"/>
                  <a:pt x="15627" y="6390"/>
                </a:cubicBezTo>
                <a:cubicBezTo>
                  <a:pt x="15650" y="6390"/>
                  <a:pt x="15668" y="6396"/>
                  <a:pt x="15686" y="6410"/>
                </a:cubicBezTo>
                <a:cubicBezTo>
                  <a:pt x="15693" y="6410"/>
                  <a:pt x="15701" y="6410"/>
                  <a:pt x="15708" y="6410"/>
                </a:cubicBezTo>
                <a:cubicBezTo>
                  <a:pt x="16201" y="6410"/>
                  <a:pt x="16613" y="6221"/>
                  <a:pt x="16945" y="5866"/>
                </a:cubicBezTo>
                <a:cubicBezTo>
                  <a:pt x="17034" y="5771"/>
                  <a:pt x="17134" y="5688"/>
                  <a:pt x="17211" y="5588"/>
                </a:cubicBezTo>
                <a:cubicBezTo>
                  <a:pt x="17223" y="5564"/>
                  <a:pt x="17229" y="5540"/>
                  <a:pt x="17246" y="5517"/>
                </a:cubicBezTo>
                <a:cubicBezTo>
                  <a:pt x="17583" y="5138"/>
                  <a:pt x="17861" y="4730"/>
                  <a:pt x="18021" y="4246"/>
                </a:cubicBezTo>
                <a:cubicBezTo>
                  <a:pt x="18042" y="4181"/>
                  <a:pt x="18082" y="4148"/>
                  <a:pt x="18136" y="4148"/>
                </a:cubicBezTo>
                <a:cubicBezTo>
                  <a:pt x="18157" y="4148"/>
                  <a:pt x="18180" y="4153"/>
                  <a:pt x="18204" y="4163"/>
                </a:cubicBezTo>
                <a:cubicBezTo>
                  <a:pt x="18231" y="4162"/>
                  <a:pt x="18258" y="4162"/>
                  <a:pt x="18284" y="4162"/>
                </a:cubicBezTo>
                <a:cubicBezTo>
                  <a:pt x="18465" y="4162"/>
                  <a:pt x="18644" y="4178"/>
                  <a:pt x="18819" y="4204"/>
                </a:cubicBezTo>
                <a:cubicBezTo>
                  <a:pt x="19002" y="4222"/>
                  <a:pt x="19180" y="4228"/>
                  <a:pt x="19363" y="4246"/>
                </a:cubicBezTo>
                <a:cubicBezTo>
                  <a:pt x="19405" y="4246"/>
                  <a:pt x="19452" y="4257"/>
                  <a:pt x="19493" y="4263"/>
                </a:cubicBezTo>
                <a:cubicBezTo>
                  <a:pt x="19765" y="4257"/>
                  <a:pt x="20031" y="4263"/>
                  <a:pt x="20297" y="4246"/>
                </a:cubicBezTo>
                <a:cubicBezTo>
                  <a:pt x="20776" y="4216"/>
                  <a:pt x="21243" y="4127"/>
                  <a:pt x="21698" y="3980"/>
                </a:cubicBezTo>
                <a:cubicBezTo>
                  <a:pt x="21716" y="3956"/>
                  <a:pt x="21740" y="3938"/>
                  <a:pt x="21775" y="3938"/>
                </a:cubicBezTo>
                <a:cubicBezTo>
                  <a:pt x="21793" y="3915"/>
                  <a:pt x="21823" y="3903"/>
                  <a:pt x="21852" y="3897"/>
                </a:cubicBezTo>
                <a:cubicBezTo>
                  <a:pt x="21882" y="3844"/>
                  <a:pt x="21941" y="3826"/>
                  <a:pt x="21988" y="3790"/>
                </a:cubicBezTo>
                <a:cubicBezTo>
                  <a:pt x="22136" y="3660"/>
                  <a:pt x="22272" y="3518"/>
                  <a:pt x="22325" y="3311"/>
                </a:cubicBezTo>
                <a:cubicBezTo>
                  <a:pt x="22307" y="3211"/>
                  <a:pt x="22361" y="3116"/>
                  <a:pt x="22337" y="3010"/>
                </a:cubicBezTo>
                <a:cubicBezTo>
                  <a:pt x="22278" y="2762"/>
                  <a:pt x="22171" y="2555"/>
                  <a:pt x="21988" y="2377"/>
                </a:cubicBezTo>
                <a:cubicBezTo>
                  <a:pt x="21809" y="2250"/>
                  <a:pt x="21624" y="2123"/>
                  <a:pt x="21389" y="2123"/>
                </a:cubicBezTo>
                <a:cubicBezTo>
                  <a:pt x="21384" y="2123"/>
                  <a:pt x="21379" y="2123"/>
                  <a:pt x="21373" y="2123"/>
                </a:cubicBezTo>
                <a:cubicBezTo>
                  <a:pt x="21149" y="2129"/>
                  <a:pt x="20918" y="2105"/>
                  <a:pt x="20711" y="2235"/>
                </a:cubicBezTo>
                <a:cubicBezTo>
                  <a:pt x="20676" y="2259"/>
                  <a:pt x="20622" y="2253"/>
                  <a:pt x="20575" y="2259"/>
                </a:cubicBezTo>
                <a:cubicBezTo>
                  <a:pt x="20510" y="2306"/>
                  <a:pt x="20439" y="2354"/>
                  <a:pt x="20356" y="2365"/>
                </a:cubicBezTo>
                <a:cubicBezTo>
                  <a:pt x="20067" y="2537"/>
                  <a:pt x="19836" y="2768"/>
                  <a:pt x="19688" y="3075"/>
                </a:cubicBezTo>
                <a:cubicBezTo>
                  <a:pt x="19671" y="3205"/>
                  <a:pt x="19629" y="3341"/>
                  <a:pt x="19700" y="3465"/>
                </a:cubicBezTo>
                <a:cubicBezTo>
                  <a:pt x="19712" y="3489"/>
                  <a:pt x="19730" y="3507"/>
                  <a:pt x="19742" y="3530"/>
                </a:cubicBezTo>
                <a:cubicBezTo>
                  <a:pt x="19871" y="3780"/>
                  <a:pt x="19958" y="3838"/>
                  <a:pt x="20112" y="3838"/>
                </a:cubicBezTo>
                <a:cubicBezTo>
                  <a:pt x="20183" y="3838"/>
                  <a:pt x="20269" y="3825"/>
                  <a:pt x="20380" y="3814"/>
                </a:cubicBezTo>
                <a:cubicBezTo>
                  <a:pt x="20457" y="3808"/>
                  <a:pt x="20504" y="3708"/>
                  <a:pt x="20593" y="3702"/>
                </a:cubicBezTo>
                <a:cubicBezTo>
                  <a:pt x="20605" y="3690"/>
                  <a:pt x="20617" y="3678"/>
                  <a:pt x="20628" y="3666"/>
                </a:cubicBezTo>
                <a:cubicBezTo>
                  <a:pt x="20634" y="3542"/>
                  <a:pt x="20522" y="3465"/>
                  <a:pt x="20504" y="3353"/>
                </a:cubicBezTo>
                <a:cubicBezTo>
                  <a:pt x="20463" y="3294"/>
                  <a:pt x="20427" y="3223"/>
                  <a:pt x="20404" y="3152"/>
                </a:cubicBezTo>
                <a:cubicBezTo>
                  <a:pt x="20380" y="3145"/>
                  <a:pt x="20358" y="3141"/>
                  <a:pt x="20337" y="3141"/>
                </a:cubicBezTo>
                <a:cubicBezTo>
                  <a:pt x="20291" y="3141"/>
                  <a:pt x="20251" y="3160"/>
                  <a:pt x="20214" y="3205"/>
                </a:cubicBezTo>
                <a:cubicBezTo>
                  <a:pt x="20144" y="3288"/>
                  <a:pt x="20043" y="3323"/>
                  <a:pt x="19937" y="3329"/>
                </a:cubicBezTo>
                <a:cubicBezTo>
                  <a:pt x="19883" y="3329"/>
                  <a:pt x="19830" y="3300"/>
                  <a:pt x="19866" y="3235"/>
                </a:cubicBezTo>
                <a:cubicBezTo>
                  <a:pt x="19925" y="3134"/>
                  <a:pt x="19948" y="3010"/>
                  <a:pt x="20055" y="2945"/>
                </a:cubicBezTo>
                <a:cubicBezTo>
                  <a:pt x="20386" y="2531"/>
                  <a:pt x="20743" y="2377"/>
                  <a:pt x="21140" y="2377"/>
                </a:cubicBezTo>
                <a:cubicBezTo>
                  <a:pt x="21282" y="2377"/>
                  <a:pt x="21428" y="2396"/>
                  <a:pt x="21580" y="2431"/>
                </a:cubicBezTo>
                <a:cubicBezTo>
                  <a:pt x="21811" y="2484"/>
                  <a:pt x="21982" y="2637"/>
                  <a:pt x="22053" y="2880"/>
                </a:cubicBezTo>
                <a:cubicBezTo>
                  <a:pt x="22083" y="2915"/>
                  <a:pt x="22089" y="2957"/>
                  <a:pt x="22083" y="2998"/>
                </a:cubicBezTo>
                <a:cubicBezTo>
                  <a:pt x="22089" y="3075"/>
                  <a:pt x="22089" y="3158"/>
                  <a:pt x="22077" y="3235"/>
                </a:cubicBezTo>
                <a:cubicBezTo>
                  <a:pt x="22077" y="3294"/>
                  <a:pt x="22071" y="3359"/>
                  <a:pt x="22018" y="3400"/>
                </a:cubicBezTo>
                <a:cubicBezTo>
                  <a:pt x="21929" y="3601"/>
                  <a:pt x="21775" y="3731"/>
                  <a:pt x="21580" y="3826"/>
                </a:cubicBezTo>
                <a:cubicBezTo>
                  <a:pt x="21533" y="3891"/>
                  <a:pt x="21468" y="3926"/>
                  <a:pt x="21379" y="3926"/>
                </a:cubicBezTo>
                <a:cubicBezTo>
                  <a:pt x="21255" y="3980"/>
                  <a:pt x="21125" y="4009"/>
                  <a:pt x="20989" y="4027"/>
                </a:cubicBezTo>
                <a:cubicBezTo>
                  <a:pt x="20924" y="4065"/>
                  <a:pt x="20854" y="4093"/>
                  <a:pt x="20775" y="4093"/>
                </a:cubicBezTo>
                <a:cubicBezTo>
                  <a:pt x="20768" y="4093"/>
                  <a:pt x="20760" y="4092"/>
                  <a:pt x="20753" y="4092"/>
                </a:cubicBezTo>
                <a:cubicBezTo>
                  <a:pt x="20729" y="4098"/>
                  <a:pt x="20699" y="4098"/>
                  <a:pt x="20676" y="4104"/>
                </a:cubicBezTo>
                <a:cubicBezTo>
                  <a:pt x="20658" y="4117"/>
                  <a:pt x="20637" y="4124"/>
                  <a:pt x="20615" y="4124"/>
                </a:cubicBezTo>
                <a:cubicBezTo>
                  <a:pt x="20608" y="4124"/>
                  <a:pt x="20600" y="4123"/>
                  <a:pt x="20593" y="4121"/>
                </a:cubicBezTo>
                <a:cubicBezTo>
                  <a:pt x="20464" y="4138"/>
                  <a:pt x="20335" y="4144"/>
                  <a:pt x="20206" y="4144"/>
                </a:cubicBezTo>
                <a:cubicBezTo>
                  <a:pt x="20021" y="4144"/>
                  <a:pt x="19837" y="4133"/>
                  <a:pt x="19653" y="4133"/>
                </a:cubicBezTo>
                <a:cubicBezTo>
                  <a:pt x="19635" y="4137"/>
                  <a:pt x="19617" y="4138"/>
                  <a:pt x="19598" y="4138"/>
                </a:cubicBezTo>
                <a:cubicBezTo>
                  <a:pt x="19551" y="4138"/>
                  <a:pt x="19505" y="4128"/>
                  <a:pt x="19458" y="4116"/>
                </a:cubicBezTo>
                <a:cubicBezTo>
                  <a:pt x="19416" y="4121"/>
                  <a:pt x="19381" y="4121"/>
                  <a:pt x="19339" y="4121"/>
                </a:cubicBezTo>
                <a:cubicBezTo>
                  <a:pt x="19325" y="4120"/>
                  <a:pt x="19310" y="4120"/>
                  <a:pt x="19295" y="4120"/>
                </a:cubicBezTo>
                <a:cubicBezTo>
                  <a:pt x="19264" y="4120"/>
                  <a:pt x="19234" y="4121"/>
                  <a:pt x="19203" y="4121"/>
                </a:cubicBezTo>
                <a:cubicBezTo>
                  <a:pt x="19156" y="4121"/>
                  <a:pt x="19109" y="4119"/>
                  <a:pt x="19062" y="4104"/>
                </a:cubicBezTo>
                <a:cubicBezTo>
                  <a:pt x="19008" y="4098"/>
                  <a:pt x="18961" y="4098"/>
                  <a:pt x="18908" y="4092"/>
                </a:cubicBezTo>
                <a:cubicBezTo>
                  <a:pt x="18873" y="4089"/>
                  <a:pt x="18839" y="4089"/>
                  <a:pt x="18804" y="4089"/>
                </a:cubicBezTo>
                <a:cubicBezTo>
                  <a:pt x="18772" y="4089"/>
                  <a:pt x="18739" y="4089"/>
                  <a:pt x="18707" y="4089"/>
                </a:cubicBezTo>
                <a:cubicBezTo>
                  <a:pt x="18615" y="4089"/>
                  <a:pt x="18524" y="4085"/>
                  <a:pt x="18435" y="4051"/>
                </a:cubicBezTo>
                <a:lnTo>
                  <a:pt x="18281" y="4051"/>
                </a:lnTo>
                <a:cubicBezTo>
                  <a:pt x="18257" y="4051"/>
                  <a:pt x="18237" y="4052"/>
                  <a:pt x="18220" y="4052"/>
                </a:cubicBezTo>
                <a:cubicBezTo>
                  <a:pt x="18127" y="4052"/>
                  <a:pt x="18128" y="4033"/>
                  <a:pt x="18163" y="3938"/>
                </a:cubicBezTo>
                <a:cubicBezTo>
                  <a:pt x="18163" y="3897"/>
                  <a:pt x="18175" y="3855"/>
                  <a:pt x="18198" y="3820"/>
                </a:cubicBezTo>
                <a:cubicBezTo>
                  <a:pt x="18198" y="3737"/>
                  <a:pt x="18234" y="3666"/>
                  <a:pt x="18252" y="3583"/>
                </a:cubicBezTo>
                <a:cubicBezTo>
                  <a:pt x="18258" y="3241"/>
                  <a:pt x="18281" y="2898"/>
                  <a:pt x="18151" y="2572"/>
                </a:cubicBezTo>
                <a:cubicBezTo>
                  <a:pt x="18110" y="2525"/>
                  <a:pt x="18086" y="2472"/>
                  <a:pt x="18080" y="2413"/>
                </a:cubicBezTo>
                <a:cubicBezTo>
                  <a:pt x="17956" y="2159"/>
                  <a:pt x="17761" y="1975"/>
                  <a:pt x="17524" y="1827"/>
                </a:cubicBezTo>
                <a:cubicBezTo>
                  <a:pt x="17465" y="1792"/>
                  <a:pt x="17424" y="1745"/>
                  <a:pt x="17377" y="1697"/>
                </a:cubicBezTo>
                <a:cubicBezTo>
                  <a:pt x="17341" y="1697"/>
                  <a:pt x="17317" y="1686"/>
                  <a:pt x="17300" y="1662"/>
                </a:cubicBezTo>
                <a:cubicBezTo>
                  <a:pt x="17264" y="1656"/>
                  <a:pt x="17241" y="1650"/>
                  <a:pt x="17217" y="1626"/>
                </a:cubicBezTo>
                <a:cubicBezTo>
                  <a:pt x="17128" y="1626"/>
                  <a:pt x="17057" y="1573"/>
                  <a:pt x="16975" y="1556"/>
                </a:cubicBezTo>
                <a:cubicBezTo>
                  <a:pt x="16572" y="1445"/>
                  <a:pt x="16165" y="1406"/>
                  <a:pt x="15754" y="1406"/>
                </a:cubicBezTo>
                <a:cubicBezTo>
                  <a:pt x="15549" y="1406"/>
                  <a:pt x="15343" y="1416"/>
                  <a:pt x="15136" y="1431"/>
                </a:cubicBezTo>
                <a:cubicBezTo>
                  <a:pt x="15112" y="1425"/>
                  <a:pt x="15083" y="1425"/>
                  <a:pt x="15059" y="1420"/>
                </a:cubicBezTo>
                <a:cubicBezTo>
                  <a:pt x="14994" y="1425"/>
                  <a:pt x="14929" y="1431"/>
                  <a:pt x="14864" y="1437"/>
                </a:cubicBezTo>
                <a:cubicBezTo>
                  <a:pt x="14837" y="1447"/>
                  <a:pt x="14812" y="1452"/>
                  <a:pt x="14791" y="1452"/>
                </a:cubicBezTo>
                <a:cubicBezTo>
                  <a:pt x="14709" y="1452"/>
                  <a:pt x="14663" y="1388"/>
                  <a:pt x="14621" y="1313"/>
                </a:cubicBezTo>
                <a:cubicBezTo>
                  <a:pt x="14574" y="1284"/>
                  <a:pt x="14556" y="1242"/>
                  <a:pt x="14545" y="1195"/>
                </a:cubicBezTo>
                <a:cubicBezTo>
                  <a:pt x="14379" y="1012"/>
                  <a:pt x="14213" y="840"/>
                  <a:pt x="14024" y="686"/>
                </a:cubicBezTo>
                <a:cubicBezTo>
                  <a:pt x="13947" y="633"/>
                  <a:pt x="13876" y="580"/>
                  <a:pt x="13800" y="521"/>
                </a:cubicBezTo>
                <a:cubicBezTo>
                  <a:pt x="13699" y="503"/>
                  <a:pt x="13616" y="450"/>
                  <a:pt x="13551" y="373"/>
                </a:cubicBezTo>
                <a:cubicBezTo>
                  <a:pt x="13321" y="296"/>
                  <a:pt x="13084" y="219"/>
                  <a:pt x="12854" y="142"/>
                </a:cubicBezTo>
                <a:cubicBezTo>
                  <a:pt x="12806" y="128"/>
                  <a:pt x="12758" y="95"/>
                  <a:pt x="12707" y="95"/>
                </a:cubicBezTo>
                <a:cubicBezTo>
                  <a:pt x="12695" y="95"/>
                  <a:pt x="12683" y="96"/>
                  <a:pt x="12670" y="101"/>
                </a:cubicBezTo>
                <a:cubicBezTo>
                  <a:pt x="12670" y="107"/>
                  <a:pt x="12670" y="107"/>
                  <a:pt x="12670" y="107"/>
                </a:cubicBezTo>
                <a:cubicBezTo>
                  <a:pt x="12664" y="101"/>
                  <a:pt x="12659" y="101"/>
                  <a:pt x="12653" y="101"/>
                </a:cubicBezTo>
                <a:cubicBezTo>
                  <a:pt x="12564" y="60"/>
                  <a:pt x="12469" y="48"/>
                  <a:pt x="12369" y="48"/>
                </a:cubicBezTo>
                <a:cubicBezTo>
                  <a:pt x="12256" y="42"/>
                  <a:pt x="12150" y="30"/>
                  <a:pt x="12038" y="24"/>
                </a:cubicBezTo>
                <a:cubicBezTo>
                  <a:pt x="11979" y="33"/>
                  <a:pt x="11924" y="41"/>
                  <a:pt x="11867" y="41"/>
                </a:cubicBezTo>
                <a:cubicBezTo>
                  <a:pt x="11843" y="41"/>
                  <a:pt x="11820" y="39"/>
                  <a:pt x="11795" y="36"/>
                </a:cubicBezTo>
                <a:cubicBezTo>
                  <a:pt x="11476" y="72"/>
                  <a:pt x="11157" y="107"/>
                  <a:pt x="10843" y="166"/>
                </a:cubicBezTo>
                <a:cubicBezTo>
                  <a:pt x="10778" y="184"/>
                  <a:pt x="10702" y="178"/>
                  <a:pt x="10648" y="237"/>
                </a:cubicBezTo>
                <a:cubicBezTo>
                  <a:pt x="10636" y="231"/>
                  <a:pt x="10631" y="231"/>
                  <a:pt x="10613" y="231"/>
                </a:cubicBezTo>
                <a:cubicBezTo>
                  <a:pt x="10536" y="249"/>
                  <a:pt x="10459" y="278"/>
                  <a:pt x="10376" y="308"/>
                </a:cubicBezTo>
                <a:cubicBezTo>
                  <a:pt x="10353" y="320"/>
                  <a:pt x="10329" y="326"/>
                  <a:pt x="10305" y="338"/>
                </a:cubicBezTo>
                <a:cubicBezTo>
                  <a:pt x="10264" y="355"/>
                  <a:pt x="10217" y="367"/>
                  <a:pt x="10187" y="391"/>
                </a:cubicBezTo>
                <a:cubicBezTo>
                  <a:pt x="10175" y="397"/>
                  <a:pt x="10169" y="403"/>
                  <a:pt x="10169" y="409"/>
                </a:cubicBezTo>
                <a:cubicBezTo>
                  <a:pt x="10160" y="404"/>
                  <a:pt x="10151" y="402"/>
                  <a:pt x="10142" y="402"/>
                </a:cubicBezTo>
                <a:cubicBezTo>
                  <a:pt x="10104" y="402"/>
                  <a:pt x="10067" y="436"/>
                  <a:pt x="10033" y="450"/>
                </a:cubicBezTo>
                <a:cubicBezTo>
                  <a:pt x="9945" y="474"/>
                  <a:pt x="9862" y="509"/>
                  <a:pt x="9785" y="556"/>
                </a:cubicBezTo>
                <a:cubicBezTo>
                  <a:pt x="9744" y="562"/>
                  <a:pt x="9708" y="574"/>
                  <a:pt x="9679" y="604"/>
                </a:cubicBezTo>
                <a:cubicBezTo>
                  <a:pt x="9667" y="604"/>
                  <a:pt x="9649" y="598"/>
                  <a:pt x="9637" y="598"/>
                </a:cubicBezTo>
                <a:cubicBezTo>
                  <a:pt x="9620" y="621"/>
                  <a:pt x="9590" y="639"/>
                  <a:pt x="9560" y="639"/>
                </a:cubicBezTo>
                <a:cubicBezTo>
                  <a:pt x="9513" y="669"/>
                  <a:pt x="9472" y="692"/>
                  <a:pt x="9424" y="722"/>
                </a:cubicBezTo>
                <a:cubicBezTo>
                  <a:pt x="9407" y="728"/>
                  <a:pt x="9395" y="734"/>
                  <a:pt x="9389" y="757"/>
                </a:cubicBezTo>
                <a:cubicBezTo>
                  <a:pt x="9383" y="755"/>
                  <a:pt x="9377" y="754"/>
                  <a:pt x="9371" y="754"/>
                </a:cubicBezTo>
                <a:cubicBezTo>
                  <a:pt x="9346" y="754"/>
                  <a:pt x="9318" y="771"/>
                  <a:pt x="9294" y="781"/>
                </a:cubicBezTo>
                <a:lnTo>
                  <a:pt x="9288" y="781"/>
                </a:lnTo>
                <a:cubicBezTo>
                  <a:pt x="9229" y="799"/>
                  <a:pt x="9170" y="805"/>
                  <a:pt x="9152" y="876"/>
                </a:cubicBezTo>
                <a:cubicBezTo>
                  <a:pt x="9143" y="873"/>
                  <a:pt x="9133" y="873"/>
                  <a:pt x="9124" y="873"/>
                </a:cubicBezTo>
                <a:cubicBezTo>
                  <a:pt x="9056" y="873"/>
                  <a:pt x="9002" y="924"/>
                  <a:pt x="8940" y="935"/>
                </a:cubicBezTo>
                <a:cubicBezTo>
                  <a:pt x="8839" y="976"/>
                  <a:pt x="8750" y="1041"/>
                  <a:pt x="8644" y="1059"/>
                </a:cubicBezTo>
                <a:cubicBezTo>
                  <a:pt x="8614" y="994"/>
                  <a:pt x="8609" y="935"/>
                  <a:pt x="8614" y="881"/>
                </a:cubicBezTo>
                <a:cubicBezTo>
                  <a:pt x="8573" y="793"/>
                  <a:pt x="8585" y="698"/>
                  <a:pt x="8573" y="604"/>
                </a:cubicBezTo>
                <a:cubicBezTo>
                  <a:pt x="8538" y="574"/>
                  <a:pt x="8526" y="527"/>
                  <a:pt x="8520" y="485"/>
                </a:cubicBezTo>
                <a:cubicBezTo>
                  <a:pt x="8473" y="273"/>
                  <a:pt x="8348" y="131"/>
                  <a:pt x="8153" y="48"/>
                </a:cubicBezTo>
                <a:cubicBezTo>
                  <a:pt x="8136" y="42"/>
                  <a:pt x="8124" y="24"/>
                  <a:pt x="8106" y="12"/>
                </a:cubicBezTo>
                <a:cubicBezTo>
                  <a:pt x="8065" y="4"/>
                  <a:pt x="8025" y="0"/>
                  <a:pt x="79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3"/>
          <p:cNvSpPr/>
          <p:nvPr/>
        </p:nvSpPr>
        <p:spPr>
          <a:xfrm rot="10800000" flipH="1">
            <a:off x="579303" y="3787350"/>
            <a:ext cx="876495" cy="956654"/>
          </a:xfrm>
          <a:custGeom>
            <a:avLst/>
            <a:gdLst/>
            <a:ahLst/>
            <a:cxnLst/>
            <a:rect l="l" t="t" r="r" b="b"/>
            <a:pathLst>
              <a:path w="22361" h="24406" extrusionOk="0">
                <a:moveTo>
                  <a:pt x="8411" y="807"/>
                </a:moveTo>
                <a:cubicBezTo>
                  <a:pt x="8423" y="807"/>
                  <a:pt x="8436" y="811"/>
                  <a:pt x="8443" y="822"/>
                </a:cubicBezTo>
                <a:cubicBezTo>
                  <a:pt x="8449" y="852"/>
                  <a:pt x="8425" y="870"/>
                  <a:pt x="8402" y="870"/>
                </a:cubicBezTo>
                <a:cubicBezTo>
                  <a:pt x="8397" y="871"/>
                  <a:pt x="8393" y="872"/>
                  <a:pt x="8388" y="872"/>
                </a:cubicBezTo>
                <a:cubicBezTo>
                  <a:pt x="8375" y="872"/>
                  <a:pt x="8363" y="865"/>
                  <a:pt x="8354" y="852"/>
                </a:cubicBezTo>
                <a:cubicBezTo>
                  <a:pt x="8354" y="828"/>
                  <a:pt x="8372" y="816"/>
                  <a:pt x="8390" y="811"/>
                </a:cubicBezTo>
                <a:cubicBezTo>
                  <a:pt x="8396" y="808"/>
                  <a:pt x="8404" y="807"/>
                  <a:pt x="8411" y="807"/>
                </a:cubicBezTo>
                <a:close/>
                <a:moveTo>
                  <a:pt x="8439" y="1395"/>
                </a:moveTo>
                <a:cubicBezTo>
                  <a:pt x="8451" y="1395"/>
                  <a:pt x="8464" y="1399"/>
                  <a:pt x="8478" y="1408"/>
                </a:cubicBezTo>
                <a:cubicBezTo>
                  <a:pt x="8484" y="1408"/>
                  <a:pt x="8490" y="1431"/>
                  <a:pt x="8484" y="1437"/>
                </a:cubicBezTo>
                <a:cubicBezTo>
                  <a:pt x="8467" y="1454"/>
                  <a:pt x="8448" y="1464"/>
                  <a:pt x="8424" y="1464"/>
                </a:cubicBezTo>
                <a:cubicBezTo>
                  <a:pt x="8407" y="1464"/>
                  <a:pt x="8388" y="1459"/>
                  <a:pt x="8366" y="1449"/>
                </a:cubicBezTo>
                <a:cubicBezTo>
                  <a:pt x="8387" y="1416"/>
                  <a:pt x="8410" y="1395"/>
                  <a:pt x="8439" y="1395"/>
                </a:cubicBezTo>
                <a:close/>
                <a:moveTo>
                  <a:pt x="8313" y="1709"/>
                </a:moveTo>
                <a:cubicBezTo>
                  <a:pt x="8331" y="1709"/>
                  <a:pt x="8354" y="1715"/>
                  <a:pt x="8348" y="1739"/>
                </a:cubicBezTo>
                <a:cubicBezTo>
                  <a:pt x="8348" y="1762"/>
                  <a:pt x="8325" y="1780"/>
                  <a:pt x="8301" y="1780"/>
                </a:cubicBezTo>
                <a:cubicBezTo>
                  <a:pt x="8283" y="1780"/>
                  <a:pt x="8260" y="1780"/>
                  <a:pt x="8260" y="1757"/>
                </a:cubicBezTo>
                <a:cubicBezTo>
                  <a:pt x="8266" y="1733"/>
                  <a:pt x="8289" y="1721"/>
                  <a:pt x="8313" y="1709"/>
                </a:cubicBezTo>
                <a:close/>
                <a:moveTo>
                  <a:pt x="7799" y="236"/>
                </a:moveTo>
                <a:cubicBezTo>
                  <a:pt x="7967" y="236"/>
                  <a:pt x="8103" y="348"/>
                  <a:pt x="8147" y="544"/>
                </a:cubicBezTo>
                <a:cubicBezTo>
                  <a:pt x="8189" y="722"/>
                  <a:pt x="8189" y="905"/>
                  <a:pt x="8189" y="1088"/>
                </a:cubicBezTo>
                <a:cubicBezTo>
                  <a:pt x="8189" y="1242"/>
                  <a:pt x="8147" y="1366"/>
                  <a:pt x="8000" y="1431"/>
                </a:cubicBezTo>
                <a:cubicBezTo>
                  <a:pt x="7935" y="1461"/>
                  <a:pt x="7881" y="1490"/>
                  <a:pt x="7840" y="1544"/>
                </a:cubicBezTo>
                <a:cubicBezTo>
                  <a:pt x="7781" y="1556"/>
                  <a:pt x="7716" y="1579"/>
                  <a:pt x="7716" y="1662"/>
                </a:cubicBezTo>
                <a:cubicBezTo>
                  <a:pt x="7701" y="1652"/>
                  <a:pt x="7688" y="1648"/>
                  <a:pt x="7676" y="1648"/>
                </a:cubicBezTo>
                <a:cubicBezTo>
                  <a:pt x="7639" y="1648"/>
                  <a:pt x="7611" y="1686"/>
                  <a:pt x="7580" y="1703"/>
                </a:cubicBezTo>
                <a:cubicBezTo>
                  <a:pt x="7497" y="1751"/>
                  <a:pt x="7420" y="1804"/>
                  <a:pt x="7343" y="1857"/>
                </a:cubicBezTo>
                <a:cubicBezTo>
                  <a:pt x="7331" y="1875"/>
                  <a:pt x="7314" y="1887"/>
                  <a:pt x="7308" y="1904"/>
                </a:cubicBezTo>
                <a:cubicBezTo>
                  <a:pt x="7296" y="1910"/>
                  <a:pt x="7290" y="1916"/>
                  <a:pt x="7284" y="1916"/>
                </a:cubicBezTo>
                <a:cubicBezTo>
                  <a:pt x="7266" y="1928"/>
                  <a:pt x="7255" y="1934"/>
                  <a:pt x="7243" y="1946"/>
                </a:cubicBezTo>
                <a:cubicBezTo>
                  <a:pt x="7154" y="1981"/>
                  <a:pt x="7089" y="2052"/>
                  <a:pt x="7030" y="2123"/>
                </a:cubicBezTo>
                <a:cubicBezTo>
                  <a:pt x="6918" y="2206"/>
                  <a:pt x="6799" y="2283"/>
                  <a:pt x="6681" y="2371"/>
                </a:cubicBezTo>
                <a:cubicBezTo>
                  <a:pt x="6616" y="2034"/>
                  <a:pt x="6652" y="1691"/>
                  <a:pt x="6782" y="1378"/>
                </a:cubicBezTo>
                <a:cubicBezTo>
                  <a:pt x="6888" y="1124"/>
                  <a:pt x="7018" y="887"/>
                  <a:pt x="7172" y="657"/>
                </a:cubicBezTo>
                <a:cubicBezTo>
                  <a:pt x="7290" y="485"/>
                  <a:pt x="7438" y="355"/>
                  <a:pt x="7627" y="273"/>
                </a:cubicBezTo>
                <a:cubicBezTo>
                  <a:pt x="7687" y="248"/>
                  <a:pt x="7745" y="236"/>
                  <a:pt x="7799" y="236"/>
                </a:cubicBezTo>
                <a:close/>
                <a:moveTo>
                  <a:pt x="2613" y="2797"/>
                </a:moveTo>
                <a:cubicBezTo>
                  <a:pt x="2708" y="2797"/>
                  <a:pt x="2655" y="2844"/>
                  <a:pt x="2649" y="2880"/>
                </a:cubicBezTo>
                <a:cubicBezTo>
                  <a:pt x="2631" y="2875"/>
                  <a:pt x="2614" y="2873"/>
                  <a:pt x="2597" y="2873"/>
                </a:cubicBezTo>
                <a:cubicBezTo>
                  <a:pt x="2574" y="2873"/>
                  <a:pt x="2551" y="2876"/>
                  <a:pt x="2531" y="2880"/>
                </a:cubicBezTo>
                <a:cubicBezTo>
                  <a:pt x="2537" y="2838"/>
                  <a:pt x="2554" y="2803"/>
                  <a:pt x="2613" y="2797"/>
                </a:cubicBezTo>
                <a:close/>
                <a:moveTo>
                  <a:pt x="2649" y="2886"/>
                </a:moveTo>
                <a:cubicBezTo>
                  <a:pt x="2678" y="2909"/>
                  <a:pt x="2749" y="2880"/>
                  <a:pt x="2743" y="2939"/>
                </a:cubicBezTo>
                <a:cubicBezTo>
                  <a:pt x="2743" y="2980"/>
                  <a:pt x="2690" y="2980"/>
                  <a:pt x="2655" y="2992"/>
                </a:cubicBezTo>
                <a:cubicBezTo>
                  <a:pt x="2655" y="2992"/>
                  <a:pt x="2649" y="2998"/>
                  <a:pt x="2649" y="2998"/>
                </a:cubicBezTo>
                <a:cubicBezTo>
                  <a:pt x="2649" y="2963"/>
                  <a:pt x="2649" y="2921"/>
                  <a:pt x="2649" y="2886"/>
                </a:cubicBezTo>
                <a:close/>
                <a:moveTo>
                  <a:pt x="13545" y="3122"/>
                </a:moveTo>
                <a:cubicBezTo>
                  <a:pt x="13569" y="3128"/>
                  <a:pt x="13604" y="3140"/>
                  <a:pt x="13593" y="3170"/>
                </a:cubicBezTo>
                <a:cubicBezTo>
                  <a:pt x="13588" y="3196"/>
                  <a:pt x="13564" y="3200"/>
                  <a:pt x="13539" y="3200"/>
                </a:cubicBezTo>
                <a:cubicBezTo>
                  <a:pt x="13531" y="3200"/>
                  <a:pt x="13523" y="3199"/>
                  <a:pt x="13516" y="3199"/>
                </a:cubicBezTo>
                <a:cubicBezTo>
                  <a:pt x="13498" y="3199"/>
                  <a:pt x="13480" y="3187"/>
                  <a:pt x="13480" y="3170"/>
                </a:cubicBezTo>
                <a:cubicBezTo>
                  <a:pt x="13480" y="3128"/>
                  <a:pt x="13516" y="3122"/>
                  <a:pt x="13545" y="3122"/>
                </a:cubicBezTo>
                <a:close/>
                <a:moveTo>
                  <a:pt x="8087" y="1509"/>
                </a:moveTo>
                <a:cubicBezTo>
                  <a:pt x="8113" y="1509"/>
                  <a:pt x="8131" y="1522"/>
                  <a:pt x="8124" y="1567"/>
                </a:cubicBezTo>
                <a:cubicBezTo>
                  <a:pt x="8076" y="1810"/>
                  <a:pt x="8053" y="2064"/>
                  <a:pt x="7958" y="2289"/>
                </a:cubicBezTo>
                <a:cubicBezTo>
                  <a:pt x="7810" y="2620"/>
                  <a:pt x="7586" y="2904"/>
                  <a:pt x="7326" y="3152"/>
                </a:cubicBezTo>
                <a:cubicBezTo>
                  <a:pt x="7271" y="3207"/>
                  <a:pt x="7233" y="3233"/>
                  <a:pt x="7194" y="3233"/>
                </a:cubicBezTo>
                <a:cubicBezTo>
                  <a:pt x="7156" y="3233"/>
                  <a:pt x="7117" y="3210"/>
                  <a:pt x="7060" y="3164"/>
                </a:cubicBezTo>
                <a:cubicBezTo>
                  <a:pt x="6888" y="3034"/>
                  <a:pt x="6805" y="2844"/>
                  <a:pt x="6723" y="2649"/>
                </a:cubicBezTo>
                <a:cubicBezTo>
                  <a:pt x="6687" y="2555"/>
                  <a:pt x="6705" y="2507"/>
                  <a:pt x="6782" y="2448"/>
                </a:cubicBezTo>
                <a:cubicBezTo>
                  <a:pt x="6906" y="2360"/>
                  <a:pt x="7042" y="2277"/>
                  <a:pt x="7142" y="2153"/>
                </a:cubicBezTo>
                <a:cubicBezTo>
                  <a:pt x="7195" y="2117"/>
                  <a:pt x="7255" y="2082"/>
                  <a:pt x="7296" y="2028"/>
                </a:cubicBezTo>
                <a:cubicBezTo>
                  <a:pt x="7308" y="2017"/>
                  <a:pt x="7326" y="2005"/>
                  <a:pt x="7337" y="1993"/>
                </a:cubicBezTo>
                <a:cubicBezTo>
                  <a:pt x="7349" y="1987"/>
                  <a:pt x="7355" y="1975"/>
                  <a:pt x="7361" y="1969"/>
                </a:cubicBezTo>
                <a:cubicBezTo>
                  <a:pt x="7367" y="1963"/>
                  <a:pt x="7379" y="1963"/>
                  <a:pt x="7385" y="1958"/>
                </a:cubicBezTo>
                <a:cubicBezTo>
                  <a:pt x="7503" y="1881"/>
                  <a:pt x="7615" y="1810"/>
                  <a:pt x="7728" y="1733"/>
                </a:cubicBezTo>
                <a:cubicBezTo>
                  <a:pt x="7739" y="1727"/>
                  <a:pt x="7751" y="1715"/>
                  <a:pt x="7757" y="1703"/>
                </a:cubicBezTo>
                <a:cubicBezTo>
                  <a:pt x="7757" y="1703"/>
                  <a:pt x="7763" y="1703"/>
                  <a:pt x="7769" y="1697"/>
                </a:cubicBezTo>
                <a:cubicBezTo>
                  <a:pt x="7810" y="1680"/>
                  <a:pt x="7852" y="1650"/>
                  <a:pt x="7893" y="1626"/>
                </a:cubicBezTo>
                <a:cubicBezTo>
                  <a:pt x="7893" y="1621"/>
                  <a:pt x="7899" y="1615"/>
                  <a:pt x="7899" y="1609"/>
                </a:cubicBezTo>
                <a:cubicBezTo>
                  <a:pt x="7905" y="1609"/>
                  <a:pt x="7905" y="1603"/>
                  <a:pt x="7911" y="1603"/>
                </a:cubicBezTo>
                <a:cubicBezTo>
                  <a:pt x="7964" y="1597"/>
                  <a:pt x="8000" y="1561"/>
                  <a:pt x="8029" y="1520"/>
                </a:cubicBezTo>
                <a:cubicBezTo>
                  <a:pt x="8048" y="1515"/>
                  <a:pt x="8070" y="1509"/>
                  <a:pt x="8087" y="1509"/>
                </a:cubicBezTo>
                <a:close/>
                <a:moveTo>
                  <a:pt x="13488" y="3380"/>
                </a:moveTo>
                <a:cubicBezTo>
                  <a:pt x="13512" y="3380"/>
                  <a:pt x="13536" y="3393"/>
                  <a:pt x="13563" y="3430"/>
                </a:cubicBezTo>
                <a:cubicBezTo>
                  <a:pt x="13551" y="3442"/>
                  <a:pt x="13534" y="3453"/>
                  <a:pt x="13522" y="3465"/>
                </a:cubicBezTo>
                <a:cubicBezTo>
                  <a:pt x="13489" y="3475"/>
                  <a:pt x="13458" y="3498"/>
                  <a:pt x="13428" y="3498"/>
                </a:cubicBezTo>
                <a:cubicBezTo>
                  <a:pt x="13404" y="3498"/>
                  <a:pt x="13380" y="3483"/>
                  <a:pt x="13356" y="3436"/>
                </a:cubicBezTo>
                <a:cubicBezTo>
                  <a:pt x="13402" y="3424"/>
                  <a:pt x="13444" y="3380"/>
                  <a:pt x="13488" y="3380"/>
                </a:cubicBezTo>
                <a:close/>
                <a:moveTo>
                  <a:pt x="20492" y="3589"/>
                </a:moveTo>
                <a:cubicBezTo>
                  <a:pt x="20504" y="3589"/>
                  <a:pt x="20510" y="3601"/>
                  <a:pt x="20522" y="3607"/>
                </a:cubicBezTo>
                <a:cubicBezTo>
                  <a:pt x="20510" y="3613"/>
                  <a:pt x="20504" y="3625"/>
                  <a:pt x="20498" y="3625"/>
                </a:cubicBezTo>
                <a:cubicBezTo>
                  <a:pt x="20496" y="3626"/>
                  <a:pt x="20494" y="3626"/>
                  <a:pt x="20492" y="3626"/>
                </a:cubicBezTo>
                <a:cubicBezTo>
                  <a:pt x="20482" y="3626"/>
                  <a:pt x="20474" y="3618"/>
                  <a:pt x="20469" y="3613"/>
                </a:cubicBezTo>
                <a:cubicBezTo>
                  <a:pt x="20475" y="3607"/>
                  <a:pt x="20486" y="3595"/>
                  <a:pt x="20492" y="3589"/>
                </a:cubicBezTo>
                <a:close/>
                <a:moveTo>
                  <a:pt x="12664" y="160"/>
                </a:moveTo>
                <a:cubicBezTo>
                  <a:pt x="12670" y="166"/>
                  <a:pt x="12676" y="166"/>
                  <a:pt x="12682" y="172"/>
                </a:cubicBezTo>
                <a:cubicBezTo>
                  <a:pt x="12765" y="278"/>
                  <a:pt x="12901" y="290"/>
                  <a:pt x="13019" y="326"/>
                </a:cubicBezTo>
                <a:cubicBezTo>
                  <a:pt x="13616" y="515"/>
                  <a:pt x="14107" y="834"/>
                  <a:pt x="14468" y="1354"/>
                </a:cubicBezTo>
                <a:cubicBezTo>
                  <a:pt x="14509" y="1408"/>
                  <a:pt x="14539" y="1455"/>
                  <a:pt x="14468" y="1502"/>
                </a:cubicBezTo>
                <a:cubicBezTo>
                  <a:pt x="14048" y="1585"/>
                  <a:pt x="13646" y="1715"/>
                  <a:pt x="13256" y="1887"/>
                </a:cubicBezTo>
                <a:cubicBezTo>
                  <a:pt x="12694" y="2129"/>
                  <a:pt x="12203" y="2490"/>
                  <a:pt x="11683" y="2797"/>
                </a:cubicBezTo>
                <a:cubicBezTo>
                  <a:pt x="11328" y="3004"/>
                  <a:pt x="10968" y="3199"/>
                  <a:pt x="10583" y="3347"/>
                </a:cubicBezTo>
                <a:cubicBezTo>
                  <a:pt x="10305" y="3453"/>
                  <a:pt x="10016" y="3512"/>
                  <a:pt x="9732" y="3583"/>
                </a:cubicBezTo>
                <a:cubicBezTo>
                  <a:pt x="9440" y="3658"/>
                  <a:pt x="9151" y="3695"/>
                  <a:pt x="8861" y="3695"/>
                </a:cubicBezTo>
                <a:cubicBezTo>
                  <a:pt x="8622" y="3695"/>
                  <a:pt x="8382" y="3670"/>
                  <a:pt x="8141" y="3619"/>
                </a:cubicBezTo>
                <a:cubicBezTo>
                  <a:pt x="7911" y="3572"/>
                  <a:pt x="7674" y="3542"/>
                  <a:pt x="7479" y="3377"/>
                </a:cubicBezTo>
                <a:cubicBezTo>
                  <a:pt x="7509" y="3341"/>
                  <a:pt x="7527" y="3306"/>
                  <a:pt x="7556" y="3282"/>
                </a:cubicBezTo>
                <a:cubicBezTo>
                  <a:pt x="7745" y="3128"/>
                  <a:pt x="7887" y="2933"/>
                  <a:pt x="8035" y="2738"/>
                </a:cubicBezTo>
                <a:cubicBezTo>
                  <a:pt x="8337" y="2336"/>
                  <a:pt x="8544" y="1887"/>
                  <a:pt x="8614" y="1384"/>
                </a:cubicBezTo>
                <a:cubicBezTo>
                  <a:pt x="8638" y="1230"/>
                  <a:pt x="8703" y="1153"/>
                  <a:pt x="8833" y="1106"/>
                </a:cubicBezTo>
                <a:cubicBezTo>
                  <a:pt x="8898" y="1083"/>
                  <a:pt x="8957" y="1059"/>
                  <a:pt x="9016" y="1029"/>
                </a:cubicBezTo>
                <a:cubicBezTo>
                  <a:pt x="9070" y="1000"/>
                  <a:pt x="9129" y="988"/>
                  <a:pt x="9176" y="941"/>
                </a:cubicBezTo>
                <a:cubicBezTo>
                  <a:pt x="9218" y="941"/>
                  <a:pt x="9253" y="917"/>
                  <a:pt x="9288" y="881"/>
                </a:cubicBezTo>
                <a:cubicBezTo>
                  <a:pt x="9306" y="881"/>
                  <a:pt x="9324" y="876"/>
                  <a:pt x="9342" y="870"/>
                </a:cubicBezTo>
                <a:cubicBezTo>
                  <a:pt x="9365" y="858"/>
                  <a:pt x="9395" y="846"/>
                  <a:pt x="9413" y="828"/>
                </a:cubicBezTo>
                <a:cubicBezTo>
                  <a:pt x="9419" y="828"/>
                  <a:pt x="9430" y="822"/>
                  <a:pt x="9442" y="822"/>
                </a:cubicBezTo>
                <a:cubicBezTo>
                  <a:pt x="9543" y="793"/>
                  <a:pt x="9643" y="751"/>
                  <a:pt x="9726" y="686"/>
                </a:cubicBezTo>
                <a:cubicBezTo>
                  <a:pt x="9785" y="680"/>
                  <a:pt x="9832" y="657"/>
                  <a:pt x="9880" y="621"/>
                </a:cubicBezTo>
                <a:cubicBezTo>
                  <a:pt x="9957" y="610"/>
                  <a:pt x="10022" y="580"/>
                  <a:pt x="10081" y="533"/>
                </a:cubicBezTo>
                <a:cubicBezTo>
                  <a:pt x="10134" y="515"/>
                  <a:pt x="10205" y="533"/>
                  <a:pt x="10211" y="444"/>
                </a:cubicBezTo>
                <a:cubicBezTo>
                  <a:pt x="10223" y="461"/>
                  <a:pt x="10236" y="467"/>
                  <a:pt x="10249" y="467"/>
                </a:cubicBezTo>
                <a:cubicBezTo>
                  <a:pt x="10268" y="467"/>
                  <a:pt x="10288" y="454"/>
                  <a:pt x="10305" y="444"/>
                </a:cubicBezTo>
                <a:cubicBezTo>
                  <a:pt x="10310" y="445"/>
                  <a:pt x="10315" y="445"/>
                  <a:pt x="10319" y="445"/>
                </a:cubicBezTo>
                <a:cubicBezTo>
                  <a:pt x="10348" y="445"/>
                  <a:pt x="10373" y="429"/>
                  <a:pt x="10388" y="409"/>
                </a:cubicBezTo>
                <a:cubicBezTo>
                  <a:pt x="10477" y="373"/>
                  <a:pt x="10589" y="397"/>
                  <a:pt x="10642" y="284"/>
                </a:cubicBezTo>
                <a:cubicBezTo>
                  <a:pt x="10642" y="284"/>
                  <a:pt x="10642" y="284"/>
                  <a:pt x="10642" y="278"/>
                </a:cubicBezTo>
                <a:cubicBezTo>
                  <a:pt x="10651" y="283"/>
                  <a:pt x="10659" y="287"/>
                  <a:pt x="10667" y="287"/>
                </a:cubicBezTo>
                <a:cubicBezTo>
                  <a:pt x="10671" y="287"/>
                  <a:pt x="10674" y="286"/>
                  <a:pt x="10678" y="284"/>
                </a:cubicBezTo>
                <a:cubicBezTo>
                  <a:pt x="10712" y="296"/>
                  <a:pt x="10747" y="301"/>
                  <a:pt x="10781" y="301"/>
                </a:cubicBezTo>
                <a:cubicBezTo>
                  <a:pt x="10847" y="301"/>
                  <a:pt x="10913" y="284"/>
                  <a:pt x="10979" y="273"/>
                </a:cubicBezTo>
                <a:cubicBezTo>
                  <a:pt x="11326" y="201"/>
                  <a:pt x="11678" y="161"/>
                  <a:pt x="12032" y="161"/>
                </a:cubicBezTo>
                <a:cubicBezTo>
                  <a:pt x="12203" y="161"/>
                  <a:pt x="12375" y="170"/>
                  <a:pt x="12546" y="190"/>
                </a:cubicBezTo>
                <a:cubicBezTo>
                  <a:pt x="12562" y="193"/>
                  <a:pt x="12582" y="201"/>
                  <a:pt x="12601" y="201"/>
                </a:cubicBezTo>
                <a:cubicBezTo>
                  <a:pt x="12617" y="201"/>
                  <a:pt x="12632" y="194"/>
                  <a:pt x="12641" y="172"/>
                </a:cubicBezTo>
                <a:cubicBezTo>
                  <a:pt x="12653" y="166"/>
                  <a:pt x="12659" y="166"/>
                  <a:pt x="12664" y="160"/>
                </a:cubicBezTo>
                <a:close/>
                <a:moveTo>
                  <a:pt x="3491" y="3792"/>
                </a:moveTo>
                <a:cubicBezTo>
                  <a:pt x="3504" y="3792"/>
                  <a:pt x="3515" y="3801"/>
                  <a:pt x="3524" y="3814"/>
                </a:cubicBezTo>
                <a:cubicBezTo>
                  <a:pt x="3536" y="3832"/>
                  <a:pt x="3530" y="3849"/>
                  <a:pt x="3512" y="3849"/>
                </a:cubicBezTo>
                <a:cubicBezTo>
                  <a:pt x="3508" y="3851"/>
                  <a:pt x="3504" y="3851"/>
                  <a:pt x="3501" y="3851"/>
                </a:cubicBezTo>
                <a:cubicBezTo>
                  <a:pt x="3484" y="3851"/>
                  <a:pt x="3475" y="3840"/>
                  <a:pt x="3465" y="3826"/>
                </a:cubicBezTo>
                <a:cubicBezTo>
                  <a:pt x="3471" y="3814"/>
                  <a:pt x="3471" y="3796"/>
                  <a:pt x="3477" y="3796"/>
                </a:cubicBezTo>
                <a:cubicBezTo>
                  <a:pt x="3482" y="3793"/>
                  <a:pt x="3487" y="3792"/>
                  <a:pt x="3491" y="3792"/>
                </a:cubicBezTo>
                <a:close/>
                <a:moveTo>
                  <a:pt x="1270" y="2341"/>
                </a:moveTo>
                <a:cubicBezTo>
                  <a:pt x="1454" y="2341"/>
                  <a:pt x="1630" y="2399"/>
                  <a:pt x="1798" y="2478"/>
                </a:cubicBezTo>
                <a:cubicBezTo>
                  <a:pt x="2010" y="2572"/>
                  <a:pt x="2205" y="2697"/>
                  <a:pt x="2395" y="2838"/>
                </a:cubicBezTo>
                <a:cubicBezTo>
                  <a:pt x="2427" y="2857"/>
                  <a:pt x="2453" y="2894"/>
                  <a:pt x="2491" y="2894"/>
                </a:cubicBezTo>
                <a:cubicBezTo>
                  <a:pt x="2501" y="2894"/>
                  <a:pt x="2512" y="2892"/>
                  <a:pt x="2525" y="2886"/>
                </a:cubicBezTo>
                <a:lnTo>
                  <a:pt x="2525" y="2886"/>
                </a:lnTo>
                <a:cubicBezTo>
                  <a:pt x="2519" y="2974"/>
                  <a:pt x="2566" y="3004"/>
                  <a:pt x="2643" y="3004"/>
                </a:cubicBezTo>
                <a:cubicBezTo>
                  <a:pt x="2625" y="3051"/>
                  <a:pt x="2667" y="3069"/>
                  <a:pt x="2690" y="3099"/>
                </a:cubicBezTo>
                <a:cubicBezTo>
                  <a:pt x="2814" y="3235"/>
                  <a:pt x="2939" y="3365"/>
                  <a:pt x="3063" y="3501"/>
                </a:cubicBezTo>
                <a:cubicBezTo>
                  <a:pt x="3092" y="3536"/>
                  <a:pt x="3134" y="3560"/>
                  <a:pt x="3110" y="3637"/>
                </a:cubicBezTo>
                <a:cubicBezTo>
                  <a:pt x="2885" y="3625"/>
                  <a:pt x="2667" y="3583"/>
                  <a:pt x="2448" y="3530"/>
                </a:cubicBezTo>
                <a:cubicBezTo>
                  <a:pt x="2401" y="3518"/>
                  <a:pt x="2377" y="3477"/>
                  <a:pt x="2341" y="3442"/>
                </a:cubicBezTo>
                <a:cubicBezTo>
                  <a:pt x="2229" y="3300"/>
                  <a:pt x="2129" y="3146"/>
                  <a:pt x="2022" y="2998"/>
                </a:cubicBezTo>
                <a:cubicBezTo>
                  <a:pt x="1892" y="2815"/>
                  <a:pt x="1721" y="2697"/>
                  <a:pt x="1502" y="2649"/>
                </a:cubicBezTo>
                <a:cubicBezTo>
                  <a:pt x="1480" y="2644"/>
                  <a:pt x="1457" y="2642"/>
                  <a:pt x="1435" y="2642"/>
                </a:cubicBezTo>
                <a:cubicBezTo>
                  <a:pt x="1320" y="2642"/>
                  <a:pt x="1209" y="2702"/>
                  <a:pt x="1165" y="2791"/>
                </a:cubicBezTo>
                <a:cubicBezTo>
                  <a:pt x="1112" y="2904"/>
                  <a:pt x="1147" y="3022"/>
                  <a:pt x="1254" y="3122"/>
                </a:cubicBezTo>
                <a:cubicBezTo>
                  <a:pt x="1354" y="3223"/>
                  <a:pt x="1472" y="3300"/>
                  <a:pt x="1602" y="3341"/>
                </a:cubicBezTo>
                <a:cubicBezTo>
                  <a:pt x="1863" y="3418"/>
                  <a:pt x="2010" y="3607"/>
                  <a:pt x="2135" y="3826"/>
                </a:cubicBezTo>
                <a:cubicBezTo>
                  <a:pt x="2353" y="3962"/>
                  <a:pt x="2383" y="4204"/>
                  <a:pt x="2501" y="4417"/>
                </a:cubicBezTo>
                <a:cubicBezTo>
                  <a:pt x="2476" y="4421"/>
                  <a:pt x="2452" y="4423"/>
                  <a:pt x="2430" y="4423"/>
                </a:cubicBezTo>
                <a:cubicBezTo>
                  <a:pt x="2361" y="4423"/>
                  <a:pt x="2307" y="4404"/>
                  <a:pt x="2253" y="4382"/>
                </a:cubicBezTo>
                <a:cubicBezTo>
                  <a:pt x="2188" y="4376"/>
                  <a:pt x="2123" y="4370"/>
                  <a:pt x="2064" y="4364"/>
                </a:cubicBezTo>
                <a:cubicBezTo>
                  <a:pt x="2059" y="4364"/>
                  <a:pt x="2054" y="4365"/>
                  <a:pt x="2050" y="4365"/>
                </a:cubicBezTo>
                <a:cubicBezTo>
                  <a:pt x="2004" y="4365"/>
                  <a:pt x="1972" y="4338"/>
                  <a:pt x="1939" y="4311"/>
                </a:cubicBezTo>
                <a:cubicBezTo>
                  <a:pt x="1874" y="4287"/>
                  <a:pt x="1815" y="4263"/>
                  <a:pt x="1756" y="4246"/>
                </a:cubicBezTo>
                <a:cubicBezTo>
                  <a:pt x="1472" y="4157"/>
                  <a:pt x="1230" y="3985"/>
                  <a:pt x="976" y="3838"/>
                </a:cubicBezTo>
                <a:cubicBezTo>
                  <a:pt x="727" y="3696"/>
                  <a:pt x="603" y="3447"/>
                  <a:pt x="497" y="3187"/>
                </a:cubicBezTo>
                <a:cubicBezTo>
                  <a:pt x="414" y="3087"/>
                  <a:pt x="402" y="2963"/>
                  <a:pt x="396" y="2838"/>
                </a:cubicBezTo>
                <a:cubicBezTo>
                  <a:pt x="396" y="2596"/>
                  <a:pt x="485" y="2460"/>
                  <a:pt x="716" y="2389"/>
                </a:cubicBezTo>
                <a:cubicBezTo>
                  <a:pt x="820" y="2359"/>
                  <a:pt x="928" y="2341"/>
                  <a:pt x="1040" y="2341"/>
                </a:cubicBezTo>
                <a:cubicBezTo>
                  <a:pt x="1079" y="2341"/>
                  <a:pt x="1119" y="2343"/>
                  <a:pt x="1159" y="2348"/>
                </a:cubicBezTo>
                <a:cubicBezTo>
                  <a:pt x="1196" y="2343"/>
                  <a:pt x="1233" y="2341"/>
                  <a:pt x="1270" y="2341"/>
                </a:cubicBezTo>
                <a:close/>
                <a:moveTo>
                  <a:pt x="6478" y="2683"/>
                </a:moveTo>
                <a:cubicBezTo>
                  <a:pt x="6507" y="2683"/>
                  <a:pt x="6520" y="2718"/>
                  <a:pt x="6551" y="2797"/>
                </a:cubicBezTo>
                <a:cubicBezTo>
                  <a:pt x="6616" y="2980"/>
                  <a:pt x="6699" y="3158"/>
                  <a:pt x="6858" y="3288"/>
                </a:cubicBezTo>
                <a:cubicBezTo>
                  <a:pt x="6888" y="3306"/>
                  <a:pt x="6906" y="3335"/>
                  <a:pt x="6929" y="3359"/>
                </a:cubicBezTo>
                <a:cubicBezTo>
                  <a:pt x="6977" y="3406"/>
                  <a:pt x="6965" y="3453"/>
                  <a:pt x="6918" y="3489"/>
                </a:cubicBezTo>
                <a:cubicBezTo>
                  <a:pt x="6817" y="3572"/>
                  <a:pt x="6717" y="3660"/>
                  <a:pt x="6598" y="3719"/>
                </a:cubicBezTo>
                <a:cubicBezTo>
                  <a:pt x="5865" y="4104"/>
                  <a:pt x="5085" y="4358"/>
                  <a:pt x="4263" y="4476"/>
                </a:cubicBezTo>
                <a:cubicBezTo>
                  <a:pt x="4241" y="4485"/>
                  <a:pt x="4223" y="4490"/>
                  <a:pt x="4203" y="4490"/>
                </a:cubicBezTo>
                <a:cubicBezTo>
                  <a:pt x="4196" y="4490"/>
                  <a:pt x="4188" y="4490"/>
                  <a:pt x="4180" y="4488"/>
                </a:cubicBezTo>
                <a:lnTo>
                  <a:pt x="4103" y="4488"/>
                </a:lnTo>
                <a:cubicBezTo>
                  <a:pt x="3997" y="4488"/>
                  <a:pt x="3997" y="4405"/>
                  <a:pt x="3985" y="4334"/>
                </a:cubicBezTo>
                <a:cubicBezTo>
                  <a:pt x="3932" y="4216"/>
                  <a:pt x="3879" y="4098"/>
                  <a:pt x="3825" y="3980"/>
                </a:cubicBezTo>
                <a:cubicBezTo>
                  <a:pt x="3772" y="3926"/>
                  <a:pt x="3695" y="3867"/>
                  <a:pt x="3731" y="3790"/>
                </a:cubicBezTo>
                <a:cubicBezTo>
                  <a:pt x="3746" y="3758"/>
                  <a:pt x="3778" y="3750"/>
                  <a:pt x="3815" y="3750"/>
                </a:cubicBezTo>
                <a:cubicBezTo>
                  <a:pt x="3846" y="3750"/>
                  <a:pt x="3880" y="3756"/>
                  <a:pt x="3909" y="3756"/>
                </a:cubicBezTo>
                <a:cubicBezTo>
                  <a:pt x="3915" y="3756"/>
                  <a:pt x="3921" y="3755"/>
                  <a:pt x="3926" y="3755"/>
                </a:cubicBezTo>
                <a:cubicBezTo>
                  <a:pt x="3928" y="3753"/>
                  <a:pt x="3930" y="3752"/>
                  <a:pt x="3932" y="3752"/>
                </a:cubicBezTo>
                <a:cubicBezTo>
                  <a:pt x="3936" y="3752"/>
                  <a:pt x="3940" y="3755"/>
                  <a:pt x="3944" y="3755"/>
                </a:cubicBezTo>
                <a:cubicBezTo>
                  <a:pt x="4026" y="3737"/>
                  <a:pt x="4115" y="3719"/>
                  <a:pt x="4198" y="3702"/>
                </a:cubicBezTo>
                <a:cubicBezTo>
                  <a:pt x="4399" y="3660"/>
                  <a:pt x="4612" y="3648"/>
                  <a:pt x="4807" y="3560"/>
                </a:cubicBezTo>
                <a:cubicBezTo>
                  <a:pt x="5215" y="3377"/>
                  <a:pt x="5629" y="3193"/>
                  <a:pt x="6013" y="2957"/>
                </a:cubicBezTo>
                <a:cubicBezTo>
                  <a:pt x="6137" y="2880"/>
                  <a:pt x="6261" y="2809"/>
                  <a:pt x="6380" y="2732"/>
                </a:cubicBezTo>
                <a:cubicBezTo>
                  <a:pt x="6429" y="2700"/>
                  <a:pt x="6457" y="2683"/>
                  <a:pt x="6478" y="2683"/>
                </a:cubicBezTo>
                <a:close/>
                <a:moveTo>
                  <a:pt x="2566" y="3696"/>
                </a:moveTo>
                <a:cubicBezTo>
                  <a:pt x="2773" y="3714"/>
                  <a:pt x="2974" y="3737"/>
                  <a:pt x="3181" y="3767"/>
                </a:cubicBezTo>
                <a:cubicBezTo>
                  <a:pt x="3234" y="3773"/>
                  <a:pt x="3287" y="3784"/>
                  <a:pt x="3323" y="3832"/>
                </a:cubicBezTo>
                <a:cubicBezTo>
                  <a:pt x="3471" y="4021"/>
                  <a:pt x="3630" y="4198"/>
                  <a:pt x="3743" y="4411"/>
                </a:cubicBezTo>
                <a:cubicBezTo>
                  <a:pt x="3796" y="4500"/>
                  <a:pt x="3784" y="4523"/>
                  <a:pt x="3672" y="4523"/>
                </a:cubicBezTo>
                <a:cubicBezTo>
                  <a:pt x="3447" y="4518"/>
                  <a:pt x="3216" y="4500"/>
                  <a:pt x="2992" y="4494"/>
                </a:cubicBezTo>
                <a:cubicBezTo>
                  <a:pt x="2933" y="4488"/>
                  <a:pt x="2897" y="4464"/>
                  <a:pt x="2874" y="4405"/>
                </a:cubicBezTo>
                <a:cubicBezTo>
                  <a:pt x="2791" y="4169"/>
                  <a:pt x="2684" y="3938"/>
                  <a:pt x="2537" y="3731"/>
                </a:cubicBezTo>
                <a:cubicBezTo>
                  <a:pt x="2548" y="3719"/>
                  <a:pt x="2554" y="3708"/>
                  <a:pt x="2566" y="3696"/>
                </a:cubicBezTo>
                <a:close/>
                <a:moveTo>
                  <a:pt x="14111" y="4576"/>
                </a:moveTo>
                <a:cubicBezTo>
                  <a:pt x="14132" y="4576"/>
                  <a:pt x="14148" y="4580"/>
                  <a:pt x="14148" y="4606"/>
                </a:cubicBezTo>
                <a:cubicBezTo>
                  <a:pt x="14148" y="4644"/>
                  <a:pt x="14122" y="4648"/>
                  <a:pt x="14096" y="4648"/>
                </a:cubicBezTo>
                <a:cubicBezTo>
                  <a:pt x="14090" y="4648"/>
                  <a:pt x="14083" y="4648"/>
                  <a:pt x="14077" y="4648"/>
                </a:cubicBezTo>
                <a:cubicBezTo>
                  <a:pt x="14083" y="4624"/>
                  <a:pt x="14089" y="4600"/>
                  <a:pt x="14089" y="4577"/>
                </a:cubicBezTo>
                <a:cubicBezTo>
                  <a:pt x="14097" y="4577"/>
                  <a:pt x="14104" y="4576"/>
                  <a:pt x="14111" y="4576"/>
                </a:cubicBezTo>
                <a:close/>
                <a:moveTo>
                  <a:pt x="13149" y="4648"/>
                </a:moveTo>
                <a:cubicBezTo>
                  <a:pt x="13161" y="4648"/>
                  <a:pt x="13179" y="4659"/>
                  <a:pt x="13179" y="4665"/>
                </a:cubicBezTo>
                <a:cubicBezTo>
                  <a:pt x="13179" y="4689"/>
                  <a:pt x="13167" y="4695"/>
                  <a:pt x="13149" y="4695"/>
                </a:cubicBezTo>
                <a:cubicBezTo>
                  <a:pt x="13137" y="4689"/>
                  <a:pt x="13131" y="4677"/>
                  <a:pt x="13126" y="4665"/>
                </a:cubicBezTo>
                <a:cubicBezTo>
                  <a:pt x="13131" y="4659"/>
                  <a:pt x="13143" y="4648"/>
                  <a:pt x="13149" y="4648"/>
                </a:cubicBezTo>
                <a:close/>
                <a:moveTo>
                  <a:pt x="13903" y="4647"/>
                </a:moveTo>
                <a:cubicBezTo>
                  <a:pt x="13952" y="4647"/>
                  <a:pt x="13936" y="4696"/>
                  <a:pt x="13953" y="4725"/>
                </a:cubicBezTo>
                <a:cubicBezTo>
                  <a:pt x="13930" y="4725"/>
                  <a:pt x="13906" y="4730"/>
                  <a:pt x="13882" y="4730"/>
                </a:cubicBezTo>
                <a:cubicBezTo>
                  <a:pt x="13871" y="4725"/>
                  <a:pt x="13859" y="4719"/>
                  <a:pt x="13847" y="4719"/>
                </a:cubicBezTo>
                <a:cubicBezTo>
                  <a:pt x="13853" y="4689"/>
                  <a:pt x="13853" y="4654"/>
                  <a:pt x="13894" y="4648"/>
                </a:cubicBezTo>
                <a:cubicBezTo>
                  <a:pt x="13897" y="4647"/>
                  <a:pt x="13900" y="4647"/>
                  <a:pt x="13903" y="4647"/>
                </a:cubicBezTo>
                <a:close/>
                <a:moveTo>
                  <a:pt x="13764" y="4571"/>
                </a:moveTo>
                <a:cubicBezTo>
                  <a:pt x="13788" y="4612"/>
                  <a:pt x="13817" y="4654"/>
                  <a:pt x="13746" y="4689"/>
                </a:cubicBezTo>
                <a:cubicBezTo>
                  <a:pt x="13717" y="4707"/>
                  <a:pt x="13717" y="4730"/>
                  <a:pt x="13723" y="4766"/>
                </a:cubicBezTo>
                <a:cubicBezTo>
                  <a:pt x="13681" y="4772"/>
                  <a:pt x="13646" y="4772"/>
                  <a:pt x="13604" y="4772"/>
                </a:cubicBezTo>
                <a:cubicBezTo>
                  <a:pt x="13599" y="4689"/>
                  <a:pt x="13711" y="4665"/>
                  <a:pt x="13699" y="4583"/>
                </a:cubicBezTo>
                <a:cubicBezTo>
                  <a:pt x="13717" y="4583"/>
                  <a:pt x="13740" y="4577"/>
                  <a:pt x="13758" y="4571"/>
                </a:cubicBezTo>
                <a:close/>
                <a:moveTo>
                  <a:pt x="14061" y="4687"/>
                </a:moveTo>
                <a:cubicBezTo>
                  <a:pt x="14066" y="4687"/>
                  <a:pt x="14072" y="4688"/>
                  <a:pt x="14077" y="4689"/>
                </a:cubicBezTo>
                <a:cubicBezTo>
                  <a:pt x="14058" y="4761"/>
                  <a:pt x="14044" y="4789"/>
                  <a:pt x="14016" y="4789"/>
                </a:cubicBezTo>
                <a:cubicBezTo>
                  <a:pt x="14001" y="4789"/>
                  <a:pt x="13981" y="4781"/>
                  <a:pt x="13953" y="4766"/>
                </a:cubicBezTo>
                <a:cubicBezTo>
                  <a:pt x="13953" y="4754"/>
                  <a:pt x="13953" y="4736"/>
                  <a:pt x="13959" y="4725"/>
                </a:cubicBezTo>
                <a:cubicBezTo>
                  <a:pt x="13995" y="4719"/>
                  <a:pt x="14023" y="4687"/>
                  <a:pt x="14061" y="4687"/>
                </a:cubicBezTo>
                <a:close/>
                <a:moveTo>
                  <a:pt x="17370" y="4879"/>
                </a:moveTo>
                <a:cubicBezTo>
                  <a:pt x="17381" y="4879"/>
                  <a:pt x="17391" y="4885"/>
                  <a:pt x="17400" y="4902"/>
                </a:cubicBezTo>
                <a:cubicBezTo>
                  <a:pt x="17412" y="4926"/>
                  <a:pt x="17382" y="4943"/>
                  <a:pt x="17353" y="4949"/>
                </a:cubicBezTo>
                <a:cubicBezTo>
                  <a:pt x="17345" y="4955"/>
                  <a:pt x="17336" y="4957"/>
                  <a:pt x="17328" y="4957"/>
                </a:cubicBezTo>
                <a:cubicBezTo>
                  <a:pt x="17318" y="4957"/>
                  <a:pt x="17309" y="4953"/>
                  <a:pt x="17306" y="4943"/>
                </a:cubicBezTo>
                <a:cubicBezTo>
                  <a:pt x="17300" y="4937"/>
                  <a:pt x="17317" y="4920"/>
                  <a:pt x="17323" y="4908"/>
                </a:cubicBezTo>
                <a:cubicBezTo>
                  <a:pt x="17338" y="4894"/>
                  <a:pt x="17354" y="4879"/>
                  <a:pt x="17370" y="4879"/>
                </a:cubicBezTo>
                <a:close/>
                <a:moveTo>
                  <a:pt x="17384" y="4138"/>
                </a:moveTo>
                <a:cubicBezTo>
                  <a:pt x="17522" y="4138"/>
                  <a:pt x="17661" y="4144"/>
                  <a:pt x="17802" y="4157"/>
                </a:cubicBezTo>
                <a:cubicBezTo>
                  <a:pt x="17785" y="4246"/>
                  <a:pt x="17731" y="4299"/>
                  <a:pt x="17690" y="4352"/>
                </a:cubicBezTo>
                <a:cubicBezTo>
                  <a:pt x="17495" y="4624"/>
                  <a:pt x="17264" y="4855"/>
                  <a:pt x="17004" y="5073"/>
                </a:cubicBezTo>
                <a:cubicBezTo>
                  <a:pt x="16614" y="5399"/>
                  <a:pt x="16165" y="5594"/>
                  <a:pt x="15662" y="5659"/>
                </a:cubicBezTo>
                <a:cubicBezTo>
                  <a:pt x="15611" y="5666"/>
                  <a:pt x="15559" y="5670"/>
                  <a:pt x="15507" y="5670"/>
                </a:cubicBezTo>
                <a:cubicBezTo>
                  <a:pt x="15391" y="5670"/>
                  <a:pt x="15274" y="5650"/>
                  <a:pt x="15159" y="5605"/>
                </a:cubicBezTo>
                <a:cubicBezTo>
                  <a:pt x="14982" y="5535"/>
                  <a:pt x="14929" y="5404"/>
                  <a:pt x="15018" y="5233"/>
                </a:cubicBezTo>
                <a:cubicBezTo>
                  <a:pt x="15177" y="4920"/>
                  <a:pt x="15396" y="4659"/>
                  <a:pt x="15721" y="4506"/>
                </a:cubicBezTo>
                <a:cubicBezTo>
                  <a:pt x="16252" y="4252"/>
                  <a:pt x="16802" y="4138"/>
                  <a:pt x="17384" y="4138"/>
                </a:cubicBezTo>
                <a:close/>
                <a:moveTo>
                  <a:pt x="16194" y="5653"/>
                </a:moveTo>
                <a:cubicBezTo>
                  <a:pt x="16212" y="5659"/>
                  <a:pt x="16230" y="5665"/>
                  <a:pt x="16230" y="5688"/>
                </a:cubicBezTo>
                <a:cubicBezTo>
                  <a:pt x="16230" y="5718"/>
                  <a:pt x="16206" y="5730"/>
                  <a:pt x="16182" y="5730"/>
                </a:cubicBezTo>
                <a:cubicBezTo>
                  <a:pt x="16178" y="5730"/>
                  <a:pt x="16175" y="5731"/>
                  <a:pt x="16171" y="5731"/>
                </a:cubicBezTo>
                <a:cubicBezTo>
                  <a:pt x="16147" y="5731"/>
                  <a:pt x="16130" y="5714"/>
                  <a:pt x="16135" y="5688"/>
                </a:cubicBezTo>
                <a:cubicBezTo>
                  <a:pt x="16141" y="5665"/>
                  <a:pt x="16165" y="5653"/>
                  <a:pt x="16194" y="5653"/>
                </a:cubicBezTo>
                <a:close/>
                <a:moveTo>
                  <a:pt x="15174" y="5728"/>
                </a:moveTo>
                <a:cubicBezTo>
                  <a:pt x="15189" y="5728"/>
                  <a:pt x="15201" y="5740"/>
                  <a:pt x="15201" y="5759"/>
                </a:cubicBezTo>
                <a:cubicBezTo>
                  <a:pt x="15195" y="5789"/>
                  <a:pt x="15171" y="5801"/>
                  <a:pt x="15148" y="5801"/>
                </a:cubicBezTo>
                <a:cubicBezTo>
                  <a:pt x="15130" y="5801"/>
                  <a:pt x="15106" y="5789"/>
                  <a:pt x="15112" y="5771"/>
                </a:cubicBezTo>
                <a:cubicBezTo>
                  <a:pt x="15118" y="5741"/>
                  <a:pt x="15142" y="5730"/>
                  <a:pt x="15165" y="5730"/>
                </a:cubicBezTo>
                <a:cubicBezTo>
                  <a:pt x="15168" y="5729"/>
                  <a:pt x="15171" y="5728"/>
                  <a:pt x="15174" y="5728"/>
                </a:cubicBezTo>
                <a:close/>
                <a:moveTo>
                  <a:pt x="15420" y="5984"/>
                </a:moveTo>
                <a:cubicBezTo>
                  <a:pt x="15425" y="5996"/>
                  <a:pt x="15443" y="6002"/>
                  <a:pt x="15443" y="6007"/>
                </a:cubicBezTo>
                <a:cubicBezTo>
                  <a:pt x="15437" y="6031"/>
                  <a:pt x="15425" y="6043"/>
                  <a:pt x="15402" y="6043"/>
                </a:cubicBezTo>
                <a:cubicBezTo>
                  <a:pt x="15396" y="6043"/>
                  <a:pt x="15384" y="6025"/>
                  <a:pt x="15384" y="6019"/>
                </a:cubicBezTo>
                <a:cubicBezTo>
                  <a:pt x="15384" y="5996"/>
                  <a:pt x="15396" y="5984"/>
                  <a:pt x="15420" y="5984"/>
                </a:cubicBezTo>
                <a:close/>
                <a:moveTo>
                  <a:pt x="3104" y="4618"/>
                </a:moveTo>
                <a:cubicBezTo>
                  <a:pt x="3146" y="4618"/>
                  <a:pt x="3187" y="4621"/>
                  <a:pt x="3228" y="4624"/>
                </a:cubicBezTo>
                <a:cubicBezTo>
                  <a:pt x="3324" y="4628"/>
                  <a:pt x="3423" y="4642"/>
                  <a:pt x="3518" y="4642"/>
                </a:cubicBezTo>
                <a:cubicBezTo>
                  <a:pt x="3552" y="4642"/>
                  <a:pt x="3586" y="4641"/>
                  <a:pt x="3619" y="4636"/>
                </a:cubicBezTo>
                <a:cubicBezTo>
                  <a:pt x="3672" y="4629"/>
                  <a:pt x="3714" y="4625"/>
                  <a:pt x="3748" y="4625"/>
                </a:cubicBezTo>
                <a:cubicBezTo>
                  <a:pt x="3867" y="4625"/>
                  <a:pt x="3888" y="4678"/>
                  <a:pt x="3985" y="4866"/>
                </a:cubicBezTo>
                <a:cubicBezTo>
                  <a:pt x="4009" y="4914"/>
                  <a:pt x="4021" y="4961"/>
                  <a:pt x="4032" y="5014"/>
                </a:cubicBezTo>
                <a:cubicBezTo>
                  <a:pt x="4103" y="5339"/>
                  <a:pt x="4168" y="5665"/>
                  <a:pt x="4109" y="6002"/>
                </a:cubicBezTo>
                <a:cubicBezTo>
                  <a:pt x="4092" y="6138"/>
                  <a:pt x="4080" y="6274"/>
                  <a:pt x="4062" y="6410"/>
                </a:cubicBezTo>
                <a:cubicBezTo>
                  <a:pt x="3991" y="6888"/>
                  <a:pt x="3861" y="7356"/>
                  <a:pt x="3607" y="7775"/>
                </a:cubicBezTo>
                <a:cubicBezTo>
                  <a:pt x="3542" y="7894"/>
                  <a:pt x="3453" y="8000"/>
                  <a:pt x="3376" y="8112"/>
                </a:cubicBezTo>
                <a:cubicBezTo>
                  <a:pt x="3347" y="8157"/>
                  <a:pt x="3310" y="8180"/>
                  <a:pt x="3268" y="8180"/>
                </a:cubicBezTo>
                <a:cubicBezTo>
                  <a:pt x="3243" y="8180"/>
                  <a:pt x="3216" y="8171"/>
                  <a:pt x="3187" y="8154"/>
                </a:cubicBezTo>
                <a:cubicBezTo>
                  <a:pt x="3057" y="8077"/>
                  <a:pt x="2921" y="8024"/>
                  <a:pt x="2779" y="7970"/>
                </a:cubicBezTo>
                <a:cubicBezTo>
                  <a:pt x="2684" y="7935"/>
                  <a:pt x="2678" y="7876"/>
                  <a:pt x="2708" y="7787"/>
                </a:cubicBezTo>
                <a:cubicBezTo>
                  <a:pt x="2826" y="7415"/>
                  <a:pt x="2939" y="7036"/>
                  <a:pt x="3004" y="6652"/>
                </a:cubicBezTo>
                <a:cubicBezTo>
                  <a:pt x="3110" y="6025"/>
                  <a:pt x="3140" y="5404"/>
                  <a:pt x="2992" y="4784"/>
                </a:cubicBezTo>
                <a:cubicBezTo>
                  <a:pt x="2980" y="4736"/>
                  <a:pt x="2956" y="4683"/>
                  <a:pt x="2980" y="4630"/>
                </a:cubicBezTo>
                <a:cubicBezTo>
                  <a:pt x="3021" y="4621"/>
                  <a:pt x="3063" y="4618"/>
                  <a:pt x="3104" y="4618"/>
                </a:cubicBezTo>
                <a:close/>
                <a:moveTo>
                  <a:pt x="2643" y="8140"/>
                </a:moveTo>
                <a:cubicBezTo>
                  <a:pt x="2707" y="8140"/>
                  <a:pt x="2792" y="8193"/>
                  <a:pt x="2927" y="8290"/>
                </a:cubicBezTo>
                <a:cubicBezTo>
                  <a:pt x="2950" y="8307"/>
                  <a:pt x="2968" y="8325"/>
                  <a:pt x="2992" y="8337"/>
                </a:cubicBezTo>
                <a:cubicBezTo>
                  <a:pt x="3063" y="8384"/>
                  <a:pt x="3057" y="8437"/>
                  <a:pt x="3004" y="8503"/>
                </a:cubicBezTo>
                <a:cubicBezTo>
                  <a:pt x="2939" y="8591"/>
                  <a:pt x="2856" y="8668"/>
                  <a:pt x="2773" y="8739"/>
                </a:cubicBezTo>
                <a:cubicBezTo>
                  <a:pt x="2608" y="8875"/>
                  <a:pt x="2436" y="8993"/>
                  <a:pt x="2241" y="9082"/>
                </a:cubicBezTo>
                <a:cubicBezTo>
                  <a:pt x="2205" y="9029"/>
                  <a:pt x="2235" y="8993"/>
                  <a:pt x="2247" y="8958"/>
                </a:cubicBezTo>
                <a:cubicBezTo>
                  <a:pt x="2312" y="8786"/>
                  <a:pt x="2377" y="8615"/>
                  <a:pt x="2436" y="8443"/>
                </a:cubicBezTo>
                <a:cubicBezTo>
                  <a:pt x="2510" y="8234"/>
                  <a:pt x="2558" y="8140"/>
                  <a:pt x="2643" y="8140"/>
                </a:cubicBezTo>
                <a:close/>
                <a:moveTo>
                  <a:pt x="3814" y="9129"/>
                </a:moveTo>
                <a:cubicBezTo>
                  <a:pt x="3825" y="9135"/>
                  <a:pt x="3843" y="9141"/>
                  <a:pt x="3843" y="9147"/>
                </a:cubicBezTo>
                <a:cubicBezTo>
                  <a:pt x="3849" y="9159"/>
                  <a:pt x="3837" y="9177"/>
                  <a:pt x="3831" y="9182"/>
                </a:cubicBezTo>
                <a:cubicBezTo>
                  <a:pt x="3828" y="9183"/>
                  <a:pt x="3825" y="9184"/>
                  <a:pt x="3822" y="9184"/>
                </a:cubicBezTo>
                <a:cubicBezTo>
                  <a:pt x="3808" y="9184"/>
                  <a:pt x="3796" y="9172"/>
                  <a:pt x="3796" y="9153"/>
                </a:cubicBezTo>
                <a:cubicBezTo>
                  <a:pt x="3796" y="9147"/>
                  <a:pt x="3808" y="9141"/>
                  <a:pt x="3814" y="9129"/>
                </a:cubicBezTo>
                <a:close/>
                <a:moveTo>
                  <a:pt x="1799" y="8028"/>
                </a:moveTo>
                <a:cubicBezTo>
                  <a:pt x="1828" y="8028"/>
                  <a:pt x="1857" y="8028"/>
                  <a:pt x="1886" y="8030"/>
                </a:cubicBezTo>
                <a:cubicBezTo>
                  <a:pt x="1975" y="8030"/>
                  <a:pt x="2058" y="8030"/>
                  <a:pt x="2146" y="8041"/>
                </a:cubicBezTo>
                <a:cubicBezTo>
                  <a:pt x="2271" y="8053"/>
                  <a:pt x="2288" y="8077"/>
                  <a:pt x="2241" y="8183"/>
                </a:cubicBezTo>
                <a:cubicBezTo>
                  <a:pt x="2105" y="8497"/>
                  <a:pt x="1999" y="8822"/>
                  <a:pt x="1910" y="9147"/>
                </a:cubicBezTo>
                <a:cubicBezTo>
                  <a:pt x="1892" y="9224"/>
                  <a:pt x="1851" y="9259"/>
                  <a:pt x="1786" y="9283"/>
                </a:cubicBezTo>
                <a:cubicBezTo>
                  <a:pt x="1437" y="9419"/>
                  <a:pt x="1070" y="9490"/>
                  <a:pt x="704" y="9555"/>
                </a:cubicBezTo>
                <a:cubicBezTo>
                  <a:pt x="675" y="9559"/>
                  <a:pt x="645" y="9562"/>
                  <a:pt x="616" y="9562"/>
                </a:cubicBezTo>
                <a:cubicBezTo>
                  <a:pt x="561" y="9562"/>
                  <a:pt x="505" y="9552"/>
                  <a:pt x="455" y="9525"/>
                </a:cubicBezTo>
                <a:cubicBezTo>
                  <a:pt x="231" y="9413"/>
                  <a:pt x="154" y="9135"/>
                  <a:pt x="308" y="8899"/>
                </a:cubicBezTo>
                <a:cubicBezTo>
                  <a:pt x="659" y="8349"/>
                  <a:pt x="1140" y="8028"/>
                  <a:pt x="1799" y="8028"/>
                </a:cubicBezTo>
                <a:close/>
                <a:moveTo>
                  <a:pt x="4009" y="9756"/>
                </a:moveTo>
                <a:cubicBezTo>
                  <a:pt x="4025" y="9799"/>
                  <a:pt x="4026" y="9846"/>
                  <a:pt x="3983" y="9846"/>
                </a:cubicBezTo>
                <a:cubicBezTo>
                  <a:pt x="3978" y="9846"/>
                  <a:pt x="3973" y="9846"/>
                  <a:pt x="3967" y="9845"/>
                </a:cubicBezTo>
                <a:cubicBezTo>
                  <a:pt x="3920" y="9839"/>
                  <a:pt x="3938" y="9791"/>
                  <a:pt x="3950" y="9756"/>
                </a:cubicBezTo>
                <a:close/>
                <a:moveTo>
                  <a:pt x="1637" y="9864"/>
                </a:moveTo>
                <a:cubicBezTo>
                  <a:pt x="1641" y="9864"/>
                  <a:pt x="1641" y="9867"/>
                  <a:pt x="1638" y="9874"/>
                </a:cubicBezTo>
                <a:cubicBezTo>
                  <a:pt x="1632" y="9874"/>
                  <a:pt x="1632" y="9874"/>
                  <a:pt x="1626" y="9868"/>
                </a:cubicBezTo>
                <a:cubicBezTo>
                  <a:pt x="1631" y="9866"/>
                  <a:pt x="1635" y="9864"/>
                  <a:pt x="1637" y="9864"/>
                </a:cubicBezTo>
                <a:close/>
                <a:moveTo>
                  <a:pt x="4063" y="9880"/>
                </a:moveTo>
                <a:cubicBezTo>
                  <a:pt x="4074" y="9880"/>
                  <a:pt x="4084" y="9886"/>
                  <a:pt x="4092" y="9898"/>
                </a:cubicBezTo>
                <a:cubicBezTo>
                  <a:pt x="4103" y="9927"/>
                  <a:pt x="4109" y="9963"/>
                  <a:pt x="4086" y="9987"/>
                </a:cubicBezTo>
                <a:cubicBezTo>
                  <a:pt x="4078" y="9994"/>
                  <a:pt x="4070" y="9998"/>
                  <a:pt x="4062" y="9998"/>
                </a:cubicBezTo>
                <a:cubicBezTo>
                  <a:pt x="4047" y="9998"/>
                  <a:pt x="4034" y="9985"/>
                  <a:pt x="4026" y="9969"/>
                </a:cubicBezTo>
                <a:cubicBezTo>
                  <a:pt x="4009" y="9939"/>
                  <a:pt x="4015" y="9910"/>
                  <a:pt x="4044" y="9886"/>
                </a:cubicBezTo>
                <a:cubicBezTo>
                  <a:pt x="4050" y="9882"/>
                  <a:pt x="4057" y="9880"/>
                  <a:pt x="4063" y="9880"/>
                </a:cubicBezTo>
                <a:close/>
                <a:moveTo>
                  <a:pt x="3991" y="10063"/>
                </a:moveTo>
                <a:cubicBezTo>
                  <a:pt x="3997" y="10063"/>
                  <a:pt x="4015" y="10069"/>
                  <a:pt x="4015" y="10075"/>
                </a:cubicBezTo>
                <a:cubicBezTo>
                  <a:pt x="4015" y="10093"/>
                  <a:pt x="4015" y="10111"/>
                  <a:pt x="4009" y="10122"/>
                </a:cubicBezTo>
                <a:cubicBezTo>
                  <a:pt x="4003" y="10134"/>
                  <a:pt x="3991" y="10140"/>
                  <a:pt x="3985" y="10146"/>
                </a:cubicBezTo>
                <a:cubicBezTo>
                  <a:pt x="3985" y="10134"/>
                  <a:pt x="3985" y="10122"/>
                  <a:pt x="3985" y="10117"/>
                </a:cubicBezTo>
                <a:cubicBezTo>
                  <a:pt x="3985" y="10099"/>
                  <a:pt x="3991" y="10081"/>
                  <a:pt x="3991" y="10063"/>
                </a:cubicBezTo>
                <a:close/>
                <a:moveTo>
                  <a:pt x="4044" y="10359"/>
                </a:moveTo>
                <a:cubicBezTo>
                  <a:pt x="4068" y="10359"/>
                  <a:pt x="4074" y="10377"/>
                  <a:pt x="4080" y="10394"/>
                </a:cubicBezTo>
                <a:cubicBezTo>
                  <a:pt x="4075" y="10413"/>
                  <a:pt x="4064" y="10420"/>
                  <a:pt x="4051" y="10420"/>
                </a:cubicBezTo>
                <a:cubicBezTo>
                  <a:pt x="4047" y="10420"/>
                  <a:pt x="4042" y="10419"/>
                  <a:pt x="4038" y="10418"/>
                </a:cubicBezTo>
                <a:cubicBezTo>
                  <a:pt x="4032" y="10418"/>
                  <a:pt x="4026" y="10400"/>
                  <a:pt x="4026" y="10389"/>
                </a:cubicBezTo>
                <a:cubicBezTo>
                  <a:pt x="4026" y="10377"/>
                  <a:pt x="4038" y="10365"/>
                  <a:pt x="4044" y="10359"/>
                </a:cubicBezTo>
                <a:close/>
                <a:moveTo>
                  <a:pt x="4011" y="10665"/>
                </a:moveTo>
                <a:cubicBezTo>
                  <a:pt x="4024" y="10665"/>
                  <a:pt x="4033" y="10676"/>
                  <a:pt x="4038" y="10696"/>
                </a:cubicBezTo>
                <a:cubicBezTo>
                  <a:pt x="4038" y="10714"/>
                  <a:pt x="4026" y="10726"/>
                  <a:pt x="4009" y="10726"/>
                </a:cubicBezTo>
                <a:cubicBezTo>
                  <a:pt x="3997" y="10726"/>
                  <a:pt x="3979" y="10714"/>
                  <a:pt x="3979" y="10708"/>
                </a:cubicBezTo>
                <a:cubicBezTo>
                  <a:pt x="3985" y="10696"/>
                  <a:pt x="3991" y="10672"/>
                  <a:pt x="4003" y="10666"/>
                </a:cubicBezTo>
                <a:cubicBezTo>
                  <a:pt x="4006" y="10665"/>
                  <a:pt x="4009" y="10665"/>
                  <a:pt x="4011" y="10665"/>
                </a:cubicBezTo>
                <a:close/>
                <a:moveTo>
                  <a:pt x="6046" y="11494"/>
                </a:moveTo>
                <a:cubicBezTo>
                  <a:pt x="6052" y="11494"/>
                  <a:pt x="6059" y="11496"/>
                  <a:pt x="6066" y="11500"/>
                </a:cubicBezTo>
                <a:cubicBezTo>
                  <a:pt x="6084" y="11512"/>
                  <a:pt x="6090" y="11536"/>
                  <a:pt x="6102" y="11559"/>
                </a:cubicBezTo>
                <a:cubicBezTo>
                  <a:pt x="6084" y="11559"/>
                  <a:pt x="6066" y="11559"/>
                  <a:pt x="6048" y="11565"/>
                </a:cubicBezTo>
                <a:cubicBezTo>
                  <a:pt x="6031" y="11565"/>
                  <a:pt x="6007" y="11559"/>
                  <a:pt x="6013" y="11536"/>
                </a:cubicBezTo>
                <a:cubicBezTo>
                  <a:pt x="6013" y="11513"/>
                  <a:pt x="6027" y="11494"/>
                  <a:pt x="6046" y="11494"/>
                </a:cubicBezTo>
                <a:close/>
                <a:moveTo>
                  <a:pt x="6108" y="11559"/>
                </a:moveTo>
                <a:lnTo>
                  <a:pt x="6108" y="11559"/>
                </a:lnTo>
                <a:cubicBezTo>
                  <a:pt x="6125" y="11565"/>
                  <a:pt x="6143" y="11565"/>
                  <a:pt x="6161" y="11565"/>
                </a:cubicBezTo>
                <a:cubicBezTo>
                  <a:pt x="6179" y="11565"/>
                  <a:pt x="6202" y="11565"/>
                  <a:pt x="6202" y="11595"/>
                </a:cubicBezTo>
                <a:cubicBezTo>
                  <a:pt x="6202" y="11606"/>
                  <a:pt x="6190" y="11618"/>
                  <a:pt x="6184" y="11624"/>
                </a:cubicBezTo>
                <a:cubicBezTo>
                  <a:pt x="6177" y="11628"/>
                  <a:pt x="6169" y="11630"/>
                  <a:pt x="6163" y="11630"/>
                </a:cubicBezTo>
                <a:cubicBezTo>
                  <a:pt x="6150" y="11630"/>
                  <a:pt x="6139" y="11622"/>
                  <a:pt x="6131" y="11606"/>
                </a:cubicBezTo>
                <a:cubicBezTo>
                  <a:pt x="6125" y="11595"/>
                  <a:pt x="6114" y="11577"/>
                  <a:pt x="6108" y="11559"/>
                </a:cubicBezTo>
                <a:close/>
                <a:moveTo>
                  <a:pt x="6415" y="11891"/>
                </a:moveTo>
                <a:cubicBezTo>
                  <a:pt x="6428" y="11891"/>
                  <a:pt x="6436" y="11901"/>
                  <a:pt x="6445" y="11914"/>
                </a:cubicBezTo>
                <a:cubicBezTo>
                  <a:pt x="6451" y="11932"/>
                  <a:pt x="6451" y="11938"/>
                  <a:pt x="6433" y="11943"/>
                </a:cubicBezTo>
                <a:cubicBezTo>
                  <a:pt x="6427" y="11948"/>
                  <a:pt x="6420" y="11950"/>
                  <a:pt x="6414" y="11950"/>
                </a:cubicBezTo>
                <a:cubicBezTo>
                  <a:pt x="6403" y="11950"/>
                  <a:pt x="6393" y="11943"/>
                  <a:pt x="6385" y="11932"/>
                </a:cubicBezTo>
                <a:cubicBezTo>
                  <a:pt x="6391" y="11920"/>
                  <a:pt x="6391" y="11902"/>
                  <a:pt x="6397" y="11896"/>
                </a:cubicBezTo>
                <a:cubicBezTo>
                  <a:pt x="6404" y="11893"/>
                  <a:pt x="6410" y="11891"/>
                  <a:pt x="6415" y="11891"/>
                </a:cubicBezTo>
                <a:close/>
                <a:moveTo>
                  <a:pt x="6504" y="12038"/>
                </a:moveTo>
                <a:cubicBezTo>
                  <a:pt x="6527" y="12050"/>
                  <a:pt x="6533" y="12062"/>
                  <a:pt x="6527" y="12085"/>
                </a:cubicBezTo>
                <a:cubicBezTo>
                  <a:pt x="6524" y="12097"/>
                  <a:pt x="6518" y="12101"/>
                  <a:pt x="6509" y="12101"/>
                </a:cubicBezTo>
                <a:cubicBezTo>
                  <a:pt x="6504" y="12101"/>
                  <a:pt x="6498" y="12099"/>
                  <a:pt x="6492" y="12097"/>
                </a:cubicBezTo>
                <a:cubicBezTo>
                  <a:pt x="6474" y="12085"/>
                  <a:pt x="6462" y="12074"/>
                  <a:pt x="6474" y="12050"/>
                </a:cubicBezTo>
                <a:cubicBezTo>
                  <a:pt x="6474" y="12044"/>
                  <a:pt x="6492" y="12044"/>
                  <a:pt x="6504" y="12038"/>
                </a:cubicBezTo>
                <a:close/>
                <a:moveTo>
                  <a:pt x="6563" y="12204"/>
                </a:moveTo>
                <a:cubicBezTo>
                  <a:pt x="6581" y="12204"/>
                  <a:pt x="6592" y="12215"/>
                  <a:pt x="6592" y="12239"/>
                </a:cubicBezTo>
                <a:cubicBezTo>
                  <a:pt x="6587" y="12245"/>
                  <a:pt x="6575" y="12257"/>
                  <a:pt x="6569" y="12257"/>
                </a:cubicBezTo>
                <a:cubicBezTo>
                  <a:pt x="6566" y="12258"/>
                  <a:pt x="6563" y="12258"/>
                  <a:pt x="6560" y="12258"/>
                </a:cubicBezTo>
                <a:cubicBezTo>
                  <a:pt x="6542" y="12258"/>
                  <a:pt x="6534" y="12243"/>
                  <a:pt x="6539" y="12227"/>
                </a:cubicBezTo>
                <a:cubicBezTo>
                  <a:pt x="6539" y="12215"/>
                  <a:pt x="6551" y="12204"/>
                  <a:pt x="6563" y="12204"/>
                </a:cubicBezTo>
                <a:close/>
                <a:moveTo>
                  <a:pt x="6646" y="12635"/>
                </a:moveTo>
                <a:cubicBezTo>
                  <a:pt x="6652" y="12635"/>
                  <a:pt x="6669" y="12641"/>
                  <a:pt x="6675" y="12647"/>
                </a:cubicBezTo>
                <a:cubicBezTo>
                  <a:pt x="6687" y="12665"/>
                  <a:pt x="6681" y="12683"/>
                  <a:pt x="6657" y="12688"/>
                </a:cubicBezTo>
                <a:cubicBezTo>
                  <a:pt x="6646" y="12688"/>
                  <a:pt x="6640" y="12677"/>
                  <a:pt x="6628" y="12671"/>
                </a:cubicBezTo>
                <a:cubicBezTo>
                  <a:pt x="6634" y="12659"/>
                  <a:pt x="6634" y="12641"/>
                  <a:pt x="6646" y="12635"/>
                </a:cubicBezTo>
                <a:close/>
                <a:moveTo>
                  <a:pt x="3435" y="12712"/>
                </a:moveTo>
                <a:cubicBezTo>
                  <a:pt x="3447" y="12712"/>
                  <a:pt x="3459" y="12718"/>
                  <a:pt x="3465" y="12730"/>
                </a:cubicBezTo>
                <a:cubicBezTo>
                  <a:pt x="3471" y="12753"/>
                  <a:pt x="3465" y="12777"/>
                  <a:pt x="3441" y="12795"/>
                </a:cubicBezTo>
                <a:cubicBezTo>
                  <a:pt x="3429" y="12807"/>
                  <a:pt x="3412" y="12813"/>
                  <a:pt x="3394" y="12819"/>
                </a:cubicBezTo>
                <a:cubicBezTo>
                  <a:pt x="3394" y="12801"/>
                  <a:pt x="3394" y="12783"/>
                  <a:pt x="3394" y="12765"/>
                </a:cubicBezTo>
                <a:cubicBezTo>
                  <a:pt x="3400" y="12742"/>
                  <a:pt x="3400" y="12712"/>
                  <a:pt x="3435" y="12712"/>
                </a:cubicBezTo>
                <a:close/>
                <a:moveTo>
                  <a:pt x="3267" y="13071"/>
                </a:moveTo>
                <a:cubicBezTo>
                  <a:pt x="3282" y="13071"/>
                  <a:pt x="3294" y="13082"/>
                  <a:pt x="3299" y="13096"/>
                </a:cubicBezTo>
                <a:cubicBezTo>
                  <a:pt x="3305" y="13138"/>
                  <a:pt x="3282" y="13156"/>
                  <a:pt x="3258" y="13167"/>
                </a:cubicBezTo>
                <a:cubicBezTo>
                  <a:pt x="3253" y="13168"/>
                  <a:pt x="3248" y="13169"/>
                  <a:pt x="3244" y="13169"/>
                </a:cubicBezTo>
                <a:cubicBezTo>
                  <a:pt x="3223" y="13169"/>
                  <a:pt x="3210" y="13157"/>
                  <a:pt x="3205" y="13138"/>
                </a:cubicBezTo>
                <a:cubicBezTo>
                  <a:pt x="3193" y="13096"/>
                  <a:pt x="3228" y="13085"/>
                  <a:pt x="3258" y="13073"/>
                </a:cubicBezTo>
                <a:cubicBezTo>
                  <a:pt x="3261" y="13072"/>
                  <a:pt x="3264" y="13071"/>
                  <a:pt x="3267" y="13071"/>
                </a:cubicBezTo>
                <a:close/>
                <a:moveTo>
                  <a:pt x="3143" y="13261"/>
                </a:moveTo>
                <a:cubicBezTo>
                  <a:pt x="3146" y="13261"/>
                  <a:pt x="3148" y="13261"/>
                  <a:pt x="3151" y="13262"/>
                </a:cubicBezTo>
                <a:cubicBezTo>
                  <a:pt x="3175" y="13262"/>
                  <a:pt x="3187" y="13274"/>
                  <a:pt x="3187" y="13297"/>
                </a:cubicBezTo>
                <a:cubicBezTo>
                  <a:pt x="3187" y="13321"/>
                  <a:pt x="3187" y="13345"/>
                  <a:pt x="3151" y="13345"/>
                </a:cubicBezTo>
                <a:cubicBezTo>
                  <a:pt x="3134" y="13345"/>
                  <a:pt x="3122" y="13327"/>
                  <a:pt x="3122" y="13309"/>
                </a:cubicBezTo>
                <a:cubicBezTo>
                  <a:pt x="3122" y="13288"/>
                  <a:pt x="3117" y="13261"/>
                  <a:pt x="3143" y="13261"/>
                </a:cubicBezTo>
                <a:close/>
                <a:moveTo>
                  <a:pt x="3246" y="8591"/>
                </a:moveTo>
                <a:cubicBezTo>
                  <a:pt x="3358" y="8727"/>
                  <a:pt x="3465" y="8851"/>
                  <a:pt x="3542" y="9005"/>
                </a:cubicBezTo>
                <a:cubicBezTo>
                  <a:pt x="3737" y="9407"/>
                  <a:pt x="3808" y="9839"/>
                  <a:pt x="3796" y="10276"/>
                </a:cubicBezTo>
                <a:cubicBezTo>
                  <a:pt x="3790" y="10436"/>
                  <a:pt x="3796" y="10601"/>
                  <a:pt x="3772" y="10761"/>
                </a:cubicBezTo>
                <a:cubicBezTo>
                  <a:pt x="3719" y="11145"/>
                  <a:pt x="3589" y="11512"/>
                  <a:pt x="3483" y="11878"/>
                </a:cubicBezTo>
                <a:cubicBezTo>
                  <a:pt x="3282" y="12576"/>
                  <a:pt x="3010" y="13250"/>
                  <a:pt x="2749" y="13924"/>
                </a:cubicBezTo>
                <a:cubicBezTo>
                  <a:pt x="2678" y="14113"/>
                  <a:pt x="2619" y="14308"/>
                  <a:pt x="2519" y="14492"/>
                </a:cubicBezTo>
                <a:cubicBezTo>
                  <a:pt x="2495" y="14480"/>
                  <a:pt x="2472" y="14468"/>
                  <a:pt x="2454" y="14450"/>
                </a:cubicBezTo>
                <a:cubicBezTo>
                  <a:pt x="2010" y="14060"/>
                  <a:pt x="1673" y="13611"/>
                  <a:pt x="1549" y="13025"/>
                </a:cubicBezTo>
                <a:cubicBezTo>
                  <a:pt x="1437" y="12523"/>
                  <a:pt x="1390" y="12020"/>
                  <a:pt x="1413" y="11512"/>
                </a:cubicBezTo>
                <a:cubicBezTo>
                  <a:pt x="1425" y="11163"/>
                  <a:pt x="1520" y="10826"/>
                  <a:pt x="1632" y="10501"/>
                </a:cubicBezTo>
                <a:cubicBezTo>
                  <a:pt x="1691" y="10223"/>
                  <a:pt x="1827" y="9981"/>
                  <a:pt x="1939" y="9732"/>
                </a:cubicBezTo>
                <a:cubicBezTo>
                  <a:pt x="1957" y="9703"/>
                  <a:pt x="1981" y="9673"/>
                  <a:pt x="2004" y="9655"/>
                </a:cubicBezTo>
                <a:cubicBezTo>
                  <a:pt x="2205" y="9514"/>
                  <a:pt x="2406" y="9378"/>
                  <a:pt x="2608" y="9236"/>
                </a:cubicBezTo>
                <a:cubicBezTo>
                  <a:pt x="2619" y="9171"/>
                  <a:pt x="2690" y="9165"/>
                  <a:pt x="2726" y="9123"/>
                </a:cubicBezTo>
                <a:cubicBezTo>
                  <a:pt x="2809" y="9023"/>
                  <a:pt x="2891" y="8928"/>
                  <a:pt x="3004" y="8863"/>
                </a:cubicBezTo>
                <a:cubicBezTo>
                  <a:pt x="3116" y="8804"/>
                  <a:pt x="3128" y="8650"/>
                  <a:pt x="3246" y="8591"/>
                </a:cubicBezTo>
                <a:close/>
                <a:moveTo>
                  <a:pt x="4411" y="17259"/>
                </a:moveTo>
                <a:cubicBezTo>
                  <a:pt x="4434" y="17271"/>
                  <a:pt x="4446" y="17288"/>
                  <a:pt x="4434" y="17306"/>
                </a:cubicBezTo>
                <a:cubicBezTo>
                  <a:pt x="4418" y="17333"/>
                  <a:pt x="4392" y="17360"/>
                  <a:pt x="4356" y="17360"/>
                </a:cubicBezTo>
                <a:cubicBezTo>
                  <a:pt x="4353" y="17360"/>
                  <a:pt x="4349" y="17360"/>
                  <a:pt x="4346" y="17359"/>
                </a:cubicBezTo>
                <a:cubicBezTo>
                  <a:pt x="4322" y="17359"/>
                  <a:pt x="4310" y="17336"/>
                  <a:pt x="4322" y="17318"/>
                </a:cubicBezTo>
                <a:cubicBezTo>
                  <a:pt x="4346" y="17288"/>
                  <a:pt x="4369" y="17259"/>
                  <a:pt x="4411" y="17259"/>
                </a:cubicBezTo>
                <a:close/>
                <a:moveTo>
                  <a:pt x="4232" y="17409"/>
                </a:moveTo>
                <a:cubicBezTo>
                  <a:pt x="4238" y="17409"/>
                  <a:pt x="4245" y="17412"/>
                  <a:pt x="4251" y="17418"/>
                </a:cubicBezTo>
                <a:cubicBezTo>
                  <a:pt x="4263" y="17436"/>
                  <a:pt x="4245" y="17454"/>
                  <a:pt x="4233" y="17466"/>
                </a:cubicBezTo>
                <a:cubicBezTo>
                  <a:pt x="4222" y="17477"/>
                  <a:pt x="4208" y="17489"/>
                  <a:pt x="4194" y="17489"/>
                </a:cubicBezTo>
                <a:cubicBezTo>
                  <a:pt x="4187" y="17489"/>
                  <a:pt x="4180" y="17486"/>
                  <a:pt x="4174" y="17477"/>
                </a:cubicBezTo>
                <a:cubicBezTo>
                  <a:pt x="4151" y="17454"/>
                  <a:pt x="4186" y="17436"/>
                  <a:pt x="4204" y="17424"/>
                </a:cubicBezTo>
                <a:cubicBezTo>
                  <a:pt x="4211" y="17417"/>
                  <a:pt x="4221" y="17409"/>
                  <a:pt x="4232" y="17409"/>
                </a:cubicBezTo>
                <a:close/>
                <a:moveTo>
                  <a:pt x="4927" y="17124"/>
                </a:moveTo>
                <a:cubicBezTo>
                  <a:pt x="4999" y="17124"/>
                  <a:pt x="5066" y="17146"/>
                  <a:pt x="5108" y="17194"/>
                </a:cubicBezTo>
                <a:cubicBezTo>
                  <a:pt x="5215" y="17312"/>
                  <a:pt x="5315" y="17448"/>
                  <a:pt x="5345" y="17613"/>
                </a:cubicBezTo>
                <a:cubicBezTo>
                  <a:pt x="5422" y="17998"/>
                  <a:pt x="5440" y="18376"/>
                  <a:pt x="5268" y="18749"/>
                </a:cubicBezTo>
                <a:cubicBezTo>
                  <a:pt x="5274" y="18790"/>
                  <a:pt x="5274" y="18831"/>
                  <a:pt x="5239" y="18867"/>
                </a:cubicBezTo>
                <a:cubicBezTo>
                  <a:pt x="5239" y="18896"/>
                  <a:pt x="5233" y="18926"/>
                  <a:pt x="5203" y="18944"/>
                </a:cubicBezTo>
                <a:cubicBezTo>
                  <a:pt x="5203" y="18979"/>
                  <a:pt x="5203" y="19015"/>
                  <a:pt x="5191" y="19038"/>
                </a:cubicBezTo>
                <a:cubicBezTo>
                  <a:pt x="5061" y="19340"/>
                  <a:pt x="4878" y="19600"/>
                  <a:pt x="4641" y="19819"/>
                </a:cubicBezTo>
                <a:cubicBezTo>
                  <a:pt x="4570" y="19878"/>
                  <a:pt x="4499" y="19931"/>
                  <a:pt x="4381" y="19955"/>
                </a:cubicBezTo>
                <a:cubicBezTo>
                  <a:pt x="4275" y="19635"/>
                  <a:pt x="4245" y="19310"/>
                  <a:pt x="4245" y="18979"/>
                </a:cubicBezTo>
                <a:cubicBezTo>
                  <a:pt x="4216" y="18890"/>
                  <a:pt x="4251" y="18808"/>
                  <a:pt x="4251" y="18725"/>
                </a:cubicBezTo>
                <a:cubicBezTo>
                  <a:pt x="4257" y="18293"/>
                  <a:pt x="4346" y="17885"/>
                  <a:pt x="4494" y="17483"/>
                </a:cubicBezTo>
                <a:cubicBezTo>
                  <a:pt x="4529" y="17389"/>
                  <a:pt x="4576" y="17306"/>
                  <a:pt x="4647" y="17235"/>
                </a:cubicBezTo>
                <a:cubicBezTo>
                  <a:pt x="4722" y="17164"/>
                  <a:pt x="4830" y="17124"/>
                  <a:pt x="4927" y="17124"/>
                </a:cubicBezTo>
                <a:close/>
                <a:moveTo>
                  <a:pt x="3695" y="22130"/>
                </a:moveTo>
                <a:cubicBezTo>
                  <a:pt x="3719" y="22130"/>
                  <a:pt x="3725" y="22148"/>
                  <a:pt x="3731" y="22166"/>
                </a:cubicBezTo>
                <a:cubicBezTo>
                  <a:pt x="3737" y="22178"/>
                  <a:pt x="3743" y="22190"/>
                  <a:pt x="3743" y="22201"/>
                </a:cubicBezTo>
                <a:cubicBezTo>
                  <a:pt x="3731" y="22195"/>
                  <a:pt x="3719" y="22195"/>
                  <a:pt x="3707" y="22195"/>
                </a:cubicBezTo>
                <a:cubicBezTo>
                  <a:pt x="3689" y="22190"/>
                  <a:pt x="3672" y="22184"/>
                  <a:pt x="3672" y="22160"/>
                </a:cubicBezTo>
                <a:cubicBezTo>
                  <a:pt x="3678" y="22148"/>
                  <a:pt x="3684" y="22136"/>
                  <a:pt x="3695" y="22130"/>
                </a:cubicBezTo>
                <a:close/>
                <a:moveTo>
                  <a:pt x="3875" y="22578"/>
                </a:moveTo>
                <a:cubicBezTo>
                  <a:pt x="3880" y="22578"/>
                  <a:pt x="3885" y="22580"/>
                  <a:pt x="3890" y="22586"/>
                </a:cubicBezTo>
                <a:cubicBezTo>
                  <a:pt x="3908" y="22603"/>
                  <a:pt x="3896" y="22627"/>
                  <a:pt x="3873" y="22639"/>
                </a:cubicBezTo>
                <a:cubicBezTo>
                  <a:pt x="3861" y="22668"/>
                  <a:pt x="3837" y="22686"/>
                  <a:pt x="3808" y="22704"/>
                </a:cubicBezTo>
                <a:cubicBezTo>
                  <a:pt x="3796" y="22710"/>
                  <a:pt x="3784" y="22722"/>
                  <a:pt x="3766" y="22734"/>
                </a:cubicBezTo>
                <a:cubicBezTo>
                  <a:pt x="3757" y="22740"/>
                  <a:pt x="3747" y="22745"/>
                  <a:pt x="3738" y="22745"/>
                </a:cubicBezTo>
                <a:cubicBezTo>
                  <a:pt x="3731" y="22745"/>
                  <a:pt x="3724" y="22742"/>
                  <a:pt x="3719" y="22734"/>
                </a:cubicBezTo>
                <a:cubicBezTo>
                  <a:pt x="3713" y="22734"/>
                  <a:pt x="3731" y="22716"/>
                  <a:pt x="3743" y="22710"/>
                </a:cubicBezTo>
                <a:cubicBezTo>
                  <a:pt x="3749" y="22686"/>
                  <a:pt x="3760" y="22674"/>
                  <a:pt x="3778" y="22668"/>
                </a:cubicBezTo>
                <a:cubicBezTo>
                  <a:pt x="3790" y="22639"/>
                  <a:pt x="3814" y="22621"/>
                  <a:pt x="3837" y="22609"/>
                </a:cubicBezTo>
                <a:cubicBezTo>
                  <a:pt x="3851" y="22600"/>
                  <a:pt x="3861" y="22578"/>
                  <a:pt x="3875" y="22578"/>
                </a:cubicBezTo>
                <a:close/>
                <a:moveTo>
                  <a:pt x="7986" y="0"/>
                </a:moveTo>
                <a:cubicBezTo>
                  <a:pt x="7853" y="0"/>
                  <a:pt x="7726" y="43"/>
                  <a:pt x="7603" y="107"/>
                </a:cubicBezTo>
                <a:cubicBezTo>
                  <a:pt x="7568" y="142"/>
                  <a:pt x="7532" y="166"/>
                  <a:pt x="7485" y="184"/>
                </a:cubicBezTo>
                <a:cubicBezTo>
                  <a:pt x="7420" y="237"/>
                  <a:pt x="7355" y="284"/>
                  <a:pt x="7296" y="332"/>
                </a:cubicBezTo>
                <a:cubicBezTo>
                  <a:pt x="7225" y="397"/>
                  <a:pt x="7160" y="468"/>
                  <a:pt x="7095" y="533"/>
                </a:cubicBezTo>
                <a:cubicBezTo>
                  <a:pt x="7089" y="580"/>
                  <a:pt x="7065" y="621"/>
                  <a:pt x="7024" y="651"/>
                </a:cubicBezTo>
                <a:cubicBezTo>
                  <a:pt x="6853" y="870"/>
                  <a:pt x="6746" y="1130"/>
                  <a:pt x="6640" y="1390"/>
                </a:cubicBezTo>
                <a:cubicBezTo>
                  <a:pt x="6587" y="1532"/>
                  <a:pt x="6557" y="1691"/>
                  <a:pt x="6533" y="1839"/>
                </a:cubicBezTo>
                <a:cubicBezTo>
                  <a:pt x="6504" y="2005"/>
                  <a:pt x="6498" y="2164"/>
                  <a:pt x="6480" y="2330"/>
                </a:cubicBezTo>
                <a:cubicBezTo>
                  <a:pt x="6521" y="2448"/>
                  <a:pt x="6480" y="2531"/>
                  <a:pt x="6368" y="2602"/>
                </a:cubicBezTo>
                <a:cubicBezTo>
                  <a:pt x="5877" y="2939"/>
                  <a:pt x="5345" y="3199"/>
                  <a:pt x="4807" y="3442"/>
                </a:cubicBezTo>
                <a:cubicBezTo>
                  <a:pt x="4712" y="3486"/>
                  <a:pt x="4616" y="3537"/>
                  <a:pt x="4511" y="3537"/>
                </a:cubicBezTo>
                <a:cubicBezTo>
                  <a:pt x="4505" y="3537"/>
                  <a:pt x="4499" y="3536"/>
                  <a:pt x="4494" y="3536"/>
                </a:cubicBezTo>
                <a:cubicBezTo>
                  <a:pt x="4383" y="3553"/>
                  <a:pt x="4278" y="3590"/>
                  <a:pt x="4163" y="3590"/>
                </a:cubicBezTo>
                <a:cubicBezTo>
                  <a:pt x="4155" y="3590"/>
                  <a:pt x="4147" y="3590"/>
                  <a:pt x="4139" y="3589"/>
                </a:cubicBezTo>
                <a:cubicBezTo>
                  <a:pt x="4086" y="3616"/>
                  <a:pt x="4026" y="3629"/>
                  <a:pt x="3964" y="3629"/>
                </a:cubicBezTo>
                <a:cubicBezTo>
                  <a:pt x="3944" y="3629"/>
                  <a:pt x="3923" y="3628"/>
                  <a:pt x="3902" y="3625"/>
                </a:cubicBezTo>
                <a:lnTo>
                  <a:pt x="3825" y="3625"/>
                </a:lnTo>
                <a:cubicBezTo>
                  <a:pt x="3799" y="3638"/>
                  <a:pt x="3772" y="3645"/>
                  <a:pt x="3743" y="3645"/>
                </a:cubicBezTo>
                <a:cubicBezTo>
                  <a:pt x="3733" y="3645"/>
                  <a:pt x="3723" y="3644"/>
                  <a:pt x="3713" y="3643"/>
                </a:cubicBezTo>
                <a:cubicBezTo>
                  <a:pt x="3698" y="3648"/>
                  <a:pt x="3683" y="3651"/>
                  <a:pt x="3670" y="3651"/>
                </a:cubicBezTo>
                <a:cubicBezTo>
                  <a:pt x="3626" y="3651"/>
                  <a:pt x="3592" y="3624"/>
                  <a:pt x="3565" y="3583"/>
                </a:cubicBezTo>
                <a:cubicBezTo>
                  <a:pt x="3370" y="3323"/>
                  <a:pt x="3181" y="3069"/>
                  <a:pt x="2992" y="2809"/>
                </a:cubicBezTo>
                <a:cubicBezTo>
                  <a:pt x="2962" y="2785"/>
                  <a:pt x="2933" y="2768"/>
                  <a:pt x="2921" y="2732"/>
                </a:cubicBezTo>
                <a:cubicBezTo>
                  <a:pt x="2814" y="2649"/>
                  <a:pt x="2726" y="2555"/>
                  <a:pt x="2643" y="2448"/>
                </a:cubicBezTo>
                <a:cubicBezTo>
                  <a:pt x="2631" y="2436"/>
                  <a:pt x="2619" y="2425"/>
                  <a:pt x="2608" y="2413"/>
                </a:cubicBezTo>
                <a:cubicBezTo>
                  <a:pt x="2572" y="2395"/>
                  <a:pt x="2548" y="2371"/>
                  <a:pt x="2531" y="2336"/>
                </a:cubicBezTo>
                <a:cubicBezTo>
                  <a:pt x="2359" y="2271"/>
                  <a:pt x="2211" y="2164"/>
                  <a:pt x="2046" y="2088"/>
                </a:cubicBezTo>
                <a:cubicBezTo>
                  <a:pt x="1832" y="1993"/>
                  <a:pt x="1622" y="1944"/>
                  <a:pt x="1411" y="1944"/>
                </a:cubicBezTo>
                <a:cubicBezTo>
                  <a:pt x="1214" y="1944"/>
                  <a:pt x="1016" y="1987"/>
                  <a:pt x="816" y="2076"/>
                </a:cubicBezTo>
                <a:cubicBezTo>
                  <a:pt x="792" y="2082"/>
                  <a:pt x="769" y="2094"/>
                  <a:pt x="745" y="2105"/>
                </a:cubicBezTo>
                <a:cubicBezTo>
                  <a:pt x="603" y="2206"/>
                  <a:pt x="473" y="2312"/>
                  <a:pt x="367" y="2448"/>
                </a:cubicBezTo>
                <a:cubicBezTo>
                  <a:pt x="272" y="2732"/>
                  <a:pt x="243" y="3010"/>
                  <a:pt x="402" y="3282"/>
                </a:cubicBezTo>
                <a:cubicBezTo>
                  <a:pt x="455" y="3377"/>
                  <a:pt x="497" y="3483"/>
                  <a:pt x="544" y="3583"/>
                </a:cubicBezTo>
                <a:cubicBezTo>
                  <a:pt x="597" y="3648"/>
                  <a:pt x="645" y="3714"/>
                  <a:pt x="698" y="3779"/>
                </a:cubicBezTo>
                <a:cubicBezTo>
                  <a:pt x="727" y="3790"/>
                  <a:pt x="751" y="3814"/>
                  <a:pt x="769" y="3849"/>
                </a:cubicBezTo>
                <a:cubicBezTo>
                  <a:pt x="887" y="3920"/>
                  <a:pt x="999" y="3997"/>
                  <a:pt x="1118" y="4062"/>
                </a:cubicBezTo>
                <a:cubicBezTo>
                  <a:pt x="1466" y="4252"/>
                  <a:pt x="1821" y="4447"/>
                  <a:pt x="2229" y="4506"/>
                </a:cubicBezTo>
                <a:cubicBezTo>
                  <a:pt x="2590" y="4565"/>
                  <a:pt x="2590" y="4577"/>
                  <a:pt x="2678" y="4943"/>
                </a:cubicBezTo>
                <a:cubicBezTo>
                  <a:pt x="2684" y="4961"/>
                  <a:pt x="2678" y="4985"/>
                  <a:pt x="2684" y="5002"/>
                </a:cubicBezTo>
                <a:cubicBezTo>
                  <a:pt x="2749" y="5203"/>
                  <a:pt x="2791" y="5410"/>
                  <a:pt x="2767" y="5629"/>
                </a:cubicBezTo>
                <a:cubicBezTo>
                  <a:pt x="2797" y="5670"/>
                  <a:pt x="2797" y="5706"/>
                  <a:pt x="2767" y="5747"/>
                </a:cubicBezTo>
                <a:cubicBezTo>
                  <a:pt x="2773" y="5812"/>
                  <a:pt x="2773" y="5877"/>
                  <a:pt x="2749" y="5942"/>
                </a:cubicBezTo>
                <a:cubicBezTo>
                  <a:pt x="2761" y="5972"/>
                  <a:pt x="2755" y="6002"/>
                  <a:pt x="2738" y="6025"/>
                </a:cubicBezTo>
                <a:cubicBezTo>
                  <a:pt x="2726" y="6090"/>
                  <a:pt x="2720" y="6155"/>
                  <a:pt x="2714" y="6220"/>
                </a:cubicBezTo>
                <a:cubicBezTo>
                  <a:pt x="2720" y="6274"/>
                  <a:pt x="2732" y="6327"/>
                  <a:pt x="2690" y="6380"/>
                </a:cubicBezTo>
                <a:cubicBezTo>
                  <a:pt x="2684" y="6415"/>
                  <a:pt x="2678" y="6457"/>
                  <a:pt x="2673" y="6492"/>
                </a:cubicBezTo>
                <a:cubicBezTo>
                  <a:pt x="2684" y="6616"/>
                  <a:pt x="2649" y="6735"/>
                  <a:pt x="2613" y="6847"/>
                </a:cubicBezTo>
                <a:cubicBezTo>
                  <a:pt x="2608" y="7095"/>
                  <a:pt x="2507" y="7320"/>
                  <a:pt x="2448" y="7551"/>
                </a:cubicBezTo>
                <a:cubicBezTo>
                  <a:pt x="2448" y="7568"/>
                  <a:pt x="2448" y="7580"/>
                  <a:pt x="2442" y="7592"/>
                </a:cubicBezTo>
                <a:cubicBezTo>
                  <a:pt x="2373" y="7849"/>
                  <a:pt x="2361" y="7891"/>
                  <a:pt x="2173" y="7891"/>
                </a:cubicBezTo>
                <a:cubicBezTo>
                  <a:pt x="2136" y="7891"/>
                  <a:pt x="2092" y="7890"/>
                  <a:pt x="2040" y="7888"/>
                </a:cubicBezTo>
                <a:cubicBezTo>
                  <a:pt x="1985" y="7884"/>
                  <a:pt x="1930" y="7883"/>
                  <a:pt x="1875" y="7883"/>
                </a:cubicBezTo>
                <a:cubicBezTo>
                  <a:pt x="1428" y="7883"/>
                  <a:pt x="1010" y="7996"/>
                  <a:pt x="656" y="8301"/>
                </a:cubicBezTo>
                <a:cubicBezTo>
                  <a:pt x="633" y="8319"/>
                  <a:pt x="597" y="8331"/>
                  <a:pt x="574" y="8349"/>
                </a:cubicBezTo>
                <a:cubicBezTo>
                  <a:pt x="485" y="8449"/>
                  <a:pt x="402" y="8550"/>
                  <a:pt x="319" y="8650"/>
                </a:cubicBezTo>
                <a:cubicBezTo>
                  <a:pt x="302" y="8698"/>
                  <a:pt x="266" y="8733"/>
                  <a:pt x="231" y="8763"/>
                </a:cubicBezTo>
                <a:cubicBezTo>
                  <a:pt x="213" y="8792"/>
                  <a:pt x="195" y="8822"/>
                  <a:pt x="172" y="8851"/>
                </a:cubicBezTo>
                <a:cubicBezTo>
                  <a:pt x="160" y="8910"/>
                  <a:pt x="136" y="8964"/>
                  <a:pt x="95" y="9005"/>
                </a:cubicBezTo>
                <a:cubicBezTo>
                  <a:pt x="0" y="9206"/>
                  <a:pt x="59" y="9401"/>
                  <a:pt x="101" y="9596"/>
                </a:cubicBezTo>
                <a:cubicBezTo>
                  <a:pt x="172" y="9738"/>
                  <a:pt x="278" y="9856"/>
                  <a:pt x="408" y="9951"/>
                </a:cubicBezTo>
                <a:cubicBezTo>
                  <a:pt x="532" y="9957"/>
                  <a:pt x="639" y="10040"/>
                  <a:pt x="763" y="10052"/>
                </a:cubicBezTo>
                <a:cubicBezTo>
                  <a:pt x="783" y="10052"/>
                  <a:pt x="802" y="10053"/>
                  <a:pt x="822" y="10053"/>
                </a:cubicBezTo>
                <a:cubicBezTo>
                  <a:pt x="962" y="10053"/>
                  <a:pt x="1102" y="10034"/>
                  <a:pt x="1242" y="9992"/>
                </a:cubicBezTo>
                <a:cubicBezTo>
                  <a:pt x="1307" y="9971"/>
                  <a:pt x="1373" y="9939"/>
                  <a:pt x="1448" y="9939"/>
                </a:cubicBezTo>
                <a:cubicBezTo>
                  <a:pt x="1454" y="9939"/>
                  <a:pt x="1460" y="9939"/>
                  <a:pt x="1466" y="9939"/>
                </a:cubicBezTo>
                <a:cubicBezTo>
                  <a:pt x="1520" y="9916"/>
                  <a:pt x="1561" y="9874"/>
                  <a:pt x="1626" y="9874"/>
                </a:cubicBezTo>
                <a:cubicBezTo>
                  <a:pt x="1602" y="10075"/>
                  <a:pt x="1555" y="10270"/>
                  <a:pt x="1472" y="10459"/>
                </a:cubicBezTo>
                <a:cubicBezTo>
                  <a:pt x="1425" y="10643"/>
                  <a:pt x="1384" y="10826"/>
                  <a:pt x="1342" y="11009"/>
                </a:cubicBezTo>
                <a:cubicBezTo>
                  <a:pt x="1348" y="11039"/>
                  <a:pt x="1348" y="11068"/>
                  <a:pt x="1325" y="11092"/>
                </a:cubicBezTo>
                <a:cubicBezTo>
                  <a:pt x="1313" y="11133"/>
                  <a:pt x="1307" y="11169"/>
                  <a:pt x="1295" y="11204"/>
                </a:cubicBezTo>
                <a:cubicBezTo>
                  <a:pt x="1277" y="11536"/>
                  <a:pt x="1289" y="11867"/>
                  <a:pt x="1301" y="12204"/>
                </a:cubicBezTo>
                <a:cubicBezTo>
                  <a:pt x="1325" y="12748"/>
                  <a:pt x="1449" y="13256"/>
                  <a:pt x="1679" y="13747"/>
                </a:cubicBezTo>
                <a:cubicBezTo>
                  <a:pt x="1762" y="13883"/>
                  <a:pt x="1880" y="14001"/>
                  <a:pt x="1939" y="14155"/>
                </a:cubicBezTo>
                <a:cubicBezTo>
                  <a:pt x="2010" y="14226"/>
                  <a:pt x="2075" y="14303"/>
                  <a:pt x="2140" y="14379"/>
                </a:cubicBezTo>
                <a:cubicBezTo>
                  <a:pt x="2200" y="14403"/>
                  <a:pt x="2235" y="14450"/>
                  <a:pt x="2265" y="14504"/>
                </a:cubicBezTo>
                <a:cubicBezTo>
                  <a:pt x="2300" y="14527"/>
                  <a:pt x="2336" y="14557"/>
                  <a:pt x="2371" y="14580"/>
                </a:cubicBezTo>
                <a:cubicBezTo>
                  <a:pt x="2472" y="14645"/>
                  <a:pt x="2483" y="14722"/>
                  <a:pt x="2406" y="14817"/>
                </a:cubicBezTo>
                <a:cubicBezTo>
                  <a:pt x="2412" y="14864"/>
                  <a:pt x="2401" y="14906"/>
                  <a:pt x="2371" y="14935"/>
                </a:cubicBezTo>
                <a:cubicBezTo>
                  <a:pt x="2365" y="15036"/>
                  <a:pt x="2336" y="15124"/>
                  <a:pt x="2294" y="15213"/>
                </a:cubicBezTo>
                <a:cubicBezTo>
                  <a:pt x="2288" y="15237"/>
                  <a:pt x="2282" y="15260"/>
                  <a:pt x="2282" y="15290"/>
                </a:cubicBezTo>
                <a:cubicBezTo>
                  <a:pt x="2288" y="15319"/>
                  <a:pt x="2276" y="15343"/>
                  <a:pt x="2253" y="15367"/>
                </a:cubicBezTo>
                <a:cubicBezTo>
                  <a:pt x="2235" y="15450"/>
                  <a:pt x="2217" y="15532"/>
                  <a:pt x="2200" y="15615"/>
                </a:cubicBezTo>
                <a:cubicBezTo>
                  <a:pt x="2152" y="15822"/>
                  <a:pt x="2111" y="16035"/>
                  <a:pt x="2058" y="16242"/>
                </a:cubicBezTo>
                <a:cubicBezTo>
                  <a:pt x="1957" y="16597"/>
                  <a:pt x="1916" y="16957"/>
                  <a:pt x="1904" y="17324"/>
                </a:cubicBezTo>
                <a:cubicBezTo>
                  <a:pt x="1898" y="17631"/>
                  <a:pt x="1928" y="17933"/>
                  <a:pt x="1969" y="18234"/>
                </a:cubicBezTo>
                <a:cubicBezTo>
                  <a:pt x="2016" y="18524"/>
                  <a:pt x="2158" y="18778"/>
                  <a:pt x="2223" y="19056"/>
                </a:cubicBezTo>
                <a:cubicBezTo>
                  <a:pt x="2253" y="19080"/>
                  <a:pt x="2259" y="19109"/>
                  <a:pt x="2259" y="19139"/>
                </a:cubicBezTo>
                <a:cubicBezTo>
                  <a:pt x="2294" y="19168"/>
                  <a:pt x="2300" y="19210"/>
                  <a:pt x="2306" y="19251"/>
                </a:cubicBezTo>
                <a:cubicBezTo>
                  <a:pt x="2377" y="19298"/>
                  <a:pt x="2365" y="19393"/>
                  <a:pt x="2412" y="19446"/>
                </a:cubicBezTo>
                <a:cubicBezTo>
                  <a:pt x="2560" y="19588"/>
                  <a:pt x="2702" y="19730"/>
                  <a:pt x="2850" y="19872"/>
                </a:cubicBezTo>
                <a:cubicBezTo>
                  <a:pt x="2980" y="19949"/>
                  <a:pt x="3098" y="20061"/>
                  <a:pt x="3240" y="20103"/>
                </a:cubicBezTo>
                <a:cubicBezTo>
                  <a:pt x="3425" y="20153"/>
                  <a:pt x="3621" y="20203"/>
                  <a:pt x="3817" y="20203"/>
                </a:cubicBezTo>
                <a:cubicBezTo>
                  <a:pt x="3828" y="20203"/>
                  <a:pt x="3838" y="20203"/>
                  <a:pt x="3849" y="20203"/>
                </a:cubicBezTo>
                <a:cubicBezTo>
                  <a:pt x="3932" y="20203"/>
                  <a:pt x="4015" y="20197"/>
                  <a:pt x="4097" y="20197"/>
                </a:cubicBezTo>
                <a:cubicBezTo>
                  <a:pt x="4160" y="20181"/>
                  <a:pt x="4200" y="20171"/>
                  <a:pt x="4229" y="20171"/>
                </a:cubicBezTo>
                <a:cubicBezTo>
                  <a:pt x="4275" y="20171"/>
                  <a:pt x="4291" y="20199"/>
                  <a:pt x="4328" y="20280"/>
                </a:cubicBezTo>
                <a:cubicBezTo>
                  <a:pt x="4358" y="20339"/>
                  <a:pt x="4405" y="20398"/>
                  <a:pt x="4405" y="20475"/>
                </a:cubicBezTo>
                <a:cubicBezTo>
                  <a:pt x="4434" y="20540"/>
                  <a:pt x="4458" y="20599"/>
                  <a:pt x="4482" y="20664"/>
                </a:cubicBezTo>
                <a:cubicBezTo>
                  <a:pt x="4511" y="20711"/>
                  <a:pt x="4535" y="20765"/>
                  <a:pt x="4547" y="20824"/>
                </a:cubicBezTo>
                <a:cubicBezTo>
                  <a:pt x="4582" y="20918"/>
                  <a:pt x="4618" y="21007"/>
                  <a:pt x="4653" y="21102"/>
                </a:cubicBezTo>
                <a:cubicBezTo>
                  <a:pt x="4695" y="21161"/>
                  <a:pt x="4712" y="21232"/>
                  <a:pt x="4718" y="21303"/>
                </a:cubicBezTo>
                <a:cubicBezTo>
                  <a:pt x="4700" y="21421"/>
                  <a:pt x="4801" y="21504"/>
                  <a:pt x="4807" y="21616"/>
                </a:cubicBezTo>
                <a:cubicBezTo>
                  <a:pt x="4878" y="21740"/>
                  <a:pt x="4896" y="21888"/>
                  <a:pt x="4925" y="22024"/>
                </a:cubicBezTo>
                <a:cubicBezTo>
                  <a:pt x="5073" y="22621"/>
                  <a:pt x="5061" y="23195"/>
                  <a:pt x="4689" y="23727"/>
                </a:cubicBezTo>
                <a:cubicBezTo>
                  <a:pt x="4521" y="23962"/>
                  <a:pt x="4295" y="24107"/>
                  <a:pt x="4026" y="24107"/>
                </a:cubicBezTo>
                <a:cubicBezTo>
                  <a:pt x="4010" y="24107"/>
                  <a:pt x="3995" y="24106"/>
                  <a:pt x="3979" y="24105"/>
                </a:cubicBezTo>
                <a:cubicBezTo>
                  <a:pt x="3542" y="24076"/>
                  <a:pt x="3169" y="23904"/>
                  <a:pt x="2986" y="23467"/>
                </a:cubicBezTo>
                <a:cubicBezTo>
                  <a:pt x="2850" y="23212"/>
                  <a:pt x="2803" y="22935"/>
                  <a:pt x="2809" y="22651"/>
                </a:cubicBezTo>
                <a:cubicBezTo>
                  <a:pt x="2814" y="22349"/>
                  <a:pt x="2921" y="22089"/>
                  <a:pt x="3199" y="21935"/>
                </a:cubicBezTo>
                <a:cubicBezTo>
                  <a:pt x="3253" y="21883"/>
                  <a:pt x="3303" y="21861"/>
                  <a:pt x="3347" y="21861"/>
                </a:cubicBezTo>
                <a:cubicBezTo>
                  <a:pt x="3423" y="21861"/>
                  <a:pt x="3483" y="21926"/>
                  <a:pt x="3524" y="22012"/>
                </a:cubicBezTo>
                <a:cubicBezTo>
                  <a:pt x="3624" y="22231"/>
                  <a:pt x="3654" y="22444"/>
                  <a:pt x="3488" y="22657"/>
                </a:cubicBezTo>
                <a:cubicBezTo>
                  <a:pt x="3388" y="22787"/>
                  <a:pt x="3429" y="22881"/>
                  <a:pt x="3595" y="22917"/>
                </a:cubicBezTo>
                <a:cubicBezTo>
                  <a:pt x="3615" y="22920"/>
                  <a:pt x="3634" y="22922"/>
                  <a:pt x="3654" y="22922"/>
                </a:cubicBezTo>
                <a:cubicBezTo>
                  <a:pt x="3699" y="22922"/>
                  <a:pt x="3743" y="22912"/>
                  <a:pt x="3784" y="22887"/>
                </a:cubicBezTo>
                <a:cubicBezTo>
                  <a:pt x="3825" y="22870"/>
                  <a:pt x="3855" y="22828"/>
                  <a:pt x="3902" y="22828"/>
                </a:cubicBezTo>
                <a:cubicBezTo>
                  <a:pt x="3926" y="22793"/>
                  <a:pt x="3950" y="22763"/>
                  <a:pt x="3973" y="22728"/>
                </a:cubicBezTo>
                <a:cubicBezTo>
                  <a:pt x="3979" y="22686"/>
                  <a:pt x="4003" y="22663"/>
                  <a:pt x="4026" y="22633"/>
                </a:cubicBezTo>
                <a:cubicBezTo>
                  <a:pt x="4056" y="22467"/>
                  <a:pt x="4050" y="22296"/>
                  <a:pt x="4021" y="22125"/>
                </a:cubicBezTo>
                <a:cubicBezTo>
                  <a:pt x="3997" y="22101"/>
                  <a:pt x="3985" y="22077"/>
                  <a:pt x="3991" y="22048"/>
                </a:cubicBezTo>
                <a:cubicBezTo>
                  <a:pt x="3973" y="22012"/>
                  <a:pt x="3956" y="21977"/>
                  <a:pt x="3938" y="21941"/>
                </a:cubicBezTo>
                <a:cubicBezTo>
                  <a:pt x="3908" y="21918"/>
                  <a:pt x="3873" y="21900"/>
                  <a:pt x="3849" y="21870"/>
                </a:cubicBezTo>
                <a:cubicBezTo>
                  <a:pt x="3739" y="21752"/>
                  <a:pt x="3608" y="21712"/>
                  <a:pt x="3466" y="21712"/>
                </a:cubicBezTo>
                <a:cubicBezTo>
                  <a:pt x="3410" y="21712"/>
                  <a:pt x="3352" y="21718"/>
                  <a:pt x="3293" y="21728"/>
                </a:cubicBezTo>
                <a:cubicBezTo>
                  <a:pt x="3187" y="21746"/>
                  <a:pt x="3104" y="21811"/>
                  <a:pt x="3015" y="21864"/>
                </a:cubicBezTo>
                <a:cubicBezTo>
                  <a:pt x="2927" y="21971"/>
                  <a:pt x="2820" y="22071"/>
                  <a:pt x="2761" y="22201"/>
                </a:cubicBezTo>
                <a:cubicBezTo>
                  <a:pt x="2637" y="22479"/>
                  <a:pt x="2655" y="22763"/>
                  <a:pt x="2696" y="23059"/>
                </a:cubicBezTo>
                <a:cubicBezTo>
                  <a:pt x="2732" y="23313"/>
                  <a:pt x="2832" y="23538"/>
                  <a:pt x="2956" y="23756"/>
                </a:cubicBezTo>
                <a:cubicBezTo>
                  <a:pt x="2992" y="23810"/>
                  <a:pt x="3015" y="23875"/>
                  <a:pt x="3045" y="23928"/>
                </a:cubicBezTo>
                <a:cubicBezTo>
                  <a:pt x="3092" y="23963"/>
                  <a:pt x="3140" y="23993"/>
                  <a:pt x="3157" y="24046"/>
                </a:cubicBezTo>
                <a:cubicBezTo>
                  <a:pt x="3205" y="24093"/>
                  <a:pt x="3282" y="24105"/>
                  <a:pt x="3317" y="24170"/>
                </a:cubicBezTo>
                <a:cubicBezTo>
                  <a:pt x="3388" y="24212"/>
                  <a:pt x="3459" y="24253"/>
                  <a:pt x="3512" y="24318"/>
                </a:cubicBezTo>
                <a:cubicBezTo>
                  <a:pt x="3583" y="24318"/>
                  <a:pt x="3642" y="24353"/>
                  <a:pt x="3701" y="24371"/>
                </a:cubicBezTo>
                <a:cubicBezTo>
                  <a:pt x="3773" y="24397"/>
                  <a:pt x="3847" y="24405"/>
                  <a:pt x="3921" y="24405"/>
                </a:cubicBezTo>
                <a:cubicBezTo>
                  <a:pt x="3982" y="24405"/>
                  <a:pt x="4043" y="24400"/>
                  <a:pt x="4103" y="24395"/>
                </a:cubicBezTo>
                <a:cubicBezTo>
                  <a:pt x="4316" y="24377"/>
                  <a:pt x="4476" y="24259"/>
                  <a:pt x="4647" y="24164"/>
                </a:cubicBezTo>
                <a:cubicBezTo>
                  <a:pt x="4700" y="24111"/>
                  <a:pt x="4754" y="24058"/>
                  <a:pt x="4807" y="24011"/>
                </a:cubicBezTo>
                <a:cubicBezTo>
                  <a:pt x="4836" y="23957"/>
                  <a:pt x="4872" y="23922"/>
                  <a:pt x="4913" y="23886"/>
                </a:cubicBezTo>
                <a:cubicBezTo>
                  <a:pt x="4919" y="23857"/>
                  <a:pt x="4937" y="23827"/>
                  <a:pt x="4961" y="23810"/>
                </a:cubicBezTo>
                <a:cubicBezTo>
                  <a:pt x="4990" y="23727"/>
                  <a:pt x="5032" y="23650"/>
                  <a:pt x="5085" y="23579"/>
                </a:cubicBezTo>
                <a:cubicBezTo>
                  <a:pt x="5079" y="23532"/>
                  <a:pt x="5097" y="23490"/>
                  <a:pt x="5108" y="23443"/>
                </a:cubicBezTo>
                <a:cubicBezTo>
                  <a:pt x="5215" y="23118"/>
                  <a:pt x="5250" y="22787"/>
                  <a:pt x="5173" y="22444"/>
                </a:cubicBezTo>
                <a:cubicBezTo>
                  <a:pt x="5126" y="22225"/>
                  <a:pt x="5079" y="22000"/>
                  <a:pt x="5032" y="21776"/>
                </a:cubicBezTo>
                <a:cubicBezTo>
                  <a:pt x="4931" y="21439"/>
                  <a:pt x="4825" y="21108"/>
                  <a:pt x="4695" y="20777"/>
                </a:cubicBezTo>
                <a:cubicBezTo>
                  <a:pt x="4630" y="20599"/>
                  <a:pt x="4553" y="20428"/>
                  <a:pt x="4470" y="20256"/>
                </a:cubicBezTo>
                <a:cubicBezTo>
                  <a:pt x="4434" y="20185"/>
                  <a:pt x="4405" y="20103"/>
                  <a:pt x="4535" y="20085"/>
                </a:cubicBezTo>
                <a:cubicBezTo>
                  <a:pt x="4553" y="20061"/>
                  <a:pt x="4576" y="20043"/>
                  <a:pt x="4612" y="20037"/>
                </a:cubicBezTo>
                <a:cubicBezTo>
                  <a:pt x="4665" y="20002"/>
                  <a:pt x="4718" y="19961"/>
                  <a:pt x="4766" y="19925"/>
                </a:cubicBezTo>
                <a:cubicBezTo>
                  <a:pt x="4831" y="19854"/>
                  <a:pt x="4890" y="19789"/>
                  <a:pt x="4949" y="19724"/>
                </a:cubicBezTo>
                <a:cubicBezTo>
                  <a:pt x="5079" y="19511"/>
                  <a:pt x="5250" y="19328"/>
                  <a:pt x="5339" y="19092"/>
                </a:cubicBezTo>
                <a:cubicBezTo>
                  <a:pt x="5345" y="19068"/>
                  <a:pt x="5357" y="19044"/>
                  <a:pt x="5363" y="19021"/>
                </a:cubicBezTo>
                <a:cubicBezTo>
                  <a:pt x="5369" y="18950"/>
                  <a:pt x="5363" y="18873"/>
                  <a:pt x="5434" y="18825"/>
                </a:cubicBezTo>
                <a:cubicBezTo>
                  <a:pt x="5440" y="18802"/>
                  <a:pt x="5440" y="18772"/>
                  <a:pt x="5445" y="18749"/>
                </a:cubicBezTo>
                <a:cubicBezTo>
                  <a:pt x="5481" y="18536"/>
                  <a:pt x="5516" y="18329"/>
                  <a:pt x="5552" y="18116"/>
                </a:cubicBezTo>
                <a:cubicBezTo>
                  <a:pt x="5552" y="18080"/>
                  <a:pt x="5552" y="18039"/>
                  <a:pt x="5546" y="18004"/>
                </a:cubicBezTo>
                <a:cubicBezTo>
                  <a:pt x="5510" y="17956"/>
                  <a:pt x="5516" y="17891"/>
                  <a:pt x="5510" y="17838"/>
                </a:cubicBezTo>
                <a:cubicBezTo>
                  <a:pt x="5487" y="17602"/>
                  <a:pt x="5410" y="17389"/>
                  <a:pt x="5274" y="17194"/>
                </a:cubicBezTo>
                <a:cubicBezTo>
                  <a:pt x="5244" y="17164"/>
                  <a:pt x="5221" y="17140"/>
                  <a:pt x="5191" y="17111"/>
                </a:cubicBezTo>
                <a:cubicBezTo>
                  <a:pt x="5036" y="16963"/>
                  <a:pt x="4869" y="16872"/>
                  <a:pt x="4679" y="16872"/>
                </a:cubicBezTo>
                <a:cubicBezTo>
                  <a:pt x="4588" y="16872"/>
                  <a:pt x="4491" y="16893"/>
                  <a:pt x="4387" y="16939"/>
                </a:cubicBezTo>
                <a:cubicBezTo>
                  <a:pt x="4216" y="17016"/>
                  <a:pt x="4080" y="17129"/>
                  <a:pt x="3950" y="17259"/>
                </a:cubicBezTo>
                <a:cubicBezTo>
                  <a:pt x="3778" y="17489"/>
                  <a:pt x="3731" y="17761"/>
                  <a:pt x="3707" y="18039"/>
                </a:cubicBezTo>
                <a:cubicBezTo>
                  <a:pt x="3755" y="18282"/>
                  <a:pt x="3743" y="18524"/>
                  <a:pt x="3808" y="18760"/>
                </a:cubicBezTo>
                <a:cubicBezTo>
                  <a:pt x="3902" y="19097"/>
                  <a:pt x="3997" y="19429"/>
                  <a:pt x="4086" y="19760"/>
                </a:cubicBezTo>
                <a:cubicBezTo>
                  <a:pt x="4216" y="20037"/>
                  <a:pt x="4216" y="20037"/>
                  <a:pt x="3920" y="20061"/>
                </a:cubicBezTo>
                <a:cubicBezTo>
                  <a:pt x="3896" y="20064"/>
                  <a:pt x="3873" y="20066"/>
                  <a:pt x="3850" y="20066"/>
                </a:cubicBezTo>
                <a:cubicBezTo>
                  <a:pt x="3827" y="20066"/>
                  <a:pt x="3805" y="20064"/>
                  <a:pt x="3784" y="20061"/>
                </a:cubicBezTo>
                <a:cubicBezTo>
                  <a:pt x="3370" y="20037"/>
                  <a:pt x="3015" y="19884"/>
                  <a:pt x="2720" y="19594"/>
                </a:cubicBezTo>
                <a:cubicBezTo>
                  <a:pt x="2590" y="19541"/>
                  <a:pt x="2548" y="19417"/>
                  <a:pt x="2501" y="19310"/>
                </a:cubicBezTo>
                <a:cubicBezTo>
                  <a:pt x="2395" y="19074"/>
                  <a:pt x="2247" y="18855"/>
                  <a:pt x="2217" y="18589"/>
                </a:cubicBezTo>
                <a:cubicBezTo>
                  <a:pt x="2105" y="18412"/>
                  <a:pt x="2087" y="18205"/>
                  <a:pt x="2064" y="18010"/>
                </a:cubicBezTo>
                <a:cubicBezTo>
                  <a:pt x="1999" y="17424"/>
                  <a:pt x="2016" y="16839"/>
                  <a:pt x="2164" y="16259"/>
                </a:cubicBezTo>
                <a:cubicBezTo>
                  <a:pt x="2247" y="15940"/>
                  <a:pt x="2330" y="15615"/>
                  <a:pt x="2389" y="15290"/>
                </a:cubicBezTo>
                <a:cubicBezTo>
                  <a:pt x="2401" y="15219"/>
                  <a:pt x="2430" y="15148"/>
                  <a:pt x="2448" y="15083"/>
                </a:cubicBezTo>
                <a:cubicBezTo>
                  <a:pt x="2508" y="14899"/>
                  <a:pt x="2532" y="14823"/>
                  <a:pt x="2593" y="14823"/>
                </a:cubicBezTo>
                <a:cubicBezTo>
                  <a:pt x="2639" y="14823"/>
                  <a:pt x="2706" y="14867"/>
                  <a:pt x="2826" y="14941"/>
                </a:cubicBezTo>
                <a:cubicBezTo>
                  <a:pt x="3069" y="15089"/>
                  <a:pt x="3341" y="15166"/>
                  <a:pt x="3619" y="15213"/>
                </a:cubicBezTo>
                <a:cubicBezTo>
                  <a:pt x="3786" y="15241"/>
                  <a:pt x="3953" y="15254"/>
                  <a:pt x="4119" y="15254"/>
                </a:cubicBezTo>
                <a:cubicBezTo>
                  <a:pt x="4415" y="15254"/>
                  <a:pt x="4708" y="15212"/>
                  <a:pt x="4996" y="15136"/>
                </a:cubicBezTo>
                <a:cubicBezTo>
                  <a:pt x="5120" y="15101"/>
                  <a:pt x="5250" y="15089"/>
                  <a:pt x="5357" y="15018"/>
                </a:cubicBezTo>
                <a:cubicBezTo>
                  <a:pt x="5398" y="14977"/>
                  <a:pt x="5451" y="14971"/>
                  <a:pt x="5505" y="14959"/>
                </a:cubicBezTo>
                <a:cubicBezTo>
                  <a:pt x="5564" y="14935"/>
                  <a:pt x="5617" y="14917"/>
                  <a:pt x="5670" y="14894"/>
                </a:cubicBezTo>
                <a:cubicBezTo>
                  <a:pt x="5723" y="14835"/>
                  <a:pt x="5794" y="14805"/>
                  <a:pt x="5865" y="14775"/>
                </a:cubicBezTo>
                <a:cubicBezTo>
                  <a:pt x="5895" y="14740"/>
                  <a:pt x="5942" y="14716"/>
                  <a:pt x="5983" y="14699"/>
                </a:cubicBezTo>
                <a:cubicBezTo>
                  <a:pt x="6013" y="14657"/>
                  <a:pt x="6054" y="14634"/>
                  <a:pt x="6102" y="14616"/>
                </a:cubicBezTo>
                <a:cubicBezTo>
                  <a:pt x="6155" y="14569"/>
                  <a:pt x="6214" y="14515"/>
                  <a:pt x="6267" y="14468"/>
                </a:cubicBezTo>
                <a:cubicBezTo>
                  <a:pt x="6368" y="14332"/>
                  <a:pt x="6474" y="14202"/>
                  <a:pt x="6575" y="14072"/>
                </a:cubicBezTo>
                <a:cubicBezTo>
                  <a:pt x="6587" y="14042"/>
                  <a:pt x="6598" y="14019"/>
                  <a:pt x="6616" y="13995"/>
                </a:cubicBezTo>
                <a:cubicBezTo>
                  <a:pt x="6610" y="13960"/>
                  <a:pt x="6628" y="13936"/>
                  <a:pt x="6652" y="13918"/>
                </a:cubicBezTo>
                <a:cubicBezTo>
                  <a:pt x="6687" y="13759"/>
                  <a:pt x="6723" y="13605"/>
                  <a:pt x="6752" y="13445"/>
                </a:cubicBezTo>
                <a:cubicBezTo>
                  <a:pt x="6746" y="13416"/>
                  <a:pt x="6752" y="13392"/>
                  <a:pt x="6776" y="13368"/>
                </a:cubicBezTo>
                <a:cubicBezTo>
                  <a:pt x="6788" y="13156"/>
                  <a:pt x="6799" y="12949"/>
                  <a:pt x="6805" y="12742"/>
                </a:cubicBezTo>
                <a:cubicBezTo>
                  <a:pt x="6788" y="12700"/>
                  <a:pt x="6782" y="12659"/>
                  <a:pt x="6788" y="12617"/>
                </a:cubicBezTo>
                <a:cubicBezTo>
                  <a:pt x="6758" y="12464"/>
                  <a:pt x="6723" y="12304"/>
                  <a:pt x="6693" y="12150"/>
                </a:cubicBezTo>
                <a:cubicBezTo>
                  <a:pt x="6646" y="12091"/>
                  <a:pt x="6634" y="12020"/>
                  <a:pt x="6616" y="11955"/>
                </a:cubicBezTo>
                <a:cubicBezTo>
                  <a:pt x="6563" y="11914"/>
                  <a:pt x="6545" y="11855"/>
                  <a:pt x="6521" y="11802"/>
                </a:cubicBezTo>
                <a:cubicBezTo>
                  <a:pt x="6462" y="11760"/>
                  <a:pt x="6451" y="11695"/>
                  <a:pt x="6421" y="11636"/>
                </a:cubicBezTo>
                <a:cubicBezTo>
                  <a:pt x="6344" y="11530"/>
                  <a:pt x="6238" y="11447"/>
                  <a:pt x="6143" y="11358"/>
                </a:cubicBezTo>
                <a:cubicBezTo>
                  <a:pt x="6090" y="11323"/>
                  <a:pt x="6037" y="11287"/>
                  <a:pt x="5983" y="11252"/>
                </a:cubicBezTo>
                <a:cubicBezTo>
                  <a:pt x="5930" y="11228"/>
                  <a:pt x="5877" y="11204"/>
                  <a:pt x="5824" y="11181"/>
                </a:cubicBezTo>
                <a:cubicBezTo>
                  <a:pt x="5695" y="11144"/>
                  <a:pt x="5566" y="11116"/>
                  <a:pt x="5438" y="11116"/>
                </a:cubicBezTo>
                <a:cubicBezTo>
                  <a:pt x="5360" y="11116"/>
                  <a:pt x="5281" y="11127"/>
                  <a:pt x="5203" y="11151"/>
                </a:cubicBezTo>
                <a:cubicBezTo>
                  <a:pt x="5020" y="11222"/>
                  <a:pt x="4848" y="11299"/>
                  <a:pt x="4695" y="11411"/>
                </a:cubicBezTo>
                <a:cubicBezTo>
                  <a:pt x="4665" y="11435"/>
                  <a:pt x="4641" y="11465"/>
                  <a:pt x="4618" y="11494"/>
                </a:cubicBezTo>
                <a:cubicBezTo>
                  <a:pt x="4576" y="11553"/>
                  <a:pt x="4547" y="11624"/>
                  <a:pt x="4488" y="11677"/>
                </a:cubicBezTo>
                <a:cubicBezTo>
                  <a:pt x="4470" y="11731"/>
                  <a:pt x="4452" y="11784"/>
                  <a:pt x="4423" y="11837"/>
                </a:cubicBezTo>
                <a:cubicBezTo>
                  <a:pt x="4298" y="12091"/>
                  <a:pt x="4287" y="12357"/>
                  <a:pt x="4375" y="12617"/>
                </a:cubicBezTo>
                <a:cubicBezTo>
                  <a:pt x="4446" y="12819"/>
                  <a:pt x="4559" y="12978"/>
                  <a:pt x="4783" y="13037"/>
                </a:cubicBezTo>
                <a:cubicBezTo>
                  <a:pt x="4865" y="13059"/>
                  <a:pt x="4933" y="13070"/>
                  <a:pt x="4990" y="13070"/>
                </a:cubicBezTo>
                <a:cubicBezTo>
                  <a:pt x="5168" y="13070"/>
                  <a:pt x="5233" y="12959"/>
                  <a:pt x="5233" y="12694"/>
                </a:cubicBezTo>
                <a:cubicBezTo>
                  <a:pt x="5239" y="12623"/>
                  <a:pt x="5239" y="12547"/>
                  <a:pt x="5150" y="12517"/>
                </a:cubicBezTo>
                <a:cubicBezTo>
                  <a:pt x="5137" y="12513"/>
                  <a:pt x="5125" y="12511"/>
                  <a:pt x="5114" y="12511"/>
                </a:cubicBezTo>
                <a:cubicBezTo>
                  <a:pt x="5059" y="12511"/>
                  <a:pt x="5025" y="12556"/>
                  <a:pt x="4990" y="12606"/>
                </a:cubicBezTo>
                <a:cubicBezTo>
                  <a:pt x="4949" y="12671"/>
                  <a:pt x="4896" y="12730"/>
                  <a:pt x="4825" y="12765"/>
                </a:cubicBezTo>
                <a:cubicBezTo>
                  <a:pt x="4777" y="12793"/>
                  <a:pt x="4737" y="12807"/>
                  <a:pt x="4704" y="12807"/>
                </a:cubicBezTo>
                <a:cubicBezTo>
                  <a:pt x="4637" y="12807"/>
                  <a:pt x="4598" y="12752"/>
                  <a:pt x="4582" y="12641"/>
                </a:cubicBezTo>
                <a:cubicBezTo>
                  <a:pt x="4553" y="12470"/>
                  <a:pt x="4612" y="12316"/>
                  <a:pt x="4700" y="12180"/>
                </a:cubicBezTo>
                <a:cubicBezTo>
                  <a:pt x="4893" y="11896"/>
                  <a:pt x="5165" y="11757"/>
                  <a:pt x="5473" y="11757"/>
                </a:cubicBezTo>
                <a:cubicBezTo>
                  <a:pt x="5543" y="11757"/>
                  <a:pt x="5615" y="11764"/>
                  <a:pt x="5688" y="11778"/>
                </a:cubicBezTo>
                <a:cubicBezTo>
                  <a:pt x="5989" y="11831"/>
                  <a:pt x="6255" y="11985"/>
                  <a:pt x="6380" y="12298"/>
                </a:cubicBezTo>
                <a:cubicBezTo>
                  <a:pt x="6451" y="12470"/>
                  <a:pt x="6468" y="12653"/>
                  <a:pt x="6504" y="12830"/>
                </a:cubicBezTo>
                <a:cubicBezTo>
                  <a:pt x="6610" y="13380"/>
                  <a:pt x="6504" y="13883"/>
                  <a:pt x="6161" y="14332"/>
                </a:cubicBezTo>
                <a:cubicBezTo>
                  <a:pt x="6096" y="14421"/>
                  <a:pt x="6013" y="14492"/>
                  <a:pt x="5924" y="14563"/>
                </a:cubicBezTo>
                <a:cubicBezTo>
                  <a:pt x="5700" y="14722"/>
                  <a:pt x="5440" y="14823"/>
                  <a:pt x="5179" y="14906"/>
                </a:cubicBezTo>
                <a:cubicBezTo>
                  <a:pt x="4819" y="15028"/>
                  <a:pt x="4460" y="15099"/>
                  <a:pt x="4100" y="15099"/>
                </a:cubicBezTo>
                <a:cubicBezTo>
                  <a:pt x="3734" y="15099"/>
                  <a:pt x="3368" y="15026"/>
                  <a:pt x="3004" y="14858"/>
                </a:cubicBezTo>
                <a:cubicBezTo>
                  <a:pt x="2950" y="14858"/>
                  <a:pt x="2903" y="14835"/>
                  <a:pt x="2879" y="14781"/>
                </a:cubicBezTo>
                <a:cubicBezTo>
                  <a:pt x="2850" y="14775"/>
                  <a:pt x="2826" y="14764"/>
                  <a:pt x="2814" y="14734"/>
                </a:cubicBezTo>
                <a:cubicBezTo>
                  <a:pt x="2619" y="14604"/>
                  <a:pt x="2619" y="14604"/>
                  <a:pt x="2726" y="14427"/>
                </a:cubicBezTo>
                <a:cubicBezTo>
                  <a:pt x="2738" y="14350"/>
                  <a:pt x="2785" y="14285"/>
                  <a:pt x="2832" y="14226"/>
                </a:cubicBezTo>
                <a:cubicBezTo>
                  <a:pt x="2838" y="14167"/>
                  <a:pt x="2862" y="14119"/>
                  <a:pt x="2915" y="14090"/>
                </a:cubicBezTo>
                <a:cubicBezTo>
                  <a:pt x="2933" y="14054"/>
                  <a:pt x="2945" y="14019"/>
                  <a:pt x="2962" y="13983"/>
                </a:cubicBezTo>
                <a:cubicBezTo>
                  <a:pt x="3252" y="13498"/>
                  <a:pt x="3483" y="12978"/>
                  <a:pt x="3684" y="12452"/>
                </a:cubicBezTo>
                <a:cubicBezTo>
                  <a:pt x="3755" y="12257"/>
                  <a:pt x="3808" y="12056"/>
                  <a:pt x="3914" y="11873"/>
                </a:cubicBezTo>
                <a:cubicBezTo>
                  <a:pt x="3914" y="11843"/>
                  <a:pt x="3920" y="11813"/>
                  <a:pt x="3944" y="11796"/>
                </a:cubicBezTo>
                <a:cubicBezTo>
                  <a:pt x="4015" y="11601"/>
                  <a:pt x="4080" y="11405"/>
                  <a:pt x="4151" y="11204"/>
                </a:cubicBezTo>
                <a:cubicBezTo>
                  <a:pt x="4151" y="11175"/>
                  <a:pt x="4151" y="11145"/>
                  <a:pt x="4174" y="11128"/>
                </a:cubicBezTo>
                <a:cubicBezTo>
                  <a:pt x="4298" y="10542"/>
                  <a:pt x="4375" y="9963"/>
                  <a:pt x="4233" y="9372"/>
                </a:cubicBezTo>
                <a:cubicBezTo>
                  <a:pt x="4216" y="9312"/>
                  <a:pt x="4198" y="9259"/>
                  <a:pt x="4180" y="9206"/>
                </a:cubicBezTo>
                <a:cubicBezTo>
                  <a:pt x="4139" y="9135"/>
                  <a:pt x="4092" y="9076"/>
                  <a:pt x="4056" y="9005"/>
                </a:cubicBezTo>
                <a:cubicBezTo>
                  <a:pt x="3944" y="8769"/>
                  <a:pt x="3784" y="8579"/>
                  <a:pt x="3589" y="8414"/>
                </a:cubicBezTo>
                <a:cubicBezTo>
                  <a:pt x="3447" y="8296"/>
                  <a:pt x="3447" y="8296"/>
                  <a:pt x="3542" y="8136"/>
                </a:cubicBezTo>
                <a:cubicBezTo>
                  <a:pt x="3559" y="8112"/>
                  <a:pt x="3571" y="8095"/>
                  <a:pt x="3583" y="8071"/>
                </a:cubicBezTo>
                <a:cubicBezTo>
                  <a:pt x="3961" y="7474"/>
                  <a:pt x="4180" y="6829"/>
                  <a:pt x="4263" y="6132"/>
                </a:cubicBezTo>
                <a:cubicBezTo>
                  <a:pt x="4293" y="5895"/>
                  <a:pt x="4263" y="5665"/>
                  <a:pt x="4263" y="5434"/>
                </a:cubicBezTo>
                <a:cubicBezTo>
                  <a:pt x="4233" y="5251"/>
                  <a:pt x="4210" y="5067"/>
                  <a:pt x="4180" y="4884"/>
                </a:cubicBezTo>
                <a:cubicBezTo>
                  <a:pt x="4080" y="4624"/>
                  <a:pt x="4080" y="4624"/>
                  <a:pt x="4334" y="4600"/>
                </a:cubicBezTo>
                <a:cubicBezTo>
                  <a:pt x="4381" y="4571"/>
                  <a:pt x="4440" y="4571"/>
                  <a:pt x="4494" y="4571"/>
                </a:cubicBezTo>
                <a:cubicBezTo>
                  <a:pt x="4512" y="4553"/>
                  <a:pt x="4533" y="4545"/>
                  <a:pt x="4555" y="4545"/>
                </a:cubicBezTo>
                <a:cubicBezTo>
                  <a:pt x="4562" y="4545"/>
                  <a:pt x="4569" y="4546"/>
                  <a:pt x="4576" y="4547"/>
                </a:cubicBezTo>
                <a:cubicBezTo>
                  <a:pt x="4612" y="4541"/>
                  <a:pt x="4653" y="4535"/>
                  <a:pt x="4689" y="4529"/>
                </a:cubicBezTo>
                <a:cubicBezTo>
                  <a:pt x="4716" y="4506"/>
                  <a:pt x="4747" y="4498"/>
                  <a:pt x="4779" y="4498"/>
                </a:cubicBezTo>
                <a:cubicBezTo>
                  <a:pt x="4788" y="4498"/>
                  <a:pt x="4798" y="4499"/>
                  <a:pt x="4807" y="4500"/>
                </a:cubicBezTo>
                <a:cubicBezTo>
                  <a:pt x="4890" y="4482"/>
                  <a:pt x="4967" y="4470"/>
                  <a:pt x="5043" y="4453"/>
                </a:cubicBezTo>
                <a:cubicBezTo>
                  <a:pt x="5156" y="4399"/>
                  <a:pt x="5280" y="4376"/>
                  <a:pt x="5398" y="4346"/>
                </a:cubicBezTo>
                <a:cubicBezTo>
                  <a:pt x="5422" y="4340"/>
                  <a:pt x="5451" y="4334"/>
                  <a:pt x="5475" y="4322"/>
                </a:cubicBezTo>
                <a:cubicBezTo>
                  <a:pt x="5489" y="4304"/>
                  <a:pt x="5509" y="4297"/>
                  <a:pt x="5531" y="4297"/>
                </a:cubicBezTo>
                <a:cubicBezTo>
                  <a:pt x="5538" y="4297"/>
                  <a:pt x="5545" y="4297"/>
                  <a:pt x="5552" y="4299"/>
                </a:cubicBezTo>
                <a:cubicBezTo>
                  <a:pt x="5670" y="4252"/>
                  <a:pt x="5782" y="4192"/>
                  <a:pt x="5907" y="4175"/>
                </a:cubicBezTo>
                <a:cubicBezTo>
                  <a:pt x="5942" y="4145"/>
                  <a:pt x="5983" y="4139"/>
                  <a:pt x="6025" y="4139"/>
                </a:cubicBezTo>
                <a:cubicBezTo>
                  <a:pt x="6114" y="4074"/>
                  <a:pt x="6226" y="4074"/>
                  <a:pt x="6326" y="4039"/>
                </a:cubicBezTo>
                <a:cubicBezTo>
                  <a:pt x="6451" y="3991"/>
                  <a:pt x="6575" y="3956"/>
                  <a:pt x="6687" y="3885"/>
                </a:cubicBezTo>
                <a:cubicBezTo>
                  <a:pt x="6764" y="3826"/>
                  <a:pt x="6841" y="3784"/>
                  <a:pt x="6929" y="3749"/>
                </a:cubicBezTo>
                <a:cubicBezTo>
                  <a:pt x="6935" y="3743"/>
                  <a:pt x="6947" y="3737"/>
                  <a:pt x="6959" y="3737"/>
                </a:cubicBezTo>
                <a:cubicBezTo>
                  <a:pt x="7093" y="3638"/>
                  <a:pt x="7156" y="3590"/>
                  <a:pt x="7215" y="3590"/>
                </a:cubicBezTo>
                <a:cubicBezTo>
                  <a:pt x="7269" y="3590"/>
                  <a:pt x="7319" y="3629"/>
                  <a:pt x="7414" y="3702"/>
                </a:cubicBezTo>
                <a:cubicBezTo>
                  <a:pt x="7491" y="3714"/>
                  <a:pt x="7538" y="3767"/>
                  <a:pt x="7615" y="3790"/>
                </a:cubicBezTo>
                <a:cubicBezTo>
                  <a:pt x="7924" y="3870"/>
                  <a:pt x="8235" y="3901"/>
                  <a:pt x="8546" y="3901"/>
                </a:cubicBezTo>
                <a:cubicBezTo>
                  <a:pt x="8766" y="3901"/>
                  <a:pt x="8986" y="3886"/>
                  <a:pt x="9206" y="3861"/>
                </a:cubicBezTo>
                <a:lnTo>
                  <a:pt x="9247" y="3861"/>
                </a:lnTo>
                <a:cubicBezTo>
                  <a:pt x="9324" y="3832"/>
                  <a:pt x="9401" y="3832"/>
                  <a:pt x="9484" y="3826"/>
                </a:cubicBezTo>
                <a:cubicBezTo>
                  <a:pt x="9608" y="3802"/>
                  <a:pt x="9732" y="3761"/>
                  <a:pt x="9862" y="3749"/>
                </a:cubicBezTo>
                <a:cubicBezTo>
                  <a:pt x="10045" y="3731"/>
                  <a:pt x="10205" y="3648"/>
                  <a:pt x="10376" y="3601"/>
                </a:cubicBezTo>
                <a:cubicBezTo>
                  <a:pt x="10506" y="3566"/>
                  <a:pt x="10636" y="3501"/>
                  <a:pt x="10767" y="3465"/>
                </a:cubicBezTo>
                <a:cubicBezTo>
                  <a:pt x="10802" y="3371"/>
                  <a:pt x="10891" y="3365"/>
                  <a:pt x="10968" y="3329"/>
                </a:cubicBezTo>
                <a:cubicBezTo>
                  <a:pt x="10985" y="3323"/>
                  <a:pt x="11009" y="3311"/>
                  <a:pt x="11027" y="3306"/>
                </a:cubicBezTo>
                <a:cubicBezTo>
                  <a:pt x="11115" y="3235"/>
                  <a:pt x="11216" y="3181"/>
                  <a:pt x="11328" y="3152"/>
                </a:cubicBezTo>
                <a:cubicBezTo>
                  <a:pt x="11346" y="3128"/>
                  <a:pt x="11376" y="3116"/>
                  <a:pt x="11405" y="3116"/>
                </a:cubicBezTo>
                <a:cubicBezTo>
                  <a:pt x="11464" y="3057"/>
                  <a:pt x="11529" y="3022"/>
                  <a:pt x="11600" y="2998"/>
                </a:cubicBezTo>
                <a:cubicBezTo>
                  <a:pt x="11624" y="2969"/>
                  <a:pt x="11653" y="2951"/>
                  <a:pt x="11689" y="2951"/>
                </a:cubicBezTo>
                <a:cubicBezTo>
                  <a:pt x="11730" y="2909"/>
                  <a:pt x="11778" y="2880"/>
                  <a:pt x="11831" y="2862"/>
                </a:cubicBezTo>
                <a:cubicBezTo>
                  <a:pt x="11854" y="2850"/>
                  <a:pt x="11884" y="2838"/>
                  <a:pt x="11908" y="2821"/>
                </a:cubicBezTo>
                <a:cubicBezTo>
                  <a:pt x="11967" y="2768"/>
                  <a:pt x="12032" y="2714"/>
                  <a:pt x="12115" y="2685"/>
                </a:cubicBezTo>
                <a:lnTo>
                  <a:pt x="12126" y="2673"/>
                </a:lnTo>
                <a:cubicBezTo>
                  <a:pt x="12215" y="2596"/>
                  <a:pt x="12316" y="2531"/>
                  <a:pt x="12428" y="2496"/>
                </a:cubicBezTo>
                <a:cubicBezTo>
                  <a:pt x="12428" y="2484"/>
                  <a:pt x="12434" y="2478"/>
                  <a:pt x="12446" y="2478"/>
                </a:cubicBezTo>
                <a:cubicBezTo>
                  <a:pt x="12475" y="2448"/>
                  <a:pt x="12505" y="2413"/>
                  <a:pt x="12540" y="2389"/>
                </a:cubicBezTo>
                <a:cubicBezTo>
                  <a:pt x="12919" y="2159"/>
                  <a:pt x="13303" y="1940"/>
                  <a:pt x="13729" y="1810"/>
                </a:cubicBezTo>
                <a:cubicBezTo>
                  <a:pt x="13977" y="1733"/>
                  <a:pt x="14231" y="1686"/>
                  <a:pt x="14468" y="1579"/>
                </a:cubicBezTo>
                <a:cubicBezTo>
                  <a:pt x="14486" y="1575"/>
                  <a:pt x="14503" y="1573"/>
                  <a:pt x="14519" y="1573"/>
                </a:cubicBezTo>
                <a:cubicBezTo>
                  <a:pt x="14595" y="1573"/>
                  <a:pt x="14643" y="1618"/>
                  <a:pt x="14692" y="1691"/>
                </a:cubicBezTo>
                <a:cubicBezTo>
                  <a:pt x="14935" y="2046"/>
                  <a:pt x="15029" y="2448"/>
                  <a:pt x="15088" y="2862"/>
                </a:cubicBezTo>
                <a:cubicBezTo>
                  <a:pt x="15106" y="2980"/>
                  <a:pt x="15083" y="3093"/>
                  <a:pt x="15035" y="3205"/>
                </a:cubicBezTo>
                <a:cubicBezTo>
                  <a:pt x="14923" y="3459"/>
                  <a:pt x="14763" y="3678"/>
                  <a:pt x="14586" y="3885"/>
                </a:cubicBezTo>
                <a:cubicBezTo>
                  <a:pt x="14367" y="4151"/>
                  <a:pt x="14089" y="4322"/>
                  <a:pt x="13735" y="4346"/>
                </a:cubicBezTo>
                <a:cubicBezTo>
                  <a:pt x="13599" y="4358"/>
                  <a:pt x="13463" y="4382"/>
                  <a:pt x="13327" y="4382"/>
                </a:cubicBezTo>
                <a:cubicBezTo>
                  <a:pt x="13126" y="4382"/>
                  <a:pt x="12919" y="4376"/>
                  <a:pt x="12789" y="4175"/>
                </a:cubicBezTo>
                <a:cubicBezTo>
                  <a:pt x="12706" y="4121"/>
                  <a:pt x="12682" y="4033"/>
                  <a:pt x="12664" y="3938"/>
                </a:cubicBezTo>
                <a:cubicBezTo>
                  <a:pt x="12605" y="3855"/>
                  <a:pt x="12570" y="3767"/>
                  <a:pt x="12623" y="3666"/>
                </a:cubicBezTo>
                <a:cubicBezTo>
                  <a:pt x="12629" y="3412"/>
                  <a:pt x="12700" y="3306"/>
                  <a:pt x="12895" y="3258"/>
                </a:cubicBezTo>
                <a:cubicBezTo>
                  <a:pt x="12907" y="3251"/>
                  <a:pt x="12918" y="3248"/>
                  <a:pt x="12930" y="3248"/>
                </a:cubicBezTo>
                <a:cubicBezTo>
                  <a:pt x="12947" y="3248"/>
                  <a:pt x="12963" y="3256"/>
                  <a:pt x="12978" y="3270"/>
                </a:cubicBezTo>
                <a:cubicBezTo>
                  <a:pt x="13055" y="3282"/>
                  <a:pt x="13102" y="3329"/>
                  <a:pt x="13131" y="3400"/>
                </a:cubicBezTo>
                <a:cubicBezTo>
                  <a:pt x="13179" y="3495"/>
                  <a:pt x="13078" y="3560"/>
                  <a:pt x="13061" y="3654"/>
                </a:cubicBezTo>
                <a:cubicBezTo>
                  <a:pt x="13089" y="3661"/>
                  <a:pt x="13116" y="3664"/>
                  <a:pt x="13142" y="3664"/>
                </a:cubicBezTo>
                <a:cubicBezTo>
                  <a:pt x="13282" y="3664"/>
                  <a:pt x="13398" y="3584"/>
                  <a:pt x="13528" y="3554"/>
                </a:cubicBezTo>
                <a:cubicBezTo>
                  <a:pt x="13539" y="3542"/>
                  <a:pt x="13551" y="3524"/>
                  <a:pt x="13563" y="3507"/>
                </a:cubicBezTo>
                <a:cubicBezTo>
                  <a:pt x="13604" y="3501"/>
                  <a:pt x="13634" y="3477"/>
                  <a:pt x="13652" y="3436"/>
                </a:cubicBezTo>
                <a:cubicBezTo>
                  <a:pt x="13681" y="3406"/>
                  <a:pt x="13711" y="3377"/>
                  <a:pt x="13740" y="3347"/>
                </a:cubicBezTo>
                <a:cubicBezTo>
                  <a:pt x="13782" y="3099"/>
                  <a:pt x="13705" y="2969"/>
                  <a:pt x="13474" y="2874"/>
                </a:cubicBezTo>
                <a:cubicBezTo>
                  <a:pt x="13386" y="2841"/>
                  <a:pt x="13297" y="2802"/>
                  <a:pt x="13195" y="2802"/>
                </a:cubicBezTo>
                <a:cubicBezTo>
                  <a:pt x="13187" y="2802"/>
                  <a:pt x="13180" y="2803"/>
                  <a:pt x="13173" y="2803"/>
                </a:cubicBezTo>
                <a:cubicBezTo>
                  <a:pt x="13148" y="2828"/>
                  <a:pt x="13121" y="2838"/>
                  <a:pt x="13092" y="2838"/>
                </a:cubicBezTo>
                <a:cubicBezTo>
                  <a:pt x="13080" y="2838"/>
                  <a:pt x="13067" y="2836"/>
                  <a:pt x="13055" y="2833"/>
                </a:cubicBezTo>
                <a:cubicBezTo>
                  <a:pt x="12954" y="2862"/>
                  <a:pt x="12854" y="2898"/>
                  <a:pt x="12753" y="2927"/>
                </a:cubicBezTo>
                <a:cubicBezTo>
                  <a:pt x="12724" y="2969"/>
                  <a:pt x="12676" y="2998"/>
                  <a:pt x="12629" y="3016"/>
                </a:cubicBezTo>
                <a:cubicBezTo>
                  <a:pt x="12617" y="3028"/>
                  <a:pt x="12605" y="3034"/>
                  <a:pt x="12599" y="3045"/>
                </a:cubicBezTo>
                <a:cubicBezTo>
                  <a:pt x="12540" y="3093"/>
                  <a:pt x="12487" y="3146"/>
                  <a:pt x="12434" y="3199"/>
                </a:cubicBezTo>
                <a:cubicBezTo>
                  <a:pt x="12422" y="3246"/>
                  <a:pt x="12398" y="3282"/>
                  <a:pt x="12363" y="3317"/>
                </a:cubicBezTo>
                <a:cubicBezTo>
                  <a:pt x="12322" y="3447"/>
                  <a:pt x="12274" y="3578"/>
                  <a:pt x="12233" y="3708"/>
                </a:cubicBezTo>
                <a:cubicBezTo>
                  <a:pt x="12227" y="3773"/>
                  <a:pt x="12239" y="3844"/>
                  <a:pt x="12197" y="3903"/>
                </a:cubicBezTo>
                <a:cubicBezTo>
                  <a:pt x="12191" y="3926"/>
                  <a:pt x="12191" y="3956"/>
                  <a:pt x="12191" y="3980"/>
                </a:cubicBezTo>
                <a:cubicBezTo>
                  <a:pt x="12227" y="4098"/>
                  <a:pt x="12251" y="4222"/>
                  <a:pt x="12310" y="4334"/>
                </a:cubicBezTo>
                <a:cubicBezTo>
                  <a:pt x="12351" y="4364"/>
                  <a:pt x="12381" y="4399"/>
                  <a:pt x="12392" y="4447"/>
                </a:cubicBezTo>
                <a:cubicBezTo>
                  <a:pt x="12416" y="4476"/>
                  <a:pt x="12440" y="4512"/>
                  <a:pt x="12463" y="4541"/>
                </a:cubicBezTo>
                <a:cubicBezTo>
                  <a:pt x="12505" y="4547"/>
                  <a:pt x="12528" y="4571"/>
                  <a:pt x="12546" y="4606"/>
                </a:cubicBezTo>
                <a:cubicBezTo>
                  <a:pt x="12706" y="4730"/>
                  <a:pt x="12865" y="4843"/>
                  <a:pt x="13061" y="4914"/>
                </a:cubicBezTo>
                <a:cubicBezTo>
                  <a:pt x="13137" y="4931"/>
                  <a:pt x="13214" y="4949"/>
                  <a:pt x="13291" y="4967"/>
                </a:cubicBezTo>
                <a:cubicBezTo>
                  <a:pt x="13445" y="4961"/>
                  <a:pt x="13604" y="4961"/>
                  <a:pt x="13758" y="4955"/>
                </a:cubicBezTo>
                <a:cubicBezTo>
                  <a:pt x="13778" y="4941"/>
                  <a:pt x="13801" y="4930"/>
                  <a:pt x="13825" y="4930"/>
                </a:cubicBezTo>
                <a:cubicBezTo>
                  <a:pt x="13831" y="4930"/>
                  <a:pt x="13836" y="4930"/>
                  <a:pt x="13841" y="4931"/>
                </a:cubicBezTo>
                <a:cubicBezTo>
                  <a:pt x="13965" y="4872"/>
                  <a:pt x="14095" y="4872"/>
                  <a:pt x="14231" y="4872"/>
                </a:cubicBezTo>
                <a:cubicBezTo>
                  <a:pt x="14592" y="4707"/>
                  <a:pt x="14893" y="4476"/>
                  <a:pt x="15071" y="4104"/>
                </a:cubicBezTo>
                <a:cubicBezTo>
                  <a:pt x="15201" y="3832"/>
                  <a:pt x="15242" y="3530"/>
                  <a:pt x="15254" y="3229"/>
                </a:cubicBezTo>
                <a:cubicBezTo>
                  <a:pt x="15272" y="2815"/>
                  <a:pt x="15195" y="2413"/>
                  <a:pt x="15041" y="2028"/>
                </a:cubicBezTo>
                <a:cubicBezTo>
                  <a:pt x="15000" y="1922"/>
                  <a:pt x="14947" y="1827"/>
                  <a:pt x="14893" y="1733"/>
                </a:cubicBezTo>
                <a:cubicBezTo>
                  <a:pt x="14858" y="1680"/>
                  <a:pt x="14805" y="1632"/>
                  <a:pt x="14811" y="1556"/>
                </a:cubicBezTo>
                <a:cubicBezTo>
                  <a:pt x="14917" y="1532"/>
                  <a:pt x="15029" y="1544"/>
                  <a:pt x="15136" y="1508"/>
                </a:cubicBezTo>
                <a:cubicBezTo>
                  <a:pt x="15252" y="1508"/>
                  <a:pt x="15368" y="1508"/>
                  <a:pt x="15484" y="1508"/>
                </a:cubicBezTo>
                <a:cubicBezTo>
                  <a:pt x="15717" y="1508"/>
                  <a:pt x="15948" y="1510"/>
                  <a:pt x="16176" y="1526"/>
                </a:cubicBezTo>
                <a:cubicBezTo>
                  <a:pt x="16490" y="1544"/>
                  <a:pt x="16797" y="1597"/>
                  <a:pt x="17087" y="1733"/>
                </a:cubicBezTo>
                <a:cubicBezTo>
                  <a:pt x="17270" y="1810"/>
                  <a:pt x="17400" y="1946"/>
                  <a:pt x="17513" y="2099"/>
                </a:cubicBezTo>
                <a:cubicBezTo>
                  <a:pt x="17578" y="2182"/>
                  <a:pt x="17637" y="2271"/>
                  <a:pt x="17696" y="2354"/>
                </a:cubicBezTo>
                <a:cubicBezTo>
                  <a:pt x="17861" y="2567"/>
                  <a:pt x="17968" y="2809"/>
                  <a:pt x="17997" y="3075"/>
                </a:cubicBezTo>
                <a:cubicBezTo>
                  <a:pt x="18003" y="3105"/>
                  <a:pt x="18009" y="3128"/>
                  <a:pt x="18015" y="3152"/>
                </a:cubicBezTo>
                <a:cubicBezTo>
                  <a:pt x="18045" y="3205"/>
                  <a:pt x="18045" y="3258"/>
                  <a:pt x="18033" y="3311"/>
                </a:cubicBezTo>
                <a:cubicBezTo>
                  <a:pt x="18033" y="3341"/>
                  <a:pt x="18033" y="3365"/>
                  <a:pt x="18033" y="3388"/>
                </a:cubicBezTo>
                <a:cubicBezTo>
                  <a:pt x="18045" y="3483"/>
                  <a:pt x="18056" y="3578"/>
                  <a:pt x="18015" y="3666"/>
                </a:cubicBezTo>
                <a:cubicBezTo>
                  <a:pt x="18009" y="3767"/>
                  <a:pt x="17974" y="3861"/>
                  <a:pt x="17932" y="3950"/>
                </a:cubicBezTo>
                <a:cubicBezTo>
                  <a:pt x="17912" y="4001"/>
                  <a:pt x="17878" y="4035"/>
                  <a:pt x="17822" y="4035"/>
                </a:cubicBezTo>
                <a:cubicBezTo>
                  <a:pt x="17814" y="4035"/>
                  <a:pt x="17806" y="4034"/>
                  <a:pt x="17796" y="4033"/>
                </a:cubicBezTo>
                <a:cubicBezTo>
                  <a:pt x="17699" y="4022"/>
                  <a:pt x="17603" y="4017"/>
                  <a:pt x="17506" y="4017"/>
                </a:cubicBezTo>
                <a:cubicBezTo>
                  <a:pt x="17233" y="4017"/>
                  <a:pt x="16962" y="4056"/>
                  <a:pt x="16691" y="4104"/>
                </a:cubicBezTo>
                <a:cubicBezTo>
                  <a:pt x="16212" y="4181"/>
                  <a:pt x="15757" y="4340"/>
                  <a:pt x="15343" y="4606"/>
                </a:cubicBezTo>
                <a:cubicBezTo>
                  <a:pt x="15236" y="4707"/>
                  <a:pt x="15148" y="4843"/>
                  <a:pt x="15023" y="4931"/>
                </a:cubicBezTo>
                <a:cubicBezTo>
                  <a:pt x="14935" y="5091"/>
                  <a:pt x="14840" y="5245"/>
                  <a:pt x="14817" y="5434"/>
                </a:cubicBezTo>
                <a:cubicBezTo>
                  <a:pt x="14805" y="5582"/>
                  <a:pt x="14840" y="5718"/>
                  <a:pt x="14870" y="5860"/>
                </a:cubicBezTo>
                <a:cubicBezTo>
                  <a:pt x="14899" y="5883"/>
                  <a:pt x="14905" y="5907"/>
                  <a:pt x="14911" y="5937"/>
                </a:cubicBezTo>
                <a:cubicBezTo>
                  <a:pt x="15071" y="6203"/>
                  <a:pt x="15313" y="6333"/>
                  <a:pt x="15603" y="6392"/>
                </a:cubicBezTo>
                <a:cubicBezTo>
                  <a:pt x="15612" y="6390"/>
                  <a:pt x="15620" y="6390"/>
                  <a:pt x="15627" y="6390"/>
                </a:cubicBezTo>
                <a:cubicBezTo>
                  <a:pt x="15650" y="6390"/>
                  <a:pt x="15668" y="6396"/>
                  <a:pt x="15686" y="6410"/>
                </a:cubicBezTo>
                <a:cubicBezTo>
                  <a:pt x="15693" y="6410"/>
                  <a:pt x="15701" y="6410"/>
                  <a:pt x="15708" y="6410"/>
                </a:cubicBezTo>
                <a:cubicBezTo>
                  <a:pt x="16201" y="6410"/>
                  <a:pt x="16613" y="6221"/>
                  <a:pt x="16945" y="5866"/>
                </a:cubicBezTo>
                <a:cubicBezTo>
                  <a:pt x="17034" y="5771"/>
                  <a:pt x="17134" y="5688"/>
                  <a:pt x="17211" y="5588"/>
                </a:cubicBezTo>
                <a:cubicBezTo>
                  <a:pt x="17223" y="5564"/>
                  <a:pt x="17229" y="5540"/>
                  <a:pt x="17246" y="5517"/>
                </a:cubicBezTo>
                <a:cubicBezTo>
                  <a:pt x="17583" y="5138"/>
                  <a:pt x="17861" y="4730"/>
                  <a:pt x="18021" y="4246"/>
                </a:cubicBezTo>
                <a:cubicBezTo>
                  <a:pt x="18042" y="4181"/>
                  <a:pt x="18082" y="4148"/>
                  <a:pt x="18136" y="4148"/>
                </a:cubicBezTo>
                <a:cubicBezTo>
                  <a:pt x="18157" y="4148"/>
                  <a:pt x="18180" y="4153"/>
                  <a:pt x="18204" y="4163"/>
                </a:cubicBezTo>
                <a:cubicBezTo>
                  <a:pt x="18231" y="4162"/>
                  <a:pt x="18258" y="4162"/>
                  <a:pt x="18284" y="4162"/>
                </a:cubicBezTo>
                <a:cubicBezTo>
                  <a:pt x="18465" y="4162"/>
                  <a:pt x="18644" y="4178"/>
                  <a:pt x="18819" y="4204"/>
                </a:cubicBezTo>
                <a:cubicBezTo>
                  <a:pt x="19002" y="4222"/>
                  <a:pt x="19180" y="4228"/>
                  <a:pt x="19363" y="4246"/>
                </a:cubicBezTo>
                <a:cubicBezTo>
                  <a:pt x="19405" y="4246"/>
                  <a:pt x="19452" y="4257"/>
                  <a:pt x="19493" y="4263"/>
                </a:cubicBezTo>
                <a:cubicBezTo>
                  <a:pt x="19765" y="4257"/>
                  <a:pt x="20031" y="4263"/>
                  <a:pt x="20297" y="4246"/>
                </a:cubicBezTo>
                <a:cubicBezTo>
                  <a:pt x="20776" y="4216"/>
                  <a:pt x="21243" y="4127"/>
                  <a:pt x="21698" y="3980"/>
                </a:cubicBezTo>
                <a:cubicBezTo>
                  <a:pt x="21716" y="3956"/>
                  <a:pt x="21740" y="3938"/>
                  <a:pt x="21775" y="3938"/>
                </a:cubicBezTo>
                <a:cubicBezTo>
                  <a:pt x="21793" y="3915"/>
                  <a:pt x="21823" y="3903"/>
                  <a:pt x="21852" y="3897"/>
                </a:cubicBezTo>
                <a:cubicBezTo>
                  <a:pt x="21882" y="3844"/>
                  <a:pt x="21941" y="3826"/>
                  <a:pt x="21988" y="3790"/>
                </a:cubicBezTo>
                <a:cubicBezTo>
                  <a:pt x="22136" y="3660"/>
                  <a:pt x="22272" y="3518"/>
                  <a:pt x="22325" y="3311"/>
                </a:cubicBezTo>
                <a:cubicBezTo>
                  <a:pt x="22307" y="3211"/>
                  <a:pt x="22361" y="3116"/>
                  <a:pt x="22337" y="3010"/>
                </a:cubicBezTo>
                <a:cubicBezTo>
                  <a:pt x="22278" y="2762"/>
                  <a:pt x="22171" y="2555"/>
                  <a:pt x="21988" y="2377"/>
                </a:cubicBezTo>
                <a:cubicBezTo>
                  <a:pt x="21809" y="2250"/>
                  <a:pt x="21624" y="2123"/>
                  <a:pt x="21389" y="2123"/>
                </a:cubicBezTo>
                <a:cubicBezTo>
                  <a:pt x="21384" y="2123"/>
                  <a:pt x="21379" y="2123"/>
                  <a:pt x="21373" y="2123"/>
                </a:cubicBezTo>
                <a:cubicBezTo>
                  <a:pt x="21149" y="2129"/>
                  <a:pt x="20918" y="2105"/>
                  <a:pt x="20711" y="2235"/>
                </a:cubicBezTo>
                <a:cubicBezTo>
                  <a:pt x="20676" y="2259"/>
                  <a:pt x="20622" y="2253"/>
                  <a:pt x="20575" y="2259"/>
                </a:cubicBezTo>
                <a:cubicBezTo>
                  <a:pt x="20510" y="2306"/>
                  <a:pt x="20439" y="2354"/>
                  <a:pt x="20356" y="2365"/>
                </a:cubicBezTo>
                <a:cubicBezTo>
                  <a:pt x="20067" y="2537"/>
                  <a:pt x="19836" y="2768"/>
                  <a:pt x="19688" y="3075"/>
                </a:cubicBezTo>
                <a:cubicBezTo>
                  <a:pt x="19671" y="3205"/>
                  <a:pt x="19629" y="3341"/>
                  <a:pt x="19700" y="3465"/>
                </a:cubicBezTo>
                <a:cubicBezTo>
                  <a:pt x="19712" y="3489"/>
                  <a:pt x="19730" y="3507"/>
                  <a:pt x="19742" y="3530"/>
                </a:cubicBezTo>
                <a:cubicBezTo>
                  <a:pt x="19871" y="3780"/>
                  <a:pt x="19958" y="3838"/>
                  <a:pt x="20112" y="3838"/>
                </a:cubicBezTo>
                <a:cubicBezTo>
                  <a:pt x="20183" y="3838"/>
                  <a:pt x="20269" y="3825"/>
                  <a:pt x="20380" y="3814"/>
                </a:cubicBezTo>
                <a:cubicBezTo>
                  <a:pt x="20457" y="3808"/>
                  <a:pt x="20504" y="3708"/>
                  <a:pt x="20593" y="3702"/>
                </a:cubicBezTo>
                <a:cubicBezTo>
                  <a:pt x="20605" y="3690"/>
                  <a:pt x="20617" y="3678"/>
                  <a:pt x="20628" y="3666"/>
                </a:cubicBezTo>
                <a:cubicBezTo>
                  <a:pt x="20634" y="3542"/>
                  <a:pt x="20522" y="3465"/>
                  <a:pt x="20504" y="3353"/>
                </a:cubicBezTo>
                <a:cubicBezTo>
                  <a:pt x="20463" y="3294"/>
                  <a:pt x="20427" y="3223"/>
                  <a:pt x="20404" y="3152"/>
                </a:cubicBezTo>
                <a:cubicBezTo>
                  <a:pt x="20380" y="3145"/>
                  <a:pt x="20358" y="3141"/>
                  <a:pt x="20337" y="3141"/>
                </a:cubicBezTo>
                <a:cubicBezTo>
                  <a:pt x="20291" y="3141"/>
                  <a:pt x="20251" y="3160"/>
                  <a:pt x="20214" y="3205"/>
                </a:cubicBezTo>
                <a:cubicBezTo>
                  <a:pt x="20144" y="3288"/>
                  <a:pt x="20043" y="3323"/>
                  <a:pt x="19937" y="3329"/>
                </a:cubicBezTo>
                <a:cubicBezTo>
                  <a:pt x="19883" y="3329"/>
                  <a:pt x="19830" y="3300"/>
                  <a:pt x="19866" y="3235"/>
                </a:cubicBezTo>
                <a:cubicBezTo>
                  <a:pt x="19925" y="3134"/>
                  <a:pt x="19948" y="3010"/>
                  <a:pt x="20055" y="2945"/>
                </a:cubicBezTo>
                <a:cubicBezTo>
                  <a:pt x="20386" y="2531"/>
                  <a:pt x="20743" y="2377"/>
                  <a:pt x="21140" y="2377"/>
                </a:cubicBezTo>
                <a:cubicBezTo>
                  <a:pt x="21282" y="2377"/>
                  <a:pt x="21428" y="2396"/>
                  <a:pt x="21580" y="2431"/>
                </a:cubicBezTo>
                <a:cubicBezTo>
                  <a:pt x="21811" y="2484"/>
                  <a:pt x="21982" y="2637"/>
                  <a:pt x="22053" y="2880"/>
                </a:cubicBezTo>
                <a:cubicBezTo>
                  <a:pt x="22083" y="2915"/>
                  <a:pt x="22089" y="2957"/>
                  <a:pt x="22083" y="2998"/>
                </a:cubicBezTo>
                <a:cubicBezTo>
                  <a:pt x="22089" y="3075"/>
                  <a:pt x="22089" y="3158"/>
                  <a:pt x="22077" y="3235"/>
                </a:cubicBezTo>
                <a:cubicBezTo>
                  <a:pt x="22077" y="3294"/>
                  <a:pt x="22071" y="3359"/>
                  <a:pt x="22018" y="3400"/>
                </a:cubicBezTo>
                <a:cubicBezTo>
                  <a:pt x="21929" y="3601"/>
                  <a:pt x="21775" y="3731"/>
                  <a:pt x="21580" y="3826"/>
                </a:cubicBezTo>
                <a:cubicBezTo>
                  <a:pt x="21533" y="3891"/>
                  <a:pt x="21468" y="3926"/>
                  <a:pt x="21379" y="3926"/>
                </a:cubicBezTo>
                <a:cubicBezTo>
                  <a:pt x="21255" y="3980"/>
                  <a:pt x="21125" y="4009"/>
                  <a:pt x="20989" y="4027"/>
                </a:cubicBezTo>
                <a:cubicBezTo>
                  <a:pt x="20924" y="4065"/>
                  <a:pt x="20854" y="4093"/>
                  <a:pt x="20775" y="4093"/>
                </a:cubicBezTo>
                <a:cubicBezTo>
                  <a:pt x="20768" y="4093"/>
                  <a:pt x="20760" y="4092"/>
                  <a:pt x="20753" y="4092"/>
                </a:cubicBezTo>
                <a:cubicBezTo>
                  <a:pt x="20729" y="4098"/>
                  <a:pt x="20699" y="4098"/>
                  <a:pt x="20676" y="4104"/>
                </a:cubicBezTo>
                <a:cubicBezTo>
                  <a:pt x="20658" y="4117"/>
                  <a:pt x="20637" y="4124"/>
                  <a:pt x="20615" y="4124"/>
                </a:cubicBezTo>
                <a:cubicBezTo>
                  <a:pt x="20608" y="4124"/>
                  <a:pt x="20600" y="4123"/>
                  <a:pt x="20593" y="4121"/>
                </a:cubicBezTo>
                <a:cubicBezTo>
                  <a:pt x="20464" y="4138"/>
                  <a:pt x="20335" y="4144"/>
                  <a:pt x="20206" y="4144"/>
                </a:cubicBezTo>
                <a:cubicBezTo>
                  <a:pt x="20021" y="4144"/>
                  <a:pt x="19837" y="4133"/>
                  <a:pt x="19653" y="4133"/>
                </a:cubicBezTo>
                <a:cubicBezTo>
                  <a:pt x="19635" y="4137"/>
                  <a:pt x="19617" y="4138"/>
                  <a:pt x="19598" y="4138"/>
                </a:cubicBezTo>
                <a:cubicBezTo>
                  <a:pt x="19551" y="4138"/>
                  <a:pt x="19505" y="4128"/>
                  <a:pt x="19458" y="4116"/>
                </a:cubicBezTo>
                <a:cubicBezTo>
                  <a:pt x="19416" y="4121"/>
                  <a:pt x="19381" y="4121"/>
                  <a:pt x="19339" y="4121"/>
                </a:cubicBezTo>
                <a:cubicBezTo>
                  <a:pt x="19325" y="4120"/>
                  <a:pt x="19310" y="4120"/>
                  <a:pt x="19295" y="4120"/>
                </a:cubicBezTo>
                <a:cubicBezTo>
                  <a:pt x="19264" y="4120"/>
                  <a:pt x="19234" y="4121"/>
                  <a:pt x="19203" y="4121"/>
                </a:cubicBezTo>
                <a:cubicBezTo>
                  <a:pt x="19156" y="4121"/>
                  <a:pt x="19109" y="4119"/>
                  <a:pt x="19062" y="4104"/>
                </a:cubicBezTo>
                <a:cubicBezTo>
                  <a:pt x="19008" y="4098"/>
                  <a:pt x="18961" y="4098"/>
                  <a:pt x="18908" y="4092"/>
                </a:cubicBezTo>
                <a:cubicBezTo>
                  <a:pt x="18873" y="4089"/>
                  <a:pt x="18839" y="4089"/>
                  <a:pt x="18804" y="4089"/>
                </a:cubicBezTo>
                <a:cubicBezTo>
                  <a:pt x="18772" y="4089"/>
                  <a:pt x="18739" y="4089"/>
                  <a:pt x="18707" y="4089"/>
                </a:cubicBezTo>
                <a:cubicBezTo>
                  <a:pt x="18615" y="4089"/>
                  <a:pt x="18524" y="4085"/>
                  <a:pt x="18435" y="4051"/>
                </a:cubicBezTo>
                <a:lnTo>
                  <a:pt x="18281" y="4051"/>
                </a:lnTo>
                <a:cubicBezTo>
                  <a:pt x="18257" y="4051"/>
                  <a:pt x="18237" y="4052"/>
                  <a:pt x="18220" y="4052"/>
                </a:cubicBezTo>
                <a:cubicBezTo>
                  <a:pt x="18127" y="4052"/>
                  <a:pt x="18128" y="4033"/>
                  <a:pt x="18163" y="3938"/>
                </a:cubicBezTo>
                <a:cubicBezTo>
                  <a:pt x="18163" y="3897"/>
                  <a:pt x="18175" y="3855"/>
                  <a:pt x="18198" y="3820"/>
                </a:cubicBezTo>
                <a:cubicBezTo>
                  <a:pt x="18198" y="3737"/>
                  <a:pt x="18234" y="3666"/>
                  <a:pt x="18252" y="3583"/>
                </a:cubicBezTo>
                <a:cubicBezTo>
                  <a:pt x="18258" y="3241"/>
                  <a:pt x="18281" y="2898"/>
                  <a:pt x="18151" y="2572"/>
                </a:cubicBezTo>
                <a:cubicBezTo>
                  <a:pt x="18110" y="2525"/>
                  <a:pt x="18086" y="2472"/>
                  <a:pt x="18080" y="2413"/>
                </a:cubicBezTo>
                <a:cubicBezTo>
                  <a:pt x="17956" y="2159"/>
                  <a:pt x="17761" y="1975"/>
                  <a:pt x="17524" y="1827"/>
                </a:cubicBezTo>
                <a:cubicBezTo>
                  <a:pt x="17465" y="1792"/>
                  <a:pt x="17424" y="1745"/>
                  <a:pt x="17377" y="1697"/>
                </a:cubicBezTo>
                <a:cubicBezTo>
                  <a:pt x="17341" y="1697"/>
                  <a:pt x="17317" y="1686"/>
                  <a:pt x="17300" y="1662"/>
                </a:cubicBezTo>
                <a:cubicBezTo>
                  <a:pt x="17264" y="1656"/>
                  <a:pt x="17241" y="1650"/>
                  <a:pt x="17217" y="1626"/>
                </a:cubicBezTo>
                <a:cubicBezTo>
                  <a:pt x="17128" y="1626"/>
                  <a:pt x="17057" y="1573"/>
                  <a:pt x="16975" y="1556"/>
                </a:cubicBezTo>
                <a:cubicBezTo>
                  <a:pt x="16572" y="1445"/>
                  <a:pt x="16165" y="1406"/>
                  <a:pt x="15754" y="1406"/>
                </a:cubicBezTo>
                <a:cubicBezTo>
                  <a:pt x="15549" y="1406"/>
                  <a:pt x="15343" y="1416"/>
                  <a:pt x="15136" y="1431"/>
                </a:cubicBezTo>
                <a:cubicBezTo>
                  <a:pt x="15112" y="1425"/>
                  <a:pt x="15083" y="1425"/>
                  <a:pt x="15059" y="1420"/>
                </a:cubicBezTo>
                <a:cubicBezTo>
                  <a:pt x="14994" y="1425"/>
                  <a:pt x="14929" y="1431"/>
                  <a:pt x="14864" y="1437"/>
                </a:cubicBezTo>
                <a:cubicBezTo>
                  <a:pt x="14837" y="1447"/>
                  <a:pt x="14812" y="1452"/>
                  <a:pt x="14791" y="1452"/>
                </a:cubicBezTo>
                <a:cubicBezTo>
                  <a:pt x="14709" y="1452"/>
                  <a:pt x="14663" y="1388"/>
                  <a:pt x="14621" y="1313"/>
                </a:cubicBezTo>
                <a:cubicBezTo>
                  <a:pt x="14574" y="1284"/>
                  <a:pt x="14556" y="1242"/>
                  <a:pt x="14545" y="1195"/>
                </a:cubicBezTo>
                <a:cubicBezTo>
                  <a:pt x="14379" y="1012"/>
                  <a:pt x="14213" y="840"/>
                  <a:pt x="14024" y="686"/>
                </a:cubicBezTo>
                <a:cubicBezTo>
                  <a:pt x="13947" y="633"/>
                  <a:pt x="13876" y="580"/>
                  <a:pt x="13800" y="521"/>
                </a:cubicBezTo>
                <a:cubicBezTo>
                  <a:pt x="13699" y="503"/>
                  <a:pt x="13616" y="450"/>
                  <a:pt x="13551" y="373"/>
                </a:cubicBezTo>
                <a:cubicBezTo>
                  <a:pt x="13321" y="296"/>
                  <a:pt x="13084" y="219"/>
                  <a:pt x="12854" y="142"/>
                </a:cubicBezTo>
                <a:cubicBezTo>
                  <a:pt x="12806" y="128"/>
                  <a:pt x="12758" y="95"/>
                  <a:pt x="12707" y="95"/>
                </a:cubicBezTo>
                <a:cubicBezTo>
                  <a:pt x="12695" y="95"/>
                  <a:pt x="12683" y="96"/>
                  <a:pt x="12670" y="101"/>
                </a:cubicBezTo>
                <a:cubicBezTo>
                  <a:pt x="12670" y="107"/>
                  <a:pt x="12670" y="107"/>
                  <a:pt x="12670" y="107"/>
                </a:cubicBezTo>
                <a:cubicBezTo>
                  <a:pt x="12664" y="101"/>
                  <a:pt x="12659" y="101"/>
                  <a:pt x="12653" y="101"/>
                </a:cubicBezTo>
                <a:cubicBezTo>
                  <a:pt x="12564" y="60"/>
                  <a:pt x="12469" y="48"/>
                  <a:pt x="12369" y="48"/>
                </a:cubicBezTo>
                <a:cubicBezTo>
                  <a:pt x="12256" y="42"/>
                  <a:pt x="12150" y="30"/>
                  <a:pt x="12038" y="24"/>
                </a:cubicBezTo>
                <a:cubicBezTo>
                  <a:pt x="11979" y="33"/>
                  <a:pt x="11924" y="41"/>
                  <a:pt x="11867" y="41"/>
                </a:cubicBezTo>
                <a:cubicBezTo>
                  <a:pt x="11843" y="41"/>
                  <a:pt x="11820" y="39"/>
                  <a:pt x="11795" y="36"/>
                </a:cubicBezTo>
                <a:cubicBezTo>
                  <a:pt x="11476" y="72"/>
                  <a:pt x="11157" y="107"/>
                  <a:pt x="10843" y="166"/>
                </a:cubicBezTo>
                <a:cubicBezTo>
                  <a:pt x="10778" y="184"/>
                  <a:pt x="10702" y="178"/>
                  <a:pt x="10648" y="237"/>
                </a:cubicBezTo>
                <a:cubicBezTo>
                  <a:pt x="10636" y="231"/>
                  <a:pt x="10631" y="231"/>
                  <a:pt x="10613" y="231"/>
                </a:cubicBezTo>
                <a:cubicBezTo>
                  <a:pt x="10536" y="249"/>
                  <a:pt x="10459" y="278"/>
                  <a:pt x="10376" y="308"/>
                </a:cubicBezTo>
                <a:cubicBezTo>
                  <a:pt x="10353" y="320"/>
                  <a:pt x="10329" y="326"/>
                  <a:pt x="10305" y="338"/>
                </a:cubicBezTo>
                <a:cubicBezTo>
                  <a:pt x="10264" y="355"/>
                  <a:pt x="10217" y="367"/>
                  <a:pt x="10187" y="391"/>
                </a:cubicBezTo>
                <a:cubicBezTo>
                  <a:pt x="10175" y="397"/>
                  <a:pt x="10169" y="403"/>
                  <a:pt x="10169" y="409"/>
                </a:cubicBezTo>
                <a:cubicBezTo>
                  <a:pt x="10160" y="404"/>
                  <a:pt x="10151" y="402"/>
                  <a:pt x="10142" y="402"/>
                </a:cubicBezTo>
                <a:cubicBezTo>
                  <a:pt x="10104" y="402"/>
                  <a:pt x="10067" y="436"/>
                  <a:pt x="10033" y="450"/>
                </a:cubicBezTo>
                <a:cubicBezTo>
                  <a:pt x="9945" y="474"/>
                  <a:pt x="9862" y="509"/>
                  <a:pt x="9785" y="556"/>
                </a:cubicBezTo>
                <a:cubicBezTo>
                  <a:pt x="9744" y="562"/>
                  <a:pt x="9708" y="574"/>
                  <a:pt x="9679" y="604"/>
                </a:cubicBezTo>
                <a:cubicBezTo>
                  <a:pt x="9667" y="604"/>
                  <a:pt x="9649" y="598"/>
                  <a:pt x="9637" y="598"/>
                </a:cubicBezTo>
                <a:cubicBezTo>
                  <a:pt x="9620" y="621"/>
                  <a:pt x="9590" y="639"/>
                  <a:pt x="9560" y="639"/>
                </a:cubicBezTo>
                <a:cubicBezTo>
                  <a:pt x="9513" y="669"/>
                  <a:pt x="9472" y="692"/>
                  <a:pt x="9424" y="722"/>
                </a:cubicBezTo>
                <a:cubicBezTo>
                  <a:pt x="9407" y="728"/>
                  <a:pt x="9395" y="734"/>
                  <a:pt x="9389" y="757"/>
                </a:cubicBezTo>
                <a:cubicBezTo>
                  <a:pt x="9383" y="755"/>
                  <a:pt x="9377" y="754"/>
                  <a:pt x="9371" y="754"/>
                </a:cubicBezTo>
                <a:cubicBezTo>
                  <a:pt x="9346" y="754"/>
                  <a:pt x="9318" y="771"/>
                  <a:pt x="9294" y="781"/>
                </a:cubicBezTo>
                <a:lnTo>
                  <a:pt x="9288" y="781"/>
                </a:lnTo>
                <a:cubicBezTo>
                  <a:pt x="9229" y="799"/>
                  <a:pt x="9170" y="805"/>
                  <a:pt x="9152" y="876"/>
                </a:cubicBezTo>
                <a:cubicBezTo>
                  <a:pt x="9143" y="873"/>
                  <a:pt x="9133" y="873"/>
                  <a:pt x="9124" y="873"/>
                </a:cubicBezTo>
                <a:cubicBezTo>
                  <a:pt x="9056" y="873"/>
                  <a:pt x="9002" y="924"/>
                  <a:pt x="8940" y="935"/>
                </a:cubicBezTo>
                <a:cubicBezTo>
                  <a:pt x="8839" y="976"/>
                  <a:pt x="8750" y="1041"/>
                  <a:pt x="8644" y="1059"/>
                </a:cubicBezTo>
                <a:cubicBezTo>
                  <a:pt x="8614" y="994"/>
                  <a:pt x="8609" y="935"/>
                  <a:pt x="8614" y="881"/>
                </a:cubicBezTo>
                <a:cubicBezTo>
                  <a:pt x="8573" y="793"/>
                  <a:pt x="8585" y="698"/>
                  <a:pt x="8573" y="604"/>
                </a:cubicBezTo>
                <a:cubicBezTo>
                  <a:pt x="8538" y="574"/>
                  <a:pt x="8526" y="527"/>
                  <a:pt x="8520" y="485"/>
                </a:cubicBezTo>
                <a:cubicBezTo>
                  <a:pt x="8473" y="273"/>
                  <a:pt x="8348" y="131"/>
                  <a:pt x="8153" y="48"/>
                </a:cubicBezTo>
                <a:cubicBezTo>
                  <a:pt x="8136" y="42"/>
                  <a:pt x="8124" y="24"/>
                  <a:pt x="8106" y="12"/>
                </a:cubicBezTo>
                <a:cubicBezTo>
                  <a:pt x="8065" y="4"/>
                  <a:pt x="8025" y="0"/>
                  <a:pt x="79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8" name="Google Shape;28;p3"/>
          <p:cNvCxnSpPr/>
          <p:nvPr/>
        </p:nvCxnSpPr>
        <p:spPr>
          <a:xfrm>
            <a:off x="712325" y="1339525"/>
            <a:ext cx="0" cy="24588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" name="Google Shape;29;p3"/>
          <p:cNvCxnSpPr/>
          <p:nvPr/>
        </p:nvCxnSpPr>
        <p:spPr>
          <a:xfrm>
            <a:off x="8430900" y="1339525"/>
            <a:ext cx="0" cy="24588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" name="Google Shape;30;p3"/>
          <p:cNvCxnSpPr/>
          <p:nvPr/>
        </p:nvCxnSpPr>
        <p:spPr>
          <a:xfrm rot="10800000">
            <a:off x="1445975" y="538800"/>
            <a:ext cx="62526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" name="Google Shape;31;p3"/>
          <p:cNvCxnSpPr/>
          <p:nvPr/>
        </p:nvCxnSpPr>
        <p:spPr>
          <a:xfrm rot="10800000">
            <a:off x="1445975" y="4604100"/>
            <a:ext cx="62526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" name="Google Shape;32;p3"/>
          <p:cNvSpPr txBox="1">
            <a:spLocks noGrp="1"/>
          </p:cNvSpPr>
          <p:nvPr>
            <p:ph type="title"/>
          </p:nvPr>
        </p:nvSpPr>
        <p:spPr>
          <a:xfrm>
            <a:off x="2475150" y="2391300"/>
            <a:ext cx="4193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title" idx="2" hasCustomPrompt="1"/>
          </p:nvPr>
        </p:nvSpPr>
        <p:spPr>
          <a:xfrm>
            <a:off x="3876918" y="1578275"/>
            <a:ext cx="1389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4" name="Google Shape;34;p3"/>
          <p:cNvSpPr txBox="1">
            <a:spLocks noGrp="1"/>
          </p:cNvSpPr>
          <p:nvPr>
            <p:ph type="subTitle" idx="1"/>
          </p:nvPr>
        </p:nvSpPr>
        <p:spPr>
          <a:xfrm>
            <a:off x="2475150" y="3144025"/>
            <a:ext cx="4193700" cy="4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275" y="-2825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4"/>
          <p:cNvSpPr/>
          <p:nvPr/>
        </p:nvSpPr>
        <p:spPr>
          <a:xfrm>
            <a:off x="549700" y="369900"/>
            <a:ext cx="8044500" cy="4403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4"/>
          <p:cNvSpPr/>
          <p:nvPr/>
        </p:nvSpPr>
        <p:spPr>
          <a:xfrm>
            <a:off x="579303" y="399503"/>
            <a:ext cx="876495" cy="956654"/>
          </a:xfrm>
          <a:custGeom>
            <a:avLst/>
            <a:gdLst/>
            <a:ahLst/>
            <a:cxnLst/>
            <a:rect l="l" t="t" r="r" b="b"/>
            <a:pathLst>
              <a:path w="22361" h="24406" extrusionOk="0">
                <a:moveTo>
                  <a:pt x="8411" y="807"/>
                </a:moveTo>
                <a:cubicBezTo>
                  <a:pt x="8423" y="807"/>
                  <a:pt x="8436" y="811"/>
                  <a:pt x="8443" y="822"/>
                </a:cubicBezTo>
                <a:cubicBezTo>
                  <a:pt x="8449" y="852"/>
                  <a:pt x="8425" y="870"/>
                  <a:pt x="8402" y="870"/>
                </a:cubicBezTo>
                <a:cubicBezTo>
                  <a:pt x="8397" y="871"/>
                  <a:pt x="8393" y="872"/>
                  <a:pt x="8388" y="872"/>
                </a:cubicBezTo>
                <a:cubicBezTo>
                  <a:pt x="8375" y="872"/>
                  <a:pt x="8363" y="865"/>
                  <a:pt x="8354" y="852"/>
                </a:cubicBezTo>
                <a:cubicBezTo>
                  <a:pt x="8354" y="828"/>
                  <a:pt x="8372" y="816"/>
                  <a:pt x="8390" y="811"/>
                </a:cubicBezTo>
                <a:cubicBezTo>
                  <a:pt x="8396" y="808"/>
                  <a:pt x="8404" y="807"/>
                  <a:pt x="8411" y="807"/>
                </a:cubicBezTo>
                <a:close/>
                <a:moveTo>
                  <a:pt x="8439" y="1395"/>
                </a:moveTo>
                <a:cubicBezTo>
                  <a:pt x="8451" y="1395"/>
                  <a:pt x="8464" y="1399"/>
                  <a:pt x="8478" y="1408"/>
                </a:cubicBezTo>
                <a:cubicBezTo>
                  <a:pt x="8484" y="1408"/>
                  <a:pt x="8490" y="1431"/>
                  <a:pt x="8484" y="1437"/>
                </a:cubicBezTo>
                <a:cubicBezTo>
                  <a:pt x="8467" y="1454"/>
                  <a:pt x="8448" y="1464"/>
                  <a:pt x="8424" y="1464"/>
                </a:cubicBezTo>
                <a:cubicBezTo>
                  <a:pt x="8407" y="1464"/>
                  <a:pt x="8388" y="1459"/>
                  <a:pt x="8366" y="1449"/>
                </a:cubicBezTo>
                <a:cubicBezTo>
                  <a:pt x="8387" y="1416"/>
                  <a:pt x="8410" y="1395"/>
                  <a:pt x="8439" y="1395"/>
                </a:cubicBezTo>
                <a:close/>
                <a:moveTo>
                  <a:pt x="8313" y="1709"/>
                </a:moveTo>
                <a:cubicBezTo>
                  <a:pt x="8331" y="1709"/>
                  <a:pt x="8354" y="1715"/>
                  <a:pt x="8348" y="1739"/>
                </a:cubicBezTo>
                <a:cubicBezTo>
                  <a:pt x="8348" y="1762"/>
                  <a:pt x="8325" y="1780"/>
                  <a:pt x="8301" y="1780"/>
                </a:cubicBezTo>
                <a:cubicBezTo>
                  <a:pt x="8283" y="1780"/>
                  <a:pt x="8260" y="1780"/>
                  <a:pt x="8260" y="1757"/>
                </a:cubicBezTo>
                <a:cubicBezTo>
                  <a:pt x="8266" y="1733"/>
                  <a:pt x="8289" y="1721"/>
                  <a:pt x="8313" y="1709"/>
                </a:cubicBezTo>
                <a:close/>
                <a:moveTo>
                  <a:pt x="7799" y="236"/>
                </a:moveTo>
                <a:cubicBezTo>
                  <a:pt x="7967" y="236"/>
                  <a:pt x="8103" y="348"/>
                  <a:pt x="8147" y="544"/>
                </a:cubicBezTo>
                <a:cubicBezTo>
                  <a:pt x="8189" y="722"/>
                  <a:pt x="8189" y="905"/>
                  <a:pt x="8189" y="1088"/>
                </a:cubicBezTo>
                <a:cubicBezTo>
                  <a:pt x="8189" y="1242"/>
                  <a:pt x="8147" y="1366"/>
                  <a:pt x="8000" y="1431"/>
                </a:cubicBezTo>
                <a:cubicBezTo>
                  <a:pt x="7935" y="1461"/>
                  <a:pt x="7881" y="1490"/>
                  <a:pt x="7840" y="1544"/>
                </a:cubicBezTo>
                <a:cubicBezTo>
                  <a:pt x="7781" y="1556"/>
                  <a:pt x="7716" y="1579"/>
                  <a:pt x="7716" y="1662"/>
                </a:cubicBezTo>
                <a:cubicBezTo>
                  <a:pt x="7701" y="1652"/>
                  <a:pt x="7688" y="1648"/>
                  <a:pt x="7676" y="1648"/>
                </a:cubicBezTo>
                <a:cubicBezTo>
                  <a:pt x="7639" y="1648"/>
                  <a:pt x="7611" y="1686"/>
                  <a:pt x="7580" y="1703"/>
                </a:cubicBezTo>
                <a:cubicBezTo>
                  <a:pt x="7497" y="1751"/>
                  <a:pt x="7420" y="1804"/>
                  <a:pt x="7343" y="1857"/>
                </a:cubicBezTo>
                <a:cubicBezTo>
                  <a:pt x="7331" y="1875"/>
                  <a:pt x="7314" y="1887"/>
                  <a:pt x="7308" y="1904"/>
                </a:cubicBezTo>
                <a:cubicBezTo>
                  <a:pt x="7296" y="1910"/>
                  <a:pt x="7290" y="1916"/>
                  <a:pt x="7284" y="1916"/>
                </a:cubicBezTo>
                <a:cubicBezTo>
                  <a:pt x="7266" y="1928"/>
                  <a:pt x="7255" y="1934"/>
                  <a:pt x="7243" y="1946"/>
                </a:cubicBezTo>
                <a:cubicBezTo>
                  <a:pt x="7154" y="1981"/>
                  <a:pt x="7089" y="2052"/>
                  <a:pt x="7030" y="2123"/>
                </a:cubicBezTo>
                <a:cubicBezTo>
                  <a:pt x="6918" y="2206"/>
                  <a:pt x="6799" y="2283"/>
                  <a:pt x="6681" y="2371"/>
                </a:cubicBezTo>
                <a:cubicBezTo>
                  <a:pt x="6616" y="2034"/>
                  <a:pt x="6652" y="1691"/>
                  <a:pt x="6782" y="1378"/>
                </a:cubicBezTo>
                <a:cubicBezTo>
                  <a:pt x="6888" y="1124"/>
                  <a:pt x="7018" y="887"/>
                  <a:pt x="7172" y="657"/>
                </a:cubicBezTo>
                <a:cubicBezTo>
                  <a:pt x="7290" y="485"/>
                  <a:pt x="7438" y="355"/>
                  <a:pt x="7627" y="273"/>
                </a:cubicBezTo>
                <a:cubicBezTo>
                  <a:pt x="7687" y="248"/>
                  <a:pt x="7745" y="236"/>
                  <a:pt x="7799" y="236"/>
                </a:cubicBezTo>
                <a:close/>
                <a:moveTo>
                  <a:pt x="2613" y="2797"/>
                </a:moveTo>
                <a:cubicBezTo>
                  <a:pt x="2708" y="2797"/>
                  <a:pt x="2655" y="2844"/>
                  <a:pt x="2649" y="2880"/>
                </a:cubicBezTo>
                <a:cubicBezTo>
                  <a:pt x="2631" y="2875"/>
                  <a:pt x="2614" y="2873"/>
                  <a:pt x="2597" y="2873"/>
                </a:cubicBezTo>
                <a:cubicBezTo>
                  <a:pt x="2574" y="2873"/>
                  <a:pt x="2551" y="2876"/>
                  <a:pt x="2531" y="2880"/>
                </a:cubicBezTo>
                <a:cubicBezTo>
                  <a:pt x="2537" y="2838"/>
                  <a:pt x="2554" y="2803"/>
                  <a:pt x="2613" y="2797"/>
                </a:cubicBezTo>
                <a:close/>
                <a:moveTo>
                  <a:pt x="2649" y="2886"/>
                </a:moveTo>
                <a:cubicBezTo>
                  <a:pt x="2678" y="2909"/>
                  <a:pt x="2749" y="2880"/>
                  <a:pt x="2743" y="2939"/>
                </a:cubicBezTo>
                <a:cubicBezTo>
                  <a:pt x="2743" y="2980"/>
                  <a:pt x="2690" y="2980"/>
                  <a:pt x="2655" y="2992"/>
                </a:cubicBezTo>
                <a:cubicBezTo>
                  <a:pt x="2655" y="2992"/>
                  <a:pt x="2649" y="2998"/>
                  <a:pt x="2649" y="2998"/>
                </a:cubicBezTo>
                <a:cubicBezTo>
                  <a:pt x="2649" y="2963"/>
                  <a:pt x="2649" y="2921"/>
                  <a:pt x="2649" y="2886"/>
                </a:cubicBezTo>
                <a:close/>
                <a:moveTo>
                  <a:pt x="13545" y="3122"/>
                </a:moveTo>
                <a:cubicBezTo>
                  <a:pt x="13569" y="3128"/>
                  <a:pt x="13604" y="3140"/>
                  <a:pt x="13593" y="3170"/>
                </a:cubicBezTo>
                <a:cubicBezTo>
                  <a:pt x="13588" y="3196"/>
                  <a:pt x="13564" y="3200"/>
                  <a:pt x="13539" y="3200"/>
                </a:cubicBezTo>
                <a:cubicBezTo>
                  <a:pt x="13531" y="3200"/>
                  <a:pt x="13523" y="3199"/>
                  <a:pt x="13516" y="3199"/>
                </a:cubicBezTo>
                <a:cubicBezTo>
                  <a:pt x="13498" y="3199"/>
                  <a:pt x="13480" y="3187"/>
                  <a:pt x="13480" y="3170"/>
                </a:cubicBezTo>
                <a:cubicBezTo>
                  <a:pt x="13480" y="3128"/>
                  <a:pt x="13516" y="3122"/>
                  <a:pt x="13545" y="3122"/>
                </a:cubicBezTo>
                <a:close/>
                <a:moveTo>
                  <a:pt x="8087" y="1509"/>
                </a:moveTo>
                <a:cubicBezTo>
                  <a:pt x="8113" y="1509"/>
                  <a:pt x="8131" y="1522"/>
                  <a:pt x="8124" y="1567"/>
                </a:cubicBezTo>
                <a:cubicBezTo>
                  <a:pt x="8076" y="1810"/>
                  <a:pt x="8053" y="2064"/>
                  <a:pt x="7958" y="2289"/>
                </a:cubicBezTo>
                <a:cubicBezTo>
                  <a:pt x="7810" y="2620"/>
                  <a:pt x="7586" y="2904"/>
                  <a:pt x="7326" y="3152"/>
                </a:cubicBezTo>
                <a:cubicBezTo>
                  <a:pt x="7271" y="3207"/>
                  <a:pt x="7233" y="3233"/>
                  <a:pt x="7194" y="3233"/>
                </a:cubicBezTo>
                <a:cubicBezTo>
                  <a:pt x="7156" y="3233"/>
                  <a:pt x="7117" y="3210"/>
                  <a:pt x="7060" y="3164"/>
                </a:cubicBezTo>
                <a:cubicBezTo>
                  <a:pt x="6888" y="3034"/>
                  <a:pt x="6805" y="2844"/>
                  <a:pt x="6723" y="2649"/>
                </a:cubicBezTo>
                <a:cubicBezTo>
                  <a:pt x="6687" y="2555"/>
                  <a:pt x="6705" y="2507"/>
                  <a:pt x="6782" y="2448"/>
                </a:cubicBezTo>
                <a:cubicBezTo>
                  <a:pt x="6906" y="2360"/>
                  <a:pt x="7042" y="2277"/>
                  <a:pt x="7142" y="2153"/>
                </a:cubicBezTo>
                <a:cubicBezTo>
                  <a:pt x="7195" y="2117"/>
                  <a:pt x="7255" y="2082"/>
                  <a:pt x="7296" y="2028"/>
                </a:cubicBezTo>
                <a:cubicBezTo>
                  <a:pt x="7308" y="2017"/>
                  <a:pt x="7326" y="2005"/>
                  <a:pt x="7337" y="1993"/>
                </a:cubicBezTo>
                <a:cubicBezTo>
                  <a:pt x="7349" y="1987"/>
                  <a:pt x="7355" y="1975"/>
                  <a:pt x="7361" y="1969"/>
                </a:cubicBezTo>
                <a:cubicBezTo>
                  <a:pt x="7367" y="1963"/>
                  <a:pt x="7379" y="1963"/>
                  <a:pt x="7385" y="1958"/>
                </a:cubicBezTo>
                <a:cubicBezTo>
                  <a:pt x="7503" y="1881"/>
                  <a:pt x="7615" y="1810"/>
                  <a:pt x="7728" y="1733"/>
                </a:cubicBezTo>
                <a:cubicBezTo>
                  <a:pt x="7739" y="1727"/>
                  <a:pt x="7751" y="1715"/>
                  <a:pt x="7757" y="1703"/>
                </a:cubicBezTo>
                <a:cubicBezTo>
                  <a:pt x="7757" y="1703"/>
                  <a:pt x="7763" y="1703"/>
                  <a:pt x="7769" y="1697"/>
                </a:cubicBezTo>
                <a:cubicBezTo>
                  <a:pt x="7810" y="1680"/>
                  <a:pt x="7852" y="1650"/>
                  <a:pt x="7893" y="1626"/>
                </a:cubicBezTo>
                <a:cubicBezTo>
                  <a:pt x="7893" y="1621"/>
                  <a:pt x="7899" y="1615"/>
                  <a:pt x="7899" y="1609"/>
                </a:cubicBezTo>
                <a:cubicBezTo>
                  <a:pt x="7905" y="1609"/>
                  <a:pt x="7905" y="1603"/>
                  <a:pt x="7911" y="1603"/>
                </a:cubicBezTo>
                <a:cubicBezTo>
                  <a:pt x="7964" y="1597"/>
                  <a:pt x="8000" y="1561"/>
                  <a:pt x="8029" y="1520"/>
                </a:cubicBezTo>
                <a:cubicBezTo>
                  <a:pt x="8048" y="1515"/>
                  <a:pt x="8070" y="1509"/>
                  <a:pt x="8087" y="1509"/>
                </a:cubicBezTo>
                <a:close/>
                <a:moveTo>
                  <a:pt x="13488" y="3380"/>
                </a:moveTo>
                <a:cubicBezTo>
                  <a:pt x="13512" y="3380"/>
                  <a:pt x="13536" y="3393"/>
                  <a:pt x="13563" y="3430"/>
                </a:cubicBezTo>
                <a:cubicBezTo>
                  <a:pt x="13551" y="3442"/>
                  <a:pt x="13534" y="3453"/>
                  <a:pt x="13522" y="3465"/>
                </a:cubicBezTo>
                <a:cubicBezTo>
                  <a:pt x="13489" y="3475"/>
                  <a:pt x="13458" y="3498"/>
                  <a:pt x="13428" y="3498"/>
                </a:cubicBezTo>
                <a:cubicBezTo>
                  <a:pt x="13404" y="3498"/>
                  <a:pt x="13380" y="3483"/>
                  <a:pt x="13356" y="3436"/>
                </a:cubicBezTo>
                <a:cubicBezTo>
                  <a:pt x="13402" y="3424"/>
                  <a:pt x="13444" y="3380"/>
                  <a:pt x="13488" y="3380"/>
                </a:cubicBezTo>
                <a:close/>
                <a:moveTo>
                  <a:pt x="20492" y="3589"/>
                </a:moveTo>
                <a:cubicBezTo>
                  <a:pt x="20504" y="3589"/>
                  <a:pt x="20510" y="3601"/>
                  <a:pt x="20522" y="3607"/>
                </a:cubicBezTo>
                <a:cubicBezTo>
                  <a:pt x="20510" y="3613"/>
                  <a:pt x="20504" y="3625"/>
                  <a:pt x="20498" y="3625"/>
                </a:cubicBezTo>
                <a:cubicBezTo>
                  <a:pt x="20496" y="3626"/>
                  <a:pt x="20494" y="3626"/>
                  <a:pt x="20492" y="3626"/>
                </a:cubicBezTo>
                <a:cubicBezTo>
                  <a:pt x="20482" y="3626"/>
                  <a:pt x="20474" y="3618"/>
                  <a:pt x="20469" y="3613"/>
                </a:cubicBezTo>
                <a:cubicBezTo>
                  <a:pt x="20475" y="3607"/>
                  <a:pt x="20486" y="3595"/>
                  <a:pt x="20492" y="3589"/>
                </a:cubicBezTo>
                <a:close/>
                <a:moveTo>
                  <a:pt x="12664" y="160"/>
                </a:moveTo>
                <a:cubicBezTo>
                  <a:pt x="12670" y="166"/>
                  <a:pt x="12676" y="166"/>
                  <a:pt x="12682" y="172"/>
                </a:cubicBezTo>
                <a:cubicBezTo>
                  <a:pt x="12765" y="278"/>
                  <a:pt x="12901" y="290"/>
                  <a:pt x="13019" y="326"/>
                </a:cubicBezTo>
                <a:cubicBezTo>
                  <a:pt x="13616" y="515"/>
                  <a:pt x="14107" y="834"/>
                  <a:pt x="14468" y="1354"/>
                </a:cubicBezTo>
                <a:cubicBezTo>
                  <a:pt x="14509" y="1408"/>
                  <a:pt x="14539" y="1455"/>
                  <a:pt x="14468" y="1502"/>
                </a:cubicBezTo>
                <a:cubicBezTo>
                  <a:pt x="14048" y="1585"/>
                  <a:pt x="13646" y="1715"/>
                  <a:pt x="13256" y="1887"/>
                </a:cubicBezTo>
                <a:cubicBezTo>
                  <a:pt x="12694" y="2129"/>
                  <a:pt x="12203" y="2490"/>
                  <a:pt x="11683" y="2797"/>
                </a:cubicBezTo>
                <a:cubicBezTo>
                  <a:pt x="11328" y="3004"/>
                  <a:pt x="10968" y="3199"/>
                  <a:pt x="10583" y="3347"/>
                </a:cubicBezTo>
                <a:cubicBezTo>
                  <a:pt x="10305" y="3453"/>
                  <a:pt x="10016" y="3512"/>
                  <a:pt x="9732" y="3583"/>
                </a:cubicBezTo>
                <a:cubicBezTo>
                  <a:pt x="9440" y="3658"/>
                  <a:pt x="9151" y="3695"/>
                  <a:pt x="8861" y="3695"/>
                </a:cubicBezTo>
                <a:cubicBezTo>
                  <a:pt x="8622" y="3695"/>
                  <a:pt x="8382" y="3670"/>
                  <a:pt x="8141" y="3619"/>
                </a:cubicBezTo>
                <a:cubicBezTo>
                  <a:pt x="7911" y="3572"/>
                  <a:pt x="7674" y="3542"/>
                  <a:pt x="7479" y="3377"/>
                </a:cubicBezTo>
                <a:cubicBezTo>
                  <a:pt x="7509" y="3341"/>
                  <a:pt x="7527" y="3306"/>
                  <a:pt x="7556" y="3282"/>
                </a:cubicBezTo>
                <a:cubicBezTo>
                  <a:pt x="7745" y="3128"/>
                  <a:pt x="7887" y="2933"/>
                  <a:pt x="8035" y="2738"/>
                </a:cubicBezTo>
                <a:cubicBezTo>
                  <a:pt x="8337" y="2336"/>
                  <a:pt x="8544" y="1887"/>
                  <a:pt x="8614" y="1384"/>
                </a:cubicBezTo>
                <a:cubicBezTo>
                  <a:pt x="8638" y="1230"/>
                  <a:pt x="8703" y="1153"/>
                  <a:pt x="8833" y="1106"/>
                </a:cubicBezTo>
                <a:cubicBezTo>
                  <a:pt x="8898" y="1083"/>
                  <a:pt x="8957" y="1059"/>
                  <a:pt x="9016" y="1029"/>
                </a:cubicBezTo>
                <a:cubicBezTo>
                  <a:pt x="9070" y="1000"/>
                  <a:pt x="9129" y="988"/>
                  <a:pt x="9176" y="941"/>
                </a:cubicBezTo>
                <a:cubicBezTo>
                  <a:pt x="9218" y="941"/>
                  <a:pt x="9253" y="917"/>
                  <a:pt x="9288" y="881"/>
                </a:cubicBezTo>
                <a:cubicBezTo>
                  <a:pt x="9306" y="881"/>
                  <a:pt x="9324" y="876"/>
                  <a:pt x="9342" y="870"/>
                </a:cubicBezTo>
                <a:cubicBezTo>
                  <a:pt x="9365" y="858"/>
                  <a:pt x="9395" y="846"/>
                  <a:pt x="9413" y="828"/>
                </a:cubicBezTo>
                <a:cubicBezTo>
                  <a:pt x="9419" y="828"/>
                  <a:pt x="9430" y="822"/>
                  <a:pt x="9442" y="822"/>
                </a:cubicBezTo>
                <a:cubicBezTo>
                  <a:pt x="9543" y="793"/>
                  <a:pt x="9643" y="751"/>
                  <a:pt x="9726" y="686"/>
                </a:cubicBezTo>
                <a:cubicBezTo>
                  <a:pt x="9785" y="680"/>
                  <a:pt x="9832" y="657"/>
                  <a:pt x="9880" y="621"/>
                </a:cubicBezTo>
                <a:cubicBezTo>
                  <a:pt x="9957" y="610"/>
                  <a:pt x="10022" y="580"/>
                  <a:pt x="10081" y="533"/>
                </a:cubicBezTo>
                <a:cubicBezTo>
                  <a:pt x="10134" y="515"/>
                  <a:pt x="10205" y="533"/>
                  <a:pt x="10211" y="444"/>
                </a:cubicBezTo>
                <a:cubicBezTo>
                  <a:pt x="10223" y="461"/>
                  <a:pt x="10236" y="467"/>
                  <a:pt x="10249" y="467"/>
                </a:cubicBezTo>
                <a:cubicBezTo>
                  <a:pt x="10268" y="467"/>
                  <a:pt x="10288" y="454"/>
                  <a:pt x="10305" y="444"/>
                </a:cubicBezTo>
                <a:cubicBezTo>
                  <a:pt x="10310" y="445"/>
                  <a:pt x="10315" y="445"/>
                  <a:pt x="10319" y="445"/>
                </a:cubicBezTo>
                <a:cubicBezTo>
                  <a:pt x="10348" y="445"/>
                  <a:pt x="10373" y="429"/>
                  <a:pt x="10388" y="409"/>
                </a:cubicBezTo>
                <a:cubicBezTo>
                  <a:pt x="10477" y="373"/>
                  <a:pt x="10589" y="397"/>
                  <a:pt x="10642" y="284"/>
                </a:cubicBezTo>
                <a:cubicBezTo>
                  <a:pt x="10642" y="284"/>
                  <a:pt x="10642" y="284"/>
                  <a:pt x="10642" y="278"/>
                </a:cubicBezTo>
                <a:cubicBezTo>
                  <a:pt x="10651" y="283"/>
                  <a:pt x="10659" y="287"/>
                  <a:pt x="10667" y="287"/>
                </a:cubicBezTo>
                <a:cubicBezTo>
                  <a:pt x="10671" y="287"/>
                  <a:pt x="10674" y="286"/>
                  <a:pt x="10678" y="284"/>
                </a:cubicBezTo>
                <a:cubicBezTo>
                  <a:pt x="10712" y="296"/>
                  <a:pt x="10747" y="301"/>
                  <a:pt x="10781" y="301"/>
                </a:cubicBezTo>
                <a:cubicBezTo>
                  <a:pt x="10847" y="301"/>
                  <a:pt x="10913" y="284"/>
                  <a:pt x="10979" y="273"/>
                </a:cubicBezTo>
                <a:cubicBezTo>
                  <a:pt x="11326" y="201"/>
                  <a:pt x="11678" y="161"/>
                  <a:pt x="12032" y="161"/>
                </a:cubicBezTo>
                <a:cubicBezTo>
                  <a:pt x="12203" y="161"/>
                  <a:pt x="12375" y="170"/>
                  <a:pt x="12546" y="190"/>
                </a:cubicBezTo>
                <a:cubicBezTo>
                  <a:pt x="12562" y="193"/>
                  <a:pt x="12582" y="201"/>
                  <a:pt x="12601" y="201"/>
                </a:cubicBezTo>
                <a:cubicBezTo>
                  <a:pt x="12617" y="201"/>
                  <a:pt x="12632" y="194"/>
                  <a:pt x="12641" y="172"/>
                </a:cubicBezTo>
                <a:cubicBezTo>
                  <a:pt x="12653" y="166"/>
                  <a:pt x="12659" y="166"/>
                  <a:pt x="12664" y="160"/>
                </a:cubicBezTo>
                <a:close/>
                <a:moveTo>
                  <a:pt x="3491" y="3792"/>
                </a:moveTo>
                <a:cubicBezTo>
                  <a:pt x="3504" y="3792"/>
                  <a:pt x="3515" y="3801"/>
                  <a:pt x="3524" y="3814"/>
                </a:cubicBezTo>
                <a:cubicBezTo>
                  <a:pt x="3536" y="3832"/>
                  <a:pt x="3530" y="3849"/>
                  <a:pt x="3512" y="3849"/>
                </a:cubicBezTo>
                <a:cubicBezTo>
                  <a:pt x="3508" y="3851"/>
                  <a:pt x="3504" y="3851"/>
                  <a:pt x="3501" y="3851"/>
                </a:cubicBezTo>
                <a:cubicBezTo>
                  <a:pt x="3484" y="3851"/>
                  <a:pt x="3475" y="3840"/>
                  <a:pt x="3465" y="3826"/>
                </a:cubicBezTo>
                <a:cubicBezTo>
                  <a:pt x="3471" y="3814"/>
                  <a:pt x="3471" y="3796"/>
                  <a:pt x="3477" y="3796"/>
                </a:cubicBezTo>
                <a:cubicBezTo>
                  <a:pt x="3482" y="3793"/>
                  <a:pt x="3487" y="3792"/>
                  <a:pt x="3491" y="3792"/>
                </a:cubicBezTo>
                <a:close/>
                <a:moveTo>
                  <a:pt x="1270" y="2341"/>
                </a:moveTo>
                <a:cubicBezTo>
                  <a:pt x="1454" y="2341"/>
                  <a:pt x="1630" y="2399"/>
                  <a:pt x="1798" y="2478"/>
                </a:cubicBezTo>
                <a:cubicBezTo>
                  <a:pt x="2010" y="2572"/>
                  <a:pt x="2205" y="2697"/>
                  <a:pt x="2395" y="2838"/>
                </a:cubicBezTo>
                <a:cubicBezTo>
                  <a:pt x="2427" y="2857"/>
                  <a:pt x="2453" y="2894"/>
                  <a:pt x="2491" y="2894"/>
                </a:cubicBezTo>
                <a:cubicBezTo>
                  <a:pt x="2501" y="2894"/>
                  <a:pt x="2512" y="2892"/>
                  <a:pt x="2525" y="2886"/>
                </a:cubicBezTo>
                <a:lnTo>
                  <a:pt x="2525" y="2886"/>
                </a:lnTo>
                <a:cubicBezTo>
                  <a:pt x="2519" y="2974"/>
                  <a:pt x="2566" y="3004"/>
                  <a:pt x="2643" y="3004"/>
                </a:cubicBezTo>
                <a:cubicBezTo>
                  <a:pt x="2625" y="3051"/>
                  <a:pt x="2667" y="3069"/>
                  <a:pt x="2690" y="3099"/>
                </a:cubicBezTo>
                <a:cubicBezTo>
                  <a:pt x="2814" y="3235"/>
                  <a:pt x="2939" y="3365"/>
                  <a:pt x="3063" y="3501"/>
                </a:cubicBezTo>
                <a:cubicBezTo>
                  <a:pt x="3092" y="3536"/>
                  <a:pt x="3134" y="3560"/>
                  <a:pt x="3110" y="3637"/>
                </a:cubicBezTo>
                <a:cubicBezTo>
                  <a:pt x="2885" y="3625"/>
                  <a:pt x="2667" y="3583"/>
                  <a:pt x="2448" y="3530"/>
                </a:cubicBezTo>
                <a:cubicBezTo>
                  <a:pt x="2401" y="3518"/>
                  <a:pt x="2377" y="3477"/>
                  <a:pt x="2341" y="3442"/>
                </a:cubicBezTo>
                <a:cubicBezTo>
                  <a:pt x="2229" y="3300"/>
                  <a:pt x="2129" y="3146"/>
                  <a:pt x="2022" y="2998"/>
                </a:cubicBezTo>
                <a:cubicBezTo>
                  <a:pt x="1892" y="2815"/>
                  <a:pt x="1721" y="2697"/>
                  <a:pt x="1502" y="2649"/>
                </a:cubicBezTo>
                <a:cubicBezTo>
                  <a:pt x="1480" y="2644"/>
                  <a:pt x="1457" y="2642"/>
                  <a:pt x="1435" y="2642"/>
                </a:cubicBezTo>
                <a:cubicBezTo>
                  <a:pt x="1320" y="2642"/>
                  <a:pt x="1209" y="2702"/>
                  <a:pt x="1165" y="2791"/>
                </a:cubicBezTo>
                <a:cubicBezTo>
                  <a:pt x="1112" y="2904"/>
                  <a:pt x="1147" y="3022"/>
                  <a:pt x="1254" y="3122"/>
                </a:cubicBezTo>
                <a:cubicBezTo>
                  <a:pt x="1354" y="3223"/>
                  <a:pt x="1472" y="3300"/>
                  <a:pt x="1602" y="3341"/>
                </a:cubicBezTo>
                <a:cubicBezTo>
                  <a:pt x="1863" y="3418"/>
                  <a:pt x="2010" y="3607"/>
                  <a:pt x="2135" y="3826"/>
                </a:cubicBezTo>
                <a:cubicBezTo>
                  <a:pt x="2353" y="3962"/>
                  <a:pt x="2383" y="4204"/>
                  <a:pt x="2501" y="4417"/>
                </a:cubicBezTo>
                <a:cubicBezTo>
                  <a:pt x="2476" y="4421"/>
                  <a:pt x="2452" y="4423"/>
                  <a:pt x="2430" y="4423"/>
                </a:cubicBezTo>
                <a:cubicBezTo>
                  <a:pt x="2361" y="4423"/>
                  <a:pt x="2307" y="4404"/>
                  <a:pt x="2253" y="4382"/>
                </a:cubicBezTo>
                <a:cubicBezTo>
                  <a:pt x="2188" y="4376"/>
                  <a:pt x="2123" y="4370"/>
                  <a:pt x="2064" y="4364"/>
                </a:cubicBezTo>
                <a:cubicBezTo>
                  <a:pt x="2059" y="4364"/>
                  <a:pt x="2054" y="4365"/>
                  <a:pt x="2050" y="4365"/>
                </a:cubicBezTo>
                <a:cubicBezTo>
                  <a:pt x="2004" y="4365"/>
                  <a:pt x="1972" y="4338"/>
                  <a:pt x="1939" y="4311"/>
                </a:cubicBezTo>
                <a:cubicBezTo>
                  <a:pt x="1874" y="4287"/>
                  <a:pt x="1815" y="4263"/>
                  <a:pt x="1756" y="4246"/>
                </a:cubicBezTo>
                <a:cubicBezTo>
                  <a:pt x="1472" y="4157"/>
                  <a:pt x="1230" y="3985"/>
                  <a:pt x="976" y="3838"/>
                </a:cubicBezTo>
                <a:cubicBezTo>
                  <a:pt x="727" y="3696"/>
                  <a:pt x="603" y="3447"/>
                  <a:pt x="497" y="3187"/>
                </a:cubicBezTo>
                <a:cubicBezTo>
                  <a:pt x="414" y="3087"/>
                  <a:pt x="402" y="2963"/>
                  <a:pt x="396" y="2838"/>
                </a:cubicBezTo>
                <a:cubicBezTo>
                  <a:pt x="396" y="2596"/>
                  <a:pt x="485" y="2460"/>
                  <a:pt x="716" y="2389"/>
                </a:cubicBezTo>
                <a:cubicBezTo>
                  <a:pt x="820" y="2359"/>
                  <a:pt x="928" y="2341"/>
                  <a:pt x="1040" y="2341"/>
                </a:cubicBezTo>
                <a:cubicBezTo>
                  <a:pt x="1079" y="2341"/>
                  <a:pt x="1119" y="2343"/>
                  <a:pt x="1159" y="2348"/>
                </a:cubicBezTo>
                <a:cubicBezTo>
                  <a:pt x="1196" y="2343"/>
                  <a:pt x="1233" y="2341"/>
                  <a:pt x="1270" y="2341"/>
                </a:cubicBezTo>
                <a:close/>
                <a:moveTo>
                  <a:pt x="6478" y="2683"/>
                </a:moveTo>
                <a:cubicBezTo>
                  <a:pt x="6507" y="2683"/>
                  <a:pt x="6520" y="2718"/>
                  <a:pt x="6551" y="2797"/>
                </a:cubicBezTo>
                <a:cubicBezTo>
                  <a:pt x="6616" y="2980"/>
                  <a:pt x="6699" y="3158"/>
                  <a:pt x="6858" y="3288"/>
                </a:cubicBezTo>
                <a:cubicBezTo>
                  <a:pt x="6888" y="3306"/>
                  <a:pt x="6906" y="3335"/>
                  <a:pt x="6929" y="3359"/>
                </a:cubicBezTo>
                <a:cubicBezTo>
                  <a:pt x="6977" y="3406"/>
                  <a:pt x="6965" y="3453"/>
                  <a:pt x="6918" y="3489"/>
                </a:cubicBezTo>
                <a:cubicBezTo>
                  <a:pt x="6817" y="3572"/>
                  <a:pt x="6717" y="3660"/>
                  <a:pt x="6598" y="3719"/>
                </a:cubicBezTo>
                <a:cubicBezTo>
                  <a:pt x="5865" y="4104"/>
                  <a:pt x="5085" y="4358"/>
                  <a:pt x="4263" y="4476"/>
                </a:cubicBezTo>
                <a:cubicBezTo>
                  <a:pt x="4241" y="4485"/>
                  <a:pt x="4223" y="4490"/>
                  <a:pt x="4203" y="4490"/>
                </a:cubicBezTo>
                <a:cubicBezTo>
                  <a:pt x="4196" y="4490"/>
                  <a:pt x="4188" y="4490"/>
                  <a:pt x="4180" y="4488"/>
                </a:cubicBezTo>
                <a:lnTo>
                  <a:pt x="4103" y="4488"/>
                </a:lnTo>
                <a:cubicBezTo>
                  <a:pt x="3997" y="4488"/>
                  <a:pt x="3997" y="4405"/>
                  <a:pt x="3985" y="4334"/>
                </a:cubicBezTo>
                <a:cubicBezTo>
                  <a:pt x="3932" y="4216"/>
                  <a:pt x="3879" y="4098"/>
                  <a:pt x="3825" y="3980"/>
                </a:cubicBezTo>
                <a:cubicBezTo>
                  <a:pt x="3772" y="3926"/>
                  <a:pt x="3695" y="3867"/>
                  <a:pt x="3731" y="3790"/>
                </a:cubicBezTo>
                <a:cubicBezTo>
                  <a:pt x="3746" y="3758"/>
                  <a:pt x="3778" y="3750"/>
                  <a:pt x="3815" y="3750"/>
                </a:cubicBezTo>
                <a:cubicBezTo>
                  <a:pt x="3846" y="3750"/>
                  <a:pt x="3880" y="3756"/>
                  <a:pt x="3909" y="3756"/>
                </a:cubicBezTo>
                <a:cubicBezTo>
                  <a:pt x="3915" y="3756"/>
                  <a:pt x="3921" y="3755"/>
                  <a:pt x="3926" y="3755"/>
                </a:cubicBezTo>
                <a:cubicBezTo>
                  <a:pt x="3928" y="3753"/>
                  <a:pt x="3930" y="3752"/>
                  <a:pt x="3932" y="3752"/>
                </a:cubicBezTo>
                <a:cubicBezTo>
                  <a:pt x="3936" y="3752"/>
                  <a:pt x="3940" y="3755"/>
                  <a:pt x="3944" y="3755"/>
                </a:cubicBezTo>
                <a:cubicBezTo>
                  <a:pt x="4026" y="3737"/>
                  <a:pt x="4115" y="3719"/>
                  <a:pt x="4198" y="3702"/>
                </a:cubicBezTo>
                <a:cubicBezTo>
                  <a:pt x="4399" y="3660"/>
                  <a:pt x="4612" y="3648"/>
                  <a:pt x="4807" y="3560"/>
                </a:cubicBezTo>
                <a:cubicBezTo>
                  <a:pt x="5215" y="3377"/>
                  <a:pt x="5629" y="3193"/>
                  <a:pt x="6013" y="2957"/>
                </a:cubicBezTo>
                <a:cubicBezTo>
                  <a:pt x="6137" y="2880"/>
                  <a:pt x="6261" y="2809"/>
                  <a:pt x="6380" y="2732"/>
                </a:cubicBezTo>
                <a:cubicBezTo>
                  <a:pt x="6429" y="2700"/>
                  <a:pt x="6457" y="2683"/>
                  <a:pt x="6478" y="2683"/>
                </a:cubicBezTo>
                <a:close/>
                <a:moveTo>
                  <a:pt x="2566" y="3696"/>
                </a:moveTo>
                <a:cubicBezTo>
                  <a:pt x="2773" y="3714"/>
                  <a:pt x="2974" y="3737"/>
                  <a:pt x="3181" y="3767"/>
                </a:cubicBezTo>
                <a:cubicBezTo>
                  <a:pt x="3234" y="3773"/>
                  <a:pt x="3287" y="3784"/>
                  <a:pt x="3323" y="3832"/>
                </a:cubicBezTo>
                <a:cubicBezTo>
                  <a:pt x="3471" y="4021"/>
                  <a:pt x="3630" y="4198"/>
                  <a:pt x="3743" y="4411"/>
                </a:cubicBezTo>
                <a:cubicBezTo>
                  <a:pt x="3796" y="4500"/>
                  <a:pt x="3784" y="4523"/>
                  <a:pt x="3672" y="4523"/>
                </a:cubicBezTo>
                <a:cubicBezTo>
                  <a:pt x="3447" y="4518"/>
                  <a:pt x="3216" y="4500"/>
                  <a:pt x="2992" y="4494"/>
                </a:cubicBezTo>
                <a:cubicBezTo>
                  <a:pt x="2933" y="4488"/>
                  <a:pt x="2897" y="4464"/>
                  <a:pt x="2874" y="4405"/>
                </a:cubicBezTo>
                <a:cubicBezTo>
                  <a:pt x="2791" y="4169"/>
                  <a:pt x="2684" y="3938"/>
                  <a:pt x="2537" y="3731"/>
                </a:cubicBezTo>
                <a:cubicBezTo>
                  <a:pt x="2548" y="3719"/>
                  <a:pt x="2554" y="3708"/>
                  <a:pt x="2566" y="3696"/>
                </a:cubicBezTo>
                <a:close/>
                <a:moveTo>
                  <a:pt x="14111" y="4576"/>
                </a:moveTo>
                <a:cubicBezTo>
                  <a:pt x="14132" y="4576"/>
                  <a:pt x="14148" y="4580"/>
                  <a:pt x="14148" y="4606"/>
                </a:cubicBezTo>
                <a:cubicBezTo>
                  <a:pt x="14148" y="4644"/>
                  <a:pt x="14122" y="4648"/>
                  <a:pt x="14096" y="4648"/>
                </a:cubicBezTo>
                <a:cubicBezTo>
                  <a:pt x="14090" y="4648"/>
                  <a:pt x="14083" y="4648"/>
                  <a:pt x="14077" y="4648"/>
                </a:cubicBezTo>
                <a:cubicBezTo>
                  <a:pt x="14083" y="4624"/>
                  <a:pt x="14089" y="4600"/>
                  <a:pt x="14089" y="4577"/>
                </a:cubicBezTo>
                <a:cubicBezTo>
                  <a:pt x="14097" y="4577"/>
                  <a:pt x="14104" y="4576"/>
                  <a:pt x="14111" y="4576"/>
                </a:cubicBezTo>
                <a:close/>
                <a:moveTo>
                  <a:pt x="13149" y="4648"/>
                </a:moveTo>
                <a:cubicBezTo>
                  <a:pt x="13161" y="4648"/>
                  <a:pt x="13179" y="4659"/>
                  <a:pt x="13179" y="4665"/>
                </a:cubicBezTo>
                <a:cubicBezTo>
                  <a:pt x="13179" y="4689"/>
                  <a:pt x="13167" y="4695"/>
                  <a:pt x="13149" y="4695"/>
                </a:cubicBezTo>
                <a:cubicBezTo>
                  <a:pt x="13137" y="4689"/>
                  <a:pt x="13131" y="4677"/>
                  <a:pt x="13126" y="4665"/>
                </a:cubicBezTo>
                <a:cubicBezTo>
                  <a:pt x="13131" y="4659"/>
                  <a:pt x="13143" y="4648"/>
                  <a:pt x="13149" y="4648"/>
                </a:cubicBezTo>
                <a:close/>
                <a:moveTo>
                  <a:pt x="13903" y="4647"/>
                </a:moveTo>
                <a:cubicBezTo>
                  <a:pt x="13952" y="4647"/>
                  <a:pt x="13936" y="4696"/>
                  <a:pt x="13953" y="4725"/>
                </a:cubicBezTo>
                <a:cubicBezTo>
                  <a:pt x="13930" y="4725"/>
                  <a:pt x="13906" y="4730"/>
                  <a:pt x="13882" y="4730"/>
                </a:cubicBezTo>
                <a:cubicBezTo>
                  <a:pt x="13871" y="4725"/>
                  <a:pt x="13859" y="4719"/>
                  <a:pt x="13847" y="4719"/>
                </a:cubicBezTo>
                <a:cubicBezTo>
                  <a:pt x="13853" y="4689"/>
                  <a:pt x="13853" y="4654"/>
                  <a:pt x="13894" y="4648"/>
                </a:cubicBezTo>
                <a:cubicBezTo>
                  <a:pt x="13897" y="4647"/>
                  <a:pt x="13900" y="4647"/>
                  <a:pt x="13903" y="4647"/>
                </a:cubicBezTo>
                <a:close/>
                <a:moveTo>
                  <a:pt x="13764" y="4571"/>
                </a:moveTo>
                <a:cubicBezTo>
                  <a:pt x="13788" y="4612"/>
                  <a:pt x="13817" y="4654"/>
                  <a:pt x="13746" y="4689"/>
                </a:cubicBezTo>
                <a:cubicBezTo>
                  <a:pt x="13717" y="4707"/>
                  <a:pt x="13717" y="4730"/>
                  <a:pt x="13723" y="4766"/>
                </a:cubicBezTo>
                <a:cubicBezTo>
                  <a:pt x="13681" y="4772"/>
                  <a:pt x="13646" y="4772"/>
                  <a:pt x="13604" y="4772"/>
                </a:cubicBezTo>
                <a:cubicBezTo>
                  <a:pt x="13599" y="4689"/>
                  <a:pt x="13711" y="4665"/>
                  <a:pt x="13699" y="4583"/>
                </a:cubicBezTo>
                <a:cubicBezTo>
                  <a:pt x="13717" y="4583"/>
                  <a:pt x="13740" y="4577"/>
                  <a:pt x="13758" y="4571"/>
                </a:cubicBezTo>
                <a:close/>
                <a:moveTo>
                  <a:pt x="14061" y="4687"/>
                </a:moveTo>
                <a:cubicBezTo>
                  <a:pt x="14066" y="4687"/>
                  <a:pt x="14072" y="4688"/>
                  <a:pt x="14077" y="4689"/>
                </a:cubicBezTo>
                <a:cubicBezTo>
                  <a:pt x="14058" y="4761"/>
                  <a:pt x="14044" y="4789"/>
                  <a:pt x="14016" y="4789"/>
                </a:cubicBezTo>
                <a:cubicBezTo>
                  <a:pt x="14001" y="4789"/>
                  <a:pt x="13981" y="4781"/>
                  <a:pt x="13953" y="4766"/>
                </a:cubicBezTo>
                <a:cubicBezTo>
                  <a:pt x="13953" y="4754"/>
                  <a:pt x="13953" y="4736"/>
                  <a:pt x="13959" y="4725"/>
                </a:cubicBezTo>
                <a:cubicBezTo>
                  <a:pt x="13995" y="4719"/>
                  <a:pt x="14023" y="4687"/>
                  <a:pt x="14061" y="4687"/>
                </a:cubicBezTo>
                <a:close/>
                <a:moveTo>
                  <a:pt x="17370" y="4879"/>
                </a:moveTo>
                <a:cubicBezTo>
                  <a:pt x="17381" y="4879"/>
                  <a:pt x="17391" y="4885"/>
                  <a:pt x="17400" y="4902"/>
                </a:cubicBezTo>
                <a:cubicBezTo>
                  <a:pt x="17412" y="4926"/>
                  <a:pt x="17382" y="4943"/>
                  <a:pt x="17353" y="4949"/>
                </a:cubicBezTo>
                <a:cubicBezTo>
                  <a:pt x="17345" y="4955"/>
                  <a:pt x="17336" y="4957"/>
                  <a:pt x="17328" y="4957"/>
                </a:cubicBezTo>
                <a:cubicBezTo>
                  <a:pt x="17318" y="4957"/>
                  <a:pt x="17309" y="4953"/>
                  <a:pt x="17306" y="4943"/>
                </a:cubicBezTo>
                <a:cubicBezTo>
                  <a:pt x="17300" y="4937"/>
                  <a:pt x="17317" y="4920"/>
                  <a:pt x="17323" y="4908"/>
                </a:cubicBezTo>
                <a:cubicBezTo>
                  <a:pt x="17338" y="4894"/>
                  <a:pt x="17354" y="4879"/>
                  <a:pt x="17370" y="4879"/>
                </a:cubicBezTo>
                <a:close/>
                <a:moveTo>
                  <a:pt x="17384" y="4138"/>
                </a:moveTo>
                <a:cubicBezTo>
                  <a:pt x="17522" y="4138"/>
                  <a:pt x="17661" y="4144"/>
                  <a:pt x="17802" y="4157"/>
                </a:cubicBezTo>
                <a:cubicBezTo>
                  <a:pt x="17785" y="4246"/>
                  <a:pt x="17731" y="4299"/>
                  <a:pt x="17690" y="4352"/>
                </a:cubicBezTo>
                <a:cubicBezTo>
                  <a:pt x="17495" y="4624"/>
                  <a:pt x="17264" y="4855"/>
                  <a:pt x="17004" y="5073"/>
                </a:cubicBezTo>
                <a:cubicBezTo>
                  <a:pt x="16614" y="5399"/>
                  <a:pt x="16165" y="5594"/>
                  <a:pt x="15662" y="5659"/>
                </a:cubicBezTo>
                <a:cubicBezTo>
                  <a:pt x="15611" y="5666"/>
                  <a:pt x="15559" y="5670"/>
                  <a:pt x="15507" y="5670"/>
                </a:cubicBezTo>
                <a:cubicBezTo>
                  <a:pt x="15391" y="5670"/>
                  <a:pt x="15274" y="5650"/>
                  <a:pt x="15159" y="5605"/>
                </a:cubicBezTo>
                <a:cubicBezTo>
                  <a:pt x="14982" y="5535"/>
                  <a:pt x="14929" y="5404"/>
                  <a:pt x="15018" y="5233"/>
                </a:cubicBezTo>
                <a:cubicBezTo>
                  <a:pt x="15177" y="4920"/>
                  <a:pt x="15396" y="4659"/>
                  <a:pt x="15721" y="4506"/>
                </a:cubicBezTo>
                <a:cubicBezTo>
                  <a:pt x="16252" y="4252"/>
                  <a:pt x="16802" y="4138"/>
                  <a:pt x="17384" y="4138"/>
                </a:cubicBezTo>
                <a:close/>
                <a:moveTo>
                  <a:pt x="16194" y="5653"/>
                </a:moveTo>
                <a:cubicBezTo>
                  <a:pt x="16212" y="5659"/>
                  <a:pt x="16230" y="5665"/>
                  <a:pt x="16230" y="5688"/>
                </a:cubicBezTo>
                <a:cubicBezTo>
                  <a:pt x="16230" y="5718"/>
                  <a:pt x="16206" y="5730"/>
                  <a:pt x="16182" y="5730"/>
                </a:cubicBezTo>
                <a:cubicBezTo>
                  <a:pt x="16178" y="5730"/>
                  <a:pt x="16175" y="5731"/>
                  <a:pt x="16171" y="5731"/>
                </a:cubicBezTo>
                <a:cubicBezTo>
                  <a:pt x="16147" y="5731"/>
                  <a:pt x="16130" y="5714"/>
                  <a:pt x="16135" y="5688"/>
                </a:cubicBezTo>
                <a:cubicBezTo>
                  <a:pt x="16141" y="5665"/>
                  <a:pt x="16165" y="5653"/>
                  <a:pt x="16194" y="5653"/>
                </a:cubicBezTo>
                <a:close/>
                <a:moveTo>
                  <a:pt x="15174" y="5728"/>
                </a:moveTo>
                <a:cubicBezTo>
                  <a:pt x="15189" y="5728"/>
                  <a:pt x="15201" y="5740"/>
                  <a:pt x="15201" y="5759"/>
                </a:cubicBezTo>
                <a:cubicBezTo>
                  <a:pt x="15195" y="5789"/>
                  <a:pt x="15171" y="5801"/>
                  <a:pt x="15148" y="5801"/>
                </a:cubicBezTo>
                <a:cubicBezTo>
                  <a:pt x="15130" y="5801"/>
                  <a:pt x="15106" y="5789"/>
                  <a:pt x="15112" y="5771"/>
                </a:cubicBezTo>
                <a:cubicBezTo>
                  <a:pt x="15118" y="5741"/>
                  <a:pt x="15142" y="5730"/>
                  <a:pt x="15165" y="5730"/>
                </a:cubicBezTo>
                <a:cubicBezTo>
                  <a:pt x="15168" y="5729"/>
                  <a:pt x="15171" y="5728"/>
                  <a:pt x="15174" y="5728"/>
                </a:cubicBezTo>
                <a:close/>
                <a:moveTo>
                  <a:pt x="15420" y="5984"/>
                </a:moveTo>
                <a:cubicBezTo>
                  <a:pt x="15425" y="5996"/>
                  <a:pt x="15443" y="6002"/>
                  <a:pt x="15443" y="6007"/>
                </a:cubicBezTo>
                <a:cubicBezTo>
                  <a:pt x="15437" y="6031"/>
                  <a:pt x="15425" y="6043"/>
                  <a:pt x="15402" y="6043"/>
                </a:cubicBezTo>
                <a:cubicBezTo>
                  <a:pt x="15396" y="6043"/>
                  <a:pt x="15384" y="6025"/>
                  <a:pt x="15384" y="6019"/>
                </a:cubicBezTo>
                <a:cubicBezTo>
                  <a:pt x="15384" y="5996"/>
                  <a:pt x="15396" y="5984"/>
                  <a:pt x="15420" y="5984"/>
                </a:cubicBezTo>
                <a:close/>
                <a:moveTo>
                  <a:pt x="3104" y="4618"/>
                </a:moveTo>
                <a:cubicBezTo>
                  <a:pt x="3146" y="4618"/>
                  <a:pt x="3187" y="4621"/>
                  <a:pt x="3228" y="4624"/>
                </a:cubicBezTo>
                <a:cubicBezTo>
                  <a:pt x="3324" y="4628"/>
                  <a:pt x="3423" y="4642"/>
                  <a:pt x="3518" y="4642"/>
                </a:cubicBezTo>
                <a:cubicBezTo>
                  <a:pt x="3552" y="4642"/>
                  <a:pt x="3586" y="4641"/>
                  <a:pt x="3619" y="4636"/>
                </a:cubicBezTo>
                <a:cubicBezTo>
                  <a:pt x="3672" y="4629"/>
                  <a:pt x="3714" y="4625"/>
                  <a:pt x="3748" y="4625"/>
                </a:cubicBezTo>
                <a:cubicBezTo>
                  <a:pt x="3867" y="4625"/>
                  <a:pt x="3888" y="4678"/>
                  <a:pt x="3985" y="4866"/>
                </a:cubicBezTo>
                <a:cubicBezTo>
                  <a:pt x="4009" y="4914"/>
                  <a:pt x="4021" y="4961"/>
                  <a:pt x="4032" y="5014"/>
                </a:cubicBezTo>
                <a:cubicBezTo>
                  <a:pt x="4103" y="5339"/>
                  <a:pt x="4168" y="5665"/>
                  <a:pt x="4109" y="6002"/>
                </a:cubicBezTo>
                <a:cubicBezTo>
                  <a:pt x="4092" y="6138"/>
                  <a:pt x="4080" y="6274"/>
                  <a:pt x="4062" y="6410"/>
                </a:cubicBezTo>
                <a:cubicBezTo>
                  <a:pt x="3991" y="6888"/>
                  <a:pt x="3861" y="7356"/>
                  <a:pt x="3607" y="7775"/>
                </a:cubicBezTo>
                <a:cubicBezTo>
                  <a:pt x="3542" y="7894"/>
                  <a:pt x="3453" y="8000"/>
                  <a:pt x="3376" y="8112"/>
                </a:cubicBezTo>
                <a:cubicBezTo>
                  <a:pt x="3347" y="8157"/>
                  <a:pt x="3310" y="8180"/>
                  <a:pt x="3268" y="8180"/>
                </a:cubicBezTo>
                <a:cubicBezTo>
                  <a:pt x="3243" y="8180"/>
                  <a:pt x="3216" y="8171"/>
                  <a:pt x="3187" y="8154"/>
                </a:cubicBezTo>
                <a:cubicBezTo>
                  <a:pt x="3057" y="8077"/>
                  <a:pt x="2921" y="8024"/>
                  <a:pt x="2779" y="7970"/>
                </a:cubicBezTo>
                <a:cubicBezTo>
                  <a:pt x="2684" y="7935"/>
                  <a:pt x="2678" y="7876"/>
                  <a:pt x="2708" y="7787"/>
                </a:cubicBezTo>
                <a:cubicBezTo>
                  <a:pt x="2826" y="7415"/>
                  <a:pt x="2939" y="7036"/>
                  <a:pt x="3004" y="6652"/>
                </a:cubicBezTo>
                <a:cubicBezTo>
                  <a:pt x="3110" y="6025"/>
                  <a:pt x="3140" y="5404"/>
                  <a:pt x="2992" y="4784"/>
                </a:cubicBezTo>
                <a:cubicBezTo>
                  <a:pt x="2980" y="4736"/>
                  <a:pt x="2956" y="4683"/>
                  <a:pt x="2980" y="4630"/>
                </a:cubicBezTo>
                <a:cubicBezTo>
                  <a:pt x="3021" y="4621"/>
                  <a:pt x="3063" y="4618"/>
                  <a:pt x="3104" y="4618"/>
                </a:cubicBezTo>
                <a:close/>
                <a:moveTo>
                  <a:pt x="2643" y="8140"/>
                </a:moveTo>
                <a:cubicBezTo>
                  <a:pt x="2707" y="8140"/>
                  <a:pt x="2792" y="8193"/>
                  <a:pt x="2927" y="8290"/>
                </a:cubicBezTo>
                <a:cubicBezTo>
                  <a:pt x="2950" y="8307"/>
                  <a:pt x="2968" y="8325"/>
                  <a:pt x="2992" y="8337"/>
                </a:cubicBezTo>
                <a:cubicBezTo>
                  <a:pt x="3063" y="8384"/>
                  <a:pt x="3057" y="8437"/>
                  <a:pt x="3004" y="8503"/>
                </a:cubicBezTo>
                <a:cubicBezTo>
                  <a:pt x="2939" y="8591"/>
                  <a:pt x="2856" y="8668"/>
                  <a:pt x="2773" y="8739"/>
                </a:cubicBezTo>
                <a:cubicBezTo>
                  <a:pt x="2608" y="8875"/>
                  <a:pt x="2436" y="8993"/>
                  <a:pt x="2241" y="9082"/>
                </a:cubicBezTo>
                <a:cubicBezTo>
                  <a:pt x="2205" y="9029"/>
                  <a:pt x="2235" y="8993"/>
                  <a:pt x="2247" y="8958"/>
                </a:cubicBezTo>
                <a:cubicBezTo>
                  <a:pt x="2312" y="8786"/>
                  <a:pt x="2377" y="8615"/>
                  <a:pt x="2436" y="8443"/>
                </a:cubicBezTo>
                <a:cubicBezTo>
                  <a:pt x="2510" y="8234"/>
                  <a:pt x="2558" y="8140"/>
                  <a:pt x="2643" y="8140"/>
                </a:cubicBezTo>
                <a:close/>
                <a:moveTo>
                  <a:pt x="3814" y="9129"/>
                </a:moveTo>
                <a:cubicBezTo>
                  <a:pt x="3825" y="9135"/>
                  <a:pt x="3843" y="9141"/>
                  <a:pt x="3843" y="9147"/>
                </a:cubicBezTo>
                <a:cubicBezTo>
                  <a:pt x="3849" y="9159"/>
                  <a:pt x="3837" y="9177"/>
                  <a:pt x="3831" y="9182"/>
                </a:cubicBezTo>
                <a:cubicBezTo>
                  <a:pt x="3828" y="9183"/>
                  <a:pt x="3825" y="9184"/>
                  <a:pt x="3822" y="9184"/>
                </a:cubicBezTo>
                <a:cubicBezTo>
                  <a:pt x="3808" y="9184"/>
                  <a:pt x="3796" y="9172"/>
                  <a:pt x="3796" y="9153"/>
                </a:cubicBezTo>
                <a:cubicBezTo>
                  <a:pt x="3796" y="9147"/>
                  <a:pt x="3808" y="9141"/>
                  <a:pt x="3814" y="9129"/>
                </a:cubicBezTo>
                <a:close/>
                <a:moveTo>
                  <a:pt x="1799" y="8028"/>
                </a:moveTo>
                <a:cubicBezTo>
                  <a:pt x="1828" y="8028"/>
                  <a:pt x="1857" y="8028"/>
                  <a:pt x="1886" y="8030"/>
                </a:cubicBezTo>
                <a:cubicBezTo>
                  <a:pt x="1975" y="8030"/>
                  <a:pt x="2058" y="8030"/>
                  <a:pt x="2146" y="8041"/>
                </a:cubicBezTo>
                <a:cubicBezTo>
                  <a:pt x="2271" y="8053"/>
                  <a:pt x="2288" y="8077"/>
                  <a:pt x="2241" y="8183"/>
                </a:cubicBezTo>
                <a:cubicBezTo>
                  <a:pt x="2105" y="8497"/>
                  <a:pt x="1999" y="8822"/>
                  <a:pt x="1910" y="9147"/>
                </a:cubicBezTo>
                <a:cubicBezTo>
                  <a:pt x="1892" y="9224"/>
                  <a:pt x="1851" y="9259"/>
                  <a:pt x="1786" y="9283"/>
                </a:cubicBezTo>
                <a:cubicBezTo>
                  <a:pt x="1437" y="9419"/>
                  <a:pt x="1070" y="9490"/>
                  <a:pt x="704" y="9555"/>
                </a:cubicBezTo>
                <a:cubicBezTo>
                  <a:pt x="675" y="9559"/>
                  <a:pt x="645" y="9562"/>
                  <a:pt x="616" y="9562"/>
                </a:cubicBezTo>
                <a:cubicBezTo>
                  <a:pt x="561" y="9562"/>
                  <a:pt x="505" y="9552"/>
                  <a:pt x="455" y="9525"/>
                </a:cubicBezTo>
                <a:cubicBezTo>
                  <a:pt x="231" y="9413"/>
                  <a:pt x="154" y="9135"/>
                  <a:pt x="308" y="8899"/>
                </a:cubicBezTo>
                <a:cubicBezTo>
                  <a:pt x="659" y="8349"/>
                  <a:pt x="1140" y="8028"/>
                  <a:pt x="1799" y="8028"/>
                </a:cubicBezTo>
                <a:close/>
                <a:moveTo>
                  <a:pt x="4009" y="9756"/>
                </a:moveTo>
                <a:cubicBezTo>
                  <a:pt x="4025" y="9799"/>
                  <a:pt x="4026" y="9846"/>
                  <a:pt x="3983" y="9846"/>
                </a:cubicBezTo>
                <a:cubicBezTo>
                  <a:pt x="3978" y="9846"/>
                  <a:pt x="3973" y="9846"/>
                  <a:pt x="3967" y="9845"/>
                </a:cubicBezTo>
                <a:cubicBezTo>
                  <a:pt x="3920" y="9839"/>
                  <a:pt x="3938" y="9791"/>
                  <a:pt x="3950" y="9756"/>
                </a:cubicBezTo>
                <a:close/>
                <a:moveTo>
                  <a:pt x="1637" y="9864"/>
                </a:moveTo>
                <a:cubicBezTo>
                  <a:pt x="1641" y="9864"/>
                  <a:pt x="1641" y="9867"/>
                  <a:pt x="1638" y="9874"/>
                </a:cubicBezTo>
                <a:cubicBezTo>
                  <a:pt x="1632" y="9874"/>
                  <a:pt x="1632" y="9874"/>
                  <a:pt x="1626" y="9868"/>
                </a:cubicBezTo>
                <a:cubicBezTo>
                  <a:pt x="1631" y="9866"/>
                  <a:pt x="1635" y="9864"/>
                  <a:pt x="1637" y="9864"/>
                </a:cubicBezTo>
                <a:close/>
                <a:moveTo>
                  <a:pt x="4063" y="9880"/>
                </a:moveTo>
                <a:cubicBezTo>
                  <a:pt x="4074" y="9880"/>
                  <a:pt x="4084" y="9886"/>
                  <a:pt x="4092" y="9898"/>
                </a:cubicBezTo>
                <a:cubicBezTo>
                  <a:pt x="4103" y="9927"/>
                  <a:pt x="4109" y="9963"/>
                  <a:pt x="4086" y="9987"/>
                </a:cubicBezTo>
                <a:cubicBezTo>
                  <a:pt x="4078" y="9994"/>
                  <a:pt x="4070" y="9998"/>
                  <a:pt x="4062" y="9998"/>
                </a:cubicBezTo>
                <a:cubicBezTo>
                  <a:pt x="4047" y="9998"/>
                  <a:pt x="4034" y="9985"/>
                  <a:pt x="4026" y="9969"/>
                </a:cubicBezTo>
                <a:cubicBezTo>
                  <a:pt x="4009" y="9939"/>
                  <a:pt x="4015" y="9910"/>
                  <a:pt x="4044" y="9886"/>
                </a:cubicBezTo>
                <a:cubicBezTo>
                  <a:pt x="4050" y="9882"/>
                  <a:pt x="4057" y="9880"/>
                  <a:pt x="4063" y="9880"/>
                </a:cubicBezTo>
                <a:close/>
                <a:moveTo>
                  <a:pt x="3991" y="10063"/>
                </a:moveTo>
                <a:cubicBezTo>
                  <a:pt x="3997" y="10063"/>
                  <a:pt x="4015" y="10069"/>
                  <a:pt x="4015" y="10075"/>
                </a:cubicBezTo>
                <a:cubicBezTo>
                  <a:pt x="4015" y="10093"/>
                  <a:pt x="4015" y="10111"/>
                  <a:pt x="4009" y="10122"/>
                </a:cubicBezTo>
                <a:cubicBezTo>
                  <a:pt x="4003" y="10134"/>
                  <a:pt x="3991" y="10140"/>
                  <a:pt x="3985" y="10146"/>
                </a:cubicBezTo>
                <a:cubicBezTo>
                  <a:pt x="3985" y="10134"/>
                  <a:pt x="3985" y="10122"/>
                  <a:pt x="3985" y="10117"/>
                </a:cubicBezTo>
                <a:cubicBezTo>
                  <a:pt x="3985" y="10099"/>
                  <a:pt x="3991" y="10081"/>
                  <a:pt x="3991" y="10063"/>
                </a:cubicBezTo>
                <a:close/>
                <a:moveTo>
                  <a:pt x="4044" y="10359"/>
                </a:moveTo>
                <a:cubicBezTo>
                  <a:pt x="4068" y="10359"/>
                  <a:pt x="4074" y="10377"/>
                  <a:pt x="4080" y="10394"/>
                </a:cubicBezTo>
                <a:cubicBezTo>
                  <a:pt x="4075" y="10413"/>
                  <a:pt x="4064" y="10420"/>
                  <a:pt x="4051" y="10420"/>
                </a:cubicBezTo>
                <a:cubicBezTo>
                  <a:pt x="4047" y="10420"/>
                  <a:pt x="4042" y="10419"/>
                  <a:pt x="4038" y="10418"/>
                </a:cubicBezTo>
                <a:cubicBezTo>
                  <a:pt x="4032" y="10418"/>
                  <a:pt x="4026" y="10400"/>
                  <a:pt x="4026" y="10389"/>
                </a:cubicBezTo>
                <a:cubicBezTo>
                  <a:pt x="4026" y="10377"/>
                  <a:pt x="4038" y="10365"/>
                  <a:pt x="4044" y="10359"/>
                </a:cubicBezTo>
                <a:close/>
                <a:moveTo>
                  <a:pt x="4011" y="10665"/>
                </a:moveTo>
                <a:cubicBezTo>
                  <a:pt x="4024" y="10665"/>
                  <a:pt x="4033" y="10676"/>
                  <a:pt x="4038" y="10696"/>
                </a:cubicBezTo>
                <a:cubicBezTo>
                  <a:pt x="4038" y="10714"/>
                  <a:pt x="4026" y="10726"/>
                  <a:pt x="4009" y="10726"/>
                </a:cubicBezTo>
                <a:cubicBezTo>
                  <a:pt x="3997" y="10726"/>
                  <a:pt x="3979" y="10714"/>
                  <a:pt x="3979" y="10708"/>
                </a:cubicBezTo>
                <a:cubicBezTo>
                  <a:pt x="3985" y="10696"/>
                  <a:pt x="3991" y="10672"/>
                  <a:pt x="4003" y="10666"/>
                </a:cubicBezTo>
                <a:cubicBezTo>
                  <a:pt x="4006" y="10665"/>
                  <a:pt x="4009" y="10665"/>
                  <a:pt x="4011" y="10665"/>
                </a:cubicBezTo>
                <a:close/>
                <a:moveTo>
                  <a:pt x="6046" y="11494"/>
                </a:moveTo>
                <a:cubicBezTo>
                  <a:pt x="6052" y="11494"/>
                  <a:pt x="6059" y="11496"/>
                  <a:pt x="6066" y="11500"/>
                </a:cubicBezTo>
                <a:cubicBezTo>
                  <a:pt x="6084" y="11512"/>
                  <a:pt x="6090" y="11536"/>
                  <a:pt x="6102" y="11559"/>
                </a:cubicBezTo>
                <a:cubicBezTo>
                  <a:pt x="6084" y="11559"/>
                  <a:pt x="6066" y="11559"/>
                  <a:pt x="6048" y="11565"/>
                </a:cubicBezTo>
                <a:cubicBezTo>
                  <a:pt x="6031" y="11565"/>
                  <a:pt x="6007" y="11559"/>
                  <a:pt x="6013" y="11536"/>
                </a:cubicBezTo>
                <a:cubicBezTo>
                  <a:pt x="6013" y="11513"/>
                  <a:pt x="6027" y="11494"/>
                  <a:pt x="6046" y="11494"/>
                </a:cubicBezTo>
                <a:close/>
                <a:moveTo>
                  <a:pt x="6108" y="11559"/>
                </a:moveTo>
                <a:lnTo>
                  <a:pt x="6108" y="11559"/>
                </a:lnTo>
                <a:cubicBezTo>
                  <a:pt x="6125" y="11565"/>
                  <a:pt x="6143" y="11565"/>
                  <a:pt x="6161" y="11565"/>
                </a:cubicBezTo>
                <a:cubicBezTo>
                  <a:pt x="6179" y="11565"/>
                  <a:pt x="6202" y="11565"/>
                  <a:pt x="6202" y="11595"/>
                </a:cubicBezTo>
                <a:cubicBezTo>
                  <a:pt x="6202" y="11606"/>
                  <a:pt x="6190" y="11618"/>
                  <a:pt x="6184" y="11624"/>
                </a:cubicBezTo>
                <a:cubicBezTo>
                  <a:pt x="6177" y="11628"/>
                  <a:pt x="6169" y="11630"/>
                  <a:pt x="6163" y="11630"/>
                </a:cubicBezTo>
                <a:cubicBezTo>
                  <a:pt x="6150" y="11630"/>
                  <a:pt x="6139" y="11622"/>
                  <a:pt x="6131" y="11606"/>
                </a:cubicBezTo>
                <a:cubicBezTo>
                  <a:pt x="6125" y="11595"/>
                  <a:pt x="6114" y="11577"/>
                  <a:pt x="6108" y="11559"/>
                </a:cubicBezTo>
                <a:close/>
                <a:moveTo>
                  <a:pt x="6415" y="11891"/>
                </a:moveTo>
                <a:cubicBezTo>
                  <a:pt x="6428" y="11891"/>
                  <a:pt x="6436" y="11901"/>
                  <a:pt x="6445" y="11914"/>
                </a:cubicBezTo>
                <a:cubicBezTo>
                  <a:pt x="6451" y="11932"/>
                  <a:pt x="6451" y="11938"/>
                  <a:pt x="6433" y="11943"/>
                </a:cubicBezTo>
                <a:cubicBezTo>
                  <a:pt x="6427" y="11948"/>
                  <a:pt x="6420" y="11950"/>
                  <a:pt x="6414" y="11950"/>
                </a:cubicBezTo>
                <a:cubicBezTo>
                  <a:pt x="6403" y="11950"/>
                  <a:pt x="6393" y="11943"/>
                  <a:pt x="6385" y="11932"/>
                </a:cubicBezTo>
                <a:cubicBezTo>
                  <a:pt x="6391" y="11920"/>
                  <a:pt x="6391" y="11902"/>
                  <a:pt x="6397" y="11896"/>
                </a:cubicBezTo>
                <a:cubicBezTo>
                  <a:pt x="6404" y="11893"/>
                  <a:pt x="6410" y="11891"/>
                  <a:pt x="6415" y="11891"/>
                </a:cubicBezTo>
                <a:close/>
                <a:moveTo>
                  <a:pt x="6504" y="12038"/>
                </a:moveTo>
                <a:cubicBezTo>
                  <a:pt x="6527" y="12050"/>
                  <a:pt x="6533" y="12062"/>
                  <a:pt x="6527" y="12085"/>
                </a:cubicBezTo>
                <a:cubicBezTo>
                  <a:pt x="6524" y="12097"/>
                  <a:pt x="6518" y="12101"/>
                  <a:pt x="6509" y="12101"/>
                </a:cubicBezTo>
                <a:cubicBezTo>
                  <a:pt x="6504" y="12101"/>
                  <a:pt x="6498" y="12099"/>
                  <a:pt x="6492" y="12097"/>
                </a:cubicBezTo>
                <a:cubicBezTo>
                  <a:pt x="6474" y="12085"/>
                  <a:pt x="6462" y="12074"/>
                  <a:pt x="6474" y="12050"/>
                </a:cubicBezTo>
                <a:cubicBezTo>
                  <a:pt x="6474" y="12044"/>
                  <a:pt x="6492" y="12044"/>
                  <a:pt x="6504" y="12038"/>
                </a:cubicBezTo>
                <a:close/>
                <a:moveTo>
                  <a:pt x="6563" y="12204"/>
                </a:moveTo>
                <a:cubicBezTo>
                  <a:pt x="6581" y="12204"/>
                  <a:pt x="6592" y="12215"/>
                  <a:pt x="6592" y="12239"/>
                </a:cubicBezTo>
                <a:cubicBezTo>
                  <a:pt x="6587" y="12245"/>
                  <a:pt x="6575" y="12257"/>
                  <a:pt x="6569" y="12257"/>
                </a:cubicBezTo>
                <a:cubicBezTo>
                  <a:pt x="6566" y="12258"/>
                  <a:pt x="6563" y="12258"/>
                  <a:pt x="6560" y="12258"/>
                </a:cubicBezTo>
                <a:cubicBezTo>
                  <a:pt x="6542" y="12258"/>
                  <a:pt x="6534" y="12243"/>
                  <a:pt x="6539" y="12227"/>
                </a:cubicBezTo>
                <a:cubicBezTo>
                  <a:pt x="6539" y="12215"/>
                  <a:pt x="6551" y="12204"/>
                  <a:pt x="6563" y="12204"/>
                </a:cubicBezTo>
                <a:close/>
                <a:moveTo>
                  <a:pt x="6646" y="12635"/>
                </a:moveTo>
                <a:cubicBezTo>
                  <a:pt x="6652" y="12635"/>
                  <a:pt x="6669" y="12641"/>
                  <a:pt x="6675" y="12647"/>
                </a:cubicBezTo>
                <a:cubicBezTo>
                  <a:pt x="6687" y="12665"/>
                  <a:pt x="6681" y="12683"/>
                  <a:pt x="6657" y="12688"/>
                </a:cubicBezTo>
                <a:cubicBezTo>
                  <a:pt x="6646" y="12688"/>
                  <a:pt x="6640" y="12677"/>
                  <a:pt x="6628" y="12671"/>
                </a:cubicBezTo>
                <a:cubicBezTo>
                  <a:pt x="6634" y="12659"/>
                  <a:pt x="6634" y="12641"/>
                  <a:pt x="6646" y="12635"/>
                </a:cubicBezTo>
                <a:close/>
                <a:moveTo>
                  <a:pt x="3435" y="12712"/>
                </a:moveTo>
                <a:cubicBezTo>
                  <a:pt x="3447" y="12712"/>
                  <a:pt x="3459" y="12718"/>
                  <a:pt x="3465" y="12730"/>
                </a:cubicBezTo>
                <a:cubicBezTo>
                  <a:pt x="3471" y="12753"/>
                  <a:pt x="3465" y="12777"/>
                  <a:pt x="3441" y="12795"/>
                </a:cubicBezTo>
                <a:cubicBezTo>
                  <a:pt x="3429" y="12807"/>
                  <a:pt x="3412" y="12813"/>
                  <a:pt x="3394" y="12819"/>
                </a:cubicBezTo>
                <a:cubicBezTo>
                  <a:pt x="3394" y="12801"/>
                  <a:pt x="3394" y="12783"/>
                  <a:pt x="3394" y="12765"/>
                </a:cubicBezTo>
                <a:cubicBezTo>
                  <a:pt x="3400" y="12742"/>
                  <a:pt x="3400" y="12712"/>
                  <a:pt x="3435" y="12712"/>
                </a:cubicBezTo>
                <a:close/>
                <a:moveTo>
                  <a:pt x="3267" y="13071"/>
                </a:moveTo>
                <a:cubicBezTo>
                  <a:pt x="3282" y="13071"/>
                  <a:pt x="3294" y="13082"/>
                  <a:pt x="3299" y="13096"/>
                </a:cubicBezTo>
                <a:cubicBezTo>
                  <a:pt x="3305" y="13138"/>
                  <a:pt x="3282" y="13156"/>
                  <a:pt x="3258" y="13167"/>
                </a:cubicBezTo>
                <a:cubicBezTo>
                  <a:pt x="3253" y="13168"/>
                  <a:pt x="3248" y="13169"/>
                  <a:pt x="3244" y="13169"/>
                </a:cubicBezTo>
                <a:cubicBezTo>
                  <a:pt x="3223" y="13169"/>
                  <a:pt x="3210" y="13157"/>
                  <a:pt x="3205" y="13138"/>
                </a:cubicBezTo>
                <a:cubicBezTo>
                  <a:pt x="3193" y="13096"/>
                  <a:pt x="3228" y="13085"/>
                  <a:pt x="3258" y="13073"/>
                </a:cubicBezTo>
                <a:cubicBezTo>
                  <a:pt x="3261" y="13072"/>
                  <a:pt x="3264" y="13071"/>
                  <a:pt x="3267" y="13071"/>
                </a:cubicBezTo>
                <a:close/>
                <a:moveTo>
                  <a:pt x="3143" y="13261"/>
                </a:moveTo>
                <a:cubicBezTo>
                  <a:pt x="3146" y="13261"/>
                  <a:pt x="3148" y="13261"/>
                  <a:pt x="3151" y="13262"/>
                </a:cubicBezTo>
                <a:cubicBezTo>
                  <a:pt x="3175" y="13262"/>
                  <a:pt x="3187" y="13274"/>
                  <a:pt x="3187" y="13297"/>
                </a:cubicBezTo>
                <a:cubicBezTo>
                  <a:pt x="3187" y="13321"/>
                  <a:pt x="3187" y="13345"/>
                  <a:pt x="3151" y="13345"/>
                </a:cubicBezTo>
                <a:cubicBezTo>
                  <a:pt x="3134" y="13345"/>
                  <a:pt x="3122" y="13327"/>
                  <a:pt x="3122" y="13309"/>
                </a:cubicBezTo>
                <a:cubicBezTo>
                  <a:pt x="3122" y="13288"/>
                  <a:pt x="3117" y="13261"/>
                  <a:pt x="3143" y="13261"/>
                </a:cubicBezTo>
                <a:close/>
                <a:moveTo>
                  <a:pt x="3246" y="8591"/>
                </a:moveTo>
                <a:cubicBezTo>
                  <a:pt x="3358" y="8727"/>
                  <a:pt x="3465" y="8851"/>
                  <a:pt x="3542" y="9005"/>
                </a:cubicBezTo>
                <a:cubicBezTo>
                  <a:pt x="3737" y="9407"/>
                  <a:pt x="3808" y="9839"/>
                  <a:pt x="3796" y="10276"/>
                </a:cubicBezTo>
                <a:cubicBezTo>
                  <a:pt x="3790" y="10436"/>
                  <a:pt x="3796" y="10601"/>
                  <a:pt x="3772" y="10761"/>
                </a:cubicBezTo>
                <a:cubicBezTo>
                  <a:pt x="3719" y="11145"/>
                  <a:pt x="3589" y="11512"/>
                  <a:pt x="3483" y="11878"/>
                </a:cubicBezTo>
                <a:cubicBezTo>
                  <a:pt x="3282" y="12576"/>
                  <a:pt x="3010" y="13250"/>
                  <a:pt x="2749" y="13924"/>
                </a:cubicBezTo>
                <a:cubicBezTo>
                  <a:pt x="2678" y="14113"/>
                  <a:pt x="2619" y="14308"/>
                  <a:pt x="2519" y="14492"/>
                </a:cubicBezTo>
                <a:cubicBezTo>
                  <a:pt x="2495" y="14480"/>
                  <a:pt x="2472" y="14468"/>
                  <a:pt x="2454" y="14450"/>
                </a:cubicBezTo>
                <a:cubicBezTo>
                  <a:pt x="2010" y="14060"/>
                  <a:pt x="1673" y="13611"/>
                  <a:pt x="1549" y="13025"/>
                </a:cubicBezTo>
                <a:cubicBezTo>
                  <a:pt x="1437" y="12523"/>
                  <a:pt x="1390" y="12020"/>
                  <a:pt x="1413" y="11512"/>
                </a:cubicBezTo>
                <a:cubicBezTo>
                  <a:pt x="1425" y="11163"/>
                  <a:pt x="1520" y="10826"/>
                  <a:pt x="1632" y="10501"/>
                </a:cubicBezTo>
                <a:cubicBezTo>
                  <a:pt x="1691" y="10223"/>
                  <a:pt x="1827" y="9981"/>
                  <a:pt x="1939" y="9732"/>
                </a:cubicBezTo>
                <a:cubicBezTo>
                  <a:pt x="1957" y="9703"/>
                  <a:pt x="1981" y="9673"/>
                  <a:pt x="2004" y="9655"/>
                </a:cubicBezTo>
                <a:cubicBezTo>
                  <a:pt x="2205" y="9514"/>
                  <a:pt x="2406" y="9378"/>
                  <a:pt x="2608" y="9236"/>
                </a:cubicBezTo>
                <a:cubicBezTo>
                  <a:pt x="2619" y="9171"/>
                  <a:pt x="2690" y="9165"/>
                  <a:pt x="2726" y="9123"/>
                </a:cubicBezTo>
                <a:cubicBezTo>
                  <a:pt x="2809" y="9023"/>
                  <a:pt x="2891" y="8928"/>
                  <a:pt x="3004" y="8863"/>
                </a:cubicBezTo>
                <a:cubicBezTo>
                  <a:pt x="3116" y="8804"/>
                  <a:pt x="3128" y="8650"/>
                  <a:pt x="3246" y="8591"/>
                </a:cubicBezTo>
                <a:close/>
                <a:moveTo>
                  <a:pt x="4411" y="17259"/>
                </a:moveTo>
                <a:cubicBezTo>
                  <a:pt x="4434" y="17271"/>
                  <a:pt x="4446" y="17288"/>
                  <a:pt x="4434" y="17306"/>
                </a:cubicBezTo>
                <a:cubicBezTo>
                  <a:pt x="4418" y="17333"/>
                  <a:pt x="4392" y="17360"/>
                  <a:pt x="4356" y="17360"/>
                </a:cubicBezTo>
                <a:cubicBezTo>
                  <a:pt x="4353" y="17360"/>
                  <a:pt x="4349" y="17360"/>
                  <a:pt x="4346" y="17359"/>
                </a:cubicBezTo>
                <a:cubicBezTo>
                  <a:pt x="4322" y="17359"/>
                  <a:pt x="4310" y="17336"/>
                  <a:pt x="4322" y="17318"/>
                </a:cubicBezTo>
                <a:cubicBezTo>
                  <a:pt x="4346" y="17288"/>
                  <a:pt x="4369" y="17259"/>
                  <a:pt x="4411" y="17259"/>
                </a:cubicBezTo>
                <a:close/>
                <a:moveTo>
                  <a:pt x="4232" y="17409"/>
                </a:moveTo>
                <a:cubicBezTo>
                  <a:pt x="4238" y="17409"/>
                  <a:pt x="4245" y="17412"/>
                  <a:pt x="4251" y="17418"/>
                </a:cubicBezTo>
                <a:cubicBezTo>
                  <a:pt x="4263" y="17436"/>
                  <a:pt x="4245" y="17454"/>
                  <a:pt x="4233" y="17466"/>
                </a:cubicBezTo>
                <a:cubicBezTo>
                  <a:pt x="4222" y="17477"/>
                  <a:pt x="4208" y="17489"/>
                  <a:pt x="4194" y="17489"/>
                </a:cubicBezTo>
                <a:cubicBezTo>
                  <a:pt x="4187" y="17489"/>
                  <a:pt x="4180" y="17486"/>
                  <a:pt x="4174" y="17477"/>
                </a:cubicBezTo>
                <a:cubicBezTo>
                  <a:pt x="4151" y="17454"/>
                  <a:pt x="4186" y="17436"/>
                  <a:pt x="4204" y="17424"/>
                </a:cubicBezTo>
                <a:cubicBezTo>
                  <a:pt x="4211" y="17417"/>
                  <a:pt x="4221" y="17409"/>
                  <a:pt x="4232" y="17409"/>
                </a:cubicBezTo>
                <a:close/>
                <a:moveTo>
                  <a:pt x="4927" y="17124"/>
                </a:moveTo>
                <a:cubicBezTo>
                  <a:pt x="4999" y="17124"/>
                  <a:pt x="5066" y="17146"/>
                  <a:pt x="5108" y="17194"/>
                </a:cubicBezTo>
                <a:cubicBezTo>
                  <a:pt x="5215" y="17312"/>
                  <a:pt x="5315" y="17448"/>
                  <a:pt x="5345" y="17613"/>
                </a:cubicBezTo>
                <a:cubicBezTo>
                  <a:pt x="5422" y="17998"/>
                  <a:pt x="5440" y="18376"/>
                  <a:pt x="5268" y="18749"/>
                </a:cubicBezTo>
                <a:cubicBezTo>
                  <a:pt x="5274" y="18790"/>
                  <a:pt x="5274" y="18831"/>
                  <a:pt x="5239" y="18867"/>
                </a:cubicBezTo>
                <a:cubicBezTo>
                  <a:pt x="5239" y="18896"/>
                  <a:pt x="5233" y="18926"/>
                  <a:pt x="5203" y="18944"/>
                </a:cubicBezTo>
                <a:cubicBezTo>
                  <a:pt x="5203" y="18979"/>
                  <a:pt x="5203" y="19015"/>
                  <a:pt x="5191" y="19038"/>
                </a:cubicBezTo>
                <a:cubicBezTo>
                  <a:pt x="5061" y="19340"/>
                  <a:pt x="4878" y="19600"/>
                  <a:pt x="4641" y="19819"/>
                </a:cubicBezTo>
                <a:cubicBezTo>
                  <a:pt x="4570" y="19878"/>
                  <a:pt x="4499" y="19931"/>
                  <a:pt x="4381" y="19955"/>
                </a:cubicBezTo>
                <a:cubicBezTo>
                  <a:pt x="4275" y="19635"/>
                  <a:pt x="4245" y="19310"/>
                  <a:pt x="4245" y="18979"/>
                </a:cubicBezTo>
                <a:cubicBezTo>
                  <a:pt x="4216" y="18890"/>
                  <a:pt x="4251" y="18808"/>
                  <a:pt x="4251" y="18725"/>
                </a:cubicBezTo>
                <a:cubicBezTo>
                  <a:pt x="4257" y="18293"/>
                  <a:pt x="4346" y="17885"/>
                  <a:pt x="4494" y="17483"/>
                </a:cubicBezTo>
                <a:cubicBezTo>
                  <a:pt x="4529" y="17389"/>
                  <a:pt x="4576" y="17306"/>
                  <a:pt x="4647" y="17235"/>
                </a:cubicBezTo>
                <a:cubicBezTo>
                  <a:pt x="4722" y="17164"/>
                  <a:pt x="4830" y="17124"/>
                  <a:pt x="4927" y="17124"/>
                </a:cubicBezTo>
                <a:close/>
                <a:moveTo>
                  <a:pt x="3695" y="22130"/>
                </a:moveTo>
                <a:cubicBezTo>
                  <a:pt x="3719" y="22130"/>
                  <a:pt x="3725" y="22148"/>
                  <a:pt x="3731" y="22166"/>
                </a:cubicBezTo>
                <a:cubicBezTo>
                  <a:pt x="3737" y="22178"/>
                  <a:pt x="3743" y="22190"/>
                  <a:pt x="3743" y="22201"/>
                </a:cubicBezTo>
                <a:cubicBezTo>
                  <a:pt x="3731" y="22195"/>
                  <a:pt x="3719" y="22195"/>
                  <a:pt x="3707" y="22195"/>
                </a:cubicBezTo>
                <a:cubicBezTo>
                  <a:pt x="3689" y="22190"/>
                  <a:pt x="3672" y="22184"/>
                  <a:pt x="3672" y="22160"/>
                </a:cubicBezTo>
                <a:cubicBezTo>
                  <a:pt x="3678" y="22148"/>
                  <a:pt x="3684" y="22136"/>
                  <a:pt x="3695" y="22130"/>
                </a:cubicBezTo>
                <a:close/>
                <a:moveTo>
                  <a:pt x="3875" y="22578"/>
                </a:moveTo>
                <a:cubicBezTo>
                  <a:pt x="3880" y="22578"/>
                  <a:pt x="3885" y="22580"/>
                  <a:pt x="3890" y="22586"/>
                </a:cubicBezTo>
                <a:cubicBezTo>
                  <a:pt x="3908" y="22603"/>
                  <a:pt x="3896" y="22627"/>
                  <a:pt x="3873" y="22639"/>
                </a:cubicBezTo>
                <a:cubicBezTo>
                  <a:pt x="3861" y="22668"/>
                  <a:pt x="3837" y="22686"/>
                  <a:pt x="3808" y="22704"/>
                </a:cubicBezTo>
                <a:cubicBezTo>
                  <a:pt x="3796" y="22710"/>
                  <a:pt x="3784" y="22722"/>
                  <a:pt x="3766" y="22734"/>
                </a:cubicBezTo>
                <a:cubicBezTo>
                  <a:pt x="3757" y="22740"/>
                  <a:pt x="3747" y="22745"/>
                  <a:pt x="3738" y="22745"/>
                </a:cubicBezTo>
                <a:cubicBezTo>
                  <a:pt x="3731" y="22745"/>
                  <a:pt x="3724" y="22742"/>
                  <a:pt x="3719" y="22734"/>
                </a:cubicBezTo>
                <a:cubicBezTo>
                  <a:pt x="3713" y="22734"/>
                  <a:pt x="3731" y="22716"/>
                  <a:pt x="3743" y="22710"/>
                </a:cubicBezTo>
                <a:cubicBezTo>
                  <a:pt x="3749" y="22686"/>
                  <a:pt x="3760" y="22674"/>
                  <a:pt x="3778" y="22668"/>
                </a:cubicBezTo>
                <a:cubicBezTo>
                  <a:pt x="3790" y="22639"/>
                  <a:pt x="3814" y="22621"/>
                  <a:pt x="3837" y="22609"/>
                </a:cubicBezTo>
                <a:cubicBezTo>
                  <a:pt x="3851" y="22600"/>
                  <a:pt x="3861" y="22578"/>
                  <a:pt x="3875" y="22578"/>
                </a:cubicBezTo>
                <a:close/>
                <a:moveTo>
                  <a:pt x="7986" y="0"/>
                </a:moveTo>
                <a:cubicBezTo>
                  <a:pt x="7853" y="0"/>
                  <a:pt x="7726" y="43"/>
                  <a:pt x="7603" y="107"/>
                </a:cubicBezTo>
                <a:cubicBezTo>
                  <a:pt x="7568" y="142"/>
                  <a:pt x="7532" y="166"/>
                  <a:pt x="7485" y="184"/>
                </a:cubicBezTo>
                <a:cubicBezTo>
                  <a:pt x="7420" y="237"/>
                  <a:pt x="7355" y="284"/>
                  <a:pt x="7296" y="332"/>
                </a:cubicBezTo>
                <a:cubicBezTo>
                  <a:pt x="7225" y="397"/>
                  <a:pt x="7160" y="468"/>
                  <a:pt x="7095" y="533"/>
                </a:cubicBezTo>
                <a:cubicBezTo>
                  <a:pt x="7089" y="580"/>
                  <a:pt x="7065" y="621"/>
                  <a:pt x="7024" y="651"/>
                </a:cubicBezTo>
                <a:cubicBezTo>
                  <a:pt x="6853" y="870"/>
                  <a:pt x="6746" y="1130"/>
                  <a:pt x="6640" y="1390"/>
                </a:cubicBezTo>
                <a:cubicBezTo>
                  <a:pt x="6587" y="1532"/>
                  <a:pt x="6557" y="1691"/>
                  <a:pt x="6533" y="1839"/>
                </a:cubicBezTo>
                <a:cubicBezTo>
                  <a:pt x="6504" y="2005"/>
                  <a:pt x="6498" y="2164"/>
                  <a:pt x="6480" y="2330"/>
                </a:cubicBezTo>
                <a:cubicBezTo>
                  <a:pt x="6521" y="2448"/>
                  <a:pt x="6480" y="2531"/>
                  <a:pt x="6368" y="2602"/>
                </a:cubicBezTo>
                <a:cubicBezTo>
                  <a:pt x="5877" y="2939"/>
                  <a:pt x="5345" y="3199"/>
                  <a:pt x="4807" y="3442"/>
                </a:cubicBezTo>
                <a:cubicBezTo>
                  <a:pt x="4712" y="3486"/>
                  <a:pt x="4616" y="3537"/>
                  <a:pt x="4511" y="3537"/>
                </a:cubicBezTo>
                <a:cubicBezTo>
                  <a:pt x="4505" y="3537"/>
                  <a:pt x="4499" y="3536"/>
                  <a:pt x="4494" y="3536"/>
                </a:cubicBezTo>
                <a:cubicBezTo>
                  <a:pt x="4383" y="3553"/>
                  <a:pt x="4278" y="3590"/>
                  <a:pt x="4163" y="3590"/>
                </a:cubicBezTo>
                <a:cubicBezTo>
                  <a:pt x="4155" y="3590"/>
                  <a:pt x="4147" y="3590"/>
                  <a:pt x="4139" y="3589"/>
                </a:cubicBezTo>
                <a:cubicBezTo>
                  <a:pt x="4086" y="3616"/>
                  <a:pt x="4026" y="3629"/>
                  <a:pt x="3964" y="3629"/>
                </a:cubicBezTo>
                <a:cubicBezTo>
                  <a:pt x="3944" y="3629"/>
                  <a:pt x="3923" y="3628"/>
                  <a:pt x="3902" y="3625"/>
                </a:cubicBezTo>
                <a:lnTo>
                  <a:pt x="3825" y="3625"/>
                </a:lnTo>
                <a:cubicBezTo>
                  <a:pt x="3799" y="3638"/>
                  <a:pt x="3772" y="3645"/>
                  <a:pt x="3743" y="3645"/>
                </a:cubicBezTo>
                <a:cubicBezTo>
                  <a:pt x="3733" y="3645"/>
                  <a:pt x="3723" y="3644"/>
                  <a:pt x="3713" y="3643"/>
                </a:cubicBezTo>
                <a:cubicBezTo>
                  <a:pt x="3698" y="3648"/>
                  <a:pt x="3683" y="3651"/>
                  <a:pt x="3670" y="3651"/>
                </a:cubicBezTo>
                <a:cubicBezTo>
                  <a:pt x="3626" y="3651"/>
                  <a:pt x="3592" y="3624"/>
                  <a:pt x="3565" y="3583"/>
                </a:cubicBezTo>
                <a:cubicBezTo>
                  <a:pt x="3370" y="3323"/>
                  <a:pt x="3181" y="3069"/>
                  <a:pt x="2992" y="2809"/>
                </a:cubicBezTo>
                <a:cubicBezTo>
                  <a:pt x="2962" y="2785"/>
                  <a:pt x="2933" y="2768"/>
                  <a:pt x="2921" y="2732"/>
                </a:cubicBezTo>
                <a:cubicBezTo>
                  <a:pt x="2814" y="2649"/>
                  <a:pt x="2726" y="2555"/>
                  <a:pt x="2643" y="2448"/>
                </a:cubicBezTo>
                <a:cubicBezTo>
                  <a:pt x="2631" y="2436"/>
                  <a:pt x="2619" y="2425"/>
                  <a:pt x="2608" y="2413"/>
                </a:cubicBezTo>
                <a:cubicBezTo>
                  <a:pt x="2572" y="2395"/>
                  <a:pt x="2548" y="2371"/>
                  <a:pt x="2531" y="2336"/>
                </a:cubicBezTo>
                <a:cubicBezTo>
                  <a:pt x="2359" y="2271"/>
                  <a:pt x="2211" y="2164"/>
                  <a:pt x="2046" y="2088"/>
                </a:cubicBezTo>
                <a:cubicBezTo>
                  <a:pt x="1832" y="1993"/>
                  <a:pt x="1622" y="1944"/>
                  <a:pt x="1411" y="1944"/>
                </a:cubicBezTo>
                <a:cubicBezTo>
                  <a:pt x="1214" y="1944"/>
                  <a:pt x="1016" y="1987"/>
                  <a:pt x="816" y="2076"/>
                </a:cubicBezTo>
                <a:cubicBezTo>
                  <a:pt x="792" y="2082"/>
                  <a:pt x="769" y="2094"/>
                  <a:pt x="745" y="2105"/>
                </a:cubicBezTo>
                <a:cubicBezTo>
                  <a:pt x="603" y="2206"/>
                  <a:pt x="473" y="2312"/>
                  <a:pt x="367" y="2448"/>
                </a:cubicBezTo>
                <a:cubicBezTo>
                  <a:pt x="272" y="2732"/>
                  <a:pt x="243" y="3010"/>
                  <a:pt x="402" y="3282"/>
                </a:cubicBezTo>
                <a:cubicBezTo>
                  <a:pt x="455" y="3377"/>
                  <a:pt x="497" y="3483"/>
                  <a:pt x="544" y="3583"/>
                </a:cubicBezTo>
                <a:cubicBezTo>
                  <a:pt x="597" y="3648"/>
                  <a:pt x="645" y="3714"/>
                  <a:pt x="698" y="3779"/>
                </a:cubicBezTo>
                <a:cubicBezTo>
                  <a:pt x="727" y="3790"/>
                  <a:pt x="751" y="3814"/>
                  <a:pt x="769" y="3849"/>
                </a:cubicBezTo>
                <a:cubicBezTo>
                  <a:pt x="887" y="3920"/>
                  <a:pt x="999" y="3997"/>
                  <a:pt x="1118" y="4062"/>
                </a:cubicBezTo>
                <a:cubicBezTo>
                  <a:pt x="1466" y="4252"/>
                  <a:pt x="1821" y="4447"/>
                  <a:pt x="2229" y="4506"/>
                </a:cubicBezTo>
                <a:cubicBezTo>
                  <a:pt x="2590" y="4565"/>
                  <a:pt x="2590" y="4577"/>
                  <a:pt x="2678" y="4943"/>
                </a:cubicBezTo>
                <a:cubicBezTo>
                  <a:pt x="2684" y="4961"/>
                  <a:pt x="2678" y="4985"/>
                  <a:pt x="2684" y="5002"/>
                </a:cubicBezTo>
                <a:cubicBezTo>
                  <a:pt x="2749" y="5203"/>
                  <a:pt x="2791" y="5410"/>
                  <a:pt x="2767" y="5629"/>
                </a:cubicBezTo>
                <a:cubicBezTo>
                  <a:pt x="2797" y="5670"/>
                  <a:pt x="2797" y="5706"/>
                  <a:pt x="2767" y="5747"/>
                </a:cubicBezTo>
                <a:cubicBezTo>
                  <a:pt x="2773" y="5812"/>
                  <a:pt x="2773" y="5877"/>
                  <a:pt x="2749" y="5942"/>
                </a:cubicBezTo>
                <a:cubicBezTo>
                  <a:pt x="2761" y="5972"/>
                  <a:pt x="2755" y="6002"/>
                  <a:pt x="2738" y="6025"/>
                </a:cubicBezTo>
                <a:cubicBezTo>
                  <a:pt x="2726" y="6090"/>
                  <a:pt x="2720" y="6155"/>
                  <a:pt x="2714" y="6220"/>
                </a:cubicBezTo>
                <a:cubicBezTo>
                  <a:pt x="2720" y="6274"/>
                  <a:pt x="2732" y="6327"/>
                  <a:pt x="2690" y="6380"/>
                </a:cubicBezTo>
                <a:cubicBezTo>
                  <a:pt x="2684" y="6415"/>
                  <a:pt x="2678" y="6457"/>
                  <a:pt x="2673" y="6492"/>
                </a:cubicBezTo>
                <a:cubicBezTo>
                  <a:pt x="2684" y="6616"/>
                  <a:pt x="2649" y="6735"/>
                  <a:pt x="2613" y="6847"/>
                </a:cubicBezTo>
                <a:cubicBezTo>
                  <a:pt x="2608" y="7095"/>
                  <a:pt x="2507" y="7320"/>
                  <a:pt x="2448" y="7551"/>
                </a:cubicBezTo>
                <a:cubicBezTo>
                  <a:pt x="2448" y="7568"/>
                  <a:pt x="2448" y="7580"/>
                  <a:pt x="2442" y="7592"/>
                </a:cubicBezTo>
                <a:cubicBezTo>
                  <a:pt x="2373" y="7849"/>
                  <a:pt x="2361" y="7891"/>
                  <a:pt x="2173" y="7891"/>
                </a:cubicBezTo>
                <a:cubicBezTo>
                  <a:pt x="2136" y="7891"/>
                  <a:pt x="2092" y="7890"/>
                  <a:pt x="2040" y="7888"/>
                </a:cubicBezTo>
                <a:cubicBezTo>
                  <a:pt x="1985" y="7884"/>
                  <a:pt x="1930" y="7883"/>
                  <a:pt x="1875" y="7883"/>
                </a:cubicBezTo>
                <a:cubicBezTo>
                  <a:pt x="1428" y="7883"/>
                  <a:pt x="1010" y="7996"/>
                  <a:pt x="656" y="8301"/>
                </a:cubicBezTo>
                <a:cubicBezTo>
                  <a:pt x="633" y="8319"/>
                  <a:pt x="597" y="8331"/>
                  <a:pt x="574" y="8349"/>
                </a:cubicBezTo>
                <a:cubicBezTo>
                  <a:pt x="485" y="8449"/>
                  <a:pt x="402" y="8550"/>
                  <a:pt x="319" y="8650"/>
                </a:cubicBezTo>
                <a:cubicBezTo>
                  <a:pt x="302" y="8698"/>
                  <a:pt x="266" y="8733"/>
                  <a:pt x="231" y="8763"/>
                </a:cubicBezTo>
                <a:cubicBezTo>
                  <a:pt x="213" y="8792"/>
                  <a:pt x="195" y="8822"/>
                  <a:pt x="172" y="8851"/>
                </a:cubicBezTo>
                <a:cubicBezTo>
                  <a:pt x="160" y="8910"/>
                  <a:pt x="136" y="8964"/>
                  <a:pt x="95" y="9005"/>
                </a:cubicBezTo>
                <a:cubicBezTo>
                  <a:pt x="0" y="9206"/>
                  <a:pt x="59" y="9401"/>
                  <a:pt x="101" y="9596"/>
                </a:cubicBezTo>
                <a:cubicBezTo>
                  <a:pt x="172" y="9738"/>
                  <a:pt x="278" y="9856"/>
                  <a:pt x="408" y="9951"/>
                </a:cubicBezTo>
                <a:cubicBezTo>
                  <a:pt x="532" y="9957"/>
                  <a:pt x="639" y="10040"/>
                  <a:pt x="763" y="10052"/>
                </a:cubicBezTo>
                <a:cubicBezTo>
                  <a:pt x="783" y="10052"/>
                  <a:pt x="802" y="10053"/>
                  <a:pt x="822" y="10053"/>
                </a:cubicBezTo>
                <a:cubicBezTo>
                  <a:pt x="962" y="10053"/>
                  <a:pt x="1102" y="10034"/>
                  <a:pt x="1242" y="9992"/>
                </a:cubicBezTo>
                <a:cubicBezTo>
                  <a:pt x="1307" y="9971"/>
                  <a:pt x="1373" y="9939"/>
                  <a:pt x="1448" y="9939"/>
                </a:cubicBezTo>
                <a:cubicBezTo>
                  <a:pt x="1454" y="9939"/>
                  <a:pt x="1460" y="9939"/>
                  <a:pt x="1466" y="9939"/>
                </a:cubicBezTo>
                <a:cubicBezTo>
                  <a:pt x="1520" y="9916"/>
                  <a:pt x="1561" y="9874"/>
                  <a:pt x="1626" y="9874"/>
                </a:cubicBezTo>
                <a:cubicBezTo>
                  <a:pt x="1602" y="10075"/>
                  <a:pt x="1555" y="10270"/>
                  <a:pt x="1472" y="10459"/>
                </a:cubicBezTo>
                <a:cubicBezTo>
                  <a:pt x="1425" y="10643"/>
                  <a:pt x="1384" y="10826"/>
                  <a:pt x="1342" y="11009"/>
                </a:cubicBezTo>
                <a:cubicBezTo>
                  <a:pt x="1348" y="11039"/>
                  <a:pt x="1348" y="11068"/>
                  <a:pt x="1325" y="11092"/>
                </a:cubicBezTo>
                <a:cubicBezTo>
                  <a:pt x="1313" y="11133"/>
                  <a:pt x="1307" y="11169"/>
                  <a:pt x="1295" y="11204"/>
                </a:cubicBezTo>
                <a:cubicBezTo>
                  <a:pt x="1277" y="11536"/>
                  <a:pt x="1289" y="11867"/>
                  <a:pt x="1301" y="12204"/>
                </a:cubicBezTo>
                <a:cubicBezTo>
                  <a:pt x="1325" y="12748"/>
                  <a:pt x="1449" y="13256"/>
                  <a:pt x="1679" y="13747"/>
                </a:cubicBezTo>
                <a:cubicBezTo>
                  <a:pt x="1762" y="13883"/>
                  <a:pt x="1880" y="14001"/>
                  <a:pt x="1939" y="14155"/>
                </a:cubicBezTo>
                <a:cubicBezTo>
                  <a:pt x="2010" y="14226"/>
                  <a:pt x="2075" y="14303"/>
                  <a:pt x="2140" y="14379"/>
                </a:cubicBezTo>
                <a:cubicBezTo>
                  <a:pt x="2200" y="14403"/>
                  <a:pt x="2235" y="14450"/>
                  <a:pt x="2265" y="14504"/>
                </a:cubicBezTo>
                <a:cubicBezTo>
                  <a:pt x="2300" y="14527"/>
                  <a:pt x="2336" y="14557"/>
                  <a:pt x="2371" y="14580"/>
                </a:cubicBezTo>
                <a:cubicBezTo>
                  <a:pt x="2472" y="14645"/>
                  <a:pt x="2483" y="14722"/>
                  <a:pt x="2406" y="14817"/>
                </a:cubicBezTo>
                <a:cubicBezTo>
                  <a:pt x="2412" y="14864"/>
                  <a:pt x="2401" y="14906"/>
                  <a:pt x="2371" y="14935"/>
                </a:cubicBezTo>
                <a:cubicBezTo>
                  <a:pt x="2365" y="15036"/>
                  <a:pt x="2336" y="15124"/>
                  <a:pt x="2294" y="15213"/>
                </a:cubicBezTo>
                <a:cubicBezTo>
                  <a:pt x="2288" y="15237"/>
                  <a:pt x="2282" y="15260"/>
                  <a:pt x="2282" y="15290"/>
                </a:cubicBezTo>
                <a:cubicBezTo>
                  <a:pt x="2288" y="15319"/>
                  <a:pt x="2276" y="15343"/>
                  <a:pt x="2253" y="15367"/>
                </a:cubicBezTo>
                <a:cubicBezTo>
                  <a:pt x="2235" y="15450"/>
                  <a:pt x="2217" y="15532"/>
                  <a:pt x="2200" y="15615"/>
                </a:cubicBezTo>
                <a:cubicBezTo>
                  <a:pt x="2152" y="15822"/>
                  <a:pt x="2111" y="16035"/>
                  <a:pt x="2058" y="16242"/>
                </a:cubicBezTo>
                <a:cubicBezTo>
                  <a:pt x="1957" y="16597"/>
                  <a:pt x="1916" y="16957"/>
                  <a:pt x="1904" y="17324"/>
                </a:cubicBezTo>
                <a:cubicBezTo>
                  <a:pt x="1898" y="17631"/>
                  <a:pt x="1928" y="17933"/>
                  <a:pt x="1969" y="18234"/>
                </a:cubicBezTo>
                <a:cubicBezTo>
                  <a:pt x="2016" y="18524"/>
                  <a:pt x="2158" y="18778"/>
                  <a:pt x="2223" y="19056"/>
                </a:cubicBezTo>
                <a:cubicBezTo>
                  <a:pt x="2253" y="19080"/>
                  <a:pt x="2259" y="19109"/>
                  <a:pt x="2259" y="19139"/>
                </a:cubicBezTo>
                <a:cubicBezTo>
                  <a:pt x="2294" y="19168"/>
                  <a:pt x="2300" y="19210"/>
                  <a:pt x="2306" y="19251"/>
                </a:cubicBezTo>
                <a:cubicBezTo>
                  <a:pt x="2377" y="19298"/>
                  <a:pt x="2365" y="19393"/>
                  <a:pt x="2412" y="19446"/>
                </a:cubicBezTo>
                <a:cubicBezTo>
                  <a:pt x="2560" y="19588"/>
                  <a:pt x="2702" y="19730"/>
                  <a:pt x="2850" y="19872"/>
                </a:cubicBezTo>
                <a:cubicBezTo>
                  <a:pt x="2980" y="19949"/>
                  <a:pt x="3098" y="20061"/>
                  <a:pt x="3240" y="20103"/>
                </a:cubicBezTo>
                <a:cubicBezTo>
                  <a:pt x="3425" y="20153"/>
                  <a:pt x="3621" y="20203"/>
                  <a:pt x="3817" y="20203"/>
                </a:cubicBezTo>
                <a:cubicBezTo>
                  <a:pt x="3828" y="20203"/>
                  <a:pt x="3838" y="20203"/>
                  <a:pt x="3849" y="20203"/>
                </a:cubicBezTo>
                <a:cubicBezTo>
                  <a:pt x="3932" y="20203"/>
                  <a:pt x="4015" y="20197"/>
                  <a:pt x="4097" y="20197"/>
                </a:cubicBezTo>
                <a:cubicBezTo>
                  <a:pt x="4160" y="20181"/>
                  <a:pt x="4200" y="20171"/>
                  <a:pt x="4229" y="20171"/>
                </a:cubicBezTo>
                <a:cubicBezTo>
                  <a:pt x="4275" y="20171"/>
                  <a:pt x="4291" y="20199"/>
                  <a:pt x="4328" y="20280"/>
                </a:cubicBezTo>
                <a:cubicBezTo>
                  <a:pt x="4358" y="20339"/>
                  <a:pt x="4405" y="20398"/>
                  <a:pt x="4405" y="20475"/>
                </a:cubicBezTo>
                <a:cubicBezTo>
                  <a:pt x="4434" y="20540"/>
                  <a:pt x="4458" y="20599"/>
                  <a:pt x="4482" y="20664"/>
                </a:cubicBezTo>
                <a:cubicBezTo>
                  <a:pt x="4511" y="20711"/>
                  <a:pt x="4535" y="20765"/>
                  <a:pt x="4547" y="20824"/>
                </a:cubicBezTo>
                <a:cubicBezTo>
                  <a:pt x="4582" y="20918"/>
                  <a:pt x="4618" y="21007"/>
                  <a:pt x="4653" y="21102"/>
                </a:cubicBezTo>
                <a:cubicBezTo>
                  <a:pt x="4695" y="21161"/>
                  <a:pt x="4712" y="21232"/>
                  <a:pt x="4718" y="21303"/>
                </a:cubicBezTo>
                <a:cubicBezTo>
                  <a:pt x="4700" y="21421"/>
                  <a:pt x="4801" y="21504"/>
                  <a:pt x="4807" y="21616"/>
                </a:cubicBezTo>
                <a:cubicBezTo>
                  <a:pt x="4878" y="21740"/>
                  <a:pt x="4896" y="21888"/>
                  <a:pt x="4925" y="22024"/>
                </a:cubicBezTo>
                <a:cubicBezTo>
                  <a:pt x="5073" y="22621"/>
                  <a:pt x="5061" y="23195"/>
                  <a:pt x="4689" y="23727"/>
                </a:cubicBezTo>
                <a:cubicBezTo>
                  <a:pt x="4521" y="23962"/>
                  <a:pt x="4295" y="24107"/>
                  <a:pt x="4026" y="24107"/>
                </a:cubicBezTo>
                <a:cubicBezTo>
                  <a:pt x="4010" y="24107"/>
                  <a:pt x="3995" y="24106"/>
                  <a:pt x="3979" y="24105"/>
                </a:cubicBezTo>
                <a:cubicBezTo>
                  <a:pt x="3542" y="24076"/>
                  <a:pt x="3169" y="23904"/>
                  <a:pt x="2986" y="23467"/>
                </a:cubicBezTo>
                <a:cubicBezTo>
                  <a:pt x="2850" y="23212"/>
                  <a:pt x="2803" y="22935"/>
                  <a:pt x="2809" y="22651"/>
                </a:cubicBezTo>
                <a:cubicBezTo>
                  <a:pt x="2814" y="22349"/>
                  <a:pt x="2921" y="22089"/>
                  <a:pt x="3199" y="21935"/>
                </a:cubicBezTo>
                <a:cubicBezTo>
                  <a:pt x="3253" y="21883"/>
                  <a:pt x="3303" y="21861"/>
                  <a:pt x="3347" y="21861"/>
                </a:cubicBezTo>
                <a:cubicBezTo>
                  <a:pt x="3423" y="21861"/>
                  <a:pt x="3483" y="21926"/>
                  <a:pt x="3524" y="22012"/>
                </a:cubicBezTo>
                <a:cubicBezTo>
                  <a:pt x="3624" y="22231"/>
                  <a:pt x="3654" y="22444"/>
                  <a:pt x="3488" y="22657"/>
                </a:cubicBezTo>
                <a:cubicBezTo>
                  <a:pt x="3388" y="22787"/>
                  <a:pt x="3429" y="22881"/>
                  <a:pt x="3595" y="22917"/>
                </a:cubicBezTo>
                <a:cubicBezTo>
                  <a:pt x="3615" y="22920"/>
                  <a:pt x="3634" y="22922"/>
                  <a:pt x="3654" y="22922"/>
                </a:cubicBezTo>
                <a:cubicBezTo>
                  <a:pt x="3699" y="22922"/>
                  <a:pt x="3743" y="22912"/>
                  <a:pt x="3784" y="22887"/>
                </a:cubicBezTo>
                <a:cubicBezTo>
                  <a:pt x="3825" y="22870"/>
                  <a:pt x="3855" y="22828"/>
                  <a:pt x="3902" y="22828"/>
                </a:cubicBezTo>
                <a:cubicBezTo>
                  <a:pt x="3926" y="22793"/>
                  <a:pt x="3950" y="22763"/>
                  <a:pt x="3973" y="22728"/>
                </a:cubicBezTo>
                <a:cubicBezTo>
                  <a:pt x="3979" y="22686"/>
                  <a:pt x="4003" y="22663"/>
                  <a:pt x="4026" y="22633"/>
                </a:cubicBezTo>
                <a:cubicBezTo>
                  <a:pt x="4056" y="22467"/>
                  <a:pt x="4050" y="22296"/>
                  <a:pt x="4021" y="22125"/>
                </a:cubicBezTo>
                <a:cubicBezTo>
                  <a:pt x="3997" y="22101"/>
                  <a:pt x="3985" y="22077"/>
                  <a:pt x="3991" y="22048"/>
                </a:cubicBezTo>
                <a:cubicBezTo>
                  <a:pt x="3973" y="22012"/>
                  <a:pt x="3956" y="21977"/>
                  <a:pt x="3938" y="21941"/>
                </a:cubicBezTo>
                <a:cubicBezTo>
                  <a:pt x="3908" y="21918"/>
                  <a:pt x="3873" y="21900"/>
                  <a:pt x="3849" y="21870"/>
                </a:cubicBezTo>
                <a:cubicBezTo>
                  <a:pt x="3739" y="21752"/>
                  <a:pt x="3608" y="21712"/>
                  <a:pt x="3466" y="21712"/>
                </a:cubicBezTo>
                <a:cubicBezTo>
                  <a:pt x="3410" y="21712"/>
                  <a:pt x="3352" y="21718"/>
                  <a:pt x="3293" y="21728"/>
                </a:cubicBezTo>
                <a:cubicBezTo>
                  <a:pt x="3187" y="21746"/>
                  <a:pt x="3104" y="21811"/>
                  <a:pt x="3015" y="21864"/>
                </a:cubicBezTo>
                <a:cubicBezTo>
                  <a:pt x="2927" y="21971"/>
                  <a:pt x="2820" y="22071"/>
                  <a:pt x="2761" y="22201"/>
                </a:cubicBezTo>
                <a:cubicBezTo>
                  <a:pt x="2637" y="22479"/>
                  <a:pt x="2655" y="22763"/>
                  <a:pt x="2696" y="23059"/>
                </a:cubicBezTo>
                <a:cubicBezTo>
                  <a:pt x="2732" y="23313"/>
                  <a:pt x="2832" y="23538"/>
                  <a:pt x="2956" y="23756"/>
                </a:cubicBezTo>
                <a:cubicBezTo>
                  <a:pt x="2992" y="23810"/>
                  <a:pt x="3015" y="23875"/>
                  <a:pt x="3045" y="23928"/>
                </a:cubicBezTo>
                <a:cubicBezTo>
                  <a:pt x="3092" y="23963"/>
                  <a:pt x="3140" y="23993"/>
                  <a:pt x="3157" y="24046"/>
                </a:cubicBezTo>
                <a:cubicBezTo>
                  <a:pt x="3205" y="24093"/>
                  <a:pt x="3282" y="24105"/>
                  <a:pt x="3317" y="24170"/>
                </a:cubicBezTo>
                <a:cubicBezTo>
                  <a:pt x="3388" y="24212"/>
                  <a:pt x="3459" y="24253"/>
                  <a:pt x="3512" y="24318"/>
                </a:cubicBezTo>
                <a:cubicBezTo>
                  <a:pt x="3583" y="24318"/>
                  <a:pt x="3642" y="24353"/>
                  <a:pt x="3701" y="24371"/>
                </a:cubicBezTo>
                <a:cubicBezTo>
                  <a:pt x="3773" y="24397"/>
                  <a:pt x="3847" y="24405"/>
                  <a:pt x="3921" y="24405"/>
                </a:cubicBezTo>
                <a:cubicBezTo>
                  <a:pt x="3982" y="24405"/>
                  <a:pt x="4043" y="24400"/>
                  <a:pt x="4103" y="24395"/>
                </a:cubicBezTo>
                <a:cubicBezTo>
                  <a:pt x="4316" y="24377"/>
                  <a:pt x="4476" y="24259"/>
                  <a:pt x="4647" y="24164"/>
                </a:cubicBezTo>
                <a:cubicBezTo>
                  <a:pt x="4700" y="24111"/>
                  <a:pt x="4754" y="24058"/>
                  <a:pt x="4807" y="24011"/>
                </a:cubicBezTo>
                <a:cubicBezTo>
                  <a:pt x="4836" y="23957"/>
                  <a:pt x="4872" y="23922"/>
                  <a:pt x="4913" y="23886"/>
                </a:cubicBezTo>
                <a:cubicBezTo>
                  <a:pt x="4919" y="23857"/>
                  <a:pt x="4937" y="23827"/>
                  <a:pt x="4961" y="23810"/>
                </a:cubicBezTo>
                <a:cubicBezTo>
                  <a:pt x="4990" y="23727"/>
                  <a:pt x="5032" y="23650"/>
                  <a:pt x="5085" y="23579"/>
                </a:cubicBezTo>
                <a:cubicBezTo>
                  <a:pt x="5079" y="23532"/>
                  <a:pt x="5097" y="23490"/>
                  <a:pt x="5108" y="23443"/>
                </a:cubicBezTo>
                <a:cubicBezTo>
                  <a:pt x="5215" y="23118"/>
                  <a:pt x="5250" y="22787"/>
                  <a:pt x="5173" y="22444"/>
                </a:cubicBezTo>
                <a:cubicBezTo>
                  <a:pt x="5126" y="22225"/>
                  <a:pt x="5079" y="22000"/>
                  <a:pt x="5032" y="21776"/>
                </a:cubicBezTo>
                <a:cubicBezTo>
                  <a:pt x="4931" y="21439"/>
                  <a:pt x="4825" y="21108"/>
                  <a:pt x="4695" y="20777"/>
                </a:cubicBezTo>
                <a:cubicBezTo>
                  <a:pt x="4630" y="20599"/>
                  <a:pt x="4553" y="20428"/>
                  <a:pt x="4470" y="20256"/>
                </a:cubicBezTo>
                <a:cubicBezTo>
                  <a:pt x="4434" y="20185"/>
                  <a:pt x="4405" y="20103"/>
                  <a:pt x="4535" y="20085"/>
                </a:cubicBezTo>
                <a:cubicBezTo>
                  <a:pt x="4553" y="20061"/>
                  <a:pt x="4576" y="20043"/>
                  <a:pt x="4612" y="20037"/>
                </a:cubicBezTo>
                <a:cubicBezTo>
                  <a:pt x="4665" y="20002"/>
                  <a:pt x="4718" y="19961"/>
                  <a:pt x="4766" y="19925"/>
                </a:cubicBezTo>
                <a:cubicBezTo>
                  <a:pt x="4831" y="19854"/>
                  <a:pt x="4890" y="19789"/>
                  <a:pt x="4949" y="19724"/>
                </a:cubicBezTo>
                <a:cubicBezTo>
                  <a:pt x="5079" y="19511"/>
                  <a:pt x="5250" y="19328"/>
                  <a:pt x="5339" y="19092"/>
                </a:cubicBezTo>
                <a:cubicBezTo>
                  <a:pt x="5345" y="19068"/>
                  <a:pt x="5357" y="19044"/>
                  <a:pt x="5363" y="19021"/>
                </a:cubicBezTo>
                <a:cubicBezTo>
                  <a:pt x="5369" y="18950"/>
                  <a:pt x="5363" y="18873"/>
                  <a:pt x="5434" y="18825"/>
                </a:cubicBezTo>
                <a:cubicBezTo>
                  <a:pt x="5440" y="18802"/>
                  <a:pt x="5440" y="18772"/>
                  <a:pt x="5445" y="18749"/>
                </a:cubicBezTo>
                <a:cubicBezTo>
                  <a:pt x="5481" y="18536"/>
                  <a:pt x="5516" y="18329"/>
                  <a:pt x="5552" y="18116"/>
                </a:cubicBezTo>
                <a:cubicBezTo>
                  <a:pt x="5552" y="18080"/>
                  <a:pt x="5552" y="18039"/>
                  <a:pt x="5546" y="18004"/>
                </a:cubicBezTo>
                <a:cubicBezTo>
                  <a:pt x="5510" y="17956"/>
                  <a:pt x="5516" y="17891"/>
                  <a:pt x="5510" y="17838"/>
                </a:cubicBezTo>
                <a:cubicBezTo>
                  <a:pt x="5487" y="17602"/>
                  <a:pt x="5410" y="17389"/>
                  <a:pt x="5274" y="17194"/>
                </a:cubicBezTo>
                <a:cubicBezTo>
                  <a:pt x="5244" y="17164"/>
                  <a:pt x="5221" y="17140"/>
                  <a:pt x="5191" y="17111"/>
                </a:cubicBezTo>
                <a:cubicBezTo>
                  <a:pt x="5036" y="16963"/>
                  <a:pt x="4869" y="16872"/>
                  <a:pt x="4679" y="16872"/>
                </a:cubicBezTo>
                <a:cubicBezTo>
                  <a:pt x="4588" y="16872"/>
                  <a:pt x="4491" y="16893"/>
                  <a:pt x="4387" y="16939"/>
                </a:cubicBezTo>
                <a:cubicBezTo>
                  <a:pt x="4216" y="17016"/>
                  <a:pt x="4080" y="17129"/>
                  <a:pt x="3950" y="17259"/>
                </a:cubicBezTo>
                <a:cubicBezTo>
                  <a:pt x="3778" y="17489"/>
                  <a:pt x="3731" y="17761"/>
                  <a:pt x="3707" y="18039"/>
                </a:cubicBezTo>
                <a:cubicBezTo>
                  <a:pt x="3755" y="18282"/>
                  <a:pt x="3743" y="18524"/>
                  <a:pt x="3808" y="18760"/>
                </a:cubicBezTo>
                <a:cubicBezTo>
                  <a:pt x="3902" y="19097"/>
                  <a:pt x="3997" y="19429"/>
                  <a:pt x="4086" y="19760"/>
                </a:cubicBezTo>
                <a:cubicBezTo>
                  <a:pt x="4216" y="20037"/>
                  <a:pt x="4216" y="20037"/>
                  <a:pt x="3920" y="20061"/>
                </a:cubicBezTo>
                <a:cubicBezTo>
                  <a:pt x="3896" y="20064"/>
                  <a:pt x="3873" y="20066"/>
                  <a:pt x="3850" y="20066"/>
                </a:cubicBezTo>
                <a:cubicBezTo>
                  <a:pt x="3827" y="20066"/>
                  <a:pt x="3805" y="20064"/>
                  <a:pt x="3784" y="20061"/>
                </a:cubicBezTo>
                <a:cubicBezTo>
                  <a:pt x="3370" y="20037"/>
                  <a:pt x="3015" y="19884"/>
                  <a:pt x="2720" y="19594"/>
                </a:cubicBezTo>
                <a:cubicBezTo>
                  <a:pt x="2590" y="19541"/>
                  <a:pt x="2548" y="19417"/>
                  <a:pt x="2501" y="19310"/>
                </a:cubicBezTo>
                <a:cubicBezTo>
                  <a:pt x="2395" y="19074"/>
                  <a:pt x="2247" y="18855"/>
                  <a:pt x="2217" y="18589"/>
                </a:cubicBezTo>
                <a:cubicBezTo>
                  <a:pt x="2105" y="18412"/>
                  <a:pt x="2087" y="18205"/>
                  <a:pt x="2064" y="18010"/>
                </a:cubicBezTo>
                <a:cubicBezTo>
                  <a:pt x="1999" y="17424"/>
                  <a:pt x="2016" y="16839"/>
                  <a:pt x="2164" y="16259"/>
                </a:cubicBezTo>
                <a:cubicBezTo>
                  <a:pt x="2247" y="15940"/>
                  <a:pt x="2330" y="15615"/>
                  <a:pt x="2389" y="15290"/>
                </a:cubicBezTo>
                <a:cubicBezTo>
                  <a:pt x="2401" y="15219"/>
                  <a:pt x="2430" y="15148"/>
                  <a:pt x="2448" y="15083"/>
                </a:cubicBezTo>
                <a:cubicBezTo>
                  <a:pt x="2508" y="14899"/>
                  <a:pt x="2532" y="14823"/>
                  <a:pt x="2593" y="14823"/>
                </a:cubicBezTo>
                <a:cubicBezTo>
                  <a:pt x="2639" y="14823"/>
                  <a:pt x="2706" y="14867"/>
                  <a:pt x="2826" y="14941"/>
                </a:cubicBezTo>
                <a:cubicBezTo>
                  <a:pt x="3069" y="15089"/>
                  <a:pt x="3341" y="15166"/>
                  <a:pt x="3619" y="15213"/>
                </a:cubicBezTo>
                <a:cubicBezTo>
                  <a:pt x="3786" y="15241"/>
                  <a:pt x="3953" y="15254"/>
                  <a:pt x="4119" y="15254"/>
                </a:cubicBezTo>
                <a:cubicBezTo>
                  <a:pt x="4415" y="15254"/>
                  <a:pt x="4708" y="15212"/>
                  <a:pt x="4996" y="15136"/>
                </a:cubicBezTo>
                <a:cubicBezTo>
                  <a:pt x="5120" y="15101"/>
                  <a:pt x="5250" y="15089"/>
                  <a:pt x="5357" y="15018"/>
                </a:cubicBezTo>
                <a:cubicBezTo>
                  <a:pt x="5398" y="14977"/>
                  <a:pt x="5451" y="14971"/>
                  <a:pt x="5505" y="14959"/>
                </a:cubicBezTo>
                <a:cubicBezTo>
                  <a:pt x="5564" y="14935"/>
                  <a:pt x="5617" y="14917"/>
                  <a:pt x="5670" y="14894"/>
                </a:cubicBezTo>
                <a:cubicBezTo>
                  <a:pt x="5723" y="14835"/>
                  <a:pt x="5794" y="14805"/>
                  <a:pt x="5865" y="14775"/>
                </a:cubicBezTo>
                <a:cubicBezTo>
                  <a:pt x="5895" y="14740"/>
                  <a:pt x="5942" y="14716"/>
                  <a:pt x="5983" y="14699"/>
                </a:cubicBezTo>
                <a:cubicBezTo>
                  <a:pt x="6013" y="14657"/>
                  <a:pt x="6054" y="14634"/>
                  <a:pt x="6102" y="14616"/>
                </a:cubicBezTo>
                <a:cubicBezTo>
                  <a:pt x="6155" y="14569"/>
                  <a:pt x="6214" y="14515"/>
                  <a:pt x="6267" y="14468"/>
                </a:cubicBezTo>
                <a:cubicBezTo>
                  <a:pt x="6368" y="14332"/>
                  <a:pt x="6474" y="14202"/>
                  <a:pt x="6575" y="14072"/>
                </a:cubicBezTo>
                <a:cubicBezTo>
                  <a:pt x="6587" y="14042"/>
                  <a:pt x="6598" y="14019"/>
                  <a:pt x="6616" y="13995"/>
                </a:cubicBezTo>
                <a:cubicBezTo>
                  <a:pt x="6610" y="13960"/>
                  <a:pt x="6628" y="13936"/>
                  <a:pt x="6652" y="13918"/>
                </a:cubicBezTo>
                <a:cubicBezTo>
                  <a:pt x="6687" y="13759"/>
                  <a:pt x="6723" y="13605"/>
                  <a:pt x="6752" y="13445"/>
                </a:cubicBezTo>
                <a:cubicBezTo>
                  <a:pt x="6746" y="13416"/>
                  <a:pt x="6752" y="13392"/>
                  <a:pt x="6776" y="13368"/>
                </a:cubicBezTo>
                <a:cubicBezTo>
                  <a:pt x="6788" y="13156"/>
                  <a:pt x="6799" y="12949"/>
                  <a:pt x="6805" y="12742"/>
                </a:cubicBezTo>
                <a:cubicBezTo>
                  <a:pt x="6788" y="12700"/>
                  <a:pt x="6782" y="12659"/>
                  <a:pt x="6788" y="12617"/>
                </a:cubicBezTo>
                <a:cubicBezTo>
                  <a:pt x="6758" y="12464"/>
                  <a:pt x="6723" y="12304"/>
                  <a:pt x="6693" y="12150"/>
                </a:cubicBezTo>
                <a:cubicBezTo>
                  <a:pt x="6646" y="12091"/>
                  <a:pt x="6634" y="12020"/>
                  <a:pt x="6616" y="11955"/>
                </a:cubicBezTo>
                <a:cubicBezTo>
                  <a:pt x="6563" y="11914"/>
                  <a:pt x="6545" y="11855"/>
                  <a:pt x="6521" y="11802"/>
                </a:cubicBezTo>
                <a:cubicBezTo>
                  <a:pt x="6462" y="11760"/>
                  <a:pt x="6451" y="11695"/>
                  <a:pt x="6421" y="11636"/>
                </a:cubicBezTo>
                <a:cubicBezTo>
                  <a:pt x="6344" y="11530"/>
                  <a:pt x="6238" y="11447"/>
                  <a:pt x="6143" y="11358"/>
                </a:cubicBezTo>
                <a:cubicBezTo>
                  <a:pt x="6090" y="11323"/>
                  <a:pt x="6037" y="11287"/>
                  <a:pt x="5983" y="11252"/>
                </a:cubicBezTo>
                <a:cubicBezTo>
                  <a:pt x="5930" y="11228"/>
                  <a:pt x="5877" y="11204"/>
                  <a:pt x="5824" y="11181"/>
                </a:cubicBezTo>
                <a:cubicBezTo>
                  <a:pt x="5695" y="11144"/>
                  <a:pt x="5566" y="11116"/>
                  <a:pt x="5438" y="11116"/>
                </a:cubicBezTo>
                <a:cubicBezTo>
                  <a:pt x="5360" y="11116"/>
                  <a:pt x="5281" y="11127"/>
                  <a:pt x="5203" y="11151"/>
                </a:cubicBezTo>
                <a:cubicBezTo>
                  <a:pt x="5020" y="11222"/>
                  <a:pt x="4848" y="11299"/>
                  <a:pt x="4695" y="11411"/>
                </a:cubicBezTo>
                <a:cubicBezTo>
                  <a:pt x="4665" y="11435"/>
                  <a:pt x="4641" y="11465"/>
                  <a:pt x="4618" y="11494"/>
                </a:cubicBezTo>
                <a:cubicBezTo>
                  <a:pt x="4576" y="11553"/>
                  <a:pt x="4547" y="11624"/>
                  <a:pt x="4488" y="11677"/>
                </a:cubicBezTo>
                <a:cubicBezTo>
                  <a:pt x="4470" y="11731"/>
                  <a:pt x="4452" y="11784"/>
                  <a:pt x="4423" y="11837"/>
                </a:cubicBezTo>
                <a:cubicBezTo>
                  <a:pt x="4298" y="12091"/>
                  <a:pt x="4287" y="12357"/>
                  <a:pt x="4375" y="12617"/>
                </a:cubicBezTo>
                <a:cubicBezTo>
                  <a:pt x="4446" y="12819"/>
                  <a:pt x="4559" y="12978"/>
                  <a:pt x="4783" y="13037"/>
                </a:cubicBezTo>
                <a:cubicBezTo>
                  <a:pt x="4865" y="13059"/>
                  <a:pt x="4933" y="13070"/>
                  <a:pt x="4990" y="13070"/>
                </a:cubicBezTo>
                <a:cubicBezTo>
                  <a:pt x="5168" y="13070"/>
                  <a:pt x="5233" y="12959"/>
                  <a:pt x="5233" y="12694"/>
                </a:cubicBezTo>
                <a:cubicBezTo>
                  <a:pt x="5239" y="12623"/>
                  <a:pt x="5239" y="12547"/>
                  <a:pt x="5150" y="12517"/>
                </a:cubicBezTo>
                <a:cubicBezTo>
                  <a:pt x="5137" y="12513"/>
                  <a:pt x="5125" y="12511"/>
                  <a:pt x="5114" y="12511"/>
                </a:cubicBezTo>
                <a:cubicBezTo>
                  <a:pt x="5059" y="12511"/>
                  <a:pt x="5025" y="12556"/>
                  <a:pt x="4990" y="12606"/>
                </a:cubicBezTo>
                <a:cubicBezTo>
                  <a:pt x="4949" y="12671"/>
                  <a:pt x="4896" y="12730"/>
                  <a:pt x="4825" y="12765"/>
                </a:cubicBezTo>
                <a:cubicBezTo>
                  <a:pt x="4777" y="12793"/>
                  <a:pt x="4737" y="12807"/>
                  <a:pt x="4704" y="12807"/>
                </a:cubicBezTo>
                <a:cubicBezTo>
                  <a:pt x="4637" y="12807"/>
                  <a:pt x="4598" y="12752"/>
                  <a:pt x="4582" y="12641"/>
                </a:cubicBezTo>
                <a:cubicBezTo>
                  <a:pt x="4553" y="12470"/>
                  <a:pt x="4612" y="12316"/>
                  <a:pt x="4700" y="12180"/>
                </a:cubicBezTo>
                <a:cubicBezTo>
                  <a:pt x="4893" y="11896"/>
                  <a:pt x="5165" y="11757"/>
                  <a:pt x="5473" y="11757"/>
                </a:cubicBezTo>
                <a:cubicBezTo>
                  <a:pt x="5543" y="11757"/>
                  <a:pt x="5615" y="11764"/>
                  <a:pt x="5688" y="11778"/>
                </a:cubicBezTo>
                <a:cubicBezTo>
                  <a:pt x="5989" y="11831"/>
                  <a:pt x="6255" y="11985"/>
                  <a:pt x="6380" y="12298"/>
                </a:cubicBezTo>
                <a:cubicBezTo>
                  <a:pt x="6451" y="12470"/>
                  <a:pt x="6468" y="12653"/>
                  <a:pt x="6504" y="12830"/>
                </a:cubicBezTo>
                <a:cubicBezTo>
                  <a:pt x="6610" y="13380"/>
                  <a:pt x="6504" y="13883"/>
                  <a:pt x="6161" y="14332"/>
                </a:cubicBezTo>
                <a:cubicBezTo>
                  <a:pt x="6096" y="14421"/>
                  <a:pt x="6013" y="14492"/>
                  <a:pt x="5924" y="14563"/>
                </a:cubicBezTo>
                <a:cubicBezTo>
                  <a:pt x="5700" y="14722"/>
                  <a:pt x="5440" y="14823"/>
                  <a:pt x="5179" y="14906"/>
                </a:cubicBezTo>
                <a:cubicBezTo>
                  <a:pt x="4819" y="15028"/>
                  <a:pt x="4460" y="15099"/>
                  <a:pt x="4100" y="15099"/>
                </a:cubicBezTo>
                <a:cubicBezTo>
                  <a:pt x="3734" y="15099"/>
                  <a:pt x="3368" y="15026"/>
                  <a:pt x="3004" y="14858"/>
                </a:cubicBezTo>
                <a:cubicBezTo>
                  <a:pt x="2950" y="14858"/>
                  <a:pt x="2903" y="14835"/>
                  <a:pt x="2879" y="14781"/>
                </a:cubicBezTo>
                <a:cubicBezTo>
                  <a:pt x="2850" y="14775"/>
                  <a:pt x="2826" y="14764"/>
                  <a:pt x="2814" y="14734"/>
                </a:cubicBezTo>
                <a:cubicBezTo>
                  <a:pt x="2619" y="14604"/>
                  <a:pt x="2619" y="14604"/>
                  <a:pt x="2726" y="14427"/>
                </a:cubicBezTo>
                <a:cubicBezTo>
                  <a:pt x="2738" y="14350"/>
                  <a:pt x="2785" y="14285"/>
                  <a:pt x="2832" y="14226"/>
                </a:cubicBezTo>
                <a:cubicBezTo>
                  <a:pt x="2838" y="14167"/>
                  <a:pt x="2862" y="14119"/>
                  <a:pt x="2915" y="14090"/>
                </a:cubicBezTo>
                <a:cubicBezTo>
                  <a:pt x="2933" y="14054"/>
                  <a:pt x="2945" y="14019"/>
                  <a:pt x="2962" y="13983"/>
                </a:cubicBezTo>
                <a:cubicBezTo>
                  <a:pt x="3252" y="13498"/>
                  <a:pt x="3483" y="12978"/>
                  <a:pt x="3684" y="12452"/>
                </a:cubicBezTo>
                <a:cubicBezTo>
                  <a:pt x="3755" y="12257"/>
                  <a:pt x="3808" y="12056"/>
                  <a:pt x="3914" y="11873"/>
                </a:cubicBezTo>
                <a:cubicBezTo>
                  <a:pt x="3914" y="11843"/>
                  <a:pt x="3920" y="11813"/>
                  <a:pt x="3944" y="11796"/>
                </a:cubicBezTo>
                <a:cubicBezTo>
                  <a:pt x="4015" y="11601"/>
                  <a:pt x="4080" y="11405"/>
                  <a:pt x="4151" y="11204"/>
                </a:cubicBezTo>
                <a:cubicBezTo>
                  <a:pt x="4151" y="11175"/>
                  <a:pt x="4151" y="11145"/>
                  <a:pt x="4174" y="11128"/>
                </a:cubicBezTo>
                <a:cubicBezTo>
                  <a:pt x="4298" y="10542"/>
                  <a:pt x="4375" y="9963"/>
                  <a:pt x="4233" y="9372"/>
                </a:cubicBezTo>
                <a:cubicBezTo>
                  <a:pt x="4216" y="9312"/>
                  <a:pt x="4198" y="9259"/>
                  <a:pt x="4180" y="9206"/>
                </a:cubicBezTo>
                <a:cubicBezTo>
                  <a:pt x="4139" y="9135"/>
                  <a:pt x="4092" y="9076"/>
                  <a:pt x="4056" y="9005"/>
                </a:cubicBezTo>
                <a:cubicBezTo>
                  <a:pt x="3944" y="8769"/>
                  <a:pt x="3784" y="8579"/>
                  <a:pt x="3589" y="8414"/>
                </a:cubicBezTo>
                <a:cubicBezTo>
                  <a:pt x="3447" y="8296"/>
                  <a:pt x="3447" y="8296"/>
                  <a:pt x="3542" y="8136"/>
                </a:cubicBezTo>
                <a:cubicBezTo>
                  <a:pt x="3559" y="8112"/>
                  <a:pt x="3571" y="8095"/>
                  <a:pt x="3583" y="8071"/>
                </a:cubicBezTo>
                <a:cubicBezTo>
                  <a:pt x="3961" y="7474"/>
                  <a:pt x="4180" y="6829"/>
                  <a:pt x="4263" y="6132"/>
                </a:cubicBezTo>
                <a:cubicBezTo>
                  <a:pt x="4293" y="5895"/>
                  <a:pt x="4263" y="5665"/>
                  <a:pt x="4263" y="5434"/>
                </a:cubicBezTo>
                <a:cubicBezTo>
                  <a:pt x="4233" y="5251"/>
                  <a:pt x="4210" y="5067"/>
                  <a:pt x="4180" y="4884"/>
                </a:cubicBezTo>
                <a:cubicBezTo>
                  <a:pt x="4080" y="4624"/>
                  <a:pt x="4080" y="4624"/>
                  <a:pt x="4334" y="4600"/>
                </a:cubicBezTo>
                <a:cubicBezTo>
                  <a:pt x="4381" y="4571"/>
                  <a:pt x="4440" y="4571"/>
                  <a:pt x="4494" y="4571"/>
                </a:cubicBezTo>
                <a:cubicBezTo>
                  <a:pt x="4512" y="4553"/>
                  <a:pt x="4533" y="4545"/>
                  <a:pt x="4555" y="4545"/>
                </a:cubicBezTo>
                <a:cubicBezTo>
                  <a:pt x="4562" y="4545"/>
                  <a:pt x="4569" y="4546"/>
                  <a:pt x="4576" y="4547"/>
                </a:cubicBezTo>
                <a:cubicBezTo>
                  <a:pt x="4612" y="4541"/>
                  <a:pt x="4653" y="4535"/>
                  <a:pt x="4689" y="4529"/>
                </a:cubicBezTo>
                <a:cubicBezTo>
                  <a:pt x="4716" y="4506"/>
                  <a:pt x="4747" y="4498"/>
                  <a:pt x="4779" y="4498"/>
                </a:cubicBezTo>
                <a:cubicBezTo>
                  <a:pt x="4788" y="4498"/>
                  <a:pt x="4798" y="4499"/>
                  <a:pt x="4807" y="4500"/>
                </a:cubicBezTo>
                <a:cubicBezTo>
                  <a:pt x="4890" y="4482"/>
                  <a:pt x="4967" y="4470"/>
                  <a:pt x="5043" y="4453"/>
                </a:cubicBezTo>
                <a:cubicBezTo>
                  <a:pt x="5156" y="4399"/>
                  <a:pt x="5280" y="4376"/>
                  <a:pt x="5398" y="4346"/>
                </a:cubicBezTo>
                <a:cubicBezTo>
                  <a:pt x="5422" y="4340"/>
                  <a:pt x="5451" y="4334"/>
                  <a:pt x="5475" y="4322"/>
                </a:cubicBezTo>
                <a:cubicBezTo>
                  <a:pt x="5489" y="4304"/>
                  <a:pt x="5509" y="4297"/>
                  <a:pt x="5531" y="4297"/>
                </a:cubicBezTo>
                <a:cubicBezTo>
                  <a:pt x="5538" y="4297"/>
                  <a:pt x="5545" y="4297"/>
                  <a:pt x="5552" y="4299"/>
                </a:cubicBezTo>
                <a:cubicBezTo>
                  <a:pt x="5670" y="4252"/>
                  <a:pt x="5782" y="4192"/>
                  <a:pt x="5907" y="4175"/>
                </a:cubicBezTo>
                <a:cubicBezTo>
                  <a:pt x="5942" y="4145"/>
                  <a:pt x="5983" y="4139"/>
                  <a:pt x="6025" y="4139"/>
                </a:cubicBezTo>
                <a:cubicBezTo>
                  <a:pt x="6114" y="4074"/>
                  <a:pt x="6226" y="4074"/>
                  <a:pt x="6326" y="4039"/>
                </a:cubicBezTo>
                <a:cubicBezTo>
                  <a:pt x="6451" y="3991"/>
                  <a:pt x="6575" y="3956"/>
                  <a:pt x="6687" y="3885"/>
                </a:cubicBezTo>
                <a:cubicBezTo>
                  <a:pt x="6764" y="3826"/>
                  <a:pt x="6841" y="3784"/>
                  <a:pt x="6929" y="3749"/>
                </a:cubicBezTo>
                <a:cubicBezTo>
                  <a:pt x="6935" y="3743"/>
                  <a:pt x="6947" y="3737"/>
                  <a:pt x="6959" y="3737"/>
                </a:cubicBezTo>
                <a:cubicBezTo>
                  <a:pt x="7093" y="3638"/>
                  <a:pt x="7156" y="3590"/>
                  <a:pt x="7215" y="3590"/>
                </a:cubicBezTo>
                <a:cubicBezTo>
                  <a:pt x="7269" y="3590"/>
                  <a:pt x="7319" y="3629"/>
                  <a:pt x="7414" y="3702"/>
                </a:cubicBezTo>
                <a:cubicBezTo>
                  <a:pt x="7491" y="3714"/>
                  <a:pt x="7538" y="3767"/>
                  <a:pt x="7615" y="3790"/>
                </a:cubicBezTo>
                <a:cubicBezTo>
                  <a:pt x="7924" y="3870"/>
                  <a:pt x="8235" y="3901"/>
                  <a:pt x="8546" y="3901"/>
                </a:cubicBezTo>
                <a:cubicBezTo>
                  <a:pt x="8766" y="3901"/>
                  <a:pt x="8986" y="3886"/>
                  <a:pt x="9206" y="3861"/>
                </a:cubicBezTo>
                <a:lnTo>
                  <a:pt x="9247" y="3861"/>
                </a:lnTo>
                <a:cubicBezTo>
                  <a:pt x="9324" y="3832"/>
                  <a:pt x="9401" y="3832"/>
                  <a:pt x="9484" y="3826"/>
                </a:cubicBezTo>
                <a:cubicBezTo>
                  <a:pt x="9608" y="3802"/>
                  <a:pt x="9732" y="3761"/>
                  <a:pt x="9862" y="3749"/>
                </a:cubicBezTo>
                <a:cubicBezTo>
                  <a:pt x="10045" y="3731"/>
                  <a:pt x="10205" y="3648"/>
                  <a:pt x="10376" y="3601"/>
                </a:cubicBezTo>
                <a:cubicBezTo>
                  <a:pt x="10506" y="3566"/>
                  <a:pt x="10636" y="3501"/>
                  <a:pt x="10767" y="3465"/>
                </a:cubicBezTo>
                <a:cubicBezTo>
                  <a:pt x="10802" y="3371"/>
                  <a:pt x="10891" y="3365"/>
                  <a:pt x="10968" y="3329"/>
                </a:cubicBezTo>
                <a:cubicBezTo>
                  <a:pt x="10985" y="3323"/>
                  <a:pt x="11009" y="3311"/>
                  <a:pt x="11027" y="3306"/>
                </a:cubicBezTo>
                <a:cubicBezTo>
                  <a:pt x="11115" y="3235"/>
                  <a:pt x="11216" y="3181"/>
                  <a:pt x="11328" y="3152"/>
                </a:cubicBezTo>
                <a:cubicBezTo>
                  <a:pt x="11346" y="3128"/>
                  <a:pt x="11376" y="3116"/>
                  <a:pt x="11405" y="3116"/>
                </a:cubicBezTo>
                <a:cubicBezTo>
                  <a:pt x="11464" y="3057"/>
                  <a:pt x="11529" y="3022"/>
                  <a:pt x="11600" y="2998"/>
                </a:cubicBezTo>
                <a:cubicBezTo>
                  <a:pt x="11624" y="2969"/>
                  <a:pt x="11653" y="2951"/>
                  <a:pt x="11689" y="2951"/>
                </a:cubicBezTo>
                <a:cubicBezTo>
                  <a:pt x="11730" y="2909"/>
                  <a:pt x="11778" y="2880"/>
                  <a:pt x="11831" y="2862"/>
                </a:cubicBezTo>
                <a:cubicBezTo>
                  <a:pt x="11854" y="2850"/>
                  <a:pt x="11884" y="2838"/>
                  <a:pt x="11908" y="2821"/>
                </a:cubicBezTo>
                <a:cubicBezTo>
                  <a:pt x="11967" y="2768"/>
                  <a:pt x="12032" y="2714"/>
                  <a:pt x="12115" y="2685"/>
                </a:cubicBezTo>
                <a:lnTo>
                  <a:pt x="12126" y="2673"/>
                </a:lnTo>
                <a:cubicBezTo>
                  <a:pt x="12215" y="2596"/>
                  <a:pt x="12316" y="2531"/>
                  <a:pt x="12428" y="2496"/>
                </a:cubicBezTo>
                <a:cubicBezTo>
                  <a:pt x="12428" y="2484"/>
                  <a:pt x="12434" y="2478"/>
                  <a:pt x="12446" y="2478"/>
                </a:cubicBezTo>
                <a:cubicBezTo>
                  <a:pt x="12475" y="2448"/>
                  <a:pt x="12505" y="2413"/>
                  <a:pt x="12540" y="2389"/>
                </a:cubicBezTo>
                <a:cubicBezTo>
                  <a:pt x="12919" y="2159"/>
                  <a:pt x="13303" y="1940"/>
                  <a:pt x="13729" y="1810"/>
                </a:cubicBezTo>
                <a:cubicBezTo>
                  <a:pt x="13977" y="1733"/>
                  <a:pt x="14231" y="1686"/>
                  <a:pt x="14468" y="1579"/>
                </a:cubicBezTo>
                <a:cubicBezTo>
                  <a:pt x="14486" y="1575"/>
                  <a:pt x="14503" y="1573"/>
                  <a:pt x="14519" y="1573"/>
                </a:cubicBezTo>
                <a:cubicBezTo>
                  <a:pt x="14595" y="1573"/>
                  <a:pt x="14643" y="1618"/>
                  <a:pt x="14692" y="1691"/>
                </a:cubicBezTo>
                <a:cubicBezTo>
                  <a:pt x="14935" y="2046"/>
                  <a:pt x="15029" y="2448"/>
                  <a:pt x="15088" y="2862"/>
                </a:cubicBezTo>
                <a:cubicBezTo>
                  <a:pt x="15106" y="2980"/>
                  <a:pt x="15083" y="3093"/>
                  <a:pt x="15035" y="3205"/>
                </a:cubicBezTo>
                <a:cubicBezTo>
                  <a:pt x="14923" y="3459"/>
                  <a:pt x="14763" y="3678"/>
                  <a:pt x="14586" y="3885"/>
                </a:cubicBezTo>
                <a:cubicBezTo>
                  <a:pt x="14367" y="4151"/>
                  <a:pt x="14089" y="4322"/>
                  <a:pt x="13735" y="4346"/>
                </a:cubicBezTo>
                <a:cubicBezTo>
                  <a:pt x="13599" y="4358"/>
                  <a:pt x="13463" y="4382"/>
                  <a:pt x="13327" y="4382"/>
                </a:cubicBezTo>
                <a:cubicBezTo>
                  <a:pt x="13126" y="4382"/>
                  <a:pt x="12919" y="4376"/>
                  <a:pt x="12789" y="4175"/>
                </a:cubicBezTo>
                <a:cubicBezTo>
                  <a:pt x="12706" y="4121"/>
                  <a:pt x="12682" y="4033"/>
                  <a:pt x="12664" y="3938"/>
                </a:cubicBezTo>
                <a:cubicBezTo>
                  <a:pt x="12605" y="3855"/>
                  <a:pt x="12570" y="3767"/>
                  <a:pt x="12623" y="3666"/>
                </a:cubicBezTo>
                <a:cubicBezTo>
                  <a:pt x="12629" y="3412"/>
                  <a:pt x="12700" y="3306"/>
                  <a:pt x="12895" y="3258"/>
                </a:cubicBezTo>
                <a:cubicBezTo>
                  <a:pt x="12907" y="3251"/>
                  <a:pt x="12918" y="3248"/>
                  <a:pt x="12930" y="3248"/>
                </a:cubicBezTo>
                <a:cubicBezTo>
                  <a:pt x="12947" y="3248"/>
                  <a:pt x="12963" y="3256"/>
                  <a:pt x="12978" y="3270"/>
                </a:cubicBezTo>
                <a:cubicBezTo>
                  <a:pt x="13055" y="3282"/>
                  <a:pt x="13102" y="3329"/>
                  <a:pt x="13131" y="3400"/>
                </a:cubicBezTo>
                <a:cubicBezTo>
                  <a:pt x="13179" y="3495"/>
                  <a:pt x="13078" y="3560"/>
                  <a:pt x="13061" y="3654"/>
                </a:cubicBezTo>
                <a:cubicBezTo>
                  <a:pt x="13089" y="3661"/>
                  <a:pt x="13116" y="3664"/>
                  <a:pt x="13142" y="3664"/>
                </a:cubicBezTo>
                <a:cubicBezTo>
                  <a:pt x="13282" y="3664"/>
                  <a:pt x="13398" y="3584"/>
                  <a:pt x="13528" y="3554"/>
                </a:cubicBezTo>
                <a:cubicBezTo>
                  <a:pt x="13539" y="3542"/>
                  <a:pt x="13551" y="3524"/>
                  <a:pt x="13563" y="3507"/>
                </a:cubicBezTo>
                <a:cubicBezTo>
                  <a:pt x="13604" y="3501"/>
                  <a:pt x="13634" y="3477"/>
                  <a:pt x="13652" y="3436"/>
                </a:cubicBezTo>
                <a:cubicBezTo>
                  <a:pt x="13681" y="3406"/>
                  <a:pt x="13711" y="3377"/>
                  <a:pt x="13740" y="3347"/>
                </a:cubicBezTo>
                <a:cubicBezTo>
                  <a:pt x="13782" y="3099"/>
                  <a:pt x="13705" y="2969"/>
                  <a:pt x="13474" y="2874"/>
                </a:cubicBezTo>
                <a:cubicBezTo>
                  <a:pt x="13386" y="2841"/>
                  <a:pt x="13297" y="2802"/>
                  <a:pt x="13195" y="2802"/>
                </a:cubicBezTo>
                <a:cubicBezTo>
                  <a:pt x="13187" y="2802"/>
                  <a:pt x="13180" y="2803"/>
                  <a:pt x="13173" y="2803"/>
                </a:cubicBezTo>
                <a:cubicBezTo>
                  <a:pt x="13148" y="2828"/>
                  <a:pt x="13121" y="2838"/>
                  <a:pt x="13092" y="2838"/>
                </a:cubicBezTo>
                <a:cubicBezTo>
                  <a:pt x="13080" y="2838"/>
                  <a:pt x="13067" y="2836"/>
                  <a:pt x="13055" y="2833"/>
                </a:cubicBezTo>
                <a:cubicBezTo>
                  <a:pt x="12954" y="2862"/>
                  <a:pt x="12854" y="2898"/>
                  <a:pt x="12753" y="2927"/>
                </a:cubicBezTo>
                <a:cubicBezTo>
                  <a:pt x="12724" y="2969"/>
                  <a:pt x="12676" y="2998"/>
                  <a:pt x="12629" y="3016"/>
                </a:cubicBezTo>
                <a:cubicBezTo>
                  <a:pt x="12617" y="3028"/>
                  <a:pt x="12605" y="3034"/>
                  <a:pt x="12599" y="3045"/>
                </a:cubicBezTo>
                <a:cubicBezTo>
                  <a:pt x="12540" y="3093"/>
                  <a:pt x="12487" y="3146"/>
                  <a:pt x="12434" y="3199"/>
                </a:cubicBezTo>
                <a:cubicBezTo>
                  <a:pt x="12422" y="3246"/>
                  <a:pt x="12398" y="3282"/>
                  <a:pt x="12363" y="3317"/>
                </a:cubicBezTo>
                <a:cubicBezTo>
                  <a:pt x="12322" y="3447"/>
                  <a:pt x="12274" y="3578"/>
                  <a:pt x="12233" y="3708"/>
                </a:cubicBezTo>
                <a:cubicBezTo>
                  <a:pt x="12227" y="3773"/>
                  <a:pt x="12239" y="3844"/>
                  <a:pt x="12197" y="3903"/>
                </a:cubicBezTo>
                <a:cubicBezTo>
                  <a:pt x="12191" y="3926"/>
                  <a:pt x="12191" y="3956"/>
                  <a:pt x="12191" y="3980"/>
                </a:cubicBezTo>
                <a:cubicBezTo>
                  <a:pt x="12227" y="4098"/>
                  <a:pt x="12251" y="4222"/>
                  <a:pt x="12310" y="4334"/>
                </a:cubicBezTo>
                <a:cubicBezTo>
                  <a:pt x="12351" y="4364"/>
                  <a:pt x="12381" y="4399"/>
                  <a:pt x="12392" y="4447"/>
                </a:cubicBezTo>
                <a:cubicBezTo>
                  <a:pt x="12416" y="4476"/>
                  <a:pt x="12440" y="4512"/>
                  <a:pt x="12463" y="4541"/>
                </a:cubicBezTo>
                <a:cubicBezTo>
                  <a:pt x="12505" y="4547"/>
                  <a:pt x="12528" y="4571"/>
                  <a:pt x="12546" y="4606"/>
                </a:cubicBezTo>
                <a:cubicBezTo>
                  <a:pt x="12706" y="4730"/>
                  <a:pt x="12865" y="4843"/>
                  <a:pt x="13061" y="4914"/>
                </a:cubicBezTo>
                <a:cubicBezTo>
                  <a:pt x="13137" y="4931"/>
                  <a:pt x="13214" y="4949"/>
                  <a:pt x="13291" y="4967"/>
                </a:cubicBezTo>
                <a:cubicBezTo>
                  <a:pt x="13445" y="4961"/>
                  <a:pt x="13604" y="4961"/>
                  <a:pt x="13758" y="4955"/>
                </a:cubicBezTo>
                <a:cubicBezTo>
                  <a:pt x="13778" y="4941"/>
                  <a:pt x="13801" y="4930"/>
                  <a:pt x="13825" y="4930"/>
                </a:cubicBezTo>
                <a:cubicBezTo>
                  <a:pt x="13831" y="4930"/>
                  <a:pt x="13836" y="4930"/>
                  <a:pt x="13841" y="4931"/>
                </a:cubicBezTo>
                <a:cubicBezTo>
                  <a:pt x="13965" y="4872"/>
                  <a:pt x="14095" y="4872"/>
                  <a:pt x="14231" y="4872"/>
                </a:cubicBezTo>
                <a:cubicBezTo>
                  <a:pt x="14592" y="4707"/>
                  <a:pt x="14893" y="4476"/>
                  <a:pt x="15071" y="4104"/>
                </a:cubicBezTo>
                <a:cubicBezTo>
                  <a:pt x="15201" y="3832"/>
                  <a:pt x="15242" y="3530"/>
                  <a:pt x="15254" y="3229"/>
                </a:cubicBezTo>
                <a:cubicBezTo>
                  <a:pt x="15272" y="2815"/>
                  <a:pt x="15195" y="2413"/>
                  <a:pt x="15041" y="2028"/>
                </a:cubicBezTo>
                <a:cubicBezTo>
                  <a:pt x="15000" y="1922"/>
                  <a:pt x="14947" y="1827"/>
                  <a:pt x="14893" y="1733"/>
                </a:cubicBezTo>
                <a:cubicBezTo>
                  <a:pt x="14858" y="1680"/>
                  <a:pt x="14805" y="1632"/>
                  <a:pt x="14811" y="1556"/>
                </a:cubicBezTo>
                <a:cubicBezTo>
                  <a:pt x="14917" y="1532"/>
                  <a:pt x="15029" y="1544"/>
                  <a:pt x="15136" y="1508"/>
                </a:cubicBezTo>
                <a:cubicBezTo>
                  <a:pt x="15252" y="1508"/>
                  <a:pt x="15368" y="1508"/>
                  <a:pt x="15484" y="1508"/>
                </a:cubicBezTo>
                <a:cubicBezTo>
                  <a:pt x="15717" y="1508"/>
                  <a:pt x="15948" y="1510"/>
                  <a:pt x="16176" y="1526"/>
                </a:cubicBezTo>
                <a:cubicBezTo>
                  <a:pt x="16490" y="1544"/>
                  <a:pt x="16797" y="1597"/>
                  <a:pt x="17087" y="1733"/>
                </a:cubicBezTo>
                <a:cubicBezTo>
                  <a:pt x="17270" y="1810"/>
                  <a:pt x="17400" y="1946"/>
                  <a:pt x="17513" y="2099"/>
                </a:cubicBezTo>
                <a:cubicBezTo>
                  <a:pt x="17578" y="2182"/>
                  <a:pt x="17637" y="2271"/>
                  <a:pt x="17696" y="2354"/>
                </a:cubicBezTo>
                <a:cubicBezTo>
                  <a:pt x="17861" y="2567"/>
                  <a:pt x="17968" y="2809"/>
                  <a:pt x="17997" y="3075"/>
                </a:cubicBezTo>
                <a:cubicBezTo>
                  <a:pt x="18003" y="3105"/>
                  <a:pt x="18009" y="3128"/>
                  <a:pt x="18015" y="3152"/>
                </a:cubicBezTo>
                <a:cubicBezTo>
                  <a:pt x="18045" y="3205"/>
                  <a:pt x="18045" y="3258"/>
                  <a:pt x="18033" y="3311"/>
                </a:cubicBezTo>
                <a:cubicBezTo>
                  <a:pt x="18033" y="3341"/>
                  <a:pt x="18033" y="3365"/>
                  <a:pt x="18033" y="3388"/>
                </a:cubicBezTo>
                <a:cubicBezTo>
                  <a:pt x="18045" y="3483"/>
                  <a:pt x="18056" y="3578"/>
                  <a:pt x="18015" y="3666"/>
                </a:cubicBezTo>
                <a:cubicBezTo>
                  <a:pt x="18009" y="3767"/>
                  <a:pt x="17974" y="3861"/>
                  <a:pt x="17932" y="3950"/>
                </a:cubicBezTo>
                <a:cubicBezTo>
                  <a:pt x="17912" y="4001"/>
                  <a:pt x="17878" y="4035"/>
                  <a:pt x="17822" y="4035"/>
                </a:cubicBezTo>
                <a:cubicBezTo>
                  <a:pt x="17814" y="4035"/>
                  <a:pt x="17806" y="4034"/>
                  <a:pt x="17796" y="4033"/>
                </a:cubicBezTo>
                <a:cubicBezTo>
                  <a:pt x="17699" y="4022"/>
                  <a:pt x="17603" y="4017"/>
                  <a:pt x="17506" y="4017"/>
                </a:cubicBezTo>
                <a:cubicBezTo>
                  <a:pt x="17233" y="4017"/>
                  <a:pt x="16962" y="4056"/>
                  <a:pt x="16691" y="4104"/>
                </a:cubicBezTo>
                <a:cubicBezTo>
                  <a:pt x="16212" y="4181"/>
                  <a:pt x="15757" y="4340"/>
                  <a:pt x="15343" y="4606"/>
                </a:cubicBezTo>
                <a:cubicBezTo>
                  <a:pt x="15236" y="4707"/>
                  <a:pt x="15148" y="4843"/>
                  <a:pt x="15023" y="4931"/>
                </a:cubicBezTo>
                <a:cubicBezTo>
                  <a:pt x="14935" y="5091"/>
                  <a:pt x="14840" y="5245"/>
                  <a:pt x="14817" y="5434"/>
                </a:cubicBezTo>
                <a:cubicBezTo>
                  <a:pt x="14805" y="5582"/>
                  <a:pt x="14840" y="5718"/>
                  <a:pt x="14870" y="5860"/>
                </a:cubicBezTo>
                <a:cubicBezTo>
                  <a:pt x="14899" y="5883"/>
                  <a:pt x="14905" y="5907"/>
                  <a:pt x="14911" y="5937"/>
                </a:cubicBezTo>
                <a:cubicBezTo>
                  <a:pt x="15071" y="6203"/>
                  <a:pt x="15313" y="6333"/>
                  <a:pt x="15603" y="6392"/>
                </a:cubicBezTo>
                <a:cubicBezTo>
                  <a:pt x="15612" y="6390"/>
                  <a:pt x="15620" y="6390"/>
                  <a:pt x="15627" y="6390"/>
                </a:cubicBezTo>
                <a:cubicBezTo>
                  <a:pt x="15650" y="6390"/>
                  <a:pt x="15668" y="6396"/>
                  <a:pt x="15686" y="6410"/>
                </a:cubicBezTo>
                <a:cubicBezTo>
                  <a:pt x="15693" y="6410"/>
                  <a:pt x="15701" y="6410"/>
                  <a:pt x="15708" y="6410"/>
                </a:cubicBezTo>
                <a:cubicBezTo>
                  <a:pt x="16201" y="6410"/>
                  <a:pt x="16613" y="6221"/>
                  <a:pt x="16945" y="5866"/>
                </a:cubicBezTo>
                <a:cubicBezTo>
                  <a:pt x="17034" y="5771"/>
                  <a:pt x="17134" y="5688"/>
                  <a:pt x="17211" y="5588"/>
                </a:cubicBezTo>
                <a:cubicBezTo>
                  <a:pt x="17223" y="5564"/>
                  <a:pt x="17229" y="5540"/>
                  <a:pt x="17246" y="5517"/>
                </a:cubicBezTo>
                <a:cubicBezTo>
                  <a:pt x="17583" y="5138"/>
                  <a:pt x="17861" y="4730"/>
                  <a:pt x="18021" y="4246"/>
                </a:cubicBezTo>
                <a:cubicBezTo>
                  <a:pt x="18042" y="4181"/>
                  <a:pt x="18082" y="4148"/>
                  <a:pt x="18136" y="4148"/>
                </a:cubicBezTo>
                <a:cubicBezTo>
                  <a:pt x="18157" y="4148"/>
                  <a:pt x="18180" y="4153"/>
                  <a:pt x="18204" y="4163"/>
                </a:cubicBezTo>
                <a:cubicBezTo>
                  <a:pt x="18231" y="4162"/>
                  <a:pt x="18258" y="4162"/>
                  <a:pt x="18284" y="4162"/>
                </a:cubicBezTo>
                <a:cubicBezTo>
                  <a:pt x="18465" y="4162"/>
                  <a:pt x="18644" y="4178"/>
                  <a:pt x="18819" y="4204"/>
                </a:cubicBezTo>
                <a:cubicBezTo>
                  <a:pt x="19002" y="4222"/>
                  <a:pt x="19180" y="4228"/>
                  <a:pt x="19363" y="4246"/>
                </a:cubicBezTo>
                <a:cubicBezTo>
                  <a:pt x="19405" y="4246"/>
                  <a:pt x="19452" y="4257"/>
                  <a:pt x="19493" y="4263"/>
                </a:cubicBezTo>
                <a:cubicBezTo>
                  <a:pt x="19765" y="4257"/>
                  <a:pt x="20031" y="4263"/>
                  <a:pt x="20297" y="4246"/>
                </a:cubicBezTo>
                <a:cubicBezTo>
                  <a:pt x="20776" y="4216"/>
                  <a:pt x="21243" y="4127"/>
                  <a:pt x="21698" y="3980"/>
                </a:cubicBezTo>
                <a:cubicBezTo>
                  <a:pt x="21716" y="3956"/>
                  <a:pt x="21740" y="3938"/>
                  <a:pt x="21775" y="3938"/>
                </a:cubicBezTo>
                <a:cubicBezTo>
                  <a:pt x="21793" y="3915"/>
                  <a:pt x="21823" y="3903"/>
                  <a:pt x="21852" y="3897"/>
                </a:cubicBezTo>
                <a:cubicBezTo>
                  <a:pt x="21882" y="3844"/>
                  <a:pt x="21941" y="3826"/>
                  <a:pt x="21988" y="3790"/>
                </a:cubicBezTo>
                <a:cubicBezTo>
                  <a:pt x="22136" y="3660"/>
                  <a:pt x="22272" y="3518"/>
                  <a:pt x="22325" y="3311"/>
                </a:cubicBezTo>
                <a:cubicBezTo>
                  <a:pt x="22307" y="3211"/>
                  <a:pt x="22361" y="3116"/>
                  <a:pt x="22337" y="3010"/>
                </a:cubicBezTo>
                <a:cubicBezTo>
                  <a:pt x="22278" y="2762"/>
                  <a:pt x="22171" y="2555"/>
                  <a:pt x="21988" y="2377"/>
                </a:cubicBezTo>
                <a:cubicBezTo>
                  <a:pt x="21809" y="2250"/>
                  <a:pt x="21624" y="2123"/>
                  <a:pt x="21389" y="2123"/>
                </a:cubicBezTo>
                <a:cubicBezTo>
                  <a:pt x="21384" y="2123"/>
                  <a:pt x="21379" y="2123"/>
                  <a:pt x="21373" y="2123"/>
                </a:cubicBezTo>
                <a:cubicBezTo>
                  <a:pt x="21149" y="2129"/>
                  <a:pt x="20918" y="2105"/>
                  <a:pt x="20711" y="2235"/>
                </a:cubicBezTo>
                <a:cubicBezTo>
                  <a:pt x="20676" y="2259"/>
                  <a:pt x="20622" y="2253"/>
                  <a:pt x="20575" y="2259"/>
                </a:cubicBezTo>
                <a:cubicBezTo>
                  <a:pt x="20510" y="2306"/>
                  <a:pt x="20439" y="2354"/>
                  <a:pt x="20356" y="2365"/>
                </a:cubicBezTo>
                <a:cubicBezTo>
                  <a:pt x="20067" y="2537"/>
                  <a:pt x="19836" y="2768"/>
                  <a:pt x="19688" y="3075"/>
                </a:cubicBezTo>
                <a:cubicBezTo>
                  <a:pt x="19671" y="3205"/>
                  <a:pt x="19629" y="3341"/>
                  <a:pt x="19700" y="3465"/>
                </a:cubicBezTo>
                <a:cubicBezTo>
                  <a:pt x="19712" y="3489"/>
                  <a:pt x="19730" y="3507"/>
                  <a:pt x="19742" y="3530"/>
                </a:cubicBezTo>
                <a:cubicBezTo>
                  <a:pt x="19871" y="3780"/>
                  <a:pt x="19958" y="3838"/>
                  <a:pt x="20112" y="3838"/>
                </a:cubicBezTo>
                <a:cubicBezTo>
                  <a:pt x="20183" y="3838"/>
                  <a:pt x="20269" y="3825"/>
                  <a:pt x="20380" y="3814"/>
                </a:cubicBezTo>
                <a:cubicBezTo>
                  <a:pt x="20457" y="3808"/>
                  <a:pt x="20504" y="3708"/>
                  <a:pt x="20593" y="3702"/>
                </a:cubicBezTo>
                <a:cubicBezTo>
                  <a:pt x="20605" y="3690"/>
                  <a:pt x="20617" y="3678"/>
                  <a:pt x="20628" y="3666"/>
                </a:cubicBezTo>
                <a:cubicBezTo>
                  <a:pt x="20634" y="3542"/>
                  <a:pt x="20522" y="3465"/>
                  <a:pt x="20504" y="3353"/>
                </a:cubicBezTo>
                <a:cubicBezTo>
                  <a:pt x="20463" y="3294"/>
                  <a:pt x="20427" y="3223"/>
                  <a:pt x="20404" y="3152"/>
                </a:cubicBezTo>
                <a:cubicBezTo>
                  <a:pt x="20380" y="3145"/>
                  <a:pt x="20358" y="3141"/>
                  <a:pt x="20337" y="3141"/>
                </a:cubicBezTo>
                <a:cubicBezTo>
                  <a:pt x="20291" y="3141"/>
                  <a:pt x="20251" y="3160"/>
                  <a:pt x="20214" y="3205"/>
                </a:cubicBezTo>
                <a:cubicBezTo>
                  <a:pt x="20144" y="3288"/>
                  <a:pt x="20043" y="3323"/>
                  <a:pt x="19937" y="3329"/>
                </a:cubicBezTo>
                <a:cubicBezTo>
                  <a:pt x="19883" y="3329"/>
                  <a:pt x="19830" y="3300"/>
                  <a:pt x="19866" y="3235"/>
                </a:cubicBezTo>
                <a:cubicBezTo>
                  <a:pt x="19925" y="3134"/>
                  <a:pt x="19948" y="3010"/>
                  <a:pt x="20055" y="2945"/>
                </a:cubicBezTo>
                <a:cubicBezTo>
                  <a:pt x="20386" y="2531"/>
                  <a:pt x="20743" y="2377"/>
                  <a:pt x="21140" y="2377"/>
                </a:cubicBezTo>
                <a:cubicBezTo>
                  <a:pt x="21282" y="2377"/>
                  <a:pt x="21428" y="2396"/>
                  <a:pt x="21580" y="2431"/>
                </a:cubicBezTo>
                <a:cubicBezTo>
                  <a:pt x="21811" y="2484"/>
                  <a:pt x="21982" y="2637"/>
                  <a:pt x="22053" y="2880"/>
                </a:cubicBezTo>
                <a:cubicBezTo>
                  <a:pt x="22083" y="2915"/>
                  <a:pt x="22089" y="2957"/>
                  <a:pt x="22083" y="2998"/>
                </a:cubicBezTo>
                <a:cubicBezTo>
                  <a:pt x="22089" y="3075"/>
                  <a:pt x="22089" y="3158"/>
                  <a:pt x="22077" y="3235"/>
                </a:cubicBezTo>
                <a:cubicBezTo>
                  <a:pt x="22077" y="3294"/>
                  <a:pt x="22071" y="3359"/>
                  <a:pt x="22018" y="3400"/>
                </a:cubicBezTo>
                <a:cubicBezTo>
                  <a:pt x="21929" y="3601"/>
                  <a:pt x="21775" y="3731"/>
                  <a:pt x="21580" y="3826"/>
                </a:cubicBezTo>
                <a:cubicBezTo>
                  <a:pt x="21533" y="3891"/>
                  <a:pt x="21468" y="3926"/>
                  <a:pt x="21379" y="3926"/>
                </a:cubicBezTo>
                <a:cubicBezTo>
                  <a:pt x="21255" y="3980"/>
                  <a:pt x="21125" y="4009"/>
                  <a:pt x="20989" y="4027"/>
                </a:cubicBezTo>
                <a:cubicBezTo>
                  <a:pt x="20924" y="4065"/>
                  <a:pt x="20854" y="4093"/>
                  <a:pt x="20775" y="4093"/>
                </a:cubicBezTo>
                <a:cubicBezTo>
                  <a:pt x="20768" y="4093"/>
                  <a:pt x="20760" y="4092"/>
                  <a:pt x="20753" y="4092"/>
                </a:cubicBezTo>
                <a:cubicBezTo>
                  <a:pt x="20729" y="4098"/>
                  <a:pt x="20699" y="4098"/>
                  <a:pt x="20676" y="4104"/>
                </a:cubicBezTo>
                <a:cubicBezTo>
                  <a:pt x="20658" y="4117"/>
                  <a:pt x="20637" y="4124"/>
                  <a:pt x="20615" y="4124"/>
                </a:cubicBezTo>
                <a:cubicBezTo>
                  <a:pt x="20608" y="4124"/>
                  <a:pt x="20600" y="4123"/>
                  <a:pt x="20593" y="4121"/>
                </a:cubicBezTo>
                <a:cubicBezTo>
                  <a:pt x="20464" y="4138"/>
                  <a:pt x="20335" y="4144"/>
                  <a:pt x="20206" y="4144"/>
                </a:cubicBezTo>
                <a:cubicBezTo>
                  <a:pt x="20021" y="4144"/>
                  <a:pt x="19837" y="4133"/>
                  <a:pt x="19653" y="4133"/>
                </a:cubicBezTo>
                <a:cubicBezTo>
                  <a:pt x="19635" y="4137"/>
                  <a:pt x="19617" y="4138"/>
                  <a:pt x="19598" y="4138"/>
                </a:cubicBezTo>
                <a:cubicBezTo>
                  <a:pt x="19551" y="4138"/>
                  <a:pt x="19505" y="4128"/>
                  <a:pt x="19458" y="4116"/>
                </a:cubicBezTo>
                <a:cubicBezTo>
                  <a:pt x="19416" y="4121"/>
                  <a:pt x="19381" y="4121"/>
                  <a:pt x="19339" y="4121"/>
                </a:cubicBezTo>
                <a:cubicBezTo>
                  <a:pt x="19325" y="4120"/>
                  <a:pt x="19310" y="4120"/>
                  <a:pt x="19295" y="4120"/>
                </a:cubicBezTo>
                <a:cubicBezTo>
                  <a:pt x="19264" y="4120"/>
                  <a:pt x="19234" y="4121"/>
                  <a:pt x="19203" y="4121"/>
                </a:cubicBezTo>
                <a:cubicBezTo>
                  <a:pt x="19156" y="4121"/>
                  <a:pt x="19109" y="4119"/>
                  <a:pt x="19062" y="4104"/>
                </a:cubicBezTo>
                <a:cubicBezTo>
                  <a:pt x="19008" y="4098"/>
                  <a:pt x="18961" y="4098"/>
                  <a:pt x="18908" y="4092"/>
                </a:cubicBezTo>
                <a:cubicBezTo>
                  <a:pt x="18873" y="4089"/>
                  <a:pt x="18839" y="4089"/>
                  <a:pt x="18804" y="4089"/>
                </a:cubicBezTo>
                <a:cubicBezTo>
                  <a:pt x="18772" y="4089"/>
                  <a:pt x="18739" y="4089"/>
                  <a:pt x="18707" y="4089"/>
                </a:cubicBezTo>
                <a:cubicBezTo>
                  <a:pt x="18615" y="4089"/>
                  <a:pt x="18524" y="4085"/>
                  <a:pt x="18435" y="4051"/>
                </a:cubicBezTo>
                <a:lnTo>
                  <a:pt x="18281" y="4051"/>
                </a:lnTo>
                <a:cubicBezTo>
                  <a:pt x="18257" y="4051"/>
                  <a:pt x="18237" y="4052"/>
                  <a:pt x="18220" y="4052"/>
                </a:cubicBezTo>
                <a:cubicBezTo>
                  <a:pt x="18127" y="4052"/>
                  <a:pt x="18128" y="4033"/>
                  <a:pt x="18163" y="3938"/>
                </a:cubicBezTo>
                <a:cubicBezTo>
                  <a:pt x="18163" y="3897"/>
                  <a:pt x="18175" y="3855"/>
                  <a:pt x="18198" y="3820"/>
                </a:cubicBezTo>
                <a:cubicBezTo>
                  <a:pt x="18198" y="3737"/>
                  <a:pt x="18234" y="3666"/>
                  <a:pt x="18252" y="3583"/>
                </a:cubicBezTo>
                <a:cubicBezTo>
                  <a:pt x="18258" y="3241"/>
                  <a:pt x="18281" y="2898"/>
                  <a:pt x="18151" y="2572"/>
                </a:cubicBezTo>
                <a:cubicBezTo>
                  <a:pt x="18110" y="2525"/>
                  <a:pt x="18086" y="2472"/>
                  <a:pt x="18080" y="2413"/>
                </a:cubicBezTo>
                <a:cubicBezTo>
                  <a:pt x="17956" y="2159"/>
                  <a:pt x="17761" y="1975"/>
                  <a:pt x="17524" y="1827"/>
                </a:cubicBezTo>
                <a:cubicBezTo>
                  <a:pt x="17465" y="1792"/>
                  <a:pt x="17424" y="1745"/>
                  <a:pt x="17377" y="1697"/>
                </a:cubicBezTo>
                <a:cubicBezTo>
                  <a:pt x="17341" y="1697"/>
                  <a:pt x="17317" y="1686"/>
                  <a:pt x="17300" y="1662"/>
                </a:cubicBezTo>
                <a:cubicBezTo>
                  <a:pt x="17264" y="1656"/>
                  <a:pt x="17241" y="1650"/>
                  <a:pt x="17217" y="1626"/>
                </a:cubicBezTo>
                <a:cubicBezTo>
                  <a:pt x="17128" y="1626"/>
                  <a:pt x="17057" y="1573"/>
                  <a:pt x="16975" y="1556"/>
                </a:cubicBezTo>
                <a:cubicBezTo>
                  <a:pt x="16572" y="1445"/>
                  <a:pt x="16165" y="1406"/>
                  <a:pt x="15754" y="1406"/>
                </a:cubicBezTo>
                <a:cubicBezTo>
                  <a:pt x="15549" y="1406"/>
                  <a:pt x="15343" y="1416"/>
                  <a:pt x="15136" y="1431"/>
                </a:cubicBezTo>
                <a:cubicBezTo>
                  <a:pt x="15112" y="1425"/>
                  <a:pt x="15083" y="1425"/>
                  <a:pt x="15059" y="1420"/>
                </a:cubicBezTo>
                <a:cubicBezTo>
                  <a:pt x="14994" y="1425"/>
                  <a:pt x="14929" y="1431"/>
                  <a:pt x="14864" y="1437"/>
                </a:cubicBezTo>
                <a:cubicBezTo>
                  <a:pt x="14837" y="1447"/>
                  <a:pt x="14812" y="1452"/>
                  <a:pt x="14791" y="1452"/>
                </a:cubicBezTo>
                <a:cubicBezTo>
                  <a:pt x="14709" y="1452"/>
                  <a:pt x="14663" y="1388"/>
                  <a:pt x="14621" y="1313"/>
                </a:cubicBezTo>
                <a:cubicBezTo>
                  <a:pt x="14574" y="1284"/>
                  <a:pt x="14556" y="1242"/>
                  <a:pt x="14545" y="1195"/>
                </a:cubicBezTo>
                <a:cubicBezTo>
                  <a:pt x="14379" y="1012"/>
                  <a:pt x="14213" y="840"/>
                  <a:pt x="14024" y="686"/>
                </a:cubicBezTo>
                <a:cubicBezTo>
                  <a:pt x="13947" y="633"/>
                  <a:pt x="13876" y="580"/>
                  <a:pt x="13800" y="521"/>
                </a:cubicBezTo>
                <a:cubicBezTo>
                  <a:pt x="13699" y="503"/>
                  <a:pt x="13616" y="450"/>
                  <a:pt x="13551" y="373"/>
                </a:cubicBezTo>
                <a:cubicBezTo>
                  <a:pt x="13321" y="296"/>
                  <a:pt x="13084" y="219"/>
                  <a:pt x="12854" y="142"/>
                </a:cubicBezTo>
                <a:cubicBezTo>
                  <a:pt x="12806" y="128"/>
                  <a:pt x="12758" y="95"/>
                  <a:pt x="12707" y="95"/>
                </a:cubicBezTo>
                <a:cubicBezTo>
                  <a:pt x="12695" y="95"/>
                  <a:pt x="12683" y="96"/>
                  <a:pt x="12670" y="101"/>
                </a:cubicBezTo>
                <a:cubicBezTo>
                  <a:pt x="12670" y="107"/>
                  <a:pt x="12670" y="107"/>
                  <a:pt x="12670" y="107"/>
                </a:cubicBezTo>
                <a:cubicBezTo>
                  <a:pt x="12664" y="101"/>
                  <a:pt x="12659" y="101"/>
                  <a:pt x="12653" y="101"/>
                </a:cubicBezTo>
                <a:cubicBezTo>
                  <a:pt x="12564" y="60"/>
                  <a:pt x="12469" y="48"/>
                  <a:pt x="12369" y="48"/>
                </a:cubicBezTo>
                <a:cubicBezTo>
                  <a:pt x="12256" y="42"/>
                  <a:pt x="12150" y="30"/>
                  <a:pt x="12038" y="24"/>
                </a:cubicBezTo>
                <a:cubicBezTo>
                  <a:pt x="11979" y="33"/>
                  <a:pt x="11924" y="41"/>
                  <a:pt x="11867" y="41"/>
                </a:cubicBezTo>
                <a:cubicBezTo>
                  <a:pt x="11843" y="41"/>
                  <a:pt x="11820" y="39"/>
                  <a:pt x="11795" y="36"/>
                </a:cubicBezTo>
                <a:cubicBezTo>
                  <a:pt x="11476" y="72"/>
                  <a:pt x="11157" y="107"/>
                  <a:pt x="10843" y="166"/>
                </a:cubicBezTo>
                <a:cubicBezTo>
                  <a:pt x="10778" y="184"/>
                  <a:pt x="10702" y="178"/>
                  <a:pt x="10648" y="237"/>
                </a:cubicBezTo>
                <a:cubicBezTo>
                  <a:pt x="10636" y="231"/>
                  <a:pt x="10631" y="231"/>
                  <a:pt x="10613" y="231"/>
                </a:cubicBezTo>
                <a:cubicBezTo>
                  <a:pt x="10536" y="249"/>
                  <a:pt x="10459" y="278"/>
                  <a:pt x="10376" y="308"/>
                </a:cubicBezTo>
                <a:cubicBezTo>
                  <a:pt x="10353" y="320"/>
                  <a:pt x="10329" y="326"/>
                  <a:pt x="10305" y="338"/>
                </a:cubicBezTo>
                <a:cubicBezTo>
                  <a:pt x="10264" y="355"/>
                  <a:pt x="10217" y="367"/>
                  <a:pt x="10187" y="391"/>
                </a:cubicBezTo>
                <a:cubicBezTo>
                  <a:pt x="10175" y="397"/>
                  <a:pt x="10169" y="403"/>
                  <a:pt x="10169" y="409"/>
                </a:cubicBezTo>
                <a:cubicBezTo>
                  <a:pt x="10160" y="404"/>
                  <a:pt x="10151" y="402"/>
                  <a:pt x="10142" y="402"/>
                </a:cubicBezTo>
                <a:cubicBezTo>
                  <a:pt x="10104" y="402"/>
                  <a:pt x="10067" y="436"/>
                  <a:pt x="10033" y="450"/>
                </a:cubicBezTo>
                <a:cubicBezTo>
                  <a:pt x="9945" y="474"/>
                  <a:pt x="9862" y="509"/>
                  <a:pt x="9785" y="556"/>
                </a:cubicBezTo>
                <a:cubicBezTo>
                  <a:pt x="9744" y="562"/>
                  <a:pt x="9708" y="574"/>
                  <a:pt x="9679" y="604"/>
                </a:cubicBezTo>
                <a:cubicBezTo>
                  <a:pt x="9667" y="604"/>
                  <a:pt x="9649" y="598"/>
                  <a:pt x="9637" y="598"/>
                </a:cubicBezTo>
                <a:cubicBezTo>
                  <a:pt x="9620" y="621"/>
                  <a:pt x="9590" y="639"/>
                  <a:pt x="9560" y="639"/>
                </a:cubicBezTo>
                <a:cubicBezTo>
                  <a:pt x="9513" y="669"/>
                  <a:pt x="9472" y="692"/>
                  <a:pt x="9424" y="722"/>
                </a:cubicBezTo>
                <a:cubicBezTo>
                  <a:pt x="9407" y="728"/>
                  <a:pt x="9395" y="734"/>
                  <a:pt x="9389" y="757"/>
                </a:cubicBezTo>
                <a:cubicBezTo>
                  <a:pt x="9383" y="755"/>
                  <a:pt x="9377" y="754"/>
                  <a:pt x="9371" y="754"/>
                </a:cubicBezTo>
                <a:cubicBezTo>
                  <a:pt x="9346" y="754"/>
                  <a:pt x="9318" y="771"/>
                  <a:pt x="9294" y="781"/>
                </a:cubicBezTo>
                <a:lnTo>
                  <a:pt x="9288" y="781"/>
                </a:lnTo>
                <a:cubicBezTo>
                  <a:pt x="9229" y="799"/>
                  <a:pt x="9170" y="805"/>
                  <a:pt x="9152" y="876"/>
                </a:cubicBezTo>
                <a:cubicBezTo>
                  <a:pt x="9143" y="873"/>
                  <a:pt x="9133" y="873"/>
                  <a:pt x="9124" y="873"/>
                </a:cubicBezTo>
                <a:cubicBezTo>
                  <a:pt x="9056" y="873"/>
                  <a:pt x="9002" y="924"/>
                  <a:pt x="8940" y="935"/>
                </a:cubicBezTo>
                <a:cubicBezTo>
                  <a:pt x="8839" y="976"/>
                  <a:pt x="8750" y="1041"/>
                  <a:pt x="8644" y="1059"/>
                </a:cubicBezTo>
                <a:cubicBezTo>
                  <a:pt x="8614" y="994"/>
                  <a:pt x="8609" y="935"/>
                  <a:pt x="8614" y="881"/>
                </a:cubicBezTo>
                <a:cubicBezTo>
                  <a:pt x="8573" y="793"/>
                  <a:pt x="8585" y="698"/>
                  <a:pt x="8573" y="604"/>
                </a:cubicBezTo>
                <a:cubicBezTo>
                  <a:pt x="8538" y="574"/>
                  <a:pt x="8526" y="527"/>
                  <a:pt x="8520" y="485"/>
                </a:cubicBezTo>
                <a:cubicBezTo>
                  <a:pt x="8473" y="273"/>
                  <a:pt x="8348" y="131"/>
                  <a:pt x="8153" y="48"/>
                </a:cubicBezTo>
                <a:cubicBezTo>
                  <a:pt x="8136" y="42"/>
                  <a:pt x="8124" y="24"/>
                  <a:pt x="8106" y="12"/>
                </a:cubicBezTo>
                <a:cubicBezTo>
                  <a:pt x="8065" y="4"/>
                  <a:pt x="8025" y="0"/>
                  <a:pt x="79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4"/>
          <p:cNvSpPr/>
          <p:nvPr/>
        </p:nvSpPr>
        <p:spPr>
          <a:xfrm flipH="1">
            <a:off x="7688155" y="399500"/>
            <a:ext cx="876495" cy="956654"/>
          </a:xfrm>
          <a:custGeom>
            <a:avLst/>
            <a:gdLst/>
            <a:ahLst/>
            <a:cxnLst/>
            <a:rect l="l" t="t" r="r" b="b"/>
            <a:pathLst>
              <a:path w="22361" h="24406" extrusionOk="0">
                <a:moveTo>
                  <a:pt x="8411" y="807"/>
                </a:moveTo>
                <a:cubicBezTo>
                  <a:pt x="8423" y="807"/>
                  <a:pt x="8436" y="811"/>
                  <a:pt x="8443" y="822"/>
                </a:cubicBezTo>
                <a:cubicBezTo>
                  <a:pt x="8449" y="852"/>
                  <a:pt x="8425" y="870"/>
                  <a:pt x="8402" y="870"/>
                </a:cubicBezTo>
                <a:cubicBezTo>
                  <a:pt x="8397" y="871"/>
                  <a:pt x="8393" y="872"/>
                  <a:pt x="8388" y="872"/>
                </a:cubicBezTo>
                <a:cubicBezTo>
                  <a:pt x="8375" y="872"/>
                  <a:pt x="8363" y="865"/>
                  <a:pt x="8354" y="852"/>
                </a:cubicBezTo>
                <a:cubicBezTo>
                  <a:pt x="8354" y="828"/>
                  <a:pt x="8372" y="816"/>
                  <a:pt x="8390" y="811"/>
                </a:cubicBezTo>
                <a:cubicBezTo>
                  <a:pt x="8396" y="808"/>
                  <a:pt x="8404" y="807"/>
                  <a:pt x="8411" y="807"/>
                </a:cubicBezTo>
                <a:close/>
                <a:moveTo>
                  <a:pt x="8439" y="1395"/>
                </a:moveTo>
                <a:cubicBezTo>
                  <a:pt x="8451" y="1395"/>
                  <a:pt x="8464" y="1399"/>
                  <a:pt x="8478" y="1408"/>
                </a:cubicBezTo>
                <a:cubicBezTo>
                  <a:pt x="8484" y="1408"/>
                  <a:pt x="8490" y="1431"/>
                  <a:pt x="8484" y="1437"/>
                </a:cubicBezTo>
                <a:cubicBezTo>
                  <a:pt x="8467" y="1454"/>
                  <a:pt x="8448" y="1464"/>
                  <a:pt x="8424" y="1464"/>
                </a:cubicBezTo>
                <a:cubicBezTo>
                  <a:pt x="8407" y="1464"/>
                  <a:pt x="8388" y="1459"/>
                  <a:pt x="8366" y="1449"/>
                </a:cubicBezTo>
                <a:cubicBezTo>
                  <a:pt x="8387" y="1416"/>
                  <a:pt x="8410" y="1395"/>
                  <a:pt x="8439" y="1395"/>
                </a:cubicBezTo>
                <a:close/>
                <a:moveTo>
                  <a:pt x="8313" y="1709"/>
                </a:moveTo>
                <a:cubicBezTo>
                  <a:pt x="8331" y="1709"/>
                  <a:pt x="8354" y="1715"/>
                  <a:pt x="8348" y="1739"/>
                </a:cubicBezTo>
                <a:cubicBezTo>
                  <a:pt x="8348" y="1762"/>
                  <a:pt x="8325" y="1780"/>
                  <a:pt x="8301" y="1780"/>
                </a:cubicBezTo>
                <a:cubicBezTo>
                  <a:pt x="8283" y="1780"/>
                  <a:pt x="8260" y="1780"/>
                  <a:pt x="8260" y="1757"/>
                </a:cubicBezTo>
                <a:cubicBezTo>
                  <a:pt x="8266" y="1733"/>
                  <a:pt x="8289" y="1721"/>
                  <a:pt x="8313" y="1709"/>
                </a:cubicBezTo>
                <a:close/>
                <a:moveTo>
                  <a:pt x="7799" y="236"/>
                </a:moveTo>
                <a:cubicBezTo>
                  <a:pt x="7967" y="236"/>
                  <a:pt x="8103" y="348"/>
                  <a:pt x="8147" y="544"/>
                </a:cubicBezTo>
                <a:cubicBezTo>
                  <a:pt x="8189" y="722"/>
                  <a:pt x="8189" y="905"/>
                  <a:pt x="8189" y="1088"/>
                </a:cubicBezTo>
                <a:cubicBezTo>
                  <a:pt x="8189" y="1242"/>
                  <a:pt x="8147" y="1366"/>
                  <a:pt x="8000" y="1431"/>
                </a:cubicBezTo>
                <a:cubicBezTo>
                  <a:pt x="7935" y="1461"/>
                  <a:pt x="7881" y="1490"/>
                  <a:pt x="7840" y="1544"/>
                </a:cubicBezTo>
                <a:cubicBezTo>
                  <a:pt x="7781" y="1556"/>
                  <a:pt x="7716" y="1579"/>
                  <a:pt x="7716" y="1662"/>
                </a:cubicBezTo>
                <a:cubicBezTo>
                  <a:pt x="7701" y="1652"/>
                  <a:pt x="7688" y="1648"/>
                  <a:pt x="7676" y="1648"/>
                </a:cubicBezTo>
                <a:cubicBezTo>
                  <a:pt x="7639" y="1648"/>
                  <a:pt x="7611" y="1686"/>
                  <a:pt x="7580" y="1703"/>
                </a:cubicBezTo>
                <a:cubicBezTo>
                  <a:pt x="7497" y="1751"/>
                  <a:pt x="7420" y="1804"/>
                  <a:pt x="7343" y="1857"/>
                </a:cubicBezTo>
                <a:cubicBezTo>
                  <a:pt x="7331" y="1875"/>
                  <a:pt x="7314" y="1887"/>
                  <a:pt x="7308" y="1904"/>
                </a:cubicBezTo>
                <a:cubicBezTo>
                  <a:pt x="7296" y="1910"/>
                  <a:pt x="7290" y="1916"/>
                  <a:pt x="7284" y="1916"/>
                </a:cubicBezTo>
                <a:cubicBezTo>
                  <a:pt x="7266" y="1928"/>
                  <a:pt x="7255" y="1934"/>
                  <a:pt x="7243" y="1946"/>
                </a:cubicBezTo>
                <a:cubicBezTo>
                  <a:pt x="7154" y="1981"/>
                  <a:pt x="7089" y="2052"/>
                  <a:pt x="7030" y="2123"/>
                </a:cubicBezTo>
                <a:cubicBezTo>
                  <a:pt x="6918" y="2206"/>
                  <a:pt x="6799" y="2283"/>
                  <a:pt x="6681" y="2371"/>
                </a:cubicBezTo>
                <a:cubicBezTo>
                  <a:pt x="6616" y="2034"/>
                  <a:pt x="6652" y="1691"/>
                  <a:pt x="6782" y="1378"/>
                </a:cubicBezTo>
                <a:cubicBezTo>
                  <a:pt x="6888" y="1124"/>
                  <a:pt x="7018" y="887"/>
                  <a:pt x="7172" y="657"/>
                </a:cubicBezTo>
                <a:cubicBezTo>
                  <a:pt x="7290" y="485"/>
                  <a:pt x="7438" y="355"/>
                  <a:pt x="7627" y="273"/>
                </a:cubicBezTo>
                <a:cubicBezTo>
                  <a:pt x="7687" y="248"/>
                  <a:pt x="7745" y="236"/>
                  <a:pt x="7799" y="236"/>
                </a:cubicBezTo>
                <a:close/>
                <a:moveTo>
                  <a:pt x="2613" y="2797"/>
                </a:moveTo>
                <a:cubicBezTo>
                  <a:pt x="2708" y="2797"/>
                  <a:pt x="2655" y="2844"/>
                  <a:pt x="2649" y="2880"/>
                </a:cubicBezTo>
                <a:cubicBezTo>
                  <a:pt x="2631" y="2875"/>
                  <a:pt x="2614" y="2873"/>
                  <a:pt x="2597" y="2873"/>
                </a:cubicBezTo>
                <a:cubicBezTo>
                  <a:pt x="2574" y="2873"/>
                  <a:pt x="2551" y="2876"/>
                  <a:pt x="2531" y="2880"/>
                </a:cubicBezTo>
                <a:cubicBezTo>
                  <a:pt x="2537" y="2838"/>
                  <a:pt x="2554" y="2803"/>
                  <a:pt x="2613" y="2797"/>
                </a:cubicBezTo>
                <a:close/>
                <a:moveTo>
                  <a:pt x="2649" y="2886"/>
                </a:moveTo>
                <a:cubicBezTo>
                  <a:pt x="2678" y="2909"/>
                  <a:pt x="2749" y="2880"/>
                  <a:pt x="2743" y="2939"/>
                </a:cubicBezTo>
                <a:cubicBezTo>
                  <a:pt x="2743" y="2980"/>
                  <a:pt x="2690" y="2980"/>
                  <a:pt x="2655" y="2992"/>
                </a:cubicBezTo>
                <a:cubicBezTo>
                  <a:pt x="2655" y="2992"/>
                  <a:pt x="2649" y="2998"/>
                  <a:pt x="2649" y="2998"/>
                </a:cubicBezTo>
                <a:cubicBezTo>
                  <a:pt x="2649" y="2963"/>
                  <a:pt x="2649" y="2921"/>
                  <a:pt x="2649" y="2886"/>
                </a:cubicBezTo>
                <a:close/>
                <a:moveTo>
                  <a:pt x="13545" y="3122"/>
                </a:moveTo>
                <a:cubicBezTo>
                  <a:pt x="13569" y="3128"/>
                  <a:pt x="13604" y="3140"/>
                  <a:pt x="13593" y="3170"/>
                </a:cubicBezTo>
                <a:cubicBezTo>
                  <a:pt x="13588" y="3196"/>
                  <a:pt x="13564" y="3200"/>
                  <a:pt x="13539" y="3200"/>
                </a:cubicBezTo>
                <a:cubicBezTo>
                  <a:pt x="13531" y="3200"/>
                  <a:pt x="13523" y="3199"/>
                  <a:pt x="13516" y="3199"/>
                </a:cubicBezTo>
                <a:cubicBezTo>
                  <a:pt x="13498" y="3199"/>
                  <a:pt x="13480" y="3187"/>
                  <a:pt x="13480" y="3170"/>
                </a:cubicBezTo>
                <a:cubicBezTo>
                  <a:pt x="13480" y="3128"/>
                  <a:pt x="13516" y="3122"/>
                  <a:pt x="13545" y="3122"/>
                </a:cubicBezTo>
                <a:close/>
                <a:moveTo>
                  <a:pt x="8087" y="1509"/>
                </a:moveTo>
                <a:cubicBezTo>
                  <a:pt x="8113" y="1509"/>
                  <a:pt x="8131" y="1522"/>
                  <a:pt x="8124" y="1567"/>
                </a:cubicBezTo>
                <a:cubicBezTo>
                  <a:pt x="8076" y="1810"/>
                  <a:pt x="8053" y="2064"/>
                  <a:pt x="7958" y="2289"/>
                </a:cubicBezTo>
                <a:cubicBezTo>
                  <a:pt x="7810" y="2620"/>
                  <a:pt x="7586" y="2904"/>
                  <a:pt x="7326" y="3152"/>
                </a:cubicBezTo>
                <a:cubicBezTo>
                  <a:pt x="7271" y="3207"/>
                  <a:pt x="7233" y="3233"/>
                  <a:pt x="7194" y="3233"/>
                </a:cubicBezTo>
                <a:cubicBezTo>
                  <a:pt x="7156" y="3233"/>
                  <a:pt x="7117" y="3210"/>
                  <a:pt x="7060" y="3164"/>
                </a:cubicBezTo>
                <a:cubicBezTo>
                  <a:pt x="6888" y="3034"/>
                  <a:pt x="6805" y="2844"/>
                  <a:pt x="6723" y="2649"/>
                </a:cubicBezTo>
                <a:cubicBezTo>
                  <a:pt x="6687" y="2555"/>
                  <a:pt x="6705" y="2507"/>
                  <a:pt x="6782" y="2448"/>
                </a:cubicBezTo>
                <a:cubicBezTo>
                  <a:pt x="6906" y="2360"/>
                  <a:pt x="7042" y="2277"/>
                  <a:pt x="7142" y="2153"/>
                </a:cubicBezTo>
                <a:cubicBezTo>
                  <a:pt x="7195" y="2117"/>
                  <a:pt x="7255" y="2082"/>
                  <a:pt x="7296" y="2028"/>
                </a:cubicBezTo>
                <a:cubicBezTo>
                  <a:pt x="7308" y="2017"/>
                  <a:pt x="7326" y="2005"/>
                  <a:pt x="7337" y="1993"/>
                </a:cubicBezTo>
                <a:cubicBezTo>
                  <a:pt x="7349" y="1987"/>
                  <a:pt x="7355" y="1975"/>
                  <a:pt x="7361" y="1969"/>
                </a:cubicBezTo>
                <a:cubicBezTo>
                  <a:pt x="7367" y="1963"/>
                  <a:pt x="7379" y="1963"/>
                  <a:pt x="7385" y="1958"/>
                </a:cubicBezTo>
                <a:cubicBezTo>
                  <a:pt x="7503" y="1881"/>
                  <a:pt x="7615" y="1810"/>
                  <a:pt x="7728" y="1733"/>
                </a:cubicBezTo>
                <a:cubicBezTo>
                  <a:pt x="7739" y="1727"/>
                  <a:pt x="7751" y="1715"/>
                  <a:pt x="7757" y="1703"/>
                </a:cubicBezTo>
                <a:cubicBezTo>
                  <a:pt x="7757" y="1703"/>
                  <a:pt x="7763" y="1703"/>
                  <a:pt x="7769" y="1697"/>
                </a:cubicBezTo>
                <a:cubicBezTo>
                  <a:pt x="7810" y="1680"/>
                  <a:pt x="7852" y="1650"/>
                  <a:pt x="7893" y="1626"/>
                </a:cubicBezTo>
                <a:cubicBezTo>
                  <a:pt x="7893" y="1621"/>
                  <a:pt x="7899" y="1615"/>
                  <a:pt x="7899" y="1609"/>
                </a:cubicBezTo>
                <a:cubicBezTo>
                  <a:pt x="7905" y="1609"/>
                  <a:pt x="7905" y="1603"/>
                  <a:pt x="7911" y="1603"/>
                </a:cubicBezTo>
                <a:cubicBezTo>
                  <a:pt x="7964" y="1597"/>
                  <a:pt x="8000" y="1561"/>
                  <a:pt x="8029" y="1520"/>
                </a:cubicBezTo>
                <a:cubicBezTo>
                  <a:pt x="8048" y="1515"/>
                  <a:pt x="8070" y="1509"/>
                  <a:pt x="8087" y="1509"/>
                </a:cubicBezTo>
                <a:close/>
                <a:moveTo>
                  <a:pt x="13488" y="3380"/>
                </a:moveTo>
                <a:cubicBezTo>
                  <a:pt x="13512" y="3380"/>
                  <a:pt x="13536" y="3393"/>
                  <a:pt x="13563" y="3430"/>
                </a:cubicBezTo>
                <a:cubicBezTo>
                  <a:pt x="13551" y="3442"/>
                  <a:pt x="13534" y="3453"/>
                  <a:pt x="13522" y="3465"/>
                </a:cubicBezTo>
                <a:cubicBezTo>
                  <a:pt x="13489" y="3475"/>
                  <a:pt x="13458" y="3498"/>
                  <a:pt x="13428" y="3498"/>
                </a:cubicBezTo>
                <a:cubicBezTo>
                  <a:pt x="13404" y="3498"/>
                  <a:pt x="13380" y="3483"/>
                  <a:pt x="13356" y="3436"/>
                </a:cubicBezTo>
                <a:cubicBezTo>
                  <a:pt x="13402" y="3424"/>
                  <a:pt x="13444" y="3380"/>
                  <a:pt x="13488" y="3380"/>
                </a:cubicBezTo>
                <a:close/>
                <a:moveTo>
                  <a:pt x="20492" y="3589"/>
                </a:moveTo>
                <a:cubicBezTo>
                  <a:pt x="20504" y="3589"/>
                  <a:pt x="20510" y="3601"/>
                  <a:pt x="20522" y="3607"/>
                </a:cubicBezTo>
                <a:cubicBezTo>
                  <a:pt x="20510" y="3613"/>
                  <a:pt x="20504" y="3625"/>
                  <a:pt x="20498" y="3625"/>
                </a:cubicBezTo>
                <a:cubicBezTo>
                  <a:pt x="20496" y="3626"/>
                  <a:pt x="20494" y="3626"/>
                  <a:pt x="20492" y="3626"/>
                </a:cubicBezTo>
                <a:cubicBezTo>
                  <a:pt x="20482" y="3626"/>
                  <a:pt x="20474" y="3618"/>
                  <a:pt x="20469" y="3613"/>
                </a:cubicBezTo>
                <a:cubicBezTo>
                  <a:pt x="20475" y="3607"/>
                  <a:pt x="20486" y="3595"/>
                  <a:pt x="20492" y="3589"/>
                </a:cubicBezTo>
                <a:close/>
                <a:moveTo>
                  <a:pt x="12664" y="160"/>
                </a:moveTo>
                <a:cubicBezTo>
                  <a:pt x="12670" y="166"/>
                  <a:pt x="12676" y="166"/>
                  <a:pt x="12682" y="172"/>
                </a:cubicBezTo>
                <a:cubicBezTo>
                  <a:pt x="12765" y="278"/>
                  <a:pt x="12901" y="290"/>
                  <a:pt x="13019" y="326"/>
                </a:cubicBezTo>
                <a:cubicBezTo>
                  <a:pt x="13616" y="515"/>
                  <a:pt x="14107" y="834"/>
                  <a:pt x="14468" y="1354"/>
                </a:cubicBezTo>
                <a:cubicBezTo>
                  <a:pt x="14509" y="1408"/>
                  <a:pt x="14539" y="1455"/>
                  <a:pt x="14468" y="1502"/>
                </a:cubicBezTo>
                <a:cubicBezTo>
                  <a:pt x="14048" y="1585"/>
                  <a:pt x="13646" y="1715"/>
                  <a:pt x="13256" y="1887"/>
                </a:cubicBezTo>
                <a:cubicBezTo>
                  <a:pt x="12694" y="2129"/>
                  <a:pt x="12203" y="2490"/>
                  <a:pt x="11683" y="2797"/>
                </a:cubicBezTo>
                <a:cubicBezTo>
                  <a:pt x="11328" y="3004"/>
                  <a:pt x="10968" y="3199"/>
                  <a:pt x="10583" y="3347"/>
                </a:cubicBezTo>
                <a:cubicBezTo>
                  <a:pt x="10305" y="3453"/>
                  <a:pt x="10016" y="3512"/>
                  <a:pt x="9732" y="3583"/>
                </a:cubicBezTo>
                <a:cubicBezTo>
                  <a:pt x="9440" y="3658"/>
                  <a:pt x="9151" y="3695"/>
                  <a:pt x="8861" y="3695"/>
                </a:cubicBezTo>
                <a:cubicBezTo>
                  <a:pt x="8622" y="3695"/>
                  <a:pt x="8382" y="3670"/>
                  <a:pt x="8141" y="3619"/>
                </a:cubicBezTo>
                <a:cubicBezTo>
                  <a:pt x="7911" y="3572"/>
                  <a:pt x="7674" y="3542"/>
                  <a:pt x="7479" y="3377"/>
                </a:cubicBezTo>
                <a:cubicBezTo>
                  <a:pt x="7509" y="3341"/>
                  <a:pt x="7527" y="3306"/>
                  <a:pt x="7556" y="3282"/>
                </a:cubicBezTo>
                <a:cubicBezTo>
                  <a:pt x="7745" y="3128"/>
                  <a:pt x="7887" y="2933"/>
                  <a:pt x="8035" y="2738"/>
                </a:cubicBezTo>
                <a:cubicBezTo>
                  <a:pt x="8337" y="2336"/>
                  <a:pt x="8544" y="1887"/>
                  <a:pt x="8614" y="1384"/>
                </a:cubicBezTo>
                <a:cubicBezTo>
                  <a:pt x="8638" y="1230"/>
                  <a:pt x="8703" y="1153"/>
                  <a:pt x="8833" y="1106"/>
                </a:cubicBezTo>
                <a:cubicBezTo>
                  <a:pt x="8898" y="1083"/>
                  <a:pt x="8957" y="1059"/>
                  <a:pt x="9016" y="1029"/>
                </a:cubicBezTo>
                <a:cubicBezTo>
                  <a:pt x="9070" y="1000"/>
                  <a:pt x="9129" y="988"/>
                  <a:pt x="9176" y="941"/>
                </a:cubicBezTo>
                <a:cubicBezTo>
                  <a:pt x="9218" y="941"/>
                  <a:pt x="9253" y="917"/>
                  <a:pt x="9288" y="881"/>
                </a:cubicBezTo>
                <a:cubicBezTo>
                  <a:pt x="9306" y="881"/>
                  <a:pt x="9324" y="876"/>
                  <a:pt x="9342" y="870"/>
                </a:cubicBezTo>
                <a:cubicBezTo>
                  <a:pt x="9365" y="858"/>
                  <a:pt x="9395" y="846"/>
                  <a:pt x="9413" y="828"/>
                </a:cubicBezTo>
                <a:cubicBezTo>
                  <a:pt x="9419" y="828"/>
                  <a:pt x="9430" y="822"/>
                  <a:pt x="9442" y="822"/>
                </a:cubicBezTo>
                <a:cubicBezTo>
                  <a:pt x="9543" y="793"/>
                  <a:pt x="9643" y="751"/>
                  <a:pt x="9726" y="686"/>
                </a:cubicBezTo>
                <a:cubicBezTo>
                  <a:pt x="9785" y="680"/>
                  <a:pt x="9832" y="657"/>
                  <a:pt x="9880" y="621"/>
                </a:cubicBezTo>
                <a:cubicBezTo>
                  <a:pt x="9957" y="610"/>
                  <a:pt x="10022" y="580"/>
                  <a:pt x="10081" y="533"/>
                </a:cubicBezTo>
                <a:cubicBezTo>
                  <a:pt x="10134" y="515"/>
                  <a:pt x="10205" y="533"/>
                  <a:pt x="10211" y="444"/>
                </a:cubicBezTo>
                <a:cubicBezTo>
                  <a:pt x="10223" y="461"/>
                  <a:pt x="10236" y="467"/>
                  <a:pt x="10249" y="467"/>
                </a:cubicBezTo>
                <a:cubicBezTo>
                  <a:pt x="10268" y="467"/>
                  <a:pt x="10288" y="454"/>
                  <a:pt x="10305" y="444"/>
                </a:cubicBezTo>
                <a:cubicBezTo>
                  <a:pt x="10310" y="445"/>
                  <a:pt x="10315" y="445"/>
                  <a:pt x="10319" y="445"/>
                </a:cubicBezTo>
                <a:cubicBezTo>
                  <a:pt x="10348" y="445"/>
                  <a:pt x="10373" y="429"/>
                  <a:pt x="10388" y="409"/>
                </a:cubicBezTo>
                <a:cubicBezTo>
                  <a:pt x="10477" y="373"/>
                  <a:pt x="10589" y="397"/>
                  <a:pt x="10642" y="284"/>
                </a:cubicBezTo>
                <a:cubicBezTo>
                  <a:pt x="10642" y="284"/>
                  <a:pt x="10642" y="284"/>
                  <a:pt x="10642" y="278"/>
                </a:cubicBezTo>
                <a:cubicBezTo>
                  <a:pt x="10651" y="283"/>
                  <a:pt x="10659" y="287"/>
                  <a:pt x="10667" y="287"/>
                </a:cubicBezTo>
                <a:cubicBezTo>
                  <a:pt x="10671" y="287"/>
                  <a:pt x="10674" y="286"/>
                  <a:pt x="10678" y="284"/>
                </a:cubicBezTo>
                <a:cubicBezTo>
                  <a:pt x="10712" y="296"/>
                  <a:pt x="10747" y="301"/>
                  <a:pt x="10781" y="301"/>
                </a:cubicBezTo>
                <a:cubicBezTo>
                  <a:pt x="10847" y="301"/>
                  <a:pt x="10913" y="284"/>
                  <a:pt x="10979" y="273"/>
                </a:cubicBezTo>
                <a:cubicBezTo>
                  <a:pt x="11326" y="201"/>
                  <a:pt x="11678" y="161"/>
                  <a:pt x="12032" y="161"/>
                </a:cubicBezTo>
                <a:cubicBezTo>
                  <a:pt x="12203" y="161"/>
                  <a:pt x="12375" y="170"/>
                  <a:pt x="12546" y="190"/>
                </a:cubicBezTo>
                <a:cubicBezTo>
                  <a:pt x="12562" y="193"/>
                  <a:pt x="12582" y="201"/>
                  <a:pt x="12601" y="201"/>
                </a:cubicBezTo>
                <a:cubicBezTo>
                  <a:pt x="12617" y="201"/>
                  <a:pt x="12632" y="194"/>
                  <a:pt x="12641" y="172"/>
                </a:cubicBezTo>
                <a:cubicBezTo>
                  <a:pt x="12653" y="166"/>
                  <a:pt x="12659" y="166"/>
                  <a:pt x="12664" y="160"/>
                </a:cubicBezTo>
                <a:close/>
                <a:moveTo>
                  <a:pt x="3491" y="3792"/>
                </a:moveTo>
                <a:cubicBezTo>
                  <a:pt x="3504" y="3792"/>
                  <a:pt x="3515" y="3801"/>
                  <a:pt x="3524" y="3814"/>
                </a:cubicBezTo>
                <a:cubicBezTo>
                  <a:pt x="3536" y="3832"/>
                  <a:pt x="3530" y="3849"/>
                  <a:pt x="3512" y="3849"/>
                </a:cubicBezTo>
                <a:cubicBezTo>
                  <a:pt x="3508" y="3851"/>
                  <a:pt x="3504" y="3851"/>
                  <a:pt x="3501" y="3851"/>
                </a:cubicBezTo>
                <a:cubicBezTo>
                  <a:pt x="3484" y="3851"/>
                  <a:pt x="3475" y="3840"/>
                  <a:pt x="3465" y="3826"/>
                </a:cubicBezTo>
                <a:cubicBezTo>
                  <a:pt x="3471" y="3814"/>
                  <a:pt x="3471" y="3796"/>
                  <a:pt x="3477" y="3796"/>
                </a:cubicBezTo>
                <a:cubicBezTo>
                  <a:pt x="3482" y="3793"/>
                  <a:pt x="3487" y="3792"/>
                  <a:pt x="3491" y="3792"/>
                </a:cubicBezTo>
                <a:close/>
                <a:moveTo>
                  <a:pt x="1270" y="2341"/>
                </a:moveTo>
                <a:cubicBezTo>
                  <a:pt x="1454" y="2341"/>
                  <a:pt x="1630" y="2399"/>
                  <a:pt x="1798" y="2478"/>
                </a:cubicBezTo>
                <a:cubicBezTo>
                  <a:pt x="2010" y="2572"/>
                  <a:pt x="2205" y="2697"/>
                  <a:pt x="2395" y="2838"/>
                </a:cubicBezTo>
                <a:cubicBezTo>
                  <a:pt x="2427" y="2857"/>
                  <a:pt x="2453" y="2894"/>
                  <a:pt x="2491" y="2894"/>
                </a:cubicBezTo>
                <a:cubicBezTo>
                  <a:pt x="2501" y="2894"/>
                  <a:pt x="2512" y="2892"/>
                  <a:pt x="2525" y="2886"/>
                </a:cubicBezTo>
                <a:lnTo>
                  <a:pt x="2525" y="2886"/>
                </a:lnTo>
                <a:cubicBezTo>
                  <a:pt x="2519" y="2974"/>
                  <a:pt x="2566" y="3004"/>
                  <a:pt x="2643" y="3004"/>
                </a:cubicBezTo>
                <a:cubicBezTo>
                  <a:pt x="2625" y="3051"/>
                  <a:pt x="2667" y="3069"/>
                  <a:pt x="2690" y="3099"/>
                </a:cubicBezTo>
                <a:cubicBezTo>
                  <a:pt x="2814" y="3235"/>
                  <a:pt x="2939" y="3365"/>
                  <a:pt x="3063" y="3501"/>
                </a:cubicBezTo>
                <a:cubicBezTo>
                  <a:pt x="3092" y="3536"/>
                  <a:pt x="3134" y="3560"/>
                  <a:pt x="3110" y="3637"/>
                </a:cubicBezTo>
                <a:cubicBezTo>
                  <a:pt x="2885" y="3625"/>
                  <a:pt x="2667" y="3583"/>
                  <a:pt x="2448" y="3530"/>
                </a:cubicBezTo>
                <a:cubicBezTo>
                  <a:pt x="2401" y="3518"/>
                  <a:pt x="2377" y="3477"/>
                  <a:pt x="2341" y="3442"/>
                </a:cubicBezTo>
                <a:cubicBezTo>
                  <a:pt x="2229" y="3300"/>
                  <a:pt x="2129" y="3146"/>
                  <a:pt x="2022" y="2998"/>
                </a:cubicBezTo>
                <a:cubicBezTo>
                  <a:pt x="1892" y="2815"/>
                  <a:pt x="1721" y="2697"/>
                  <a:pt x="1502" y="2649"/>
                </a:cubicBezTo>
                <a:cubicBezTo>
                  <a:pt x="1480" y="2644"/>
                  <a:pt x="1457" y="2642"/>
                  <a:pt x="1435" y="2642"/>
                </a:cubicBezTo>
                <a:cubicBezTo>
                  <a:pt x="1320" y="2642"/>
                  <a:pt x="1209" y="2702"/>
                  <a:pt x="1165" y="2791"/>
                </a:cubicBezTo>
                <a:cubicBezTo>
                  <a:pt x="1112" y="2904"/>
                  <a:pt x="1147" y="3022"/>
                  <a:pt x="1254" y="3122"/>
                </a:cubicBezTo>
                <a:cubicBezTo>
                  <a:pt x="1354" y="3223"/>
                  <a:pt x="1472" y="3300"/>
                  <a:pt x="1602" y="3341"/>
                </a:cubicBezTo>
                <a:cubicBezTo>
                  <a:pt x="1863" y="3418"/>
                  <a:pt x="2010" y="3607"/>
                  <a:pt x="2135" y="3826"/>
                </a:cubicBezTo>
                <a:cubicBezTo>
                  <a:pt x="2353" y="3962"/>
                  <a:pt x="2383" y="4204"/>
                  <a:pt x="2501" y="4417"/>
                </a:cubicBezTo>
                <a:cubicBezTo>
                  <a:pt x="2476" y="4421"/>
                  <a:pt x="2452" y="4423"/>
                  <a:pt x="2430" y="4423"/>
                </a:cubicBezTo>
                <a:cubicBezTo>
                  <a:pt x="2361" y="4423"/>
                  <a:pt x="2307" y="4404"/>
                  <a:pt x="2253" y="4382"/>
                </a:cubicBezTo>
                <a:cubicBezTo>
                  <a:pt x="2188" y="4376"/>
                  <a:pt x="2123" y="4370"/>
                  <a:pt x="2064" y="4364"/>
                </a:cubicBezTo>
                <a:cubicBezTo>
                  <a:pt x="2059" y="4364"/>
                  <a:pt x="2054" y="4365"/>
                  <a:pt x="2050" y="4365"/>
                </a:cubicBezTo>
                <a:cubicBezTo>
                  <a:pt x="2004" y="4365"/>
                  <a:pt x="1972" y="4338"/>
                  <a:pt x="1939" y="4311"/>
                </a:cubicBezTo>
                <a:cubicBezTo>
                  <a:pt x="1874" y="4287"/>
                  <a:pt x="1815" y="4263"/>
                  <a:pt x="1756" y="4246"/>
                </a:cubicBezTo>
                <a:cubicBezTo>
                  <a:pt x="1472" y="4157"/>
                  <a:pt x="1230" y="3985"/>
                  <a:pt x="976" y="3838"/>
                </a:cubicBezTo>
                <a:cubicBezTo>
                  <a:pt x="727" y="3696"/>
                  <a:pt x="603" y="3447"/>
                  <a:pt x="497" y="3187"/>
                </a:cubicBezTo>
                <a:cubicBezTo>
                  <a:pt x="414" y="3087"/>
                  <a:pt x="402" y="2963"/>
                  <a:pt x="396" y="2838"/>
                </a:cubicBezTo>
                <a:cubicBezTo>
                  <a:pt x="396" y="2596"/>
                  <a:pt x="485" y="2460"/>
                  <a:pt x="716" y="2389"/>
                </a:cubicBezTo>
                <a:cubicBezTo>
                  <a:pt x="820" y="2359"/>
                  <a:pt x="928" y="2341"/>
                  <a:pt x="1040" y="2341"/>
                </a:cubicBezTo>
                <a:cubicBezTo>
                  <a:pt x="1079" y="2341"/>
                  <a:pt x="1119" y="2343"/>
                  <a:pt x="1159" y="2348"/>
                </a:cubicBezTo>
                <a:cubicBezTo>
                  <a:pt x="1196" y="2343"/>
                  <a:pt x="1233" y="2341"/>
                  <a:pt x="1270" y="2341"/>
                </a:cubicBezTo>
                <a:close/>
                <a:moveTo>
                  <a:pt x="6478" y="2683"/>
                </a:moveTo>
                <a:cubicBezTo>
                  <a:pt x="6507" y="2683"/>
                  <a:pt x="6520" y="2718"/>
                  <a:pt x="6551" y="2797"/>
                </a:cubicBezTo>
                <a:cubicBezTo>
                  <a:pt x="6616" y="2980"/>
                  <a:pt x="6699" y="3158"/>
                  <a:pt x="6858" y="3288"/>
                </a:cubicBezTo>
                <a:cubicBezTo>
                  <a:pt x="6888" y="3306"/>
                  <a:pt x="6906" y="3335"/>
                  <a:pt x="6929" y="3359"/>
                </a:cubicBezTo>
                <a:cubicBezTo>
                  <a:pt x="6977" y="3406"/>
                  <a:pt x="6965" y="3453"/>
                  <a:pt x="6918" y="3489"/>
                </a:cubicBezTo>
                <a:cubicBezTo>
                  <a:pt x="6817" y="3572"/>
                  <a:pt x="6717" y="3660"/>
                  <a:pt x="6598" y="3719"/>
                </a:cubicBezTo>
                <a:cubicBezTo>
                  <a:pt x="5865" y="4104"/>
                  <a:pt x="5085" y="4358"/>
                  <a:pt x="4263" y="4476"/>
                </a:cubicBezTo>
                <a:cubicBezTo>
                  <a:pt x="4241" y="4485"/>
                  <a:pt x="4223" y="4490"/>
                  <a:pt x="4203" y="4490"/>
                </a:cubicBezTo>
                <a:cubicBezTo>
                  <a:pt x="4196" y="4490"/>
                  <a:pt x="4188" y="4490"/>
                  <a:pt x="4180" y="4488"/>
                </a:cubicBezTo>
                <a:lnTo>
                  <a:pt x="4103" y="4488"/>
                </a:lnTo>
                <a:cubicBezTo>
                  <a:pt x="3997" y="4488"/>
                  <a:pt x="3997" y="4405"/>
                  <a:pt x="3985" y="4334"/>
                </a:cubicBezTo>
                <a:cubicBezTo>
                  <a:pt x="3932" y="4216"/>
                  <a:pt x="3879" y="4098"/>
                  <a:pt x="3825" y="3980"/>
                </a:cubicBezTo>
                <a:cubicBezTo>
                  <a:pt x="3772" y="3926"/>
                  <a:pt x="3695" y="3867"/>
                  <a:pt x="3731" y="3790"/>
                </a:cubicBezTo>
                <a:cubicBezTo>
                  <a:pt x="3746" y="3758"/>
                  <a:pt x="3778" y="3750"/>
                  <a:pt x="3815" y="3750"/>
                </a:cubicBezTo>
                <a:cubicBezTo>
                  <a:pt x="3846" y="3750"/>
                  <a:pt x="3880" y="3756"/>
                  <a:pt x="3909" y="3756"/>
                </a:cubicBezTo>
                <a:cubicBezTo>
                  <a:pt x="3915" y="3756"/>
                  <a:pt x="3921" y="3755"/>
                  <a:pt x="3926" y="3755"/>
                </a:cubicBezTo>
                <a:cubicBezTo>
                  <a:pt x="3928" y="3753"/>
                  <a:pt x="3930" y="3752"/>
                  <a:pt x="3932" y="3752"/>
                </a:cubicBezTo>
                <a:cubicBezTo>
                  <a:pt x="3936" y="3752"/>
                  <a:pt x="3940" y="3755"/>
                  <a:pt x="3944" y="3755"/>
                </a:cubicBezTo>
                <a:cubicBezTo>
                  <a:pt x="4026" y="3737"/>
                  <a:pt x="4115" y="3719"/>
                  <a:pt x="4198" y="3702"/>
                </a:cubicBezTo>
                <a:cubicBezTo>
                  <a:pt x="4399" y="3660"/>
                  <a:pt x="4612" y="3648"/>
                  <a:pt x="4807" y="3560"/>
                </a:cubicBezTo>
                <a:cubicBezTo>
                  <a:pt x="5215" y="3377"/>
                  <a:pt x="5629" y="3193"/>
                  <a:pt x="6013" y="2957"/>
                </a:cubicBezTo>
                <a:cubicBezTo>
                  <a:pt x="6137" y="2880"/>
                  <a:pt x="6261" y="2809"/>
                  <a:pt x="6380" y="2732"/>
                </a:cubicBezTo>
                <a:cubicBezTo>
                  <a:pt x="6429" y="2700"/>
                  <a:pt x="6457" y="2683"/>
                  <a:pt x="6478" y="2683"/>
                </a:cubicBezTo>
                <a:close/>
                <a:moveTo>
                  <a:pt x="2566" y="3696"/>
                </a:moveTo>
                <a:cubicBezTo>
                  <a:pt x="2773" y="3714"/>
                  <a:pt x="2974" y="3737"/>
                  <a:pt x="3181" y="3767"/>
                </a:cubicBezTo>
                <a:cubicBezTo>
                  <a:pt x="3234" y="3773"/>
                  <a:pt x="3287" y="3784"/>
                  <a:pt x="3323" y="3832"/>
                </a:cubicBezTo>
                <a:cubicBezTo>
                  <a:pt x="3471" y="4021"/>
                  <a:pt x="3630" y="4198"/>
                  <a:pt x="3743" y="4411"/>
                </a:cubicBezTo>
                <a:cubicBezTo>
                  <a:pt x="3796" y="4500"/>
                  <a:pt x="3784" y="4523"/>
                  <a:pt x="3672" y="4523"/>
                </a:cubicBezTo>
                <a:cubicBezTo>
                  <a:pt x="3447" y="4518"/>
                  <a:pt x="3216" y="4500"/>
                  <a:pt x="2992" y="4494"/>
                </a:cubicBezTo>
                <a:cubicBezTo>
                  <a:pt x="2933" y="4488"/>
                  <a:pt x="2897" y="4464"/>
                  <a:pt x="2874" y="4405"/>
                </a:cubicBezTo>
                <a:cubicBezTo>
                  <a:pt x="2791" y="4169"/>
                  <a:pt x="2684" y="3938"/>
                  <a:pt x="2537" y="3731"/>
                </a:cubicBezTo>
                <a:cubicBezTo>
                  <a:pt x="2548" y="3719"/>
                  <a:pt x="2554" y="3708"/>
                  <a:pt x="2566" y="3696"/>
                </a:cubicBezTo>
                <a:close/>
                <a:moveTo>
                  <a:pt x="14111" y="4576"/>
                </a:moveTo>
                <a:cubicBezTo>
                  <a:pt x="14132" y="4576"/>
                  <a:pt x="14148" y="4580"/>
                  <a:pt x="14148" y="4606"/>
                </a:cubicBezTo>
                <a:cubicBezTo>
                  <a:pt x="14148" y="4644"/>
                  <a:pt x="14122" y="4648"/>
                  <a:pt x="14096" y="4648"/>
                </a:cubicBezTo>
                <a:cubicBezTo>
                  <a:pt x="14090" y="4648"/>
                  <a:pt x="14083" y="4648"/>
                  <a:pt x="14077" y="4648"/>
                </a:cubicBezTo>
                <a:cubicBezTo>
                  <a:pt x="14083" y="4624"/>
                  <a:pt x="14089" y="4600"/>
                  <a:pt x="14089" y="4577"/>
                </a:cubicBezTo>
                <a:cubicBezTo>
                  <a:pt x="14097" y="4577"/>
                  <a:pt x="14104" y="4576"/>
                  <a:pt x="14111" y="4576"/>
                </a:cubicBezTo>
                <a:close/>
                <a:moveTo>
                  <a:pt x="13149" y="4648"/>
                </a:moveTo>
                <a:cubicBezTo>
                  <a:pt x="13161" y="4648"/>
                  <a:pt x="13179" y="4659"/>
                  <a:pt x="13179" y="4665"/>
                </a:cubicBezTo>
                <a:cubicBezTo>
                  <a:pt x="13179" y="4689"/>
                  <a:pt x="13167" y="4695"/>
                  <a:pt x="13149" y="4695"/>
                </a:cubicBezTo>
                <a:cubicBezTo>
                  <a:pt x="13137" y="4689"/>
                  <a:pt x="13131" y="4677"/>
                  <a:pt x="13126" y="4665"/>
                </a:cubicBezTo>
                <a:cubicBezTo>
                  <a:pt x="13131" y="4659"/>
                  <a:pt x="13143" y="4648"/>
                  <a:pt x="13149" y="4648"/>
                </a:cubicBezTo>
                <a:close/>
                <a:moveTo>
                  <a:pt x="13903" y="4647"/>
                </a:moveTo>
                <a:cubicBezTo>
                  <a:pt x="13952" y="4647"/>
                  <a:pt x="13936" y="4696"/>
                  <a:pt x="13953" y="4725"/>
                </a:cubicBezTo>
                <a:cubicBezTo>
                  <a:pt x="13930" y="4725"/>
                  <a:pt x="13906" y="4730"/>
                  <a:pt x="13882" y="4730"/>
                </a:cubicBezTo>
                <a:cubicBezTo>
                  <a:pt x="13871" y="4725"/>
                  <a:pt x="13859" y="4719"/>
                  <a:pt x="13847" y="4719"/>
                </a:cubicBezTo>
                <a:cubicBezTo>
                  <a:pt x="13853" y="4689"/>
                  <a:pt x="13853" y="4654"/>
                  <a:pt x="13894" y="4648"/>
                </a:cubicBezTo>
                <a:cubicBezTo>
                  <a:pt x="13897" y="4647"/>
                  <a:pt x="13900" y="4647"/>
                  <a:pt x="13903" y="4647"/>
                </a:cubicBezTo>
                <a:close/>
                <a:moveTo>
                  <a:pt x="13764" y="4571"/>
                </a:moveTo>
                <a:cubicBezTo>
                  <a:pt x="13788" y="4612"/>
                  <a:pt x="13817" y="4654"/>
                  <a:pt x="13746" y="4689"/>
                </a:cubicBezTo>
                <a:cubicBezTo>
                  <a:pt x="13717" y="4707"/>
                  <a:pt x="13717" y="4730"/>
                  <a:pt x="13723" y="4766"/>
                </a:cubicBezTo>
                <a:cubicBezTo>
                  <a:pt x="13681" y="4772"/>
                  <a:pt x="13646" y="4772"/>
                  <a:pt x="13604" y="4772"/>
                </a:cubicBezTo>
                <a:cubicBezTo>
                  <a:pt x="13599" y="4689"/>
                  <a:pt x="13711" y="4665"/>
                  <a:pt x="13699" y="4583"/>
                </a:cubicBezTo>
                <a:cubicBezTo>
                  <a:pt x="13717" y="4583"/>
                  <a:pt x="13740" y="4577"/>
                  <a:pt x="13758" y="4571"/>
                </a:cubicBezTo>
                <a:close/>
                <a:moveTo>
                  <a:pt x="14061" y="4687"/>
                </a:moveTo>
                <a:cubicBezTo>
                  <a:pt x="14066" y="4687"/>
                  <a:pt x="14072" y="4688"/>
                  <a:pt x="14077" y="4689"/>
                </a:cubicBezTo>
                <a:cubicBezTo>
                  <a:pt x="14058" y="4761"/>
                  <a:pt x="14044" y="4789"/>
                  <a:pt x="14016" y="4789"/>
                </a:cubicBezTo>
                <a:cubicBezTo>
                  <a:pt x="14001" y="4789"/>
                  <a:pt x="13981" y="4781"/>
                  <a:pt x="13953" y="4766"/>
                </a:cubicBezTo>
                <a:cubicBezTo>
                  <a:pt x="13953" y="4754"/>
                  <a:pt x="13953" y="4736"/>
                  <a:pt x="13959" y="4725"/>
                </a:cubicBezTo>
                <a:cubicBezTo>
                  <a:pt x="13995" y="4719"/>
                  <a:pt x="14023" y="4687"/>
                  <a:pt x="14061" y="4687"/>
                </a:cubicBezTo>
                <a:close/>
                <a:moveTo>
                  <a:pt x="17370" y="4879"/>
                </a:moveTo>
                <a:cubicBezTo>
                  <a:pt x="17381" y="4879"/>
                  <a:pt x="17391" y="4885"/>
                  <a:pt x="17400" y="4902"/>
                </a:cubicBezTo>
                <a:cubicBezTo>
                  <a:pt x="17412" y="4926"/>
                  <a:pt x="17382" y="4943"/>
                  <a:pt x="17353" y="4949"/>
                </a:cubicBezTo>
                <a:cubicBezTo>
                  <a:pt x="17345" y="4955"/>
                  <a:pt x="17336" y="4957"/>
                  <a:pt x="17328" y="4957"/>
                </a:cubicBezTo>
                <a:cubicBezTo>
                  <a:pt x="17318" y="4957"/>
                  <a:pt x="17309" y="4953"/>
                  <a:pt x="17306" y="4943"/>
                </a:cubicBezTo>
                <a:cubicBezTo>
                  <a:pt x="17300" y="4937"/>
                  <a:pt x="17317" y="4920"/>
                  <a:pt x="17323" y="4908"/>
                </a:cubicBezTo>
                <a:cubicBezTo>
                  <a:pt x="17338" y="4894"/>
                  <a:pt x="17354" y="4879"/>
                  <a:pt x="17370" y="4879"/>
                </a:cubicBezTo>
                <a:close/>
                <a:moveTo>
                  <a:pt x="17384" y="4138"/>
                </a:moveTo>
                <a:cubicBezTo>
                  <a:pt x="17522" y="4138"/>
                  <a:pt x="17661" y="4144"/>
                  <a:pt x="17802" y="4157"/>
                </a:cubicBezTo>
                <a:cubicBezTo>
                  <a:pt x="17785" y="4246"/>
                  <a:pt x="17731" y="4299"/>
                  <a:pt x="17690" y="4352"/>
                </a:cubicBezTo>
                <a:cubicBezTo>
                  <a:pt x="17495" y="4624"/>
                  <a:pt x="17264" y="4855"/>
                  <a:pt x="17004" y="5073"/>
                </a:cubicBezTo>
                <a:cubicBezTo>
                  <a:pt x="16614" y="5399"/>
                  <a:pt x="16165" y="5594"/>
                  <a:pt x="15662" y="5659"/>
                </a:cubicBezTo>
                <a:cubicBezTo>
                  <a:pt x="15611" y="5666"/>
                  <a:pt x="15559" y="5670"/>
                  <a:pt x="15507" y="5670"/>
                </a:cubicBezTo>
                <a:cubicBezTo>
                  <a:pt x="15391" y="5670"/>
                  <a:pt x="15274" y="5650"/>
                  <a:pt x="15159" y="5605"/>
                </a:cubicBezTo>
                <a:cubicBezTo>
                  <a:pt x="14982" y="5535"/>
                  <a:pt x="14929" y="5404"/>
                  <a:pt x="15018" y="5233"/>
                </a:cubicBezTo>
                <a:cubicBezTo>
                  <a:pt x="15177" y="4920"/>
                  <a:pt x="15396" y="4659"/>
                  <a:pt x="15721" y="4506"/>
                </a:cubicBezTo>
                <a:cubicBezTo>
                  <a:pt x="16252" y="4252"/>
                  <a:pt x="16802" y="4138"/>
                  <a:pt x="17384" y="4138"/>
                </a:cubicBezTo>
                <a:close/>
                <a:moveTo>
                  <a:pt x="16194" y="5653"/>
                </a:moveTo>
                <a:cubicBezTo>
                  <a:pt x="16212" y="5659"/>
                  <a:pt x="16230" y="5665"/>
                  <a:pt x="16230" y="5688"/>
                </a:cubicBezTo>
                <a:cubicBezTo>
                  <a:pt x="16230" y="5718"/>
                  <a:pt x="16206" y="5730"/>
                  <a:pt x="16182" y="5730"/>
                </a:cubicBezTo>
                <a:cubicBezTo>
                  <a:pt x="16178" y="5730"/>
                  <a:pt x="16175" y="5731"/>
                  <a:pt x="16171" y="5731"/>
                </a:cubicBezTo>
                <a:cubicBezTo>
                  <a:pt x="16147" y="5731"/>
                  <a:pt x="16130" y="5714"/>
                  <a:pt x="16135" y="5688"/>
                </a:cubicBezTo>
                <a:cubicBezTo>
                  <a:pt x="16141" y="5665"/>
                  <a:pt x="16165" y="5653"/>
                  <a:pt x="16194" y="5653"/>
                </a:cubicBezTo>
                <a:close/>
                <a:moveTo>
                  <a:pt x="15174" y="5728"/>
                </a:moveTo>
                <a:cubicBezTo>
                  <a:pt x="15189" y="5728"/>
                  <a:pt x="15201" y="5740"/>
                  <a:pt x="15201" y="5759"/>
                </a:cubicBezTo>
                <a:cubicBezTo>
                  <a:pt x="15195" y="5789"/>
                  <a:pt x="15171" y="5801"/>
                  <a:pt x="15148" y="5801"/>
                </a:cubicBezTo>
                <a:cubicBezTo>
                  <a:pt x="15130" y="5801"/>
                  <a:pt x="15106" y="5789"/>
                  <a:pt x="15112" y="5771"/>
                </a:cubicBezTo>
                <a:cubicBezTo>
                  <a:pt x="15118" y="5741"/>
                  <a:pt x="15142" y="5730"/>
                  <a:pt x="15165" y="5730"/>
                </a:cubicBezTo>
                <a:cubicBezTo>
                  <a:pt x="15168" y="5729"/>
                  <a:pt x="15171" y="5728"/>
                  <a:pt x="15174" y="5728"/>
                </a:cubicBezTo>
                <a:close/>
                <a:moveTo>
                  <a:pt x="15420" y="5984"/>
                </a:moveTo>
                <a:cubicBezTo>
                  <a:pt x="15425" y="5996"/>
                  <a:pt x="15443" y="6002"/>
                  <a:pt x="15443" y="6007"/>
                </a:cubicBezTo>
                <a:cubicBezTo>
                  <a:pt x="15437" y="6031"/>
                  <a:pt x="15425" y="6043"/>
                  <a:pt x="15402" y="6043"/>
                </a:cubicBezTo>
                <a:cubicBezTo>
                  <a:pt x="15396" y="6043"/>
                  <a:pt x="15384" y="6025"/>
                  <a:pt x="15384" y="6019"/>
                </a:cubicBezTo>
                <a:cubicBezTo>
                  <a:pt x="15384" y="5996"/>
                  <a:pt x="15396" y="5984"/>
                  <a:pt x="15420" y="5984"/>
                </a:cubicBezTo>
                <a:close/>
                <a:moveTo>
                  <a:pt x="3104" y="4618"/>
                </a:moveTo>
                <a:cubicBezTo>
                  <a:pt x="3146" y="4618"/>
                  <a:pt x="3187" y="4621"/>
                  <a:pt x="3228" y="4624"/>
                </a:cubicBezTo>
                <a:cubicBezTo>
                  <a:pt x="3324" y="4628"/>
                  <a:pt x="3423" y="4642"/>
                  <a:pt x="3518" y="4642"/>
                </a:cubicBezTo>
                <a:cubicBezTo>
                  <a:pt x="3552" y="4642"/>
                  <a:pt x="3586" y="4641"/>
                  <a:pt x="3619" y="4636"/>
                </a:cubicBezTo>
                <a:cubicBezTo>
                  <a:pt x="3672" y="4629"/>
                  <a:pt x="3714" y="4625"/>
                  <a:pt x="3748" y="4625"/>
                </a:cubicBezTo>
                <a:cubicBezTo>
                  <a:pt x="3867" y="4625"/>
                  <a:pt x="3888" y="4678"/>
                  <a:pt x="3985" y="4866"/>
                </a:cubicBezTo>
                <a:cubicBezTo>
                  <a:pt x="4009" y="4914"/>
                  <a:pt x="4021" y="4961"/>
                  <a:pt x="4032" y="5014"/>
                </a:cubicBezTo>
                <a:cubicBezTo>
                  <a:pt x="4103" y="5339"/>
                  <a:pt x="4168" y="5665"/>
                  <a:pt x="4109" y="6002"/>
                </a:cubicBezTo>
                <a:cubicBezTo>
                  <a:pt x="4092" y="6138"/>
                  <a:pt x="4080" y="6274"/>
                  <a:pt x="4062" y="6410"/>
                </a:cubicBezTo>
                <a:cubicBezTo>
                  <a:pt x="3991" y="6888"/>
                  <a:pt x="3861" y="7356"/>
                  <a:pt x="3607" y="7775"/>
                </a:cubicBezTo>
                <a:cubicBezTo>
                  <a:pt x="3542" y="7894"/>
                  <a:pt x="3453" y="8000"/>
                  <a:pt x="3376" y="8112"/>
                </a:cubicBezTo>
                <a:cubicBezTo>
                  <a:pt x="3347" y="8157"/>
                  <a:pt x="3310" y="8180"/>
                  <a:pt x="3268" y="8180"/>
                </a:cubicBezTo>
                <a:cubicBezTo>
                  <a:pt x="3243" y="8180"/>
                  <a:pt x="3216" y="8171"/>
                  <a:pt x="3187" y="8154"/>
                </a:cubicBezTo>
                <a:cubicBezTo>
                  <a:pt x="3057" y="8077"/>
                  <a:pt x="2921" y="8024"/>
                  <a:pt x="2779" y="7970"/>
                </a:cubicBezTo>
                <a:cubicBezTo>
                  <a:pt x="2684" y="7935"/>
                  <a:pt x="2678" y="7876"/>
                  <a:pt x="2708" y="7787"/>
                </a:cubicBezTo>
                <a:cubicBezTo>
                  <a:pt x="2826" y="7415"/>
                  <a:pt x="2939" y="7036"/>
                  <a:pt x="3004" y="6652"/>
                </a:cubicBezTo>
                <a:cubicBezTo>
                  <a:pt x="3110" y="6025"/>
                  <a:pt x="3140" y="5404"/>
                  <a:pt x="2992" y="4784"/>
                </a:cubicBezTo>
                <a:cubicBezTo>
                  <a:pt x="2980" y="4736"/>
                  <a:pt x="2956" y="4683"/>
                  <a:pt x="2980" y="4630"/>
                </a:cubicBezTo>
                <a:cubicBezTo>
                  <a:pt x="3021" y="4621"/>
                  <a:pt x="3063" y="4618"/>
                  <a:pt x="3104" y="4618"/>
                </a:cubicBezTo>
                <a:close/>
                <a:moveTo>
                  <a:pt x="2643" y="8140"/>
                </a:moveTo>
                <a:cubicBezTo>
                  <a:pt x="2707" y="8140"/>
                  <a:pt x="2792" y="8193"/>
                  <a:pt x="2927" y="8290"/>
                </a:cubicBezTo>
                <a:cubicBezTo>
                  <a:pt x="2950" y="8307"/>
                  <a:pt x="2968" y="8325"/>
                  <a:pt x="2992" y="8337"/>
                </a:cubicBezTo>
                <a:cubicBezTo>
                  <a:pt x="3063" y="8384"/>
                  <a:pt x="3057" y="8437"/>
                  <a:pt x="3004" y="8503"/>
                </a:cubicBezTo>
                <a:cubicBezTo>
                  <a:pt x="2939" y="8591"/>
                  <a:pt x="2856" y="8668"/>
                  <a:pt x="2773" y="8739"/>
                </a:cubicBezTo>
                <a:cubicBezTo>
                  <a:pt x="2608" y="8875"/>
                  <a:pt x="2436" y="8993"/>
                  <a:pt x="2241" y="9082"/>
                </a:cubicBezTo>
                <a:cubicBezTo>
                  <a:pt x="2205" y="9029"/>
                  <a:pt x="2235" y="8993"/>
                  <a:pt x="2247" y="8958"/>
                </a:cubicBezTo>
                <a:cubicBezTo>
                  <a:pt x="2312" y="8786"/>
                  <a:pt x="2377" y="8615"/>
                  <a:pt x="2436" y="8443"/>
                </a:cubicBezTo>
                <a:cubicBezTo>
                  <a:pt x="2510" y="8234"/>
                  <a:pt x="2558" y="8140"/>
                  <a:pt x="2643" y="8140"/>
                </a:cubicBezTo>
                <a:close/>
                <a:moveTo>
                  <a:pt x="3814" y="9129"/>
                </a:moveTo>
                <a:cubicBezTo>
                  <a:pt x="3825" y="9135"/>
                  <a:pt x="3843" y="9141"/>
                  <a:pt x="3843" y="9147"/>
                </a:cubicBezTo>
                <a:cubicBezTo>
                  <a:pt x="3849" y="9159"/>
                  <a:pt x="3837" y="9177"/>
                  <a:pt x="3831" y="9182"/>
                </a:cubicBezTo>
                <a:cubicBezTo>
                  <a:pt x="3828" y="9183"/>
                  <a:pt x="3825" y="9184"/>
                  <a:pt x="3822" y="9184"/>
                </a:cubicBezTo>
                <a:cubicBezTo>
                  <a:pt x="3808" y="9184"/>
                  <a:pt x="3796" y="9172"/>
                  <a:pt x="3796" y="9153"/>
                </a:cubicBezTo>
                <a:cubicBezTo>
                  <a:pt x="3796" y="9147"/>
                  <a:pt x="3808" y="9141"/>
                  <a:pt x="3814" y="9129"/>
                </a:cubicBezTo>
                <a:close/>
                <a:moveTo>
                  <a:pt x="1799" y="8028"/>
                </a:moveTo>
                <a:cubicBezTo>
                  <a:pt x="1828" y="8028"/>
                  <a:pt x="1857" y="8028"/>
                  <a:pt x="1886" y="8030"/>
                </a:cubicBezTo>
                <a:cubicBezTo>
                  <a:pt x="1975" y="8030"/>
                  <a:pt x="2058" y="8030"/>
                  <a:pt x="2146" y="8041"/>
                </a:cubicBezTo>
                <a:cubicBezTo>
                  <a:pt x="2271" y="8053"/>
                  <a:pt x="2288" y="8077"/>
                  <a:pt x="2241" y="8183"/>
                </a:cubicBezTo>
                <a:cubicBezTo>
                  <a:pt x="2105" y="8497"/>
                  <a:pt x="1999" y="8822"/>
                  <a:pt x="1910" y="9147"/>
                </a:cubicBezTo>
                <a:cubicBezTo>
                  <a:pt x="1892" y="9224"/>
                  <a:pt x="1851" y="9259"/>
                  <a:pt x="1786" y="9283"/>
                </a:cubicBezTo>
                <a:cubicBezTo>
                  <a:pt x="1437" y="9419"/>
                  <a:pt x="1070" y="9490"/>
                  <a:pt x="704" y="9555"/>
                </a:cubicBezTo>
                <a:cubicBezTo>
                  <a:pt x="675" y="9559"/>
                  <a:pt x="645" y="9562"/>
                  <a:pt x="616" y="9562"/>
                </a:cubicBezTo>
                <a:cubicBezTo>
                  <a:pt x="561" y="9562"/>
                  <a:pt x="505" y="9552"/>
                  <a:pt x="455" y="9525"/>
                </a:cubicBezTo>
                <a:cubicBezTo>
                  <a:pt x="231" y="9413"/>
                  <a:pt x="154" y="9135"/>
                  <a:pt x="308" y="8899"/>
                </a:cubicBezTo>
                <a:cubicBezTo>
                  <a:pt x="659" y="8349"/>
                  <a:pt x="1140" y="8028"/>
                  <a:pt x="1799" y="8028"/>
                </a:cubicBezTo>
                <a:close/>
                <a:moveTo>
                  <a:pt x="4009" y="9756"/>
                </a:moveTo>
                <a:cubicBezTo>
                  <a:pt x="4025" y="9799"/>
                  <a:pt x="4026" y="9846"/>
                  <a:pt x="3983" y="9846"/>
                </a:cubicBezTo>
                <a:cubicBezTo>
                  <a:pt x="3978" y="9846"/>
                  <a:pt x="3973" y="9846"/>
                  <a:pt x="3967" y="9845"/>
                </a:cubicBezTo>
                <a:cubicBezTo>
                  <a:pt x="3920" y="9839"/>
                  <a:pt x="3938" y="9791"/>
                  <a:pt x="3950" y="9756"/>
                </a:cubicBezTo>
                <a:close/>
                <a:moveTo>
                  <a:pt x="1637" y="9864"/>
                </a:moveTo>
                <a:cubicBezTo>
                  <a:pt x="1641" y="9864"/>
                  <a:pt x="1641" y="9867"/>
                  <a:pt x="1638" y="9874"/>
                </a:cubicBezTo>
                <a:cubicBezTo>
                  <a:pt x="1632" y="9874"/>
                  <a:pt x="1632" y="9874"/>
                  <a:pt x="1626" y="9868"/>
                </a:cubicBezTo>
                <a:cubicBezTo>
                  <a:pt x="1631" y="9866"/>
                  <a:pt x="1635" y="9864"/>
                  <a:pt x="1637" y="9864"/>
                </a:cubicBezTo>
                <a:close/>
                <a:moveTo>
                  <a:pt x="4063" y="9880"/>
                </a:moveTo>
                <a:cubicBezTo>
                  <a:pt x="4074" y="9880"/>
                  <a:pt x="4084" y="9886"/>
                  <a:pt x="4092" y="9898"/>
                </a:cubicBezTo>
                <a:cubicBezTo>
                  <a:pt x="4103" y="9927"/>
                  <a:pt x="4109" y="9963"/>
                  <a:pt x="4086" y="9987"/>
                </a:cubicBezTo>
                <a:cubicBezTo>
                  <a:pt x="4078" y="9994"/>
                  <a:pt x="4070" y="9998"/>
                  <a:pt x="4062" y="9998"/>
                </a:cubicBezTo>
                <a:cubicBezTo>
                  <a:pt x="4047" y="9998"/>
                  <a:pt x="4034" y="9985"/>
                  <a:pt x="4026" y="9969"/>
                </a:cubicBezTo>
                <a:cubicBezTo>
                  <a:pt x="4009" y="9939"/>
                  <a:pt x="4015" y="9910"/>
                  <a:pt x="4044" y="9886"/>
                </a:cubicBezTo>
                <a:cubicBezTo>
                  <a:pt x="4050" y="9882"/>
                  <a:pt x="4057" y="9880"/>
                  <a:pt x="4063" y="9880"/>
                </a:cubicBezTo>
                <a:close/>
                <a:moveTo>
                  <a:pt x="3991" y="10063"/>
                </a:moveTo>
                <a:cubicBezTo>
                  <a:pt x="3997" y="10063"/>
                  <a:pt x="4015" y="10069"/>
                  <a:pt x="4015" y="10075"/>
                </a:cubicBezTo>
                <a:cubicBezTo>
                  <a:pt x="4015" y="10093"/>
                  <a:pt x="4015" y="10111"/>
                  <a:pt x="4009" y="10122"/>
                </a:cubicBezTo>
                <a:cubicBezTo>
                  <a:pt x="4003" y="10134"/>
                  <a:pt x="3991" y="10140"/>
                  <a:pt x="3985" y="10146"/>
                </a:cubicBezTo>
                <a:cubicBezTo>
                  <a:pt x="3985" y="10134"/>
                  <a:pt x="3985" y="10122"/>
                  <a:pt x="3985" y="10117"/>
                </a:cubicBezTo>
                <a:cubicBezTo>
                  <a:pt x="3985" y="10099"/>
                  <a:pt x="3991" y="10081"/>
                  <a:pt x="3991" y="10063"/>
                </a:cubicBezTo>
                <a:close/>
                <a:moveTo>
                  <a:pt x="4044" y="10359"/>
                </a:moveTo>
                <a:cubicBezTo>
                  <a:pt x="4068" y="10359"/>
                  <a:pt x="4074" y="10377"/>
                  <a:pt x="4080" y="10394"/>
                </a:cubicBezTo>
                <a:cubicBezTo>
                  <a:pt x="4075" y="10413"/>
                  <a:pt x="4064" y="10420"/>
                  <a:pt x="4051" y="10420"/>
                </a:cubicBezTo>
                <a:cubicBezTo>
                  <a:pt x="4047" y="10420"/>
                  <a:pt x="4042" y="10419"/>
                  <a:pt x="4038" y="10418"/>
                </a:cubicBezTo>
                <a:cubicBezTo>
                  <a:pt x="4032" y="10418"/>
                  <a:pt x="4026" y="10400"/>
                  <a:pt x="4026" y="10389"/>
                </a:cubicBezTo>
                <a:cubicBezTo>
                  <a:pt x="4026" y="10377"/>
                  <a:pt x="4038" y="10365"/>
                  <a:pt x="4044" y="10359"/>
                </a:cubicBezTo>
                <a:close/>
                <a:moveTo>
                  <a:pt x="4011" y="10665"/>
                </a:moveTo>
                <a:cubicBezTo>
                  <a:pt x="4024" y="10665"/>
                  <a:pt x="4033" y="10676"/>
                  <a:pt x="4038" y="10696"/>
                </a:cubicBezTo>
                <a:cubicBezTo>
                  <a:pt x="4038" y="10714"/>
                  <a:pt x="4026" y="10726"/>
                  <a:pt x="4009" y="10726"/>
                </a:cubicBezTo>
                <a:cubicBezTo>
                  <a:pt x="3997" y="10726"/>
                  <a:pt x="3979" y="10714"/>
                  <a:pt x="3979" y="10708"/>
                </a:cubicBezTo>
                <a:cubicBezTo>
                  <a:pt x="3985" y="10696"/>
                  <a:pt x="3991" y="10672"/>
                  <a:pt x="4003" y="10666"/>
                </a:cubicBezTo>
                <a:cubicBezTo>
                  <a:pt x="4006" y="10665"/>
                  <a:pt x="4009" y="10665"/>
                  <a:pt x="4011" y="10665"/>
                </a:cubicBezTo>
                <a:close/>
                <a:moveTo>
                  <a:pt x="6046" y="11494"/>
                </a:moveTo>
                <a:cubicBezTo>
                  <a:pt x="6052" y="11494"/>
                  <a:pt x="6059" y="11496"/>
                  <a:pt x="6066" y="11500"/>
                </a:cubicBezTo>
                <a:cubicBezTo>
                  <a:pt x="6084" y="11512"/>
                  <a:pt x="6090" y="11536"/>
                  <a:pt x="6102" y="11559"/>
                </a:cubicBezTo>
                <a:cubicBezTo>
                  <a:pt x="6084" y="11559"/>
                  <a:pt x="6066" y="11559"/>
                  <a:pt x="6048" y="11565"/>
                </a:cubicBezTo>
                <a:cubicBezTo>
                  <a:pt x="6031" y="11565"/>
                  <a:pt x="6007" y="11559"/>
                  <a:pt x="6013" y="11536"/>
                </a:cubicBezTo>
                <a:cubicBezTo>
                  <a:pt x="6013" y="11513"/>
                  <a:pt x="6027" y="11494"/>
                  <a:pt x="6046" y="11494"/>
                </a:cubicBezTo>
                <a:close/>
                <a:moveTo>
                  <a:pt x="6108" y="11559"/>
                </a:moveTo>
                <a:lnTo>
                  <a:pt x="6108" y="11559"/>
                </a:lnTo>
                <a:cubicBezTo>
                  <a:pt x="6125" y="11565"/>
                  <a:pt x="6143" y="11565"/>
                  <a:pt x="6161" y="11565"/>
                </a:cubicBezTo>
                <a:cubicBezTo>
                  <a:pt x="6179" y="11565"/>
                  <a:pt x="6202" y="11565"/>
                  <a:pt x="6202" y="11595"/>
                </a:cubicBezTo>
                <a:cubicBezTo>
                  <a:pt x="6202" y="11606"/>
                  <a:pt x="6190" y="11618"/>
                  <a:pt x="6184" y="11624"/>
                </a:cubicBezTo>
                <a:cubicBezTo>
                  <a:pt x="6177" y="11628"/>
                  <a:pt x="6169" y="11630"/>
                  <a:pt x="6163" y="11630"/>
                </a:cubicBezTo>
                <a:cubicBezTo>
                  <a:pt x="6150" y="11630"/>
                  <a:pt x="6139" y="11622"/>
                  <a:pt x="6131" y="11606"/>
                </a:cubicBezTo>
                <a:cubicBezTo>
                  <a:pt x="6125" y="11595"/>
                  <a:pt x="6114" y="11577"/>
                  <a:pt x="6108" y="11559"/>
                </a:cubicBezTo>
                <a:close/>
                <a:moveTo>
                  <a:pt x="6415" y="11891"/>
                </a:moveTo>
                <a:cubicBezTo>
                  <a:pt x="6428" y="11891"/>
                  <a:pt x="6436" y="11901"/>
                  <a:pt x="6445" y="11914"/>
                </a:cubicBezTo>
                <a:cubicBezTo>
                  <a:pt x="6451" y="11932"/>
                  <a:pt x="6451" y="11938"/>
                  <a:pt x="6433" y="11943"/>
                </a:cubicBezTo>
                <a:cubicBezTo>
                  <a:pt x="6427" y="11948"/>
                  <a:pt x="6420" y="11950"/>
                  <a:pt x="6414" y="11950"/>
                </a:cubicBezTo>
                <a:cubicBezTo>
                  <a:pt x="6403" y="11950"/>
                  <a:pt x="6393" y="11943"/>
                  <a:pt x="6385" y="11932"/>
                </a:cubicBezTo>
                <a:cubicBezTo>
                  <a:pt x="6391" y="11920"/>
                  <a:pt x="6391" y="11902"/>
                  <a:pt x="6397" y="11896"/>
                </a:cubicBezTo>
                <a:cubicBezTo>
                  <a:pt x="6404" y="11893"/>
                  <a:pt x="6410" y="11891"/>
                  <a:pt x="6415" y="11891"/>
                </a:cubicBezTo>
                <a:close/>
                <a:moveTo>
                  <a:pt x="6504" y="12038"/>
                </a:moveTo>
                <a:cubicBezTo>
                  <a:pt x="6527" y="12050"/>
                  <a:pt x="6533" y="12062"/>
                  <a:pt x="6527" y="12085"/>
                </a:cubicBezTo>
                <a:cubicBezTo>
                  <a:pt x="6524" y="12097"/>
                  <a:pt x="6518" y="12101"/>
                  <a:pt x="6509" y="12101"/>
                </a:cubicBezTo>
                <a:cubicBezTo>
                  <a:pt x="6504" y="12101"/>
                  <a:pt x="6498" y="12099"/>
                  <a:pt x="6492" y="12097"/>
                </a:cubicBezTo>
                <a:cubicBezTo>
                  <a:pt x="6474" y="12085"/>
                  <a:pt x="6462" y="12074"/>
                  <a:pt x="6474" y="12050"/>
                </a:cubicBezTo>
                <a:cubicBezTo>
                  <a:pt x="6474" y="12044"/>
                  <a:pt x="6492" y="12044"/>
                  <a:pt x="6504" y="12038"/>
                </a:cubicBezTo>
                <a:close/>
                <a:moveTo>
                  <a:pt x="6563" y="12204"/>
                </a:moveTo>
                <a:cubicBezTo>
                  <a:pt x="6581" y="12204"/>
                  <a:pt x="6592" y="12215"/>
                  <a:pt x="6592" y="12239"/>
                </a:cubicBezTo>
                <a:cubicBezTo>
                  <a:pt x="6587" y="12245"/>
                  <a:pt x="6575" y="12257"/>
                  <a:pt x="6569" y="12257"/>
                </a:cubicBezTo>
                <a:cubicBezTo>
                  <a:pt x="6566" y="12258"/>
                  <a:pt x="6563" y="12258"/>
                  <a:pt x="6560" y="12258"/>
                </a:cubicBezTo>
                <a:cubicBezTo>
                  <a:pt x="6542" y="12258"/>
                  <a:pt x="6534" y="12243"/>
                  <a:pt x="6539" y="12227"/>
                </a:cubicBezTo>
                <a:cubicBezTo>
                  <a:pt x="6539" y="12215"/>
                  <a:pt x="6551" y="12204"/>
                  <a:pt x="6563" y="12204"/>
                </a:cubicBezTo>
                <a:close/>
                <a:moveTo>
                  <a:pt x="6646" y="12635"/>
                </a:moveTo>
                <a:cubicBezTo>
                  <a:pt x="6652" y="12635"/>
                  <a:pt x="6669" y="12641"/>
                  <a:pt x="6675" y="12647"/>
                </a:cubicBezTo>
                <a:cubicBezTo>
                  <a:pt x="6687" y="12665"/>
                  <a:pt x="6681" y="12683"/>
                  <a:pt x="6657" y="12688"/>
                </a:cubicBezTo>
                <a:cubicBezTo>
                  <a:pt x="6646" y="12688"/>
                  <a:pt x="6640" y="12677"/>
                  <a:pt x="6628" y="12671"/>
                </a:cubicBezTo>
                <a:cubicBezTo>
                  <a:pt x="6634" y="12659"/>
                  <a:pt x="6634" y="12641"/>
                  <a:pt x="6646" y="12635"/>
                </a:cubicBezTo>
                <a:close/>
                <a:moveTo>
                  <a:pt x="3435" y="12712"/>
                </a:moveTo>
                <a:cubicBezTo>
                  <a:pt x="3447" y="12712"/>
                  <a:pt x="3459" y="12718"/>
                  <a:pt x="3465" y="12730"/>
                </a:cubicBezTo>
                <a:cubicBezTo>
                  <a:pt x="3471" y="12753"/>
                  <a:pt x="3465" y="12777"/>
                  <a:pt x="3441" y="12795"/>
                </a:cubicBezTo>
                <a:cubicBezTo>
                  <a:pt x="3429" y="12807"/>
                  <a:pt x="3412" y="12813"/>
                  <a:pt x="3394" y="12819"/>
                </a:cubicBezTo>
                <a:cubicBezTo>
                  <a:pt x="3394" y="12801"/>
                  <a:pt x="3394" y="12783"/>
                  <a:pt x="3394" y="12765"/>
                </a:cubicBezTo>
                <a:cubicBezTo>
                  <a:pt x="3400" y="12742"/>
                  <a:pt x="3400" y="12712"/>
                  <a:pt x="3435" y="12712"/>
                </a:cubicBezTo>
                <a:close/>
                <a:moveTo>
                  <a:pt x="3267" y="13071"/>
                </a:moveTo>
                <a:cubicBezTo>
                  <a:pt x="3282" y="13071"/>
                  <a:pt x="3294" y="13082"/>
                  <a:pt x="3299" y="13096"/>
                </a:cubicBezTo>
                <a:cubicBezTo>
                  <a:pt x="3305" y="13138"/>
                  <a:pt x="3282" y="13156"/>
                  <a:pt x="3258" y="13167"/>
                </a:cubicBezTo>
                <a:cubicBezTo>
                  <a:pt x="3253" y="13168"/>
                  <a:pt x="3248" y="13169"/>
                  <a:pt x="3244" y="13169"/>
                </a:cubicBezTo>
                <a:cubicBezTo>
                  <a:pt x="3223" y="13169"/>
                  <a:pt x="3210" y="13157"/>
                  <a:pt x="3205" y="13138"/>
                </a:cubicBezTo>
                <a:cubicBezTo>
                  <a:pt x="3193" y="13096"/>
                  <a:pt x="3228" y="13085"/>
                  <a:pt x="3258" y="13073"/>
                </a:cubicBezTo>
                <a:cubicBezTo>
                  <a:pt x="3261" y="13072"/>
                  <a:pt x="3264" y="13071"/>
                  <a:pt x="3267" y="13071"/>
                </a:cubicBezTo>
                <a:close/>
                <a:moveTo>
                  <a:pt x="3143" y="13261"/>
                </a:moveTo>
                <a:cubicBezTo>
                  <a:pt x="3146" y="13261"/>
                  <a:pt x="3148" y="13261"/>
                  <a:pt x="3151" y="13262"/>
                </a:cubicBezTo>
                <a:cubicBezTo>
                  <a:pt x="3175" y="13262"/>
                  <a:pt x="3187" y="13274"/>
                  <a:pt x="3187" y="13297"/>
                </a:cubicBezTo>
                <a:cubicBezTo>
                  <a:pt x="3187" y="13321"/>
                  <a:pt x="3187" y="13345"/>
                  <a:pt x="3151" y="13345"/>
                </a:cubicBezTo>
                <a:cubicBezTo>
                  <a:pt x="3134" y="13345"/>
                  <a:pt x="3122" y="13327"/>
                  <a:pt x="3122" y="13309"/>
                </a:cubicBezTo>
                <a:cubicBezTo>
                  <a:pt x="3122" y="13288"/>
                  <a:pt x="3117" y="13261"/>
                  <a:pt x="3143" y="13261"/>
                </a:cubicBezTo>
                <a:close/>
                <a:moveTo>
                  <a:pt x="3246" y="8591"/>
                </a:moveTo>
                <a:cubicBezTo>
                  <a:pt x="3358" y="8727"/>
                  <a:pt x="3465" y="8851"/>
                  <a:pt x="3542" y="9005"/>
                </a:cubicBezTo>
                <a:cubicBezTo>
                  <a:pt x="3737" y="9407"/>
                  <a:pt x="3808" y="9839"/>
                  <a:pt x="3796" y="10276"/>
                </a:cubicBezTo>
                <a:cubicBezTo>
                  <a:pt x="3790" y="10436"/>
                  <a:pt x="3796" y="10601"/>
                  <a:pt x="3772" y="10761"/>
                </a:cubicBezTo>
                <a:cubicBezTo>
                  <a:pt x="3719" y="11145"/>
                  <a:pt x="3589" y="11512"/>
                  <a:pt x="3483" y="11878"/>
                </a:cubicBezTo>
                <a:cubicBezTo>
                  <a:pt x="3282" y="12576"/>
                  <a:pt x="3010" y="13250"/>
                  <a:pt x="2749" y="13924"/>
                </a:cubicBezTo>
                <a:cubicBezTo>
                  <a:pt x="2678" y="14113"/>
                  <a:pt x="2619" y="14308"/>
                  <a:pt x="2519" y="14492"/>
                </a:cubicBezTo>
                <a:cubicBezTo>
                  <a:pt x="2495" y="14480"/>
                  <a:pt x="2472" y="14468"/>
                  <a:pt x="2454" y="14450"/>
                </a:cubicBezTo>
                <a:cubicBezTo>
                  <a:pt x="2010" y="14060"/>
                  <a:pt x="1673" y="13611"/>
                  <a:pt x="1549" y="13025"/>
                </a:cubicBezTo>
                <a:cubicBezTo>
                  <a:pt x="1437" y="12523"/>
                  <a:pt x="1390" y="12020"/>
                  <a:pt x="1413" y="11512"/>
                </a:cubicBezTo>
                <a:cubicBezTo>
                  <a:pt x="1425" y="11163"/>
                  <a:pt x="1520" y="10826"/>
                  <a:pt x="1632" y="10501"/>
                </a:cubicBezTo>
                <a:cubicBezTo>
                  <a:pt x="1691" y="10223"/>
                  <a:pt x="1827" y="9981"/>
                  <a:pt x="1939" y="9732"/>
                </a:cubicBezTo>
                <a:cubicBezTo>
                  <a:pt x="1957" y="9703"/>
                  <a:pt x="1981" y="9673"/>
                  <a:pt x="2004" y="9655"/>
                </a:cubicBezTo>
                <a:cubicBezTo>
                  <a:pt x="2205" y="9514"/>
                  <a:pt x="2406" y="9378"/>
                  <a:pt x="2608" y="9236"/>
                </a:cubicBezTo>
                <a:cubicBezTo>
                  <a:pt x="2619" y="9171"/>
                  <a:pt x="2690" y="9165"/>
                  <a:pt x="2726" y="9123"/>
                </a:cubicBezTo>
                <a:cubicBezTo>
                  <a:pt x="2809" y="9023"/>
                  <a:pt x="2891" y="8928"/>
                  <a:pt x="3004" y="8863"/>
                </a:cubicBezTo>
                <a:cubicBezTo>
                  <a:pt x="3116" y="8804"/>
                  <a:pt x="3128" y="8650"/>
                  <a:pt x="3246" y="8591"/>
                </a:cubicBezTo>
                <a:close/>
                <a:moveTo>
                  <a:pt x="4411" y="17259"/>
                </a:moveTo>
                <a:cubicBezTo>
                  <a:pt x="4434" y="17271"/>
                  <a:pt x="4446" y="17288"/>
                  <a:pt x="4434" y="17306"/>
                </a:cubicBezTo>
                <a:cubicBezTo>
                  <a:pt x="4418" y="17333"/>
                  <a:pt x="4392" y="17360"/>
                  <a:pt x="4356" y="17360"/>
                </a:cubicBezTo>
                <a:cubicBezTo>
                  <a:pt x="4353" y="17360"/>
                  <a:pt x="4349" y="17360"/>
                  <a:pt x="4346" y="17359"/>
                </a:cubicBezTo>
                <a:cubicBezTo>
                  <a:pt x="4322" y="17359"/>
                  <a:pt x="4310" y="17336"/>
                  <a:pt x="4322" y="17318"/>
                </a:cubicBezTo>
                <a:cubicBezTo>
                  <a:pt x="4346" y="17288"/>
                  <a:pt x="4369" y="17259"/>
                  <a:pt x="4411" y="17259"/>
                </a:cubicBezTo>
                <a:close/>
                <a:moveTo>
                  <a:pt x="4232" y="17409"/>
                </a:moveTo>
                <a:cubicBezTo>
                  <a:pt x="4238" y="17409"/>
                  <a:pt x="4245" y="17412"/>
                  <a:pt x="4251" y="17418"/>
                </a:cubicBezTo>
                <a:cubicBezTo>
                  <a:pt x="4263" y="17436"/>
                  <a:pt x="4245" y="17454"/>
                  <a:pt x="4233" y="17466"/>
                </a:cubicBezTo>
                <a:cubicBezTo>
                  <a:pt x="4222" y="17477"/>
                  <a:pt x="4208" y="17489"/>
                  <a:pt x="4194" y="17489"/>
                </a:cubicBezTo>
                <a:cubicBezTo>
                  <a:pt x="4187" y="17489"/>
                  <a:pt x="4180" y="17486"/>
                  <a:pt x="4174" y="17477"/>
                </a:cubicBezTo>
                <a:cubicBezTo>
                  <a:pt x="4151" y="17454"/>
                  <a:pt x="4186" y="17436"/>
                  <a:pt x="4204" y="17424"/>
                </a:cubicBezTo>
                <a:cubicBezTo>
                  <a:pt x="4211" y="17417"/>
                  <a:pt x="4221" y="17409"/>
                  <a:pt x="4232" y="17409"/>
                </a:cubicBezTo>
                <a:close/>
                <a:moveTo>
                  <a:pt x="4927" y="17124"/>
                </a:moveTo>
                <a:cubicBezTo>
                  <a:pt x="4999" y="17124"/>
                  <a:pt x="5066" y="17146"/>
                  <a:pt x="5108" y="17194"/>
                </a:cubicBezTo>
                <a:cubicBezTo>
                  <a:pt x="5215" y="17312"/>
                  <a:pt x="5315" y="17448"/>
                  <a:pt x="5345" y="17613"/>
                </a:cubicBezTo>
                <a:cubicBezTo>
                  <a:pt x="5422" y="17998"/>
                  <a:pt x="5440" y="18376"/>
                  <a:pt x="5268" y="18749"/>
                </a:cubicBezTo>
                <a:cubicBezTo>
                  <a:pt x="5274" y="18790"/>
                  <a:pt x="5274" y="18831"/>
                  <a:pt x="5239" y="18867"/>
                </a:cubicBezTo>
                <a:cubicBezTo>
                  <a:pt x="5239" y="18896"/>
                  <a:pt x="5233" y="18926"/>
                  <a:pt x="5203" y="18944"/>
                </a:cubicBezTo>
                <a:cubicBezTo>
                  <a:pt x="5203" y="18979"/>
                  <a:pt x="5203" y="19015"/>
                  <a:pt x="5191" y="19038"/>
                </a:cubicBezTo>
                <a:cubicBezTo>
                  <a:pt x="5061" y="19340"/>
                  <a:pt x="4878" y="19600"/>
                  <a:pt x="4641" y="19819"/>
                </a:cubicBezTo>
                <a:cubicBezTo>
                  <a:pt x="4570" y="19878"/>
                  <a:pt x="4499" y="19931"/>
                  <a:pt x="4381" y="19955"/>
                </a:cubicBezTo>
                <a:cubicBezTo>
                  <a:pt x="4275" y="19635"/>
                  <a:pt x="4245" y="19310"/>
                  <a:pt x="4245" y="18979"/>
                </a:cubicBezTo>
                <a:cubicBezTo>
                  <a:pt x="4216" y="18890"/>
                  <a:pt x="4251" y="18808"/>
                  <a:pt x="4251" y="18725"/>
                </a:cubicBezTo>
                <a:cubicBezTo>
                  <a:pt x="4257" y="18293"/>
                  <a:pt x="4346" y="17885"/>
                  <a:pt x="4494" y="17483"/>
                </a:cubicBezTo>
                <a:cubicBezTo>
                  <a:pt x="4529" y="17389"/>
                  <a:pt x="4576" y="17306"/>
                  <a:pt x="4647" y="17235"/>
                </a:cubicBezTo>
                <a:cubicBezTo>
                  <a:pt x="4722" y="17164"/>
                  <a:pt x="4830" y="17124"/>
                  <a:pt x="4927" y="17124"/>
                </a:cubicBezTo>
                <a:close/>
                <a:moveTo>
                  <a:pt x="3695" y="22130"/>
                </a:moveTo>
                <a:cubicBezTo>
                  <a:pt x="3719" y="22130"/>
                  <a:pt x="3725" y="22148"/>
                  <a:pt x="3731" y="22166"/>
                </a:cubicBezTo>
                <a:cubicBezTo>
                  <a:pt x="3737" y="22178"/>
                  <a:pt x="3743" y="22190"/>
                  <a:pt x="3743" y="22201"/>
                </a:cubicBezTo>
                <a:cubicBezTo>
                  <a:pt x="3731" y="22195"/>
                  <a:pt x="3719" y="22195"/>
                  <a:pt x="3707" y="22195"/>
                </a:cubicBezTo>
                <a:cubicBezTo>
                  <a:pt x="3689" y="22190"/>
                  <a:pt x="3672" y="22184"/>
                  <a:pt x="3672" y="22160"/>
                </a:cubicBezTo>
                <a:cubicBezTo>
                  <a:pt x="3678" y="22148"/>
                  <a:pt x="3684" y="22136"/>
                  <a:pt x="3695" y="22130"/>
                </a:cubicBezTo>
                <a:close/>
                <a:moveTo>
                  <a:pt x="3875" y="22578"/>
                </a:moveTo>
                <a:cubicBezTo>
                  <a:pt x="3880" y="22578"/>
                  <a:pt x="3885" y="22580"/>
                  <a:pt x="3890" y="22586"/>
                </a:cubicBezTo>
                <a:cubicBezTo>
                  <a:pt x="3908" y="22603"/>
                  <a:pt x="3896" y="22627"/>
                  <a:pt x="3873" y="22639"/>
                </a:cubicBezTo>
                <a:cubicBezTo>
                  <a:pt x="3861" y="22668"/>
                  <a:pt x="3837" y="22686"/>
                  <a:pt x="3808" y="22704"/>
                </a:cubicBezTo>
                <a:cubicBezTo>
                  <a:pt x="3796" y="22710"/>
                  <a:pt x="3784" y="22722"/>
                  <a:pt x="3766" y="22734"/>
                </a:cubicBezTo>
                <a:cubicBezTo>
                  <a:pt x="3757" y="22740"/>
                  <a:pt x="3747" y="22745"/>
                  <a:pt x="3738" y="22745"/>
                </a:cubicBezTo>
                <a:cubicBezTo>
                  <a:pt x="3731" y="22745"/>
                  <a:pt x="3724" y="22742"/>
                  <a:pt x="3719" y="22734"/>
                </a:cubicBezTo>
                <a:cubicBezTo>
                  <a:pt x="3713" y="22734"/>
                  <a:pt x="3731" y="22716"/>
                  <a:pt x="3743" y="22710"/>
                </a:cubicBezTo>
                <a:cubicBezTo>
                  <a:pt x="3749" y="22686"/>
                  <a:pt x="3760" y="22674"/>
                  <a:pt x="3778" y="22668"/>
                </a:cubicBezTo>
                <a:cubicBezTo>
                  <a:pt x="3790" y="22639"/>
                  <a:pt x="3814" y="22621"/>
                  <a:pt x="3837" y="22609"/>
                </a:cubicBezTo>
                <a:cubicBezTo>
                  <a:pt x="3851" y="22600"/>
                  <a:pt x="3861" y="22578"/>
                  <a:pt x="3875" y="22578"/>
                </a:cubicBezTo>
                <a:close/>
                <a:moveTo>
                  <a:pt x="7986" y="0"/>
                </a:moveTo>
                <a:cubicBezTo>
                  <a:pt x="7853" y="0"/>
                  <a:pt x="7726" y="43"/>
                  <a:pt x="7603" y="107"/>
                </a:cubicBezTo>
                <a:cubicBezTo>
                  <a:pt x="7568" y="142"/>
                  <a:pt x="7532" y="166"/>
                  <a:pt x="7485" y="184"/>
                </a:cubicBezTo>
                <a:cubicBezTo>
                  <a:pt x="7420" y="237"/>
                  <a:pt x="7355" y="284"/>
                  <a:pt x="7296" y="332"/>
                </a:cubicBezTo>
                <a:cubicBezTo>
                  <a:pt x="7225" y="397"/>
                  <a:pt x="7160" y="468"/>
                  <a:pt x="7095" y="533"/>
                </a:cubicBezTo>
                <a:cubicBezTo>
                  <a:pt x="7089" y="580"/>
                  <a:pt x="7065" y="621"/>
                  <a:pt x="7024" y="651"/>
                </a:cubicBezTo>
                <a:cubicBezTo>
                  <a:pt x="6853" y="870"/>
                  <a:pt x="6746" y="1130"/>
                  <a:pt x="6640" y="1390"/>
                </a:cubicBezTo>
                <a:cubicBezTo>
                  <a:pt x="6587" y="1532"/>
                  <a:pt x="6557" y="1691"/>
                  <a:pt x="6533" y="1839"/>
                </a:cubicBezTo>
                <a:cubicBezTo>
                  <a:pt x="6504" y="2005"/>
                  <a:pt x="6498" y="2164"/>
                  <a:pt x="6480" y="2330"/>
                </a:cubicBezTo>
                <a:cubicBezTo>
                  <a:pt x="6521" y="2448"/>
                  <a:pt x="6480" y="2531"/>
                  <a:pt x="6368" y="2602"/>
                </a:cubicBezTo>
                <a:cubicBezTo>
                  <a:pt x="5877" y="2939"/>
                  <a:pt x="5345" y="3199"/>
                  <a:pt x="4807" y="3442"/>
                </a:cubicBezTo>
                <a:cubicBezTo>
                  <a:pt x="4712" y="3486"/>
                  <a:pt x="4616" y="3537"/>
                  <a:pt x="4511" y="3537"/>
                </a:cubicBezTo>
                <a:cubicBezTo>
                  <a:pt x="4505" y="3537"/>
                  <a:pt x="4499" y="3536"/>
                  <a:pt x="4494" y="3536"/>
                </a:cubicBezTo>
                <a:cubicBezTo>
                  <a:pt x="4383" y="3553"/>
                  <a:pt x="4278" y="3590"/>
                  <a:pt x="4163" y="3590"/>
                </a:cubicBezTo>
                <a:cubicBezTo>
                  <a:pt x="4155" y="3590"/>
                  <a:pt x="4147" y="3590"/>
                  <a:pt x="4139" y="3589"/>
                </a:cubicBezTo>
                <a:cubicBezTo>
                  <a:pt x="4086" y="3616"/>
                  <a:pt x="4026" y="3629"/>
                  <a:pt x="3964" y="3629"/>
                </a:cubicBezTo>
                <a:cubicBezTo>
                  <a:pt x="3944" y="3629"/>
                  <a:pt x="3923" y="3628"/>
                  <a:pt x="3902" y="3625"/>
                </a:cubicBezTo>
                <a:lnTo>
                  <a:pt x="3825" y="3625"/>
                </a:lnTo>
                <a:cubicBezTo>
                  <a:pt x="3799" y="3638"/>
                  <a:pt x="3772" y="3645"/>
                  <a:pt x="3743" y="3645"/>
                </a:cubicBezTo>
                <a:cubicBezTo>
                  <a:pt x="3733" y="3645"/>
                  <a:pt x="3723" y="3644"/>
                  <a:pt x="3713" y="3643"/>
                </a:cubicBezTo>
                <a:cubicBezTo>
                  <a:pt x="3698" y="3648"/>
                  <a:pt x="3683" y="3651"/>
                  <a:pt x="3670" y="3651"/>
                </a:cubicBezTo>
                <a:cubicBezTo>
                  <a:pt x="3626" y="3651"/>
                  <a:pt x="3592" y="3624"/>
                  <a:pt x="3565" y="3583"/>
                </a:cubicBezTo>
                <a:cubicBezTo>
                  <a:pt x="3370" y="3323"/>
                  <a:pt x="3181" y="3069"/>
                  <a:pt x="2992" y="2809"/>
                </a:cubicBezTo>
                <a:cubicBezTo>
                  <a:pt x="2962" y="2785"/>
                  <a:pt x="2933" y="2768"/>
                  <a:pt x="2921" y="2732"/>
                </a:cubicBezTo>
                <a:cubicBezTo>
                  <a:pt x="2814" y="2649"/>
                  <a:pt x="2726" y="2555"/>
                  <a:pt x="2643" y="2448"/>
                </a:cubicBezTo>
                <a:cubicBezTo>
                  <a:pt x="2631" y="2436"/>
                  <a:pt x="2619" y="2425"/>
                  <a:pt x="2608" y="2413"/>
                </a:cubicBezTo>
                <a:cubicBezTo>
                  <a:pt x="2572" y="2395"/>
                  <a:pt x="2548" y="2371"/>
                  <a:pt x="2531" y="2336"/>
                </a:cubicBezTo>
                <a:cubicBezTo>
                  <a:pt x="2359" y="2271"/>
                  <a:pt x="2211" y="2164"/>
                  <a:pt x="2046" y="2088"/>
                </a:cubicBezTo>
                <a:cubicBezTo>
                  <a:pt x="1832" y="1993"/>
                  <a:pt x="1622" y="1944"/>
                  <a:pt x="1411" y="1944"/>
                </a:cubicBezTo>
                <a:cubicBezTo>
                  <a:pt x="1214" y="1944"/>
                  <a:pt x="1016" y="1987"/>
                  <a:pt x="816" y="2076"/>
                </a:cubicBezTo>
                <a:cubicBezTo>
                  <a:pt x="792" y="2082"/>
                  <a:pt x="769" y="2094"/>
                  <a:pt x="745" y="2105"/>
                </a:cubicBezTo>
                <a:cubicBezTo>
                  <a:pt x="603" y="2206"/>
                  <a:pt x="473" y="2312"/>
                  <a:pt x="367" y="2448"/>
                </a:cubicBezTo>
                <a:cubicBezTo>
                  <a:pt x="272" y="2732"/>
                  <a:pt x="243" y="3010"/>
                  <a:pt x="402" y="3282"/>
                </a:cubicBezTo>
                <a:cubicBezTo>
                  <a:pt x="455" y="3377"/>
                  <a:pt x="497" y="3483"/>
                  <a:pt x="544" y="3583"/>
                </a:cubicBezTo>
                <a:cubicBezTo>
                  <a:pt x="597" y="3648"/>
                  <a:pt x="645" y="3714"/>
                  <a:pt x="698" y="3779"/>
                </a:cubicBezTo>
                <a:cubicBezTo>
                  <a:pt x="727" y="3790"/>
                  <a:pt x="751" y="3814"/>
                  <a:pt x="769" y="3849"/>
                </a:cubicBezTo>
                <a:cubicBezTo>
                  <a:pt x="887" y="3920"/>
                  <a:pt x="999" y="3997"/>
                  <a:pt x="1118" y="4062"/>
                </a:cubicBezTo>
                <a:cubicBezTo>
                  <a:pt x="1466" y="4252"/>
                  <a:pt x="1821" y="4447"/>
                  <a:pt x="2229" y="4506"/>
                </a:cubicBezTo>
                <a:cubicBezTo>
                  <a:pt x="2590" y="4565"/>
                  <a:pt x="2590" y="4577"/>
                  <a:pt x="2678" y="4943"/>
                </a:cubicBezTo>
                <a:cubicBezTo>
                  <a:pt x="2684" y="4961"/>
                  <a:pt x="2678" y="4985"/>
                  <a:pt x="2684" y="5002"/>
                </a:cubicBezTo>
                <a:cubicBezTo>
                  <a:pt x="2749" y="5203"/>
                  <a:pt x="2791" y="5410"/>
                  <a:pt x="2767" y="5629"/>
                </a:cubicBezTo>
                <a:cubicBezTo>
                  <a:pt x="2797" y="5670"/>
                  <a:pt x="2797" y="5706"/>
                  <a:pt x="2767" y="5747"/>
                </a:cubicBezTo>
                <a:cubicBezTo>
                  <a:pt x="2773" y="5812"/>
                  <a:pt x="2773" y="5877"/>
                  <a:pt x="2749" y="5942"/>
                </a:cubicBezTo>
                <a:cubicBezTo>
                  <a:pt x="2761" y="5972"/>
                  <a:pt x="2755" y="6002"/>
                  <a:pt x="2738" y="6025"/>
                </a:cubicBezTo>
                <a:cubicBezTo>
                  <a:pt x="2726" y="6090"/>
                  <a:pt x="2720" y="6155"/>
                  <a:pt x="2714" y="6220"/>
                </a:cubicBezTo>
                <a:cubicBezTo>
                  <a:pt x="2720" y="6274"/>
                  <a:pt x="2732" y="6327"/>
                  <a:pt x="2690" y="6380"/>
                </a:cubicBezTo>
                <a:cubicBezTo>
                  <a:pt x="2684" y="6415"/>
                  <a:pt x="2678" y="6457"/>
                  <a:pt x="2673" y="6492"/>
                </a:cubicBezTo>
                <a:cubicBezTo>
                  <a:pt x="2684" y="6616"/>
                  <a:pt x="2649" y="6735"/>
                  <a:pt x="2613" y="6847"/>
                </a:cubicBezTo>
                <a:cubicBezTo>
                  <a:pt x="2608" y="7095"/>
                  <a:pt x="2507" y="7320"/>
                  <a:pt x="2448" y="7551"/>
                </a:cubicBezTo>
                <a:cubicBezTo>
                  <a:pt x="2448" y="7568"/>
                  <a:pt x="2448" y="7580"/>
                  <a:pt x="2442" y="7592"/>
                </a:cubicBezTo>
                <a:cubicBezTo>
                  <a:pt x="2373" y="7849"/>
                  <a:pt x="2361" y="7891"/>
                  <a:pt x="2173" y="7891"/>
                </a:cubicBezTo>
                <a:cubicBezTo>
                  <a:pt x="2136" y="7891"/>
                  <a:pt x="2092" y="7890"/>
                  <a:pt x="2040" y="7888"/>
                </a:cubicBezTo>
                <a:cubicBezTo>
                  <a:pt x="1985" y="7884"/>
                  <a:pt x="1930" y="7883"/>
                  <a:pt x="1875" y="7883"/>
                </a:cubicBezTo>
                <a:cubicBezTo>
                  <a:pt x="1428" y="7883"/>
                  <a:pt x="1010" y="7996"/>
                  <a:pt x="656" y="8301"/>
                </a:cubicBezTo>
                <a:cubicBezTo>
                  <a:pt x="633" y="8319"/>
                  <a:pt x="597" y="8331"/>
                  <a:pt x="574" y="8349"/>
                </a:cubicBezTo>
                <a:cubicBezTo>
                  <a:pt x="485" y="8449"/>
                  <a:pt x="402" y="8550"/>
                  <a:pt x="319" y="8650"/>
                </a:cubicBezTo>
                <a:cubicBezTo>
                  <a:pt x="302" y="8698"/>
                  <a:pt x="266" y="8733"/>
                  <a:pt x="231" y="8763"/>
                </a:cubicBezTo>
                <a:cubicBezTo>
                  <a:pt x="213" y="8792"/>
                  <a:pt x="195" y="8822"/>
                  <a:pt x="172" y="8851"/>
                </a:cubicBezTo>
                <a:cubicBezTo>
                  <a:pt x="160" y="8910"/>
                  <a:pt x="136" y="8964"/>
                  <a:pt x="95" y="9005"/>
                </a:cubicBezTo>
                <a:cubicBezTo>
                  <a:pt x="0" y="9206"/>
                  <a:pt x="59" y="9401"/>
                  <a:pt x="101" y="9596"/>
                </a:cubicBezTo>
                <a:cubicBezTo>
                  <a:pt x="172" y="9738"/>
                  <a:pt x="278" y="9856"/>
                  <a:pt x="408" y="9951"/>
                </a:cubicBezTo>
                <a:cubicBezTo>
                  <a:pt x="532" y="9957"/>
                  <a:pt x="639" y="10040"/>
                  <a:pt x="763" y="10052"/>
                </a:cubicBezTo>
                <a:cubicBezTo>
                  <a:pt x="783" y="10052"/>
                  <a:pt x="802" y="10053"/>
                  <a:pt x="822" y="10053"/>
                </a:cubicBezTo>
                <a:cubicBezTo>
                  <a:pt x="962" y="10053"/>
                  <a:pt x="1102" y="10034"/>
                  <a:pt x="1242" y="9992"/>
                </a:cubicBezTo>
                <a:cubicBezTo>
                  <a:pt x="1307" y="9971"/>
                  <a:pt x="1373" y="9939"/>
                  <a:pt x="1448" y="9939"/>
                </a:cubicBezTo>
                <a:cubicBezTo>
                  <a:pt x="1454" y="9939"/>
                  <a:pt x="1460" y="9939"/>
                  <a:pt x="1466" y="9939"/>
                </a:cubicBezTo>
                <a:cubicBezTo>
                  <a:pt x="1520" y="9916"/>
                  <a:pt x="1561" y="9874"/>
                  <a:pt x="1626" y="9874"/>
                </a:cubicBezTo>
                <a:cubicBezTo>
                  <a:pt x="1602" y="10075"/>
                  <a:pt x="1555" y="10270"/>
                  <a:pt x="1472" y="10459"/>
                </a:cubicBezTo>
                <a:cubicBezTo>
                  <a:pt x="1425" y="10643"/>
                  <a:pt x="1384" y="10826"/>
                  <a:pt x="1342" y="11009"/>
                </a:cubicBezTo>
                <a:cubicBezTo>
                  <a:pt x="1348" y="11039"/>
                  <a:pt x="1348" y="11068"/>
                  <a:pt x="1325" y="11092"/>
                </a:cubicBezTo>
                <a:cubicBezTo>
                  <a:pt x="1313" y="11133"/>
                  <a:pt x="1307" y="11169"/>
                  <a:pt x="1295" y="11204"/>
                </a:cubicBezTo>
                <a:cubicBezTo>
                  <a:pt x="1277" y="11536"/>
                  <a:pt x="1289" y="11867"/>
                  <a:pt x="1301" y="12204"/>
                </a:cubicBezTo>
                <a:cubicBezTo>
                  <a:pt x="1325" y="12748"/>
                  <a:pt x="1449" y="13256"/>
                  <a:pt x="1679" y="13747"/>
                </a:cubicBezTo>
                <a:cubicBezTo>
                  <a:pt x="1762" y="13883"/>
                  <a:pt x="1880" y="14001"/>
                  <a:pt x="1939" y="14155"/>
                </a:cubicBezTo>
                <a:cubicBezTo>
                  <a:pt x="2010" y="14226"/>
                  <a:pt x="2075" y="14303"/>
                  <a:pt x="2140" y="14379"/>
                </a:cubicBezTo>
                <a:cubicBezTo>
                  <a:pt x="2200" y="14403"/>
                  <a:pt x="2235" y="14450"/>
                  <a:pt x="2265" y="14504"/>
                </a:cubicBezTo>
                <a:cubicBezTo>
                  <a:pt x="2300" y="14527"/>
                  <a:pt x="2336" y="14557"/>
                  <a:pt x="2371" y="14580"/>
                </a:cubicBezTo>
                <a:cubicBezTo>
                  <a:pt x="2472" y="14645"/>
                  <a:pt x="2483" y="14722"/>
                  <a:pt x="2406" y="14817"/>
                </a:cubicBezTo>
                <a:cubicBezTo>
                  <a:pt x="2412" y="14864"/>
                  <a:pt x="2401" y="14906"/>
                  <a:pt x="2371" y="14935"/>
                </a:cubicBezTo>
                <a:cubicBezTo>
                  <a:pt x="2365" y="15036"/>
                  <a:pt x="2336" y="15124"/>
                  <a:pt x="2294" y="15213"/>
                </a:cubicBezTo>
                <a:cubicBezTo>
                  <a:pt x="2288" y="15237"/>
                  <a:pt x="2282" y="15260"/>
                  <a:pt x="2282" y="15290"/>
                </a:cubicBezTo>
                <a:cubicBezTo>
                  <a:pt x="2288" y="15319"/>
                  <a:pt x="2276" y="15343"/>
                  <a:pt x="2253" y="15367"/>
                </a:cubicBezTo>
                <a:cubicBezTo>
                  <a:pt x="2235" y="15450"/>
                  <a:pt x="2217" y="15532"/>
                  <a:pt x="2200" y="15615"/>
                </a:cubicBezTo>
                <a:cubicBezTo>
                  <a:pt x="2152" y="15822"/>
                  <a:pt x="2111" y="16035"/>
                  <a:pt x="2058" y="16242"/>
                </a:cubicBezTo>
                <a:cubicBezTo>
                  <a:pt x="1957" y="16597"/>
                  <a:pt x="1916" y="16957"/>
                  <a:pt x="1904" y="17324"/>
                </a:cubicBezTo>
                <a:cubicBezTo>
                  <a:pt x="1898" y="17631"/>
                  <a:pt x="1928" y="17933"/>
                  <a:pt x="1969" y="18234"/>
                </a:cubicBezTo>
                <a:cubicBezTo>
                  <a:pt x="2016" y="18524"/>
                  <a:pt x="2158" y="18778"/>
                  <a:pt x="2223" y="19056"/>
                </a:cubicBezTo>
                <a:cubicBezTo>
                  <a:pt x="2253" y="19080"/>
                  <a:pt x="2259" y="19109"/>
                  <a:pt x="2259" y="19139"/>
                </a:cubicBezTo>
                <a:cubicBezTo>
                  <a:pt x="2294" y="19168"/>
                  <a:pt x="2300" y="19210"/>
                  <a:pt x="2306" y="19251"/>
                </a:cubicBezTo>
                <a:cubicBezTo>
                  <a:pt x="2377" y="19298"/>
                  <a:pt x="2365" y="19393"/>
                  <a:pt x="2412" y="19446"/>
                </a:cubicBezTo>
                <a:cubicBezTo>
                  <a:pt x="2560" y="19588"/>
                  <a:pt x="2702" y="19730"/>
                  <a:pt x="2850" y="19872"/>
                </a:cubicBezTo>
                <a:cubicBezTo>
                  <a:pt x="2980" y="19949"/>
                  <a:pt x="3098" y="20061"/>
                  <a:pt x="3240" y="20103"/>
                </a:cubicBezTo>
                <a:cubicBezTo>
                  <a:pt x="3425" y="20153"/>
                  <a:pt x="3621" y="20203"/>
                  <a:pt x="3817" y="20203"/>
                </a:cubicBezTo>
                <a:cubicBezTo>
                  <a:pt x="3828" y="20203"/>
                  <a:pt x="3838" y="20203"/>
                  <a:pt x="3849" y="20203"/>
                </a:cubicBezTo>
                <a:cubicBezTo>
                  <a:pt x="3932" y="20203"/>
                  <a:pt x="4015" y="20197"/>
                  <a:pt x="4097" y="20197"/>
                </a:cubicBezTo>
                <a:cubicBezTo>
                  <a:pt x="4160" y="20181"/>
                  <a:pt x="4200" y="20171"/>
                  <a:pt x="4229" y="20171"/>
                </a:cubicBezTo>
                <a:cubicBezTo>
                  <a:pt x="4275" y="20171"/>
                  <a:pt x="4291" y="20199"/>
                  <a:pt x="4328" y="20280"/>
                </a:cubicBezTo>
                <a:cubicBezTo>
                  <a:pt x="4358" y="20339"/>
                  <a:pt x="4405" y="20398"/>
                  <a:pt x="4405" y="20475"/>
                </a:cubicBezTo>
                <a:cubicBezTo>
                  <a:pt x="4434" y="20540"/>
                  <a:pt x="4458" y="20599"/>
                  <a:pt x="4482" y="20664"/>
                </a:cubicBezTo>
                <a:cubicBezTo>
                  <a:pt x="4511" y="20711"/>
                  <a:pt x="4535" y="20765"/>
                  <a:pt x="4547" y="20824"/>
                </a:cubicBezTo>
                <a:cubicBezTo>
                  <a:pt x="4582" y="20918"/>
                  <a:pt x="4618" y="21007"/>
                  <a:pt x="4653" y="21102"/>
                </a:cubicBezTo>
                <a:cubicBezTo>
                  <a:pt x="4695" y="21161"/>
                  <a:pt x="4712" y="21232"/>
                  <a:pt x="4718" y="21303"/>
                </a:cubicBezTo>
                <a:cubicBezTo>
                  <a:pt x="4700" y="21421"/>
                  <a:pt x="4801" y="21504"/>
                  <a:pt x="4807" y="21616"/>
                </a:cubicBezTo>
                <a:cubicBezTo>
                  <a:pt x="4878" y="21740"/>
                  <a:pt x="4896" y="21888"/>
                  <a:pt x="4925" y="22024"/>
                </a:cubicBezTo>
                <a:cubicBezTo>
                  <a:pt x="5073" y="22621"/>
                  <a:pt x="5061" y="23195"/>
                  <a:pt x="4689" y="23727"/>
                </a:cubicBezTo>
                <a:cubicBezTo>
                  <a:pt x="4521" y="23962"/>
                  <a:pt x="4295" y="24107"/>
                  <a:pt x="4026" y="24107"/>
                </a:cubicBezTo>
                <a:cubicBezTo>
                  <a:pt x="4010" y="24107"/>
                  <a:pt x="3995" y="24106"/>
                  <a:pt x="3979" y="24105"/>
                </a:cubicBezTo>
                <a:cubicBezTo>
                  <a:pt x="3542" y="24076"/>
                  <a:pt x="3169" y="23904"/>
                  <a:pt x="2986" y="23467"/>
                </a:cubicBezTo>
                <a:cubicBezTo>
                  <a:pt x="2850" y="23212"/>
                  <a:pt x="2803" y="22935"/>
                  <a:pt x="2809" y="22651"/>
                </a:cubicBezTo>
                <a:cubicBezTo>
                  <a:pt x="2814" y="22349"/>
                  <a:pt x="2921" y="22089"/>
                  <a:pt x="3199" y="21935"/>
                </a:cubicBezTo>
                <a:cubicBezTo>
                  <a:pt x="3253" y="21883"/>
                  <a:pt x="3303" y="21861"/>
                  <a:pt x="3347" y="21861"/>
                </a:cubicBezTo>
                <a:cubicBezTo>
                  <a:pt x="3423" y="21861"/>
                  <a:pt x="3483" y="21926"/>
                  <a:pt x="3524" y="22012"/>
                </a:cubicBezTo>
                <a:cubicBezTo>
                  <a:pt x="3624" y="22231"/>
                  <a:pt x="3654" y="22444"/>
                  <a:pt x="3488" y="22657"/>
                </a:cubicBezTo>
                <a:cubicBezTo>
                  <a:pt x="3388" y="22787"/>
                  <a:pt x="3429" y="22881"/>
                  <a:pt x="3595" y="22917"/>
                </a:cubicBezTo>
                <a:cubicBezTo>
                  <a:pt x="3615" y="22920"/>
                  <a:pt x="3634" y="22922"/>
                  <a:pt x="3654" y="22922"/>
                </a:cubicBezTo>
                <a:cubicBezTo>
                  <a:pt x="3699" y="22922"/>
                  <a:pt x="3743" y="22912"/>
                  <a:pt x="3784" y="22887"/>
                </a:cubicBezTo>
                <a:cubicBezTo>
                  <a:pt x="3825" y="22870"/>
                  <a:pt x="3855" y="22828"/>
                  <a:pt x="3902" y="22828"/>
                </a:cubicBezTo>
                <a:cubicBezTo>
                  <a:pt x="3926" y="22793"/>
                  <a:pt x="3950" y="22763"/>
                  <a:pt x="3973" y="22728"/>
                </a:cubicBezTo>
                <a:cubicBezTo>
                  <a:pt x="3979" y="22686"/>
                  <a:pt x="4003" y="22663"/>
                  <a:pt x="4026" y="22633"/>
                </a:cubicBezTo>
                <a:cubicBezTo>
                  <a:pt x="4056" y="22467"/>
                  <a:pt x="4050" y="22296"/>
                  <a:pt x="4021" y="22125"/>
                </a:cubicBezTo>
                <a:cubicBezTo>
                  <a:pt x="3997" y="22101"/>
                  <a:pt x="3985" y="22077"/>
                  <a:pt x="3991" y="22048"/>
                </a:cubicBezTo>
                <a:cubicBezTo>
                  <a:pt x="3973" y="22012"/>
                  <a:pt x="3956" y="21977"/>
                  <a:pt x="3938" y="21941"/>
                </a:cubicBezTo>
                <a:cubicBezTo>
                  <a:pt x="3908" y="21918"/>
                  <a:pt x="3873" y="21900"/>
                  <a:pt x="3849" y="21870"/>
                </a:cubicBezTo>
                <a:cubicBezTo>
                  <a:pt x="3739" y="21752"/>
                  <a:pt x="3608" y="21712"/>
                  <a:pt x="3466" y="21712"/>
                </a:cubicBezTo>
                <a:cubicBezTo>
                  <a:pt x="3410" y="21712"/>
                  <a:pt x="3352" y="21718"/>
                  <a:pt x="3293" y="21728"/>
                </a:cubicBezTo>
                <a:cubicBezTo>
                  <a:pt x="3187" y="21746"/>
                  <a:pt x="3104" y="21811"/>
                  <a:pt x="3015" y="21864"/>
                </a:cubicBezTo>
                <a:cubicBezTo>
                  <a:pt x="2927" y="21971"/>
                  <a:pt x="2820" y="22071"/>
                  <a:pt x="2761" y="22201"/>
                </a:cubicBezTo>
                <a:cubicBezTo>
                  <a:pt x="2637" y="22479"/>
                  <a:pt x="2655" y="22763"/>
                  <a:pt x="2696" y="23059"/>
                </a:cubicBezTo>
                <a:cubicBezTo>
                  <a:pt x="2732" y="23313"/>
                  <a:pt x="2832" y="23538"/>
                  <a:pt x="2956" y="23756"/>
                </a:cubicBezTo>
                <a:cubicBezTo>
                  <a:pt x="2992" y="23810"/>
                  <a:pt x="3015" y="23875"/>
                  <a:pt x="3045" y="23928"/>
                </a:cubicBezTo>
                <a:cubicBezTo>
                  <a:pt x="3092" y="23963"/>
                  <a:pt x="3140" y="23993"/>
                  <a:pt x="3157" y="24046"/>
                </a:cubicBezTo>
                <a:cubicBezTo>
                  <a:pt x="3205" y="24093"/>
                  <a:pt x="3282" y="24105"/>
                  <a:pt x="3317" y="24170"/>
                </a:cubicBezTo>
                <a:cubicBezTo>
                  <a:pt x="3388" y="24212"/>
                  <a:pt x="3459" y="24253"/>
                  <a:pt x="3512" y="24318"/>
                </a:cubicBezTo>
                <a:cubicBezTo>
                  <a:pt x="3583" y="24318"/>
                  <a:pt x="3642" y="24353"/>
                  <a:pt x="3701" y="24371"/>
                </a:cubicBezTo>
                <a:cubicBezTo>
                  <a:pt x="3773" y="24397"/>
                  <a:pt x="3847" y="24405"/>
                  <a:pt x="3921" y="24405"/>
                </a:cubicBezTo>
                <a:cubicBezTo>
                  <a:pt x="3982" y="24405"/>
                  <a:pt x="4043" y="24400"/>
                  <a:pt x="4103" y="24395"/>
                </a:cubicBezTo>
                <a:cubicBezTo>
                  <a:pt x="4316" y="24377"/>
                  <a:pt x="4476" y="24259"/>
                  <a:pt x="4647" y="24164"/>
                </a:cubicBezTo>
                <a:cubicBezTo>
                  <a:pt x="4700" y="24111"/>
                  <a:pt x="4754" y="24058"/>
                  <a:pt x="4807" y="24011"/>
                </a:cubicBezTo>
                <a:cubicBezTo>
                  <a:pt x="4836" y="23957"/>
                  <a:pt x="4872" y="23922"/>
                  <a:pt x="4913" y="23886"/>
                </a:cubicBezTo>
                <a:cubicBezTo>
                  <a:pt x="4919" y="23857"/>
                  <a:pt x="4937" y="23827"/>
                  <a:pt x="4961" y="23810"/>
                </a:cubicBezTo>
                <a:cubicBezTo>
                  <a:pt x="4990" y="23727"/>
                  <a:pt x="5032" y="23650"/>
                  <a:pt x="5085" y="23579"/>
                </a:cubicBezTo>
                <a:cubicBezTo>
                  <a:pt x="5079" y="23532"/>
                  <a:pt x="5097" y="23490"/>
                  <a:pt x="5108" y="23443"/>
                </a:cubicBezTo>
                <a:cubicBezTo>
                  <a:pt x="5215" y="23118"/>
                  <a:pt x="5250" y="22787"/>
                  <a:pt x="5173" y="22444"/>
                </a:cubicBezTo>
                <a:cubicBezTo>
                  <a:pt x="5126" y="22225"/>
                  <a:pt x="5079" y="22000"/>
                  <a:pt x="5032" y="21776"/>
                </a:cubicBezTo>
                <a:cubicBezTo>
                  <a:pt x="4931" y="21439"/>
                  <a:pt x="4825" y="21108"/>
                  <a:pt x="4695" y="20777"/>
                </a:cubicBezTo>
                <a:cubicBezTo>
                  <a:pt x="4630" y="20599"/>
                  <a:pt x="4553" y="20428"/>
                  <a:pt x="4470" y="20256"/>
                </a:cubicBezTo>
                <a:cubicBezTo>
                  <a:pt x="4434" y="20185"/>
                  <a:pt x="4405" y="20103"/>
                  <a:pt x="4535" y="20085"/>
                </a:cubicBezTo>
                <a:cubicBezTo>
                  <a:pt x="4553" y="20061"/>
                  <a:pt x="4576" y="20043"/>
                  <a:pt x="4612" y="20037"/>
                </a:cubicBezTo>
                <a:cubicBezTo>
                  <a:pt x="4665" y="20002"/>
                  <a:pt x="4718" y="19961"/>
                  <a:pt x="4766" y="19925"/>
                </a:cubicBezTo>
                <a:cubicBezTo>
                  <a:pt x="4831" y="19854"/>
                  <a:pt x="4890" y="19789"/>
                  <a:pt x="4949" y="19724"/>
                </a:cubicBezTo>
                <a:cubicBezTo>
                  <a:pt x="5079" y="19511"/>
                  <a:pt x="5250" y="19328"/>
                  <a:pt x="5339" y="19092"/>
                </a:cubicBezTo>
                <a:cubicBezTo>
                  <a:pt x="5345" y="19068"/>
                  <a:pt x="5357" y="19044"/>
                  <a:pt x="5363" y="19021"/>
                </a:cubicBezTo>
                <a:cubicBezTo>
                  <a:pt x="5369" y="18950"/>
                  <a:pt x="5363" y="18873"/>
                  <a:pt x="5434" y="18825"/>
                </a:cubicBezTo>
                <a:cubicBezTo>
                  <a:pt x="5440" y="18802"/>
                  <a:pt x="5440" y="18772"/>
                  <a:pt x="5445" y="18749"/>
                </a:cubicBezTo>
                <a:cubicBezTo>
                  <a:pt x="5481" y="18536"/>
                  <a:pt x="5516" y="18329"/>
                  <a:pt x="5552" y="18116"/>
                </a:cubicBezTo>
                <a:cubicBezTo>
                  <a:pt x="5552" y="18080"/>
                  <a:pt x="5552" y="18039"/>
                  <a:pt x="5546" y="18004"/>
                </a:cubicBezTo>
                <a:cubicBezTo>
                  <a:pt x="5510" y="17956"/>
                  <a:pt x="5516" y="17891"/>
                  <a:pt x="5510" y="17838"/>
                </a:cubicBezTo>
                <a:cubicBezTo>
                  <a:pt x="5487" y="17602"/>
                  <a:pt x="5410" y="17389"/>
                  <a:pt x="5274" y="17194"/>
                </a:cubicBezTo>
                <a:cubicBezTo>
                  <a:pt x="5244" y="17164"/>
                  <a:pt x="5221" y="17140"/>
                  <a:pt x="5191" y="17111"/>
                </a:cubicBezTo>
                <a:cubicBezTo>
                  <a:pt x="5036" y="16963"/>
                  <a:pt x="4869" y="16872"/>
                  <a:pt x="4679" y="16872"/>
                </a:cubicBezTo>
                <a:cubicBezTo>
                  <a:pt x="4588" y="16872"/>
                  <a:pt x="4491" y="16893"/>
                  <a:pt x="4387" y="16939"/>
                </a:cubicBezTo>
                <a:cubicBezTo>
                  <a:pt x="4216" y="17016"/>
                  <a:pt x="4080" y="17129"/>
                  <a:pt x="3950" y="17259"/>
                </a:cubicBezTo>
                <a:cubicBezTo>
                  <a:pt x="3778" y="17489"/>
                  <a:pt x="3731" y="17761"/>
                  <a:pt x="3707" y="18039"/>
                </a:cubicBezTo>
                <a:cubicBezTo>
                  <a:pt x="3755" y="18282"/>
                  <a:pt x="3743" y="18524"/>
                  <a:pt x="3808" y="18760"/>
                </a:cubicBezTo>
                <a:cubicBezTo>
                  <a:pt x="3902" y="19097"/>
                  <a:pt x="3997" y="19429"/>
                  <a:pt x="4086" y="19760"/>
                </a:cubicBezTo>
                <a:cubicBezTo>
                  <a:pt x="4216" y="20037"/>
                  <a:pt x="4216" y="20037"/>
                  <a:pt x="3920" y="20061"/>
                </a:cubicBezTo>
                <a:cubicBezTo>
                  <a:pt x="3896" y="20064"/>
                  <a:pt x="3873" y="20066"/>
                  <a:pt x="3850" y="20066"/>
                </a:cubicBezTo>
                <a:cubicBezTo>
                  <a:pt x="3827" y="20066"/>
                  <a:pt x="3805" y="20064"/>
                  <a:pt x="3784" y="20061"/>
                </a:cubicBezTo>
                <a:cubicBezTo>
                  <a:pt x="3370" y="20037"/>
                  <a:pt x="3015" y="19884"/>
                  <a:pt x="2720" y="19594"/>
                </a:cubicBezTo>
                <a:cubicBezTo>
                  <a:pt x="2590" y="19541"/>
                  <a:pt x="2548" y="19417"/>
                  <a:pt x="2501" y="19310"/>
                </a:cubicBezTo>
                <a:cubicBezTo>
                  <a:pt x="2395" y="19074"/>
                  <a:pt x="2247" y="18855"/>
                  <a:pt x="2217" y="18589"/>
                </a:cubicBezTo>
                <a:cubicBezTo>
                  <a:pt x="2105" y="18412"/>
                  <a:pt x="2087" y="18205"/>
                  <a:pt x="2064" y="18010"/>
                </a:cubicBezTo>
                <a:cubicBezTo>
                  <a:pt x="1999" y="17424"/>
                  <a:pt x="2016" y="16839"/>
                  <a:pt x="2164" y="16259"/>
                </a:cubicBezTo>
                <a:cubicBezTo>
                  <a:pt x="2247" y="15940"/>
                  <a:pt x="2330" y="15615"/>
                  <a:pt x="2389" y="15290"/>
                </a:cubicBezTo>
                <a:cubicBezTo>
                  <a:pt x="2401" y="15219"/>
                  <a:pt x="2430" y="15148"/>
                  <a:pt x="2448" y="15083"/>
                </a:cubicBezTo>
                <a:cubicBezTo>
                  <a:pt x="2508" y="14899"/>
                  <a:pt x="2532" y="14823"/>
                  <a:pt x="2593" y="14823"/>
                </a:cubicBezTo>
                <a:cubicBezTo>
                  <a:pt x="2639" y="14823"/>
                  <a:pt x="2706" y="14867"/>
                  <a:pt x="2826" y="14941"/>
                </a:cubicBezTo>
                <a:cubicBezTo>
                  <a:pt x="3069" y="15089"/>
                  <a:pt x="3341" y="15166"/>
                  <a:pt x="3619" y="15213"/>
                </a:cubicBezTo>
                <a:cubicBezTo>
                  <a:pt x="3786" y="15241"/>
                  <a:pt x="3953" y="15254"/>
                  <a:pt x="4119" y="15254"/>
                </a:cubicBezTo>
                <a:cubicBezTo>
                  <a:pt x="4415" y="15254"/>
                  <a:pt x="4708" y="15212"/>
                  <a:pt x="4996" y="15136"/>
                </a:cubicBezTo>
                <a:cubicBezTo>
                  <a:pt x="5120" y="15101"/>
                  <a:pt x="5250" y="15089"/>
                  <a:pt x="5357" y="15018"/>
                </a:cubicBezTo>
                <a:cubicBezTo>
                  <a:pt x="5398" y="14977"/>
                  <a:pt x="5451" y="14971"/>
                  <a:pt x="5505" y="14959"/>
                </a:cubicBezTo>
                <a:cubicBezTo>
                  <a:pt x="5564" y="14935"/>
                  <a:pt x="5617" y="14917"/>
                  <a:pt x="5670" y="14894"/>
                </a:cubicBezTo>
                <a:cubicBezTo>
                  <a:pt x="5723" y="14835"/>
                  <a:pt x="5794" y="14805"/>
                  <a:pt x="5865" y="14775"/>
                </a:cubicBezTo>
                <a:cubicBezTo>
                  <a:pt x="5895" y="14740"/>
                  <a:pt x="5942" y="14716"/>
                  <a:pt x="5983" y="14699"/>
                </a:cubicBezTo>
                <a:cubicBezTo>
                  <a:pt x="6013" y="14657"/>
                  <a:pt x="6054" y="14634"/>
                  <a:pt x="6102" y="14616"/>
                </a:cubicBezTo>
                <a:cubicBezTo>
                  <a:pt x="6155" y="14569"/>
                  <a:pt x="6214" y="14515"/>
                  <a:pt x="6267" y="14468"/>
                </a:cubicBezTo>
                <a:cubicBezTo>
                  <a:pt x="6368" y="14332"/>
                  <a:pt x="6474" y="14202"/>
                  <a:pt x="6575" y="14072"/>
                </a:cubicBezTo>
                <a:cubicBezTo>
                  <a:pt x="6587" y="14042"/>
                  <a:pt x="6598" y="14019"/>
                  <a:pt x="6616" y="13995"/>
                </a:cubicBezTo>
                <a:cubicBezTo>
                  <a:pt x="6610" y="13960"/>
                  <a:pt x="6628" y="13936"/>
                  <a:pt x="6652" y="13918"/>
                </a:cubicBezTo>
                <a:cubicBezTo>
                  <a:pt x="6687" y="13759"/>
                  <a:pt x="6723" y="13605"/>
                  <a:pt x="6752" y="13445"/>
                </a:cubicBezTo>
                <a:cubicBezTo>
                  <a:pt x="6746" y="13416"/>
                  <a:pt x="6752" y="13392"/>
                  <a:pt x="6776" y="13368"/>
                </a:cubicBezTo>
                <a:cubicBezTo>
                  <a:pt x="6788" y="13156"/>
                  <a:pt x="6799" y="12949"/>
                  <a:pt x="6805" y="12742"/>
                </a:cubicBezTo>
                <a:cubicBezTo>
                  <a:pt x="6788" y="12700"/>
                  <a:pt x="6782" y="12659"/>
                  <a:pt x="6788" y="12617"/>
                </a:cubicBezTo>
                <a:cubicBezTo>
                  <a:pt x="6758" y="12464"/>
                  <a:pt x="6723" y="12304"/>
                  <a:pt x="6693" y="12150"/>
                </a:cubicBezTo>
                <a:cubicBezTo>
                  <a:pt x="6646" y="12091"/>
                  <a:pt x="6634" y="12020"/>
                  <a:pt x="6616" y="11955"/>
                </a:cubicBezTo>
                <a:cubicBezTo>
                  <a:pt x="6563" y="11914"/>
                  <a:pt x="6545" y="11855"/>
                  <a:pt x="6521" y="11802"/>
                </a:cubicBezTo>
                <a:cubicBezTo>
                  <a:pt x="6462" y="11760"/>
                  <a:pt x="6451" y="11695"/>
                  <a:pt x="6421" y="11636"/>
                </a:cubicBezTo>
                <a:cubicBezTo>
                  <a:pt x="6344" y="11530"/>
                  <a:pt x="6238" y="11447"/>
                  <a:pt x="6143" y="11358"/>
                </a:cubicBezTo>
                <a:cubicBezTo>
                  <a:pt x="6090" y="11323"/>
                  <a:pt x="6037" y="11287"/>
                  <a:pt x="5983" y="11252"/>
                </a:cubicBezTo>
                <a:cubicBezTo>
                  <a:pt x="5930" y="11228"/>
                  <a:pt x="5877" y="11204"/>
                  <a:pt x="5824" y="11181"/>
                </a:cubicBezTo>
                <a:cubicBezTo>
                  <a:pt x="5695" y="11144"/>
                  <a:pt x="5566" y="11116"/>
                  <a:pt x="5438" y="11116"/>
                </a:cubicBezTo>
                <a:cubicBezTo>
                  <a:pt x="5360" y="11116"/>
                  <a:pt x="5281" y="11127"/>
                  <a:pt x="5203" y="11151"/>
                </a:cubicBezTo>
                <a:cubicBezTo>
                  <a:pt x="5020" y="11222"/>
                  <a:pt x="4848" y="11299"/>
                  <a:pt x="4695" y="11411"/>
                </a:cubicBezTo>
                <a:cubicBezTo>
                  <a:pt x="4665" y="11435"/>
                  <a:pt x="4641" y="11465"/>
                  <a:pt x="4618" y="11494"/>
                </a:cubicBezTo>
                <a:cubicBezTo>
                  <a:pt x="4576" y="11553"/>
                  <a:pt x="4547" y="11624"/>
                  <a:pt x="4488" y="11677"/>
                </a:cubicBezTo>
                <a:cubicBezTo>
                  <a:pt x="4470" y="11731"/>
                  <a:pt x="4452" y="11784"/>
                  <a:pt x="4423" y="11837"/>
                </a:cubicBezTo>
                <a:cubicBezTo>
                  <a:pt x="4298" y="12091"/>
                  <a:pt x="4287" y="12357"/>
                  <a:pt x="4375" y="12617"/>
                </a:cubicBezTo>
                <a:cubicBezTo>
                  <a:pt x="4446" y="12819"/>
                  <a:pt x="4559" y="12978"/>
                  <a:pt x="4783" y="13037"/>
                </a:cubicBezTo>
                <a:cubicBezTo>
                  <a:pt x="4865" y="13059"/>
                  <a:pt x="4933" y="13070"/>
                  <a:pt x="4990" y="13070"/>
                </a:cubicBezTo>
                <a:cubicBezTo>
                  <a:pt x="5168" y="13070"/>
                  <a:pt x="5233" y="12959"/>
                  <a:pt x="5233" y="12694"/>
                </a:cubicBezTo>
                <a:cubicBezTo>
                  <a:pt x="5239" y="12623"/>
                  <a:pt x="5239" y="12547"/>
                  <a:pt x="5150" y="12517"/>
                </a:cubicBezTo>
                <a:cubicBezTo>
                  <a:pt x="5137" y="12513"/>
                  <a:pt x="5125" y="12511"/>
                  <a:pt x="5114" y="12511"/>
                </a:cubicBezTo>
                <a:cubicBezTo>
                  <a:pt x="5059" y="12511"/>
                  <a:pt x="5025" y="12556"/>
                  <a:pt x="4990" y="12606"/>
                </a:cubicBezTo>
                <a:cubicBezTo>
                  <a:pt x="4949" y="12671"/>
                  <a:pt x="4896" y="12730"/>
                  <a:pt x="4825" y="12765"/>
                </a:cubicBezTo>
                <a:cubicBezTo>
                  <a:pt x="4777" y="12793"/>
                  <a:pt x="4737" y="12807"/>
                  <a:pt x="4704" y="12807"/>
                </a:cubicBezTo>
                <a:cubicBezTo>
                  <a:pt x="4637" y="12807"/>
                  <a:pt x="4598" y="12752"/>
                  <a:pt x="4582" y="12641"/>
                </a:cubicBezTo>
                <a:cubicBezTo>
                  <a:pt x="4553" y="12470"/>
                  <a:pt x="4612" y="12316"/>
                  <a:pt x="4700" y="12180"/>
                </a:cubicBezTo>
                <a:cubicBezTo>
                  <a:pt x="4893" y="11896"/>
                  <a:pt x="5165" y="11757"/>
                  <a:pt x="5473" y="11757"/>
                </a:cubicBezTo>
                <a:cubicBezTo>
                  <a:pt x="5543" y="11757"/>
                  <a:pt x="5615" y="11764"/>
                  <a:pt x="5688" y="11778"/>
                </a:cubicBezTo>
                <a:cubicBezTo>
                  <a:pt x="5989" y="11831"/>
                  <a:pt x="6255" y="11985"/>
                  <a:pt x="6380" y="12298"/>
                </a:cubicBezTo>
                <a:cubicBezTo>
                  <a:pt x="6451" y="12470"/>
                  <a:pt x="6468" y="12653"/>
                  <a:pt x="6504" y="12830"/>
                </a:cubicBezTo>
                <a:cubicBezTo>
                  <a:pt x="6610" y="13380"/>
                  <a:pt x="6504" y="13883"/>
                  <a:pt x="6161" y="14332"/>
                </a:cubicBezTo>
                <a:cubicBezTo>
                  <a:pt x="6096" y="14421"/>
                  <a:pt x="6013" y="14492"/>
                  <a:pt x="5924" y="14563"/>
                </a:cubicBezTo>
                <a:cubicBezTo>
                  <a:pt x="5700" y="14722"/>
                  <a:pt x="5440" y="14823"/>
                  <a:pt x="5179" y="14906"/>
                </a:cubicBezTo>
                <a:cubicBezTo>
                  <a:pt x="4819" y="15028"/>
                  <a:pt x="4460" y="15099"/>
                  <a:pt x="4100" y="15099"/>
                </a:cubicBezTo>
                <a:cubicBezTo>
                  <a:pt x="3734" y="15099"/>
                  <a:pt x="3368" y="15026"/>
                  <a:pt x="3004" y="14858"/>
                </a:cubicBezTo>
                <a:cubicBezTo>
                  <a:pt x="2950" y="14858"/>
                  <a:pt x="2903" y="14835"/>
                  <a:pt x="2879" y="14781"/>
                </a:cubicBezTo>
                <a:cubicBezTo>
                  <a:pt x="2850" y="14775"/>
                  <a:pt x="2826" y="14764"/>
                  <a:pt x="2814" y="14734"/>
                </a:cubicBezTo>
                <a:cubicBezTo>
                  <a:pt x="2619" y="14604"/>
                  <a:pt x="2619" y="14604"/>
                  <a:pt x="2726" y="14427"/>
                </a:cubicBezTo>
                <a:cubicBezTo>
                  <a:pt x="2738" y="14350"/>
                  <a:pt x="2785" y="14285"/>
                  <a:pt x="2832" y="14226"/>
                </a:cubicBezTo>
                <a:cubicBezTo>
                  <a:pt x="2838" y="14167"/>
                  <a:pt x="2862" y="14119"/>
                  <a:pt x="2915" y="14090"/>
                </a:cubicBezTo>
                <a:cubicBezTo>
                  <a:pt x="2933" y="14054"/>
                  <a:pt x="2945" y="14019"/>
                  <a:pt x="2962" y="13983"/>
                </a:cubicBezTo>
                <a:cubicBezTo>
                  <a:pt x="3252" y="13498"/>
                  <a:pt x="3483" y="12978"/>
                  <a:pt x="3684" y="12452"/>
                </a:cubicBezTo>
                <a:cubicBezTo>
                  <a:pt x="3755" y="12257"/>
                  <a:pt x="3808" y="12056"/>
                  <a:pt x="3914" y="11873"/>
                </a:cubicBezTo>
                <a:cubicBezTo>
                  <a:pt x="3914" y="11843"/>
                  <a:pt x="3920" y="11813"/>
                  <a:pt x="3944" y="11796"/>
                </a:cubicBezTo>
                <a:cubicBezTo>
                  <a:pt x="4015" y="11601"/>
                  <a:pt x="4080" y="11405"/>
                  <a:pt x="4151" y="11204"/>
                </a:cubicBezTo>
                <a:cubicBezTo>
                  <a:pt x="4151" y="11175"/>
                  <a:pt x="4151" y="11145"/>
                  <a:pt x="4174" y="11128"/>
                </a:cubicBezTo>
                <a:cubicBezTo>
                  <a:pt x="4298" y="10542"/>
                  <a:pt x="4375" y="9963"/>
                  <a:pt x="4233" y="9372"/>
                </a:cubicBezTo>
                <a:cubicBezTo>
                  <a:pt x="4216" y="9312"/>
                  <a:pt x="4198" y="9259"/>
                  <a:pt x="4180" y="9206"/>
                </a:cubicBezTo>
                <a:cubicBezTo>
                  <a:pt x="4139" y="9135"/>
                  <a:pt x="4092" y="9076"/>
                  <a:pt x="4056" y="9005"/>
                </a:cubicBezTo>
                <a:cubicBezTo>
                  <a:pt x="3944" y="8769"/>
                  <a:pt x="3784" y="8579"/>
                  <a:pt x="3589" y="8414"/>
                </a:cubicBezTo>
                <a:cubicBezTo>
                  <a:pt x="3447" y="8296"/>
                  <a:pt x="3447" y="8296"/>
                  <a:pt x="3542" y="8136"/>
                </a:cubicBezTo>
                <a:cubicBezTo>
                  <a:pt x="3559" y="8112"/>
                  <a:pt x="3571" y="8095"/>
                  <a:pt x="3583" y="8071"/>
                </a:cubicBezTo>
                <a:cubicBezTo>
                  <a:pt x="3961" y="7474"/>
                  <a:pt x="4180" y="6829"/>
                  <a:pt x="4263" y="6132"/>
                </a:cubicBezTo>
                <a:cubicBezTo>
                  <a:pt x="4293" y="5895"/>
                  <a:pt x="4263" y="5665"/>
                  <a:pt x="4263" y="5434"/>
                </a:cubicBezTo>
                <a:cubicBezTo>
                  <a:pt x="4233" y="5251"/>
                  <a:pt x="4210" y="5067"/>
                  <a:pt x="4180" y="4884"/>
                </a:cubicBezTo>
                <a:cubicBezTo>
                  <a:pt x="4080" y="4624"/>
                  <a:pt x="4080" y="4624"/>
                  <a:pt x="4334" y="4600"/>
                </a:cubicBezTo>
                <a:cubicBezTo>
                  <a:pt x="4381" y="4571"/>
                  <a:pt x="4440" y="4571"/>
                  <a:pt x="4494" y="4571"/>
                </a:cubicBezTo>
                <a:cubicBezTo>
                  <a:pt x="4512" y="4553"/>
                  <a:pt x="4533" y="4545"/>
                  <a:pt x="4555" y="4545"/>
                </a:cubicBezTo>
                <a:cubicBezTo>
                  <a:pt x="4562" y="4545"/>
                  <a:pt x="4569" y="4546"/>
                  <a:pt x="4576" y="4547"/>
                </a:cubicBezTo>
                <a:cubicBezTo>
                  <a:pt x="4612" y="4541"/>
                  <a:pt x="4653" y="4535"/>
                  <a:pt x="4689" y="4529"/>
                </a:cubicBezTo>
                <a:cubicBezTo>
                  <a:pt x="4716" y="4506"/>
                  <a:pt x="4747" y="4498"/>
                  <a:pt x="4779" y="4498"/>
                </a:cubicBezTo>
                <a:cubicBezTo>
                  <a:pt x="4788" y="4498"/>
                  <a:pt x="4798" y="4499"/>
                  <a:pt x="4807" y="4500"/>
                </a:cubicBezTo>
                <a:cubicBezTo>
                  <a:pt x="4890" y="4482"/>
                  <a:pt x="4967" y="4470"/>
                  <a:pt x="5043" y="4453"/>
                </a:cubicBezTo>
                <a:cubicBezTo>
                  <a:pt x="5156" y="4399"/>
                  <a:pt x="5280" y="4376"/>
                  <a:pt x="5398" y="4346"/>
                </a:cubicBezTo>
                <a:cubicBezTo>
                  <a:pt x="5422" y="4340"/>
                  <a:pt x="5451" y="4334"/>
                  <a:pt x="5475" y="4322"/>
                </a:cubicBezTo>
                <a:cubicBezTo>
                  <a:pt x="5489" y="4304"/>
                  <a:pt x="5509" y="4297"/>
                  <a:pt x="5531" y="4297"/>
                </a:cubicBezTo>
                <a:cubicBezTo>
                  <a:pt x="5538" y="4297"/>
                  <a:pt x="5545" y="4297"/>
                  <a:pt x="5552" y="4299"/>
                </a:cubicBezTo>
                <a:cubicBezTo>
                  <a:pt x="5670" y="4252"/>
                  <a:pt x="5782" y="4192"/>
                  <a:pt x="5907" y="4175"/>
                </a:cubicBezTo>
                <a:cubicBezTo>
                  <a:pt x="5942" y="4145"/>
                  <a:pt x="5983" y="4139"/>
                  <a:pt x="6025" y="4139"/>
                </a:cubicBezTo>
                <a:cubicBezTo>
                  <a:pt x="6114" y="4074"/>
                  <a:pt x="6226" y="4074"/>
                  <a:pt x="6326" y="4039"/>
                </a:cubicBezTo>
                <a:cubicBezTo>
                  <a:pt x="6451" y="3991"/>
                  <a:pt x="6575" y="3956"/>
                  <a:pt x="6687" y="3885"/>
                </a:cubicBezTo>
                <a:cubicBezTo>
                  <a:pt x="6764" y="3826"/>
                  <a:pt x="6841" y="3784"/>
                  <a:pt x="6929" y="3749"/>
                </a:cubicBezTo>
                <a:cubicBezTo>
                  <a:pt x="6935" y="3743"/>
                  <a:pt x="6947" y="3737"/>
                  <a:pt x="6959" y="3737"/>
                </a:cubicBezTo>
                <a:cubicBezTo>
                  <a:pt x="7093" y="3638"/>
                  <a:pt x="7156" y="3590"/>
                  <a:pt x="7215" y="3590"/>
                </a:cubicBezTo>
                <a:cubicBezTo>
                  <a:pt x="7269" y="3590"/>
                  <a:pt x="7319" y="3629"/>
                  <a:pt x="7414" y="3702"/>
                </a:cubicBezTo>
                <a:cubicBezTo>
                  <a:pt x="7491" y="3714"/>
                  <a:pt x="7538" y="3767"/>
                  <a:pt x="7615" y="3790"/>
                </a:cubicBezTo>
                <a:cubicBezTo>
                  <a:pt x="7924" y="3870"/>
                  <a:pt x="8235" y="3901"/>
                  <a:pt x="8546" y="3901"/>
                </a:cubicBezTo>
                <a:cubicBezTo>
                  <a:pt x="8766" y="3901"/>
                  <a:pt x="8986" y="3886"/>
                  <a:pt x="9206" y="3861"/>
                </a:cubicBezTo>
                <a:lnTo>
                  <a:pt x="9247" y="3861"/>
                </a:lnTo>
                <a:cubicBezTo>
                  <a:pt x="9324" y="3832"/>
                  <a:pt x="9401" y="3832"/>
                  <a:pt x="9484" y="3826"/>
                </a:cubicBezTo>
                <a:cubicBezTo>
                  <a:pt x="9608" y="3802"/>
                  <a:pt x="9732" y="3761"/>
                  <a:pt x="9862" y="3749"/>
                </a:cubicBezTo>
                <a:cubicBezTo>
                  <a:pt x="10045" y="3731"/>
                  <a:pt x="10205" y="3648"/>
                  <a:pt x="10376" y="3601"/>
                </a:cubicBezTo>
                <a:cubicBezTo>
                  <a:pt x="10506" y="3566"/>
                  <a:pt x="10636" y="3501"/>
                  <a:pt x="10767" y="3465"/>
                </a:cubicBezTo>
                <a:cubicBezTo>
                  <a:pt x="10802" y="3371"/>
                  <a:pt x="10891" y="3365"/>
                  <a:pt x="10968" y="3329"/>
                </a:cubicBezTo>
                <a:cubicBezTo>
                  <a:pt x="10985" y="3323"/>
                  <a:pt x="11009" y="3311"/>
                  <a:pt x="11027" y="3306"/>
                </a:cubicBezTo>
                <a:cubicBezTo>
                  <a:pt x="11115" y="3235"/>
                  <a:pt x="11216" y="3181"/>
                  <a:pt x="11328" y="3152"/>
                </a:cubicBezTo>
                <a:cubicBezTo>
                  <a:pt x="11346" y="3128"/>
                  <a:pt x="11376" y="3116"/>
                  <a:pt x="11405" y="3116"/>
                </a:cubicBezTo>
                <a:cubicBezTo>
                  <a:pt x="11464" y="3057"/>
                  <a:pt x="11529" y="3022"/>
                  <a:pt x="11600" y="2998"/>
                </a:cubicBezTo>
                <a:cubicBezTo>
                  <a:pt x="11624" y="2969"/>
                  <a:pt x="11653" y="2951"/>
                  <a:pt x="11689" y="2951"/>
                </a:cubicBezTo>
                <a:cubicBezTo>
                  <a:pt x="11730" y="2909"/>
                  <a:pt x="11778" y="2880"/>
                  <a:pt x="11831" y="2862"/>
                </a:cubicBezTo>
                <a:cubicBezTo>
                  <a:pt x="11854" y="2850"/>
                  <a:pt x="11884" y="2838"/>
                  <a:pt x="11908" y="2821"/>
                </a:cubicBezTo>
                <a:cubicBezTo>
                  <a:pt x="11967" y="2768"/>
                  <a:pt x="12032" y="2714"/>
                  <a:pt x="12115" y="2685"/>
                </a:cubicBezTo>
                <a:lnTo>
                  <a:pt x="12126" y="2673"/>
                </a:lnTo>
                <a:cubicBezTo>
                  <a:pt x="12215" y="2596"/>
                  <a:pt x="12316" y="2531"/>
                  <a:pt x="12428" y="2496"/>
                </a:cubicBezTo>
                <a:cubicBezTo>
                  <a:pt x="12428" y="2484"/>
                  <a:pt x="12434" y="2478"/>
                  <a:pt x="12446" y="2478"/>
                </a:cubicBezTo>
                <a:cubicBezTo>
                  <a:pt x="12475" y="2448"/>
                  <a:pt x="12505" y="2413"/>
                  <a:pt x="12540" y="2389"/>
                </a:cubicBezTo>
                <a:cubicBezTo>
                  <a:pt x="12919" y="2159"/>
                  <a:pt x="13303" y="1940"/>
                  <a:pt x="13729" y="1810"/>
                </a:cubicBezTo>
                <a:cubicBezTo>
                  <a:pt x="13977" y="1733"/>
                  <a:pt x="14231" y="1686"/>
                  <a:pt x="14468" y="1579"/>
                </a:cubicBezTo>
                <a:cubicBezTo>
                  <a:pt x="14486" y="1575"/>
                  <a:pt x="14503" y="1573"/>
                  <a:pt x="14519" y="1573"/>
                </a:cubicBezTo>
                <a:cubicBezTo>
                  <a:pt x="14595" y="1573"/>
                  <a:pt x="14643" y="1618"/>
                  <a:pt x="14692" y="1691"/>
                </a:cubicBezTo>
                <a:cubicBezTo>
                  <a:pt x="14935" y="2046"/>
                  <a:pt x="15029" y="2448"/>
                  <a:pt x="15088" y="2862"/>
                </a:cubicBezTo>
                <a:cubicBezTo>
                  <a:pt x="15106" y="2980"/>
                  <a:pt x="15083" y="3093"/>
                  <a:pt x="15035" y="3205"/>
                </a:cubicBezTo>
                <a:cubicBezTo>
                  <a:pt x="14923" y="3459"/>
                  <a:pt x="14763" y="3678"/>
                  <a:pt x="14586" y="3885"/>
                </a:cubicBezTo>
                <a:cubicBezTo>
                  <a:pt x="14367" y="4151"/>
                  <a:pt x="14089" y="4322"/>
                  <a:pt x="13735" y="4346"/>
                </a:cubicBezTo>
                <a:cubicBezTo>
                  <a:pt x="13599" y="4358"/>
                  <a:pt x="13463" y="4382"/>
                  <a:pt x="13327" y="4382"/>
                </a:cubicBezTo>
                <a:cubicBezTo>
                  <a:pt x="13126" y="4382"/>
                  <a:pt x="12919" y="4376"/>
                  <a:pt x="12789" y="4175"/>
                </a:cubicBezTo>
                <a:cubicBezTo>
                  <a:pt x="12706" y="4121"/>
                  <a:pt x="12682" y="4033"/>
                  <a:pt x="12664" y="3938"/>
                </a:cubicBezTo>
                <a:cubicBezTo>
                  <a:pt x="12605" y="3855"/>
                  <a:pt x="12570" y="3767"/>
                  <a:pt x="12623" y="3666"/>
                </a:cubicBezTo>
                <a:cubicBezTo>
                  <a:pt x="12629" y="3412"/>
                  <a:pt x="12700" y="3306"/>
                  <a:pt x="12895" y="3258"/>
                </a:cubicBezTo>
                <a:cubicBezTo>
                  <a:pt x="12907" y="3251"/>
                  <a:pt x="12918" y="3248"/>
                  <a:pt x="12930" y="3248"/>
                </a:cubicBezTo>
                <a:cubicBezTo>
                  <a:pt x="12947" y="3248"/>
                  <a:pt x="12963" y="3256"/>
                  <a:pt x="12978" y="3270"/>
                </a:cubicBezTo>
                <a:cubicBezTo>
                  <a:pt x="13055" y="3282"/>
                  <a:pt x="13102" y="3329"/>
                  <a:pt x="13131" y="3400"/>
                </a:cubicBezTo>
                <a:cubicBezTo>
                  <a:pt x="13179" y="3495"/>
                  <a:pt x="13078" y="3560"/>
                  <a:pt x="13061" y="3654"/>
                </a:cubicBezTo>
                <a:cubicBezTo>
                  <a:pt x="13089" y="3661"/>
                  <a:pt x="13116" y="3664"/>
                  <a:pt x="13142" y="3664"/>
                </a:cubicBezTo>
                <a:cubicBezTo>
                  <a:pt x="13282" y="3664"/>
                  <a:pt x="13398" y="3584"/>
                  <a:pt x="13528" y="3554"/>
                </a:cubicBezTo>
                <a:cubicBezTo>
                  <a:pt x="13539" y="3542"/>
                  <a:pt x="13551" y="3524"/>
                  <a:pt x="13563" y="3507"/>
                </a:cubicBezTo>
                <a:cubicBezTo>
                  <a:pt x="13604" y="3501"/>
                  <a:pt x="13634" y="3477"/>
                  <a:pt x="13652" y="3436"/>
                </a:cubicBezTo>
                <a:cubicBezTo>
                  <a:pt x="13681" y="3406"/>
                  <a:pt x="13711" y="3377"/>
                  <a:pt x="13740" y="3347"/>
                </a:cubicBezTo>
                <a:cubicBezTo>
                  <a:pt x="13782" y="3099"/>
                  <a:pt x="13705" y="2969"/>
                  <a:pt x="13474" y="2874"/>
                </a:cubicBezTo>
                <a:cubicBezTo>
                  <a:pt x="13386" y="2841"/>
                  <a:pt x="13297" y="2802"/>
                  <a:pt x="13195" y="2802"/>
                </a:cubicBezTo>
                <a:cubicBezTo>
                  <a:pt x="13187" y="2802"/>
                  <a:pt x="13180" y="2803"/>
                  <a:pt x="13173" y="2803"/>
                </a:cubicBezTo>
                <a:cubicBezTo>
                  <a:pt x="13148" y="2828"/>
                  <a:pt x="13121" y="2838"/>
                  <a:pt x="13092" y="2838"/>
                </a:cubicBezTo>
                <a:cubicBezTo>
                  <a:pt x="13080" y="2838"/>
                  <a:pt x="13067" y="2836"/>
                  <a:pt x="13055" y="2833"/>
                </a:cubicBezTo>
                <a:cubicBezTo>
                  <a:pt x="12954" y="2862"/>
                  <a:pt x="12854" y="2898"/>
                  <a:pt x="12753" y="2927"/>
                </a:cubicBezTo>
                <a:cubicBezTo>
                  <a:pt x="12724" y="2969"/>
                  <a:pt x="12676" y="2998"/>
                  <a:pt x="12629" y="3016"/>
                </a:cubicBezTo>
                <a:cubicBezTo>
                  <a:pt x="12617" y="3028"/>
                  <a:pt x="12605" y="3034"/>
                  <a:pt x="12599" y="3045"/>
                </a:cubicBezTo>
                <a:cubicBezTo>
                  <a:pt x="12540" y="3093"/>
                  <a:pt x="12487" y="3146"/>
                  <a:pt x="12434" y="3199"/>
                </a:cubicBezTo>
                <a:cubicBezTo>
                  <a:pt x="12422" y="3246"/>
                  <a:pt x="12398" y="3282"/>
                  <a:pt x="12363" y="3317"/>
                </a:cubicBezTo>
                <a:cubicBezTo>
                  <a:pt x="12322" y="3447"/>
                  <a:pt x="12274" y="3578"/>
                  <a:pt x="12233" y="3708"/>
                </a:cubicBezTo>
                <a:cubicBezTo>
                  <a:pt x="12227" y="3773"/>
                  <a:pt x="12239" y="3844"/>
                  <a:pt x="12197" y="3903"/>
                </a:cubicBezTo>
                <a:cubicBezTo>
                  <a:pt x="12191" y="3926"/>
                  <a:pt x="12191" y="3956"/>
                  <a:pt x="12191" y="3980"/>
                </a:cubicBezTo>
                <a:cubicBezTo>
                  <a:pt x="12227" y="4098"/>
                  <a:pt x="12251" y="4222"/>
                  <a:pt x="12310" y="4334"/>
                </a:cubicBezTo>
                <a:cubicBezTo>
                  <a:pt x="12351" y="4364"/>
                  <a:pt x="12381" y="4399"/>
                  <a:pt x="12392" y="4447"/>
                </a:cubicBezTo>
                <a:cubicBezTo>
                  <a:pt x="12416" y="4476"/>
                  <a:pt x="12440" y="4512"/>
                  <a:pt x="12463" y="4541"/>
                </a:cubicBezTo>
                <a:cubicBezTo>
                  <a:pt x="12505" y="4547"/>
                  <a:pt x="12528" y="4571"/>
                  <a:pt x="12546" y="4606"/>
                </a:cubicBezTo>
                <a:cubicBezTo>
                  <a:pt x="12706" y="4730"/>
                  <a:pt x="12865" y="4843"/>
                  <a:pt x="13061" y="4914"/>
                </a:cubicBezTo>
                <a:cubicBezTo>
                  <a:pt x="13137" y="4931"/>
                  <a:pt x="13214" y="4949"/>
                  <a:pt x="13291" y="4967"/>
                </a:cubicBezTo>
                <a:cubicBezTo>
                  <a:pt x="13445" y="4961"/>
                  <a:pt x="13604" y="4961"/>
                  <a:pt x="13758" y="4955"/>
                </a:cubicBezTo>
                <a:cubicBezTo>
                  <a:pt x="13778" y="4941"/>
                  <a:pt x="13801" y="4930"/>
                  <a:pt x="13825" y="4930"/>
                </a:cubicBezTo>
                <a:cubicBezTo>
                  <a:pt x="13831" y="4930"/>
                  <a:pt x="13836" y="4930"/>
                  <a:pt x="13841" y="4931"/>
                </a:cubicBezTo>
                <a:cubicBezTo>
                  <a:pt x="13965" y="4872"/>
                  <a:pt x="14095" y="4872"/>
                  <a:pt x="14231" y="4872"/>
                </a:cubicBezTo>
                <a:cubicBezTo>
                  <a:pt x="14592" y="4707"/>
                  <a:pt x="14893" y="4476"/>
                  <a:pt x="15071" y="4104"/>
                </a:cubicBezTo>
                <a:cubicBezTo>
                  <a:pt x="15201" y="3832"/>
                  <a:pt x="15242" y="3530"/>
                  <a:pt x="15254" y="3229"/>
                </a:cubicBezTo>
                <a:cubicBezTo>
                  <a:pt x="15272" y="2815"/>
                  <a:pt x="15195" y="2413"/>
                  <a:pt x="15041" y="2028"/>
                </a:cubicBezTo>
                <a:cubicBezTo>
                  <a:pt x="15000" y="1922"/>
                  <a:pt x="14947" y="1827"/>
                  <a:pt x="14893" y="1733"/>
                </a:cubicBezTo>
                <a:cubicBezTo>
                  <a:pt x="14858" y="1680"/>
                  <a:pt x="14805" y="1632"/>
                  <a:pt x="14811" y="1556"/>
                </a:cubicBezTo>
                <a:cubicBezTo>
                  <a:pt x="14917" y="1532"/>
                  <a:pt x="15029" y="1544"/>
                  <a:pt x="15136" y="1508"/>
                </a:cubicBezTo>
                <a:cubicBezTo>
                  <a:pt x="15252" y="1508"/>
                  <a:pt x="15368" y="1508"/>
                  <a:pt x="15484" y="1508"/>
                </a:cubicBezTo>
                <a:cubicBezTo>
                  <a:pt x="15717" y="1508"/>
                  <a:pt x="15948" y="1510"/>
                  <a:pt x="16176" y="1526"/>
                </a:cubicBezTo>
                <a:cubicBezTo>
                  <a:pt x="16490" y="1544"/>
                  <a:pt x="16797" y="1597"/>
                  <a:pt x="17087" y="1733"/>
                </a:cubicBezTo>
                <a:cubicBezTo>
                  <a:pt x="17270" y="1810"/>
                  <a:pt x="17400" y="1946"/>
                  <a:pt x="17513" y="2099"/>
                </a:cubicBezTo>
                <a:cubicBezTo>
                  <a:pt x="17578" y="2182"/>
                  <a:pt x="17637" y="2271"/>
                  <a:pt x="17696" y="2354"/>
                </a:cubicBezTo>
                <a:cubicBezTo>
                  <a:pt x="17861" y="2567"/>
                  <a:pt x="17968" y="2809"/>
                  <a:pt x="17997" y="3075"/>
                </a:cubicBezTo>
                <a:cubicBezTo>
                  <a:pt x="18003" y="3105"/>
                  <a:pt x="18009" y="3128"/>
                  <a:pt x="18015" y="3152"/>
                </a:cubicBezTo>
                <a:cubicBezTo>
                  <a:pt x="18045" y="3205"/>
                  <a:pt x="18045" y="3258"/>
                  <a:pt x="18033" y="3311"/>
                </a:cubicBezTo>
                <a:cubicBezTo>
                  <a:pt x="18033" y="3341"/>
                  <a:pt x="18033" y="3365"/>
                  <a:pt x="18033" y="3388"/>
                </a:cubicBezTo>
                <a:cubicBezTo>
                  <a:pt x="18045" y="3483"/>
                  <a:pt x="18056" y="3578"/>
                  <a:pt x="18015" y="3666"/>
                </a:cubicBezTo>
                <a:cubicBezTo>
                  <a:pt x="18009" y="3767"/>
                  <a:pt x="17974" y="3861"/>
                  <a:pt x="17932" y="3950"/>
                </a:cubicBezTo>
                <a:cubicBezTo>
                  <a:pt x="17912" y="4001"/>
                  <a:pt x="17878" y="4035"/>
                  <a:pt x="17822" y="4035"/>
                </a:cubicBezTo>
                <a:cubicBezTo>
                  <a:pt x="17814" y="4035"/>
                  <a:pt x="17806" y="4034"/>
                  <a:pt x="17796" y="4033"/>
                </a:cubicBezTo>
                <a:cubicBezTo>
                  <a:pt x="17699" y="4022"/>
                  <a:pt x="17603" y="4017"/>
                  <a:pt x="17506" y="4017"/>
                </a:cubicBezTo>
                <a:cubicBezTo>
                  <a:pt x="17233" y="4017"/>
                  <a:pt x="16962" y="4056"/>
                  <a:pt x="16691" y="4104"/>
                </a:cubicBezTo>
                <a:cubicBezTo>
                  <a:pt x="16212" y="4181"/>
                  <a:pt x="15757" y="4340"/>
                  <a:pt x="15343" y="4606"/>
                </a:cubicBezTo>
                <a:cubicBezTo>
                  <a:pt x="15236" y="4707"/>
                  <a:pt x="15148" y="4843"/>
                  <a:pt x="15023" y="4931"/>
                </a:cubicBezTo>
                <a:cubicBezTo>
                  <a:pt x="14935" y="5091"/>
                  <a:pt x="14840" y="5245"/>
                  <a:pt x="14817" y="5434"/>
                </a:cubicBezTo>
                <a:cubicBezTo>
                  <a:pt x="14805" y="5582"/>
                  <a:pt x="14840" y="5718"/>
                  <a:pt x="14870" y="5860"/>
                </a:cubicBezTo>
                <a:cubicBezTo>
                  <a:pt x="14899" y="5883"/>
                  <a:pt x="14905" y="5907"/>
                  <a:pt x="14911" y="5937"/>
                </a:cubicBezTo>
                <a:cubicBezTo>
                  <a:pt x="15071" y="6203"/>
                  <a:pt x="15313" y="6333"/>
                  <a:pt x="15603" y="6392"/>
                </a:cubicBezTo>
                <a:cubicBezTo>
                  <a:pt x="15612" y="6390"/>
                  <a:pt x="15620" y="6390"/>
                  <a:pt x="15627" y="6390"/>
                </a:cubicBezTo>
                <a:cubicBezTo>
                  <a:pt x="15650" y="6390"/>
                  <a:pt x="15668" y="6396"/>
                  <a:pt x="15686" y="6410"/>
                </a:cubicBezTo>
                <a:cubicBezTo>
                  <a:pt x="15693" y="6410"/>
                  <a:pt x="15701" y="6410"/>
                  <a:pt x="15708" y="6410"/>
                </a:cubicBezTo>
                <a:cubicBezTo>
                  <a:pt x="16201" y="6410"/>
                  <a:pt x="16613" y="6221"/>
                  <a:pt x="16945" y="5866"/>
                </a:cubicBezTo>
                <a:cubicBezTo>
                  <a:pt x="17034" y="5771"/>
                  <a:pt x="17134" y="5688"/>
                  <a:pt x="17211" y="5588"/>
                </a:cubicBezTo>
                <a:cubicBezTo>
                  <a:pt x="17223" y="5564"/>
                  <a:pt x="17229" y="5540"/>
                  <a:pt x="17246" y="5517"/>
                </a:cubicBezTo>
                <a:cubicBezTo>
                  <a:pt x="17583" y="5138"/>
                  <a:pt x="17861" y="4730"/>
                  <a:pt x="18021" y="4246"/>
                </a:cubicBezTo>
                <a:cubicBezTo>
                  <a:pt x="18042" y="4181"/>
                  <a:pt x="18082" y="4148"/>
                  <a:pt x="18136" y="4148"/>
                </a:cubicBezTo>
                <a:cubicBezTo>
                  <a:pt x="18157" y="4148"/>
                  <a:pt x="18180" y="4153"/>
                  <a:pt x="18204" y="4163"/>
                </a:cubicBezTo>
                <a:cubicBezTo>
                  <a:pt x="18231" y="4162"/>
                  <a:pt x="18258" y="4162"/>
                  <a:pt x="18284" y="4162"/>
                </a:cubicBezTo>
                <a:cubicBezTo>
                  <a:pt x="18465" y="4162"/>
                  <a:pt x="18644" y="4178"/>
                  <a:pt x="18819" y="4204"/>
                </a:cubicBezTo>
                <a:cubicBezTo>
                  <a:pt x="19002" y="4222"/>
                  <a:pt x="19180" y="4228"/>
                  <a:pt x="19363" y="4246"/>
                </a:cubicBezTo>
                <a:cubicBezTo>
                  <a:pt x="19405" y="4246"/>
                  <a:pt x="19452" y="4257"/>
                  <a:pt x="19493" y="4263"/>
                </a:cubicBezTo>
                <a:cubicBezTo>
                  <a:pt x="19765" y="4257"/>
                  <a:pt x="20031" y="4263"/>
                  <a:pt x="20297" y="4246"/>
                </a:cubicBezTo>
                <a:cubicBezTo>
                  <a:pt x="20776" y="4216"/>
                  <a:pt x="21243" y="4127"/>
                  <a:pt x="21698" y="3980"/>
                </a:cubicBezTo>
                <a:cubicBezTo>
                  <a:pt x="21716" y="3956"/>
                  <a:pt x="21740" y="3938"/>
                  <a:pt x="21775" y="3938"/>
                </a:cubicBezTo>
                <a:cubicBezTo>
                  <a:pt x="21793" y="3915"/>
                  <a:pt x="21823" y="3903"/>
                  <a:pt x="21852" y="3897"/>
                </a:cubicBezTo>
                <a:cubicBezTo>
                  <a:pt x="21882" y="3844"/>
                  <a:pt x="21941" y="3826"/>
                  <a:pt x="21988" y="3790"/>
                </a:cubicBezTo>
                <a:cubicBezTo>
                  <a:pt x="22136" y="3660"/>
                  <a:pt x="22272" y="3518"/>
                  <a:pt x="22325" y="3311"/>
                </a:cubicBezTo>
                <a:cubicBezTo>
                  <a:pt x="22307" y="3211"/>
                  <a:pt x="22361" y="3116"/>
                  <a:pt x="22337" y="3010"/>
                </a:cubicBezTo>
                <a:cubicBezTo>
                  <a:pt x="22278" y="2762"/>
                  <a:pt x="22171" y="2555"/>
                  <a:pt x="21988" y="2377"/>
                </a:cubicBezTo>
                <a:cubicBezTo>
                  <a:pt x="21809" y="2250"/>
                  <a:pt x="21624" y="2123"/>
                  <a:pt x="21389" y="2123"/>
                </a:cubicBezTo>
                <a:cubicBezTo>
                  <a:pt x="21384" y="2123"/>
                  <a:pt x="21379" y="2123"/>
                  <a:pt x="21373" y="2123"/>
                </a:cubicBezTo>
                <a:cubicBezTo>
                  <a:pt x="21149" y="2129"/>
                  <a:pt x="20918" y="2105"/>
                  <a:pt x="20711" y="2235"/>
                </a:cubicBezTo>
                <a:cubicBezTo>
                  <a:pt x="20676" y="2259"/>
                  <a:pt x="20622" y="2253"/>
                  <a:pt x="20575" y="2259"/>
                </a:cubicBezTo>
                <a:cubicBezTo>
                  <a:pt x="20510" y="2306"/>
                  <a:pt x="20439" y="2354"/>
                  <a:pt x="20356" y="2365"/>
                </a:cubicBezTo>
                <a:cubicBezTo>
                  <a:pt x="20067" y="2537"/>
                  <a:pt x="19836" y="2768"/>
                  <a:pt x="19688" y="3075"/>
                </a:cubicBezTo>
                <a:cubicBezTo>
                  <a:pt x="19671" y="3205"/>
                  <a:pt x="19629" y="3341"/>
                  <a:pt x="19700" y="3465"/>
                </a:cubicBezTo>
                <a:cubicBezTo>
                  <a:pt x="19712" y="3489"/>
                  <a:pt x="19730" y="3507"/>
                  <a:pt x="19742" y="3530"/>
                </a:cubicBezTo>
                <a:cubicBezTo>
                  <a:pt x="19871" y="3780"/>
                  <a:pt x="19958" y="3838"/>
                  <a:pt x="20112" y="3838"/>
                </a:cubicBezTo>
                <a:cubicBezTo>
                  <a:pt x="20183" y="3838"/>
                  <a:pt x="20269" y="3825"/>
                  <a:pt x="20380" y="3814"/>
                </a:cubicBezTo>
                <a:cubicBezTo>
                  <a:pt x="20457" y="3808"/>
                  <a:pt x="20504" y="3708"/>
                  <a:pt x="20593" y="3702"/>
                </a:cubicBezTo>
                <a:cubicBezTo>
                  <a:pt x="20605" y="3690"/>
                  <a:pt x="20617" y="3678"/>
                  <a:pt x="20628" y="3666"/>
                </a:cubicBezTo>
                <a:cubicBezTo>
                  <a:pt x="20634" y="3542"/>
                  <a:pt x="20522" y="3465"/>
                  <a:pt x="20504" y="3353"/>
                </a:cubicBezTo>
                <a:cubicBezTo>
                  <a:pt x="20463" y="3294"/>
                  <a:pt x="20427" y="3223"/>
                  <a:pt x="20404" y="3152"/>
                </a:cubicBezTo>
                <a:cubicBezTo>
                  <a:pt x="20380" y="3145"/>
                  <a:pt x="20358" y="3141"/>
                  <a:pt x="20337" y="3141"/>
                </a:cubicBezTo>
                <a:cubicBezTo>
                  <a:pt x="20291" y="3141"/>
                  <a:pt x="20251" y="3160"/>
                  <a:pt x="20214" y="3205"/>
                </a:cubicBezTo>
                <a:cubicBezTo>
                  <a:pt x="20144" y="3288"/>
                  <a:pt x="20043" y="3323"/>
                  <a:pt x="19937" y="3329"/>
                </a:cubicBezTo>
                <a:cubicBezTo>
                  <a:pt x="19883" y="3329"/>
                  <a:pt x="19830" y="3300"/>
                  <a:pt x="19866" y="3235"/>
                </a:cubicBezTo>
                <a:cubicBezTo>
                  <a:pt x="19925" y="3134"/>
                  <a:pt x="19948" y="3010"/>
                  <a:pt x="20055" y="2945"/>
                </a:cubicBezTo>
                <a:cubicBezTo>
                  <a:pt x="20386" y="2531"/>
                  <a:pt x="20743" y="2377"/>
                  <a:pt x="21140" y="2377"/>
                </a:cubicBezTo>
                <a:cubicBezTo>
                  <a:pt x="21282" y="2377"/>
                  <a:pt x="21428" y="2396"/>
                  <a:pt x="21580" y="2431"/>
                </a:cubicBezTo>
                <a:cubicBezTo>
                  <a:pt x="21811" y="2484"/>
                  <a:pt x="21982" y="2637"/>
                  <a:pt x="22053" y="2880"/>
                </a:cubicBezTo>
                <a:cubicBezTo>
                  <a:pt x="22083" y="2915"/>
                  <a:pt x="22089" y="2957"/>
                  <a:pt x="22083" y="2998"/>
                </a:cubicBezTo>
                <a:cubicBezTo>
                  <a:pt x="22089" y="3075"/>
                  <a:pt x="22089" y="3158"/>
                  <a:pt x="22077" y="3235"/>
                </a:cubicBezTo>
                <a:cubicBezTo>
                  <a:pt x="22077" y="3294"/>
                  <a:pt x="22071" y="3359"/>
                  <a:pt x="22018" y="3400"/>
                </a:cubicBezTo>
                <a:cubicBezTo>
                  <a:pt x="21929" y="3601"/>
                  <a:pt x="21775" y="3731"/>
                  <a:pt x="21580" y="3826"/>
                </a:cubicBezTo>
                <a:cubicBezTo>
                  <a:pt x="21533" y="3891"/>
                  <a:pt x="21468" y="3926"/>
                  <a:pt x="21379" y="3926"/>
                </a:cubicBezTo>
                <a:cubicBezTo>
                  <a:pt x="21255" y="3980"/>
                  <a:pt x="21125" y="4009"/>
                  <a:pt x="20989" y="4027"/>
                </a:cubicBezTo>
                <a:cubicBezTo>
                  <a:pt x="20924" y="4065"/>
                  <a:pt x="20854" y="4093"/>
                  <a:pt x="20775" y="4093"/>
                </a:cubicBezTo>
                <a:cubicBezTo>
                  <a:pt x="20768" y="4093"/>
                  <a:pt x="20760" y="4092"/>
                  <a:pt x="20753" y="4092"/>
                </a:cubicBezTo>
                <a:cubicBezTo>
                  <a:pt x="20729" y="4098"/>
                  <a:pt x="20699" y="4098"/>
                  <a:pt x="20676" y="4104"/>
                </a:cubicBezTo>
                <a:cubicBezTo>
                  <a:pt x="20658" y="4117"/>
                  <a:pt x="20637" y="4124"/>
                  <a:pt x="20615" y="4124"/>
                </a:cubicBezTo>
                <a:cubicBezTo>
                  <a:pt x="20608" y="4124"/>
                  <a:pt x="20600" y="4123"/>
                  <a:pt x="20593" y="4121"/>
                </a:cubicBezTo>
                <a:cubicBezTo>
                  <a:pt x="20464" y="4138"/>
                  <a:pt x="20335" y="4144"/>
                  <a:pt x="20206" y="4144"/>
                </a:cubicBezTo>
                <a:cubicBezTo>
                  <a:pt x="20021" y="4144"/>
                  <a:pt x="19837" y="4133"/>
                  <a:pt x="19653" y="4133"/>
                </a:cubicBezTo>
                <a:cubicBezTo>
                  <a:pt x="19635" y="4137"/>
                  <a:pt x="19617" y="4138"/>
                  <a:pt x="19598" y="4138"/>
                </a:cubicBezTo>
                <a:cubicBezTo>
                  <a:pt x="19551" y="4138"/>
                  <a:pt x="19505" y="4128"/>
                  <a:pt x="19458" y="4116"/>
                </a:cubicBezTo>
                <a:cubicBezTo>
                  <a:pt x="19416" y="4121"/>
                  <a:pt x="19381" y="4121"/>
                  <a:pt x="19339" y="4121"/>
                </a:cubicBezTo>
                <a:cubicBezTo>
                  <a:pt x="19325" y="4120"/>
                  <a:pt x="19310" y="4120"/>
                  <a:pt x="19295" y="4120"/>
                </a:cubicBezTo>
                <a:cubicBezTo>
                  <a:pt x="19264" y="4120"/>
                  <a:pt x="19234" y="4121"/>
                  <a:pt x="19203" y="4121"/>
                </a:cubicBezTo>
                <a:cubicBezTo>
                  <a:pt x="19156" y="4121"/>
                  <a:pt x="19109" y="4119"/>
                  <a:pt x="19062" y="4104"/>
                </a:cubicBezTo>
                <a:cubicBezTo>
                  <a:pt x="19008" y="4098"/>
                  <a:pt x="18961" y="4098"/>
                  <a:pt x="18908" y="4092"/>
                </a:cubicBezTo>
                <a:cubicBezTo>
                  <a:pt x="18873" y="4089"/>
                  <a:pt x="18839" y="4089"/>
                  <a:pt x="18804" y="4089"/>
                </a:cubicBezTo>
                <a:cubicBezTo>
                  <a:pt x="18772" y="4089"/>
                  <a:pt x="18739" y="4089"/>
                  <a:pt x="18707" y="4089"/>
                </a:cubicBezTo>
                <a:cubicBezTo>
                  <a:pt x="18615" y="4089"/>
                  <a:pt x="18524" y="4085"/>
                  <a:pt x="18435" y="4051"/>
                </a:cubicBezTo>
                <a:lnTo>
                  <a:pt x="18281" y="4051"/>
                </a:lnTo>
                <a:cubicBezTo>
                  <a:pt x="18257" y="4051"/>
                  <a:pt x="18237" y="4052"/>
                  <a:pt x="18220" y="4052"/>
                </a:cubicBezTo>
                <a:cubicBezTo>
                  <a:pt x="18127" y="4052"/>
                  <a:pt x="18128" y="4033"/>
                  <a:pt x="18163" y="3938"/>
                </a:cubicBezTo>
                <a:cubicBezTo>
                  <a:pt x="18163" y="3897"/>
                  <a:pt x="18175" y="3855"/>
                  <a:pt x="18198" y="3820"/>
                </a:cubicBezTo>
                <a:cubicBezTo>
                  <a:pt x="18198" y="3737"/>
                  <a:pt x="18234" y="3666"/>
                  <a:pt x="18252" y="3583"/>
                </a:cubicBezTo>
                <a:cubicBezTo>
                  <a:pt x="18258" y="3241"/>
                  <a:pt x="18281" y="2898"/>
                  <a:pt x="18151" y="2572"/>
                </a:cubicBezTo>
                <a:cubicBezTo>
                  <a:pt x="18110" y="2525"/>
                  <a:pt x="18086" y="2472"/>
                  <a:pt x="18080" y="2413"/>
                </a:cubicBezTo>
                <a:cubicBezTo>
                  <a:pt x="17956" y="2159"/>
                  <a:pt x="17761" y="1975"/>
                  <a:pt x="17524" y="1827"/>
                </a:cubicBezTo>
                <a:cubicBezTo>
                  <a:pt x="17465" y="1792"/>
                  <a:pt x="17424" y="1745"/>
                  <a:pt x="17377" y="1697"/>
                </a:cubicBezTo>
                <a:cubicBezTo>
                  <a:pt x="17341" y="1697"/>
                  <a:pt x="17317" y="1686"/>
                  <a:pt x="17300" y="1662"/>
                </a:cubicBezTo>
                <a:cubicBezTo>
                  <a:pt x="17264" y="1656"/>
                  <a:pt x="17241" y="1650"/>
                  <a:pt x="17217" y="1626"/>
                </a:cubicBezTo>
                <a:cubicBezTo>
                  <a:pt x="17128" y="1626"/>
                  <a:pt x="17057" y="1573"/>
                  <a:pt x="16975" y="1556"/>
                </a:cubicBezTo>
                <a:cubicBezTo>
                  <a:pt x="16572" y="1445"/>
                  <a:pt x="16165" y="1406"/>
                  <a:pt x="15754" y="1406"/>
                </a:cubicBezTo>
                <a:cubicBezTo>
                  <a:pt x="15549" y="1406"/>
                  <a:pt x="15343" y="1416"/>
                  <a:pt x="15136" y="1431"/>
                </a:cubicBezTo>
                <a:cubicBezTo>
                  <a:pt x="15112" y="1425"/>
                  <a:pt x="15083" y="1425"/>
                  <a:pt x="15059" y="1420"/>
                </a:cubicBezTo>
                <a:cubicBezTo>
                  <a:pt x="14994" y="1425"/>
                  <a:pt x="14929" y="1431"/>
                  <a:pt x="14864" y="1437"/>
                </a:cubicBezTo>
                <a:cubicBezTo>
                  <a:pt x="14837" y="1447"/>
                  <a:pt x="14812" y="1452"/>
                  <a:pt x="14791" y="1452"/>
                </a:cubicBezTo>
                <a:cubicBezTo>
                  <a:pt x="14709" y="1452"/>
                  <a:pt x="14663" y="1388"/>
                  <a:pt x="14621" y="1313"/>
                </a:cubicBezTo>
                <a:cubicBezTo>
                  <a:pt x="14574" y="1284"/>
                  <a:pt x="14556" y="1242"/>
                  <a:pt x="14545" y="1195"/>
                </a:cubicBezTo>
                <a:cubicBezTo>
                  <a:pt x="14379" y="1012"/>
                  <a:pt x="14213" y="840"/>
                  <a:pt x="14024" y="686"/>
                </a:cubicBezTo>
                <a:cubicBezTo>
                  <a:pt x="13947" y="633"/>
                  <a:pt x="13876" y="580"/>
                  <a:pt x="13800" y="521"/>
                </a:cubicBezTo>
                <a:cubicBezTo>
                  <a:pt x="13699" y="503"/>
                  <a:pt x="13616" y="450"/>
                  <a:pt x="13551" y="373"/>
                </a:cubicBezTo>
                <a:cubicBezTo>
                  <a:pt x="13321" y="296"/>
                  <a:pt x="13084" y="219"/>
                  <a:pt x="12854" y="142"/>
                </a:cubicBezTo>
                <a:cubicBezTo>
                  <a:pt x="12806" y="128"/>
                  <a:pt x="12758" y="95"/>
                  <a:pt x="12707" y="95"/>
                </a:cubicBezTo>
                <a:cubicBezTo>
                  <a:pt x="12695" y="95"/>
                  <a:pt x="12683" y="96"/>
                  <a:pt x="12670" y="101"/>
                </a:cubicBezTo>
                <a:cubicBezTo>
                  <a:pt x="12670" y="107"/>
                  <a:pt x="12670" y="107"/>
                  <a:pt x="12670" y="107"/>
                </a:cubicBezTo>
                <a:cubicBezTo>
                  <a:pt x="12664" y="101"/>
                  <a:pt x="12659" y="101"/>
                  <a:pt x="12653" y="101"/>
                </a:cubicBezTo>
                <a:cubicBezTo>
                  <a:pt x="12564" y="60"/>
                  <a:pt x="12469" y="48"/>
                  <a:pt x="12369" y="48"/>
                </a:cubicBezTo>
                <a:cubicBezTo>
                  <a:pt x="12256" y="42"/>
                  <a:pt x="12150" y="30"/>
                  <a:pt x="12038" y="24"/>
                </a:cubicBezTo>
                <a:cubicBezTo>
                  <a:pt x="11979" y="33"/>
                  <a:pt x="11924" y="41"/>
                  <a:pt x="11867" y="41"/>
                </a:cubicBezTo>
                <a:cubicBezTo>
                  <a:pt x="11843" y="41"/>
                  <a:pt x="11820" y="39"/>
                  <a:pt x="11795" y="36"/>
                </a:cubicBezTo>
                <a:cubicBezTo>
                  <a:pt x="11476" y="72"/>
                  <a:pt x="11157" y="107"/>
                  <a:pt x="10843" y="166"/>
                </a:cubicBezTo>
                <a:cubicBezTo>
                  <a:pt x="10778" y="184"/>
                  <a:pt x="10702" y="178"/>
                  <a:pt x="10648" y="237"/>
                </a:cubicBezTo>
                <a:cubicBezTo>
                  <a:pt x="10636" y="231"/>
                  <a:pt x="10631" y="231"/>
                  <a:pt x="10613" y="231"/>
                </a:cubicBezTo>
                <a:cubicBezTo>
                  <a:pt x="10536" y="249"/>
                  <a:pt x="10459" y="278"/>
                  <a:pt x="10376" y="308"/>
                </a:cubicBezTo>
                <a:cubicBezTo>
                  <a:pt x="10353" y="320"/>
                  <a:pt x="10329" y="326"/>
                  <a:pt x="10305" y="338"/>
                </a:cubicBezTo>
                <a:cubicBezTo>
                  <a:pt x="10264" y="355"/>
                  <a:pt x="10217" y="367"/>
                  <a:pt x="10187" y="391"/>
                </a:cubicBezTo>
                <a:cubicBezTo>
                  <a:pt x="10175" y="397"/>
                  <a:pt x="10169" y="403"/>
                  <a:pt x="10169" y="409"/>
                </a:cubicBezTo>
                <a:cubicBezTo>
                  <a:pt x="10160" y="404"/>
                  <a:pt x="10151" y="402"/>
                  <a:pt x="10142" y="402"/>
                </a:cubicBezTo>
                <a:cubicBezTo>
                  <a:pt x="10104" y="402"/>
                  <a:pt x="10067" y="436"/>
                  <a:pt x="10033" y="450"/>
                </a:cubicBezTo>
                <a:cubicBezTo>
                  <a:pt x="9945" y="474"/>
                  <a:pt x="9862" y="509"/>
                  <a:pt x="9785" y="556"/>
                </a:cubicBezTo>
                <a:cubicBezTo>
                  <a:pt x="9744" y="562"/>
                  <a:pt x="9708" y="574"/>
                  <a:pt x="9679" y="604"/>
                </a:cubicBezTo>
                <a:cubicBezTo>
                  <a:pt x="9667" y="604"/>
                  <a:pt x="9649" y="598"/>
                  <a:pt x="9637" y="598"/>
                </a:cubicBezTo>
                <a:cubicBezTo>
                  <a:pt x="9620" y="621"/>
                  <a:pt x="9590" y="639"/>
                  <a:pt x="9560" y="639"/>
                </a:cubicBezTo>
                <a:cubicBezTo>
                  <a:pt x="9513" y="669"/>
                  <a:pt x="9472" y="692"/>
                  <a:pt x="9424" y="722"/>
                </a:cubicBezTo>
                <a:cubicBezTo>
                  <a:pt x="9407" y="728"/>
                  <a:pt x="9395" y="734"/>
                  <a:pt x="9389" y="757"/>
                </a:cubicBezTo>
                <a:cubicBezTo>
                  <a:pt x="9383" y="755"/>
                  <a:pt x="9377" y="754"/>
                  <a:pt x="9371" y="754"/>
                </a:cubicBezTo>
                <a:cubicBezTo>
                  <a:pt x="9346" y="754"/>
                  <a:pt x="9318" y="771"/>
                  <a:pt x="9294" y="781"/>
                </a:cubicBezTo>
                <a:lnTo>
                  <a:pt x="9288" y="781"/>
                </a:lnTo>
                <a:cubicBezTo>
                  <a:pt x="9229" y="799"/>
                  <a:pt x="9170" y="805"/>
                  <a:pt x="9152" y="876"/>
                </a:cubicBezTo>
                <a:cubicBezTo>
                  <a:pt x="9143" y="873"/>
                  <a:pt x="9133" y="873"/>
                  <a:pt x="9124" y="873"/>
                </a:cubicBezTo>
                <a:cubicBezTo>
                  <a:pt x="9056" y="873"/>
                  <a:pt x="9002" y="924"/>
                  <a:pt x="8940" y="935"/>
                </a:cubicBezTo>
                <a:cubicBezTo>
                  <a:pt x="8839" y="976"/>
                  <a:pt x="8750" y="1041"/>
                  <a:pt x="8644" y="1059"/>
                </a:cubicBezTo>
                <a:cubicBezTo>
                  <a:pt x="8614" y="994"/>
                  <a:pt x="8609" y="935"/>
                  <a:pt x="8614" y="881"/>
                </a:cubicBezTo>
                <a:cubicBezTo>
                  <a:pt x="8573" y="793"/>
                  <a:pt x="8585" y="698"/>
                  <a:pt x="8573" y="604"/>
                </a:cubicBezTo>
                <a:cubicBezTo>
                  <a:pt x="8538" y="574"/>
                  <a:pt x="8526" y="527"/>
                  <a:pt x="8520" y="485"/>
                </a:cubicBezTo>
                <a:cubicBezTo>
                  <a:pt x="8473" y="273"/>
                  <a:pt x="8348" y="131"/>
                  <a:pt x="8153" y="48"/>
                </a:cubicBezTo>
                <a:cubicBezTo>
                  <a:pt x="8136" y="42"/>
                  <a:pt x="8124" y="24"/>
                  <a:pt x="8106" y="12"/>
                </a:cubicBezTo>
                <a:cubicBezTo>
                  <a:pt x="8065" y="4"/>
                  <a:pt x="8025" y="0"/>
                  <a:pt x="79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4"/>
          <p:cNvSpPr/>
          <p:nvPr/>
        </p:nvSpPr>
        <p:spPr>
          <a:xfrm rot="10800000">
            <a:off x="7688155" y="3787347"/>
            <a:ext cx="876495" cy="956654"/>
          </a:xfrm>
          <a:custGeom>
            <a:avLst/>
            <a:gdLst/>
            <a:ahLst/>
            <a:cxnLst/>
            <a:rect l="l" t="t" r="r" b="b"/>
            <a:pathLst>
              <a:path w="22361" h="24406" extrusionOk="0">
                <a:moveTo>
                  <a:pt x="8411" y="807"/>
                </a:moveTo>
                <a:cubicBezTo>
                  <a:pt x="8423" y="807"/>
                  <a:pt x="8436" y="811"/>
                  <a:pt x="8443" y="822"/>
                </a:cubicBezTo>
                <a:cubicBezTo>
                  <a:pt x="8449" y="852"/>
                  <a:pt x="8425" y="870"/>
                  <a:pt x="8402" y="870"/>
                </a:cubicBezTo>
                <a:cubicBezTo>
                  <a:pt x="8397" y="871"/>
                  <a:pt x="8393" y="872"/>
                  <a:pt x="8388" y="872"/>
                </a:cubicBezTo>
                <a:cubicBezTo>
                  <a:pt x="8375" y="872"/>
                  <a:pt x="8363" y="865"/>
                  <a:pt x="8354" y="852"/>
                </a:cubicBezTo>
                <a:cubicBezTo>
                  <a:pt x="8354" y="828"/>
                  <a:pt x="8372" y="816"/>
                  <a:pt x="8390" y="811"/>
                </a:cubicBezTo>
                <a:cubicBezTo>
                  <a:pt x="8396" y="808"/>
                  <a:pt x="8404" y="807"/>
                  <a:pt x="8411" y="807"/>
                </a:cubicBezTo>
                <a:close/>
                <a:moveTo>
                  <a:pt x="8439" y="1395"/>
                </a:moveTo>
                <a:cubicBezTo>
                  <a:pt x="8451" y="1395"/>
                  <a:pt x="8464" y="1399"/>
                  <a:pt x="8478" y="1408"/>
                </a:cubicBezTo>
                <a:cubicBezTo>
                  <a:pt x="8484" y="1408"/>
                  <a:pt x="8490" y="1431"/>
                  <a:pt x="8484" y="1437"/>
                </a:cubicBezTo>
                <a:cubicBezTo>
                  <a:pt x="8467" y="1454"/>
                  <a:pt x="8448" y="1464"/>
                  <a:pt x="8424" y="1464"/>
                </a:cubicBezTo>
                <a:cubicBezTo>
                  <a:pt x="8407" y="1464"/>
                  <a:pt x="8388" y="1459"/>
                  <a:pt x="8366" y="1449"/>
                </a:cubicBezTo>
                <a:cubicBezTo>
                  <a:pt x="8387" y="1416"/>
                  <a:pt x="8410" y="1395"/>
                  <a:pt x="8439" y="1395"/>
                </a:cubicBezTo>
                <a:close/>
                <a:moveTo>
                  <a:pt x="8313" y="1709"/>
                </a:moveTo>
                <a:cubicBezTo>
                  <a:pt x="8331" y="1709"/>
                  <a:pt x="8354" y="1715"/>
                  <a:pt x="8348" y="1739"/>
                </a:cubicBezTo>
                <a:cubicBezTo>
                  <a:pt x="8348" y="1762"/>
                  <a:pt x="8325" y="1780"/>
                  <a:pt x="8301" y="1780"/>
                </a:cubicBezTo>
                <a:cubicBezTo>
                  <a:pt x="8283" y="1780"/>
                  <a:pt x="8260" y="1780"/>
                  <a:pt x="8260" y="1757"/>
                </a:cubicBezTo>
                <a:cubicBezTo>
                  <a:pt x="8266" y="1733"/>
                  <a:pt x="8289" y="1721"/>
                  <a:pt x="8313" y="1709"/>
                </a:cubicBezTo>
                <a:close/>
                <a:moveTo>
                  <a:pt x="7799" y="236"/>
                </a:moveTo>
                <a:cubicBezTo>
                  <a:pt x="7967" y="236"/>
                  <a:pt x="8103" y="348"/>
                  <a:pt x="8147" y="544"/>
                </a:cubicBezTo>
                <a:cubicBezTo>
                  <a:pt x="8189" y="722"/>
                  <a:pt x="8189" y="905"/>
                  <a:pt x="8189" y="1088"/>
                </a:cubicBezTo>
                <a:cubicBezTo>
                  <a:pt x="8189" y="1242"/>
                  <a:pt x="8147" y="1366"/>
                  <a:pt x="8000" y="1431"/>
                </a:cubicBezTo>
                <a:cubicBezTo>
                  <a:pt x="7935" y="1461"/>
                  <a:pt x="7881" y="1490"/>
                  <a:pt x="7840" y="1544"/>
                </a:cubicBezTo>
                <a:cubicBezTo>
                  <a:pt x="7781" y="1556"/>
                  <a:pt x="7716" y="1579"/>
                  <a:pt x="7716" y="1662"/>
                </a:cubicBezTo>
                <a:cubicBezTo>
                  <a:pt x="7701" y="1652"/>
                  <a:pt x="7688" y="1648"/>
                  <a:pt x="7676" y="1648"/>
                </a:cubicBezTo>
                <a:cubicBezTo>
                  <a:pt x="7639" y="1648"/>
                  <a:pt x="7611" y="1686"/>
                  <a:pt x="7580" y="1703"/>
                </a:cubicBezTo>
                <a:cubicBezTo>
                  <a:pt x="7497" y="1751"/>
                  <a:pt x="7420" y="1804"/>
                  <a:pt x="7343" y="1857"/>
                </a:cubicBezTo>
                <a:cubicBezTo>
                  <a:pt x="7331" y="1875"/>
                  <a:pt x="7314" y="1887"/>
                  <a:pt x="7308" y="1904"/>
                </a:cubicBezTo>
                <a:cubicBezTo>
                  <a:pt x="7296" y="1910"/>
                  <a:pt x="7290" y="1916"/>
                  <a:pt x="7284" y="1916"/>
                </a:cubicBezTo>
                <a:cubicBezTo>
                  <a:pt x="7266" y="1928"/>
                  <a:pt x="7255" y="1934"/>
                  <a:pt x="7243" y="1946"/>
                </a:cubicBezTo>
                <a:cubicBezTo>
                  <a:pt x="7154" y="1981"/>
                  <a:pt x="7089" y="2052"/>
                  <a:pt x="7030" y="2123"/>
                </a:cubicBezTo>
                <a:cubicBezTo>
                  <a:pt x="6918" y="2206"/>
                  <a:pt x="6799" y="2283"/>
                  <a:pt x="6681" y="2371"/>
                </a:cubicBezTo>
                <a:cubicBezTo>
                  <a:pt x="6616" y="2034"/>
                  <a:pt x="6652" y="1691"/>
                  <a:pt x="6782" y="1378"/>
                </a:cubicBezTo>
                <a:cubicBezTo>
                  <a:pt x="6888" y="1124"/>
                  <a:pt x="7018" y="887"/>
                  <a:pt x="7172" y="657"/>
                </a:cubicBezTo>
                <a:cubicBezTo>
                  <a:pt x="7290" y="485"/>
                  <a:pt x="7438" y="355"/>
                  <a:pt x="7627" y="273"/>
                </a:cubicBezTo>
                <a:cubicBezTo>
                  <a:pt x="7687" y="248"/>
                  <a:pt x="7745" y="236"/>
                  <a:pt x="7799" y="236"/>
                </a:cubicBezTo>
                <a:close/>
                <a:moveTo>
                  <a:pt x="2613" y="2797"/>
                </a:moveTo>
                <a:cubicBezTo>
                  <a:pt x="2708" y="2797"/>
                  <a:pt x="2655" y="2844"/>
                  <a:pt x="2649" y="2880"/>
                </a:cubicBezTo>
                <a:cubicBezTo>
                  <a:pt x="2631" y="2875"/>
                  <a:pt x="2614" y="2873"/>
                  <a:pt x="2597" y="2873"/>
                </a:cubicBezTo>
                <a:cubicBezTo>
                  <a:pt x="2574" y="2873"/>
                  <a:pt x="2551" y="2876"/>
                  <a:pt x="2531" y="2880"/>
                </a:cubicBezTo>
                <a:cubicBezTo>
                  <a:pt x="2537" y="2838"/>
                  <a:pt x="2554" y="2803"/>
                  <a:pt x="2613" y="2797"/>
                </a:cubicBezTo>
                <a:close/>
                <a:moveTo>
                  <a:pt x="2649" y="2886"/>
                </a:moveTo>
                <a:cubicBezTo>
                  <a:pt x="2678" y="2909"/>
                  <a:pt x="2749" y="2880"/>
                  <a:pt x="2743" y="2939"/>
                </a:cubicBezTo>
                <a:cubicBezTo>
                  <a:pt x="2743" y="2980"/>
                  <a:pt x="2690" y="2980"/>
                  <a:pt x="2655" y="2992"/>
                </a:cubicBezTo>
                <a:cubicBezTo>
                  <a:pt x="2655" y="2992"/>
                  <a:pt x="2649" y="2998"/>
                  <a:pt x="2649" y="2998"/>
                </a:cubicBezTo>
                <a:cubicBezTo>
                  <a:pt x="2649" y="2963"/>
                  <a:pt x="2649" y="2921"/>
                  <a:pt x="2649" y="2886"/>
                </a:cubicBezTo>
                <a:close/>
                <a:moveTo>
                  <a:pt x="13545" y="3122"/>
                </a:moveTo>
                <a:cubicBezTo>
                  <a:pt x="13569" y="3128"/>
                  <a:pt x="13604" y="3140"/>
                  <a:pt x="13593" y="3170"/>
                </a:cubicBezTo>
                <a:cubicBezTo>
                  <a:pt x="13588" y="3196"/>
                  <a:pt x="13564" y="3200"/>
                  <a:pt x="13539" y="3200"/>
                </a:cubicBezTo>
                <a:cubicBezTo>
                  <a:pt x="13531" y="3200"/>
                  <a:pt x="13523" y="3199"/>
                  <a:pt x="13516" y="3199"/>
                </a:cubicBezTo>
                <a:cubicBezTo>
                  <a:pt x="13498" y="3199"/>
                  <a:pt x="13480" y="3187"/>
                  <a:pt x="13480" y="3170"/>
                </a:cubicBezTo>
                <a:cubicBezTo>
                  <a:pt x="13480" y="3128"/>
                  <a:pt x="13516" y="3122"/>
                  <a:pt x="13545" y="3122"/>
                </a:cubicBezTo>
                <a:close/>
                <a:moveTo>
                  <a:pt x="8087" y="1509"/>
                </a:moveTo>
                <a:cubicBezTo>
                  <a:pt x="8113" y="1509"/>
                  <a:pt x="8131" y="1522"/>
                  <a:pt x="8124" y="1567"/>
                </a:cubicBezTo>
                <a:cubicBezTo>
                  <a:pt x="8076" y="1810"/>
                  <a:pt x="8053" y="2064"/>
                  <a:pt x="7958" y="2289"/>
                </a:cubicBezTo>
                <a:cubicBezTo>
                  <a:pt x="7810" y="2620"/>
                  <a:pt x="7586" y="2904"/>
                  <a:pt x="7326" y="3152"/>
                </a:cubicBezTo>
                <a:cubicBezTo>
                  <a:pt x="7271" y="3207"/>
                  <a:pt x="7233" y="3233"/>
                  <a:pt x="7194" y="3233"/>
                </a:cubicBezTo>
                <a:cubicBezTo>
                  <a:pt x="7156" y="3233"/>
                  <a:pt x="7117" y="3210"/>
                  <a:pt x="7060" y="3164"/>
                </a:cubicBezTo>
                <a:cubicBezTo>
                  <a:pt x="6888" y="3034"/>
                  <a:pt x="6805" y="2844"/>
                  <a:pt x="6723" y="2649"/>
                </a:cubicBezTo>
                <a:cubicBezTo>
                  <a:pt x="6687" y="2555"/>
                  <a:pt x="6705" y="2507"/>
                  <a:pt x="6782" y="2448"/>
                </a:cubicBezTo>
                <a:cubicBezTo>
                  <a:pt x="6906" y="2360"/>
                  <a:pt x="7042" y="2277"/>
                  <a:pt x="7142" y="2153"/>
                </a:cubicBezTo>
                <a:cubicBezTo>
                  <a:pt x="7195" y="2117"/>
                  <a:pt x="7255" y="2082"/>
                  <a:pt x="7296" y="2028"/>
                </a:cubicBezTo>
                <a:cubicBezTo>
                  <a:pt x="7308" y="2017"/>
                  <a:pt x="7326" y="2005"/>
                  <a:pt x="7337" y="1993"/>
                </a:cubicBezTo>
                <a:cubicBezTo>
                  <a:pt x="7349" y="1987"/>
                  <a:pt x="7355" y="1975"/>
                  <a:pt x="7361" y="1969"/>
                </a:cubicBezTo>
                <a:cubicBezTo>
                  <a:pt x="7367" y="1963"/>
                  <a:pt x="7379" y="1963"/>
                  <a:pt x="7385" y="1958"/>
                </a:cubicBezTo>
                <a:cubicBezTo>
                  <a:pt x="7503" y="1881"/>
                  <a:pt x="7615" y="1810"/>
                  <a:pt x="7728" y="1733"/>
                </a:cubicBezTo>
                <a:cubicBezTo>
                  <a:pt x="7739" y="1727"/>
                  <a:pt x="7751" y="1715"/>
                  <a:pt x="7757" y="1703"/>
                </a:cubicBezTo>
                <a:cubicBezTo>
                  <a:pt x="7757" y="1703"/>
                  <a:pt x="7763" y="1703"/>
                  <a:pt x="7769" y="1697"/>
                </a:cubicBezTo>
                <a:cubicBezTo>
                  <a:pt x="7810" y="1680"/>
                  <a:pt x="7852" y="1650"/>
                  <a:pt x="7893" y="1626"/>
                </a:cubicBezTo>
                <a:cubicBezTo>
                  <a:pt x="7893" y="1621"/>
                  <a:pt x="7899" y="1615"/>
                  <a:pt x="7899" y="1609"/>
                </a:cubicBezTo>
                <a:cubicBezTo>
                  <a:pt x="7905" y="1609"/>
                  <a:pt x="7905" y="1603"/>
                  <a:pt x="7911" y="1603"/>
                </a:cubicBezTo>
                <a:cubicBezTo>
                  <a:pt x="7964" y="1597"/>
                  <a:pt x="8000" y="1561"/>
                  <a:pt x="8029" y="1520"/>
                </a:cubicBezTo>
                <a:cubicBezTo>
                  <a:pt x="8048" y="1515"/>
                  <a:pt x="8070" y="1509"/>
                  <a:pt x="8087" y="1509"/>
                </a:cubicBezTo>
                <a:close/>
                <a:moveTo>
                  <a:pt x="13488" y="3380"/>
                </a:moveTo>
                <a:cubicBezTo>
                  <a:pt x="13512" y="3380"/>
                  <a:pt x="13536" y="3393"/>
                  <a:pt x="13563" y="3430"/>
                </a:cubicBezTo>
                <a:cubicBezTo>
                  <a:pt x="13551" y="3442"/>
                  <a:pt x="13534" y="3453"/>
                  <a:pt x="13522" y="3465"/>
                </a:cubicBezTo>
                <a:cubicBezTo>
                  <a:pt x="13489" y="3475"/>
                  <a:pt x="13458" y="3498"/>
                  <a:pt x="13428" y="3498"/>
                </a:cubicBezTo>
                <a:cubicBezTo>
                  <a:pt x="13404" y="3498"/>
                  <a:pt x="13380" y="3483"/>
                  <a:pt x="13356" y="3436"/>
                </a:cubicBezTo>
                <a:cubicBezTo>
                  <a:pt x="13402" y="3424"/>
                  <a:pt x="13444" y="3380"/>
                  <a:pt x="13488" y="3380"/>
                </a:cubicBezTo>
                <a:close/>
                <a:moveTo>
                  <a:pt x="20492" y="3589"/>
                </a:moveTo>
                <a:cubicBezTo>
                  <a:pt x="20504" y="3589"/>
                  <a:pt x="20510" y="3601"/>
                  <a:pt x="20522" y="3607"/>
                </a:cubicBezTo>
                <a:cubicBezTo>
                  <a:pt x="20510" y="3613"/>
                  <a:pt x="20504" y="3625"/>
                  <a:pt x="20498" y="3625"/>
                </a:cubicBezTo>
                <a:cubicBezTo>
                  <a:pt x="20496" y="3626"/>
                  <a:pt x="20494" y="3626"/>
                  <a:pt x="20492" y="3626"/>
                </a:cubicBezTo>
                <a:cubicBezTo>
                  <a:pt x="20482" y="3626"/>
                  <a:pt x="20474" y="3618"/>
                  <a:pt x="20469" y="3613"/>
                </a:cubicBezTo>
                <a:cubicBezTo>
                  <a:pt x="20475" y="3607"/>
                  <a:pt x="20486" y="3595"/>
                  <a:pt x="20492" y="3589"/>
                </a:cubicBezTo>
                <a:close/>
                <a:moveTo>
                  <a:pt x="12664" y="160"/>
                </a:moveTo>
                <a:cubicBezTo>
                  <a:pt x="12670" y="166"/>
                  <a:pt x="12676" y="166"/>
                  <a:pt x="12682" y="172"/>
                </a:cubicBezTo>
                <a:cubicBezTo>
                  <a:pt x="12765" y="278"/>
                  <a:pt x="12901" y="290"/>
                  <a:pt x="13019" y="326"/>
                </a:cubicBezTo>
                <a:cubicBezTo>
                  <a:pt x="13616" y="515"/>
                  <a:pt x="14107" y="834"/>
                  <a:pt x="14468" y="1354"/>
                </a:cubicBezTo>
                <a:cubicBezTo>
                  <a:pt x="14509" y="1408"/>
                  <a:pt x="14539" y="1455"/>
                  <a:pt x="14468" y="1502"/>
                </a:cubicBezTo>
                <a:cubicBezTo>
                  <a:pt x="14048" y="1585"/>
                  <a:pt x="13646" y="1715"/>
                  <a:pt x="13256" y="1887"/>
                </a:cubicBezTo>
                <a:cubicBezTo>
                  <a:pt x="12694" y="2129"/>
                  <a:pt x="12203" y="2490"/>
                  <a:pt x="11683" y="2797"/>
                </a:cubicBezTo>
                <a:cubicBezTo>
                  <a:pt x="11328" y="3004"/>
                  <a:pt x="10968" y="3199"/>
                  <a:pt x="10583" y="3347"/>
                </a:cubicBezTo>
                <a:cubicBezTo>
                  <a:pt x="10305" y="3453"/>
                  <a:pt x="10016" y="3512"/>
                  <a:pt x="9732" y="3583"/>
                </a:cubicBezTo>
                <a:cubicBezTo>
                  <a:pt x="9440" y="3658"/>
                  <a:pt x="9151" y="3695"/>
                  <a:pt x="8861" y="3695"/>
                </a:cubicBezTo>
                <a:cubicBezTo>
                  <a:pt x="8622" y="3695"/>
                  <a:pt x="8382" y="3670"/>
                  <a:pt x="8141" y="3619"/>
                </a:cubicBezTo>
                <a:cubicBezTo>
                  <a:pt x="7911" y="3572"/>
                  <a:pt x="7674" y="3542"/>
                  <a:pt x="7479" y="3377"/>
                </a:cubicBezTo>
                <a:cubicBezTo>
                  <a:pt x="7509" y="3341"/>
                  <a:pt x="7527" y="3306"/>
                  <a:pt x="7556" y="3282"/>
                </a:cubicBezTo>
                <a:cubicBezTo>
                  <a:pt x="7745" y="3128"/>
                  <a:pt x="7887" y="2933"/>
                  <a:pt x="8035" y="2738"/>
                </a:cubicBezTo>
                <a:cubicBezTo>
                  <a:pt x="8337" y="2336"/>
                  <a:pt x="8544" y="1887"/>
                  <a:pt x="8614" y="1384"/>
                </a:cubicBezTo>
                <a:cubicBezTo>
                  <a:pt x="8638" y="1230"/>
                  <a:pt x="8703" y="1153"/>
                  <a:pt x="8833" y="1106"/>
                </a:cubicBezTo>
                <a:cubicBezTo>
                  <a:pt x="8898" y="1083"/>
                  <a:pt x="8957" y="1059"/>
                  <a:pt x="9016" y="1029"/>
                </a:cubicBezTo>
                <a:cubicBezTo>
                  <a:pt x="9070" y="1000"/>
                  <a:pt x="9129" y="988"/>
                  <a:pt x="9176" y="941"/>
                </a:cubicBezTo>
                <a:cubicBezTo>
                  <a:pt x="9218" y="941"/>
                  <a:pt x="9253" y="917"/>
                  <a:pt x="9288" y="881"/>
                </a:cubicBezTo>
                <a:cubicBezTo>
                  <a:pt x="9306" y="881"/>
                  <a:pt x="9324" y="876"/>
                  <a:pt x="9342" y="870"/>
                </a:cubicBezTo>
                <a:cubicBezTo>
                  <a:pt x="9365" y="858"/>
                  <a:pt x="9395" y="846"/>
                  <a:pt x="9413" y="828"/>
                </a:cubicBezTo>
                <a:cubicBezTo>
                  <a:pt x="9419" y="828"/>
                  <a:pt x="9430" y="822"/>
                  <a:pt x="9442" y="822"/>
                </a:cubicBezTo>
                <a:cubicBezTo>
                  <a:pt x="9543" y="793"/>
                  <a:pt x="9643" y="751"/>
                  <a:pt x="9726" y="686"/>
                </a:cubicBezTo>
                <a:cubicBezTo>
                  <a:pt x="9785" y="680"/>
                  <a:pt x="9832" y="657"/>
                  <a:pt x="9880" y="621"/>
                </a:cubicBezTo>
                <a:cubicBezTo>
                  <a:pt x="9957" y="610"/>
                  <a:pt x="10022" y="580"/>
                  <a:pt x="10081" y="533"/>
                </a:cubicBezTo>
                <a:cubicBezTo>
                  <a:pt x="10134" y="515"/>
                  <a:pt x="10205" y="533"/>
                  <a:pt x="10211" y="444"/>
                </a:cubicBezTo>
                <a:cubicBezTo>
                  <a:pt x="10223" y="461"/>
                  <a:pt x="10236" y="467"/>
                  <a:pt x="10249" y="467"/>
                </a:cubicBezTo>
                <a:cubicBezTo>
                  <a:pt x="10268" y="467"/>
                  <a:pt x="10288" y="454"/>
                  <a:pt x="10305" y="444"/>
                </a:cubicBezTo>
                <a:cubicBezTo>
                  <a:pt x="10310" y="445"/>
                  <a:pt x="10315" y="445"/>
                  <a:pt x="10319" y="445"/>
                </a:cubicBezTo>
                <a:cubicBezTo>
                  <a:pt x="10348" y="445"/>
                  <a:pt x="10373" y="429"/>
                  <a:pt x="10388" y="409"/>
                </a:cubicBezTo>
                <a:cubicBezTo>
                  <a:pt x="10477" y="373"/>
                  <a:pt x="10589" y="397"/>
                  <a:pt x="10642" y="284"/>
                </a:cubicBezTo>
                <a:cubicBezTo>
                  <a:pt x="10642" y="284"/>
                  <a:pt x="10642" y="284"/>
                  <a:pt x="10642" y="278"/>
                </a:cubicBezTo>
                <a:cubicBezTo>
                  <a:pt x="10651" y="283"/>
                  <a:pt x="10659" y="287"/>
                  <a:pt x="10667" y="287"/>
                </a:cubicBezTo>
                <a:cubicBezTo>
                  <a:pt x="10671" y="287"/>
                  <a:pt x="10674" y="286"/>
                  <a:pt x="10678" y="284"/>
                </a:cubicBezTo>
                <a:cubicBezTo>
                  <a:pt x="10712" y="296"/>
                  <a:pt x="10747" y="301"/>
                  <a:pt x="10781" y="301"/>
                </a:cubicBezTo>
                <a:cubicBezTo>
                  <a:pt x="10847" y="301"/>
                  <a:pt x="10913" y="284"/>
                  <a:pt x="10979" y="273"/>
                </a:cubicBezTo>
                <a:cubicBezTo>
                  <a:pt x="11326" y="201"/>
                  <a:pt x="11678" y="161"/>
                  <a:pt x="12032" y="161"/>
                </a:cubicBezTo>
                <a:cubicBezTo>
                  <a:pt x="12203" y="161"/>
                  <a:pt x="12375" y="170"/>
                  <a:pt x="12546" y="190"/>
                </a:cubicBezTo>
                <a:cubicBezTo>
                  <a:pt x="12562" y="193"/>
                  <a:pt x="12582" y="201"/>
                  <a:pt x="12601" y="201"/>
                </a:cubicBezTo>
                <a:cubicBezTo>
                  <a:pt x="12617" y="201"/>
                  <a:pt x="12632" y="194"/>
                  <a:pt x="12641" y="172"/>
                </a:cubicBezTo>
                <a:cubicBezTo>
                  <a:pt x="12653" y="166"/>
                  <a:pt x="12659" y="166"/>
                  <a:pt x="12664" y="160"/>
                </a:cubicBezTo>
                <a:close/>
                <a:moveTo>
                  <a:pt x="3491" y="3792"/>
                </a:moveTo>
                <a:cubicBezTo>
                  <a:pt x="3504" y="3792"/>
                  <a:pt x="3515" y="3801"/>
                  <a:pt x="3524" y="3814"/>
                </a:cubicBezTo>
                <a:cubicBezTo>
                  <a:pt x="3536" y="3832"/>
                  <a:pt x="3530" y="3849"/>
                  <a:pt x="3512" y="3849"/>
                </a:cubicBezTo>
                <a:cubicBezTo>
                  <a:pt x="3508" y="3851"/>
                  <a:pt x="3504" y="3851"/>
                  <a:pt x="3501" y="3851"/>
                </a:cubicBezTo>
                <a:cubicBezTo>
                  <a:pt x="3484" y="3851"/>
                  <a:pt x="3475" y="3840"/>
                  <a:pt x="3465" y="3826"/>
                </a:cubicBezTo>
                <a:cubicBezTo>
                  <a:pt x="3471" y="3814"/>
                  <a:pt x="3471" y="3796"/>
                  <a:pt x="3477" y="3796"/>
                </a:cubicBezTo>
                <a:cubicBezTo>
                  <a:pt x="3482" y="3793"/>
                  <a:pt x="3487" y="3792"/>
                  <a:pt x="3491" y="3792"/>
                </a:cubicBezTo>
                <a:close/>
                <a:moveTo>
                  <a:pt x="1270" y="2341"/>
                </a:moveTo>
                <a:cubicBezTo>
                  <a:pt x="1454" y="2341"/>
                  <a:pt x="1630" y="2399"/>
                  <a:pt x="1798" y="2478"/>
                </a:cubicBezTo>
                <a:cubicBezTo>
                  <a:pt x="2010" y="2572"/>
                  <a:pt x="2205" y="2697"/>
                  <a:pt x="2395" y="2838"/>
                </a:cubicBezTo>
                <a:cubicBezTo>
                  <a:pt x="2427" y="2857"/>
                  <a:pt x="2453" y="2894"/>
                  <a:pt x="2491" y="2894"/>
                </a:cubicBezTo>
                <a:cubicBezTo>
                  <a:pt x="2501" y="2894"/>
                  <a:pt x="2512" y="2892"/>
                  <a:pt x="2525" y="2886"/>
                </a:cubicBezTo>
                <a:lnTo>
                  <a:pt x="2525" y="2886"/>
                </a:lnTo>
                <a:cubicBezTo>
                  <a:pt x="2519" y="2974"/>
                  <a:pt x="2566" y="3004"/>
                  <a:pt x="2643" y="3004"/>
                </a:cubicBezTo>
                <a:cubicBezTo>
                  <a:pt x="2625" y="3051"/>
                  <a:pt x="2667" y="3069"/>
                  <a:pt x="2690" y="3099"/>
                </a:cubicBezTo>
                <a:cubicBezTo>
                  <a:pt x="2814" y="3235"/>
                  <a:pt x="2939" y="3365"/>
                  <a:pt x="3063" y="3501"/>
                </a:cubicBezTo>
                <a:cubicBezTo>
                  <a:pt x="3092" y="3536"/>
                  <a:pt x="3134" y="3560"/>
                  <a:pt x="3110" y="3637"/>
                </a:cubicBezTo>
                <a:cubicBezTo>
                  <a:pt x="2885" y="3625"/>
                  <a:pt x="2667" y="3583"/>
                  <a:pt x="2448" y="3530"/>
                </a:cubicBezTo>
                <a:cubicBezTo>
                  <a:pt x="2401" y="3518"/>
                  <a:pt x="2377" y="3477"/>
                  <a:pt x="2341" y="3442"/>
                </a:cubicBezTo>
                <a:cubicBezTo>
                  <a:pt x="2229" y="3300"/>
                  <a:pt x="2129" y="3146"/>
                  <a:pt x="2022" y="2998"/>
                </a:cubicBezTo>
                <a:cubicBezTo>
                  <a:pt x="1892" y="2815"/>
                  <a:pt x="1721" y="2697"/>
                  <a:pt x="1502" y="2649"/>
                </a:cubicBezTo>
                <a:cubicBezTo>
                  <a:pt x="1480" y="2644"/>
                  <a:pt x="1457" y="2642"/>
                  <a:pt x="1435" y="2642"/>
                </a:cubicBezTo>
                <a:cubicBezTo>
                  <a:pt x="1320" y="2642"/>
                  <a:pt x="1209" y="2702"/>
                  <a:pt x="1165" y="2791"/>
                </a:cubicBezTo>
                <a:cubicBezTo>
                  <a:pt x="1112" y="2904"/>
                  <a:pt x="1147" y="3022"/>
                  <a:pt x="1254" y="3122"/>
                </a:cubicBezTo>
                <a:cubicBezTo>
                  <a:pt x="1354" y="3223"/>
                  <a:pt x="1472" y="3300"/>
                  <a:pt x="1602" y="3341"/>
                </a:cubicBezTo>
                <a:cubicBezTo>
                  <a:pt x="1863" y="3418"/>
                  <a:pt x="2010" y="3607"/>
                  <a:pt x="2135" y="3826"/>
                </a:cubicBezTo>
                <a:cubicBezTo>
                  <a:pt x="2353" y="3962"/>
                  <a:pt x="2383" y="4204"/>
                  <a:pt x="2501" y="4417"/>
                </a:cubicBezTo>
                <a:cubicBezTo>
                  <a:pt x="2476" y="4421"/>
                  <a:pt x="2452" y="4423"/>
                  <a:pt x="2430" y="4423"/>
                </a:cubicBezTo>
                <a:cubicBezTo>
                  <a:pt x="2361" y="4423"/>
                  <a:pt x="2307" y="4404"/>
                  <a:pt x="2253" y="4382"/>
                </a:cubicBezTo>
                <a:cubicBezTo>
                  <a:pt x="2188" y="4376"/>
                  <a:pt x="2123" y="4370"/>
                  <a:pt x="2064" y="4364"/>
                </a:cubicBezTo>
                <a:cubicBezTo>
                  <a:pt x="2059" y="4364"/>
                  <a:pt x="2054" y="4365"/>
                  <a:pt x="2050" y="4365"/>
                </a:cubicBezTo>
                <a:cubicBezTo>
                  <a:pt x="2004" y="4365"/>
                  <a:pt x="1972" y="4338"/>
                  <a:pt x="1939" y="4311"/>
                </a:cubicBezTo>
                <a:cubicBezTo>
                  <a:pt x="1874" y="4287"/>
                  <a:pt x="1815" y="4263"/>
                  <a:pt x="1756" y="4246"/>
                </a:cubicBezTo>
                <a:cubicBezTo>
                  <a:pt x="1472" y="4157"/>
                  <a:pt x="1230" y="3985"/>
                  <a:pt x="976" y="3838"/>
                </a:cubicBezTo>
                <a:cubicBezTo>
                  <a:pt x="727" y="3696"/>
                  <a:pt x="603" y="3447"/>
                  <a:pt x="497" y="3187"/>
                </a:cubicBezTo>
                <a:cubicBezTo>
                  <a:pt x="414" y="3087"/>
                  <a:pt x="402" y="2963"/>
                  <a:pt x="396" y="2838"/>
                </a:cubicBezTo>
                <a:cubicBezTo>
                  <a:pt x="396" y="2596"/>
                  <a:pt x="485" y="2460"/>
                  <a:pt x="716" y="2389"/>
                </a:cubicBezTo>
                <a:cubicBezTo>
                  <a:pt x="820" y="2359"/>
                  <a:pt x="928" y="2341"/>
                  <a:pt x="1040" y="2341"/>
                </a:cubicBezTo>
                <a:cubicBezTo>
                  <a:pt x="1079" y="2341"/>
                  <a:pt x="1119" y="2343"/>
                  <a:pt x="1159" y="2348"/>
                </a:cubicBezTo>
                <a:cubicBezTo>
                  <a:pt x="1196" y="2343"/>
                  <a:pt x="1233" y="2341"/>
                  <a:pt x="1270" y="2341"/>
                </a:cubicBezTo>
                <a:close/>
                <a:moveTo>
                  <a:pt x="6478" y="2683"/>
                </a:moveTo>
                <a:cubicBezTo>
                  <a:pt x="6507" y="2683"/>
                  <a:pt x="6520" y="2718"/>
                  <a:pt x="6551" y="2797"/>
                </a:cubicBezTo>
                <a:cubicBezTo>
                  <a:pt x="6616" y="2980"/>
                  <a:pt x="6699" y="3158"/>
                  <a:pt x="6858" y="3288"/>
                </a:cubicBezTo>
                <a:cubicBezTo>
                  <a:pt x="6888" y="3306"/>
                  <a:pt x="6906" y="3335"/>
                  <a:pt x="6929" y="3359"/>
                </a:cubicBezTo>
                <a:cubicBezTo>
                  <a:pt x="6977" y="3406"/>
                  <a:pt x="6965" y="3453"/>
                  <a:pt x="6918" y="3489"/>
                </a:cubicBezTo>
                <a:cubicBezTo>
                  <a:pt x="6817" y="3572"/>
                  <a:pt x="6717" y="3660"/>
                  <a:pt x="6598" y="3719"/>
                </a:cubicBezTo>
                <a:cubicBezTo>
                  <a:pt x="5865" y="4104"/>
                  <a:pt x="5085" y="4358"/>
                  <a:pt x="4263" y="4476"/>
                </a:cubicBezTo>
                <a:cubicBezTo>
                  <a:pt x="4241" y="4485"/>
                  <a:pt x="4223" y="4490"/>
                  <a:pt x="4203" y="4490"/>
                </a:cubicBezTo>
                <a:cubicBezTo>
                  <a:pt x="4196" y="4490"/>
                  <a:pt x="4188" y="4490"/>
                  <a:pt x="4180" y="4488"/>
                </a:cubicBezTo>
                <a:lnTo>
                  <a:pt x="4103" y="4488"/>
                </a:lnTo>
                <a:cubicBezTo>
                  <a:pt x="3997" y="4488"/>
                  <a:pt x="3997" y="4405"/>
                  <a:pt x="3985" y="4334"/>
                </a:cubicBezTo>
                <a:cubicBezTo>
                  <a:pt x="3932" y="4216"/>
                  <a:pt x="3879" y="4098"/>
                  <a:pt x="3825" y="3980"/>
                </a:cubicBezTo>
                <a:cubicBezTo>
                  <a:pt x="3772" y="3926"/>
                  <a:pt x="3695" y="3867"/>
                  <a:pt x="3731" y="3790"/>
                </a:cubicBezTo>
                <a:cubicBezTo>
                  <a:pt x="3746" y="3758"/>
                  <a:pt x="3778" y="3750"/>
                  <a:pt x="3815" y="3750"/>
                </a:cubicBezTo>
                <a:cubicBezTo>
                  <a:pt x="3846" y="3750"/>
                  <a:pt x="3880" y="3756"/>
                  <a:pt x="3909" y="3756"/>
                </a:cubicBezTo>
                <a:cubicBezTo>
                  <a:pt x="3915" y="3756"/>
                  <a:pt x="3921" y="3755"/>
                  <a:pt x="3926" y="3755"/>
                </a:cubicBezTo>
                <a:cubicBezTo>
                  <a:pt x="3928" y="3753"/>
                  <a:pt x="3930" y="3752"/>
                  <a:pt x="3932" y="3752"/>
                </a:cubicBezTo>
                <a:cubicBezTo>
                  <a:pt x="3936" y="3752"/>
                  <a:pt x="3940" y="3755"/>
                  <a:pt x="3944" y="3755"/>
                </a:cubicBezTo>
                <a:cubicBezTo>
                  <a:pt x="4026" y="3737"/>
                  <a:pt x="4115" y="3719"/>
                  <a:pt x="4198" y="3702"/>
                </a:cubicBezTo>
                <a:cubicBezTo>
                  <a:pt x="4399" y="3660"/>
                  <a:pt x="4612" y="3648"/>
                  <a:pt x="4807" y="3560"/>
                </a:cubicBezTo>
                <a:cubicBezTo>
                  <a:pt x="5215" y="3377"/>
                  <a:pt x="5629" y="3193"/>
                  <a:pt x="6013" y="2957"/>
                </a:cubicBezTo>
                <a:cubicBezTo>
                  <a:pt x="6137" y="2880"/>
                  <a:pt x="6261" y="2809"/>
                  <a:pt x="6380" y="2732"/>
                </a:cubicBezTo>
                <a:cubicBezTo>
                  <a:pt x="6429" y="2700"/>
                  <a:pt x="6457" y="2683"/>
                  <a:pt x="6478" y="2683"/>
                </a:cubicBezTo>
                <a:close/>
                <a:moveTo>
                  <a:pt x="2566" y="3696"/>
                </a:moveTo>
                <a:cubicBezTo>
                  <a:pt x="2773" y="3714"/>
                  <a:pt x="2974" y="3737"/>
                  <a:pt x="3181" y="3767"/>
                </a:cubicBezTo>
                <a:cubicBezTo>
                  <a:pt x="3234" y="3773"/>
                  <a:pt x="3287" y="3784"/>
                  <a:pt x="3323" y="3832"/>
                </a:cubicBezTo>
                <a:cubicBezTo>
                  <a:pt x="3471" y="4021"/>
                  <a:pt x="3630" y="4198"/>
                  <a:pt x="3743" y="4411"/>
                </a:cubicBezTo>
                <a:cubicBezTo>
                  <a:pt x="3796" y="4500"/>
                  <a:pt x="3784" y="4523"/>
                  <a:pt x="3672" y="4523"/>
                </a:cubicBezTo>
                <a:cubicBezTo>
                  <a:pt x="3447" y="4518"/>
                  <a:pt x="3216" y="4500"/>
                  <a:pt x="2992" y="4494"/>
                </a:cubicBezTo>
                <a:cubicBezTo>
                  <a:pt x="2933" y="4488"/>
                  <a:pt x="2897" y="4464"/>
                  <a:pt x="2874" y="4405"/>
                </a:cubicBezTo>
                <a:cubicBezTo>
                  <a:pt x="2791" y="4169"/>
                  <a:pt x="2684" y="3938"/>
                  <a:pt x="2537" y="3731"/>
                </a:cubicBezTo>
                <a:cubicBezTo>
                  <a:pt x="2548" y="3719"/>
                  <a:pt x="2554" y="3708"/>
                  <a:pt x="2566" y="3696"/>
                </a:cubicBezTo>
                <a:close/>
                <a:moveTo>
                  <a:pt x="14111" y="4576"/>
                </a:moveTo>
                <a:cubicBezTo>
                  <a:pt x="14132" y="4576"/>
                  <a:pt x="14148" y="4580"/>
                  <a:pt x="14148" y="4606"/>
                </a:cubicBezTo>
                <a:cubicBezTo>
                  <a:pt x="14148" y="4644"/>
                  <a:pt x="14122" y="4648"/>
                  <a:pt x="14096" y="4648"/>
                </a:cubicBezTo>
                <a:cubicBezTo>
                  <a:pt x="14090" y="4648"/>
                  <a:pt x="14083" y="4648"/>
                  <a:pt x="14077" y="4648"/>
                </a:cubicBezTo>
                <a:cubicBezTo>
                  <a:pt x="14083" y="4624"/>
                  <a:pt x="14089" y="4600"/>
                  <a:pt x="14089" y="4577"/>
                </a:cubicBezTo>
                <a:cubicBezTo>
                  <a:pt x="14097" y="4577"/>
                  <a:pt x="14104" y="4576"/>
                  <a:pt x="14111" y="4576"/>
                </a:cubicBezTo>
                <a:close/>
                <a:moveTo>
                  <a:pt x="13149" y="4648"/>
                </a:moveTo>
                <a:cubicBezTo>
                  <a:pt x="13161" y="4648"/>
                  <a:pt x="13179" y="4659"/>
                  <a:pt x="13179" y="4665"/>
                </a:cubicBezTo>
                <a:cubicBezTo>
                  <a:pt x="13179" y="4689"/>
                  <a:pt x="13167" y="4695"/>
                  <a:pt x="13149" y="4695"/>
                </a:cubicBezTo>
                <a:cubicBezTo>
                  <a:pt x="13137" y="4689"/>
                  <a:pt x="13131" y="4677"/>
                  <a:pt x="13126" y="4665"/>
                </a:cubicBezTo>
                <a:cubicBezTo>
                  <a:pt x="13131" y="4659"/>
                  <a:pt x="13143" y="4648"/>
                  <a:pt x="13149" y="4648"/>
                </a:cubicBezTo>
                <a:close/>
                <a:moveTo>
                  <a:pt x="13903" y="4647"/>
                </a:moveTo>
                <a:cubicBezTo>
                  <a:pt x="13952" y="4647"/>
                  <a:pt x="13936" y="4696"/>
                  <a:pt x="13953" y="4725"/>
                </a:cubicBezTo>
                <a:cubicBezTo>
                  <a:pt x="13930" y="4725"/>
                  <a:pt x="13906" y="4730"/>
                  <a:pt x="13882" y="4730"/>
                </a:cubicBezTo>
                <a:cubicBezTo>
                  <a:pt x="13871" y="4725"/>
                  <a:pt x="13859" y="4719"/>
                  <a:pt x="13847" y="4719"/>
                </a:cubicBezTo>
                <a:cubicBezTo>
                  <a:pt x="13853" y="4689"/>
                  <a:pt x="13853" y="4654"/>
                  <a:pt x="13894" y="4648"/>
                </a:cubicBezTo>
                <a:cubicBezTo>
                  <a:pt x="13897" y="4647"/>
                  <a:pt x="13900" y="4647"/>
                  <a:pt x="13903" y="4647"/>
                </a:cubicBezTo>
                <a:close/>
                <a:moveTo>
                  <a:pt x="13764" y="4571"/>
                </a:moveTo>
                <a:cubicBezTo>
                  <a:pt x="13788" y="4612"/>
                  <a:pt x="13817" y="4654"/>
                  <a:pt x="13746" y="4689"/>
                </a:cubicBezTo>
                <a:cubicBezTo>
                  <a:pt x="13717" y="4707"/>
                  <a:pt x="13717" y="4730"/>
                  <a:pt x="13723" y="4766"/>
                </a:cubicBezTo>
                <a:cubicBezTo>
                  <a:pt x="13681" y="4772"/>
                  <a:pt x="13646" y="4772"/>
                  <a:pt x="13604" y="4772"/>
                </a:cubicBezTo>
                <a:cubicBezTo>
                  <a:pt x="13599" y="4689"/>
                  <a:pt x="13711" y="4665"/>
                  <a:pt x="13699" y="4583"/>
                </a:cubicBezTo>
                <a:cubicBezTo>
                  <a:pt x="13717" y="4583"/>
                  <a:pt x="13740" y="4577"/>
                  <a:pt x="13758" y="4571"/>
                </a:cubicBezTo>
                <a:close/>
                <a:moveTo>
                  <a:pt x="14061" y="4687"/>
                </a:moveTo>
                <a:cubicBezTo>
                  <a:pt x="14066" y="4687"/>
                  <a:pt x="14072" y="4688"/>
                  <a:pt x="14077" y="4689"/>
                </a:cubicBezTo>
                <a:cubicBezTo>
                  <a:pt x="14058" y="4761"/>
                  <a:pt x="14044" y="4789"/>
                  <a:pt x="14016" y="4789"/>
                </a:cubicBezTo>
                <a:cubicBezTo>
                  <a:pt x="14001" y="4789"/>
                  <a:pt x="13981" y="4781"/>
                  <a:pt x="13953" y="4766"/>
                </a:cubicBezTo>
                <a:cubicBezTo>
                  <a:pt x="13953" y="4754"/>
                  <a:pt x="13953" y="4736"/>
                  <a:pt x="13959" y="4725"/>
                </a:cubicBezTo>
                <a:cubicBezTo>
                  <a:pt x="13995" y="4719"/>
                  <a:pt x="14023" y="4687"/>
                  <a:pt x="14061" y="4687"/>
                </a:cubicBezTo>
                <a:close/>
                <a:moveTo>
                  <a:pt x="17370" y="4879"/>
                </a:moveTo>
                <a:cubicBezTo>
                  <a:pt x="17381" y="4879"/>
                  <a:pt x="17391" y="4885"/>
                  <a:pt x="17400" y="4902"/>
                </a:cubicBezTo>
                <a:cubicBezTo>
                  <a:pt x="17412" y="4926"/>
                  <a:pt x="17382" y="4943"/>
                  <a:pt x="17353" y="4949"/>
                </a:cubicBezTo>
                <a:cubicBezTo>
                  <a:pt x="17345" y="4955"/>
                  <a:pt x="17336" y="4957"/>
                  <a:pt x="17328" y="4957"/>
                </a:cubicBezTo>
                <a:cubicBezTo>
                  <a:pt x="17318" y="4957"/>
                  <a:pt x="17309" y="4953"/>
                  <a:pt x="17306" y="4943"/>
                </a:cubicBezTo>
                <a:cubicBezTo>
                  <a:pt x="17300" y="4937"/>
                  <a:pt x="17317" y="4920"/>
                  <a:pt x="17323" y="4908"/>
                </a:cubicBezTo>
                <a:cubicBezTo>
                  <a:pt x="17338" y="4894"/>
                  <a:pt x="17354" y="4879"/>
                  <a:pt x="17370" y="4879"/>
                </a:cubicBezTo>
                <a:close/>
                <a:moveTo>
                  <a:pt x="17384" y="4138"/>
                </a:moveTo>
                <a:cubicBezTo>
                  <a:pt x="17522" y="4138"/>
                  <a:pt x="17661" y="4144"/>
                  <a:pt x="17802" y="4157"/>
                </a:cubicBezTo>
                <a:cubicBezTo>
                  <a:pt x="17785" y="4246"/>
                  <a:pt x="17731" y="4299"/>
                  <a:pt x="17690" y="4352"/>
                </a:cubicBezTo>
                <a:cubicBezTo>
                  <a:pt x="17495" y="4624"/>
                  <a:pt x="17264" y="4855"/>
                  <a:pt x="17004" y="5073"/>
                </a:cubicBezTo>
                <a:cubicBezTo>
                  <a:pt x="16614" y="5399"/>
                  <a:pt x="16165" y="5594"/>
                  <a:pt x="15662" y="5659"/>
                </a:cubicBezTo>
                <a:cubicBezTo>
                  <a:pt x="15611" y="5666"/>
                  <a:pt x="15559" y="5670"/>
                  <a:pt x="15507" y="5670"/>
                </a:cubicBezTo>
                <a:cubicBezTo>
                  <a:pt x="15391" y="5670"/>
                  <a:pt x="15274" y="5650"/>
                  <a:pt x="15159" y="5605"/>
                </a:cubicBezTo>
                <a:cubicBezTo>
                  <a:pt x="14982" y="5535"/>
                  <a:pt x="14929" y="5404"/>
                  <a:pt x="15018" y="5233"/>
                </a:cubicBezTo>
                <a:cubicBezTo>
                  <a:pt x="15177" y="4920"/>
                  <a:pt x="15396" y="4659"/>
                  <a:pt x="15721" y="4506"/>
                </a:cubicBezTo>
                <a:cubicBezTo>
                  <a:pt x="16252" y="4252"/>
                  <a:pt x="16802" y="4138"/>
                  <a:pt x="17384" y="4138"/>
                </a:cubicBezTo>
                <a:close/>
                <a:moveTo>
                  <a:pt x="16194" y="5653"/>
                </a:moveTo>
                <a:cubicBezTo>
                  <a:pt x="16212" y="5659"/>
                  <a:pt x="16230" y="5665"/>
                  <a:pt x="16230" y="5688"/>
                </a:cubicBezTo>
                <a:cubicBezTo>
                  <a:pt x="16230" y="5718"/>
                  <a:pt x="16206" y="5730"/>
                  <a:pt x="16182" y="5730"/>
                </a:cubicBezTo>
                <a:cubicBezTo>
                  <a:pt x="16178" y="5730"/>
                  <a:pt x="16175" y="5731"/>
                  <a:pt x="16171" y="5731"/>
                </a:cubicBezTo>
                <a:cubicBezTo>
                  <a:pt x="16147" y="5731"/>
                  <a:pt x="16130" y="5714"/>
                  <a:pt x="16135" y="5688"/>
                </a:cubicBezTo>
                <a:cubicBezTo>
                  <a:pt x="16141" y="5665"/>
                  <a:pt x="16165" y="5653"/>
                  <a:pt x="16194" y="5653"/>
                </a:cubicBezTo>
                <a:close/>
                <a:moveTo>
                  <a:pt x="15174" y="5728"/>
                </a:moveTo>
                <a:cubicBezTo>
                  <a:pt x="15189" y="5728"/>
                  <a:pt x="15201" y="5740"/>
                  <a:pt x="15201" y="5759"/>
                </a:cubicBezTo>
                <a:cubicBezTo>
                  <a:pt x="15195" y="5789"/>
                  <a:pt x="15171" y="5801"/>
                  <a:pt x="15148" y="5801"/>
                </a:cubicBezTo>
                <a:cubicBezTo>
                  <a:pt x="15130" y="5801"/>
                  <a:pt x="15106" y="5789"/>
                  <a:pt x="15112" y="5771"/>
                </a:cubicBezTo>
                <a:cubicBezTo>
                  <a:pt x="15118" y="5741"/>
                  <a:pt x="15142" y="5730"/>
                  <a:pt x="15165" y="5730"/>
                </a:cubicBezTo>
                <a:cubicBezTo>
                  <a:pt x="15168" y="5729"/>
                  <a:pt x="15171" y="5728"/>
                  <a:pt x="15174" y="5728"/>
                </a:cubicBezTo>
                <a:close/>
                <a:moveTo>
                  <a:pt x="15420" y="5984"/>
                </a:moveTo>
                <a:cubicBezTo>
                  <a:pt x="15425" y="5996"/>
                  <a:pt x="15443" y="6002"/>
                  <a:pt x="15443" y="6007"/>
                </a:cubicBezTo>
                <a:cubicBezTo>
                  <a:pt x="15437" y="6031"/>
                  <a:pt x="15425" y="6043"/>
                  <a:pt x="15402" y="6043"/>
                </a:cubicBezTo>
                <a:cubicBezTo>
                  <a:pt x="15396" y="6043"/>
                  <a:pt x="15384" y="6025"/>
                  <a:pt x="15384" y="6019"/>
                </a:cubicBezTo>
                <a:cubicBezTo>
                  <a:pt x="15384" y="5996"/>
                  <a:pt x="15396" y="5984"/>
                  <a:pt x="15420" y="5984"/>
                </a:cubicBezTo>
                <a:close/>
                <a:moveTo>
                  <a:pt x="3104" y="4618"/>
                </a:moveTo>
                <a:cubicBezTo>
                  <a:pt x="3146" y="4618"/>
                  <a:pt x="3187" y="4621"/>
                  <a:pt x="3228" y="4624"/>
                </a:cubicBezTo>
                <a:cubicBezTo>
                  <a:pt x="3324" y="4628"/>
                  <a:pt x="3423" y="4642"/>
                  <a:pt x="3518" y="4642"/>
                </a:cubicBezTo>
                <a:cubicBezTo>
                  <a:pt x="3552" y="4642"/>
                  <a:pt x="3586" y="4641"/>
                  <a:pt x="3619" y="4636"/>
                </a:cubicBezTo>
                <a:cubicBezTo>
                  <a:pt x="3672" y="4629"/>
                  <a:pt x="3714" y="4625"/>
                  <a:pt x="3748" y="4625"/>
                </a:cubicBezTo>
                <a:cubicBezTo>
                  <a:pt x="3867" y="4625"/>
                  <a:pt x="3888" y="4678"/>
                  <a:pt x="3985" y="4866"/>
                </a:cubicBezTo>
                <a:cubicBezTo>
                  <a:pt x="4009" y="4914"/>
                  <a:pt x="4021" y="4961"/>
                  <a:pt x="4032" y="5014"/>
                </a:cubicBezTo>
                <a:cubicBezTo>
                  <a:pt x="4103" y="5339"/>
                  <a:pt x="4168" y="5665"/>
                  <a:pt x="4109" y="6002"/>
                </a:cubicBezTo>
                <a:cubicBezTo>
                  <a:pt x="4092" y="6138"/>
                  <a:pt x="4080" y="6274"/>
                  <a:pt x="4062" y="6410"/>
                </a:cubicBezTo>
                <a:cubicBezTo>
                  <a:pt x="3991" y="6888"/>
                  <a:pt x="3861" y="7356"/>
                  <a:pt x="3607" y="7775"/>
                </a:cubicBezTo>
                <a:cubicBezTo>
                  <a:pt x="3542" y="7894"/>
                  <a:pt x="3453" y="8000"/>
                  <a:pt x="3376" y="8112"/>
                </a:cubicBezTo>
                <a:cubicBezTo>
                  <a:pt x="3347" y="8157"/>
                  <a:pt x="3310" y="8180"/>
                  <a:pt x="3268" y="8180"/>
                </a:cubicBezTo>
                <a:cubicBezTo>
                  <a:pt x="3243" y="8180"/>
                  <a:pt x="3216" y="8171"/>
                  <a:pt x="3187" y="8154"/>
                </a:cubicBezTo>
                <a:cubicBezTo>
                  <a:pt x="3057" y="8077"/>
                  <a:pt x="2921" y="8024"/>
                  <a:pt x="2779" y="7970"/>
                </a:cubicBezTo>
                <a:cubicBezTo>
                  <a:pt x="2684" y="7935"/>
                  <a:pt x="2678" y="7876"/>
                  <a:pt x="2708" y="7787"/>
                </a:cubicBezTo>
                <a:cubicBezTo>
                  <a:pt x="2826" y="7415"/>
                  <a:pt x="2939" y="7036"/>
                  <a:pt x="3004" y="6652"/>
                </a:cubicBezTo>
                <a:cubicBezTo>
                  <a:pt x="3110" y="6025"/>
                  <a:pt x="3140" y="5404"/>
                  <a:pt x="2992" y="4784"/>
                </a:cubicBezTo>
                <a:cubicBezTo>
                  <a:pt x="2980" y="4736"/>
                  <a:pt x="2956" y="4683"/>
                  <a:pt x="2980" y="4630"/>
                </a:cubicBezTo>
                <a:cubicBezTo>
                  <a:pt x="3021" y="4621"/>
                  <a:pt x="3063" y="4618"/>
                  <a:pt x="3104" y="4618"/>
                </a:cubicBezTo>
                <a:close/>
                <a:moveTo>
                  <a:pt x="2643" y="8140"/>
                </a:moveTo>
                <a:cubicBezTo>
                  <a:pt x="2707" y="8140"/>
                  <a:pt x="2792" y="8193"/>
                  <a:pt x="2927" y="8290"/>
                </a:cubicBezTo>
                <a:cubicBezTo>
                  <a:pt x="2950" y="8307"/>
                  <a:pt x="2968" y="8325"/>
                  <a:pt x="2992" y="8337"/>
                </a:cubicBezTo>
                <a:cubicBezTo>
                  <a:pt x="3063" y="8384"/>
                  <a:pt x="3057" y="8437"/>
                  <a:pt x="3004" y="8503"/>
                </a:cubicBezTo>
                <a:cubicBezTo>
                  <a:pt x="2939" y="8591"/>
                  <a:pt x="2856" y="8668"/>
                  <a:pt x="2773" y="8739"/>
                </a:cubicBezTo>
                <a:cubicBezTo>
                  <a:pt x="2608" y="8875"/>
                  <a:pt x="2436" y="8993"/>
                  <a:pt x="2241" y="9082"/>
                </a:cubicBezTo>
                <a:cubicBezTo>
                  <a:pt x="2205" y="9029"/>
                  <a:pt x="2235" y="8993"/>
                  <a:pt x="2247" y="8958"/>
                </a:cubicBezTo>
                <a:cubicBezTo>
                  <a:pt x="2312" y="8786"/>
                  <a:pt x="2377" y="8615"/>
                  <a:pt x="2436" y="8443"/>
                </a:cubicBezTo>
                <a:cubicBezTo>
                  <a:pt x="2510" y="8234"/>
                  <a:pt x="2558" y="8140"/>
                  <a:pt x="2643" y="8140"/>
                </a:cubicBezTo>
                <a:close/>
                <a:moveTo>
                  <a:pt x="3814" y="9129"/>
                </a:moveTo>
                <a:cubicBezTo>
                  <a:pt x="3825" y="9135"/>
                  <a:pt x="3843" y="9141"/>
                  <a:pt x="3843" y="9147"/>
                </a:cubicBezTo>
                <a:cubicBezTo>
                  <a:pt x="3849" y="9159"/>
                  <a:pt x="3837" y="9177"/>
                  <a:pt x="3831" y="9182"/>
                </a:cubicBezTo>
                <a:cubicBezTo>
                  <a:pt x="3828" y="9183"/>
                  <a:pt x="3825" y="9184"/>
                  <a:pt x="3822" y="9184"/>
                </a:cubicBezTo>
                <a:cubicBezTo>
                  <a:pt x="3808" y="9184"/>
                  <a:pt x="3796" y="9172"/>
                  <a:pt x="3796" y="9153"/>
                </a:cubicBezTo>
                <a:cubicBezTo>
                  <a:pt x="3796" y="9147"/>
                  <a:pt x="3808" y="9141"/>
                  <a:pt x="3814" y="9129"/>
                </a:cubicBezTo>
                <a:close/>
                <a:moveTo>
                  <a:pt x="1799" y="8028"/>
                </a:moveTo>
                <a:cubicBezTo>
                  <a:pt x="1828" y="8028"/>
                  <a:pt x="1857" y="8028"/>
                  <a:pt x="1886" y="8030"/>
                </a:cubicBezTo>
                <a:cubicBezTo>
                  <a:pt x="1975" y="8030"/>
                  <a:pt x="2058" y="8030"/>
                  <a:pt x="2146" y="8041"/>
                </a:cubicBezTo>
                <a:cubicBezTo>
                  <a:pt x="2271" y="8053"/>
                  <a:pt x="2288" y="8077"/>
                  <a:pt x="2241" y="8183"/>
                </a:cubicBezTo>
                <a:cubicBezTo>
                  <a:pt x="2105" y="8497"/>
                  <a:pt x="1999" y="8822"/>
                  <a:pt x="1910" y="9147"/>
                </a:cubicBezTo>
                <a:cubicBezTo>
                  <a:pt x="1892" y="9224"/>
                  <a:pt x="1851" y="9259"/>
                  <a:pt x="1786" y="9283"/>
                </a:cubicBezTo>
                <a:cubicBezTo>
                  <a:pt x="1437" y="9419"/>
                  <a:pt x="1070" y="9490"/>
                  <a:pt x="704" y="9555"/>
                </a:cubicBezTo>
                <a:cubicBezTo>
                  <a:pt x="675" y="9559"/>
                  <a:pt x="645" y="9562"/>
                  <a:pt x="616" y="9562"/>
                </a:cubicBezTo>
                <a:cubicBezTo>
                  <a:pt x="561" y="9562"/>
                  <a:pt x="505" y="9552"/>
                  <a:pt x="455" y="9525"/>
                </a:cubicBezTo>
                <a:cubicBezTo>
                  <a:pt x="231" y="9413"/>
                  <a:pt x="154" y="9135"/>
                  <a:pt x="308" y="8899"/>
                </a:cubicBezTo>
                <a:cubicBezTo>
                  <a:pt x="659" y="8349"/>
                  <a:pt x="1140" y="8028"/>
                  <a:pt x="1799" y="8028"/>
                </a:cubicBezTo>
                <a:close/>
                <a:moveTo>
                  <a:pt x="4009" y="9756"/>
                </a:moveTo>
                <a:cubicBezTo>
                  <a:pt x="4025" y="9799"/>
                  <a:pt x="4026" y="9846"/>
                  <a:pt x="3983" y="9846"/>
                </a:cubicBezTo>
                <a:cubicBezTo>
                  <a:pt x="3978" y="9846"/>
                  <a:pt x="3973" y="9846"/>
                  <a:pt x="3967" y="9845"/>
                </a:cubicBezTo>
                <a:cubicBezTo>
                  <a:pt x="3920" y="9839"/>
                  <a:pt x="3938" y="9791"/>
                  <a:pt x="3950" y="9756"/>
                </a:cubicBezTo>
                <a:close/>
                <a:moveTo>
                  <a:pt x="1637" y="9864"/>
                </a:moveTo>
                <a:cubicBezTo>
                  <a:pt x="1641" y="9864"/>
                  <a:pt x="1641" y="9867"/>
                  <a:pt x="1638" y="9874"/>
                </a:cubicBezTo>
                <a:cubicBezTo>
                  <a:pt x="1632" y="9874"/>
                  <a:pt x="1632" y="9874"/>
                  <a:pt x="1626" y="9868"/>
                </a:cubicBezTo>
                <a:cubicBezTo>
                  <a:pt x="1631" y="9866"/>
                  <a:pt x="1635" y="9864"/>
                  <a:pt x="1637" y="9864"/>
                </a:cubicBezTo>
                <a:close/>
                <a:moveTo>
                  <a:pt x="4063" y="9880"/>
                </a:moveTo>
                <a:cubicBezTo>
                  <a:pt x="4074" y="9880"/>
                  <a:pt x="4084" y="9886"/>
                  <a:pt x="4092" y="9898"/>
                </a:cubicBezTo>
                <a:cubicBezTo>
                  <a:pt x="4103" y="9927"/>
                  <a:pt x="4109" y="9963"/>
                  <a:pt x="4086" y="9987"/>
                </a:cubicBezTo>
                <a:cubicBezTo>
                  <a:pt x="4078" y="9994"/>
                  <a:pt x="4070" y="9998"/>
                  <a:pt x="4062" y="9998"/>
                </a:cubicBezTo>
                <a:cubicBezTo>
                  <a:pt x="4047" y="9998"/>
                  <a:pt x="4034" y="9985"/>
                  <a:pt x="4026" y="9969"/>
                </a:cubicBezTo>
                <a:cubicBezTo>
                  <a:pt x="4009" y="9939"/>
                  <a:pt x="4015" y="9910"/>
                  <a:pt x="4044" y="9886"/>
                </a:cubicBezTo>
                <a:cubicBezTo>
                  <a:pt x="4050" y="9882"/>
                  <a:pt x="4057" y="9880"/>
                  <a:pt x="4063" y="9880"/>
                </a:cubicBezTo>
                <a:close/>
                <a:moveTo>
                  <a:pt x="3991" y="10063"/>
                </a:moveTo>
                <a:cubicBezTo>
                  <a:pt x="3997" y="10063"/>
                  <a:pt x="4015" y="10069"/>
                  <a:pt x="4015" y="10075"/>
                </a:cubicBezTo>
                <a:cubicBezTo>
                  <a:pt x="4015" y="10093"/>
                  <a:pt x="4015" y="10111"/>
                  <a:pt x="4009" y="10122"/>
                </a:cubicBezTo>
                <a:cubicBezTo>
                  <a:pt x="4003" y="10134"/>
                  <a:pt x="3991" y="10140"/>
                  <a:pt x="3985" y="10146"/>
                </a:cubicBezTo>
                <a:cubicBezTo>
                  <a:pt x="3985" y="10134"/>
                  <a:pt x="3985" y="10122"/>
                  <a:pt x="3985" y="10117"/>
                </a:cubicBezTo>
                <a:cubicBezTo>
                  <a:pt x="3985" y="10099"/>
                  <a:pt x="3991" y="10081"/>
                  <a:pt x="3991" y="10063"/>
                </a:cubicBezTo>
                <a:close/>
                <a:moveTo>
                  <a:pt x="4044" y="10359"/>
                </a:moveTo>
                <a:cubicBezTo>
                  <a:pt x="4068" y="10359"/>
                  <a:pt x="4074" y="10377"/>
                  <a:pt x="4080" y="10394"/>
                </a:cubicBezTo>
                <a:cubicBezTo>
                  <a:pt x="4075" y="10413"/>
                  <a:pt x="4064" y="10420"/>
                  <a:pt x="4051" y="10420"/>
                </a:cubicBezTo>
                <a:cubicBezTo>
                  <a:pt x="4047" y="10420"/>
                  <a:pt x="4042" y="10419"/>
                  <a:pt x="4038" y="10418"/>
                </a:cubicBezTo>
                <a:cubicBezTo>
                  <a:pt x="4032" y="10418"/>
                  <a:pt x="4026" y="10400"/>
                  <a:pt x="4026" y="10389"/>
                </a:cubicBezTo>
                <a:cubicBezTo>
                  <a:pt x="4026" y="10377"/>
                  <a:pt x="4038" y="10365"/>
                  <a:pt x="4044" y="10359"/>
                </a:cubicBezTo>
                <a:close/>
                <a:moveTo>
                  <a:pt x="4011" y="10665"/>
                </a:moveTo>
                <a:cubicBezTo>
                  <a:pt x="4024" y="10665"/>
                  <a:pt x="4033" y="10676"/>
                  <a:pt x="4038" y="10696"/>
                </a:cubicBezTo>
                <a:cubicBezTo>
                  <a:pt x="4038" y="10714"/>
                  <a:pt x="4026" y="10726"/>
                  <a:pt x="4009" y="10726"/>
                </a:cubicBezTo>
                <a:cubicBezTo>
                  <a:pt x="3997" y="10726"/>
                  <a:pt x="3979" y="10714"/>
                  <a:pt x="3979" y="10708"/>
                </a:cubicBezTo>
                <a:cubicBezTo>
                  <a:pt x="3985" y="10696"/>
                  <a:pt x="3991" y="10672"/>
                  <a:pt x="4003" y="10666"/>
                </a:cubicBezTo>
                <a:cubicBezTo>
                  <a:pt x="4006" y="10665"/>
                  <a:pt x="4009" y="10665"/>
                  <a:pt x="4011" y="10665"/>
                </a:cubicBezTo>
                <a:close/>
                <a:moveTo>
                  <a:pt x="6046" y="11494"/>
                </a:moveTo>
                <a:cubicBezTo>
                  <a:pt x="6052" y="11494"/>
                  <a:pt x="6059" y="11496"/>
                  <a:pt x="6066" y="11500"/>
                </a:cubicBezTo>
                <a:cubicBezTo>
                  <a:pt x="6084" y="11512"/>
                  <a:pt x="6090" y="11536"/>
                  <a:pt x="6102" y="11559"/>
                </a:cubicBezTo>
                <a:cubicBezTo>
                  <a:pt x="6084" y="11559"/>
                  <a:pt x="6066" y="11559"/>
                  <a:pt x="6048" y="11565"/>
                </a:cubicBezTo>
                <a:cubicBezTo>
                  <a:pt x="6031" y="11565"/>
                  <a:pt x="6007" y="11559"/>
                  <a:pt x="6013" y="11536"/>
                </a:cubicBezTo>
                <a:cubicBezTo>
                  <a:pt x="6013" y="11513"/>
                  <a:pt x="6027" y="11494"/>
                  <a:pt x="6046" y="11494"/>
                </a:cubicBezTo>
                <a:close/>
                <a:moveTo>
                  <a:pt x="6108" y="11559"/>
                </a:moveTo>
                <a:lnTo>
                  <a:pt x="6108" y="11559"/>
                </a:lnTo>
                <a:cubicBezTo>
                  <a:pt x="6125" y="11565"/>
                  <a:pt x="6143" y="11565"/>
                  <a:pt x="6161" y="11565"/>
                </a:cubicBezTo>
                <a:cubicBezTo>
                  <a:pt x="6179" y="11565"/>
                  <a:pt x="6202" y="11565"/>
                  <a:pt x="6202" y="11595"/>
                </a:cubicBezTo>
                <a:cubicBezTo>
                  <a:pt x="6202" y="11606"/>
                  <a:pt x="6190" y="11618"/>
                  <a:pt x="6184" y="11624"/>
                </a:cubicBezTo>
                <a:cubicBezTo>
                  <a:pt x="6177" y="11628"/>
                  <a:pt x="6169" y="11630"/>
                  <a:pt x="6163" y="11630"/>
                </a:cubicBezTo>
                <a:cubicBezTo>
                  <a:pt x="6150" y="11630"/>
                  <a:pt x="6139" y="11622"/>
                  <a:pt x="6131" y="11606"/>
                </a:cubicBezTo>
                <a:cubicBezTo>
                  <a:pt x="6125" y="11595"/>
                  <a:pt x="6114" y="11577"/>
                  <a:pt x="6108" y="11559"/>
                </a:cubicBezTo>
                <a:close/>
                <a:moveTo>
                  <a:pt x="6415" y="11891"/>
                </a:moveTo>
                <a:cubicBezTo>
                  <a:pt x="6428" y="11891"/>
                  <a:pt x="6436" y="11901"/>
                  <a:pt x="6445" y="11914"/>
                </a:cubicBezTo>
                <a:cubicBezTo>
                  <a:pt x="6451" y="11932"/>
                  <a:pt x="6451" y="11938"/>
                  <a:pt x="6433" y="11943"/>
                </a:cubicBezTo>
                <a:cubicBezTo>
                  <a:pt x="6427" y="11948"/>
                  <a:pt x="6420" y="11950"/>
                  <a:pt x="6414" y="11950"/>
                </a:cubicBezTo>
                <a:cubicBezTo>
                  <a:pt x="6403" y="11950"/>
                  <a:pt x="6393" y="11943"/>
                  <a:pt x="6385" y="11932"/>
                </a:cubicBezTo>
                <a:cubicBezTo>
                  <a:pt x="6391" y="11920"/>
                  <a:pt x="6391" y="11902"/>
                  <a:pt x="6397" y="11896"/>
                </a:cubicBezTo>
                <a:cubicBezTo>
                  <a:pt x="6404" y="11893"/>
                  <a:pt x="6410" y="11891"/>
                  <a:pt x="6415" y="11891"/>
                </a:cubicBezTo>
                <a:close/>
                <a:moveTo>
                  <a:pt x="6504" y="12038"/>
                </a:moveTo>
                <a:cubicBezTo>
                  <a:pt x="6527" y="12050"/>
                  <a:pt x="6533" y="12062"/>
                  <a:pt x="6527" y="12085"/>
                </a:cubicBezTo>
                <a:cubicBezTo>
                  <a:pt x="6524" y="12097"/>
                  <a:pt x="6518" y="12101"/>
                  <a:pt x="6509" y="12101"/>
                </a:cubicBezTo>
                <a:cubicBezTo>
                  <a:pt x="6504" y="12101"/>
                  <a:pt x="6498" y="12099"/>
                  <a:pt x="6492" y="12097"/>
                </a:cubicBezTo>
                <a:cubicBezTo>
                  <a:pt x="6474" y="12085"/>
                  <a:pt x="6462" y="12074"/>
                  <a:pt x="6474" y="12050"/>
                </a:cubicBezTo>
                <a:cubicBezTo>
                  <a:pt x="6474" y="12044"/>
                  <a:pt x="6492" y="12044"/>
                  <a:pt x="6504" y="12038"/>
                </a:cubicBezTo>
                <a:close/>
                <a:moveTo>
                  <a:pt x="6563" y="12204"/>
                </a:moveTo>
                <a:cubicBezTo>
                  <a:pt x="6581" y="12204"/>
                  <a:pt x="6592" y="12215"/>
                  <a:pt x="6592" y="12239"/>
                </a:cubicBezTo>
                <a:cubicBezTo>
                  <a:pt x="6587" y="12245"/>
                  <a:pt x="6575" y="12257"/>
                  <a:pt x="6569" y="12257"/>
                </a:cubicBezTo>
                <a:cubicBezTo>
                  <a:pt x="6566" y="12258"/>
                  <a:pt x="6563" y="12258"/>
                  <a:pt x="6560" y="12258"/>
                </a:cubicBezTo>
                <a:cubicBezTo>
                  <a:pt x="6542" y="12258"/>
                  <a:pt x="6534" y="12243"/>
                  <a:pt x="6539" y="12227"/>
                </a:cubicBezTo>
                <a:cubicBezTo>
                  <a:pt x="6539" y="12215"/>
                  <a:pt x="6551" y="12204"/>
                  <a:pt x="6563" y="12204"/>
                </a:cubicBezTo>
                <a:close/>
                <a:moveTo>
                  <a:pt x="6646" y="12635"/>
                </a:moveTo>
                <a:cubicBezTo>
                  <a:pt x="6652" y="12635"/>
                  <a:pt x="6669" y="12641"/>
                  <a:pt x="6675" y="12647"/>
                </a:cubicBezTo>
                <a:cubicBezTo>
                  <a:pt x="6687" y="12665"/>
                  <a:pt x="6681" y="12683"/>
                  <a:pt x="6657" y="12688"/>
                </a:cubicBezTo>
                <a:cubicBezTo>
                  <a:pt x="6646" y="12688"/>
                  <a:pt x="6640" y="12677"/>
                  <a:pt x="6628" y="12671"/>
                </a:cubicBezTo>
                <a:cubicBezTo>
                  <a:pt x="6634" y="12659"/>
                  <a:pt x="6634" y="12641"/>
                  <a:pt x="6646" y="12635"/>
                </a:cubicBezTo>
                <a:close/>
                <a:moveTo>
                  <a:pt x="3435" y="12712"/>
                </a:moveTo>
                <a:cubicBezTo>
                  <a:pt x="3447" y="12712"/>
                  <a:pt x="3459" y="12718"/>
                  <a:pt x="3465" y="12730"/>
                </a:cubicBezTo>
                <a:cubicBezTo>
                  <a:pt x="3471" y="12753"/>
                  <a:pt x="3465" y="12777"/>
                  <a:pt x="3441" y="12795"/>
                </a:cubicBezTo>
                <a:cubicBezTo>
                  <a:pt x="3429" y="12807"/>
                  <a:pt x="3412" y="12813"/>
                  <a:pt x="3394" y="12819"/>
                </a:cubicBezTo>
                <a:cubicBezTo>
                  <a:pt x="3394" y="12801"/>
                  <a:pt x="3394" y="12783"/>
                  <a:pt x="3394" y="12765"/>
                </a:cubicBezTo>
                <a:cubicBezTo>
                  <a:pt x="3400" y="12742"/>
                  <a:pt x="3400" y="12712"/>
                  <a:pt x="3435" y="12712"/>
                </a:cubicBezTo>
                <a:close/>
                <a:moveTo>
                  <a:pt x="3267" y="13071"/>
                </a:moveTo>
                <a:cubicBezTo>
                  <a:pt x="3282" y="13071"/>
                  <a:pt x="3294" y="13082"/>
                  <a:pt x="3299" y="13096"/>
                </a:cubicBezTo>
                <a:cubicBezTo>
                  <a:pt x="3305" y="13138"/>
                  <a:pt x="3282" y="13156"/>
                  <a:pt x="3258" y="13167"/>
                </a:cubicBezTo>
                <a:cubicBezTo>
                  <a:pt x="3253" y="13168"/>
                  <a:pt x="3248" y="13169"/>
                  <a:pt x="3244" y="13169"/>
                </a:cubicBezTo>
                <a:cubicBezTo>
                  <a:pt x="3223" y="13169"/>
                  <a:pt x="3210" y="13157"/>
                  <a:pt x="3205" y="13138"/>
                </a:cubicBezTo>
                <a:cubicBezTo>
                  <a:pt x="3193" y="13096"/>
                  <a:pt x="3228" y="13085"/>
                  <a:pt x="3258" y="13073"/>
                </a:cubicBezTo>
                <a:cubicBezTo>
                  <a:pt x="3261" y="13072"/>
                  <a:pt x="3264" y="13071"/>
                  <a:pt x="3267" y="13071"/>
                </a:cubicBezTo>
                <a:close/>
                <a:moveTo>
                  <a:pt x="3143" y="13261"/>
                </a:moveTo>
                <a:cubicBezTo>
                  <a:pt x="3146" y="13261"/>
                  <a:pt x="3148" y="13261"/>
                  <a:pt x="3151" y="13262"/>
                </a:cubicBezTo>
                <a:cubicBezTo>
                  <a:pt x="3175" y="13262"/>
                  <a:pt x="3187" y="13274"/>
                  <a:pt x="3187" y="13297"/>
                </a:cubicBezTo>
                <a:cubicBezTo>
                  <a:pt x="3187" y="13321"/>
                  <a:pt x="3187" y="13345"/>
                  <a:pt x="3151" y="13345"/>
                </a:cubicBezTo>
                <a:cubicBezTo>
                  <a:pt x="3134" y="13345"/>
                  <a:pt x="3122" y="13327"/>
                  <a:pt x="3122" y="13309"/>
                </a:cubicBezTo>
                <a:cubicBezTo>
                  <a:pt x="3122" y="13288"/>
                  <a:pt x="3117" y="13261"/>
                  <a:pt x="3143" y="13261"/>
                </a:cubicBezTo>
                <a:close/>
                <a:moveTo>
                  <a:pt x="3246" y="8591"/>
                </a:moveTo>
                <a:cubicBezTo>
                  <a:pt x="3358" y="8727"/>
                  <a:pt x="3465" y="8851"/>
                  <a:pt x="3542" y="9005"/>
                </a:cubicBezTo>
                <a:cubicBezTo>
                  <a:pt x="3737" y="9407"/>
                  <a:pt x="3808" y="9839"/>
                  <a:pt x="3796" y="10276"/>
                </a:cubicBezTo>
                <a:cubicBezTo>
                  <a:pt x="3790" y="10436"/>
                  <a:pt x="3796" y="10601"/>
                  <a:pt x="3772" y="10761"/>
                </a:cubicBezTo>
                <a:cubicBezTo>
                  <a:pt x="3719" y="11145"/>
                  <a:pt x="3589" y="11512"/>
                  <a:pt x="3483" y="11878"/>
                </a:cubicBezTo>
                <a:cubicBezTo>
                  <a:pt x="3282" y="12576"/>
                  <a:pt x="3010" y="13250"/>
                  <a:pt x="2749" y="13924"/>
                </a:cubicBezTo>
                <a:cubicBezTo>
                  <a:pt x="2678" y="14113"/>
                  <a:pt x="2619" y="14308"/>
                  <a:pt x="2519" y="14492"/>
                </a:cubicBezTo>
                <a:cubicBezTo>
                  <a:pt x="2495" y="14480"/>
                  <a:pt x="2472" y="14468"/>
                  <a:pt x="2454" y="14450"/>
                </a:cubicBezTo>
                <a:cubicBezTo>
                  <a:pt x="2010" y="14060"/>
                  <a:pt x="1673" y="13611"/>
                  <a:pt x="1549" y="13025"/>
                </a:cubicBezTo>
                <a:cubicBezTo>
                  <a:pt x="1437" y="12523"/>
                  <a:pt x="1390" y="12020"/>
                  <a:pt x="1413" y="11512"/>
                </a:cubicBezTo>
                <a:cubicBezTo>
                  <a:pt x="1425" y="11163"/>
                  <a:pt x="1520" y="10826"/>
                  <a:pt x="1632" y="10501"/>
                </a:cubicBezTo>
                <a:cubicBezTo>
                  <a:pt x="1691" y="10223"/>
                  <a:pt x="1827" y="9981"/>
                  <a:pt x="1939" y="9732"/>
                </a:cubicBezTo>
                <a:cubicBezTo>
                  <a:pt x="1957" y="9703"/>
                  <a:pt x="1981" y="9673"/>
                  <a:pt x="2004" y="9655"/>
                </a:cubicBezTo>
                <a:cubicBezTo>
                  <a:pt x="2205" y="9514"/>
                  <a:pt x="2406" y="9378"/>
                  <a:pt x="2608" y="9236"/>
                </a:cubicBezTo>
                <a:cubicBezTo>
                  <a:pt x="2619" y="9171"/>
                  <a:pt x="2690" y="9165"/>
                  <a:pt x="2726" y="9123"/>
                </a:cubicBezTo>
                <a:cubicBezTo>
                  <a:pt x="2809" y="9023"/>
                  <a:pt x="2891" y="8928"/>
                  <a:pt x="3004" y="8863"/>
                </a:cubicBezTo>
                <a:cubicBezTo>
                  <a:pt x="3116" y="8804"/>
                  <a:pt x="3128" y="8650"/>
                  <a:pt x="3246" y="8591"/>
                </a:cubicBezTo>
                <a:close/>
                <a:moveTo>
                  <a:pt x="4411" y="17259"/>
                </a:moveTo>
                <a:cubicBezTo>
                  <a:pt x="4434" y="17271"/>
                  <a:pt x="4446" y="17288"/>
                  <a:pt x="4434" y="17306"/>
                </a:cubicBezTo>
                <a:cubicBezTo>
                  <a:pt x="4418" y="17333"/>
                  <a:pt x="4392" y="17360"/>
                  <a:pt x="4356" y="17360"/>
                </a:cubicBezTo>
                <a:cubicBezTo>
                  <a:pt x="4353" y="17360"/>
                  <a:pt x="4349" y="17360"/>
                  <a:pt x="4346" y="17359"/>
                </a:cubicBezTo>
                <a:cubicBezTo>
                  <a:pt x="4322" y="17359"/>
                  <a:pt x="4310" y="17336"/>
                  <a:pt x="4322" y="17318"/>
                </a:cubicBezTo>
                <a:cubicBezTo>
                  <a:pt x="4346" y="17288"/>
                  <a:pt x="4369" y="17259"/>
                  <a:pt x="4411" y="17259"/>
                </a:cubicBezTo>
                <a:close/>
                <a:moveTo>
                  <a:pt x="4232" y="17409"/>
                </a:moveTo>
                <a:cubicBezTo>
                  <a:pt x="4238" y="17409"/>
                  <a:pt x="4245" y="17412"/>
                  <a:pt x="4251" y="17418"/>
                </a:cubicBezTo>
                <a:cubicBezTo>
                  <a:pt x="4263" y="17436"/>
                  <a:pt x="4245" y="17454"/>
                  <a:pt x="4233" y="17466"/>
                </a:cubicBezTo>
                <a:cubicBezTo>
                  <a:pt x="4222" y="17477"/>
                  <a:pt x="4208" y="17489"/>
                  <a:pt x="4194" y="17489"/>
                </a:cubicBezTo>
                <a:cubicBezTo>
                  <a:pt x="4187" y="17489"/>
                  <a:pt x="4180" y="17486"/>
                  <a:pt x="4174" y="17477"/>
                </a:cubicBezTo>
                <a:cubicBezTo>
                  <a:pt x="4151" y="17454"/>
                  <a:pt x="4186" y="17436"/>
                  <a:pt x="4204" y="17424"/>
                </a:cubicBezTo>
                <a:cubicBezTo>
                  <a:pt x="4211" y="17417"/>
                  <a:pt x="4221" y="17409"/>
                  <a:pt x="4232" y="17409"/>
                </a:cubicBezTo>
                <a:close/>
                <a:moveTo>
                  <a:pt x="4927" y="17124"/>
                </a:moveTo>
                <a:cubicBezTo>
                  <a:pt x="4999" y="17124"/>
                  <a:pt x="5066" y="17146"/>
                  <a:pt x="5108" y="17194"/>
                </a:cubicBezTo>
                <a:cubicBezTo>
                  <a:pt x="5215" y="17312"/>
                  <a:pt x="5315" y="17448"/>
                  <a:pt x="5345" y="17613"/>
                </a:cubicBezTo>
                <a:cubicBezTo>
                  <a:pt x="5422" y="17998"/>
                  <a:pt x="5440" y="18376"/>
                  <a:pt x="5268" y="18749"/>
                </a:cubicBezTo>
                <a:cubicBezTo>
                  <a:pt x="5274" y="18790"/>
                  <a:pt x="5274" y="18831"/>
                  <a:pt x="5239" y="18867"/>
                </a:cubicBezTo>
                <a:cubicBezTo>
                  <a:pt x="5239" y="18896"/>
                  <a:pt x="5233" y="18926"/>
                  <a:pt x="5203" y="18944"/>
                </a:cubicBezTo>
                <a:cubicBezTo>
                  <a:pt x="5203" y="18979"/>
                  <a:pt x="5203" y="19015"/>
                  <a:pt x="5191" y="19038"/>
                </a:cubicBezTo>
                <a:cubicBezTo>
                  <a:pt x="5061" y="19340"/>
                  <a:pt x="4878" y="19600"/>
                  <a:pt x="4641" y="19819"/>
                </a:cubicBezTo>
                <a:cubicBezTo>
                  <a:pt x="4570" y="19878"/>
                  <a:pt x="4499" y="19931"/>
                  <a:pt x="4381" y="19955"/>
                </a:cubicBezTo>
                <a:cubicBezTo>
                  <a:pt x="4275" y="19635"/>
                  <a:pt x="4245" y="19310"/>
                  <a:pt x="4245" y="18979"/>
                </a:cubicBezTo>
                <a:cubicBezTo>
                  <a:pt x="4216" y="18890"/>
                  <a:pt x="4251" y="18808"/>
                  <a:pt x="4251" y="18725"/>
                </a:cubicBezTo>
                <a:cubicBezTo>
                  <a:pt x="4257" y="18293"/>
                  <a:pt x="4346" y="17885"/>
                  <a:pt x="4494" y="17483"/>
                </a:cubicBezTo>
                <a:cubicBezTo>
                  <a:pt x="4529" y="17389"/>
                  <a:pt x="4576" y="17306"/>
                  <a:pt x="4647" y="17235"/>
                </a:cubicBezTo>
                <a:cubicBezTo>
                  <a:pt x="4722" y="17164"/>
                  <a:pt x="4830" y="17124"/>
                  <a:pt x="4927" y="17124"/>
                </a:cubicBezTo>
                <a:close/>
                <a:moveTo>
                  <a:pt x="3695" y="22130"/>
                </a:moveTo>
                <a:cubicBezTo>
                  <a:pt x="3719" y="22130"/>
                  <a:pt x="3725" y="22148"/>
                  <a:pt x="3731" y="22166"/>
                </a:cubicBezTo>
                <a:cubicBezTo>
                  <a:pt x="3737" y="22178"/>
                  <a:pt x="3743" y="22190"/>
                  <a:pt x="3743" y="22201"/>
                </a:cubicBezTo>
                <a:cubicBezTo>
                  <a:pt x="3731" y="22195"/>
                  <a:pt x="3719" y="22195"/>
                  <a:pt x="3707" y="22195"/>
                </a:cubicBezTo>
                <a:cubicBezTo>
                  <a:pt x="3689" y="22190"/>
                  <a:pt x="3672" y="22184"/>
                  <a:pt x="3672" y="22160"/>
                </a:cubicBezTo>
                <a:cubicBezTo>
                  <a:pt x="3678" y="22148"/>
                  <a:pt x="3684" y="22136"/>
                  <a:pt x="3695" y="22130"/>
                </a:cubicBezTo>
                <a:close/>
                <a:moveTo>
                  <a:pt x="3875" y="22578"/>
                </a:moveTo>
                <a:cubicBezTo>
                  <a:pt x="3880" y="22578"/>
                  <a:pt x="3885" y="22580"/>
                  <a:pt x="3890" y="22586"/>
                </a:cubicBezTo>
                <a:cubicBezTo>
                  <a:pt x="3908" y="22603"/>
                  <a:pt x="3896" y="22627"/>
                  <a:pt x="3873" y="22639"/>
                </a:cubicBezTo>
                <a:cubicBezTo>
                  <a:pt x="3861" y="22668"/>
                  <a:pt x="3837" y="22686"/>
                  <a:pt x="3808" y="22704"/>
                </a:cubicBezTo>
                <a:cubicBezTo>
                  <a:pt x="3796" y="22710"/>
                  <a:pt x="3784" y="22722"/>
                  <a:pt x="3766" y="22734"/>
                </a:cubicBezTo>
                <a:cubicBezTo>
                  <a:pt x="3757" y="22740"/>
                  <a:pt x="3747" y="22745"/>
                  <a:pt x="3738" y="22745"/>
                </a:cubicBezTo>
                <a:cubicBezTo>
                  <a:pt x="3731" y="22745"/>
                  <a:pt x="3724" y="22742"/>
                  <a:pt x="3719" y="22734"/>
                </a:cubicBezTo>
                <a:cubicBezTo>
                  <a:pt x="3713" y="22734"/>
                  <a:pt x="3731" y="22716"/>
                  <a:pt x="3743" y="22710"/>
                </a:cubicBezTo>
                <a:cubicBezTo>
                  <a:pt x="3749" y="22686"/>
                  <a:pt x="3760" y="22674"/>
                  <a:pt x="3778" y="22668"/>
                </a:cubicBezTo>
                <a:cubicBezTo>
                  <a:pt x="3790" y="22639"/>
                  <a:pt x="3814" y="22621"/>
                  <a:pt x="3837" y="22609"/>
                </a:cubicBezTo>
                <a:cubicBezTo>
                  <a:pt x="3851" y="22600"/>
                  <a:pt x="3861" y="22578"/>
                  <a:pt x="3875" y="22578"/>
                </a:cubicBezTo>
                <a:close/>
                <a:moveTo>
                  <a:pt x="7986" y="0"/>
                </a:moveTo>
                <a:cubicBezTo>
                  <a:pt x="7853" y="0"/>
                  <a:pt x="7726" y="43"/>
                  <a:pt x="7603" y="107"/>
                </a:cubicBezTo>
                <a:cubicBezTo>
                  <a:pt x="7568" y="142"/>
                  <a:pt x="7532" y="166"/>
                  <a:pt x="7485" y="184"/>
                </a:cubicBezTo>
                <a:cubicBezTo>
                  <a:pt x="7420" y="237"/>
                  <a:pt x="7355" y="284"/>
                  <a:pt x="7296" y="332"/>
                </a:cubicBezTo>
                <a:cubicBezTo>
                  <a:pt x="7225" y="397"/>
                  <a:pt x="7160" y="468"/>
                  <a:pt x="7095" y="533"/>
                </a:cubicBezTo>
                <a:cubicBezTo>
                  <a:pt x="7089" y="580"/>
                  <a:pt x="7065" y="621"/>
                  <a:pt x="7024" y="651"/>
                </a:cubicBezTo>
                <a:cubicBezTo>
                  <a:pt x="6853" y="870"/>
                  <a:pt x="6746" y="1130"/>
                  <a:pt x="6640" y="1390"/>
                </a:cubicBezTo>
                <a:cubicBezTo>
                  <a:pt x="6587" y="1532"/>
                  <a:pt x="6557" y="1691"/>
                  <a:pt x="6533" y="1839"/>
                </a:cubicBezTo>
                <a:cubicBezTo>
                  <a:pt x="6504" y="2005"/>
                  <a:pt x="6498" y="2164"/>
                  <a:pt x="6480" y="2330"/>
                </a:cubicBezTo>
                <a:cubicBezTo>
                  <a:pt x="6521" y="2448"/>
                  <a:pt x="6480" y="2531"/>
                  <a:pt x="6368" y="2602"/>
                </a:cubicBezTo>
                <a:cubicBezTo>
                  <a:pt x="5877" y="2939"/>
                  <a:pt x="5345" y="3199"/>
                  <a:pt x="4807" y="3442"/>
                </a:cubicBezTo>
                <a:cubicBezTo>
                  <a:pt x="4712" y="3486"/>
                  <a:pt x="4616" y="3537"/>
                  <a:pt x="4511" y="3537"/>
                </a:cubicBezTo>
                <a:cubicBezTo>
                  <a:pt x="4505" y="3537"/>
                  <a:pt x="4499" y="3536"/>
                  <a:pt x="4494" y="3536"/>
                </a:cubicBezTo>
                <a:cubicBezTo>
                  <a:pt x="4383" y="3553"/>
                  <a:pt x="4278" y="3590"/>
                  <a:pt x="4163" y="3590"/>
                </a:cubicBezTo>
                <a:cubicBezTo>
                  <a:pt x="4155" y="3590"/>
                  <a:pt x="4147" y="3590"/>
                  <a:pt x="4139" y="3589"/>
                </a:cubicBezTo>
                <a:cubicBezTo>
                  <a:pt x="4086" y="3616"/>
                  <a:pt x="4026" y="3629"/>
                  <a:pt x="3964" y="3629"/>
                </a:cubicBezTo>
                <a:cubicBezTo>
                  <a:pt x="3944" y="3629"/>
                  <a:pt x="3923" y="3628"/>
                  <a:pt x="3902" y="3625"/>
                </a:cubicBezTo>
                <a:lnTo>
                  <a:pt x="3825" y="3625"/>
                </a:lnTo>
                <a:cubicBezTo>
                  <a:pt x="3799" y="3638"/>
                  <a:pt x="3772" y="3645"/>
                  <a:pt x="3743" y="3645"/>
                </a:cubicBezTo>
                <a:cubicBezTo>
                  <a:pt x="3733" y="3645"/>
                  <a:pt x="3723" y="3644"/>
                  <a:pt x="3713" y="3643"/>
                </a:cubicBezTo>
                <a:cubicBezTo>
                  <a:pt x="3698" y="3648"/>
                  <a:pt x="3683" y="3651"/>
                  <a:pt x="3670" y="3651"/>
                </a:cubicBezTo>
                <a:cubicBezTo>
                  <a:pt x="3626" y="3651"/>
                  <a:pt x="3592" y="3624"/>
                  <a:pt x="3565" y="3583"/>
                </a:cubicBezTo>
                <a:cubicBezTo>
                  <a:pt x="3370" y="3323"/>
                  <a:pt x="3181" y="3069"/>
                  <a:pt x="2992" y="2809"/>
                </a:cubicBezTo>
                <a:cubicBezTo>
                  <a:pt x="2962" y="2785"/>
                  <a:pt x="2933" y="2768"/>
                  <a:pt x="2921" y="2732"/>
                </a:cubicBezTo>
                <a:cubicBezTo>
                  <a:pt x="2814" y="2649"/>
                  <a:pt x="2726" y="2555"/>
                  <a:pt x="2643" y="2448"/>
                </a:cubicBezTo>
                <a:cubicBezTo>
                  <a:pt x="2631" y="2436"/>
                  <a:pt x="2619" y="2425"/>
                  <a:pt x="2608" y="2413"/>
                </a:cubicBezTo>
                <a:cubicBezTo>
                  <a:pt x="2572" y="2395"/>
                  <a:pt x="2548" y="2371"/>
                  <a:pt x="2531" y="2336"/>
                </a:cubicBezTo>
                <a:cubicBezTo>
                  <a:pt x="2359" y="2271"/>
                  <a:pt x="2211" y="2164"/>
                  <a:pt x="2046" y="2088"/>
                </a:cubicBezTo>
                <a:cubicBezTo>
                  <a:pt x="1832" y="1993"/>
                  <a:pt x="1622" y="1944"/>
                  <a:pt x="1411" y="1944"/>
                </a:cubicBezTo>
                <a:cubicBezTo>
                  <a:pt x="1214" y="1944"/>
                  <a:pt x="1016" y="1987"/>
                  <a:pt x="816" y="2076"/>
                </a:cubicBezTo>
                <a:cubicBezTo>
                  <a:pt x="792" y="2082"/>
                  <a:pt x="769" y="2094"/>
                  <a:pt x="745" y="2105"/>
                </a:cubicBezTo>
                <a:cubicBezTo>
                  <a:pt x="603" y="2206"/>
                  <a:pt x="473" y="2312"/>
                  <a:pt x="367" y="2448"/>
                </a:cubicBezTo>
                <a:cubicBezTo>
                  <a:pt x="272" y="2732"/>
                  <a:pt x="243" y="3010"/>
                  <a:pt x="402" y="3282"/>
                </a:cubicBezTo>
                <a:cubicBezTo>
                  <a:pt x="455" y="3377"/>
                  <a:pt x="497" y="3483"/>
                  <a:pt x="544" y="3583"/>
                </a:cubicBezTo>
                <a:cubicBezTo>
                  <a:pt x="597" y="3648"/>
                  <a:pt x="645" y="3714"/>
                  <a:pt x="698" y="3779"/>
                </a:cubicBezTo>
                <a:cubicBezTo>
                  <a:pt x="727" y="3790"/>
                  <a:pt x="751" y="3814"/>
                  <a:pt x="769" y="3849"/>
                </a:cubicBezTo>
                <a:cubicBezTo>
                  <a:pt x="887" y="3920"/>
                  <a:pt x="999" y="3997"/>
                  <a:pt x="1118" y="4062"/>
                </a:cubicBezTo>
                <a:cubicBezTo>
                  <a:pt x="1466" y="4252"/>
                  <a:pt x="1821" y="4447"/>
                  <a:pt x="2229" y="4506"/>
                </a:cubicBezTo>
                <a:cubicBezTo>
                  <a:pt x="2590" y="4565"/>
                  <a:pt x="2590" y="4577"/>
                  <a:pt x="2678" y="4943"/>
                </a:cubicBezTo>
                <a:cubicBezTo>
                  <a:pt x="2684" y="4961"/>
                  <a:pt x="2678" y="4985"/>
                  <a:pt x="2684" y="5002"/>
                </a:cubicBezTo>
                <a:cubicBezTo>
                  <a:pt x="2749" y="5203"/>
                  <a:pt x="2791" y="5410"/>
                  <a:pt x="2767" y="5629"/>
                </a:cubicBezTo>
                <a:cubicBezTo>
                  <a:pt x="2797" y="5670"/>
                  <a:pt x="2797" y="5706"/>
                  <a:pt x="2767" y="5747"/>
                </a:cubicBezTo>
                <a:cubicBezTo>
                  <a:pt x="2773" y="5812"/>
                  <a:pt x="2773" y="5877"/>
                  <a:pt x="2749" y="5942"/>
                </a:cubicBezTo>
                <a:cubicBezTo>
                  <a:pt x="2761" y="5972"/>
                  <a:pt x="2755" y="6002"/>
                  <a:pt x="2738" y="6025"/>
                </a:cubicBezTo>
                <a:cubicBezTo>
                  <a:pt x="2726" y="6090"/>
                  <a:pt x="2720" y="6155"/>
                  <a:pt x="2714" y="6220"/>
                </a:cubicBezTo>
                <a:cubicBezTo>
                  <a:pt x="2720" y="6274"/>
                  <a:pt x="2732" y="6327"/>
                  <a:pt x="2690" y="6380"/>
                </a:cubicBezTo>
                <a:cubicBezTo>
                  <a:pt x="2684" y="6415"/>
                  <a:pt x="2678" y="6457"/>
                  <a:pt x="2673" y="6492"/>
                </a:cubicBezTo>
                <a:cubicBezTo>
                  <a:pt x="2684" y="6616"/>
                  <a:pt x="2649" y="6735"/>
                  <a:pt x="2613" y="6847"/>
                </a:cubicBezTo>
                <a:cubicBezTo>
                  <a:pt x="2608" y="7095"/>
                  <a:pt x="2507" y="7320"/>
                  <a:pt x="2448" y="7551"/>
                </a:cubicBezTo>
                <a:cubicBezTo>
                  <a:pt x="2448" y="7568"/>
                  <a:pt x="2448" y="7580"/>
                  <a:pt x="2442" y="7592"/>
                </a:cubicBezTo>
                <a:cubicBezTo>
                  <a:pt x="2373" y="7849"/>
                  <a:pt x="2361" y="7891"/>
                  <a:pt x="2173" y="7891"/>
                </a:cubicBezTo>
                <a:cubicBezTo>
                  <a:pt x="2136" y="7891"/>
                  <a:pt x="2092" y="7890"/>
                  <a:pt x="2040" y="7888"/>
                </a:cubicBezTo>
                <a:cubicBezTo>
                  <a:pt x="1985" y="7884"/>
                  <a:pt x="1930" y="7883"/>
                  <a:pt x="1875" y="7883"/>
                </a:cubicBezTo>
                <a:cubicBezTo>
                  <a:pt x="1428" y="7883"/>
                  <a:pt x="1010" y="7996"/>
                  <a:pt x="656" y="8301"/>
                </a:cubicBezTo>
                <a:cubicBezTo>
                  <a:pt x="633" y="8319"/>
                  <a:pt x="597" y="8331"/>
                  <a:pt x="574" y="8349"/>
                </a:cubicBezTo>
                <a:cubicBezTo>
                  <a:pt x="485" y="8449"/>
                  <a:pt x="402" y="8550"/>
                  <a:pt x="319" y="8650"/>
                </a:cubicBezTo>
                <a:cubicBezTo>
                  <a:pt x="302" y="8698"/>
                  <a:pt x="266" y="8733"/>
                  <a:pt x="231" y="8763"/>
                </a:cubicBezTo>
                <a:cubicBezTo>
                  <a:pt x="213" y="8792"/>
                  <a:pt x="195" y="8822"/>
                  <a:pt x="172" y="8851"/>
                </a:cubicBezTo>
                <a:cubicBezTo>
                  <a:pt x="160" y="8910"/>
                  <a:pt x="136" y="8964"/>
                  <a:pt x="95" y="9005"/>
                </a:cubicBezTo>
                <a:cubicBezTo>
                  <a:pt x="0" y="9206"/>
                  <a:pt x="59" y="9401"/>
                  <a:pt x="101" y="9596"/>
                </a:cubicBezTo>
                <a:cubicBezTo>
                  <a:pt x="172" y="9738"/>
                  <a:pt x="278" y="9856"/>
                  <a:pt x="408" y="9951"/>
                </a:cubicBezTo>
                <a:cubicBezTo>
                  <a:pt x="532" y="9957"/>
                  <a:pt x="639" y="10040"/>
                  <a:pt x="763" y="10052"/>
                </a:cubicBezTo>
                <a:cubicBezTo>
                  <a:pt x="783" y="10052"/>
                  <a:pt x="802" y="10053"/>
                  <a:pt x="822" y="10053"/>
                </a:cubicBezTo>
                <a:cubicBezTo>
                  <a:pt x="962" y="10053"/>
                  <a:pt x="1102" y="10034"/>
                  <a:pt x="1242" y="9992"/>
                </a:cubicBezTo>
                <a:cubicBezTo>
                  <a:pt x="1307" y="9971"/>
                  <a:pt x="1373" y="9939"/>
                  <a:pt x="1448" y="9939"/>
                </a:cubicBezTo>
                <a:cubicBezTo>
                  <a:pt x="1454" y="9939"/>
                  <a:pt x="1460" y="9939"/>
                  <a:pt x="1466" y="9939"/>
                </a:cubicBezTo>
                <a:cubicBezTo>
                  <a:pt x="1520" y="9916"/>
                  <a:pt x="1561" y="9874"/>
                  <a:pt x="1626" y="9874"/>
                </a:cubicBezTo>
                <a:cubicBezTo>
                  <a:pt x="1602" y="10075"/>
                  <a:pt x="1555" y="10270"/>
                  <a:pt x="1472" y="10459"/>
                </a:cubicBezTo>
                <a:cubicBezTo>
                  <a:pt x="1425" y="10643"/>
                  <a:pt x="1384" y="10826"/>
                  <a:pt x="1342" y="11009"/>
                </a:cubicBezTo>
                <a:cubicBezTo>
                  <a:pt x="1348" y="11039"/>
                  <a:pt x="1348" y="11068"/>
                  <a:pt x="1325" y="11092"/>
                </a:cubicBezTo>
                <a:cubicBezTo>
                  <a:pt x="1313" y="11133"/>
                  <a:pt x="1307" y="11169"/>
                  <a:pt x="1295" y="11204"/>
                </a:cubicBezTo>
                <a:cubicBezTo>
                  <a:pt x="1277" y="11536"/>
                  <a:pt x="1289" y="11867"/>
                  <a:pt x="1301" y="12204"/>
                </a:cubicBezTo>
                <a:cubicBezTo>
                  <a:pt x="1325" y="12748"/>
                  <a:pt x="1449" y="13256"/>
                  <a:pt x="1679" y="13747"/>
                </a:cubicBezTo>
                <a:cubicBezTo>
                  <a:pt x="1762" y="13883"/>
                  <a:pt x="1880" y="14001"/>
                  <a:pt x="1939" y="14155"/>
                </a:cubicBezTo>
                <a:cubicBezTo>
                  <a:pt x="2010" y="14226"/>
                  <a:pt x="2075" y="14303"/>
                  <a:pt x="2140" y="14379"/>
                </a:cubicBezTo>
                <a:cubicBezTo>
                  <a:pt x="2200" y="14403"/>
                  <a:pt x="2235" y="14450"/>
                  <a:pt x="2265" y="14504"/>
                </a:cubicBezTo>
                <a:cubicBezTo>
                  <a:pt x="2300" y="14527"/>
                  <a:pt x="2336" y="14557"/>
                  <a:pt x="2371" y="14580"/>
                </a:cubicBezTo>
                <a:cubicBezTo>
                  <a:pt x="2472" y="14645"/>
                  <a:pt x="2483" y="14722"/>
                  <a:pt x="2406" y="14817"/>
                </a:cubicBezTo>
                <a:cubicBezTo>
                  <a:pt x="2412" y="14864"/>
                  <a:pt x="2401" y="14906"/>
                  <a:pt x="2371" y="14935"/>
                </a:cubicBezTo>
                <a:cubicBezTo>
                  <a:pt x="2365" y="15036"/>
                  <a:pt x="2336" y="15124"/>
                  <a:pt x="2294" y="15213"/>
                </a:cubicBezTo>
                <a:cubicBezTo>
                  <a:pt x="2288" y="15237"/>
                  <a:pt x="2282" y="15260"/>
                  <a:pt x="2282" y="15290"/>
                </a:cubicBezTo>
                <a:cubicBezTo>
                  <a:pt x="2288" y="15319"/>
                  <a:pt x="2276" y="15343"/>
                  <a:pt x="2253" y="15367"/>
                </a:cubicBezTo>
                <a:cubicBezTo>
                  <a:pt x="2235" y="15450"/>
                  <a:pt x="2217" y="15532"/>
                  <a:pt x="2200" y="15615"/>
                </a:cubicBezTo>
                <a:cubicBezTo>
                  <a:pt x="2152" y="15822"/>
                  <a:pt x="2111" y="16035"/>
                  <a:pt x="2058" y="16242"/>
                </a:cubicBezTo>
                <a:cubicBezTo>
                  <a:pt x="1957" y="16597"/>
                  <a:pt x="1916" y="16957"/>
                  <a:pt x="1904" y="17324"/>
                </a:cubicBezTo>
                <a:cubicBezTo>
                  <a:pt x="1898" y="17631"/>
                  <a:pt x="1928" y="17933"/>
                  <a:pt x="1969" y="18234"/>
                </a:cubicBezTo>
                <a:cubicBezTo>
                  <a:pt x="2016" y="18524"/>
                  <a:pt x="2158" y="18778"/>
                  <a:pt x="2223" y="19056"/>
                </a:cubicBezTo>
                <a:cubicBezTo>
                  <a:pt x="2253" y="19080"/>
                  <a:pt x="2259" y="19109"/>
                  <a:pt x="2259" y="19139"/>
                </a:cubicBezTo>
                <a:cubicBezTo>
                  <a:pt x="2294" y="19168"/>
                  <a:pt x="2300" y="19210"/>
                  <a:pt x="2306" y="19251"/>
                </a:cubicBezTo>
                <a:cubicBezTo>
                  <a:pt x="2377" y="19298"/>
                  <a:pt x="2365" y="19393"/>
                  <a:pt x="2412" y="19446"/>
                </a:cubicBezTo>
                <a:cubicBezTo>
                  <a:pt x="2560" y="19588"/>
                  <a:pt x="2702" y="19730"/>
                  <a:pt x="2850" y="19872"/>
                </a:cubicBezTo>
                <a:cubicBezTo>
                  <a:pt x="2980" y="19949"/>
                  <a:pt x="3098" y="20061"/>
                  <a:pt x="3240" y="20103"/>
                </a:cubicBezTo>
                <a:cubicBezTo>
                  <a:pt x="3425" y="20153"/>
                  <a:pt x="3621" y="20203"/>
                  <a:pt x="3817" y="20203"/>
                </a:cubicBezTo>
                <a:cubicBezTo>
                  <a:pt x="3828" y="20203"/>
                  <a:pt x="3838" y="20203"/>
                  <a:pt x="3849" y="20203"/>
                </a:cubicBezTo>
                <a:cubicBezTo>
                  <a:pt x="3932" y="20203"/>
                  <a:pt x="4015" y="20197"/>
                  <a:pt x="4097" y="20197"/>
                </a:cubicBezTo>
                <a:cubicBezTo>
                  <a:pt x="4160" y="20181"/>
                  <a:pt x="4200" y="20171"/>
                  <a:pt x="4229" y="20171"/>
                </a:cubicBezTo>
                <a:cubicBezTo>
                  <a:pt x="4275" y="20171"/>
                  <a:pt x="4291" y="20199"/>
                  <a:pt x="4328" y="20280"/>
                </a:cubicBezTo>
                <a:cubicBezTo>
                  <a:pt x="4358" y="20339"/>
                  <a:pt x="4405" y="20398"/>
                  <a:pt x="4405" y="20475"/>
                </a:cubicBezTo>
                <a:cubicBezTo>
                  <a:pt x="4434" y="20540"/>
                  <a:pt x="4458" y="20599"/>
                  <a:pt x="4482" y="20664"/>
                </a:cubicBezTo>
                <a:cubicBezTo>
                  <a:pt x="4511" y="20711"/>
                  <a:pt x="4535" y="20765"/>
                  <a:pt x="4547" y="20824"/>
                </a:cubicBezTo>
                <a:cubicBezTo>
                  <a:pt x="4582" y="20918"/>
                  <a:pt x="4618" y="21007"/>
                  <a:pt x="4653" y="21102"/>
                </a:cubicBezTo>
                <a:cubicBezTo>
                  <a:pt x="4695" y="21161"/>
                  <a:pt x="4712" y="21232"/>
                  <a:pt x="4718" y="21303"/>
                </a:cubicBezTo>
                <a:cubicBezTo>
                  <a:pt x="4700" y="21421"/>
                  <a:pt x="4801" y="21504"/>
                  <a:pt x="4807" y="21616"/>
                </a:cubicBezTo>
                <a:cubicBezTo>
                  <a:pt x="4878" y="21740"/>
                  <a:pt x="4896" y="21888"/>
                  <a:pt x="4925" y="22024"/>
                </a:cubicBezTo>
                <a:cubicBezTo>
                  <a:pt x="5073" y="22621"/>
                  <a:pt x="5061" y="23195"/>
                  <a:pt x="4689" y="23727"/>
                </a:cubicBezTo>
                <a:cubicBezTo>
                  <a:pt x="4521" y="23962"/>
                  <a:pt x="4295" y="24107"/>
                  <a:pt x="4026" y="24107"/>
                </a:cubicBezTo>
                <a:cubicBezTo>
                  <a:pt x="4010" y="24107"/>
                  <a:pt x="3995" y="24106"/>
                  <a:pt x="3979" y="24105"/>
                </a:cubicBezTo>
                <a:cubicBezTo>
                  <a:pt x="3542" y="24076"/>
                  <a:pt x="3169" y="23904"/>
                  <a:pt x="2986" y="23467"/>
                </a:cubicBezTo>
                <a:cubicBezTo>
                  <a:pt x="2850" y="23212"/>
                  <a:pt x="2803" y="22935"/>
                  <a:pt x="2809" y="22651"/>
                </a:cubicBezTo>
                <a:cubicBezTo>
                  <a:pt x="2814" y="22349"/>
                  <a:pt x="2921" y="22089"/>
                  <a:pt x="3199" y="21935"/>
                </a:cubicBezTo>
                <a:cubicBezTo>
                  <a:pt x="3253" y="21883"/>
                  <a:pt x="3303" y="21861"/>
                  <a:pt x="3347" y="21861"/>
                </a:cubicBezTo>
                <a:cubicBezTo>
                  <a:pt x="3423" y="21861"/>
                  <a:pt x="3483" y="21926"/>
                  <a:pt x="3524" y="22012"/>
                </a:cubicBezTo>
                <a:cubicBezTo>
                  <a:pt x="3624" y="22231"/>
                  <a:pt x="3654" y="22444"/>
                  <a:pt x="3488" y="22657"/>
                </a:cubicBezTo>
                <a:cubicBezTo>
                  <a:pt x="3388" y="22787"/>
                  <a:pt x="3429" y="22881"/>
                  <a:pt x="3595" y="22917"/>
                </a:cubicBezTo>
                <a:cubicBezTo>
                  <a:pt x="3615" y="22920"/>
                  <a:pt x="3634" y="22922"/>
                  <a:pt x="3654" y="22922"/>
                </a:cubicBezTo>
                <a:cubicBezTo>
                  <a:pt x="3699" y="22922"/>
                  <a:pt x="3743" y="22912"/>
                  <a:pt x="3784" y="22887"/>
                </a:cubicBezTo>
                <a:cubicBezTo>
                  <a:pt x="3825" y="22870"/>
                  <a:pt x="3855" y="22828"/>
                  <a:pt x="3902" y="22828"/>
                </a:cubicBezTo>
                <a:cubicBezTo>
                  <a:pt x="3926" y="22793"/>
                  <a:pt x="3950" y="22763"/>
                  <a:pt x="3973" y="22728"/>
                </a:cubicBezTo>
                <a:cubicBezTo>
                  <a:pt x="3979" y="22686"/>
                  <a:pt x="4003" y="22663"/>
                  <a:pt x="4026" y="22633"/>
                </a:cubicBezTo>
                <a:cubicBezTo>
                  <a:pt x="4056" y="22467"/>
                  <a:pt x="4050" y="22296"/>
                  <a:pt x="4021" y="22125"/>
                </a:cubicBezTo>
                <a:cubicBezTo>
                  <a:pt x="3997" y="22101"/>
                  <a:pt x="3985" y="22077"/>
                  <a:pt x="3991" y="22048"/>
                </a:cubicBezTo>
                <a:cubicBezTo>
                  <a:pt x="3973" y="22012"/>
                  <a:pt x="3956" y="21977"/>
                  <a:pt x="3938" y="21941"/>
                </a:cubicBezTo>
                <a:cubicBezTo>
                  <a:pt x="3908" y="21918"/>
                  <a:pt x="3873" y="21900"/>
                  <a:pt x="3849" y="21870"/>
                </a:cubicBezTo>
                <a:cubicBezTo>
                  <a:pt x="3739" y="21752"/>
                  <a:pt x="3608" y="21712"/>
                  <a:pt x="3466" y="21712"/>
                </a:cubicBezTo>
                <a:cubicBezTo>
                  <a:pt x="3410" y="21712"/>
                  <a:pt x="3352" y="21718"/>
                  <a:pt x="3293" y="21728"/>
                </a:cubicBezTo>
                <a:cubicBezTo>
                  <a:pt x="3187" y="21746"/>
                  <a:pt x="3104" y="21811"/>
                  <a:pt x="3015" y="21864"/>
                </a:cubicBezTo>
                <a:cubicBezTo>
                  <a:pt x="2927" y="21971"/>
                  <a:pt x="2820" y="22071"/>
                  <a:pt x="2761" y="22201"/>
                </a:cubicBezTo>
                <a:cubicBezTo>
                  <a:pt x="2637" y="22479"/>
                  <a:pt x="2655" y="22763"/>
                  <a:pt x="2696" y="23059"/>
                </a:cubicBezTo>
                <a:cubicBezTo>
                  <a:pt x="2732" y="23313"/>
                  <a:pt x="2832" y="23538"/>
                  <a:pt x="2956" y="23756"/>
                </a:cubicBezTo>
                <a:cubicBezTo>
                  <a:pt x="2992" y="23810"/>
                  <a:pt x="3015" y="23875"/>
                  <a:pt x="3045" y="23928"/>
                </a:cubicBezTo>
                <a:cubicBezTo>
                  <a:pt x="3092" y="23963"/>
                  <a:pt x="3140" y="23993"/>
                  <a:pt x="3157" y="24046"/>
                </a:cubicBezTo>
                <a:cubicBezTo>
                  <a:pt x="3205" y="24093"/>
                  <a:pt x="3282" y="24105"/>
                  <a:pt x="3317" y="24170"/>
                </a:cubicBezTo>
                <a:cubicBezTo>
                  <a:pt x="3388" y="24212"/>
                  <a:pt x="3459" y="24253"/>
                  <a:pt x="3512" y="24318"/>
                </a:cubicBezTo>
                <a:cubicBezTo>
                  <a:pt x="3583" y="24318"/>
                  <a:pt x="3642" y="24353"/>
                  <a:pt x="3701" y="24371"/>
                </a:cubicBezTo>
                <a:cubicBezTo>
                  <a:pt x="3773" y="24397"/>
                  <a:pt x="3847" y="24405"/>
                  <a:pt x="3921" y="24405"/>
                </a:cubicBezTo>
                <a:cubicBezTo>
                  <a:pt x="3982" y="24405"/>
                  <a:pt x="4043" y="24400"/>
                  <a:pt x="4103" y="24395"/>
                </a:cubicBezTo>
                <a:cubicBezTo>
                  <a:pt x="4316" y="24377"/>
                  <a:pt x="4476" y="24259"/>
                  <a:pt x="4647" y="24164"/>
                </a:cubicBezTo>
                <a:cubicBezTo>
                  <a:pt x="4700" y="24111"/>
                  <a:pt x="4754" y="24058"/>
                  <a:pt x="4807" y="24011"/>
                </a:cubicBezTo>
                <a:cubicBezTo>
                  <a:pt x="4836" y="23957"/>
                  <a:pt x="4872" y="23922"/>
                  <a:pt x="4913" y="23886"/>
                </a:cubicBezTo>
                <a:cubicBezTo>
                  <a:pt x="4919" y="23857"/>
                  <a:pt x="4937" y="23827"/>
                  <a:pt x="4961" y="23810"/>
                </a:cubicBezTo>
                <a:cubicBezTo>
                  <a:pt x="4990" y="23727"/>
                  <a:pt x="5032" y="23650"/>
                  <a:pt x="5085" y="23579"/>
                </a:cubicBezTo>
                <a:cubicBezTo>
                  <a:pt x="5079" y="23532"/>
                  <a:pt x="5097" y="23490"/>
                  <a:pt x="5108" y="23443"/>
                </a:cubicBezTo>
                <a:cubicBezTo>
                  <a:pt x="5215" y="23118"/>
                  <a:pt x="5250" y="22787"/>
                  <a:pt x="5173" y="22444"/>
                </a:cubicBezTo>
                <a:cubicBezTo>
                  <a:pt x="5126" y="22225"/>
                  <a:pt x="5079" y="22000"/>
                  <a:pt x="5032" y="21776"/>
                </a:cubicBezTo>
                <a:cubicBezTo>
                  <a:pt x="4931" y="21439"/>
                  <a:pt x="4825" y="21108"/>
                  <a:pt x="4695" y="20777"/>
                </a:cubicBezTo>
                <a:cubicBezTo>
                  <a:pt x="4630" y="20599"/>
                  <a:pt x="4553" y="20428"/>
                  <a:pt x="4470" y="20256"/>
                </a:cubicBezTo>
                <a:cubicBezTo>
                  <a:pt x="4434" y="20185"/>
                  <a:pt x="4405" y="20103"/>
                  <a:pt x="4535" y="20085"/>
                </a:cubicBezTo>
                <a:cubicBezTo>
                  <a:pt x="4553" y="20061"/>
                  <a:pt x="4576" y="20043"/>
                  <a:pt x="4612" y="20037"/>
                </a:cubicBezTo>
                <a:cubicBezTo>
                  <a:pt x="4665" y="20002"/>
                  <a:pt x="4718" y="19961"/>
                  <a:pt x="4766" y="19925"/>
                </a:cubicBezTo>
                <a:cubicBezTo>
                  <a:pt x="4831" y="19854"/>
                  <a:pt x="4890" y="19789"/>
                  <a:pt x="4949" y="19724"/>
                </a:cubicBezTo>
                <a:cubicBezTo>
                  <a:pt x="5079" y="19511"/>
                  <a:pt x="5250" y="19328"/>
                  <a:pt x="5339" y="19092"/>
                </a:cubicBezTo>
                <a:cubicBezTo>
                  <a:pt x="5345" y="19068"/>
                  <a:pt x="5357" y="19044"/>
                  <a:pt x="5363" y="19021"/>
                </a:cubicBezTo>
                <a:cubicBezTo>
                  <a:pt x="5369" y="18950"/>
                  <a:pt x="5363" y="18873"/>
                  <a:pt x="5434" y="18825"/>
                </a:cubicBezTo>
                <a:cubicBezTo>
                  <a:pt x="5440" y="18802"/>
                  <a:pt x="5440" y="18772"/>
                  <a:pt x="5445" y="18749"/>
                </a:cubicBezTo>
                <a:cubicBezTo>
                  <a:pt x="5481" y="18536"/>
                  <a:pt x="5516" y="18329"/>
                  <a:pt x="5552" y="18116"/>
                </a:cubicBezTo>
                <a:cubicBezTo>
                  <a:pt x="5552" y="18080"/>
                  <a:pt x="5552" y="18039"/>
                  <a:pt x="5546" y="18004"/>
                </a:cubicBezTo>
                <a:cubicBezTo>
                  <a:pt x="5510" y="17956"/>
                  <a:pt x="5516" y="17891"/>
                  <a:pt x="5510" y="17838"/>
                </a:cubicBezTo>
                <a:cubicBezTo>
                  <a:pt x="5487" y="17602"/>
                  <a:pt x="5410" y="17389"/>
                  <a:pt x="5274" y="17194"/>
                </a:cubicBezTo>
                <a:cubicBezTo>
                  <a:pt x="5244" y="17164"/>
                  <a:pt x="5221" y="17140"/>
                  <a:pt x="5191" y="17111"/>
                </a:cubicBezTo>
                <a:cubicBezTo>
                  <a:pt x="5036" y="16963"/>
                  <a:pt x="4869" y="16872"/>
                  <a:pt x="4679" y="16872"/>
                </a:cubicBezTo>
                <a:cubicBezTo>
                  <a:pt x="4588" y="16872"/>
                  <a:pt x="4491" y="16893"/>
                  <a:pt x="4387" y="16939"/>
                </a:cubicBezTo>
                <a:cubicBezTo>
                  <a:pt x="4216" y="17016"/>
                  <a:pt x="4080" y="17129"/>
                  <a:pt x="3950" y="17259"/>
                </a:cubicBezTo>
                <a:cubicBezTo>
                  <a:pt x="3778" y="17489"/>
                  <a:pt x="3731" y="17761"/>
                  <a:pt x="3707" y="18039"/>
                </a:cubicBezTo>
                <a:cubicBezTo>
                  <a:pt x="3755" y="18282"/>
                  <a:pt x="3743" y="18524"/>
                  <a:pt x="3808" y="18760"/>
                </a:cubicBezTo>
                <a:cubicBezTo>
                  <a:pt x="3902" y="19097"/>
                  <a:pt x="3997" y="19429"/>
                  <a:pt x="4086" y="19760"/>
                </a:cubicBezTo>
                <a:cubicBezTo>
                  <a:pt x="4216" y="20037"/>
                  <a:pt x="4216" y="20037"/>
                  <a:pt x="3920" y="20061"/>
                </a:cubicBezTo>
                <a:cubicBezTo>
                  <a:pt x="3896" y="20064"/>
                  <a:pt x="3873" y="20066"/>
                  <a:pt x="3850" y="20066"/>
                </a:cubicBezTo>
                <a:cubicBezTo>
                  <a:pt x="3827" y="20066"/>
                  <a:pt x="3805" y="20064"/>
                  <a:pt x="3784" y="20061"/>
                </a:cubicBezTo>
                <a:cubicBezTo>
                  <a:pt x="3370" y="20037"/>
                  <a:pt x="3015" y="19884"/>
                  <a:pt x="2720" y="19594"/>
                </a:cubicBezTo>
                <a:cubicBezTo>
                  <a:pt x="2590" y="19541"/>
                  <a:pt x="2548" y="19417"/>
                  <a:pt x="2501" y="19310"/>
                </a:cubicBezTo>
                <a:cubicBezTo>
                  <a:pt x="2395" y="19074"/>
                  <a:pt x="2247" y="18855"/>
                  <a:pt x="2217" y="18589"/>
                </a:cubicBezTo>
                <a:cubicBezTo>
                  <a:pt x="2105" y="18412"/>
                  <a:pt x="2087" y="18205"/>
                  <a:pt x="2064" y="18010"/>
                </a:cubicBezTo>
                <a:cubicBezTo>
                  <a:pt x="1999" y="17424"/>
                  <a:pt x="2016" y="16839"/>
                  <a:pt x="2164" y="16259"/>
                </a:cubicBezTo>
                <a:cubicBezTo>
                  <a:pt x="2247" y="15940"/>
                  <a:pt x="2330" y="15615"/>
                  <a:pt x="2389" y="15290"/>
                </a:cubicBezTo>
                <a:cubicBezTo>
                  <a:pt x="2401" y="15219"/>
                  <a:pt x="2430" y="15148"/>
                  <a:pt x="2448" y="15083"/>
                </a:cubicBezTo>
                <a:cubicBezTo>
                  <a:pt x="2508" y="14899"/>
                  <a:pt x="2532" y="14823"/>
                  <a:pt x="2593" y="14823"/>
                </a:cubicBezTo>
                <a:cubicBezTo>
                  <a:pt x="2639" y="14823"/>
                  <a:pt x="2706" y="14867"/>
                  <a:pt x="2826" y="14941"/>
                </a:cubicBezTo>
                <a:cubicBezTo>
                  <a:pt x="3069" y="15089"/>
                  <a:pt x="3341" y="15166"/>
                  <a:pt x="3619" y="15213"/>
                </a:cubicBezTo>
                <a:cubicBezTo>
                  <a:pt x="3786" y="15241"/>
                  <a:pt x="3953" y="15254"/>
                  <a:pt x="4119" y="15254"/>
                </a:cubicBezTo>
                <a:cubicBezTo>
                  <a:pt x="4415" y="15254"/>
                  <a:pt x="4708" y="15212"/>
                  <a:pt x="4996" y="15136"/>
                </a:cubicBezTo>
                <a:cubicBezTo>
                  <a:pt x="5120" y="15101"/>
                  <a:pt x="5250" y="15089"/>
                  <a:pt x="5357" y="15018"/>
                </a:cubicBezTo>
                <a:cubicBezTo>
                  <a:pt x="5398" y="14977"/>
                  <a:pt x="5451" y="14971"/>
                  <a:pt x="5505" y="14959"/>
                </a:cubicBezTo>
                <a:cubicBezTo>
                  <a:pt x="5564" y="14935"/>
                  <a:pt x="5617" y="14917"/>
                  <a:pt x="5670" y="14894"/>
                </a:cubicBezTo>
                <a:cubicBezTo>
                  <a:pt x="5723" y="14835"/>
                  <a:pt x="5794" y="14805"/>
                  <a:pt x="5865" y="14775"/>
                </a:cubicBezTo>
                <a:cubicBezTo>
                  <a:pt x="5895" y="14740"/>
                  <a:pt x="5942" y="14716"/>
                  <a:pt x="5983" y="14699"/>
                </a:cubicBezTo>
                <a:cubicBezTo>
                  <a:pt x="6013" y="14657"/>
                  <a:pt x="6054" y="14634"/>
                  <a:pt x="6102" y="14616"/>
                </a:cubicBezTo>
                <a:cubicBezTo>
                  <a:pt x="6155" y="14569"/>
                  <a:pt x="6214" y="14515"/>
                  <a:pt x="6267" y="14468"/>
                </a:cubicBezTo>
                <a:cubicBezTo>
                  <a:pt x="6368" y="14332"/>
                  <a:pt x="6474" y="14202"/>
                  <a:pt x="6575" y="14072"/>
                </a:cubicBezTo>
                <a:cubicBezTo>
                  <a:pt x="6587" y="14042"/>
                  <a:pt x="6598" y="14019"/>
                  <a:pt x="6616" y="13995"/>
                </a:cubicBezTo>
                <a:cubicBezTo>
                  <a:pt x="6610" y="13960"/>
                  <a:pt x="6628" y="13936"/>
                  <a:pt x="6652" y="13918"/>
                </a:cubicBezTo>
                <a:cubicBezTo>
                  <a:pt x="6687" y="13759"/>
                  <a:pt x="6723" y="13605"/>
                  <a:pt x="6752" y="13445"/>
                </a:cubicBezTo>
                <a:cubicBezTo>
                  <a:pt x="6746" y="13416"/>
                  <a:pt x="6752" y="13392"/>
                  <a:pt x="6776" y="13368"/>
                </a:cubicBezTo>
                <a:cubicBezTo>
                  <a:pt x="6788" y="13156"/>
                  <a:pt x="6799" y="12949"/>
                  <a:pt x="6805" y="12742"/>
                </a:cubicBezTo>
                <a:cubicBezTo>
                  <a:pt x="6788" y="12700"/>
                  <a:pt x="6782" y="12659"/>
                  <a:pt x="6788" y="12617"/>
                </a:cubicBezTo>
                <a:cubicBezTo>
                  <a:pt x="6758" y="12464"/>
                  <a:pt x="6723" y="12304"/>
                  <a:pt x="6693" y="12150"/>
                </a:cubicBezTo>
                <a:cubicBezTo>
                  <a:pt x="6646" y="12091"/>
                  <a:pt x="6634" y="12020"/>
                  <a:pt x="6616" y="11955"/>
                </a:cubicBezTo>
                <a:cubicBezTo>
                  <a:pt x="6563" y="11914"/>
                  <a:pt x="6545" y="11855"/>
                  <a:pt x="6521" y="11802"/>
                </a:cubicBezTo>
                <a:cubicBezTo>
                  <a:pt x="6462" y="11760"/>
                  <a:pt x="6451" y="11695"/>
                  <a:pt x="6421" y="11636"/>
                </a:cubicBezTo>
                <a:cubicBezTo>
                  <a:pt x="6344" y="11530"/>
                  <a:pt x="6238" y="11447"/>
                  <a:pt x="6143" y="11358"/>
                </a:cubicBezTo>
                <a:cubicBezTo>
                  <a:pt x="6090" y="11323"/>
                  <a:pt x="6037" y="11287"/>
                  <a:pt x="5983" y="11252"/>
                </a:cubicBezTo>
                <a:cubicBezTo>
                  <a:pt x="5930" y="11228"/>
                  <a:pt x="5877" y="11204"/>
                  <a:pt x="5824" y="11181"/>
                </a:cubicBezTo>
                <a:cubicBezTo>
                  <a:pt x="5695" y="11144"/>
                  <a:pt x="5566" y="11116"/>
                  <a:pt x="5438" y="11116"/>
                </a:cubicBezTo>
                <a:cubicBezTo>
                  <a:pt x="5360" y="11116"/>
                  <a:pt x="5281" y="11127"/>
                  <a:pt x="5203" y="11151"/>
                </a:cubicBezTo>
                <a:cubicBezTo>
                  <a:pt x="5020" y="11222"/>
                  <a:pt x="4848" y="11299"/>
                  <a:pt x="4695" y="11411"/>
                </a:cubicBezTo>
                <a:cubicBezTo>
                  <a:pt x="4665" y="11435"/>
                  <a:pt x="4641" y="11465"/>
                  <a:pt x="4618" y="11494"/>
                </a:cubicBezTo>
                <a:cubicBezTo>
                  <a:pt x="4576" y="11553"/>
                  <a:pt x="4547" y="11624"/>
                  <a:pt x="4488" y="11677"/>
                </a:cubicBezTo>
                <a:cubicBezTo>
                  <a:pt x="4470" y="11731"/>
                  <a:pt x="4452" y="11784"/>
                  <a:pt x="4423" y="11837"/>
                </a:cubicBezTo>
                <a:cubicBezTo>
                  <a:pt x="4298" y="12091"/>
                  <a:pt x="4287" y="12357"/>
                  <a:pt x="4375" y="12617"/>
                </a:cubicBezTo>
                <a:cubicBezTo>
                  <a:pt x="4446" y="12819"/>
                  <a:pt x="4559" y="12978"/>
                  <a:pt x="4783" y="13037"/>
                </a:cubicBezTo>
                <a:cubicBezTo>
                  <a:pt x="4865" y="13059"/>
                  <a:pt x="4933" y="13070"/>
                  <a:pt x="4990" y="13070"/>
                </a:cubicBezTo>
                <a:cubicBezTo>
                  <a:pt x="5168" y="13070"/>
                  <a:pt x="5233" y="12959"/>
                  <a:pt x="5233" y="12694"/>
                </a:cubicBezTo>
                <a:cubicBezTo>
                  <a:pt x="5239" y="12623"/>
                  <a:pt x="5239" y="12547"/>
                  <a:pt x="5150" y="12517"/>
                </a:cubicBezTo>
                <a:cubicBezTo>
                  <a:pt x="5137" y="12513"/>
                  <a:pt x="5125" y="12511"/>
                  <a:pt x="5114" y="12511"/>
                </a:cubicBezTo>
                <a:cubicBezTo>
                  <a:pt x="5059" y="12511"/>
                  <a:pt x="5025" y="12556"/>
                  <a:pt x="4990" y="12606"/>
                </a:cubicBezTo>
                <a:cubicBezTo>
                  <a:pt x="4949" y="12671"/>
                  <a:pt x="4896" y="12730"/>
                  <a:pt x="4825" y="12765"/>
                </a:cubicBezTo>
                <a:cubicBezTo>
                  <a:pt x="4777" y="12793"/>
                  <a:pt x="4737" y="12807"/>
                  <a:pt x="4704" y="12807"/>
                </a:cubicBezTo>
                <a:cubicBezTo>
                  <a:pt x="4637" y="12807"/>
                  <a:pt x="4598" y="12752"/>
                  <a:pt x="4582" y="12641"/>
                </a:cubicBezTo>
                <a:cubicBezTo>
                  <a:pt x="4553" y="12470"/>
                  <a:pt x="4612" y="12316"/>
                  <a:pt x="4700" y="12180"/>
                </a:cubicBezTo>
                <a:cubicBezTo>
                  <a:pt x="4893" y="11896"/>
                  <a:pt x="5165" y="11757"/>
                  <a:pt x="5473" y="11757"/>
                </a:cubicBezTo>
                <a:cubicBezTo>
                  <a:pt x="5543" y="11757"/>
                  <a:pt x="5615" y="11764"/>
                  <a:pt x="5688" y="11778"/>
                </a:cubicBezTo>
                <a:cubicBezTo>
                  <a:pt x="5989" y="11831"/>
                  <a:pt x="6255" y="11985"/>
                  <a:pt x="6380" y="12298"/>
                </a:cubicBezTo>
                <a:cubicBezTo>
                  <a:pt x="6451" y="12470"/>
                  <a:pt x="6468" y="12653"/>
                  <a:pt x="6504" y="12830"/>
                </a:cubicBezTo>
                <a:cubicBezTo>
                  <a:pt x="6610" y="13380"/>
                  <a:pt x="6504" y="13883"/>
                  <a:pt x="6161" y="14332"/>
                </a:cubicBezTo>
                <a:cubicBezTo>
                  <a:pt x="6096" y="14421"/>
                  <a:pt x="6013" y="14492"/>
                  <a:pt x="5924" y="14563"/>
                </a:cubicBezTo>
                <a:cubicBezTo>
                  <a:pt x="5700" y="14722"/>
                  <a:pt x="5440" y="14823"/>
                  <a:pt x="5179" y="14906"/>
                </a:cubicBezTo>
                <a:cubicBezTo>
                  <a:pt x="4819" y="15028"/>
                  <a:pt x="4460" y="15099"/>
                  <a:pt x="4100" y="15099"/>
                </a:cubicBezTo>
                <a:cubicBezTo>
                  <a:pt x="3734" y="15099"/>
                  <a:pt x="3368" y="15026"/>
                  <a:pt x="3004" y="14858"/>
                </a:cubicBezTo>
                <a:cubicBezTo>
                  <a:pt x="2950" y="14858"/>
                  <a:pt x="2903" y="14835"/>
                  <a:pt x="2879" y="14781"/>
                </a:cubicBezTo>
                <a:cubicBezTo>
                  <a:pt x="2850" y="14775"/>
                  <a:pt x="2826" y="14764"/>
                  <a:pt x="2814" y="14734"/>
                </a:cubicBezTo>
                <a:cubicBezTo>
                  <a:pt x="2619" y="14604"/>
                  <a:pt x="2619" y="14604"/>
                  <a:pt x="2726" y="14427"/>
                </a:cubicBezTo>
                <a:cubicBezTo>
                  <a:pt x="2738" y="14350"/>
                  <a:pt x="2785" y="14285"/>
                  <a:pt x="2832" y="14226"/>
                </a:cubicBezTo>
                <a:cubicBezTo>
                  <a:pt x="2838" y="14167"/>
                  <a:pt x="2862" y="14119"/>
                  <a:pt x="2915" y="14090"/>
                </a:cubicBezTo>
                <a:cubicBezTo>
                  <a:pt x="2933" y="14054"/>
                  <a:pt x="2945" y="14019"/>
                  <a:pt x="2962" y="13983"/>
                </a:cubicBezTo>
                <a:cubicBezTo>
                  <a:pt x="3252" y="13498"/>
                  <a:pt x="3483" y="12978"/>
                  <a:pt x="3684" y="12452"/>
                </a:cubicBezTo>
                <a:cubicBezTo>
                  <a:pt x="3755" y="12257"/>
                  <a:pt x="3808" y="12056"/>
                  <a:pt x="3914" y="11873"/>
                </a:cubicBezTo>
                <a:cubicBezTo>
                  <a:pt x="3914" y="11843"/>
                  <a:pt x="3920" y="11813"/>
                  <a:pt x="3944" y="11796"/>
                </a:cubicBezTo>
                <a:cubicBezTo>
                  <a:pt x="4015" y="11601"/>
                  <a:pt x="4080" y="11405"/>
                  <a:pt x="4151" y="11204"/>
                </a:cubicBezTo>
                <a:cubicBezTo>
                  <a:pt x="4151" y="11175"/>
                  <a:pt x="4151" y="11145"/>
                  <a:pt x="4174" y="11128"/>
                </a:cubicBezTo>
                <a:cubicBezTo>
                  <a:pt x="4298" y="10542"/>
                  <a:pt x="4375" y="9963"/>
                  <a:pt x="4233" y="9372"/>
                </a:cubicBezTo>
                <a:cubicBezTo>
                  <a:pt x="4216" y="9312"/>
                  <a:pt x="4198" y="9259"/>
                  <a:pt x="4180" y="9206"/>
                </a:cubicBezTo>
                <a:cubicBezTo>
                  <a:pt x="4139" y="9135"/>
                  <a:pt x="4092" y="9076"/>
                  <a:pt x="4056" y="9005"/>
                </a:cubicBezTo>
                <a:cubicBezTo>
                  <a:pt x="3944" y="8769"/>
                  <a:pt x="3784" y="8579"/>
                  <a:pt x="3589" y="8414"/>
                </a:cubicBezTo>
                <a:cubicBezTo>
                  <a:pt x="3447" y="8296"/>
                  <a:pt x="3447" y="8296"/>
                  <a:pt x="3542" y="8136"/>
                </a:cubicBezTo>
                <a:cubicBezTo>
                  <a:pt x="3559" y="8112"/>
                  <a:pt x="3571" y="8095"/>
                  <a:pt x="3583" y="8071"/>
                </a:cubicBezTo>
                <a:cubicBezTo>
                  <a:pt x="3961" y="7474"/>
                  <a:pt x="4180" y="6829"/>
                  <a:pt x="4263" y="6132"/>
                </a:cubicBezTo>
                <a:cubicBezTo>
                  <a:pt x="4293" y="5895"/>
                  <a:pt x="4263" y="5665"/>
                  <a:pt x="4263" y="5434"/>
                </a:cubicBezTo>
                <a:cubicBezTo>
                  <a:pt x="4233" y="5251"/>
                  <a:pt x="4210" y="5067"/>
                  <a:pt x="4180" y="4884"/>
                </a:cubicBezTo>
                <a:cubicBezTo>
                  <a:pt x="4080" y="4624"/>
                  <a:pt x="4080" y="4624"/>
                  <a:pt x="4334" y="4600"/>
                </a:cubicBezTo>
                <a:cubicBezTo>
                  <a:pt x="4381" y="4571"/>
                  <a:pt x="4440" y="4571"/>
                  <a:pt x="4494" y="4571"/>
                </a:cubicBezTo>
                <a:cubicBezTo>
                  <a:pt x="4512" y="4553"/>
                  <a:pt x="4533" y="4545"/>
                  <a:pt x="4555" y="4545"/>
                </a:cubicBezTo>
                <a:cubicBezTo>
                  <a:pt x="4562" y="4545"/>
                  <a:pt x="4569" y="4546"/>
                  <a:pt x="4576" y="4547"/>
                </a:cubicBezTo>
                <a:cubicBezTo>
                  <a:pt x="4612" y="4541"/>
                  <a:pt x="4653" y="4535"/>
                  <a:pt x="4689" y="4529"/>
                </a:cubicBezTo>
                <a:cubicBezTo>
                  <a:pt x="4716" y="4506"/>
                  <a:pt x="4747" y="4498"/>
                  <a:pt x="4779" y="4498"/>
                </a:cubicBezTo>
                <a:cubicBezTo>
                  <a:pt x="4788" y="4498"/>
                  <a:pt x="4798" y="4499"/>
                  <a:pt x="4807" y="4500"/>
                </a:cubicBezTo>
                <a:cubicBezTo>
                  <a:pt x="4890" y="4482"/>
                  <a:pt x="4967" y="4470"/>
                  <a:pt x="5043" y="4453"/>
                </a:cubicBezTo>
                <a:cubicBezTo>
                  <a:pt x="5156" y="4399"/>
                  <a:pt x="5280" y="4376"/>
                  <a:pt x="5398" y="4346"/>
                </a:cubicBezTo>
                <a:cubicBezTo>
                  <a:pt x="5422" y="4340"/>
                  <a:pt x="5451" y="4334"/>
                  <a:pt x="5475" y="4322"/>
                </a:cubicBezTo>
                <a:cubicBezTo>
                  <a:pt x="5489" y="4304"/>
                  <a:pt x="5509" y="4297"/>
                  <a:pt x="5531" y="4297"/>
                </a:cubicBezTo>
                <a:cubicBezTo>
                  <a:pt x="5538" y="4297"/>
                  <a:pt x="5545" y="4297"/>
                  <a:pt x="5552" y="4299"/>
                </a:cubicBezTo>
                <a:cubicBezTo>
                  <a:pt x="5670" y="4252"/>
                  <a:pt x="5782" y="4192"/>
                  <a:pt x="5907" y="4175"/>
                </a:cubicBezTo>
                <a:cubicBezTo>
                  <a:pt x="5942" y="4145"/>
                  <a:pt x="5983" y="4139"/>
                  <a:pt x="6025" y="4139"/>
                </a:cubicBezTo>
                <a:cubicBezTo>
                  <a:pt x="6114" y="4074"/>
                  <a:pt x="6226" y="4074"/>
                  <a:pt x="6326" y="4039"/>
                </a:cubicBezTo>
                <a:cubicBezTo>
                  <a:pt x="6451" y="3991"/>
                  <a:pt x="6575" y="3956"/>
                  <a:pt x="6687" y="3885"/>
                </a:cubicBezTo>
                <a:cubicBezTo>
                  <a:pt x="6764" y="3826"/>
                  <a:pt x="6841" y="3784"/>
                  <a:pt x="6929" y="3749"/>
                </a:cubicBezTo>
                <a:cubicBezTo>
                  <a:pt x="6935" y="3743"/>
                  <a:pt x="6947" y="3737"/>
                  <a:pt x="6959" y="3737"/>
                </a:cubicBezTo>
                <a:cubicBezTo>
                  <a:pt x="7093" y="3638"/>
                  <a:pt x="7156" y="3590"/>
                  <a:pt x="7215" y="3590"/>
                </a:cubicBezTo>
                <a:cubicBezTo>
                  <a:pt x="7269" y="3590"/>
                  <a:pt x="7319" y="3629"/>
                  <a:pt x="7414" y="3702"/>
                </a:cubicBezTo>
                <a:cubicBezTo>
                  <a:pt x="7491" y="3714"/>
                  <a:pt x="7538" y="3767"/>
                  <a:pt x="7615" y="3790"/>
                </a:cubicBezTo>
                <a:cubicBezTo>
                  <a:pt x="7924" y="3870"/>
                  <a:pt x="8235" y="3901"/>
                  <a:pt x="8546" y="3901"/>
                </a:cubicBezTo>
                <a:cubicBezTo>
                  <a:pt x="8766" y="3901"/>
                  <a:pt x="8986" y="3886"/>
                  <a:pt x="9206" y="3861"/>
                </a:cubicBezTo>
                <a:lnTo>
                  <a:pt x="9247" y="3861"/>
                </a:lnTo>
                <a:cubicBezTo>
                  <a:pt x="9324" y="3832"/>
                  <a:pt x="9401" y="3832"/>
                  <a:pt x="9484" y="3826"/>
                </a:cubicBezTo>
                <a:cubicBezTo>
                  <a:pt x="9608" y="3802"/>
                  <a:pt x="9732" y="3761"/>
                  <a:pt x="9862" y="3749"/>
                </a:cubicBezTo>
                <a:cubicBezTo>
                  <a:pt x="10045" y="3731"/>
                  <a:pt x="10205" y="3648"/>
                  <a:pt x="10376" y="3601"/>
                </a:cubicBezTo>
                <a:cubicBezTo>
                  <a:pt x="10506" y="3566"/>
                  <a:pt x="10636" y="3501"/>
                  <a:pt x="10767" y="3465"/>
                </a:cubicBezTo>
                <a:cubicBezTo>
                  <a:pt x="10802" y="3371"/>
                  <a:pt x="10891" y="3365"/>
                  <a:pt x="10968" y="3329"/>
                </a:cubicBezTo>
                <a:cubicBezTo>
                  <a:pt x="10985" y="3323"/>
                  <a:pt x="11009" y="3311"/>
                  <a:pt x="11027" y="3306"/>
                </a:cubicBezTo>
                <a:cubicBezTo>
                  <a:pt x="11115" y="3235"/>
                  <a:pt x="11216" y="3181"/>
                  <a:pt x="11328" y="3152"/>
                </a:cubicBezTo>
                <a:cubicBezTo>
                  <a:pt x="11346" y="3128"/>
                  <a:pt x="11376" y="3116"/>
                  <a:pt x="11405" y="3116"/>
                </a:cubicBezTo>
                <a:cubicBezTo>
                  <a:pt x="11464" y="3057"/>
                  <a:pt x="11529" y="3022"/>
                  <a:pt x="11600" y="2998"/>
                </a:cubicBezTo>
                <a:cubicBezTo>
                  <a:pt x="11624" y="2969"/>
                  <a:pt x="11653" y="2951"/>
                  <a:pt x="11689" y="2951"/>
                </a:cubicBezTo>
                <a:cubicBezTo>
                  <a:pt x="11730" y="2909"/>
                  <a:pt x="11778" y="2880"/>
                  <a:pt x="11831" y="2862"/>
                </a:cubicBezTo>
                <a:cubicBezTo>
                  <a:pt x="11854" y="2850"/>
                  <a:pt x="11884" y="2838"/>
                  <a:pt x="11908" y="2821"/>
                </a:cubicBezTo>
                <a:cubicBezTo>
                  <a:pt x="11967" y="2768"/>
                  <a:pt x="12032" y="2714"/>
                  <a:pt x="12115" y="2685"/>
                </a:cubicBezTo>
                <a:lnTo>
                  <a:pt x="12126" y="2673"/>
                </a:lnTo>
                <a:cubicBezTo>
                  <a:pt x="12215" y="2596"/>
                  <a:pt x="12316" y="2531"/>
                  <a:pt x="12428" y="2496"/>
                </a:cubicBezTo>
                <a:cubicBezTo>
                  <a:pt x="12428" y="2484"/>
                  <a:pt x="12434" y="2478"/>
                  <a:pt x="12446" y="2478"/>
                </a:cubicBezTo>
                <a:cubicBezTo>
                  <a:pt x="12475" y="2448"/>
                  <a:pt x="12505" y="2413"/>
                  <a:pt x="12540" y="2389"/>
                </a:cubicBezTo>
                <a:cubicBezTo>
                  <a:pt x="12919" y="2159"/>
                  <a:pt x="13303" y="1940"/>
                  <a:pt x="13729" y="1810"/>
                </a:cubicBezTo>
                <a:cubicBezTo>
                  <a:pt x="13977" y="1733"/>
                  <a:pt x="14231" y="1686"/>
                  <a:pt x="14468" y="1579"/>
                </a:cubicBezTo>
                <a:cubicBezTo>
                  <a:pt x="14486" y="1575"/>
                  <a:pt x="14503" y="1573"/>
                  <a:pt x="14519" y="1573"/>
                </a:cubicBezTo>
                <a:cubicBezTo>
                  <a:pt x="14595" y="1573"/>
                  <a:pt x="14643" y="1618"/>
                  <a:pt x="14692" y="1691"/>
                </a:cubicBezTo>
                <a:cubicBezTo>
                  <a:pt x="14935" y="2046"/>
                  <a:pt x="15029" y="2448"/>
                  <a:pt x="15088" y="2862"/>
                </a:cubicBezTo>
                <a:cubicBezTo>
                  <a:pt x="15106" y="2980"/>
                  <a:pt x="15083" y="3093"/>
                  <a:pt x="15035" y="3205"/>
                </a:cubicBezTo>
                <a:cubicBezTo>
                  <a:pt x="14923" y="3459"/>
                  <a:pt x="14763" y="3678"/>
                  <a:pt x="14586" y="3885"/>
                </a:cubicBezTo>
                <a:cubicBezTo>
                  <a:pt x="14367" y="4151"/>
                  <a:pt x="14089" y="4322"/>
                  <a:pt x="13735" y="4346"/>
                </a:cubicBezTo>
                <a:cubicBezTo>
                  <a:pt x="13599" y="4358"/>
                  <a:pt x="13463" y="4382"/>
                  <a:pt x="13327" y="4382"/>
                </a:cubicBezTo>
                <a:cubicBezTo>
                  <a:pt x="13126" y="4382"/>
                  <a:pt x="12919" y="4376"/>
                  <a:pt x="12789" y="4175"/>
                </a:cubicBezTo>
                <a:cubicBezTo>
                  <a:pt x="12706" y="4121"/>
                  <a:pt x="12682" y="4033"/>
                  <a:pt x="12664" y="3938"/>
                </a:cubicBezTo>
                <a:cubicBezTo>
                  <a:pt x="12605" y="3855"/>
                  <a:pt x="12570" y="3767"/>
                  <a:pt x="12623" y="3666"/>
                </a:cubicBezTo>
                <a:cubicBezTo>
                  <a:pt x="12629" y="3412"/>
                  <a:pt x="12700" y="3306"/>
                  <a:pt x="12895" y="3258"/>
                </a:cubicBezTo>
                <a:cubicBezTo>
                  <a:pt x="12907" y="3251"/>
                  <a:pt x="12918" y="3248"/>
                  <a:pt x="12930" y="3248"/>
                </a:cubicBezTo>
                <a:cubicBezTo>
                  <a:pt x="12947" y="3248"/>
                  <a:pt x="12963" y="3256"/>
                  <a:pt x="12978" y="3270"/>
                </a:cubicBezTo>
                <a:cubicBezTo>
                  <a:pt x="13055" y="3282"/>
                  <a:pt x="13102" y="3329"/>
                  <a:pt x="13131" y="3400"/>
                </a:cubicBezTo>
                <a:cubicBezTo>
                  <a:pt x="13179" y="3495"/>
                  <a:pt x="13078" y="3560"/>
                  <a:pt x="13061" y="3654"/>
                </a:cubicBezTo>
                <a:cubicBezTo>
                  <a:pt x="13089" y="3661"/>
                  <a:pt x="13116" y="3664"/>
                  <a:pt x="13142" y="3664"/>
                </a:cubicBezTo>
                <a:cubicBezTo>
                  <a:pt x="13282" y="3664"/>
                  <a:pt x="13398" y="3584"/>
                  <a:pt x="13528" y="3554"/>
                </a:cubicBezTo>
                <a:cubicBezTo>
                  <a:pt x="13539" y="3542"/>
                  <a:pt x="13551" y="3524"/>
                  <a:pt x="13563" y="3507"/>
                </a:cubicBezTo>
                <a:cubicBezTo>
                  <a:pt x="13604" y="3501"/>
                  <a:pt x="13634" y="3477"/>
                  <a:pt x="13652" y="3436"/>
                </a:cubicBezTo>
                <a:cubicBezTo>
                  <a:pt x="13681" y="3406"/>
                  <a:pt x="13711" y="3377"/>
                  <a:pt x="13740" y="3347"/>
                </a:cubicBezTo>
                <a:cubicBezTo>
                  <a:pt x="13782" y="3099"/>
                  <a:pt x="13705" y="2969"/>
                  <a:pt x="13474" y="2874"/>
                </a:cubicBezTo>
                <a:cubicBezTo>
                  <a:pt x="13386" y="2841"/>
                  <a:pt x="13297" y="2802"/>
                  <a:pt x="13195" y="2802"/>
                </a:cubicBezTo>
                <a:cubicBezTo>
                  <a:pt x="13187" y="2802"/>
                  <a:pt x="13180" y="2803"/>
                  <a:pt x="13173" y="2803"/>
                </a:cubicBezTo>
                <a:cubicBezTo>
                  <a:pt x="13148" y="2828"/>
                  <a:pt x="13121" y="2838"/>
                  <a:pt x="13092" y="2838"/>
                </a:cubicBezTo>
                <a:cubicBezTo>
                  <a:pt x="13080" y="2838"/>
                  <a:pt x="13067" y="2836"/>
                  <a:pt x="13055" y="2833"/>
                </a:cubicBezTo>
                <a:cubicBezTo>
                  <a:pt x="12954" y="2862"/>
                  <a:pt x="12854" y="2898"/>
                  <a:pt x="12753" y="2927"/>
                </a:cubicBezTo>
                <a:cubicBezTo>
                  <a:pt x="12724" y="2969"/>
                  <a:pt x="12676" y="2998"/>
                  <a:pt x="12629" y="3016"/>
                </a:cubicBezTo>
                <a:cubicBezTo>
                  <a:pt x="12617" y="3028"/>
                  <a:pt x="12605" y="3034"/>
                  <a:pt x="12599" y="3045"/>
                </a:cubicBezTo>
                <a:cubicBezTo>
                  <a:pt x="12540" y="3093"/>
                  <a:pt x="12487" y="3146"/>
                  <a:pt x="12434" y="3199"/>
                </a:cubicBezTo>
                <a:cubicBezTo>
                  <a:pt x="12422" y="3246"/>
                  <a:pt x="12398" y="3282"/>
                  <a:pt x="12363" y="3317"/>
                </a:cubicBezTo>
                <a:cubicBezTo>
                  <a:pt x="12322" y="3447"/>
                  <a:pt x="12274" y="3578"/>
                  <a:pt x="12233" y="3708"/>
                </a:cubicBezTo>
                <a:cubicBezTo>
                  <a:pt x="12227" y="3773"/>
                  <a:pt x="12239" y="3844"/>
                  <a:pt x="12197" y="3903"/>
                </a:cubicBezTo>
                <a:cubicBezTo>
                  <a:pt x="12191" y="3926"/>
                  <a:pt x="12191" y="3956"/>
                  <a:pt x="12191" y="3980"/>
                </a:cubicBezTo>
                <a:cubicBezTo>
                  <a:pt x="12227" y="4098"/>
                  <a:pt x="12251" y="4222"/>
                  <a:pt x="12310" y="4334"/>
                </a:cubicBezTo>
                <a:cubicBezTo>
                  <a:pt x="12351" y="4364"/>
                  <a:pt x="12381" y="4399"/>
                  <a:pt x="12392" y="4447"/>
                </a:cubicBezTo>
                <a:cubicBezTo>
                  <a:pt x="12416" y="4476"/>
                  <a:pt x="12440" y="4512"/>
                  <a:pt x="12463" y="4541"/>
                </a:cubicBezTo>
                <a:cubicBezTo>
                  <a:pt x="12505" y="4547"/>
                  <a:pt x="12528" y="4571"/>
                  <a:pt x="12546" y="4606"/>
                </a:cubicBezTo>
                <a:cubicBezTo>
                  <a:pt x="12706" y="4730"/>
                  <a:pt x="12865" y="4843"/>
                  <a:pt x="13061" y="4914"/>
                </a:cubicBezTo>
                <a:cubicBezTo>
                  <a:pt x="13137" y="4931"/>
                  <a:pt x="13214" y="4949"/>
                  <a:pt x="13291" y="4967"/>
                </a:cubicBezTo>
                <a:cubicBezTo>
                  <a:pt x="13445" y="4961"/>
                  <a:pt x="13604" y="4961"/>
                  <a:pt x="13758" y="4955"/>
                </a:cubicBezTo>
                <a:cubicBezTo>
                  <a:pt x="13778" y="4941"/>
                  <a:pt x="13801" y="4930"/>
                  <a:pt x="13825" y="4930"/>
                </a:cubicBezTo>
                <a:cubicBezTo>
                  <a:pt x="13831" y="4930"/>
                  <a:pt x="13836" y="4930"/>
                  <a:pt x="13841" y="4931"/>
                </a:cubicBezTo>
                <a:cubicBezTo>
                  <a:pt x="13965" y="4872"/>
                  <a:pt x="14095" y="4872"/>
                  <a:pt x="14231" y="4872"/>
                </a:cubicBezTo>
                <a:cubicBezTo>
                  <a:pt x="14592" y="4707"/>
                  <a:pt x="14893" y="4476"/>
                  <a:pt x="15071" y="4104"/>
                </a:cubicBezTo>
                <a:cubicBezTo>
                  <a:pt x="15201" y="3832"/>
                  <a:pt x="15242" y="3530"/>
                  <a:pt x="15254" y="3229"/>
                </a:cubicBezTo>
                <a:cubicBezTo>
                  <a:pt x="15272" y="2815"/>
                  <a:pt x="15195" y="2413"/>
                  <a:pt x="15041" y="2028"/>
                </a:cubicBezTo>
                <a:cubicBezTo>
                  <a:pt x="15000" y="1922"/>
                  <a:pt x="14947" y="1827"/>
                  <a:pt x="14893" y="1733"/>
                </a:cubicBezTo>
                <a:cubicBezTo>
                  <a:pt x="14858" y="1680"/>
                  <a:pt x="14805" y="1632"/>
                  <a:pt x="14811" y="1556"/>
                </a:cubicBezTo>
                <a:cubicBezTo>
                  <a:pt x="14917" y="1532"/>
                  <a:pt x="15029" y="1544"/>
                  <a:pt x="15136" y="1508"/>
                </a:cubicBezTo>
                <a:cubicBezTo>
                  <a:pt x="15252" y="1508"/>
                  <a:pt x="15368" y="1508"/>
                  <a:pt x="15484" y="1508"/>
                </a:cubicBezTo>
                <a:cubicBezTo>
                  <a:pt x="15717" y="1508"/>
                  <a:pt x="15948" y="1510"/>
                  <a:pt x="16176" y="1526"/>
                </a:cubicBezTo>
                <a:cubicBezTo>
                  <a:pt x="16490" y="1544"/>
                  <a:pt x="16797" y="1597"/>
                  <a:pt x="17087" y="1733"/>
                </a:cubicBezTo>
                <a:cubicBezTo>
                  <a:pt x="17270" y="1810"/>
                  <a:pt x="17400" y="1946"/>
                  <a:pt x="17513" y="2099"/>
                </a:cubicBezTo>
                <a:cubicBezTo>
                  <a:pt x="17578" y="2182"/>
                  <a:pt x="17637" y="2271"/>
                  <a:pt x="17696" y="2354"/>
                </a:cubicBezTo>
                <a:cubicBezTo>
                  <a:pt x="17861" y="2567"/>
                  <a:pt x="17968" y="2809"/>
                  <a:pt x="17997" y="3075"/>
                </a:cubicBezTo>
                <a:cubicBezTo>
                  <a:pt x="18003" y="3105"/>
                  <a:pt x="18009" y="3128"/>
                  <a:pt x="18015" y="3152"/>
                </a:cubicBezTo>
                <a:cubicBezTo>
                  <a:pt x="18045" y="3205"/>
                  <a:pt x="18045" y="3258"/>
                  <a:pt x="18033" y="3311"/>
                </a:cubicBezTo>
                <a:cubicBezTo>
                  <a:pt x="18033" y="3341"/>
                  <a:pt x="18033" y="3365"/>
                  <a:pt x="18033" y="3388"/>
                </a:cubicBezTo>
                <a:cubicBezTo>
                  <a:pt x="18045" y="3483"/>
                  <a:pt x="18056" y="3578"/>
                  <a:pt x="18015" y="3666"/>
                </a:cubicBezTo>
                <a:cubicBezTo>
                  <a:pt x="18009" y="3767"/>
                  <a:pt x="17974" y="3861"/>
                  <a:pt x="17932" y="3950"/>
                </a:cubicBezTo>
                <a:cubicBezTo>
                  <a:pt x="17912" y="4001"/>
                  <a:pt x="17878" y="4035"/>
                  <a:pt x="17822" y="4035"/>
                </a:cubicBezTo>
                <a:cubicBezTo>
                  <a:pt x="17814" y="4035"/>
                  <a:pt x="17806" y="4034"/>
                  <a:pt x="17796" y="4033"/>
                </a:cubicBezTo>
                <a:cubicBezTo>
                  <a:pt x="17699" y="4022"/>
                  <a:pt x="17603" y="4017"/>
                  <a:pt x="17506" y="4017"/>
                </a:cubicBezTo>
                <a:cubicBezTo>
                  <a:pt x="17233" y="4017"/>
                  <a:pt x="16962" y="4056"/>
                  <a:pt x="16691" y="4104"/>
                </a:cubicBezTo>
                <a:cubicBezTo>
                  <a:pt x="16212" y="4181"/>
                  <a:pt x="15757" y="4340"/>
                  <a:pt x="15343" y="4606"/>
                </a:cubicBezTo>
                <a:cubicBezTo>
                  <a:pt x="15236" y="4707"/>
                  <a:pt x="15148" y="4843"/>
                  <a:pt x="15023" y="4931"/>
                </a:cubicBezTo>
                <a:cubicBezTo>
                  <a:pt x="14935" y="5091"/>
                  <a:pt x="14840" y="5245"/>
                  <a:pt x="14817" y="5434"/>
                </a:cubicBezTo>
                <a:cubicBezTo>
                  <a:pt x="14805" y="5582"/>
                  <a:pt x="14840" y="5718"/>
                  <a:pt x="14870" y="5860"/>
                </a:cubicBezTo>
                <a:cubicBezTo>
                  <a:pt x="14899" y="5883"/>
                  <a:pt x="14905" y="5907"/>
                  <a:pt x="14911" y="5937"/>
                </a:cubicBezTo>
                <a:cubicBezTo>
                  <a:pt x="15071" y="6203"/>
                  <a:pt x="15313" y="6333"/>
                  <a:pt x="15603" y="6392"/>
                </a:cubicBezTo>
                <a:cubicBezTo>
                  <a:pt x="15612" y="6390"/>
                  <a:pt x="15620" y="6390"/>
                  <a:pt x="15627" y="6390"/>
                </a:cubicBezTo>
                <a:cubicBezTo>
                  <a:pt x="15650" y="6390"/>
                  <a:pt x="15668" y="6396"/>
                  <a:pt x="15686" y="6410"/>
                </a:cubicBezTo>
                <a:cubicBezTo>
                  <a:pt x="15693" y="6410"/>
                  <a:pt x="15701" y="6410"/>
                  <a:pt x="15708" y="6410"/>
                </a:cubicBezTo>
                <a:cubicBezTo>
                  <a:pt x="16201" y="6410"/>
                  <a:pt x="16613" y="6221"/>
                  <a:pt x="16945" y="5866"/>
                </a:cubicBezTo>
                <a:cubicBezTo>
                  <a:pt x="17034" y="5771"/>
                  <a:pt x="17134" y="5688"/>
                  <a:pt x="17211" y="5588"/>
                </a:cubicBezTo>
                <a:cubicBezTo>
                  <a:pt x="17223" y="5564"/>
                  <a:pt x="17229" y="5540"/>
                  <a:pt x="17246" y="5517"/>
                </a:cubicBezTo>
                <a:cubicBezTo>
                  <a:pt x="17583" y="5138"/>
                  <a:pt x="17861" y="4730"/>
                  <a:pt x="18021" y="4246"/>
                </a:cubicBezTo>
                <a:cubicBezTo>
                  <a:pt x="18042" y="4181"/>
                  <a:pt x="18082" y="4148"/>
                  <a:pt x="18136" y="4148"/>
                </a:cubicBezTo>
                <a:cubicBezTo>
                  <a:pt x="18157" y="4148"/>
                  <a:pt x="18180" y="4153"/>
                  <a:pt x="18204" y="4163"/>
                </a:cubicBezTo>
                <a:cubicBezTo>
                  <a:pt x="18231" y="4162"/>
                  <a:pt x="18258" y="4162"/>
                  <a:pt x="18284" y="4162"/>
                </a:cubicBezTo>
                <a:cubicBezTo>
                  <a:pt x="18465" y="4162"/>
                  <a:pt x="18644" y="4178"/>
                  <a:pt x="18819" y="4204"/>
                </a:cubicBezTo>
                <a:cubicBezTo>
                  <a:pt x="19002" y="4222"/>
                  <a:pt x="19180" y="4228"/>
                  <a:pt x="19363" y="4246"/>
                </a:cubicBezTo>
                <a:cubicBezTo>
                  <a:pt x="19405" y="4246"/>
                  <a:pt x="19452" y="4257"/>
                  <a:pt x="19493" y="4263"/>
                </a:cubicBezTo>
                <a:cubicBezTo>
                  <a:pt x="19765" y="4257"/>
                  <a:pt x="20031" y="4263"/>
                  <a:pt x="20297" y="4246"/>
                </a:cubicBezTo>
                <a:cubicBezTo>
                  <a:pt x="20776" y="4216"/>
                  <a:pt x="21243" y="4127"/>
                  <a:pt x="21698" y="3980"/>
                </a:cubicBezTo>
                <a:cubicBezTo>
                  <a:pt x="21716" y="3956"/>
                  <a:pt x="21740" y="3938"/>
                  <a:pt x="21775" y="3938"/>
                </a:cubicBezTo>
                <a:cubicBezTo>
                  <a:pt x="21793" y="3915"/>
                  <a:pt x="21823" y="3903"/>
                  <a:pt x="21852" y="3897"/>
                </a:cubicBezTo>
                <a:cubicBezTo>
                  <a:pt x="21882" y="3844"/>
                  <a:pt x="21941" y="3826"/>
                  <a:pt x="21988" y="3790"/>
                </a:cubicBezTo>
                <a:cubicBezTo>
                  <a:pt x="22136" y="3660"/>
                  <a:pt x="22272" y="3518"/>
                  <a:pt x="22325" y="3311"/>
                </a:cubicBezTo>
                <a:cubicBezTo>
                  <a:pt x="22307" y="3211"/>
                  <a:pt x="22361" y="3116"/>
                  <a:pt x="22337" y="3010"/>
                </a:cubicBezTo>
                <a:cubicBezTo>
                  <a:pt x="22278" y="2762"/>
                  <a:pt x="22171" y="2555"/>
                  <a:pt x="21988" y="2377"/>
                </a:cubicBezTo>
                <a:cubicBezTo>
                  <a:pt x="21809" y="2250"/>
                  <a:pt x="21624" y="2123"/>
                  <a:pt x="21389" y="2123"/>
                </a:cubicBezTo>
                <a:cubicBezTo>
                  <a:pt x="21384" y="2123"/>
                  <a:pt x="21379" y="2123"/>
                  <a:pt x="21373" y="2123"/>
                </a:cubicBezTo>
                <a:cubicBezTo>
                  <a:pt x="21149" y="2129"/>
                  <a:pt x="20918" y="2105"/>
                  <a:pt x="20711" y="2235"/>
                </a:cubicBezTo>
                <a:cubicBezTo>
                  <a:pt x="20676" y="2259"/>
                  <a:pt x="20622" y="2253"/>
                  <a:pt x="20575" y="2259"/>
                </a:cubicBezTo>
                <a:cubicBezTo>
                  <a:pt x="20510" y="2306"/>
                  <a:pt x="20439" y="2354"/>
                  <a:pt x="20356" y="2365"/>
                </a:cubicBezTo>
                <a:cubicBezTo>
                  <a:pt x="20067" y="2537"/>
                  <a:pt x="19836" y="2768"/>
                  <a:pt x="19688" y="3075"/>
                </a:cubicBezTo>
                <a:cubicBezTo>
                  <a:pt x="19671" y="3205"/>
                  <a:pt x="19629" y="3341"/>
                  <a:pt x="19700" y="3465"/>
                </a:cubicBezTo>
                <a:cubicBezTo>
                  <a:pt x="19712" y="3489"/>
                  <a:pt x="19730" y="3507"/>
                  <a:pt x="19742" y="3530"/>
                </a:cubicBezTo>
                <a:cubicBezTo>
                  <a:pt x="19871" y="3780"/>
                  <a:pt x="19958" y="3838"/>
                  <a:pt x="20112" y="3838"/>
                </a:cubicBezTo>
                <a:cubicBezTo>
                  <a:pt x="20183" y="3838"/>
                  <a:pt x="20269" y="3825"/>
                  <a:pt x="20380" y="3814"/>
                </a:cubicBezTo>
                <a:cubicBezTo>
                  <a:pt x="20457" y="3808"/>
                  <a:pt x="20504" y="3708"/>
                  <a:pt x="20593" y="3702"/>
                </a:cubicBezTo>
                <a:cubicBezTo>
                  <a:pt x="20605" y="3690"/>
                  <a:pt x="20617" y="3678"/>
                  <a:pt x="20628" y="3666"/>
                </a:cubicBezTo>
                <a:cubicBezTo>
                  <a:pt x="20634" y="3542"/>
                  <a:pt x="20522" y="3465"/>
                  <a:pt x="20504" y="3353"/>
                </a:cubicBezTo>
                <a:cubicBezTo>
                  <a:pt x="20463" y="3294"/>
                  <a:pt x="20427" y="3223"/>
                  <a:pt x="20404" y="3152"/>
                </a:cubicBezTo>
                <a:cubicBezTo>
                  <a:pt x="20380" y="3145"/>
                  <a:pt x="20358" y="3141"/>
                  <a:pt x="20337" y="3141"/>
                </a:cubicBezTo>
                <a:cubicBezTo>
                  <a:pt x="20291" y="3141"/>
                  <a:pt x="20251" y="3160"/>
                  <a:pt x="20214" y="3205"/>
                </a:cubicBezTo>
                <a:cubicBezTo>
                  <a:pt x="20144" y="3288"/>
                  <a:pt x="20043" y="3323"/>
                  <a:pt x="19937" y="3329"/>
                </a:cubicBezTo>
                <a:cubicBezTo>
                  <a:pt x="19883" y="3329"/>
                  <a:pt x="19830" y="3300"/>
                  <a:pt x="19866" y="3235"/>
                </a:cubicBezTo>
                <a:cubicBezTo>
                  <a:pt x="19925" y="3134"/>
                  <a:pt x="19948" y="3010"/>
                  <a:pt x="20055" y="2945"/>
                </a:cubicBezTo>
                <a:cubicBezTo>
                  <a:pt x="20386" y="2531"/>
                  <a:pt x="20743" y="2377"/>
                  <a:pt x="21140" y="2377"/>
                </a:cubicBezTo>
                <a:cubicBezTo>
                  <a:pt x="21282" y="2377"/>
                  <a:pt x="21428" y="2396"/>
                  <a:pt x="21580" y="2431"/>
                </a:cubicBezTo>
                <a:cubicBezTo>
                  <a:pt x="21811" y="2484"/>
                  <a:pt x="21982" y="2637"/>
                  <a:pt x="22053" y="2880"/>
                </a:cubicBezTo>
                <a:cubicBezTo>
                  <a:pt x="22083" y="2915"/>
                  <a:pt x="22089" y="2957"/>
                  <a:pt x="22083" y="2998"/>
                </a:cubicBezTo>
                <a:cubicBezTo>
                  <a:pt x="22089" y="3075"/>
                  <a:pt x="22089" y="3158"/>
                  <a:pt x="22077" y="3235"/>
                </a:cubicBezTo>
                <a:cubicBezTo>
                  <a:pt x="22077" y="3294"/>
                  <a:pt x="22071" y="3359"/>
                  <a:pt x="22018" y="3400"/>
                </a:cubicBezTo>
                <a:cubicBezTo>
                  <a:pt x="21929" y="3601"/>
                  <a:pt x="21775" y="3731"/>
                  <a:pt x="21580" y="3826"/>
                </a:cubicBezTo>
                <a:cubicBezTo>
                  <a:pt x="21533" y="3891"/>
                  <a:pt x="21468" y="3926"/>
                  <a:pt x="21379" y="3926"/>
                </a:cubicBezTo>
                <a:cubicBezTo>
                  <a:pt x="21255" y="3980"/>
                  <a:pt x="21125" y="4009"/>
                  <a:pt x="20989" y="4027"/>
                </a:cubicBezTo>
                <a:cubicBezTo>
                  <a:pt x="20924" y="4065"/>
                  <a:pt x="20854" y="4093"/>
                  <a:pt x="20775" y="4093"/>
                </a:cubicBezTo>
                <a:cubicBezTo>
                  <a:pt x="20768" y="4093"/>
                  <a:pt x="20760" y="4092"/>
                  <a:pt x="20753" y="4092"/>
                </a:cubicBezTo>
                <a:cubicBezTo>
                  <a:pt x="20729" y="4098"/>
                  <a:pt x="20699" y="4098"/>
                  <a:pt x="20676" y="4104"/>
                </a:cubicBezTo>
                <a:cubicBezTo>
                  <a:pt x="20658" y="4117"/>
                  <a:pt x="20637" y="4124"/>
                  <a:pt x="20615" y="4124"/>
                </a:cubicBezTo>
                <a:cubicBezTo>
                  <a:pt x="20608" y="4124"/>
                  <a:pt x="20600" y="4123"/>
                  <a:pt x="20593" y="4121"/>
                </a:cubicBezTo>
                <a:cubicBezTo>
                  <a:pt x="20464" y="4138"/>
                  <a:pt x="20335" y="4144"/>
                  <a:pt x="20206" y="4144"/>
                </a:cubicBezTo>
                <a:cubicBezTo>
                  <a:pt x="20021" y="4144"/>
                  <a:pt x="19837" y="4133"/>
                  <a:pt x="19653" y="4133"/>
                </a:cubicBezTo>
                <a:cubicBezTo>
                  <a:pt x="19635" y="4137"/>
                  <a:pt x="19617" y="4138"/>
                  <a:pt x="19598" y="4138"/>
                </a:cubicBezTo>
                <a:cubicBezTo>
                  <a:pt x="19551" y="4138"/>
                  <a:pt x="19505" y="4128"/>
                  <a:pt x="19458" y="4116"/>
                </a:cubicBezTo>
                <a:cubicBezTo>
                  <a:pt x="19416" y="4121"/>
                  <a:pt x="19381" y="4121"/>
                  <a:pt x="19339" y="4121"/>
                </a:cubicBezTo>
                <a:cubicBezTo>
                  <a:pt x="19325" y="4120"/>
                  <a:pt x="19310" y="4120"/>
                  <a:pt x="19295" y="4120"/>
                </a:cubicBezTo>
                <a:cubicBezTo>
                  <a:pt x="19264" y="4120"/>
                  <a:pt x="19234" y="4121"/>
                  <a:pt x="19203" y="4121"/>
                </a:cubicBezTo>
                <a:cubicBezTo>
                  <a:pt x="19156" y="4121"/>
                  <a:pt x="19109" y="4119"/>
                  <a:pt x="19062" y="4104"/>
                </a:cubicBezTo>
                <a:cubicBezTo>
                  <a:pt x="19008" y="4098"/>
                  <a:pt x="18961" y="4098"/>
                  <a:pt x="18908" y="4092"/>
                </a:cubicBezTo>
                <a:cubicBezTo>
                  <a:pt x="18873" y="4089"/>
                  <a:pt x="18839" y="4089"/>
                  <a:pt x="18804" y="4089"/>
                </a:cubicBezTo>
                <a:cubicBezTo>
                  <a:pt x="18772" y="4089"/>
                  <a:pt x="18739" y="4089"/>
                  <a:pt x="18707" y="4089"/>
                </a:cubicBezTo>
                <a:cubicBezTo>
                  <a:pt x="18615" y="4089"/>
                  <a:pt x="18524" y="4085"/>
                  <a:pt x="18435" y="4051"/>
                </a:cubicBezTo>
                <a:lnTo>
                  <a:pt x="18281" y="4051"/>
                </a:lnTo>
                <a:cubicBezTo>
                  <a:pt x="18257" y="4051"/>
                  <a:pt x="18237" y="4052"/>
                  <a:pt x="18220" y="4052"/>
                </a:cubicBezTo>
                <a:cubicBezTo>
                  <a:pt x="18127" y="4052"/>
                  <a:pt x="18128" y="4033"/>
                  <a:pt x="18163" y="3938"/>
                </a:cubicBezTo>
                <a:cubicBezTo>
                  <a:pt x="18163" y="3897"/>
                  <a:pt x="18175" y="3855"/>
                  <a:pt x="18198" y="3820"/>
                </a:cubicBezTo>
                <a:cubicBezTo>
                  <a:pt x="18198" y="3737"/>
                  <a:pt x="18234" y="3666"/>
                  <a:pt x="18252" y="3583"/>
                </a:cubicBezTo>
                <a:cubicBezTo>
                  <a:pt x="18258" y="3241"/>
                  <a:pt x="18281" y="2898"/>
                  <a:pt x="18151" y="2572"/>
                </a:cubicBezTo>
                <a:cubicBezTo>
                  <a:pt x="18110" y="2525"/>
                  <a:pt x="18086" y="2472"/>
                  <a:pt x="18080" y="2413"/>
                </a:cubicBezTo>
                <a:cubicBezTo>
                  <a:pt x="17956" y="2159"/>
                  <a:pt x="17761" y="1975"/>
                  <a:pt x="17524" y="1827"/>
                </a:cubicBezTo>
                <a:cubicBezTo>
                  <a:pt x="17465" y="1792"/>
                  <a:pt x="17424" y="1745"/>
                  <a:pt x="17377" y="1697"/>
                </a:cubicBezTo>
                <a:cubicBezTo>
                  <a:pt x="17341" y="1697"/>
                  <a:pt x="17317" y="1686"/>
                  <a:pt x="17300" y="1662"/>
                </a:cubicBezTo>
                <a:cubicBezTo>
                  <a:pt x="17264" y="1656"/>
                  <a:pt x="17241" y="1650"/>
                  <a:pt x="17217" y="1626"/>
                </a:cubicBezTo>
                <a:cubicBezTo>
                  <a:pt x="17128" y="1626"/>
                  <a:pt x="17057" y="1573"/>
                  <a:pt x="16975" y="1556"/>
                </a:cubicBezTo>
                <a:cubicBezTo>
                  <a:pt x="16572" y="1445"/>
                  <a:pt x="16165" y="1406"/>
                  <a:pt x="15754" y="1406"/>
                </a:cubicBezTo>
                <a:cubicBezTo>
                  <a:pt x="15549" y="1406"/>
                  <a:pt x="15343" y="1416"/>
                  <a:pt x="15136" y="1431"/>
                </a:cubicBezTo>
                <a:cubicBezTo>
                  <a:pt x="15112" y="1425"/>
                  <a:pt x="15083" y="1425"/>
                  <a:pt x="15059" y="1420"/>
                </a:cubicBezTo>
                <a:cubicBezTo>
                  <a:pt x="14994" y="1425"/>
                  <a:pt x="14929" y="1431"/>
                  <a:pt x="14864" y="1437"/>
                </a:cubicBezTo>
                <a:cubicBezTo>
                  <a:pt x="14837" y="1447"/>
                  <a:pt x="14812" y="1452"/>
                  <a:pt x="14791" y="1452"/>
                </a:cubicBezTo>
                <a:cubicBezTo>
                  <a:pt x="14709" y="1452"/>
                  <a:pt x="14663" y="1388"/>
                  <a:pt x="14621" y="1313"/>
                </a:cubicBezTo>
                <a:cubicBezTo>
                  <a:pt x="14574" y="1284"/>
                  <a:pt x="14556" y="1242"/>
                  <a:pt x="14545" y="1195"/>
                </a:cubicBezTo>
                <a:cubicBezTo>
                  <a:pt x="14379" y="1012"/>
                  <a:pt x="14213" y="840"/>
                  <a:pt x="14024" y="686"/>
                </a:cubicBezTo>
                <a:cubicBezTo>
                  <a:pt x="13947" y="633"/>
                  <a:pt x="13876" y="580"/>
                  <a:pt x="13800" y="521"/>
                </a:cubicBezTo>
                <a:cubicBezTo>
                  <a:pt x="13699" y="503"/>
                  <a:pt x="13616" y="450"/>
                  <a:pt x="13551" y="373"/>
                </a:cubicBezTo>
                <a:cubicBezTo>
                  <a:pt x="13321" y="296"/>
                  <a:pt x="13084" y="219"/>
                  <a:pt x="12854" y="142"/>
                </a:cubicBezTo>
                <a:cubicBezTo>
                  <a:pt x="12806" y="128"/>
                  <a:pt x="12758" y="95"/>
                  <a:pt x="12707" y="95"/>
                </a:cubicBezTo>
                <a:cubicBezTo>
                  <a:pt x="12695" y="95"/>
                  <a:pt x="12683" y="96"/>
                  <a:pt x="12670" y="101"/>
                </a:cubicBezTo>
                <a:cubicBezTo>
                  <a:pt x="12670" y="107"/>
                  <a:pt x="12670" y="107"/>
                  <a:pt x="12670" y="107"/>
                </a:cubicBezTo>
                <a:cubicBezTo>
                  <a:pt x="12664" y="101"/>
                  <a:pt x="12659" y="101"/>
                  <a:pt x="12653" y="101"/>
                </a:cubicBezTo>
                <a:cubicBezTo>
                  <a:pt x="12564" y="60"/>
                  <a:pt x="12469" y="48"/>
                  <a:pt x="12369" y="48"/>
                </a:cubicBezTo>
                <a:cubicBezTo>
                  <a:pt x="12256" y="42"/>
                  <a:pt x="12150" y="30"/>
                  <a:pt x="12038" y="24"/>
                </a:cubicBezTo>
                <a:cubicBezTo>
                  <a:pt x="11979" y="33"/>
                  <a:pt x="11924" y="41"/>
                  <a:pt x="11867" y="41"/>
                </a:cubicBezTo>
                <a:cubicBezTo>
                  <a:pt x="11843" y="41"/>
                  <a:pt x="11820" y="39"/>
                  <a:pt x="11795" y="36"/>
                </a:cubicBezTo>
                <a:cubicBezTo>
                  <a:pt x="11476" y="72"/>
                  <a:pt x="11157" y="107"/>
                  <a:pt x="10843" y="166"/>
                </a:cubicBezTo>
                <a:cubicBezTo>
                  <a:pt x="10778" y="184"/>
                  <a:pt x="10702" y="178"/>
                  <a:pt x="10648" y="237"/>
                </a:cubicBezTo>
                <a:cubicBezTo>
                  <a:pt x="10636" y="231"/>
                  <a:pt x="10631" y="231"/>
                  <a:pt x="10613" y="231"/>
                </a:cubicBezTo>
                <a:cubicBezTo>
                  <a:pt x="10536" y="249"/>
                  <a:pt x="10459" y="278"/>
                  <a:pt x="10376" y="308"/>
                </a:cubicBezTo>
                <a:cubicBezTo>
                  <a:pt x="10353" y="320"/>
                  <a:pt x="10329" y="326"/>
                  <a:pt x="10305" y="338"/>
                </a:cubicBezTo>
                <a:cubicBezTo>
                  <a:pt x="10264" y="355"/>
                  <a:pt x="10217" y="367"/>
                  <a:pt x="10187" y="391"/>
                </a:cubicBezTo>
                <a:cubicBezTo>
                  <a:pt x="10175" y="397"/>
                  <a:pt x="10169" y="403"/>
                  <a:pt x="10169" y="409"/>
                </a:cubicBezTo>
                <a:cubicBezTo>
                  <a:pt x="10160" y="404"/>
                  <a:pt x="10151" y="402"/>
                  <a:pt x="10142" y="402"/>
                </a:cubicBezTo>
                <a:cubicBezTo>
                  <a:pt x="10104" y="402"/>
                  <a:pt x="10067" y="436"/>
                  <a:pt x="10033" y="450"/>
                </a:cubicBezTo>
                <a:cubicBezTo>
                  <a:pt x="9945" y="474"/>
                  <a:pt x="9862" y="509"/>
                  <a:pt x="9785" y="556"/>
                </a:cubicBezTo>
                <a:cubicBezTo>
                  <a:pt x="9744" y="562"/>
                  <a:pt x="9708" y="574"/>
                  <a:pt x="9679" y="604"/>
                </a:cubicBezTo>
                <a:cubicBezTo>
                  <a:pt x="9667" y="604"/>
                  <a:pt x="9649" y="598"/>
                  <a:pt x="9637" y="598"/>
                </a:cubicBezTo>
                <a:cubicBezTo>
                  <a:pt x="9620" y="621"/>
                  <a:pt x="9590" y="639"/>
                  <a:pt x="9560" y="639"/>
                </a:cubicBezTo>
                <a:cubicBezTo>
                  <a:pt x="9513" y="669"/>
                  <a:pt x="9472" y="692"/>
                  <a:pt x="9424" y="722"/>
                </a:cubicBezTo>
                <a:cubicBezTo>
                  <a:pt x="9407" y="728"/>
                  <a:pt x="9395" y="734"/>
                  <a:pt x="9389" y="757"/>
                </a:cubicBezTo>
                <a:cubicBezTo>
                  <a:pt x="9383" y="755"/>
                  <a:pt x="9377" y="754"/>
                  <a:pt x="9371" y="754"/>
                </a:cubicBezTo>
                <a:cubicBezTo>
                  <a:pt x="9346" y="754"/>
                  <a:pt x="9318" y="771"/>
                  <a:pt x="9294" y="781"/>
                </a:cubicBezTo>
                <a:lnTo>
                  <a:pt x="9288" y="781"/>
                </a:lnTo>
                <a:cubicBezTo>
                  <a:pt x="9229" y="799"/>
                  <a:pt x="9170" y="805"/>
                  <a:pt x="9152" y="876"/>
                </a:cubicBezTo>
                <a:cubicBezTo>
                  <a:pt x="9143" y="873"/>
                  <a:pt x="9133" y="873"/>
                  <a:pt x="9124" y="873"/>
                </a:cubicBezTo>
                <a:cubicBezTo>
                  <a:pt x="9056" y="873"/>
                  <a:pt x="9002" y="924"/>
                  <a:pt x="8940" y="935"/>
                </a:cubicBezTo>
                <a:cubicBezTo>
                  <a:pt x="8839" y="976"/>
                  <a:pt x="8750" y="1041"/>
                  <a:pt x="8644" y="1059"/>
                </a:cubicBezTo>
                <a:cubicBezTo>
                  <a:pt x="8614" y="994"/>
                  <a:pt x="8609" y="935"/>
                  <a:pt x="8614" y="881"/>
                </a:cubicBezTo>
                <a:cubicBezTo>
                  <a:pt x="8573" y="793"/>
                  <a:pt x="8585" y="698"/>
                  <a:pt x="8573" y="604"/>
                </a:cubicBezTo>
                <a:cubicBezTo>
                  <a:pt x="8538" y="574"/>
                  <a:pt x="8526" y="527"/>
                  <a:pt x="8520" y="485"/>
                </a:cubicBezTo>
                <a:cubicBezTo>
                  <a:pt x="8473" y="273"/>
                  <a:pt x="8348" y="131"/>
                  <a:pt x="8153" y="48"/>
                </a:cubicBezTo>
                <a:cubicBezTo>
                  <a:pt x="8136" y="42"/>
                  <a:pt x="8124" y="24"/>
                  <a:pt x="8106" y="12"/>
                </a:cubicBezTo>
                <a:cubicBezTo>
                  <a:pt x="8065" y="4"/>
                  <a:pt x="8025" y="0"/>
                  <a:pt x="79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4"/>
          <p:cNvSpPr/>
          <p:nvPr/>
        </p:nvSpPr>
        <p:spPr>
          <a:xfrm rot="10800000" flipH="1">
            <a:off x="579303" y="3787350"/>
            <a:ext cx="876495" cy="956654"/>
          </a:xfrm>
          <a:custGeom>
            <a:avLst/>
            <a:gdLst/>
            <a:ahLst/>
            <a:cxnLst/>
            <a:rect l="l" t="t" r="r" b="b"/>
            <a:pathLst>
              <a:path w="22361" h="24406" extrusionOk="0">
                <a:moveTo>
                  <a:pt x="8411" y="807"/>
                </a:moveTo>
                <a:cubicBezTo>
                  <a:pt x="8423" y="807"/>
                  <a:pt x="8436" y="811"/>
                  <a:pt x="8443" y="822"/>
                </a:cubicBezTo>
                <a:cubicBezTo>
                  <a:pt x="8449" y="852"/>
                  <a:pt x="8425" y="870"/>
                  <a:pt x="8402" y="870"/>
                </a:cubicBezTo>
                <a:cubicBezTo>
                  <a:pt x="8397" y="871"/>
                  <a:pt x="8393" y="872"/>
                  <a:pt x="8388" y="872"/>
                </a:cubicBezTo>
                <a:cubicBezTo>
                  <a:pt x="8375" y="872"/>
                  <a:pt x="8363" y="865"/>
                  <a:pt x="8354" y="852"/>
                </a:cubicBezTo>
                <a:cubicBezTo>
                  <a:pt x="8354" y="828"/>
                  <a:pt x="8372" y="816"/>
                  <a:pt x="8390" y="811"/>
                </a:cubicBezTo>
                <a:cubicBezTo>
                  <a:pt x="8396" y="808"/>
                  <a:pt x="8404" y="807"/>
                  <a:pt x="8411" y="807"/>
                </a:cubicBezTo>
                <a:close/>
                <a:moveTo>
                  <a:pt x="8439" y="1395"/>
                </a:moveTo>
                <a:cubicBezTo>
                  <a:pt x="8451" y="1395"/>
                  <a:pt x="8464" y="1399"/>
                  <a:pt x="8478" y="1408"/>
                </a:cubicBezTo>
                <a:cubicBezTo>
                  <a:pt x="8484" y="1408"/>
                  <a:pt x="8490" y="1431"/>
                  <a:pt x="8484" y="1437"/>
                </a:cubicBezTo>
                <a:cubicBezTo>
                  <a:pt x="8467" y="1454"/>
                  <a:pt x="8448" y="1464"/>
                  <a:pt x="8424" y="1464"/>
                </a:cubicBezTo>
                <a:cubicBezTo>
                  <a:pt x="8407" y="1464"/>
                  <a:pt x="8388" y="1459"/>
                  <a:pt x="8366" y="1449"/>
                </a:cubicBezTo>
                <a:cubicBezTo>
                  <a:pt x="8387" y="1416"/>
                  <a:pt x="8410" y="1395"/>
                  <a:pt x="8439" y="1395"/>
                </a:cubicBezTo>
                <a:close/>
                <a:moveTo>
                  <a:pt x="8313" y="1709"/>
                </a:moveTo>
                <a:cubicBezTo>
                  <a:pt x="8331" y="1709"/>
                  <a:pt x="8354" y="1715"/>
                  <a:pt x="8348" y="1739"/>
                </a:cubicBezTo>
                <a:cubicBezTo>
                  <a:pt x="8348" y="1762"/>
                  <a:pt x="8325" y="1780"/>
                  <a:pt x="8301" y="1780"/>
                </a:cubicBezTo>
                <a:cubicBezTo>
                  <a:pt x="8283" y="1780"/>
                  <a:pt x="8260" y="1780"/>
                  <a:pt x="8260" y="1757"/>
                </a:cubicBezTo>
                <a:cubicBezTo>
                  <a:pt x="8266" y="1733"/>
                  <a:pt x="8289" y="1721"/>
                  <a:pt x="8313" y="1709"/>
                </a:cubicBezTo>
                <a:close/>
                <a:moveTo>
                  <a:pt x="7799" y="236"/>
                </a:moveTo>
                <a:cubicBezTo>
                  <a:pt x="7967" y="236"/>
                  <a:pt x="8103" y="348"/>
                  <a:pt x="8147" y="544"/>
                </a:cubicBezTo>
                <a:cubicBezTo>
                  <a:pt x="8189" y="722"/>
                  <a:pt x="8189" y="905"/>
                  <a:pt x="8189" y="1088"/>
                </a:cubicBezTo>
                <a:cubicBezTo>
                  <a:pt x="8189" y="1242"/>
                  <a:pt x="8147" y="1366"/>
                  <a:pt x="8000" y="1431"/>
                </a:cubicBezTo>
                <a:cubicBezTo>
                  <a:pt x="7935" y="1461"/>
                  <a:pt x="7881" y="1490"/>
                  <a:pt x="7840" y="1544"/>
                </a:cubicBezTo>
                <a:cubicBezTo>
                  <a:pt x="7781" y="1556"/>
                  <a:pt x="7716" y="1579"/>
                  <a:pt x="7716" y="1662"/>
                </a:cubicBezTo>
                <a:cubicBezTo>
                  <a:pt x="7701" y="1652"/>
                  <a:pt x="7688" y="1648"/>
                  <a:pt x="7676" y="1648"/>
                </a:cubicBezTo>
                <a:cubicBezTo>
                  <a:pt x="7639" y="1648"/>
                  <a:pt x="7611" y="1686"/>
                  <a:pt x="7580" y="1703"/>
                </a:cubicBezTo>
                <a:cubicBezTo>
                  <a:pt x="7497" y="1751"/>
                  <a:pt x="7420" y="1804"/>
                  <a:pt x="7343" y="1857"/>
                </a:cubicBezTo>
                <a:cubicBezTo>
                  <a:pt x="7331" y="1875"/>
                  <a:pt x="7314" y="1887"/>
                  <a:pt x="7308" y="1904"/>
                </a:cubicBezTo>
                <a:cubicBezTo>
                  <a:pt x="7296" y="1910"/>
                  <a:pt x="7290" y="1916"/>
                  <a:pt x="7284" y="1916"/>
                </a:cubicBezTo>
                <a:cubicBezTo>
                  <a:pt x="7266" y="1928"/>
                  <a:pt x="7255" y="1934"/>
                  <a:pt x="7243" y="1946"/>
                </a:cubicBezTo>
                <a:cubicBezTo>
                  <a:pt x="7154" y="1981"/>
                  <a:pt x="7089" y="2052"/>
                  <a:pt x="7030" y="2123"/>
                </a:cubicBezTo>
                <a:cubicBezTo>
                  <a:pt x="6918" y="2206"/>
                  <a:pt x="6799" y="2283"/>
                  <a:pt x="6681" y="2371"/>
                </a:cubicBezTo>
                <a:cubicBezTo>
                  <a:pt x="6616" y="2034"/>
                  <a:pt x="6652" y="1691"/>
                  <a:pt x="6782" y="1378"/>
                </a:cubicBezTo>
                <a:cubicBezTo>
                  <a:pt x="6888" y="1124"/>
                  <a:pt x="7018" y="887"/>
                  <a:pt x="7172" y="657"/>
                </a:cubicBezTo>
                <a:cubicBezTo>
                  <a:pt x="7290" y="485"/>
                  <a:pt x="7438" y="355"/>
                  <a:pt x="7627" y="273"/>
                </a:cubicBezTo>
                <a:cubicBezTo>
                  <a:pt x="7687" y="248"/>
                  <a:pt x="7745" y="236"/>
                  <a:pt x="7799" y="236"/>
                </a:cubicBezTo>
                <a:close/>
                <a:moveTo>
                  <a:pt x="2613" y="2797"/>
                </a:moveTo>
                <a:cubicBezTo>
                  <a:pt x="2708" y="2797"/>
                  <a:pt x="2655" y="2844"/>
                  <a:pt x="2649" y="2880"/>
                </a:cubicBezTo>
                <a:cubicBezTo>
                  <a:pt x="2631" y="2875"/>
                  <a:pt x="2614" y="2873"/>
                  <a:pt x="2597" y="2873"/>
                </a:cubicBezTo>
                <a:cubicBezTo>
                  <a:pt x="2574" y="2873"/>
                  <a:pt x="2551" y="2876"/>
                  <a:pt x="2531" y="2880"/>
                </a:cubicBezTo>
                <a:cubicBezTo>
                  <a:pt x="2537" y="2838"/>
                  <a:pt x="2554" y="2803"/>
                  <a:pt x="2613" y="2797"/>
                </a:cubicBezTo>
                <a:close/>
                <a:moveTo>
                  <a:pt x="2649" y="2886"/>
                </a:moveTo>
                <a:cubicBezTo>
                  <a:pt x="2678" y="2909"/>
                  <a:pt x="2749" y="2880"/>
                  <a:pt x="2743" y="2939"/>
                </a:cubicBezTo>
                <a:cubicBezTo>
                  <a:pt x="2743" y="2980"/>
                  <a:pt x="2690" y="2980"/>
                  <a:pt x="2655" y="2992"/>
                </a:cubicBezTo>
                <a:cubicBezTo>
                  <a:pt x="2655" y="2992"/>
                  <a:pt x="2649" y="2998"/>
                  <a:pt x="2649" y="2998"/>
                </a:cubicBezTo>
                <a:cubicBezTo>
                  <a:pt x="2649" y="2963"/>
                  <a:pt x="2649" y="2921"/>
                  <a:pt x="2649" y="2886"/>
                </a:cubicBezTo>
                <a:close/>
                <a:moveTo>
                  <a:pt x="13545" y="3122"/>
                </a:moveTo>
                <a:cubicBezTo>
                  <a:pt x="13569" y="3128"/>
                  <a:pt x="13604" y="3140"/>
                  <a:pt x="13593" y="3170"/>
                </a:cubicBezTo>
                <a:cubicBezTo>
                  <a:pt x="13588" y="3196"/>
                  <a:pt x="13564" y="3200"/>
                  <a:pt x="13539" y="3200"/>
                </a:cubicBezTo>
                <a:cubicBezTo>
                  <a:pt x="13531" y="3200"/>
                  <a:pt x="13523" y="3199"/>
                  <a:pt x="13516" y="3199"/>
                </a:cubicBezTo>
                <a:cubicBezTo>
                  <a:pt x="13498" y="3199"/>
                  <a:pt x="13480" y="3187"/>
                  <a:pt x="13480" y="3170"/>
                </a:cubicBezTo>
                <a:cubicBezTo>
                  <a:pt x="13480" y="3128"/>
                  <a:pt x="13516" y="3122"/>
                  <a:pt x="13545" y="3122"/>
                </a:cubicBezTo>
                <a:close/>
                <a:moveTo>
                  <a:pt x="8087" y="1509"/>
                </a:moveTo>
                <a:cubicBezTo>
                  <a:pt x="8113" y="1509"/>
                  <a:pt x="8131" y="1522"/>
                  <a:pt x="8124" y="1567"/>
                </a:cubicBezTo>
                <a:cubicBezTo>
                  <a:pt x="8076" y="1810"/>
                  <a:pt x="8053" y="2064"/>
                  <a:pt x="7958" y="2289"/>
                </a:cubicBezTo>
                <a:cubicBezTo>
                  <a:pt x="7810" y="2620"/>
                  <a:pt x="7586" y="2904"/>
                  <a:pt x="7326" y="3152"/>
                </a:cubicBezTo>
                <a:cubicBezTo>
                  <a:pt x="7271" y="3207"/>
                  <a:pt x="7233" y="3233"/>
                  <a:pt x="7194" y="3233"/>
                </a:cubicBezTo>
                <a:cubicBezTo>
                  <a:pt x="7156" y="3233"/>
                  <a:pt x="7117" y="3210"/>
                  <a:pt x="7060" y="3164"/>
                </a:cubicBezTo>
                <a:cubicBezTo>
                  <a:pt x="6888" y="3034"/>
                  <a:pt x="6805" y="2844"/>
                  <a:pt x="6723" y="2649"/>
                </a:cubicBezTo>
                <a:cubicBezTo>
                  <a:pt x="6687" y="2555"/>
                  <a:pt x="6705" y="2507"/>
                  <a:pt x="6782" y="2448"/>
                </a:cubicBezTo>
                <a:cubicBezTo>
                  <a:pt x="6906" y="2360"/>
                  <a:pt x="7042" y="2277"/>
                  <a:pt x="7142" y="2153"/>
                </a:cubicBezTo>
                <a:cubicBezTo>
                  <a:pt x="7195" y="2117"/>
                  <a:pt x="7255" y="2082"/>
                  <a:pt x="7296" y="2028"/>
                </a:cubicBezTo>
                <a:cubicBezTo>
                  <a:pt x="7308" y="2017"/>
                  <a:pt x="7326" y="2005"/>
                  <a:pt x="7337" y="1993"/>
                </a:cubicBezTo>
                <a:cubicBezTo>
                  <a:pt x="7349" y="1987"/>
                  <a:pt x="7355" y="1975"/>
                  <a:pt x="7361" y="1969"/>
                </a:cubicBezTo>
                <a:cubicBezTo>
                  <a:pt x="7367" y="1963"/>
                  <a:pt x="7379" y="1963"/>
                  <a:pt x="7385" y="1958"/>
                </a:cubicBezTo>
                <a:cubicBezTo>
                  <a:pt x="7503" y="1881"/>
                  <a:pt x="7615" y="1810"/>
                  <a:pt x="7728" y="1733"/>
                </a:cubicBezTo>
                <a:cubicBezTo>
                  <a:pt x="7739" y="1727"/>
                  <a:pt x="7751" y="1715"/>
                  <a:pt x="7757" y="1703"/>
                </a:cubicBezTo>
                <a:cubicBezTo>
                  <a:pt x="7757" y="1703"/>
                  <a:pt x="7763" y="1703"/>
                  <a:pt x="7769" y="1697"/>
                </a:cubicBezTo>
                <a:cubicBezTo>
                  <a:pt x="7810" y="1680"/>
                  <a:pt x="7852" y="1650"/>
                  <a:pt x="7893" y="1626"/>
                </a:cubicBezTo>
                <a:cubicBezTo>
                  <a:pt x="7893" y="1621"/>
                  <a:pt x="7899" y="1615"/>
                  <a:pt x="7899" y="1609"/>
                </a:cubicBezTo>
                <a:cubicBezTo>
                  <a:pt x="7905" y="1609"/>
                  <a:pt x="7905" y="1603"/>
                  <a:pt x="7911" y="1603"/>
                </a:cubicBezTo>
                <a:cubicBezTo>
                  <a:pt x="7964" y="1597"/>
                  <a:pt x="8000" y="1561"/>
                  <a:pt x="8029" y="1520"/>
                </a:cubicBezTo>
                <a:cubicBezTo>
                  <a:pt x="8048" y="1515"/>
                  <a:pt x="8070" y="1509"/>
                  <a:pt x="8087" y="1509"/>
                </a:cubicBezTo>
                <a:close/>
                <a:moveTo>
                  <a:pt x="13488" y="3380"/>
                </a:moveTo>
                <a:cubicBezTo>
                  <a:pt x="13512" y="3380"/>
                  <a:pt x="13536" y="3393"/>
                  <a:pt x="13563" y="3430"/>
                </a:cubicBezTo>
                <a:cubicBezTo>
                  <a:pt x="13551" y="3442"/>
                  <a:pt x="13534" y="3453"/>
                  <a:pt x="13522" y="3465"/>
                </a:cubicBezTo>
                <a:cubicBezTo>
                  <a:pt x="13489" y="3475"/>
                  <a:pt x="13458" y="3498"/>
                  <a:pt x="13428" y="3498"/>
                </a:cubicBezTo>
                <a:cubicBezTo>
                  <a:pt x="13404" y="3498"/>
                  <a:pt x="13380" y="3483"/>
                  <a:pt x="13356" y="3436"/>
                </a:cubicBezTo>
                <a:cubicBezTo>
                  <a:pt x="13402" y="3424"/>
                  <a:pt x="13444" y="3380"/>
                  <a:pt x="13488" y="3380"/>
                </a:cubicBezTo>
                <a:close/>
                <a:moveTo>
                  <a:pt x="20492" y="3589"/>
                </a:moveTo>
                <a:cubicBezTo>
                  <a:pt x="20504" y="3589"/>
                  <a:pt x="20510" y="3601"/>
                  <a:pt x="20522" y="3607"/>
                </a:cubicBezTo>
                <a:cubicBezTo>
                  <a:pt x="20510" y="3613"/>
                  <a:pt x="20504" y="3625"/>
                  <a:pt x="20498" y="3625"/>
                </a:cubicBezTo>
                <a:cubicBezTo>
                  <a:pt x="20496" y="3626"/>
                  <a:pt x="20494" y="3626"/>
                  <a:pt x="20492" y="3626"/>
                </a:cubicBezTo>
                <a:cubicBezTo>
                  <a:pt x="20482" y="3626"/>
                  <a:pt x="20474" y="3618"/>
                  <a:pt x="20469" y="3613"/>
                </a:cubicBezTo>
                <a:cubicBezTo>
                  <a:pt x="20475" y="3607"/>
                  <a:pt x="20486" y="3595"/>
                  <a:pt x="20492" y="3589"/>
                </a:cubicBezTo>
                <a:close/>
                <a:moveTo>
                  <a:pt x="12664" y="160"/>
                </a:moveTo>
                <a:cubicBezTo>
                  <a:pt x="12670" y="166"/>
                  <a:pt x="12676" y="166"/>
                  <a:pt x="12682" y="172"/>
                </a:cubicBezTo>
                <a:cubicBezTo>
                  <a:pt x="12765" y="278"/>
                  <a:pt x="12901" y="290"/>
                  <a:pt x="13019" y="326"/>
                </a:cubicBezTo>
                <a:cubicBezTo>
                  <a:pt x="13616" y="515"/>
                  <a:pt x="14107" y="834"/>
                  <a:pt x="14468" y="1354"/>
                </a:cubicBezTo>
                <a:cubicBezTo>
                  <a:pt x="14509" y="1408"/>
                  <a:pt x="14539" y="1455"/>
                  <a:pt x="14468" y="1502"/>
                </a:cubicBezTo>
                <a:cubicBezTo>
                  <a:pt x="14048" y="1585"/>
                  <a:pt x="13646" y="1715"/>
                  <a:pt x="13256" y="1887"/>
                </a:cubicBezTo>
                <a:cubicBezTo>
                  <a:pt x="12694" y="2129"/>
                  <a:pt x="12203" y="2490"/>
                  <a:pt x="11683" y="2797"/>
                </a:cubicBezTo>
                <a:cubicBezTo>
                  <a:pt x="11328" y="3004"/>
                  <a:pt x="10968" y="3199"/>
                  <a:pt x="10583" y="3347"/>
                </a:cubicBezTo>
                <a:cubicBezTo>
                  <a:pt x="10305" y="3453"/>
                  <a:pt x="10016" y="3512"/>
                  <a:pt x="9732" y="3583"/>
                </a:cubicBezTo>
                <a:cubicBezTo>
                  <a:pt x="9440" y="3658"/>
                  <a:pt x="9151" y="3695"/>
                  <a:pt x="8861" y="3695"/>
                </a:cubicBezTo>
                <a:cubicBezTo>
                  <a:pt x="8622" y="3695"/>
                  <a:pt x="8382" y="3670"/>
                  <a:pt x="8141" y="3619"/>
                </a:cubicBezTo>
                <a:cubicBezTo>
                  <a:pt x="7911" y="3572"/>
                  <a:pt x="7674" y="3542"/>
                  <a:pt x="7479" y="3377"/>
                </a:cubicBezTo>
                <a:cubicBezTo>
                  <a:pt x="7509" y="3341"/>
                  <a:pt x="7527" y="3306"/>
                  <a:pt x="7556" y="3282"/>
                </a:cubicBezTo>
                <a:cubicBezTo>
                  <a:pt x="7745" y="3128"/>
                  <a:pt x="7887" y="2933"/>
                  <a:pt x="8035" y="2738"/>
                </a:cubicBezTo>
                <a:cubicBezTo>
                  <a:pt x="8337" y="2336"/>
                  <a:pt x="8544" y="1887"/>
                  <a:pt x="8614" y="1384"/>
                </a:cubicBezTo>
                <a:cubicBezTo>
                  <a:pt x="8638" y="1230"/>
                  <a:pt x="8703" y="1153"/>
                  <a:pt x="8833" y="1106"/>
                </a:cubicBezTo>
                <a:cubicBezTo>
                  <a:pt x="8898" y="1083"/>
                  <a:pt x="8957" y="1059"/>
                  <a:pt x="9016" y="1029"/>
                </a:cubicBezTo>
                <a:cubicBezTo>
                  <a:pt x="9070" y="1000"/>
                  <a:pt x="9129" y="988"/>
                  <a:pt x="9176" y="941"/>
                </a:cubicBezTo>
                <a:cubicBezTo>
                  <a:pt x="9218" y="941"/>
                  <a:pt x="9253" y="917"/>
                  <a:pt x="9288" y="881"/>
                </a:cubicBezTo>
                <a:cubicBezTo>
                  <a:pt x="9306" y="881"/>
                  <a:pt x="9324" y="876"/>
                  <a:pt x="9342" y="870"/>
                </a:cubicBezTo>
                <a:cubicBezTo>
                  <a:pt x="9365" y="858"/>
                  <a:pt x="9395" y="846"/>
                  <a:pt x="9413" y="828"/>
                </a:cubicBezTo>
                <a:cubicBezTo>
                  <a:pt x="9419" y="828"/>
                  <a:pt x="9430" y="822"/>
                  <a:pt x="9442" y="822"/>
                </a:cubicBezTo>
                <a:cubicBezTo>
                  <a:pt x="9543" y="793"/>
                  <a:pt x="9643" y="751"/>
                  <a:pt x="9726" y="686"/>
                </a:cubicBezTo>
                <a:cubicBezTo>
                  <a:pt x="9785" y="680"/>
                  <a:pt x="9832" y="657"/>
                  <a:pt x="9880" y="621"/>
                </a:cubicBezTo>
                <a:cubicBezTo>
                  <a:pt x="9957" y="610"/>
                  <a:pt x="10022" y="580"/>
                  <a:pt x="10081" y="533"/>
                </a:cubicBezTo>
                <a:cubicBezTo>
                  <a:pt x="10134" y="515"/>
                  <a:pt x="10205" y="533"/>
                  <a:pt x="10211" y="444"/>
                </a:cubicBezTo>
                <a:cubicBezTo>
                  <a:pt x="10223" y="461"/>
                  <a:pt x="10236" y="467"/>
                  <a:pt x="10249" y="467"/>
                </a:cubicBezTo>
                <a:cubicBezTo>
                  <a:pt x="10268" y="467"/>
                  <a:pt x="10288" y="454"/>
                  <a:pt x="10305" y="444"/>
                </a:cubicBezTo>
                <a:cubicBezTo>
                  <a:pt x="10310" y="445"/>
                  <a:pt x="10315" y="445"/>
                  <a:pt x="10319" y="445"/>
                </a:cubicBezTo>
                <a:cubicBezTo>
                  <a:pt x="10348" y="445"/>
                  <a:pt x="10373" y="429"/>
                  <a:pt x="10388" y="409"/>
                </a:cubicBezTo>
                <a:cubicBezTo>
                  <a:pt x="10477" y="373"/>
                  <a:pt x="10589" y="397"/>
                  <a:pt x="10642" y="284"/>
                </a:cubicBezTo>
                <a:cubicBezTo>
                  <a:pt x="10642" y="284"/>
                  <a:pt x="10642" y="284"/>
                  <a:pt x="10642" y="278"/>
                </a:cubicBezTo>
                <a:cubicBezTo>
                  <a:pt x="10651" y="283"/>
                  <a:pt x="10659" y="287"/>
                  <a:pt x="10667" y="287"/>
                </a:cubicBezTo>
                <a:cubicBezTo>
                  <a:pt x="10671" y="287"/>
                  <a:pt x="10674" y="286"/>
                  <a:pt x="10678" y="284"/>
                </a:cubicBezTo>
                <a:cubicBezTo>
                  <a:pt x="10712" y="296"/>
                  <a:pt x="10747" y="301"/>
                  <a:pt x="10781" y="301"/>
                </a:cubicBezTo>
                <a:cubicBezTo>
                  <a:pt x="10847" y="301"/>
                  <a:pt x="10913" y="284"/>
                  <a:pt x="10979" y="273"/>
                </a:cubicBezTo>
                <a:cubicBezTo>
                  <a:pt x="11326" y="201"/>
                  <a:pt x="11678" y="161"/>
                  <a:pt x="12032" y="161"/>
                </a:cubicBezTo>
                <a:cubicBezTo>
                  <a:pt x="12203" y="161"/>
                  <a:pt x="12375" y="170"/>
                  <a:pt x="12546" y="190"/>
                </a:cubicBezTo>
                <a:cubicBezTo>
                  <a:pt x="12562" y="193"/>
                  <a:pt x="12582" y="201"/>
                  <a:pt x="12601" y="201"/>
                </a:cubicBezTo>
                <a:cubicBezTo>
                  <a:pt x="12617" y="201"/>
                  <a:pt x="12632" y="194"/>
                  <a:pt x="12641" y="172"/>
                </a:cubicBezTo>
                <a:cubicBezTo>
                  <a:pt x="12653" y="166"/>
                  <a:pt x="12659" y="166"/>
                  <a:pt x="12664" y="160"/>
                </a:cubicBezTo>
                <a:close/>
                <a:moveTo>
                  <a:pt x="3491" y="3792"/>
                </a:moveTo>
                <a:cubicBezTo>
                  <a:pt x="3504" y="3792"/>
                  <a:pt x="3515" y="3801"/>
                  <a:pt x="3524" y="3814"/>
                </a:cubicBezTo>
                <a:cubicBezTo>
                  <a:pt x="3536" y="3832"/>
                  <a:pt x="3530" y="3849"/>
                  <a:pt x="3512" y="3849"/>
                </a:cubicBezTo>
                <a:cubicBezTo>
                  <a:pt x="3508" y="3851"/>
                  <a:pt x="3504" y="3851"/>
                  <a:pt x="3501" y="3851"/>
                </a:cubicBezTo>
                <a:cubicBezTo>
                  <a:pt x="3484" y="3851"/>
                  <a:pt x="3475" y="3840"/>
                  <a:pt x="3465" y="3826"/>
                </a:cubicBezTo>
                <a:cubicBezTo>
                  <a:pt x="3471" y="3814"/>
                  <a:pt x="3471" y="3796"/>
                  <a:pt x="3477" y="3796"/>
                </a:cubicBezTo>
                <a:cubicBezTo>
                  <a:pt x="3482" y="3793"/>
                  <a:pt x="3487" y="3792"/>
                  <a:pt x="3491" y="3792"/>
                </a:cubicBezTo>
                <a:close/>
                <a:moveTo>
                  <a:pt x="1270" y="2341"/>
                </a:moveTo>
                <a:cubicBezTo>
                  <a:pt x="1454" y="2341"/>
                  <a:pt x="1630" y="2399"/>
                  <a:pt x="1798" y="2478"/>
                </a:cubicBezTo>
                <a:cubicBezTo>
                  <a:pt x="2010" y="2572"/>
                  <a:pt x="2205" y="2697"/>
                  <a:pt x="2395" y="2838"/>
                </a:cubicBezTo>
                <a:cubicBezTo>
                  <a:pt x="2427" y="2857"/>
                  <a:pt x="2453" y="2894"/>
                  <a:pt x="2491" y="2894"/>
                </a:cubicBezTo>
                <a:cubicBezTo>
                  <a:pt x="2501" y="2894"/>
                  <a:pt x="2512" y="2892"/>
                  <a:pt x="2525" y="2886"/>
                </a:cubicBezTo>
                <a:lnTo>
                  <a:pt x="2525" y="2886"/>
                </a:lnTo>
                <a:cubicBezTo>
                  <a:pt x="2519" y="2974"/>
                  <a:pt x="2566" y="3004"/>
                  <a:pt x="2643" y="3004"/>
                </a:cubicBezTo>
                <a:cubicBezTo>
                  <a:pt x="2625" y="3051"/>
                  <a:pt x="2667" y="3069"/>
                  <a:pt x="2690" y="3099"/>
                </a:cubicBezTo>
                <a:cubicBezTo>
                  <a:pt x="2814" y="3235"/>
                  <a:pt x="2939" y="3365"/>
                  <a:pt x="3063" y="3501"/>
                </a:cubicBezTo>
                <a:cubicBezTo>
                  <a:pt x="3092" y="3536"/>
                  <a:pt x="3134" y="3560"/>
                  <a:pt x="3110" y="3637"/>
                </a:cubicBezTo>
                <a:cubicBezTo>
                  <a:pt x="2885" y="3625"/>
                  <a:pt x="2667" y="3583"/>
                  <a:pt x="2448" y="3530"/>
                </a:cubicBezTo>
                <a:cubicBezTo>
                  <a:pt x="2401" y="3518"/>
                  <a:pt x="2377" y="3477"/>
                  <a:pt x="2341" y="3442"/>
                </a:cubicBezTo>
                <a:cubicBezTo>
                  <a:pt x="2229" y="3300"/>
                  <a:pt x="2129" y="3146"/>
                  <a:pt x="2022" y="2998"/>
                </a:cubicBezTo>
                <a:cubicBezTo>
                  <a:pt x="1892" y="2815"/>
                  <a:pt x="1721" y="2697"/>
                  <a:pt x="1502" y="2649"/>
                </a:cubicBezTo>
                <a:cubicBezTo>
                  <a:pt x="1480" y="2644"/>
                  <a:pt x="1457" y="2642"/>
                  <a:pt x="1435" y="2642"/>
                </a:cubicBezTo>
                <a:cubicBezTo>
                  <a:pt x="1320" y="2642"/>
                  <a:pt x="1209" y="2702"/>
                  <a:pt x="1165" y="2791"/>
                </a:cubicBezTo>
                <a:cubicBezTo>
                  <a:pt x="1112" y="2904"/>
                  <a:pt x="1147" y="3022"/>
                  <a:pt x="1254" y="3122"/>
                </a:cubicBezTo>
                <a:cubicBezTo>
                  <a:pt x="1354" y="3223"/>
                  <a:pt x="1472" y="3300"/>
                  <a:pt x="1602" y="3341"/>
                </a:cubicBezTo>
                <a:cubicBezTo>
                  <a:pt x="1863" y="3418"/>
                  <a:pt x="2010" y="3607"/>
                  <a:pt x="2135" y="3826"/>
                </a:cubicBezTo>
                <a:cubicBezTo>
                  <a:pt x="2353" y="3962"/>
                  <a:pt x="2383" y="4204"/>
                  <a:pt x="2501" y="4417"/>
                </a:cubicBezTo>
                <a:cubicBezTo>
                  <a:pt x="2476" y="4421"/>
                  <a:pt x="2452" y="4423"/>
                  <a:pt x="2430" y="4423"/>
                </a:cubicBezTo>
                <a:cubicBezTo>
                  <a:pt x="2361" y="4423"/>
                  <a:pt x="2307" y="4404"/>
                  <a:pt x="2253" y="4382"/>
                </a:cubicBezTo>
                <a:cubicBezTo>
                  <a:pt x="2188" y="4376"/>
                  <a:pt x="2123" y="4370"/>
                  <a:pt x="2064" y="4364"/>
                </a:cubicBezTo>
                <a:cubicBezTo>
                  <a:pt x="2059" y="4364"/>
                  <a:pt x="2054" y="4365"/>
                  <a:pt x="2050" y="4365"/>
                </a:cubicBezTo>
                <a:cubicBezTo>
                  <a:pt x="2004" y="4365"/>
                  <a:pt x="1972" y="4338"/>
                  <a:pt x="1939" y="4311"/>
                </a:cubicBezTo>
                <a:cubicBezTo>
                  <a:pt x="1874" y="4287"/>
                  <a:pt x="1815" y="4263"/>
                  <a:pt x="1756" y="4246"/>
                </a:cubicBezTo>
                <a:cubicBezTo>
                  <a:pt x="1472" y="4157"/>
                  <a:pt x="1230" y="3985"/>
                  <a:pt x="976" y="3838"/>
                </a:cubicBezTo>
                <a:cubicBezTo>
                  <a:pt x="727" y="3696"/>
                  <a:pt x="603" y="3447"/>
                  <a:pt x="497" y="3187"/>
                </a:cubicBezTo>
                <a:cubicBezTo>
                  <a:pt x="414" y="3087"/>
                  <a:pt x="402" y="2963"/>
                  <a:pt x="396" y="2838"/>
                </a:cubicBezTo>
                <a:cubicBezTo>
                  <a:pt x="396" y="2596"/>
                  <a:pt x="485" y="2460"/>
                  <a:pt x="716" y="2389"/>
                </a:cubicBezTo>
                <a:cubicBezTo>
                  <a:pt x="820" y="2359"/>
                  <a:pt x="928" y="2341"/>
                  <a:pt x="1040" y="2341"/>
                </a:cubicBezTo>
                <a:cubicBezTo>
                  <a:pt x="1079" y="2341"/>
                  <a:pt x="1119" y="2343"/>
                  <a:pt x="1159" y="2348"/>
                </a:cubicBezTo>
                <a:cubicBezTo>
                  <a:pt x="1196" y="2343"/>
                  <a:pt x="1233" y="2341"/>
                  <a:pt x="1270" y="2341"/>
                </a:cubicBezTo>
                <a:close/>
                <a:moveTo>
                  <a:pt x="6478" y="2683"/>
                </a:moveTo>
                <a:cubicBezTo>
                  <a:pt x="6507" y="2683"/>
                  <a:pt x="6520" y="2718"/>
                  <a:pt x="6551" y="2797"/>
                </a:cubicBezTo>
                <a:cubicBezTo>
                  <a:pt x="6616" y="2980"/>
                  <a:pt x="6699" y="3158"/>
                  <a:pt x="6858" y="3288"/>
                </a:cubicBezTo>
                <a:cubicBezTo>
                  <a:pt x="6888" y="3306"/>
                  <a:pt x="6906" y="3335"/>
                  <a:pt x="6929" y="3359"/>
                </a:cubicBezTo>
                <a:cubicBezTo>
                  <a:pt x="6977" y="3406"/>
                  <a:pt x="6965" y="3453"/>
                  <a:pt x="6918" y="3489"/>
                </a:cubicBezTo>
                <a:cubicBezTo>
                  <a:pt x="6817" y="3572"/>
                  <a:pt x="6717" y="3660"/>
                  <a:pt x="6598" y="3719"/>
                </a:cubicBezTo>
                <a:cubicBezTo>
                  <a:pt x="5865" y="4104"/>
                  <a:pt x="5085" y="4358"/>
                  <a:pt x="4263" y="4476"/>
                </a:cubicBezTo>
                <a:cubicBezTo>
                  <a:pt x="4241" y="4485"/>
                  <a:pt x="4223" y="4490"/>
                  <a:pt x="4203" y="4490"/>
                </a:cubicBezTo>
                <a:cubicBezTo>
                  <a:pt x="4196" y="4490"/>
                  <a:pt x="4188" y="4490"/>
                  <a:pt x="4180" y="4488"/>
                </a:cubicBezTo>
                <a:lnTo>
                  <a:pt x="4103" y="4488"/>
                </a:lnTo>
                <a:cubicBezTo>
                  <a:pt x="3997" y="4488"/>
                  <a:pt x="3997" y="4405"/>
                  <a:pt x="3985" y="4334"/>
                </a:cubicBezTo>
                <a:cubicBezTo>
                  <a:pt x="3932" y="4216"/>
                  <a:pt x="3879" y="4098"/>
                  <a:pt x="3825" y="3980"/>
                </a:cubicBezTo>
                <a:cubicBezTo>
                  <a:pt x="3772" y="3926"/>
                  <a:pt x="3695" y="3867"/>
                  <a:pt x="3731" y="3790"/>
                </a:cubicBezTo>
                <a:cubicBezTo>
                  <a:pt x="3746" y="3758"/>
                  <a:pt x="3778" y="3750"/>
                  <a:pt x="3815" y="3750"/>
                </a:cubicBezTo>
                <a:cubicBezTo>
                  <a:pt x="3846" y="3750"/>
                  <a:pt x="3880" y="3756"/>
                  <a:pt x="3909" y="3756"/>
                </a:cubicBezTo>
                <a:cubicBezTo>
                  <a:pt x="3915" y="3756"/>
                  <a:pt x="3921" y="3755"/>
                  <a:pt x="3926" y="3755"/>
                </a:cubicBezTo>
                <a:cubicBezTo>
                  <a:pt x="3928" y="3753"/>
                  <a:pt x="3930" y="3752"/>
                  <a:pt x="3932" y="3752"/>
                </a:cubicBezTo>
                <a:cubicBezTo>
                  <a:pt x="3936" y="3752"/>
                  <a:pt x="3940" y="3755"/>
                  <a:pt x="3944" y="3755"/>
                </a:cubicBezTo>
                <a:cubicBezTo>
                  <a:pt x="4026" y="3737"/>
                  <a:pt x="4115" y="3719"/>
                  <a:pt x="4198" y="3702"/>
                </a:cubicBezTo>
                <a:cubicBezTo>
                  <a:pt x="4399" y="3660"/>
                  <a:pt x="4612" y="3648"/>
                  <a:pt x="4807" y="3560"/>
                </a:cubicBezTo>
                <a:cubicBezTo>
                  <a:pt x="5215" y="3377"/>
                  <a:pt x="5629" y="3193"/>
                  <a:pt x="6013" y="2957"/>
                </a:cubicBezTo>
                <a:cubicBezTo>
                  <a:pt x="6137" y="2880"/>
                  <a:pt x="6261" y="2809"/>
                  <a:pt x="6380" y="2732"/>
                </a:cubicBezTo>
                <a:cubicBezTo>
                  <a:pt x="6429" y="2700"/>
                  <a:pt x="6457" y="2683"/>
                  <a:pt x="6478" y="2683"/>
                </a:cubicBezTo>
                <a:close/>
                <a:moveTo>
                  <a:pt x="2566" y="3696"/>
                </a:moveTo>
                <a:cubicBezTo>
                  <a:pt x="2773" y="3714"/>
                  <a:pt x="2974" y="3737"/>
                  <a:pt x="3181" y="3767"/>
                </a:cubicBezTo>
                <a:cubicBezTo>
                  <a:pt x="3234" y="3773"/>
                  <a:pt x="3287" y="3784"/>
                  <a:pt x="3323" y="3832"/>
                </a:cubicBezTo>
                <a:cubicBezTo>
                  <a:pt x="3471" y="4021"/>
                  <a:pt x="3630" y="4198"/>
                  <a:pt x="3743" y="4411"/>
                </a:cubicBezTo>
                <a:cubicBezTo>
                  <a:pt x="3796" y="4500"/>
                  <a:pt x="3784" y="4523"/>
                  <a:pt x="3672" y="4523"/>
                </a:cubicBezTo>
                <a:cubicBezTo>
                  <a:pt x="3447" y="4518"/>
                  <a:pt x="3216" y="4500"/>
                  <a:pt x="2992" y="4494"/>
                </a:cubicBezTo>
                <a:cubicBezTo>
                  <a:pt x="2933" y="4488"/>
                  <a:pt x="2897" y="4464"/>
                  <a:pt x="2874" y="4405"/>
                </a:cubicBezTo>
                <a:cubicBezTo>
                  <a:pt x="2791" y="4169"/>
                  <a:pt x="2684" y="3938"/>
                  <a:pt x="2537" y="3731"/>
                </a:cubicBezTo>
                <a:cubicBezTo>
                  <a:pt x="2548" y="3719"/>
                  <a:pt x="2554" y="3708"/>
                  <a:pt x="2566" y="3696"/>
                </a:cubicBezTo>
                <a:close/>
                <a:moveTo>
                  <a:pt x="14111" y="4576"/>
                </a:moveTo>
                <a:cubicBezTo>
                  <a:pt x="14132" y="4576"/>
                  <a:pt x="14148" y="4580"/>
                  <a:pt x="14148" y="4606"/>
                </a:cubicBezTo>
                <a:cubicBezTo>
                  <a:pt x="14148" y="4644"/>
                  <a:pt x="14122" y="4648"/>
                  <a:pt x="14096" y="4648"/>
                </a:cubicBezTo>
                <a:cubicBezTo>
                  <a:pt x="14090" y="4648"/>
                  <a:pt x="14083" y="4648"/>
                  <a:pt x="14077" y="4648"/>
                </a:cubicBezTo>
                <a:cubicBezTo>
                  <a:pt x="14083" y="4624"/>
                  <a:pt x="14089" y="4600"/>
                  <a:pt x="14089" y="4577"/>
                </a:cubicBezTo>
                <a:cubicBezTo>
                  <a:pt x="14097" y="4577"/>
                  <a:pt x="14104" y="4576"/>
                  <a:pt x="14111" y="4576"/>
                </a:cubicBezTo>
                <a:close/>
                <a:moveTo>
                  <a:pt x="13149" y="4648"/>
                </a:moveTo>
                <a:cubicBezTo>
                  <a:pt x="13161" y="4648"/>
                  <a:pt x="13179" y="4659"/>
                  <a:pt x="13179" y="4665"/>
                </a:cubicBezTo>
                <a:cubicBezTo>
                  <a:pt x="13179" y="4689"/>
                  <a:pt x="13167" y="4695"/>
                  <a:pt x="13149" y="4695"/>
                </a:cubicBezTo>
                <a:cubicBezTo>
                  <a:pt x="13137" y="4689"/>
                  <a:pt x="13131" y="4677"/>
                  <a:pt x="13126" y="4665"/>
                </a:cubicBezTo>
                <a:cubicBezTo>
                  <a:pt x="13131" y="4659"/>
                  <a:pt x="13143" y="4648"/>
                  <a:pt x="13149" y="4648"/>
                </a:cubicBezTo>
                <a:close/>
                <a:moveTo>
                  <a:pt x="13903" y="4647"/>
                </a:moveTo>
                <a:cubicBezTo>
                  <a:pt x="13952" y="4647"/>
                  <a:pt x="13936" y="4696"/>
                  <a:pt x="13953" y="4725"/>
                </a:cubicBezTo>
                <a:cubicBezTo>
                  <a:pt x="13930" y="4725"/>
                  <a:pt x="13906" y="4730"/>
                  <a:pt x="13882" y="4730"/>
                </a:cubicBezTo>
                <a:cubicBezTo>
                  <a:pt x="13871" y="4725"/>
                  <a:pt x="13859" y="4719"/>
                  <a:pt x="13847" y="4719"/>
                </a:cubicBezTo>
                <a:cubicBezTo>
                  <a:pt x="13853" y="4689"/>
                  <a:pt x="13853" y="4654"/>
                  <a:pt x="13894" y="4648"/>
                </a:cubicBezTo>
                <a:cubicBezTo>
                  <a:pt x="13897" y="4647"/>
                  <a:pt x="13900" y="4647"/>
                  <a:pt x="13903" y="4647"/>
                </a:cubicBezTo>
                <a:close/>
                <a:moveTo>
                  <a:pt x="13764" y="4571"/>
                </a:moveTo>
                <a:cubicBezTo>
                  <a:pt x="13788" y="4612"/>
                  <a:pt x="13817" y="4654"/>
                  <a:pt x="13746" y="4689"/>
                </a:cubicBezTo>
                <a:cubicBezTo>
                  <a:pt x="13717" y="4707"/>
                  <a:pt x="13717" y="4730"/>
                  <a:pt x="13723" y="4766"/>
                </a:cubicBezTo>
                <a:cubicBezTo>
                  <a:pt x="13681" y="4772"/>
                  <a:pt x="13646" y="4772"/>
                  <a:pt x="13604" y="4772"/>
                </a:cubicBezTo>
                <a:cubicBezTo>
                  <a:pt x="13599" y="4689"/>
                  <a:pt x="13711" y="4665"/>
                  <a:pt x="13699" y="4583"/>
                </a:cubicBezTo>
                <a:cubicBezTo>
                  <a:pt x="13717" y="4583"/>
                  <a:pt x="13740" y="4577"/>
                  <a:pt x="13758" y="4571"/>
                </a:cubicBezTo>
                <a:close/>
                <a:moveTo>
                  <a:pt x="14061" y="4687"/>
                </a:moveTo>
                <a:cubicBezTo>
                  <a:pt x="14066" y="4687"/>
                  <a:pt x="14072" y="4688"/>
                  <a:pt x="14077" y="4689"/>
                </a:cubicBezTo>
                <a:cubicBezTo>
                  <a:pt x="14058" y="4761"/>
                  <a:pt x="14044" y="4789"/>
                  <a:pt x="14016" y="4789"/>
                </a:cubicBezTo>
                <a:cubicBezTo>
                  <a:pt x="14001" y="4789"/>
                  <a:pt x="13981" y="4781"/>
                  <a:pt x="13953" y="4766"/>
                </a:cubicBezTo>
                <a:cubicBezTo>
                  <a:pt x="13953" y="4754"/>
                  <a:pt x="13953" y="4736"/>
                  <a:pt x="13959" y="4725"/>
                </a:cubicBezTo>
                <a:cubicBezTo>
                  <a:pt x="13995" y="4719"/>
                  <a:pt x="14023" y="4687"/>
                  <a:pt x="14061" y="4687"/>
                </a:cubicBezTo>
                <a:close/>
                <a:moveTo>
                  <a:pt x="17370" y="4879"/>
                </a:moveTo>
                <a:cubicBezTo>
                  <a:pt x="17381" y="4879"/>
                  <a:pt x="17391" y="4885"/>
                  <a:pt x="17400" y="4902"/>
                </a:cubicBezTo>
                <a:cubicBezTo>
                  <a:pt x="17412" y="4926"/>
                  <a:pt x="17382" y="4943"/>
                  <a:pt x="17353" y="4949"/>
                </a:cubicBezTo>
                <a:cubicBezTo>
                  <a:pt x="17345" y="4955"/>
                  <a:pt x="17336" y="4957"/>
                  <a:pt x="17328" y="4957"/>
                </a:cubicBezTo>
                <a:cubicBezTo>
                  <a:pt x="17318" y="4957"/>
                  <a:pt x="17309" y="4953"/>
                  <a:pt x="17306" y="4943"/>
                </a:cubicBezTo>
                <a:cubicBezTo>
                  <a:pt x="17300" y="4937"/>
                  <a:pt x="17317" y="4920"/>
                  <a:pt x="17323" y="4908"/>
                </a:cubicBezTo>
                <a:cubicBezTo>
                  <a:pt x="17338" y="4894"/>
                  <a:pt x="17354" y="4879"/>
                  <a:pt x="17370" y="4879"/>
                </a:cubicBezTo>
                <a:close/>
                <a:moveTo>
                  <a:pt x="17384" y="4138"/>
                </a:moveTo>
                <a:cubicBezTo>
                  <a:pt x="17522" y="4138"/>
                  <a:pt x="17661" y="4144"/>
                  <a:pt x="17802" y="4157"/>
                </a:cubicBezTo>
                <a:cubicBezTo>
                  <a:pt x="17785" y="4246"/>
                  <a:pt x="17731" y="4299"/>
                  <a:pt x="17690" y="4352"/>
                </a:cubicBezTo>
                <a:cubicBezTo>
                  <a:pt x="17495" y="4624"/>
                  <a:pt x="17264" y="4855"/>
                  <a:pt x="17004" y="5073"/>
                </a:cubicBezTo>
                <a:cubicBezTo>
                  <a:pt x="16614" y="5399"/>
                  <a:pt x="16165" y="5594"/>
                  <a:pt x="15662" y="5659"/>
                </a:cubicBezTo>
                <a:cubicBezTo>
                  <a:pt x="15611" y="5666"/>
                  <a:pt x="15559" y="5670"/>
                  <a:pt x="15507" y="5670"/>
                </a:cubicBezTo>
                <a:cubicBezTo>
                  <a:pt x="15391" y="5670"/>
                  <a:pt x="15274" y="5650"/>
                  <a:pt x="15159" y="5605"/>
                </a:cubicBezTo>
                <a:cubicBezTo>
                  <a:pt x="14982" y="5535"/>
                  <a:pt x="14929" y="5404"/>
                  <a:pt x="15018" y="5233"/>
                </a:cubicBezTo>
                <a:cubicBezTo>
                  <a:pt x="15177" y="4920"/>
                  <a:pt x="15396" y="4659"/>
                  <a:pt x="15721" y="4506"/>
                </a:cubicBezTo>
                <a:cubicBezTo>
                  <a:pt x="16252" y="4252"/>
                  <a:pt x="16802" y="4138"/>
                  <a:pt x="17384" y="4138"/>
                </a:cubicBezTo>
                <a:close/>
                <a:moveTo>
                  <a:pt x="16194" y="5653"/>
                </a:moveTo>
                <a:cubicBezTo>
                  <a:pt x="16212" y="5659"/>
                  <a:pt x="16230" y="5665"/>
                  <a:pt x="16230" y="5688"/>
                </a:cubicBezTo>
                <a:cubicBezTo>
                  <a:pt x="16230" y="5718"/>
                  <a:pt x="16206" y="5730"/>
                  <a:pt x="16182" y="5730"/>
                </a:cubicBezTo>
                <a:cubicBezTo>
                  <a:pt x="16178" y="5730"/>
                  <a:pt x="16175" y="5731"/>
                  <a:pt x="16171" y="5731"/>
                </a:cubicBezTo>
                <a:cubicBezTo>
                  <a:pt x="16147" y="5731"/>
                  <a:pt x="16130" y="5714"/>
                  <a:pt x="16135" y="5688"/>
                </a:cubicBezTo>
                <a:cubicBezTo>
                  <a:pt x="16141" y="5665"/>
                  <a:pt x="16165" y="5653"/>
                  <a:pt x="16194" y="5653"/>
                </a:cubicBezTo>
                <a:close/>
                <a:moveTo>
                  <a:pt x="15174" y="5728"/>
                </a:moveTo>
                <a:cubicBezTo>
                  <a:pt x="15189" y="5728"/>
                  <a:pt x="15201" y="5740"/>
                  <a:pt x="15201" y="5759"/>
                </a:cubicBezTo>
                <a:cubicBezTo>
                  <a:pt x="15195" y="5789"/>
                  <a:pt x="15171" y="5801"/>
                  <a:pt x="15148" y="5801"/>
                </a:cubicBezTo>
                <a:cubicBezTo>
                  <a:pt x="15130" y="5801"/>
                  <a:pt x="15106" y="5789"/>
                  <a:pt x="15112" y="5771"/>
                </a:cubicBezTo>
                <a:cubicBezTo>
                  <a:pt x="15118" y="5741"/>
                  <a:pt x="15142" y="5730"/>
                  <a:pt x="15165" y="5730"/>
                </a:cubicBezTo>
                <a:cubicBezTo>
                  <a:pt x="15168" y="5729"/>
                  <a:pt x="15171" y="5728"/>
                  <a:pt x="15174" y="5728"/>
                </a:cubicBezTo>
                <a:close/>
                <a:moveTo>
                  <a:pt x="15420" y="5984"/>
                </a:moveTo>
                <a:cubicBezTo>
                  <a:pt x="15425" y="5996"/>
                  <a:pt x="15443" y="6002"/>
                  <a:pt x="15443" y="6007"/>
                </a:cubicBezTo>
                <a:cubicBezTo>
                  <a:pt x="15437" y="6031"/>
                  <a:pt x="15425" y="6043"/>
                  <a:pt x="15402" y="6043"/>
                </a:cubicBezTo>
                <a:cubicBezTo>
                  <a:pt x="15396" y="6043"/>
                  <a:pt x="15384" y="6025"/>
                  <a:pt x="15384" y="6019"/>
                </a:cubicBezTo>
                <a:cubicBezTo>
                  <a:pt x="15384" y="5996"/>
                  <a:pt x="15396" y="5984"/>
                  <a:pt x="15420" y="5984"/>
                </a:cubicBezTo>
                <a:close/>
                <a:moveTo>
                  <a:pt x="3104" y="4618"/>
                </a:moveTo>
                <a:cubicBezTo>
                  <a:pt x="3146" y="4618"/>
                  <a:pt x="3187" y="4621"/>
                  <a:pt x="3228" y="4624"/>
                </a:cubicBezTo>
                <a:cubicBezTo>
                  <a:pt x="3324" y="4628"/>
                  <a:pt x="3423" y="4642"/>
                  <a:pt x="3518" y="4642"/>
                </a:cubicBezTo>
                <a:cubicBezTo>
                  <a:pt x="3552" y="4642"/>
                  <a:pt x="3586" y="4641"/>
                  <a:pt x="3619" y="4636"/>
                </a:cubicBezTo>
                <a:cubicBezTo>
                  <a:pt x="3672" y="4629"/>
                  <a:pt x="3714" y="4625"/>
                  <a:pt x="3748" y="4625"/>
                </a:cubicBezTo>
                <a:cubicBezTo>
                  <a:pt x="3867" y="4625"/>
                  <a:pt x="3888" y="4678"/>
                  <a:pt x="3985" y="4866"/>
                </a:cubicBezTo>
                <a:cubicBezTo>
                  <a:pt x="4009" y="4914"/>
                  <a:pt x="4021" y="4961"/>
                  <a:pt x="4032" y="5014"/>
                </a:cubicBezTo>
                <a:cubicBezTo>
                  <a:pt x="4103" y="5339"/>
                  <a:pt x="4168" y="5665"/>
                  <a:pt x="4109" y="6002"/>
                </a:cubicBezTo>
                <a:cubicBezTo>
                  <a:pt x="4092" y="6138"/>
                  <a:pt x="4080" y="6274"/>
                  <a:pt x="4062" y="6410"/>
                </a:cubicBezTo>
                <a:cubicBezTo>
                  <a:pt x="3991" y="6888"/>
                  <a:pt x="3861" y="7356"/>
                  <a:pt x="3607" y="7775"/>
                </a:cubicBezTo>
                <a:cubicBezTo>
                  <a:pt x="3542" y="7894"/>
                  <a:pt x="3453" y="8000"/>
                  <a:pt x="3376" y="8112"/>
                </a:cubicBezTo>
                <a:cubicBezTo>
                  <a:pt x="3347" y="8157"/>
                  <a:pt x="3310" y="8180"/>
                  <a:pt x="3268" y="8180"/>
                </a:cubicBezTo>
                <a:cubicBezTo>
                  <a:pt x="3243" y="8180"/>
                  <a:pt x="3216" y="8171"/>
                  <a:pt x="3187" y="8154"/>
                </a:cubicBezTo>
                <a:cubicBezTo>
                  <a:pt x="3057" y="8077"/>
                  <a:pt x="2921" y="8024"/>
                  <a:pt x="2779" y="7970"/>
                </a:cubicBezTo>
                <a:cubicBezTo>
                  <a:pt x="2684" y="7935"/>
                  <a:pt x="2678" y="7876"/>
                  <a:pt x="2708" y="7787"/>
                </a:cubicBezTo>
                <a:cubicBezTo>
                  <a:pt x="2826" y="7415"/>
                  <a:pt x="2939" y="7036"/>
                  <a:pt x="3004" y="6652"/>
                </a:cubicBezTo>
                <a:cubicBezTo>
                  <a:pt x="3110" y="6025"/>
                  <a:pt x="3140" y="5404"/>
                  <a:pt x="2992" y="4784"/>
                </a:cubicBezTo>
                <a:cubicBezTo>
                  <a:pt x="2980" y="4736"/>
                  <a:pt x="2956" y="4683"/>
                  <a:pt x="2980" y="4630"/>
                </a:cubicBezTo>
                <a:cubicBezTo>
                  <a:pt x="3021" y="4621"/>
                  <a:pt x="3063" y="4618"/>
                  <a:pt x="3104" y="4618"/>
                </a:cubicBezTo>
                <a:close/>
                <a:moveTo>
                  <a:pt x="2643" y="8140"/>
                </a:moveTo>
                <a:cubicBezTo>
                  <a:pt x="2707" y="8140"/>
                  <a:pt x="2792" y="8193"/>
                  <a:pt x="2927" y="8290"/>
                </a:cubicBezTo>
                <a:cubicBezTo>
                  <a:pt x="2950" y="8307"/>
                  <a:pt x="2968" y="8325"/>
                  <a:pt x="2992" y="8337"/>
                </a:cubicBezTo>
                <a:cubicBezTo>
                  <a:pt x="3063" y="8384"/>
                  <a:pt x="3057" y="8437"/>
                  <a:pt x="3004" y="8503"/>
                </a:cubicBezTo>
                <a:cubicBezTo>
                  <a:pt x="2939" y="8591"/>
                  <a:pt x="2856" y="8668"/>
                  <a:pt x="2773" y="8739"/>
                </a:cubicBezTo>
                <a:cubicBezTo>
                  <a:pt x="2608" y="8875"/>
                  <a:pt x="2436" y="8993"/>
                  <a:pt x="2241" y="9082"/>
                </a:cubicBezTo>
                <a:cubicBezTo>
                  <a:pt x="2205" y="9029"/>
                  <a:pt x="2235" y="8993"/>
                  <a:pt x="2247" y="8958"/>
                </a:cubicBezTo>
                <a:cubicBezTo>
                  <a:pt x="2312" y="8786"/>
                  <a:pt x="2377" y="8615"/>
                  <a:pt x="2436" y="8443"/>
                </a:cubicBezTo>
                <a:cubicBezTo>
                  <a:pt x="2510" y="8234"/>
                  <a:pt x="2558" y="8140"/>
                  <a:pt x="2643" y="8140"/>
                </a:cubicBezTo>
                <a:close/>
                <a:moveTo>
                  <a:pt x="3814" y="9129"/>
                </a:moveTo>
                <a:cubicBezTo>
                  <a:pt x="3825" y="9135"/>
                  <a:pt x="3843" y="9141"/>
                  <a:pt x="3843" y="9147"/>
                </a:cubicBezTo>
                <a:cubicBezTo>
                  <a:pt x="3849" y="9159"/>
                  <a:pt x="3837" y="9177"/>
                  <a:pt x="3831" y="9182"/>
                </a:cubicBezTo>
                <a:cubicBezTo>
                  <a:pt x="3828" y="9183"/>
                  <a:pt x="3825" y="9184"/>
                  <a:pt x="3822" y="9184"/>
                </a:cubicBezTo>
                <a:cubicBezTo>
                  <a:pt x="3808" y="9184"/>
                  <a:pt x="3796" y="9172"/>
                  <a:pt x="3796" y="9153"/>
                </a:cubicBezTo>
                <a:cubicBezTo>
                  <a:pt x="3796" y="9147"/>
                  <a:pt x="3808" y="9141"/>
                  <a:pt x="3814" y="9129"/>
                </a:cubicBezTo>
                <a:close/>
                <a:moveTo>
                  <a:pt x="1799" y="8028"/>
                </a:moveTo>
                <a:cubicBezTo>
                  <a:pt x="1828" y="8028"/>
                  <a:pt x="1857" y="8028"/>
                  <a:pt x="1886" y="8030"/>
                </a:cubicBezTo>
                <a:cubicBezTo>
                  <a:pt x="1975" y="8030"/>
                  <a:pt x="2058" y="8030"/>
                  <a:pt x="2146" y="8041"/>
                </a:cubicBezTo>
                <a:cubicBezTo>
                  <a:pt x="2271" y="8053"/>
                  <a:pt x="2288" y="8077"/>
                  <a:pt x="2241" y="8183"/>
                </a:cubicBezTo>
                <a:cubicBezTo>
                  <a:pt x="2105" y="8497"/>
                  <a:pt x="1999" y="8822"/>
                  <a:pt x="1910" y="9147"/>
                </a:cubicBezTo>
                <a:cubicBezTo>
                  <a:pt x="1892" y="9224"/>
                  <a:pt x="1851" y="9259"/>
                  <a:pt x="1786" y="9283"/>
                </a:cubicBezTo>
                <a:cubicBezTo>
                  <a:pt x="1437" y="9419"/>
                  <a:pt x="1070" y="9490"/>
                  <a:pt x="704" y="9555"/>
                </a:cubicBezTo>
                <a:cubicBezTo>
                  <a:pt x="675" y="9559"/>
                  <a:pt x="645" y="9562"/>
                  <a:pt x="616" y="9562"/>
                </a:cubicBezTo>
                <a:cubicBezTo>
                  <a:pt x="561" y="9562"/>
                  <a:pt x="505" y="9552"/>
                  <a:pt x="455" y="9525"/>
                </a:cubicBezTo>
                <a:cubicBezTo>
                  <a:pt x="231" y="9413"/>
                  <a:pt x="154" y="9135"/>
                  <a:pt x="308" y="8899"/>
                </a:cubicBezTo>
                <a:cubicBezTo>
                  <a:pt x="659" y="8349"/>
                  <a:pt x="1140" y="8028"/>
                  <a:pt x="1799" y="8028"/>
                </a:cubicBezTo>
                <a:close/>
                <a:moveTo>
                  <a:pt x="4009" y="9756"/>
                </a:moveTo>
                <a:cubicBezTo>
                  <a:pt x="4025" y="9799"/>
                  <a:pt x="4026" y="9846"/>
                  <a:pt x="3983" y="9846"/>
                </a:cubicBezTo>
                <a:cubicBezTo>
                  <a:pt x="3978" y="9846"/>
                  <a:pt x="3973" y="9846"/>
                  <a:pt x="3967" y="9845"/>
                </a:cubicBezTo>
                <a:cubicBezTo>
                  <a:pt x="3920" y="9839"/>
                  <a:pt x="3938" y="9791"/>
                  <a:pt x="3950" y="9756"/>
                </a:cubicBezTo>
                <a:close/>
                <a:moveTo>
                  <a:pt x="1637" y="9864"/>
                </a:moveTo>
                <a:cubicBezTo>
                  <a:pt x="1641" y="9864"/>
                  <a:pt x="1641" y="9867"/>
                  <a:pt x="1638" y="9874"/>
                </a:cubicBezTo>
                <a:cubicBezTo>
                  <a:pt x="1632" y="9874"/>
                  <a:pt x="1632" y="9874"/>
                  <a:pt x="1626" y="9868"/>
                </a:cubicBezTo>
                <a:cubicBezTo>
                  <a:pt x="1631" y="9866"/>
                  <a:pt x="1635" y="9864"/>
                  <a:pt x="1637" y="9864"/>
                </a:cubicBezTo>
                <a:close/>
                <a:moveTo>
                  <a:pt x="4063" y="9880"/>
                </a:moveTo>
                <a:cubicBezTo>
                  <a:pt x="4074" y="9880"/>
                  <a:pt x="4084" y="9886"/>
                  <a:pt x="4092" y="9898"/>
                </a:cubicBezTo>
                <a:cubicBezTo>
                  <a:pt x="4103" y="9927"/>
                  <a:pt x="4109" y="9963"/>
                  <a:pt x="4086" y="9987"/>
                </a:cubicBezTo>
                <a:cubicBezTo>
                  <a:pt x="4078" y="9994"/>
                  <a:pt x="4070" y="9998"/>
                  <a:pt x="4062" y="9998"/>
                </a:cubicBezTo>
                <a:cubicBezTo>
                  <a:pt x="4047" y="9998"/>
                  <a:pt x="4034" y="9985"/>
                  <a:pt x="4026" y="9969"/>
                </a:cubicBezTo>
                <a:cubicBezTo>
                  <a:pt x="4009" y="9939"/>
                  <a:pt x="4015" y="9910"/>
                  <a:pt x="4044" y="9886"/>
                </a:cubicBezTo>
                <a:cubicBezTo>
                  <a:pt x="4050" y="9882"/>
                  <a:pt x="4057" y="9880"/>
                  <a:pt x="4063" y="9880"/>
                </a:cubicBezTo>
                <a:close/>
                <a:moveTo>
                  <a:pt x="3991" y="10063"/>
                </a:moveTo>
                <a:cubicBezTo>
                  <a:pt x="3997" y="10063"/>
                  <a:pt x="4015" y="10069"/>
                  <a:pt x="4015" y="10075"/>
                </a:cubicBezTo>
                <a:cubicBezTo>
                  <a:pt x="4015" y="10093"/>
                  <a:pt x="4015" y="10111"/>
                  <a:pt x="4009" y="10122"/>
                </a:cubicBezTo>
                <a:cubicBezTo>
                  <a:pt x="4003" y="10134"/>
                  <a:pt x="3991" y="10140"/>
                  <a:pt x="3985" y="10146"/>
                </a:cubicBezTo>
                <a:cubicBezTo>
                  <a:pt x="3985" y="10134"/>
                  <a:pt x="3985" y="10122"/>
                  <a:pt x="3985" y="10117"/>
                </a:cubicBezTo>
                <a:cubicBezTo>
                  <a:pt x="3985" y="10099"/>
                  <a:pt x="3991" y="10081"/>
                  <a:pt x="3991" y="10063"/>
                </a:cubicBezTo>
                <a:close/>
                <a:moveTo>
                  <a:pt x="4044" y="10359"/>
                </a:moveTo>
                <a:cubicBezTo>
                  <a:pt x="4068" y="10359"/>
                  <a:pt x="4074" y="10377"/>
                  <a:pt x="4080" y="10394"/>
                </a:cubicBezTo>
                <a:cubicBezTo>
                  <a:pt x="4075" y="10413"/>
                  <a:pt x="4064" y="10420"/>
                  <a:pt x="4051" y="10420"/>
                </a:cubicBezTo>
                <a:cubicBezTo>
                  <a:pt x="4047" y="10420"/>
                  <a:pt x="4042" y="10419"/>
                  <a:pt x="4038" y="10418"/>
                </a:cubicBezTo>
                <a:cubicBezTo>
                  <a:pt x="4032" y="10418"/>
                  <a:pt x="4026" y="10400"/>
                  <a:pt x="4026" y="10389"/>
                </a:cubicBezTo>
                <a:cubicBezTo>
                  <a:pt x="4026" y="10377"/>
                  <a:pt x="4038" y="10365"/>
                  <a:pt x="4044" y="10359"/>
                </a:cubicBezTo>
                <a:close/>
                <a:moveTo>
                  <a:pt x="4011" y="10665"/>
                </a:moveTo>
                <a:cubicBezTo>
                  <a:pt x="4024" y="10665"/>
                  <a:pt x="4033" y="10676"/>
                  <a:pt x="4038" y="10696"/>
                </a:cubicBezTo>
                <a:cubicBezTo>
                  <a:pt x="4038" y="10714"/>
                  <a:pt x="4026" y="10726"/>
                  <a:pt x="4009" y="10726"/>
                </a:cubicBezTo>
                <a:cubicBezTo>
                  <a:pt x="3997" y="10726"/>
                  <a:pt x="3979" y="10714"/>
                  <a:pt x="3979" y="10708"/>
                </a:cubicBezTo>
                <a:cubicBezTo>
                  <a:pt x="3985" y="10696"/>
                  <a:pt x="3991" y="10672"/>
                  <a:pt x="4003" y="10666"/>
                </a:cubicBezTo>
                <a:cubicBezTo>
                  <a:pt x="4006" y="10665"/>
                  <a:pt x="4009" y="10665"/>
                  <a:pt x="4011" y="10665"/>
                </a:cubicBezTo>
                <a:close/>
                <a:moveTo>
                  <a:pt x="6046" y="11494"/>
                </a:moveTo>
                <a:cubicBezTo>
                  <a:pt x="6052" y="11494"/>
                  <a:pt x="6059" y="11496"/>
                  <a:pt x="6066" y="11500"/>
                </a:cubicBezTo>
                <a:cubicBezTo>
                  <a:pt x="6084" y="11512"/>
                  <a:pt x="6090" y="11536"/>
                  <a:pt x="6102" y="11559"/>
                </a:cubicBezTo>
                <a:cubicBezTo>
                  <a:pt x="6084" y="11559"/>
                  <a:pt x="6066" y="11559"/>
                  <a:pt x="6048" y="11565"/>
                </a:cubicBezTo>
                <a:cubicBezTo>
                  <a:pt x="6031" y="11565"/>
                  <a:pt x="6007" y="11559"/>
                  <a:pt x="6013" y="11536"/>
                </a:cubicBezTo>
                <a:cubicBezTo>
                  <a:pt x="6013" y="11513"/>
                  <a:pt x="6027" y="11494"/>
                  <a:pt x="6046" y="11494"/>
                </a:cubicBezTo>
                <a:close/>
                <a:moveTo>
                  <a:pt x="6108" y="11559"/>
                </a:moveTo>
                <a:lnTo>
                  <a:pt x="6108" y="11559"/>
                </a:lnTo>
                <a:cubicBezTo>
                  <a:pt x="6125" y="11565"/>
                  <a:pt x="6143" y="11565"/>
                  <a:pt x="6161" y="11565"/>
                </a:cubicBezTo>
                <a:cubicBezTo>
                  <a:pt x="6179" y="11565"/>
                  <a:pt x="6202" y="11565"/>
                  <a:pt x="6202" y="11595"/>
                </a:cubicBezTo>
                <a:cubicBezTo>
                  <a:pt x="6202" y="11606"/>
                  <a:pt x="6190" y="11618"/>
                  <a:pt x="6184" y="11624"/>
                </a:cubicBezTo>
                <a:cubicBezTo>
                  <a:pt x="6177" y="11628"/>
                  <a:pt x="6169" y="11630"/>
                  <a:pt x="6163" y="11630"/>
                </a:cubicBezTo>
                <a:cubicBezTo>
                  <a:pt x="6150" y="11630"/>
                  <a:pt x="6139" y="11622"/>
                  <a:pt x="6131" y="11606"/>
                </a:cubicBezTo>
                <a:cubicBezTo>
                  <a:pt x="6125" y="11595"/>
                  <a:pt x="6114" y="11577"/>
                  <a:pt x="6108" y="11559"/>
                </a:cubicBezTo>
                <a:close/>
                <a:moveTo>
                  <a:pt x="6415" y="11891"/>
                </a:moveTo>
                <a:cubicBezTo>
                  <a:pt x="6428" y="11891"/>
                  <a:pt x="6436" y="11901"/>
                  <a:pt x="6445" y="11914"/>
                </a:cubicBezTo>
                <a:cubicBezTo>
                  <a:pt x="6451" y="11932"/>
                  <a:pt x="6451" y="11938"/>
                  <a:pt x="6433" y="11943"/>
                </a:cubicBezTo>
                <a:cubicBezTo>
                  <a:pt x="6427" y="11948"/>
                  <a:pt x="6420" y="11950"/>
                  <a:pt x="6414" y="11950"/>
                </a:cubicBezTo>
                <a:cubicBezTo>
                  <a:pt x="6403" y="11950"/>
                  <a:pt x="6393" y="11943"/>
                  <a:pt x="6385" y="11932"/>
                </a:cubicBezTo>
                <a:cubicBezTo>
                  <a:pt x="6391" y="11920"/>
                  <a:pt x="6391" y="11902"/>
                  <a:pt x="6397" y="11896"/>
                </a:cubicBezTo>
                <a:cubicBezTo>
                  <a:pt x="6404" y="11893"/>
                  <a:pt x="6410" y="11891"/>
                  <a:pt x="6415" y="11891"/>
                </a:cubicBezTo>
                <a:close/>
                <a:moveTo>
                  <a:pt x="6504" y="12038"/>
                </a:moveTo>
                <a:cubicBezTo>
                  <a:pt x="6527" y="12050"/>
                  <a:pt x="6533" y="12062"/>
                  <a:pt x="6527" y="12085"/>
                </a:cubicBezTo>
                <a:cubicBezTo>
                  <a:pt x="6524" y="12097"/>
                  <a:pt x="6518" y="12101"/>
                  <a:pt x="6509" y="12101"/>
                </a:cubicBezTo>
                <a:cubicBezTo>
                  <a:pt x="6504" y="12101"/>
                  <a:pt x="6498" y="12099"/>
                  <a:pt x="6492" y="12097"/>
                </a:cubicBezTo>
                <a:cubicBezTo>
                  <a:pt x="6474" y="12085"/>
                  <a:pt x="6462" y="12074"/>
                  <a:pt x="6474" y="12050"/>
                </a:cubicBezTo>
                <a:cubicBezTo>
                  <a:pt x="6474" y="12044"/>
                  <a:pt x="6492" y="12044"/>
                  <a:pt x="6504" y="12038"/>
                </a:cubicBezTo>
                <a:close/>
                <a:moveTo>
                  <a:pt x="6563" y="12204"/>
                </a:moveTo>
                <a:cubicBezTo>
                  <a:pt x="6581" y="12204"/>
                  <a:pt x="6592" y="12215"/>
                  <a:pt x="6592" y="12239"/>
                </a:cubicBezTo>
                <a:cubicBezTo>
                  <a:pt x="6587" y="12245"/>
                  <a:pt x="6575" y="12257"/>
                  <a:pt x="6569" y="12257"/>
                </a:cubicBezTo>
                <a:cubicBezTo>
                  <a:pt x="6566" y="12258"/>
                  <a:pt x="6563" y="12258"/>
                  <a:pt x="6560" y="12258"/>
                </a:cubicBezTo>
                <a:cubicBezTo>
                  <a:pt x="6542" y="12258"/>
                  <a:pt x="6534" y="12243"/>
                  <a:pt x="6539" y="12227"/>
                </a:cubicBezTo>
                <a:cubicBezTo>
                  <a:pt x="6539" y="12215"/>
                  <a:pt x="6551" y="12204"/>
                  <a:pt x="6563" y="12204"/>
                </a:cubicBezTo>
                <a:close/>
                <a:moveTo>
                  <a:pt x="6646" y="12635"/>
                </a:moveTo>
                <a:cubicBezTo>
                  <a:pt x="6652" y="12635"/>
                  <a:pt x="6669" y="12641"/>
                  <a:pt x="6675" y="12647"/>
                </a:cubicBezTo>
                <a:cubicBezTo>
                  <a:pt x="6687" y="12665"/>
                  <a:pt x="6681" y="12683"/>
                  <a:pt x="6657" y="12688"/>
                </a:cubicBezTo>
                <a:cubicBezTo>
                  <a:pt x="6646" y="12688"/>
                  <a:pt x="6640" y="12677"/>
                  <a:pt x="6628" y="12671"/>
                </a:cubicBezTo>
                <a:cubicBezTo>
                  <a:pt x="6634" y="12659"/>
                  <a:pt x="6634" y="12641"/>
                  <a:pt x="6646" y="12635"/>
                </a:cubicBezTo>
                <a:close/>
                <a:moveTo>
                  <a:pt x="3435" y="12712"/>
                </a:moveTo>
                <a:cubicBezTo>
                  <a:pt x="3447" y="12712"/>
                  <a:pt x="3459" y="12718"/>
                  <a:pt x="3465" y="12730"/>
                </a:cubicBezTo>
                <a:cubicBezTo>
                  <a:pt x="3471" y="12753"/>
                  <a:pt x="3465" y="12777"/>
                  <a:pt x="3441" y="12795"/>
                </a:cubicBezTo>
                <a:cubicBezTo>
                  <a:pt x="3429" y="12807"/>
                  <a:pt x="3412" y="12813"/>
                  <a:pt x="3394" y="12819"/>
                </a:cubicBezTo>
                <a:cubicBezTo>
                  <a:pt x="3394" y="12801"/>
                  <a:pt x="3394" y="12783"/>
                  <a:pt x="3394" y="12765"/>
                </a:cubicBezTo>
                <a:cubicBezTo>
                  <a:pt x="3400" y="12742"/>
                  <a:pt x="3400" y="12712"/>
                  <a:pt x="3435" y="12712"/>
                </a:cubicBezTo>
                <a:close/>
                <a:moveTo>
                  <a:pt x="3267" y="13071"/>
                </a:moveTo>
                <a:cubicBezTo>
                  <a:pt x="3282" y="13071"/>
                  <a:pt x="3294" y="13082"/>
                  <a:pt x="3299" y="13096"/>
                </a:cubicBezTo>
                <a:cubicBezTo>
                  <a:pt x="3305" y="13138"/>
                  <a:pt x="3282" y="13156"/>
                  <a:pt x="3258" y="13167"/>
                </a:cubicBezTo>
                <a:cubicBezTo>
                  <a:pt x="3253" y="13168"/>
                  <a:pt x="3248" y="13169"/>
                  <a:pt x="3244" y="13169"/>
                </a:cubicBezTo>
                <a:cubicBezTo>
                  <a:pt x="3223" y="13169"/>
                  <a:pt x="3210" y="13157"/>
                  <a:pt x="3205" y="13138"/>
                </a:cubicBezTo>
                <a:cubicBezTo>
                  <a:pt x="3193" y="13096"/>
                  <a:pt x="3228" y="13085"/>
                  <a:pt x="3258" y="13073"/>
                </a:cubicBezTo>
                <a:cubicBezTo>
                  <a:pt x="3261" y="13072"/>
                  <a:pt x="3264" y="13071"/>
                  <a:pt x="3267" y="13071"/>
                </a:cubicBezTo>
                <a:close/>
                <a:moveTo>
                  <a:pt x="3143" y="13261"/>
                </a:moveTo>
                <a:cubicBezTo>
                  <a:pt x="3146" y="13261"/>
                  <a:pt x="3148" y="13261"/>
                  <a:pt x="3151" y="13262"/>
                </a:cubicBezTo>
                <a:cubicBezTo>
                  <a:pt x="3175" y="13262"/>
                  <a:pt x="3187" y="13274"/>
                  <a:pt x="3187" y="13297"/>
                </a:cubicBezTo>
                <a:cubicBezTo>
                  <a:pt x="3187" y="13321"/>
                  <a:pt x="3187" y="13345"/>
                  <a:pt x="3151" y="13345"/>
                </a:cubicBezTo>
                <a:cubicBezTo>
                  <a:pt x="3134" y="13345"/>
                  <a:pt x="3122" y="13327"/>
                  <a:pt x="3122" y="13309"/>
                </a:cubicBezTo>
                <a:cubicBezTo>
                  <a:pt x="3122" y="13288"/>
                  <a:pt x="3117" y="13261"/>
                  <a:pt x="3143" y="13261"/>
                </a:cubicBezTo>
                <a:close/>
                <a:moveTo>
                  <a:pt x="3246" y="8591"/>
                </a:moveTo>
                <a:cubicBezTo>
                  <a:pt x="3358" y="8727"/>
                  <a:pt x="3465" y="8851"/>
                  <a:pt x="3542" y="9005"/>
                </a:cubicBezTo>
                <a:cubicBezTo>
                  <a:pt x="3737" y="9407"/>
                  <a:pt x="3808" y="9839"/>
                  <a:pt x="3796" y="10276"/>
                </a:cubicBezTo>
                <a:cubicBezTo>
                  <a:pt x="3790" y="10436"/>
                  <a:pt x="3796" y="10601"/>
                  <a:pt x="3772" y="10761"/>
                </a:cubicBezTo>
                <a:cubicBezTo>
                  <a:pt x="3719" y="11145"/>
                  <a:pt x="3589" y="11512"/>
                  <a:pt x="3483" y="11878"/>
                </a:cubicBezTo>
                <a:cubicBezTo>
                  <a:pt x="3282" y="12576"/>
                  <a:pt x="3010" y="13250"/>
                  <a:pt x="2749" y="13924"/>
                </a:cubicBezTo>
                <a:cubicBezTo>
                  <a:pt x="2678" y="14113"/>
                  <a:pt x="2619" y="14308"/>
                  <a:pt x="2519" y="14492"/>
                </a:cubicBezTo>
                <a:cubicBezTo>
                  <a:pt x="2495" y="14480"/>
                  <a:pt x="2472" y="14468"/>
                  <a:pt x="2454" y="14450"/>
                </a:cubicBezTo>
                <a:cubicBezTo>
                  <a:pt x="2010" y="14060"/>
                  <a:pt x="1673" y="13611"/>
                  <a:pt x="1549" y="13025"/>
                </a:cubicBezTo>
                <a:cubicBezTo>
                  <a:pt x="1437" y="12523"/>
                  <a:pt x="1390" y="12020"/>
                  <a:pt x="1413" y="11512"/>
                </a:cubicBezTo>
                <a:cubicBezTo>
                  <a:pt x="1425" y="11163"/>
                  <a:pt x="1520" y="10826"/>
                  <a:pt x="1632" y="10501"/>
                </a:cubicBezTo>
                <a:cubicBezTo>
                  <a:pt x="1691" y="10223"/>
                  <a:pt x="1827" y="9981"/>
                  <a:pt x="1939" y="9732"/>
                </a:cubicBezTo>
                <a:cubicBezTo>
                  <a:pt x="1957" y="9703"/>
                  <a:pt x="1981" y="9673"/>
                  <a:pt x="2004" y="9655"/>
                </a:cubicBezTo>
                <a:cubicBezTo>
                  <a:pt x="2205" y="9514"/>
                  <a:pt x="2406" y="9378"/>
                  <a:pt x="2608" y="9236"/>
                </a:cubicBezTo>
                <a:cubicBezTo>
                  <a:pt x="2619" y="9171"/>
                  <a:pt x="2690" y="9165"/>
                  <a:pt x="2726" y="9123"/>
                </a:cubicBezTo>
                <a:cubicBezTo>
                  <a:pt x="2809" y="9023"/>
                  <a:pt x="2891" y="8928"/>
                  <a:pt x="3004" y="8863"/>
                </a:cubicBezTo>
                <a:cubicBezTo>
                  <a:pt x="3116" y="8804"/>
                  <a:pt x="3128" y="8650"/>
                  <a:pt x="3246" y="8591"/>
                </a:cubicBezTo>
                <a:close/>
                <a:moveTo>
                  <a:pt x="4411" y="17259"/>
                </a:moveTo>
                <a:cubicBezTo>
                  <a:pt x="4434" y="17271"/>
                  <a:pt x="4446" y="17288"/>
                  <a:pt x="4434" y="17306"/>
                </a:cubicBezTo>
                <a:cubicBezTo>
                  <a:pt x="4418" y="17333"/>
                  <a:pt x="4392" y="17360"/>
                  <a:pt x="4356" y="17360"/>
                </a:cubicBezTo>
                <a:cubicBezTo>
                  <a:pt x="4353" y="17360"/>
                  <a:pt x="4349" y="17360"/>
                  <a:pt x="4346" y="17359"/>
                </a:cubicBezTo>
                <a:cubicBezTo>
                  <a:pt x="4322" y="17359"/>
                  <a:pt x="4310" y="17336"/>
                  <a:pt x="4322" y="17318"/>
                </a:cubicBezTo>
                <a:cubicBezTo>
                  <a:pt x="4346" y="17288"/>
                  <a:pt x="4369" y="17259"/>
                  <a:pt x="4411" y="17259"/>
                </a:cubicBezTo>
                <a:close/>
                <a:moveTo>
                  <a:pt x="4232" y="17409"/>
                </a:moveTo>
                <a:cubicBezTo>
                  <a:pt x="4238" y="17409"/>
                  <a:pt x="4245" y="17412"/>
                  <a:pt x="4251" y="17418"/>
                </a:cubicBezTo>
                <a:cubicBezTo>
                  <a:pt x="4263" y="17436"/>
                  <a:pt x="4245" y="17454"/>
                  <a:pt x="4233" y="17466"/>
                </a:cubicBezTo>
                <a:cubicBezTo>
                  <a:pt x="4222" y="17477"/>
                  <a:pt x="4208" y="17489"/>
                  <a:pt x="4194" y="17489"/>
                </a:cubicBezTo>
                <a:cubicBezTo>
                  <a:pt x="4187" y="17489"/>
                  <a:pt x="4180" y="17486"/>
                  <a:pt x="4174" y="17477"/>
                </a:cubicBezTo>
                <a:cubicBezTo>
                  <a:pt x="4151" y="17454"/>
                  <a:pt x="4186" y="17436"/>
                  <a:pt x="4204" y="17424"/>
                </a:cubicBezTo>
                <a:cubicBezTo>
                  <a:pt x="4211" y="17417"/>
                  <a:pt x="4221" y="17409"/>
                  <a:pt x="4232" y="17409"/>
                </a:cubicBezTo>
                <a:close/>
                <a:moveTo>
                  <a:pt x="4927" y="17124"/>
                </a:moveTo>
                <a:cubicBezTo>
                  <a:pt x="4999" y="17124"/>
                  <a:pt x="5066" y="17146"/>
                  <a:pt x="5108" y="17194"/>
                </a:cubicBezTo>
                <a:cubicBezTo>
                  <a:pt x="5215" y="17312"/>
                  <a:pt x="5315" y="17448"/>
                  <a:pt x="5345" y="17613"/>
                </a:cubicBezTo>
                <a:cubicBezTo>
                  <a:pt x="5422" y="17998"/>
                  <a:pt x="5440" y="18376"/>
                  <a:pt x="5268" y="18749"/>
                </a:cubicBezTo>
                <a:cubicBezTo>
                  <a:pt x="5274" y="18790"/>
                  <a:pt x="5274" y="18831"/>
                  <a:pt x="5239" y="18867"/>
                </a:cubicBezTo>
                <a:cubicBezTo>
                  <a:pt x="5239" y="18896"/>
                  <a:pt x="5233" y="18926"/>
                  <a:pt x="5203" y="18944"/>
                </a:cubicBezTo>
                <a:cubicBezTo>
                  <a:pt x="5203" y="18979"/>
                  <a:pt x="5203" y="19015"/>
                  <a:pt x="5191" y="19038"/>
                </a:cubicBezTo>
                <a:cubicBezTo>
                  <a:pt x="5061" y="19340"/>
                  <a:pt x="4878" y="19600"/>
                  <a:pt x="4641" y="19819"/>
                </a:cubicBezTo>
                <a:cubicBezTo>
                  <a:pt x="4570" y="19878"/>
                  <a:pt x="4499" y="19931"/>
                  <a:pt x="4381" y="19955"/>
                </a:cubicBezTo>
                <a:cubicBezTo>
                  <a:pt x="4275" y="19635"/>
                  <a:pt x="4245" y="19310"/>
                  <a:pt x="4245" y="18979"/>
                </a:cubicBezTo>
                <a:cubicBezTo>
                  <a:pt x="4216" y="18890"/>
                  <a:pt x="4251" y="18808"/>
                  <a:pt x="4251" y="18725"/>
                </a:cubicBezTo>
                <a:cubicBezTo>
                  <a:pt x="4257" y="18293"/>
                  <a:pt x="4346" y="17885"/>
                  <a:pt x="4494" y="17483"/>
                </a:cubicBezTo>
                <a:cubicBezTo>
                  <a:pt x="4529" y="17389"/>
                  <a:pt x="4576" y="17306"/>
                  <a:pt x="4647" y="17235"/>
                </a:cubicBezTo>
                <a:cubicBezTo>
                  <a:pt x="4722" y="17164"/>
                  <a:pt x="4830" y="17124"/>
                  <a:pt x="4927" y="17124"/>
                </a:cubicBezTo>
                <a:close/>
                <a:moveTo>
                  <a:pt x="3695" y="22130"/>
                </a:moveTo>
                <a:cubicBezTo>
                  <a:pt x="3719" y="22130"/>
                  <a:pt x="3725" y="22148"/>
                  <a:pt x="3731" y="22166"/>
                </a:cubicBezTo>
                <a:cubicBezTo>
                  <a:pt x="3737" y="22178"/>
                  <a:pt x="3743" y="22190"/>
                  <a:pt x="3743" y="22201"/>
                </a:cubicBezTo>
                <a:cubicBezTo>
                  <a:pt x="3731" y="22195"/>
                  <a:pt x="3719" y="22195"/>
                  <a:pt x="3707" y="22195"/>
                </a:cubicBezTo>
                <a:cubicBezTo>
                  <a:pt x="3689" y="22190"/>
                  <a:pt x="3672" y="22184"/>
                  <a:pt x="3672" y="22160"/>
                </a:cubicBezTo>
                <a:cubicBezTo>
                  <a:pt x="3678" y="22148"/>
                  <a:pt x="3684" y="22136"/>
                  <a:pt x="3695" y="22130"/>
                </a:cubicBezTo>
                <a:close/>
                <a:moveTo>
                  <a:pt x="3875" y="22578"/>
                </a:moveTo>
                <a:cubicBezTo>
                  <a:pt x="3880" y="22578"/>
                  <a:pt x="3885" y="22580"/>
                  <a:pt x="3890" y="22586"/>
                </a:cubicBezTo>
                <a:cubicBezTo>
                  <a:pt x="3908" y="22603"/>
                  <a:pt x="3896" y="22627"/>
                  <a:pt x="3873" y="22639"/>
                </a:cubicBezTo>
                <a:cubicBezTo>
                  <a:pt x="3861" y="22668"/>
                  <a:pt x="3837" y="22686"/>
                  <a:pt x="3808" y="22704"/>
                </a:cubicBezTo>
                <a:cubicBezTo>
                  <a:pt x="3796" y="22710"/>
                  <a:pt x="3784" y="22722"/>
                  <a:pt x="3766" y="22734"/>
                </a:cubicBezTo>
                <a:cubicBezTo>
                  <a:pt x="3757" y="22740"/>
                  <a:pt x="3747" y="22745"/>
                  <a:pt x="3738" y="22745"/>
                </a:cubicBezTo>
                <a:cubicBezTo>
                  <a:pt x="3731" y="22745"/>
                  <a:pt x="3724" y="22742"/>
                  <a:pt x="3719" y="22734"/>
                </a:cubicBezTo>
                <a:cubicBezTo>
                  <a:pt x="3713" y="22734"/>
                  <a:pt x="3731" y="22716"/>
                  <a:pt x="3743" y="22710"/>
                </a:cubicBezTo>
                <a:cubicBezTo>
                  <a:pt x="3749" y="22686"/>
                  <a:pt x="3760" y="22674"/>
                  <a:pt x="3778" y="22668"/>
                </a:cubicBezTo>
                <a:cubicBezTo>
                  <a:pt x="3790" y="22639"/>
                  <a:pt x="3814" y="22621"/>
                  <a:pt x="3837" y="22609"/>
                </a:cubicBezTo>
                <a:cubicBezTo>
                  <a:pt x="3851" y="22600"/>
                  <a:pt x="3861" y="22578"/>
                  <a:pt x="3875" y="22578"/>
                </a:cubicBezTo>
                <a:close/>
                <a:moveTo>
                  <a:pt x="7986" y="0"/>
                </a:moveTo>
                <a:cubicBezTo>
                  <a:pt x="7853" y="0"/>
                  <a:pt x="7726" y="43"/>
                  <a:pt x="7603" y="107"/>
                </a:cubicBezTo>
                <a:cubicBezTo>
                  <a:pt x="7568" y="142"/>
                  <a:pt x="7532" y="166"/>
                  <a:pt x="7485" y="184"/>
                </a:cubicBezTo>
                <a:cubicBezTo>
                  <a:pt x="7420" y="237"/>
                  <a:pt x="7355" y="284"/>
                  <a:pt x="7296" y="332"/>
                </a:cubicBezTo>
                <a:cubicBezTo>
                  <a:pt x="7225" y="397"/>
                  <a:pt x="7160" y="468"/>
                  <a:pt x="7095" y="533"/>
                </a:cubicBezTo>
                <a:cubicBezTo>
                  <a:pt x="7089" y="580"/>
                  <a:pt x="7065" y="621"/>
                  <a:pt x="7024" y="651"/>
                </a:cubicBezTo>
                <a:cubicBezTo>
                  <a:pt x="6853" y="870"/>
                  <a:pt x="6746" y="1130"/>
                  <a:pt x="6640" y="1390"/>
                </a:cubicBezTo>
                <a:cubicBezTo>
                  <a:pt x="6587" y="1532"/>
                  <a:pt x="6557" y="1691"/>
                  <a:pt x="6533" y="1839"/>
                </a:cubicBezTo>
                <a:cubicBezTo>
                  <a:pt x="6504" y="2005"/>
                  <a:pt x="6498" y="2164"/>
                  <a:pt x="6480" y="2330"/>
                </a:cubicBezTo>
                <a:cubicBezTo>
                  <a:pt x="6521" y="2448"/>
                  <a:pt x="6480" y="2531"/>
                  <a:pt x="6368" y="2602"/>
                </a:cubicBezTo>
                <a:cubicBezTo>
                  <a:pt x="5877" y="2939"/>
                  <a:pt x="5345" y="3199"/>
                  <a:pt x="4807" y="3442"/>
                </a:cubicBezTo>
                <a:cubicBezTo>
                  <a:pt x="4712" y="3486"/>
                  <a:pt x="4616" y="3537"/>
                  <a:pt x="4511" y="3537"/>
                </a:cubicBezTo>
                <a:cubicBezTo>
                  <a:pt x="4505" y="3537"/>
                  <a:pt x="4499" y="3536"/>
                  <a:pt x="4494" y="3536"/>
                </a:cubicBezTo>
                <a:cubicBezTo>
                  <a:pt x="4383" y="3553"/>
                  <a:pt x="4278" y="3590"/>
                  <a:pt x="4163" y="3590"/>
                </a:cubicBezTo>
                <a:cubicBezTo>
                  <a:pt x="4155" y="3590"/>
                  <a:pt x="4147" y="3590"/>
                  <a:pt x="4139" y="3589"/>
                </a:cubicBezTo>
                <a:cubicBezTo>
                  <a:pt x="4086" y="3616"/>
                  <a:pt x="4026" y="3629"/>
                  <a:pt x="3964" y="3629"/>
                </a:cubicBezTo>
                <a:cubicBezTo>
                  <a:pt x="3944" y="3629"/>
                  <a:pt x="3923" y="3628"/>
                  <a:pt x="3902" y="3625"/>
                </a:cubicBezTo>
                <a:lnTo>
                  <a:pt x="3825" y="3625"/>
                </a:lnTo>
                <a:cubicBezTo>
                  <a:pt x="3799" y="3638"/>
                  <a:pt x="3772" y="3645"/>
                  <a:pt x="3743" y="3645"/>
                </a:cubicBezTo>
                <a:cubicBezTo>
                  <a:pt x="3733" y="3645"/>
                  <a:pt x="3723" y="3644"/>
                  <a:pt x="3713" y="3643"/>
                </a:cubicBezTo>
                <a:cubicBezTo>
                  <a:pt x="3698" y="3648"/>
                  <a:pt x="3683" y="3651"/>
                  <a:pt x="3670" y="3651"/>
                </a:cubicBezTo>
                <a:cubicBezTo>
                  <a:pt x="3626" y="3651"/>
                  <a:pt x="3592" y="3624"/>
                  <a:pt x="3565" y="3583"/>
                </a:cubicBezTo>
                <a:cubicBezTo>
                  <a:pt x="3370" y="3323"/>
                  <a:pt x="3181" y="3069"/>
                  <a:pt x="2992" y="2809"/>
                </a:cubicBezTo>
                <a:cubicBezTo>
                  <a:pt x="2962" y="2785"/>
                  <a:pt x="2933" y="2768"/>
                  <a:pt x="2921" y="2732"/>
                </a:cubicBezTo>
                <a:cubicBezTo>
                  <a:pt x="2814" y="2649"/>
                  <a:pt x="2726" y="2555"/>
                  <a:pt x="2643" y="2448"/>
                </a:cubicBezTo>
                <a:cubicBezTo>
                  <a:pt x="2631" y="2436"/>
                  <a:pt x="2619" y="2425"/>
                  <a:pt x="2608" y="2413"/>
                </a:cubicBezTo>
                <a:cubicBezTo>
                  <a:pt x="2572" y="2395"/>
                  <a:pt x="2548" y="2371"/>
                  <a:pt x="2531" y="2336"/>
                </a:cubicBezTo>
                <a:cubicBezTo>
                  <a:pt x="2359" y="2271"/>
                  <a:pt x="2211" y="2164"/>
                  <a:pt x="2046" y="2088"/>
                </a:cubicBezTo>
                <a:cubicBezTo>
                  <a:pt x="1832" y="1993"/>
                  <a:pt x="1622" y="1944"/>
                  <a:pt x="1411" y="1944"/>
                </a:cubicBezTo>
                <a:cubicBezTo>
                  <a:pt x="1214" y="1944"/>
                  <a:pt x="1016" y="1987"/>
                  <a:pt x="816" y="2076"/>
                </a:cubicBezTo>
                <a:cubicBezTo>
                  <a:pt x="792" y="2082"/>
                  <a:pt x="769" y="2094"/>
                  <a:pt x="745" y="2105"/>
                </a:cubicBezTo>
                <a:cubicBezTo>
                  <a:pt x="603" y="2206"/>
                  <a:pt x="473" y="2312"/>
                  <a:pt x="367" y="2448"/>
                </a:cubicBezTo>
                <a:cubicBezTo>
                  <a:pt x="272" y="2732"/>
                  <a:pt x="243" y="3010"/>
                  <a:pt x="402" y="3282"/>
                </a:cubicBezTo>
                <a:cubicBezTo>
                  <a:pt x="455" y="3377"/>
                  <a:pt x="497" y="3483"/>
                  <a:pt x="544" y="3583"/>
                </a:cubicBezTo>
                <a:cubicBezTo>
                  <a:pt x="597" y="3648"/>
                  <a:pt x="645" y="3714"/>
                  <a:pt x="698" y="3779"/>
                </a:cubicBezTo>
                <a:cubicBezTo>
                  <a:pt x="727" y="3790"/>
                  <a:pt x="751" y="3814"/>
                  <a:pt x="769" y="3849"/>
                </a:cubicBezTo>
                <a:cubicBezTo>
                  <a:pt x="887" y="3920"/>
                  <a:pt x="999" y="3997"/>
                  <a:pt x="1118" y="4062"/>
                </a:cubicBezTo>
                <a:cubicBezTo>
                  <a:pt x="1466" y="4252"/>
                  <a:pt x="1821" y="4447"/>
                  <a:pt x="2229" y="4506"/>
                </a:cubicBezTo>
                <a:cubicBezTo>
                  <a:pt x="2590" y="4565"/>
                  <a:pt x="2590" y="4577"/>
                  <a:pt x="2678" y="4943"/>
                </a:cubicBezTo>
                <a:cubicBezTo>
                  <a:pt x="2684" y="4961"/>
                  <a:pt x="2678" y="4985"/>
                  <a:pt x="2684" y="5002"/>
                </a:cubicBezTo>
                <a:cubicBezTo>
                  <a:pt x="2749" y="5203"/>
                  <a:pt x="2791" y="5410"/>
                  <a:pt x="2767" y="5629"/>
                </a:cubicBezTo>
                <a:cubicBezTo>
                  <a:pt x="2797" y="5670"/>
                  <a:pt x="2797" y="5706"/>
                  <a:pt x="2767" y="5747"/>
                </a:cubicBezTo>
                <a:cubicBezTo>
                  <a:pt x="2773" y="5812"/>
                  <a:pt x="2773" y="5877"/>
                  <a:pt x="2749" y="5942"/>
                </a:cubicBezTo>
                <a:cubicBezTo>
                  <a:pt x="2761" y="5972"/>
                  <a:pt x="2755" y="6002"/>
                  <a:pt x="2738" y="6025"/>
                </a:cubicBezTo>
                <a:cubicBezTo>
                  <a:pt x="2726" y="6090"/>
                  <a:pt x="2720" y="6155"/>
                  <a:pt x="2714" y="6220"/>
                </a:cubicBezTo>
                <a:cubicBezTo>
                  <a:pt x="2720" y="6274"/>
                  <a:pt x="2732" y="6327"/>
                  <a:pt x="2690" y="6380"/>
                </a:cubicBezTo>
                <a:cubicBezTo>
                  <a:pt x="2684" y="6415"/>
                  <a:pt x="2678" y="6457"/>
                  <a:pt x="2673" y="6492"/>
                </a:cubicBezTo>
                <a:cubicBezTo>
                  <a:pt x="2684" y="6616"/>
                  <a:pt x="2649" y="6735"/>
                  <a:pt x="2613" y="6847"/>
                </a:cubicBezTo>
                <a:cubicBezTo>
                  <a:pt x="2608" y="7095"/>
                  <a:pt x="2507" y="7320"/>
                  <a:pt x="2448" y="7551"/>
                </a:cubicBezTo>
                <a:cubicBezTo>
                  <a:pt x="2448" y="7568"/>
                  <a:pt x="2448" y="7580"/>
                  <a:pt x="2442" y="7592"/>
                </a:cubicBezTo>
                <a:cubicBezTo>
                  <a:pt x="2373" y="7849"/>
                  <a:pt x="2361" y="7891"/>
                  <a:pt x="2173" y="7891"/>
                </a:cubicBezTo>
                <a:cubicBezTo>
                  <a:pt x="2136" y="7891"/>
                  <a:pt x="2092" y="7890"/>
                  <a:pt x="2040" y="7888"/>
                </a:cubicBezTo>
                <a:cubicBezTo>
                  <a:pt x="1985" y="7884"/>
                  <a:pt x="1930" y="7883"/>
                  <a:pt x="1875" y="7883"/>
                </a:cubicBezTo>
                <a:cubicBezTo>
                  <a:pt x="1428" y="7883"/>
                  <a:pt x="1010" y="7996"/>
                  <a:pt x="656" y="8301"/>
                </a:cubicBezTo>
                <a:cubicBezTo>
                  <a:pt x="633" y="8319"/>
                  <a:pt x="597" y="8331"/>
                  <a:pt x="574" y="8349"/>
                </a:cubicBezTo>
                <a:cubicBezTo>
                  <a:pt x="485" y="8449"/>
                  <a:pt x="402" y="8550"/>
                  <a:pt x="319" y="8650"/>
                </a:cubicBezTo>
                <a:cubicBezTo>
                  <a:pt x="302" y="8698"/>
                  <a:pt x="266" y="8733"/>
                  <a:pt x="231" y="8763"/>
                </a:cubicBezTo>
                <a:cubicBezTo>
                  <a:pt x="213" y="8792"/>
                  <a:pt x="195" y="8822"/>
                  <a:pt x="172" y="8851"/>
                </a:cubicBezTo>
                <a:cubicBezTo>
                  <a:pt x="160" y="8910"/>
                  <a:pt x="136" y="8964"/>
                  <a:pt x="95" y="9005"/>
                </a:cubicBezTo>
                <a:cubicBezTo>
                  <a:pt x="0" y="9206"/>
                  <a:pt x="59" y="9401"/>
                  <a:pt x="101" y="9596"/>
                </a:cubicBezTo>
                <a:cubicBezTo>
                  <a:pt x="172" y="9738"/>
                  <a:pt x="278" y="9856"/>
                  <a:pt x="408" y="9951"/>
                </a:cubicBezTo>
                <a:cubicBezTo>
                  <a:pt x="532" y="9957"/>
                  <a:pt x="639" y="10040"/>
                  <a:pt x="763" y="10052"/>
                </a:cubicBezTo>
                <a:cubicBezTo>
                  <a:pt x="783" y="10052"/>
                  <a:pt x="802" y="10053"/>
                  <a:pt x="822" y="10053"/>
                </a:cubicBezTo>
                <a:cubicBezTo>
                  <a:pt x="962" y="10053"/>
                  <a:pt x="1102" y="10034"/>
                  <a:pt x="1242" y="9992"/>
                </a:cubicBezTo>
                <a:cubicBezTo>
                  <a:pt x="1307" y="9971"/>
                  <a:pt x="1373" y="9939"/>
                  <a:pt x="1448" y="9939"/>
                </a:cubicBezTo>
                <a:cubicBezTo>
                  <a:pt x="1454" y="9939"/>
                  <a:pt x="1460" y="9939"/>
                  <a:pt x="1466" y="9939"/>
                </a:cubicBezTo>
                <a:cubicBezTo>
                  <a:pt x="1520" y="9916"/>
                  <a:pt x="1561" y="9874"/>
                  <a:pt x="1626" y="9874"/>
                </a:cubicBezTo>
                <a:cubicBezTo>
                  <a:pt x="1602" y="10075"/>
                  <a:pt x="1555" y="10270"/>
                  <a:pt x="1472" y="10459"/>
                </a:cubicBezTo>
                <a:cubicBezTo>
                  <a:pt x="1425" y="10643"/>
                  <a:pt x="1384" y="10826"/>
                  <a:pt x="1342" y="11009"/>
                </a:cubicBezTo>
                <a:cubicBezTo>
                  <a:pt x="1348" y="11039"/>
                  <a:pt x="1348" y="11068"/>
                  <a:pt x="1325" y="11092"/>
                </a:cubicBezTo>
                <a:cubicBezTo>
                  <a:pt x="1313" y="11133"/>
                  <a:pt x="1307" y="11169"/>
                  <a:pt x="1295" y="11204"/>
                </a:cubicBezTo>
                <a:cubicBezTo>
                  <a:pt x="1277" y="11536"/>
                  <a:pt x="1289" y="11867"/>
                  <a:pt x="1301" y="12204"/>
                </a:cubicBezTo>
                <a:cubicBezTo>
                  <a:pt x="1325" y="12748"/>
                  <a:pt x="1449" y="13256"/>
                  <a:pt x="1679" y="13747"/>
                </a:cubicBezTo>
                <a:cubicBezTo>
                  <a:pt x="1762" y="13883"/>
                  <a:pt x="1880" y="14001"/>
                  <a:pt x="1939" y="14155"/>
                </a:cubicBezTo>
                <a:cubicBezTo>
                  <a:pt x="2010" y="14226"/>
                  <a:pt x="2075" y="14303"/>
                  <a:pt x="2140" y="14379"/>
                </a:cubicBezTo>
                <a:cubicBezTo>
                  <a:pt x="2200" y="14403"/>
                  <a:pt x="2235" y="14450"/>
                  <a:pt x="2265" y="14504"/>
                </a:cubicBezTo>
                <a:cubicBezTo>
                  <a:pt x="2300" y="14527"/>
                  <a:pt x="2336" y="14557"/>
                  <a:pt x="2371" y="14580"/>
                </a:cubicBezTo>
                <a:cubicBezTo>
                  <a:pt x="2472" y="14645"/>
                  <a:pt x="2483" y="14722"/>
                  <a:pt x="2406" y="14817"/>
                </a:cubicBezTo>
                <a:cubicBezTo>
                  <a:pt x="2412" y="14864"/>
                  <a:pt x="2401" y="14906"/>
                  <a:pt x="2371" y="14935"/>
                </a:cubicBezTo>
                <a:cubicBezTo>
                  <a:pt x="2365" y="15036"/>
                  <a:pt x="2336" y="15124"/>
                  <a:pt x="2294" y="15213"/>
                </a:cubicBezTo>
                <a:cubicBezTo>
                  <a:pt x="2288" y="15237"/>
                  <a:pt x="2282" y="15260"/>
                  <a:pt x="2282" y="15290"/>
                </a:cubicBezTo>
                <a:cubicBezTo>
                  <a:pt x="2288" y="15319"/>
                  <a:pt x="2276" y="15343"/>
                  <a:pt x="2253" y="15367"/>
                </a:cubicBezTo>
                <a:cubicBezTo>
                  <a:pt x="2235" y="15450"/>
                  <a:pt x="2217" y="15532"/>
                  <a:pt x="2200" y="15615"/>
                </a:cubicBezTo>
                <a:cubicBezTo>
                  <a:pt x="2152" y="15822"/>
                  <a:pt x="2111" y="16035"/>
                  <a:pt x="2058" y="16242"/>
                </a:cubicBezTo>
                <a:cubicBezTo>
                  <a:pt x="1957" y="16597"/>
                  <a:pt x="1916" y="16957"/>
                  <a:pt x="1904" y="17324"/>
                </a:cubicBezTo>
                <a:cubicBezTo>
                  <a:pt x="1898" y="17631"/>
                  <a:pt x="1928" y="17933"/>
                  <a:pt x="1969" y="18234"/>
                </a:cubicBezTo>
                <a:cubicBezTo>
                  <a:pt x="2016" y="18524"/>
                  <a:pt x="2158" y="18778"/>
                  <a:pt x="2223" y="19056"/>
                </a:cubicBezTo>
                <a:cubicBezTo>
                  <a:pt x="2253" y="19080"/>
                  <a:pt x="2259" y="19109"/>
                  <a:pt x="2259" y="19139"/>
                </a:cubicBezTo>
                <a:cubicBezTo>
                  <a:pt x="2294" y="19168"/>
                  <a:pt x="2300" y="19210"/>
                  <a:pt x="2306" y="19251"/>
                </a:cubicBezTo>
                <a:cubicBezTo>
                  <a:pt x="2377" y="19298"/>
                  <a:pt x="2365" y="19393"/>
                  <a:pt x="2412" y="19446"/>
                </a:cubicBezTo>
                <a:cubicBezTo>
                  <a:pt x="2560" y="19588"/>
                  <a:pt x="2702" y="19730"/>
                  <a:pt x="2850" y="19872"/>
                </a:cubicBezTo>
                <a:cubicBezTo>
                  <a:pt x="2980" y="19949"/>
                  <a:pt x="3098" y="20061"/>
                  <a:pt x="3240" y="20103"/>
                </a:cubicBezTo>
                <a:cubicBezTo>
                  <a:pt x="3425" y="20153"/>
                  <a:pt x="3621" y="20203"/>
                  <a:pt x="3817" y="20203"/>
                </a:cubicBezTo>
                <a:cubicBezTo>
                  <a:pt x="3828" y="20203"/>
                  <a:pt x="3838" y="20203"/>
                  <a:pt x="3849" y="20203"/>
                </a:cubicBezTo>
                <a:cubicBezTo>
                  <a:pt x="3932" y="20203"/>
                  <a:pt x="4015" y="20197"/>
                  <a:pt x="4097" y="20197"/>
                </a:cubicBezTo>
                <a:cubicBezTo>
                  <a:pt x="4160" y="20181"/>
                  <a:pt x="4200" y="20171"/>
                  <a:pt x="4229" y="20171"/>
                </a:cubicBezTo>
                <a:cubicBezTo>
                  <a:pt x="4275" y="20171"/>
                  <a:pt x="4291" y="20199"/>
                  <a:pt x="4328" y="20280"/>
                </a:cubicBezTo>
                <a:cubicBezTo>
                  <a:pt x="4358" y="20339"/>
                  <a:pt x="4405" y="20398"/>
                  <a:pt x="4405" y="20475"/>
                </a:cubicBezTo>
                <a:cubicBezTo>
                  <a:pt x="4434" y="20540"/>
                  <a:pt x="4458" y="20599"/>
                  <a:pt x="4482" y="20664"/>
                </a:cubicBezTo>
                <a:cubicBezTo>
                  <a:pt x="4511" y="20711"/>
                  <a:pt x="4535" y="20765"/>
                  <a:pt x="4547" y="20824"/>
                </a:cubicBezTo>
                <a:cubicBezTo>
                  <a:pt x="4582" y="20918"/>
                  <a:pt x="4618" y="21007"/>
                  <a:pt x="4653" y="21102"/>
                </a:cubicBezTo>
                <a:cubicBezTo>
                  <a:pt x="4695" y="21161"/>
                  <a:pt x="4712" y="21232"/>
                  <a:pt x="4718" y="21303"/>
                </a:cubicBezTo>
                <a:cubicBezTo>
                  <a:pt x="4700" y="21421"/>
                  <a:pt x="4801" y="21504"/>
                  <a:pt x="4807" y="21616"/>
                </a:cubicBezTo>
                <a:cubicBezTo>
                  <a:pt x="4878" y="21740"/>
                  <a:pt x="4896" y="21888"/>
                  <a:pt x="4925" y="22024"/>
                </a:cubicBezTo>
                <a:cubicBezTo>
                  <a:pt x="5073" y="22621"/>
                  <a:pt x="5061" y="23195"/>
                  <a:pt x="4689" y="23727"/>
                </a:cubicBezTo>
                <a:cubicBezTo>
                  <a:pt x="4521" y="23962"/>
                  <a:pt x="4295" y="24107"/>
                  <a:pt x="4026" y="24107"/>
                </a:cubicBezTo>
                <a:cubicBezTo>
                  <a:pt x="4010" y="24107"/>
                  <a:pt x="3995" y="24106"/>
                  <a:pt x="3979" y="24105"/>
                </a:cubicBezTo>
                <a:cubicBezTo>
                  <a:pt x="3542" y="24076"/>
                  <a:pt x="3169" y="23904"/>
                  <a:pt x="2986" y="23467"/>
                </a:cubicBezTo>
                <a:cubicBezTo>
                  <a:pt x="2850" y="23212"/>
                  <a:pt x="2803" y="22935"/>
                  <a:pt x="2809" y="22651"/>
                </a:cubicBezTo>
                <a:cubicBezTo>
                  <a:pt x="2814" y="22349"/>
                  <a:pt x="2921" y="22089"/>
                  <a:pt x="3199" y="21935"/>
                </a:cubicBezTo>
                <a:cubicBezTo>
                  <a:pt x="3253" y="21883"/>
                  <a:pt x="3303" y="21861"/>
                  <a:pt x="3347" y="21861"/>
                </a:cubicBezTo>
                <a:cubicBezTo>
                  <a:pt x="3423" y="21861"/>
                  <a:pt x="3483" y="21926"/>
                  <a:pt x="3524" y="22012"/>
                </a:cubicBezTo>
                <a:cubicBezTo>
                  <a:pt x="3624" y="22231"/>
                  <a:pt x="3654" y="22444"/>
                  <a:pt x="3488" y="22657"/>
                </a:cubicBezTo>
                <a:cubicBezTo>
                  <a:pt x="3388" y="22787"/>
                  <a:pt x="3429" y="22881"/>
                  <a:pt x="3595" y="22917"/>
                </a:cubicBezTo>
                <a:cubicBezTo>
                  <a:pt x="3615" y="22920"/>
                  <a:pt x="3634" y="22922"/>
                  <a:pt x="3654" y="22922"/>
                </a:cubicBezTo>
                <a:cubicBezTo>
                  <a:pt x="3699" y="22922"/>
                  <a:pt x="3743" y="22912"/>
                  <a:pt x="3784" y="22887"/>
                </a:cubicBezTo>
                <a:cubicBezTo>
                  <a:pt x="3825" y="22870"/>
                  <a:pt x="3855" y="22828"/>
                  <a:pt x="3902" y="22828"/>
                </a:cubicBezTo>
                <a:cubicBezTo>
                  <a:pt x="3926" y="22793"/>
                  <a:pt x="3950" y="22763"/>
                  <a:pt x="3973" y="22728"/>
                </a:cubicBezTo>
                <a:cubicBezTo>
                  <a:pt x="3979" y="22686"/>
                  <a:pt x="4003" y="22663"/>
                  <a:pt x="4026" y="22633"/>
                </a:cubicBezTo>
                <a:cubicBezTo>
                  <a:pt x="4056" y="22467"/>
                  <a:pt x="4050" y="22296"/>
                  <a:pt x="4021" y="22125"/>
                </a:cubicBezTo>
                <a:cubicBezTo>
                  <a:pt x="3997" y="22101"/>
                  <a:pt x="3985" y="22077"/>
                  <a:pt x="3991" y="22048"/>
                </a:cubicBezTo>
                <a:cubicBezTo>
                  <a:pt x="3973" y="22012"/>
                  <a:pt x="3956" y="21977"/>
                  <a:pt x="3938" y="21941"/>
                </a:cubicBezTo>
                <a:cubicBezTo>
                  <a:pt x="3908" y="21918"/>
                  <a:pt x="3873" y="21900"/>
                  <a:pt x="3849" y="21870"/>
                </a:cubicBezTo>
                <a:cubicBezTo>
                  <a:pt x="3739" y="21752"/>
                  <a:pt x="3608" y="21712"/>
                  <a:pt x="3466" y="21712"/>
                </a:cubicBezTo>
                <a:cubicBezTo>
                  <a:pt x="3410" y="21712"/>
                  <a:pt x="3352" y="21718"/>
                  <a:pt x="3293" y="21728"/>
                </a:cubicBezTo>
                <a:cubicBezTo>
                  <a:pt x="3187" y="21746"/>
                  <a:pt x="3104" y="21811"/>
                  <a:pt x="3015" y="21864"/>
                </a:cubicBezTo>
                <a:cubicBezTo>
                  <a:pt x="2927" y="21971"/>
                  <a:pt x="2820" y="22071"/>
                  <a:pt x="2761" y="22201"/>
                </a:cubicBezTo>
                <a:cubicBezTo>
                  <a:pt x="2637" y="22479"/>
                  <a:pt x="2655" y="22763"/>
                  <a:pt x="2696" y="23059"/>
                </a:cubicBezTo>
                <a:cubicBezTo>
                  <a:pt x="2732" y="23313"/>
                  <a:pt x="2832" y="23538"/>
                  <a:pt x="2956" y="23756"/>
                </a:cubicBezTo>
                <a:cubicBezTo>
                  <a:pt x="2992" y="23810"/>
                  <a:pt x="3015" y="23875"/>
                  <a:pt x="3045" y="23928"/>
                </a:cubicBezTo>
                <a:cubicBezTo>
                  <a:pt x="3092" y="23963"/>
                  <a:pt x="3140" y="23993"/>
                  <a:pt x="3157" y="24046"/>
                </a:cubicBezTo>
                <a:cubicBezTo>
                  <a:pt x="3205" y="24093"/>
                  <a:pt x="3282" y="24105"/>
                  <a:pt x="3317" y="24170"/>
                </a:cubicBezTo>
                <a:cubicBezTo>
                  <a:pt x="3388" y="24212"/>
                  <a:pt x="3459" y="24253"/>
                  <a:pt x="3512" y="24318"/>
                </a:cubicBezTo>
                <a:cubicBezTo>
                  <a:pt x="3583" y="24318"/>
                  <a:pt x="3642" y="24353"/>
                  <a:pt x="3701" y="24371"/>
                </a:cubicBezTo>
                <a:cubicBezTo>
                  <a:pt x="3773" y="24397"/>
                  <a:pt x="3847" y="24405"/>
                  <a:pt x="3921" y="24405"/>
                </a:cubicBezTo>
                <a:cubicBezTo>
                  <a:pt x="3982" y="24405"/>
                  <a:pt x="4043" y="24400"/>
                  <a:pt x="4103" y="24395"/>
                </a:cubicBezTo>
                <a:cubicBezTo>
                  <a:pt x="4316" y="24377"/>
                  <a:pt x="4476" y="24259"/>
                  <a:pt x="4647" y="24164"/>
                </a:cubicBezTo>
                <a:cubicBezTo>
                  <a:pt x="4700" y="24111"/>
                  <a:pt x="4754" y="24058"/>
                  <a:pt x="4807" y="24011"/>
                </a:cubicBezTo>
                <a:cubicBezTo>
                  <a:pt x="4836" y="23957"/>
                  <a:pt x="4872" y="23922"/>
                  <a:pt x="4913" y="23886"/>
                </a:cubicBezTo>
                <a:cubicBezTo>
                  <a:pt x="4919" y="23857"/>
                  <a:pt x="4937" y="23827"/>
                  <a:pt x="4961" y="23810"/>
                </a:cubicBezTo>
                <a:cubicBezTo>
                  <a:pt x="4990" y="23727"/>
                  <a:pt x="5032" y="23650"/>
                  <a:pt x="5085" y="23579"/>
                </a:cubicBezTo>
                <a:cubicBezTo>
                  <a:pt x="5079" y="23532"/>
                  <a:pt x="5097" y="23490"/>
                  <a:pt x="5108" y="23443"/>
                </a:cubicBezTo>
                <a:cubicBezTo>
                  <a:pt x="5215" y="23118"/>
                  <a:pt x="5250" y="22787"/>
                  <a:pt x="5173" y="22444"/>
                </a:cubicBezTo>
                <a:cubicBezTo>
                  <a:pt x="5126" y="22225"/>
                  <a:pt x="5079" y="22000"/>
                  <a:pt x="5032" y="21776"/>
                </a:cubicBezTo>
                <a:cubicBezTo>
                  <a:pt x="4931" y="21439"/>
                  <a:pt x="4825" y="21108"/>
                  <a:pt x="4695" y="20777"/>
                </a:cubicBezTo>
                <a:cubicBezTo>
                  <a:pt x="4630" y="20599"/>
                  <a:pt x="4553" y="20428"/>
                  <a:pt x="4470" y="20256"/>
                </a:cubicBezTo>
                <a:cubicBezTo>
                  <a:pt x="4434" y="20185"/>
                  <a:pt x="4405" y="20103"/>
                  <a:pt x="4535" y="20085"/>
                </a:cubicBezTo>
                <a:cubicBezTo>
                  <a:pt x="4553" y="20061"/>
                  <a:pt x="4576" y="20043"/>
                  <a:pt x="4612" y="20037"/>
                </a:cubicBezTo>
                <a:cubicBezTo>
                  <a:pt x="4665" y="20002"/>
                  <a:pt x="4718" y="19961"/>
                  <a:pt x="4766" y="19925"/>
                </a:cubicBezTo>
                <a:cubicBezTo>
                  <a:pt x="4831" y="19854"/>
                  <a:pt x="4890" y="19789"/>
                  <a:pt x="4949" y="19724"/>
                </a:cubicBezTo>
                <a:cubicBezTo>
                  <a:pt x="5079" y="19511"/>
                  <a:pt x="5250" y="19328"/>
                  <a:pt x="5339" y="19092"/>
                </a:cubicBezTo>
                <a:cubicBezTo>
                  <a:pt x="5345" y="19068"/>
                  <a:pt x="5357" y="19044"/>
                  <a:pt x="5363" y="19021"/>
                </a:cubicBezTo>
                <a:cubicBezTo>
                  <a:pt x="5369" y="18950"/>
                  <a:pt x="5363" y="18873"/>
                  <a:pt x="5434" y="18825"/>
                </a:cubicBezTo>
                <a:cubicBezTo>
                  <a:pt x="5440" y="18802"/>
                  <a:pt x="5440" y="18772"/>
                  <a:pt x="5445" y="18749"/>
                </a:cubicBezTo>
                <a:cubicBezTo>
                  <a:pt x="5481" y="18536"/>
                  <a:pt x="5516" y="18329"/>
                  <a:pt x="5552" y="18116"/>
                </a:cubicBezTo>
                <a:cubicBezTo>
                  <a:pt x="5552" y="18080"/>
                  <a:pt x="5552" y="18039"/>
                  <a:pt x="5546" y="18004"/>
                </a:cubicBezTo>
                <a:cubicBezTo>
                  <a:pt x="5510" y="17956"/>
                  <a:pt x="5516" y="17891"/>
                  <a:pt x="5510" y="17838"/>
                </a:cubicBezTo>
                <a:cubicBezTo>
                  <a:pt x="5487" y="17602"/>
                  <a:pt x="5410" y="17389"/>
                  <a:pt x="5274" y="17194"/>
                </a:cubicBezTo>
                <a:cubicBezTo>
                  <a:pt x="5244" y="17164"/>
                  <a:pt x="5221" y="17140"/>
                  <a:pt x="5191" y="17111"/>
                </a:cubicBezTo>
                <a:cubicBezTo>
                  <a:pt x="5036" y="16963"/>
                  <a:pt x="4869" y="16872"/>
                  <a:pt x="4679" y="16872"/>
                </a:cubicBezTo>
                <a:cubicBezTo>
                  <a:pt x="4588" y="16872"/>
                  <a:pt x="4491" y="16893"/>
                  <a:pt x="4387" y="16939"/>
                </a:cubicBezTo>
                <a:cubicBezTo>
                  <a:pt x="4216" y="17016"/>
                  <a:pt x="4080" y="17129"/>
                  <a:pt x="3950" y="17259"/>
                </a:cubicBezTo>
                <a:cubicBezTo>
                  <a:pt x="3778" y="17489"/>
                  <a:pt x="3731" y="17761"/>
                  <a:pt x="3707" y="18039"/>
                </a:cubicBezTo>
                <a:cubicBezTo>
                  <a:pt x="3755" y="18282"/>
                  <a:pt x="3743" y="18524"/>
                  <a:pt x="3808" y="18760"/>
                </a:cubicBezTo>
                <a:cubicBezTo>
                  <a:pt x="3902" y="19097"/>
                  <a:pt x="3997" y="19429"/>
                  <a:pt x="4086" y="19760"/>
                </a:cubicBezTo>
                <a:cubicBezTo>
                  <a:pt x="4216" y="20037"/>
                  <a:pt x="4216" y="20037"/>
                  <a:pt x="3920" y="20061"/>
                </a:cubicBezTo>
                <a:cubicBezTo>
                  <a:pt x="3896" y="20064"/>
                  <a:pt x="3873" y="20066"/>
                  <a:pt x="3850" y="20066"/>
                </a:cubicBezTo>
                <a:cubicBezTo>
                  <a:pt x="3827" y="20066"/>
                  <a:pt x="3805" y="20064"/>
                  <a:pt x="3784" y="20061"/>
                </a:cubicBezTo>
                <a:cubicBezTo>
                  <a:pt x="3370" y="20037"/>
                  <a:pt x="3015" y="19884"/>
                  <a:pt x="2720" y="19594"/>
                </a:cubicBezTo>
                <a:cubicBezTo>
                  <a:pt x="2590" y="19541"/>
                  <a:pt x="2548" y="19417"/>
                  <a:pt x="2501" y="19310"/>
                </a:cubicBezTo>
                <a:cubicBezTo>
                  <a:pt x="2395" y="19074"/>
                  <a:pt x="2247" y="18855"/>
                  <a:pt x="2217" y="18589"/>
                </a:cubicBezTo>
                <a:cubicBezTo>
                  <a:pt x="2105" y="18412"/>
                  <a:pt x="2087" y="18205"/>
                  <a:pt x="2064" y="18010"/>
                </a:cubicBezTo>
                <a:cubicBezTo>
                  <a:pt x="1999" y="17424"/>
                  <a:pt x="2016" y="16839"/>
                  <a:pt x="2164" y="16259"/>
                </a:cubicBezTo>
                <a:cubicBezTo>
                  <a:pt x="2247" y="15940"/>
                  <a:pt x="2330" y="15615"/>
                  <a:pt x="2389" y="15290"/>
                </a:cubicBezTo>
                <a:cubicBezTo>
                  <a:pt x="2401" y="15219"/>
                  <a:pt x="2430" y="15148"/>
                  <a:pt x="2448" y="15083"/>
                </a:cubicBezTo>
                <a:cubicBezTo>
                  <a:pt x="2508" y="14899"/>
                  <a:pt x="2532" y="14823"/>
                  <a:pt x="2593" y="14823"/>
                </a:cubicBezTo>
                <a:cubicBezTo>
                  <a:pt x="2639" y="14823"/>
                  <a:pt x="2706" y="14867"/>
                  <a:pt x="2826" y="14941"/>
                </a:cubicBezTo>
                <a:cubicBezTo>
                  <a:pt x="3069" y="15089"/>
                  <a:pt x="3341" y="15166"/>
                  <a:pt x="3619" y="15213"/>
                </a:cubicBezTo>
                <a:cubicBezTo>
                  <a:pt x="3786" y="15241"/>
                  <a:pt x="3953" y="15254"/>
                  <a:pt x="4119" y="15254"/>
                </a:cubicBezTo>
                <a:cubicBezTo>
                  <a:pt x="4415" y="15254"/>
                  <a:pt x="4708" y="15212"/>
                  <a:pt x="4996" y="15136"/>
                </a:cubicBezTo>
                <a:cubicBezTo>
                  <a:pt x="5120" y="15101"/>
                  <a:pt x="5250" y="15089"/>
                  <a:pt x="5357" y="15018"/>
                </a:cubicBezTo>
                <a:cubicBezTo>
                  <a:pt x="5398" y="14977"/>
                  <a:pt x="5451" y="14971"/>
                  <a:pt x="5505" y="14959"/>
                </a:cubicBezTo>
                <a:cubicBezTo>
                  <a:pt x="5564" y="14935"/>
                  <a:pt x="5617" y="14917"/>
                  <a:pt x="5670" y="14894"/>
                </a:cubicBezTo>
                <a:cubicBezTo>
                  <a:pt x="5723" y="14835"/>
                  <a:pt x="5794" y="14805"/>
                  <a:pt x="5865" y="14775"/>
                </a:cubicBezTo>
                <a:cubicBezTo>
                  <a:pt x="5895" y="14740"/>
                  <a:pt x="5942" y="14716"/>
                  <a:pt x="5983" y="14699"/>
                </a:cubicBezTo>
                <a:cubicBezTo>
                  <a:pt x="6013" y="14657"/>
                  <a:pt x="6054" y="14634"/>
                  <a:pt x="6102" y="14616"/>
                </a:cubicBezTo>
                <a:cubicBezTo>
                  <a:pt x="6155" y="14569"/>
                  <a:pt x="6214" y="14515"/>
                  <a:pt x="6267" y="14468"/>
                </a:cubicBezTo>
                <a:cubicBezTo>
                  <a:pt x="6368" y="14332"/>
                  <a:pt x="6474" y="14202"/>
                  <a:pt x="6575" y="14072"/>
                </a:cubicBezTo>
                <a:cubicBezTo>
                  <a:pt x="6587" y="14042"/>
                  <a:pt x="6598" y="14019"/>
                  <a:pt x="6616" y="13995"/>
                </a:cubicBezTo>
                <a:cubicBezTo>
                  <a:pt x="6610" y="13960"/>
                  <a:pt x="6628" y="13936"/>
                  <a:pt x="6652" y="13918"/>
                </a:cubicBezTo>
                <a:cubicBezTo>
                  <a:pt x="6687" y="13759"/>
                  <a:pt x="6723" y="13605"/>
                  <a:pt x="6752" y="13445"/>
                </a:cubicBezTo>
                <a:cubicBezTo>
                  <a:pt x="6746" y="13416"/>
                  <a:pt x="6752" y="13392"/>
                  <a:pt x="6776" y="13368"/>
                </a:cubicBezTo>
                <a:cubicBezTo>
                  <a:pt x="6788" y="13156"/>
                  <a:pt x="6799" y="12949"/>
                  <a:pt x="6805" y="12742"/>
                </a:cubicBezTo>
                <a:cubicBezTo>
                  <a:pt x="6788" y="12700"/>
                  <a:pt x="6782" y="12659"/>
                  <a:pt x="6788" y="12617"/>
                </a:cubicBezTo>
                <a:cubicBezTo>
                  <a:pt x="6758" y="12464"/>
                  <a:pt x="6723" y="12304"/>
                  <a:pt x="6693" y="12150"/>
                </a:cubicBezTo>
                <a:cubicBezTo>
                  <a:pt x="6646" y="12091"/>
                  <a:pt x="6634" y="12020"/>
                  <a:pt x="6616" y="11955"/>
                </a:cubicBezTo>
                <a:cubicBezTo>
                  <a:pt x="6563" y="11914"/>
                  <a:pt x="6545" y="11855"/>
                  <a:pt x="6521" y="11802"/>
                </a:cubicBezTo>
                <a:cubicBezTo>
                  <a:pt x="6462" y="11760"/>
                  <a:pt x="6451" y="11695"/>
                  <a:pt x="6421" y="11636"/>
                </a:cubicBezTo>
                <a:cubicBezTo>
                  <a:pt x="6344" y="11530"/>
                  <a:pt x="6238" y="11447"/>
                  <a:pt x="6143" y="11358"/>
                </a:cubicBezTo>
                <a:cubicBezTo>
                  <a:pt x="6090" y="11323"/>
                  <a:pt x="6037" y="11287"/>
                  <a:pt x="5983" y="11252"/>
                </a:cubicBezTo>
                <a:cubicBezTo>
                  <a:pt x="5930" y="11228"/>
                  <a:pt x="5877" y="11204"/>
                  <a:pt x="5824" y="11181"/>
                </a:cubicBezTo>
                <a:cubicBezTo>
                  <a:pt x="5695" y="11144"/>
                  <a:pt x="5566" y="11116"/>
                  <a:pt x="5438" y="11116"/>
                </a:cubicBezTo>
                <a:cubicBezTo>
                  <a:pt x="5360" y="11116"/>
                  <a:pt x="5281" y="11127"/>
                  <a:pt x="5203" y="11151"/>
                </a:cubicBezTo>
                <a:cubicBezTo>
                  <a:pt x="5020" y="11222"/>
                  <a:pt x="4848" y="11299"/>
                  <a:pt x="4695" y="11411"/>
                </a:cubicBezTo>
                <a:cubicBezTo>
                  <a:pt x="4665" y="11435"/>
                  <a:pt x="4641" y="11465"/>
                  <a:pt x="4618" y="11494"/>
                </a:cubicBezTo>
                <a:cubicBezTo>
                  <a:pt x="4576" y="11553"/>
                  <a:pt x="4547" y="11624"/>
                  <a:pt x="4488" y="11677"/>
                </a:cubicBezTo>
                <a:cubicBezTo>
                  <a:pt x="4470" y="11731"/>
                  <a:pt x="4452" y="11784"/>
                  <a:pt x="4423" y="11837"/>
                </a:cubicBezTo>
                <a:cubicBezTo>
                  <a:pt x="4298" y="12091"/>
                  <a:pt x="4287" y="12357"/>
                  <a:pt x="4375" y="12617"/>
                </a:cubicBezTo>
                <a:cubicBezTo>
                  <a:pt x="4446" y="12819"/>
                  <a:pt x="4559" y="12978"/>
                  <a:pt x="4783" y="13037"/>
                </a:cubicBezTo>
                <a:cubicBezTo>
                  <a:pt x="4865" y="13059"/>
                  <a:pt x="4933" y="13070"/>
                  <a:pt x="4990" y="13070"/>
                </a:cubicBezTo>
                <a:cubicBezTo>
                  <a:pt x="5168" y="13070"/>
                  <a:pt x="5233" y="12959"/>
                  <a:pt x="5233" y="12694"/>
                </a:cubicBezTo>
                <a:cubicBezTo>
                  <a:pt x="5239" y="12623"/>
                  <a:pt x="5239" y="12547"/>
                  <a:pt x="5150" y="12517"/>
                </a:cubicBezTo>
                <a:cubicBezTo>
                  <a:pt x="5137" y="12513"/>
                  <a:pt x="5125" y="12511"/>
                  <a:pt x="5114" y="12511"/>
                </a:cubicBezTo>
                <a:cubicBezTo>
                  <a:pt x="5059" y="12511"/>
                  <a:pt x="5025" y="12556"/>
                  <a:pt x="4990" y="12606"/>
                </a:cubicBezTo>
                <a:cubicBezTo>
                  <a:pt x="4949" y="12671"/>
                  <a:pt x="4896" y="12730"/>
                  <a:pt x="4825" y="12765"/>
                </a:cubicBezTo>
                <a:cubicBezTo>
                  <a:pt x="4777" y="12793"/>
                  <a:pt x="4737" y="12807"/>
                  <a:pt x="4704" y="12807"/>
                </a:cubicBezTo>
                <a:cubicBezTo>
                  <a:pt x="4637" y="12807"/>
                  <a:pt x="4598" y="12752"/>
                  <a:pt x="4582" y="12641"/>
                </a:cubicBezTo>
                <a:cubicBezTo>
                  <a:pt x="4553" y="12470"/>
                  <a:pt x="4612" y="12316"/>
                  <a:pt x="4700" y="12180"/>
                </a:cubicBezTo>
                <a:cubicBezTo>
                  <a:pt x="4893" y="11896"/>
                  <a:pt x="5165" y="11757"/>
                  <a:pt x="5473" y="11757"/>
                </a:cubicBezTo>
                <a:cubicBezTo>
                  <a:pt x="5543" y="11757"/>
                  <a:pt x="5615" y="11764"/>
                  <a:pt x="5688" y="11778"/>
                </a:cubicBezTo>
                <a:cubicBezTo>
                  <a:pt x="5989" y="11831"/>
                  <a:pt x="6255" y="11985"/>
                  <a:pt x="6380" y="12298"/>
                </a:cubicBezTo>
                <a:cubicBezTo>
                  <a:pt x="6451" y="12470"/>
                  <a:pt x="6468" y="12653"/>
                  <a:pt x="6504" y="12830"/>
                </a:cubicBezTo>
                <a:cubicBezTo>
                  <a:pt x="6610" y="13380"/>
                  <a:pt x="6504" y="13883"/>
                  <a:pt x="6161" y="14332"/>
                </a:cubicBezTo>
                <a:cubicBezTo>
                  <a:pt x="6096" y="14421"/>
                  <a:pt x="6013" y="14492"/>
                  <a:pt x="5924" y="14563"/>
                </a:cubicBezTo>
                <a:cubicBezTo>
                  <a:pt x="5700" y="14722"/>
                  <a:pt x="5440" y="14823"/>
                  <a:pt x="5179" y="14906"/>
                </a:cubicBezTo>
                <a:cubicBezTo>
                  <a:pt x="4819" y="15028"/>
                  <a:pt x="4460" y="15099"/>
                  <a:pt x="4100" y="15099"/>
                </a:cubicBezTo>
                <a:cubicBezTo>
                  <a:pt x="3734" y="15099"/>
                  <a:pt x="3368" y="15026"/>
                  <a:pt x="3004" y="14858"/>
                </a:cubicBezTo>
                <a:cubicBezTo>
                  <a:pt x="2950" y="14858"/>
                  <a:pt x="2903" y="14835"/>
                  <a:pt x="2879" y="14781"/>
                </a:cubicBezTo>
                <a:cubicBezTo>
                  <a:pt x="2850" y="14775"/>
                  <a:pt x="2826" y="14764"/>
                  <a:pt x="2814" y="14734"/>
                </a:cubicBezTo>
                <a:cubicBezTo>
                  <a:pt x="2619" y="14604"/>
                  <a:pt x="2619" y="14604"/>
                  <a:pt x="2726" y="14427"/>
                </a:cubicBezTo>
                <a:cubicBezTo>
                  <a:pt x="2738" y="14350"/>
                  <a:pt x="2785" y="14285"/>
                  <a:pt x="2832" y="14226"/>
                </a:cubicBezTo>
                <a:cubicBezTo>
                  <a:pt x="2838" y="14167"/>
                  <a:pt x="2862" y="14119"/>
                  <a:pt x="2915" y="14090"/>
                </a:cubicBezTo>
                <a:cubicBezTo>
                  <a:pt x="2933" y="14054"/>
                  <a:pt x="2945" y="14019"/>
                  <a:pt x="2962" y="13983"/>
                </a:cubicBezTo>
                <a:cubicBezTo>
                  <a:pt x="3252" y="13498"/>
                  <a:pt x="3483" y="12978"/>
                  <a:pt x="3684" y="12452"/>
                </a:cubicBezTo>
                <a:cubicBezTo>
                  <a:pt x="3755" y="12257"/>
                  <a:pt x="3808" y="12056"/>
                  <a:pt x="3914" y="11873"/>
                </a:cubicBezTo>
                <a:cubicBezTo>
                  <a:pt x="3914" y="11843"/>
                  <a:pt x="3920" y="11813"/>
                  <a:pt x="3944" y="11796"/>
                </a:cubicBezTo>
                <a:cubicBezTo>
                  <a:pt x="4015" y="11601"/>
                  <a:pt x="4080" y="11405"/>
                  <a:pt x="4151" y="11204"/>
                </a:cubicBezTo>
                <a:cubicBezTo>
                  <a:pt x="4151" y="11175"/>
                  <a:pt x="4151" y="11145"/>
                  <a:pt x="4174" y="11128"/>
                </a:cubicBezTo>
                <a:cubicBezTo>
                  <a:pt x="4298" y="10542"/>
                  <a:pt x="4375" y="9963"/>
                  <a:pt x="4233" y="9372"/>
                </a:cubicBezTo>
                <a:cubicBezTo>
                  <a:pt x="4216" y="9312"/>
                  <a:pt x="4198" y="9259"/>
                  <a:pt x="4180" y="9206"/>
                </a:cubicBezTo>
                <a:cubicBezTo>
                  <a:pt x="4139" y="9135"/>
                  <a:pt x="4092" y="9076"/>
                  <a:pt x="4056" y="9005"/>
                </a:cubicBezTo>
                <a:cubicBezTo>
                  <a:pt x="3944" y="8769"/>
                  <a:pt x="3784" y="8579"/>
                  <a:pt x="3589" y="8414"/>
                </a:cubicBezTo>
                <a:cubicBezTo>
                  <a:pt x="3447" y="8296"/>
                  <a:pt x="3447" y="8296"/>
                  <a:pt x="3542" y="8136"/>
                </a:cubicBezTo>
                <a:cubicBezTo>
                  <a:pt x="3559" y="8112"/>
                  <a:pt x="3571" y="8095"/>
                  <a:pt x="3583" y="8071"/>
                </a:cubicBezTo>
                <a:cubicBezTo>
                  <a:pt x="3961" y="7474"/>
                  <a:pt x="4180" y="6829"/>
                  <a:pt x="4263" y="6132"/>
                </a:cubicBezTo>
                <a:cubicBezTo>
                  <a:pt x="4293" y="5895"/>
                  <a:pt x="4263" y="5665"/>
                  <a:pt x="4263" y="5434"/>
                </a:cubicBezTo>
                <a:cubicBezTo>
                  <a:pt x="4233" y="5251"/>
                  <a:pt x="4210" y="5067"/>
                  <a:pt x="4180" y="4884"/>
                </a:cubicBezTo>
                <a:cubicBezTo>
                  <a:pt x="4080" y="4624"/>
                  <a:pt x="4080" y="4624"/>
                  <a:pt x="4334" y="4600"/>
                </a:cubicBezTo>
                <a:cubicBezTo>
                  <a:pt x="4381" y="4571"/>
                  <a:pt x="4440" y="4571"/>
                  <a:pt x="4494" y="4571"/>
                </a:cubicBezTo>
                <a:cubicBezTo>
                  <a:pt x="4512" y="4553"/>
                  <a:pt x="4533" y="4545"/>
                  <a:pt x="4555" y="4545"/>
                </a:cubicBezTo>
                <a:cubicBezTo>
                  <a:pt x="4562" y="4545"/>
                  <a:pt x="4569" y="4546"/>
                  <a:pt x="4576" y="4547"/>
                </a:cubicBezTo>
                <a:cubicBezTo>
                  <a:pt x="4612" y="4541"/>
                  <a:pt x="4653" y="4535"/>
                  <a:pt x="4689" y="4529"/>
                </a:cubicBezTo>
                <a:cubicBezTo>
                  <a:pt x="4716" y="4506"/>
                  <a:pt x="4747" y="4498"/>
                  <a:pt x="4779" y="4498"/>
                </a:cubicBezTo>
                <a:cubicBezTo>
                  <a:pt x="4788" y="4498"/>
                  <a:pt x="4798" y="4499"/>
                  <a:pt x="4807" y="4500"/>
                </a:cubicBezTo>
                <a:cubicBezTo>
                  <a:pt x="4890" y="4482"/>
                  <a:pt x="4967" y="4470"/>
                  <a:pt x="5043" y="4453"/>
                </a:cubicBezTo>
                <a:cubicBezTo>
                  <a:pt x="5156" y="4399"/>
                  <a:pt x="5280" y="4376"/>
                  <a:pt x="5398" y="4346"/>
                </a:cubicBezTo>
                <a:cubicBezTo>
                  <a:pt x="5422" y="4340"/>
                  <a:pt x="5451" y="4334"/>
                  <a:pt x="5475" y="4322"/>
                </a:cubicBezTo>
                <a:cubicBezTo>
                  <a:pt x="5489" y="4304"/>
                  <a:pt x="5509" y="4297"/>
                  <a:pt x="5531" y="4297"/>
                </a:cubicBezTo>
                <a:cubicBezTo>
                  <a:pt x="5538" y="4297"/>
                  <a:pt x="5545" y="4297"/>
                  <a:pt x="5552" y="4299"/>
                </a:cubicBezTo>
                <a:cubicBezTo>
                  <a:pt x="5670" y="4252"/>
                  <a:pt x="5782" y="4192"/>
                  <a:pt x="5907" y="4175"/>
                </a:cubicBezTo>
                <a:cubicBezTo>
                  <a:pt x="5942" y="4145"/>
                  <a:pt x="5983" y="4139"/>
                  <a:pt x="6025" y="4139"/>
                </a:cubicBezTo>
                <a:cubicBezTo>
                  <a:pt x="6114" y="4074"/>
                  <a:pt x="6226" y="4074"/>
                  <a:pt x="6326" y="4039"/>
                </a:cubicBezTo>
                <a:cubicBezTo>
                  <a:pt x="6451" y="3991"/>
                  <a:pt x="6575" y="3956"/>
                  <a:pt x="6687" y="3885"/>
                </a:cubicBezTo>
                <a:cubicBezTo>
                  <a:pt x="6764" y="3826"/>
                  <a:pt x="6841" y="3784"/>
                  <a:pt x="6929" y="3749"/>
                </a:cubicBezTo>
                <a:cubicBezTo>
                  <a:pt x="6935" y="3743"/>
                  <a:pt x="6947" y="3737"/>
                  <a:pt x="6959" y="3737"/>
                </a:cubicBezTo>
                <a:cubicBezTo>
                  <a:pt x="7093" y="3638"/>
                  <a:pt x="7156" y="3590"/>
                  <a:pt x="7215" y="3590"/>
                </a:cubicBezTo>
                <a:cubicBezTo>
                  <a:pt x="7269" y="3590"/>
                  <a:pt x="7319" y="3629"/>
                  <a:pt x="7414" y="3702"/>
                </a:cubicBezTo>
                <a:cubicBezTo>
                  <a:pt x="7491" y="3714"/>
                  <a:pt x="7538" y="3767"/>
                  <a:pt x="7615" y="3790"/>
                </a:cubicBezTo>
                <a:cubicBezTo>
                  <a:pt x="7924" y="3870"/>
                  <a:pt x="8235" y="3901"/>
                  <a:pt x="8546" y="3901"/>
                </a:cubicBezTo>
                <a:cubicBezTo>
                  <a:pt x="8766" y="3901"/>
                  <a:pt x="8986" y="3886"/>
                  <a:pt x="9206" y="3861"/>
                </a:cubicBezTo>
                <a:lnTo>
                  <a:pt x="9247" y="3861"/>
                </a:lnTo>
                <a:cubicBezTo>
                  <a:pt x="9324" y="3832"/>
                  <a:pt x="9401" y="3832"/>
                  <a:pt x="9484" y="3826"/>
                </a:cubicBezTo>
                <a:cubicBezTo>
                  <a:pt x="9608" y="3802"/>
                  <a:pt x="9732" y="3761"/>
                  <a:pt x="9862" y="3749"/>
                </a:cubicBezTo>
                <a:cubicBezTo>
                  <a:pt x="10045" y="3731"/>
                  <a:pt x="10205" y="3648"/>
                  <a:pt x="10376" y="3601"/>
                </a:cubicBezTo>
                <a:cubicBezTo>
                  <a:pt x="10506" y="3566"/>
                  <a:pt x="10636" y="3501"/>
                  <a:pt x="10767" y="3465"/>
                </a:cubicBezTo>
                <a:cubicBezTo>
                  <a:pt x="10802" y="3371"/>
                  <a:pt x="10891" y="3365"/>
                  <a:pt x="10968" y="3329"/>
                </a:cubicBezTo>
                <a:cubicBezTo>
                  <a:pt x="10985" y="3323"/>
                  <a:pt x="11009" y="3311"/>
                  <a:pt x="11027" y="3306"/>
                </a:cubicBezTo>
                <a:cubicBezTo>
                  <a:pt x="11115" y="3235"/>
                  <a:pt x="11216" y="3181"/>
                  <a:pt x="11328" y="3152"/>
                </a:cubicBezTo>
                <a:cubicBezTo>
                  <a:pt x="11346" y="3128"/>
                  <a:pt x="11376" y="3116"/>
                  <a:pt x="11405" y="3116"/>
                </a:cubicBezTo>
                <a:cubicBezTo>
                  <a:pt x="11464" y="3057"/>
                  <a:pt x="11529" y="3022"/>
                  <a:pt x="11600" y="2998"/>
                </a:cubicBezTo>
                <a:cubicBezTo>
                  <a:pt x="11624" y="2969"/>
                  <a:pt x="11653" y="2951"/>
                  <a:pt x="11689" y="2951"/>
                </a:cubicBezTo>
                <a:cubicBezTo>
                  <a:pt x="11730" y="2909"/>
                  <a:pt x="11778" y="2880"/>
                  <a:pt x="11831" y="2862"/>
                </a:cubicBezTo>
                <a:cubicBezTo>
                  <a:pt x="11854" y="2850"/>
                  <a:pt x="11884" y="2838"/>
                  <a:pt x="11908" y="2821"/>
                </a:cubicBezTo>
                <a:cubicBezTo>
                  <a:pt x="11967" y="2768"/>
                  <a:pt x="12032" y="2714"/>
                  <a:pt x="12115" y="2685"/>
                </a:cubicBezTo>
                <a:lnTo>
                  <a:pt x="12126" y="2673"/>
                </a:lnTo>
                <a:cubicBezTo>
                  <a:pt x="12215" y="2596"/>
                  <a:pt x="12316" y="2531"/>
                  <a:pt x="12428" y="2496"/>
                </a:cubicBezTo>
                <a:cubicBezTo>
                  <a:pt x="12428" y="2484"/>
                  <a:pt x="12434" y="2478"/>
                  <a:pt x="12446" y="2478"/>
                </a:cubicBezTo>
                <a:cubicBezTo>
                  <a:pt x="12475" y="2448"/>
                  <a:pt x="12505" y="2413"/>
                  <a:pt x="12540" y="2389"/>
                </a:cubicBezTo>
                <a:cubicBezTo>
                  <a:pt x="12919" y="2159"/>
                  <a:pt x="13303" y="1940"/>
                  <a:pt x="13729" y="1810"/>
                </a:cubicBezTo>
                <a:cubicBezTo>
                  <a:pt x="13977" y="1733"/>
                  <a:pt x="14231" y="1686"/>
                  <a:pt x="14468" y="1579"/>
                </a:cubicBezTo>
                <a:cubicBezTo>
                  <a:pt x="14486" y="1575"/>
                  <a:pt x="14503" y="1573"/>
                  <a:pt x="14519" y="1573"/>
                </a:cubicBezTo>
                <a:cubicBezTo>
                  <a:pt x="14595" y="1573"/>
                  <a:pt x="14643" y="1618"/>
                  <a:pt x="14692" y="1691"/>
                </a:cubicBezTo>
                <a:cubicBezTo>
                  <a:pt x="14935" y="2046"/>
                  <a:pt x="15029" y="2448"/>
                  <a:pt x="15088" y="2862"/>
                </a:cubicBezTo>
                <a:cubicBezTo>
                  <a:pt x="15106" y="2980"/>
                  <a:pt x="15083" y="3093"/>
                  <a:pt x="15035" y="3205"/>
                </a:cubicBezTo>
                <a:cubicBezTo>
                  <a:pt x="14923" y="3459"/>
                  <a:pt x="14763" y="3678"/>
                  <a:pt x="14586" y="3885"/>
                </a:cubicBezTo>
                <a:cubicBezTo>
                  <a:pt x="14367" y="4151"/>
                  <a:pt x="14089" y="4322"/>
                  <a:pt x="13735" y="4346"/>
                </a:cubicBezTo>
                <a:cubicBezTo>
                  <a:pt x="13599" y="4358"/>
                  <a:pt x="13463" y="4382"/>
                  <a:pt x="13327" y="4382"/>
                </a:cubicBezTo>
                <a:cubicBezTo>
                  <a:pt x="13126" y="4382"/>
                  <a:pt x="12919" y="4376"/>
                  <a:pt x="12789" y="4175"/>
                </a:cubicBezTo>
                <a:cubicBezTo>
                  <a:pt x="12706" y="4121"/>
                  <a:pt x="12682" y="4033"/>
                  <a:pt x="12664" y="3938"/>
                </a:cubicBezTo>
                <a:cubicBezTo>
                  <a:pt x="12605" y="3855"/>
                  <a:pt x="12570" y="3767"/>
                  <a:pt x="12623" y="3666"/>
                </a:cubicBezTo>
                <a:cubicBezTo>
                  <a:pt x="12629" y="3412"/>
                  <a:pt x="12700" y="3306"/>
                  <a:pt x="12895" y="3258"/>
                </a:cubicBezTo>
                <a:cubicBezTo>
                  <a:pt x="12907" y="3251"/>
                  <a:pt x="12918" y="3248"/>
                  <a:pt x="12930" y="3248"/>
                </a:cubicBezTo>
                <a:cubicBezTo>
                  <a:pt x="12947" y="3248"/>
                  <a:pt x="12963" y="3256"/>
                  <a:pt x="12978" y="3270"/>
                </a:cubicBezTo>
                <a:cubicBezTo>
                  <a:pt x="13055" y="3282"/>
                  <a:pt x="13102" y="3329"/>
                  <a:pt x="13131" y="3400"/>
                </a:cubicBezTo>
                <a:cubicBezTo>
                  <a:pt x="13179" y="3495"/>
                  <a:pt x="13078" y="3560"/>
                  <a:pt x="13061" y="3654"/>
                </a:cubicBezTo>
                <a:cubicBezTo>
                  <a:pt x="13089" y="3661"/>
                  <a:pt x="13116" y="3664"/>
                  <a:pt x="13142" y="3664"/>
                </a:cubicBezTo>
                <a:cubicBezTo>
                  <a:pt x="13282" y="3664"/>
                  <a:pt x="13398" y="3584"/>
                  <a:pt x="13528" y="3554"/>
                </a:cubicBezTo>
                <a:cubicBezTo>
                  <a:pt x="13539" y="3542"/>
                  <a:pt x="13551" y="3524"/>
                  <a:pt x="13563" y="3507"/>
                </a:cubicBezTo>
                <a:cubicBezTo>
                  <a:pt x="13604" y="3501"/>
                  <a:pt x="13634" y="3477"/>
                  <a:pt x="13652" y="3436"/>
                </a:cubicBezTo>
                <a:cubicBezTo>
                  <a:pt x="13681" y="3406"/>
                  <a:pt x="13711" y="3377"/>
                  <a:pt x="13740" y="3347"/>
                </a:cubicBezTo>
                <a:cubicBezTo>
                  <a:pt x="13782" y="3099"/>
                  <a:pt x="13705" y="2969"/>
                  <a:pt x="13474" y="2874"/>
                </a:cubicBezTo>
                <a:cubicBezTo>
                  <a:pt x="13386" y="2841"/>
                  <a:pt x="13297" y="2802"/>
                  <a:pt x="13195" y="2802"/>
                </a:cubicBezTo>
                <a:cubicBezTo>
                  <a:pt x="13187" y="2802"/>
                  <a:pt x="13180" y="2803"/>
                  <a:pt x="13173" y="2803"/>
                </a:cubicBezTo>
                <a:cubicBezTo>
                  <a:pt x="13148" y="2828"/>
                  <a:pt x="13121" y="2838"/>
                  <a:pt x="13092" y="2838"/>
                </a:cubicBezTo>
                <a:cubicBezTo>
                  <a:pt x="13080" y="2838"/>
                  <a:pt x="13067" y="2836"/>
                  <a:pt x="13055" y="2833"/>
                </a:cubicBezTo>
                <a:cubicBezTo>
                  <a:pt x="12954" y="2862"/>
                  <a:pt x="12854" y="2898"/>
                  <a:pt x="12753" y="2927"/>
                </a:cubicBezTo>
                <a:cubicBezTo>
                  <a:pt x="12724" y="2969"/>
                  <a:pt x="12676" y="2998"/>
                  <a:pt x="12629" y="3016"/>
                </a:cubicBezTo>
                <a:cubicBezTo>
                  <a:pt x="12617" y="3028"/>
                  <a:pt x="12605" y="3034"/>
                  <a:pt x="12599" y="3045"/>
                </a:cubicBezTo>
                <a:cubicBezTo>
                  <a:pt x="12540" y="3093"/>
                  <a:pt x="12487" y="3146"/>
                  <a:pt x="12434" y="3199"/>
                </a:cubicBezTo>
                <a:cubicBezTo>
                  <a:pt x="12422" y="3246"/>
                  <a:pt x="12398" y="3282"/>
                  <a:pt x="12363" y="3317"/>
                </a:cubicBezTo>
                <a:cubicBezTo>
                  <a:pt x="12322" y="3447"/>
                  <a:pt x="12274" y="3578"/>
                  <a:pt x="12233" y="3708"/>
                </a:cubicBezTo>
                <a:cubicBezTo>
                  <a:pt x="12227" y="3773"/>
                  <a:pt x="12239" y="3844"/>
                  <a:pt x="12197" y="3903"/>
                </a:cubicBezTo>
                <a:cubicBezTo>
                  <a:pt x="12191" y="3926"/>
                  <a:pt x="12191" y="3956"/>
                  <a:pt x="12191" y="3980"/>
                </a:cubicBezTo>
                <a:cubicBezTo>
                  <a:pt x="12227" y="4098"/>
                  <a:pt x="12251" y="4222"/>
                  <a:pt x="12310" y="4334"/>
                </a:cubicBezTo>
                <a:cubicBezTo>
                  <a:pt x="12351" y="4364"/>
                  <a:pt x="12381" y="4399"/>
                  <a:pt x="12392" y="4447"/>
                </a:cubicBezTo>
                <a:cubicBezTo>
                  <a:pt x="12416" y="4476"/>
                  <a:pt x="12440" y="4512"/>
                  <a:pt x="12463" y="4541"/>
                </a:cubicBezTo>
                <a:cubicBezTo>
                  <a:pt x="12505" y="4547"/>
                  <a:pt x="12528" y="4571"/>
                  <a:pt x="12546" y="4606"/>
                </a:cubicBezTo>
                <a:cubicBezTo>
                  <a:pt x="12706" y="4730"/>
                  <a:pt x="12865" y="4843"/>
                  <a:pt x="13061" y="4914"/>
                </a:cubicBezTo>
                <a:cubicBezTo>
                  <a:pt x="13137" y="4931"/>
                  <a:pt x="13214" y="4949"/>
                  <a:pt x="13291" y="4967"/>
                </a:cubicBezTo>
                <a:cubicBezTo>
                  <a:pt x="13445" y="4961"/>
                  <a:pt x="13604" y="4961"/>
                  <a:pt x="13758" y="4955"/>
                </a:cubicBezTo>
                <a:cubicBezTo>
                  <a:pt x="13778" y="4941"/>
                  <a:pt x="13801" y="4930"/>
                  <a:pt x="13825" y="4930"/>
                </a:cubicBezTo>
                <a:cubicBezTo>
                  <a:pt x="13831" y="4930"/>
                  <a:pt x="13836" y="4930"/>
                  <a:pt x="13841" y="4931"/>
                </a:cubicBezTo>
                <a:cubicBezTo>
                  <a:pt x="13965" y="4872"/>
                  <a:pt x="14095" y="4872"/>
                  <a:pt x="14231" y="4872"/>
                </a:cubicBezTo>
                <a:cubicBezTo>
                  <a:pt x="14592" y="4707"/>
                  <a:pt x="14893" y="4476"/>
                  <a:pt x="15071" y="4104"/>
                </a:cubicBezTo>
                <a:cubicBezTo>
                  <a:pt x="15201" y="3832"/>
                  <a:pt x="15242" y="3530"/>
                  <a:pt x="15254" y="3229"/>
                </a:cubicBezTo>
                <a:cubicBezTo>
                  <a:pt x="15272" y="2815"/>
                  <a:pt x="15195" y="2413"/>
                  <a:pt x="15041" y="2028"/>
                </a:cubicBezTo>
                <a:cubicBezTo>
                  <a:pt x="15000" y="1922"/>
                  <a:pt x="14947" y="1827"/>
                  <a:pt x="14893" y="1733"/>
                </a:cubicBezTo>
                <a:cubicBezTo>
                  <a:pt x="14858" y="1680"/>
                  <a:pt x="14805" y="1632"/>
                  <a:pt x="14811" y="1556"/>
                </a:cubicBezTo>
                <a:cubicBezTo>
                  <a:pt x="14917" y="1532"/>
                  <a:pt x="15029" y="1544"/>
                  <a:pt x="15136" y="1508"/>
                </a:cubicBezTo>
                <a:cubicBezTo>
                  <a:pt x="15252" y="1508"/>
                  <a:pt x="15368" y="1508"/>
                  <a:pt x="15484" y="1508"/>
                </a:cubicBezTo>
                <a:cubicBezTo>
                  <a:pt x="15717" y="1508"/>
                  <a:pt x="15948" y="1510"/>
                  <a:pt x="16176" y="1526"/>
                </a:cubicBezTo>
                <a:cubicBezTo>
                  <a:pt x="16490" y="1544"/>
                  <a:pt x="16797" y="1597"/>
                  <a:pt x="17087" y="1733"/>
                </a:cubicBezTo>
                <a:cubicBezTo>
                  <a:pt x="17270" y="1810"/>
                  <a:pt x="17400" y="1946"/>
                  <a:pt x="17513" y="2099"/>
                </a:cubicBezTo>
                <a:cubicBezTo>
                  <a:pt x="17578" y="2182"/>
                  <a:pt x="17637" y="2271"/>
                  <a:pt x="17696" y="2354"/>
                </a:cubicBezTo>
                <a:cubicBezTo>
                  <a:pt x="17861" y="2567"/>
                  <a:pt x="17968" y="2809"/>
                  <a:pt x="17997" y="3075"/>
                </a:cubicBezTo>
                <a:cubicBezTo>
                  <a:pt x="18003" y="3105"/>
                  <a:pt x="18009" y="3128"/>
                  <a:pt x="18015" y="3152"/>
                </a:cubicBezTo>
                <a:cubicBezTo>
                  <a:pt x="18045" y="3205"/>
                  <a:pt x="18045" y="3258"/>
                  <a:pt x="18033" y="3311"/>
                </a:cubicBezTo>
                <a:cubicBezTo>
                  <a:pt x="18033" y="3341"/>
                  <a:pt x="18033" y="3365"/>
                  <a:pt x="18033" y="3388"/>
                </a:cubicBezTo>
                <a:cubicBezTo>
                  <a:pt x="18045" y="3483"/>
                  <a:pt x="18056" y="3578"/>
                  <a:pt x="18015" y="3666"/>
                </a:cubicBezTo>
                <a:cubicBezTo>
                  <a:pt x="18009" y="3767"/>
                  <a:pt x="17974" y="3861"/>
                  <a:pt x="17932" y="3950"/>
                </a:cubicBezTo>
                <a:cubicBezTo>
                  <a:pt x="17912" y="4001"/>
                  <a:pt x="17878" y="4035"/>
                  <a:pt x="17822" y="4035"/>
                </a:cubicBezTo>
                <a:cubicBezTo>
                  <a:pt x="17814" y="4035"/>
                  <a:pt x="17806" y="4034"/>
                  <a:pt x="17796" y="4033"/>
                </a:cubicBezTo>
                <a:cubicBezTo>
                  <a:pt x="17699" y="4022"/>
                  <a:pt x="17603" y="4017"/>
                  <a:pt x="17506" y="4017"/>
                </a:cubicBezTo>
                <a:cubicBezTo>
                  <a:pt x="17233" y="4017"/>
                  <a:pt x="16962" y="4056"/>
                  <a:pt x="16691" y="4104"/>
                </a:cubicBezTo>
                <a:cubicBezTo>
                  <a:pt x="16212" y="4181"/>
                  <a:pt x="15757" y="4340"/>
                  <a:pt x="15343" y="4606"/>
                </a:cubicBezTo>
                <a:cubicBezTo>
                  <a:pt x="15236" y="4707"/>
                  <a:pt x="15148" y="4843"/>
                  <a:pt x="15023" y="4931"/>
                </a:cubicBezTo>
                <a:cubicBezTo>
                  <a:pt x="14935" y="5091"/>
                  <a:pt x="14840" y="5245"/>
                  <a:pt x="14817" y="5434"/>
                </a:cubicBezTo>
                <a:cubicBezTo>
                  <a:pt x="14805" y="5582"/>
                  <a:pt x="14840" y="5718"/>
                  <a:pt x="14870" y="5860"/>
                </a:cubicBezTo>
                <a:cubicBezTo>
                  <a:pt x="14899" y="5883"/>
                  <a:pt x="14905" y="5907"/>
                  <a:pt x="14911" y="5937"/>
                </a:cubicBezTo>
                <a:cubicBezTo>
                  <a:pt x="15071" y="6203"/>
                  <a:pt x="15313" y="6333"/>
                  <a:pt x="15603" y="6392"/>
                </a:cubicBezTo>
                <a:cubicBezTo>
                  <a:pt x="15612" y="6390"/>
                  <a:pt x="15620" y="6390"/>
                  <a:pt x="15627" y="6390"/>
                </a:cubicBezTo>
                <a:cubicBezTo>
                  <a:pt x="15650" y="6390"/>
                  <a:pt x="15668" y="6396"/>
                  <a:pt x="15686" y="6410"/>
                </a:cubicBezTo>
                <a:cubicBezTo>
                  <a:pt x="15693" y="6410"/>
                  <a:pt x="15701" y="6410"/>
                  <a:pt x="15708" y="6410"/>
                </a:cubicBezTo>
                <a:cubicBezTo>
                  <a:pt x="16201" y="6410"/>
                  <a:pt x="16613" y="6221"/>
                  <a:pt x="16945" y="5866"/>
                </a:cubicBezTo>
                <a:cubicBezTo>
                  <a:pt x="17034" y="5771"/>
                  <a:pt x="17134" y="5688"/>
                  <a:pt x="17211" y="5588"/>
                </a:cubicBezTo>
                <a:cubicBezTo>
                  <a:pt x="17223" y="5564"/>
                  <a:pt x="17229" y="5540"/>
                  <a:pt x="17246" y="5517"/>
                </a:cubicBezTo>
                <a:cubicBezTo>
                  <a:pt x="17583" y="5138"/>
                  <a:pt x="17861" y="4730"/>
                  <a:pt x="18021" y="4246"/>
                </a:cubicBezTo>
                <a:cubicBezTo>
                  <a:pt x="18042" y="4181"/>
                  <a:pt x="18082" y="4148"/>
                  <a:pt x="18136" y="4148"/>
                </a:cubicBezTo>
                <a:cubicBezTo>
                  <a:pt x="18157" y="4148"/>
                  <a:pt x="18180" y="4153"/>
                  <a:pt x="18204" y="4163"/>
                </a:cubicBezTo>
                <a:cubicBezTo>
                  <a:pt x="18231" y="4162"/>
                  <a:pt x="18258" y="4162"/>
                  <a:pt x="18284" y="4162"/>
                </a:cubicBezTo>
                <a:cubicBezTo>
                  <a:pt x="18465" y="4162"/>
                  <a:pt x="18644" y="4178"/>
                  <a:pt x="18819" y="4204"/>
                </a:cubicBezTo>
                <a:cubicBezTo>
                  <a:pt x="19002" y="4222"/>
                  <a:pt x="19180" y="4228"/>
                  <a:pt x="19363" y="4246"/>
                </a:cubicBezTo>
                <a:cubicBezTo>
                  <a:pt x="19405" y="4246"/>
                  <a:pt x="19452" y="4257"/>
                  <a:pt x="19493" y="4263"/>
                </a:cubicBezTo>
                <a:cubicBezTo>
                  <a:pt x="19765" y="4257"/>
                  <a:pt x="20031" y="4263"/>
                  <a:pt x="20297" y="4246"/>
                </a:cubicBezTo>
                <a:cubicBezTo>
                  <a:pt x="20776" y="4216"/>
                  <a:pt x="21243" y="4127"/>
                  <a:pt x="21698" y="3980"/>
                </a:cubicBezTo>
                <a:cubicBezTo>
                  <a:pt x="21716" y="3956"/>
                  <a:pt x="21740" y="3938"/>
                  <a:pt x="21775" y="3938"/>
                </a:cubicBezTo>
                <a:cubicBezTo>
                  <a:pt x="21793" y="3915"/>
                  <a:pt x="21823" y="3903"/>
                  <a:pt x="21852" y="3897"/>
                </a:cubicBezTo>
                <a:cubicBezTo>
                  <a:pt x="21882" y="3844"/>
                  <a:pt x="21941" y="3826"/>
                  <a:pt x="21988" y="3790"/>
                </a:cubicBezTo>
                <a:cubicBezTo>
                  <a:pt x="22136" y="3660"/>
                  <a:pt x="22272" y="3518"/>
                  <a:pt x="22325" y="3311"/>
                </a:cubicBezTo>
                <a:cubicBezTo>
                  <a:pt x="22307" y="3211"/>
                  <a:pt x="22361" y="3116"/>
                  <a:pt x="22337" y="3010"/>
                </a:cubicBezTo>
                <a:cubicBezTo>
                  <a:pt x="22278" y="2762"/>
                  <a:pt x="22171" y="2555"/>
                  <a:pt x="21988" y="2377"/>
                </a:cubicBezTo>
                <a:cubicBezTo>
                  <a:pt x="21809" y="2250"/>
                  <a:pt x="21624" y="2123"/>
                  <a:pt x="21389" y="2123"/>
                </a:cubicBezTo>
                <a:cubicBezTo>
                  <a:pt x="21384" y="2123"/>
                  <a:pt x="21379" y="2123"/>
                  <a:pt x="21373" y="2123"/>
                </a:cubicBezTo>
                <a:cubicBezTo>
                  <a:pt x="21149" y="2129"/>
                  <a:pt x="20918" y="2105"/>
                  <a:pt x="20711" y="2235"/>
                </a:cubicBezTo>
                <a:cubicBezTo>
                  <a:pt x="20676" y="2259"/>
                  <a:pt x="20622" y="2253"/>
                  <a:pt x="20575" y="2259"/>
                </a:cubicBezTo>
                <a:cubicBezTo>
                  <a:pt x="20510" y="2306"/>
                  <a:pt x="20439" y="2354"/>
                  <a:pt x="20356" y="2365"/>
                </a:cubicBezTo>
                <a:cubicBezTo>
                  <a:pt x="20067" y="2537"/>
                  <a:pt x="19836" y="2768"/>
                  <a:pt x="19688" y="3075"/>
                </a:cubicBezTo>
                <a:cubicBezTo>
                  <a:pt x="19671" y="3205"/>
                  <a:pt x="19629" y="3341"/>
                  <a:pt x="19700" y="3465"/>
                </a:cubicBezTo>
                <a:cubicBezTo>
                  <a:pt x="19712" y="3489"/>
                  <a:pt x="19730" y="3507"/>
                  <a:pt x="19742" y="3530"/>
                </a:cubicBezTo>
                <a:cubicBezTo>
                  <a:pt x="19871" y="3780"/>
                  <a:pt x="19958" y="3838"/>
                  <a:pt x="20112" y="3838"/>
                </a:cubicBezTo>
                <a:cubicBezTo>
                  <a:pt x="20183" y="3838"/>
                  <a:pt x="20269" y="3825"/>
                  <a:pt x="20380" y="3814"/>
                </a:cubicBezTo>
                <a:cubicBezTo>
                  <a:pt x="20457" y="3808"/>
                  <a:pt x="20504" y="3708"/>
                  <a:pt x="20593" y="3702"/>
                </a:cubicBezTo>
                <a:cubicBezTo>
                  <a:pt x="20605" y="3690"/>
                  <a:pt x="20617" y="3678"/>
                  <a:pt x="20628" y="3666"/>
                </a:cubicBezTo>
                <a:cubicBezTo>
                  <a:pt x="20634" y="3542"/>
                  <a:pt x="20522" y="3465"/>
                  <a:pt x="20504" y="3353"/>
                </a:cubicBezTo>
                <a:cubicBezTo>
                  <a:pt x="20463" y="3294"/>
                  <a:pt x="20427" y="3223"/>
                  <a:pt x="20404" y="3152"/>
                </a:cubicBezTo>
                <a:cubicBezTo>
                  <a:pt x="20380" y="3145"/>
                  <a:pt x="20358" y="3141"/>
                  <a:pt x="20337" y="3141"/>
                </a:cubicBezTo>
                <a:cubicBezTo>
                  <a:pt x="20291" y="3141"/>
                  <a:pt x="20251" y="3160"/>
                  <a:pt x="20214" y="3205"/>
                </a:cubicBezTo>
                <a:cubicBezTo>
                  <a:pt x="20144" y="3288"/>
                  <a:pt x="20043" y="3323"/>
                  <a:pt x="19937" y="3329"/>
                </a:cubicBezTo>
                <a:cubicBezTo>
                  <a:pt x="19883" y="3329"/>
                  <a:pt x="19830" y="3300"/>
                  <a:pt x="19866" y="3235"/>
                </a:cubicBezTo>
                <a:cubicBezTo>
                  <a:pt x="19925" y="3134"/>
                  <a:pt x="19948" y="3010"/>
                  <a:pt x="20055" y="2945"/>
                </a:cubicBezTo>
                <a:cubicBezTo>
                  <a:pt x="20386" y="2531"/>
                  <a:pt x="20743" y="2377"/>
                  <a:pt x="21140" y="2377"/>
                </a:cubicBezTo>
                <a:cubicBezTo>
                  <a:pt x="21282" y="2377"/>
                  <a:pt x="21428" y="2396"/>
                  <a:pt x="21580" y="2431"/>
                </a:cubicBezTo>
                <a:cubicBezTo>
                  <a:pt x="21811" y="2484"/>
                  <a:pt x="21982" y="2637"/>
                  <a:pt x="22053" y="2880"/>
                </a:cubicBezTo>
                <a:cubicBezTo>
                  <a:pt x="22083" y="2915"/>
                  <a:pt x="22089" y="2957"/>
                  <a:pt x="22083" y="2998"/>
                </a:cubicBezTo>
                <a:cubicBezTo>
                  <a:pt x="22089" y="3075"/>
                  <a:pt x="22089" y="3158"/>
                  <a:pt x="22077" y="3235"/>
                </a:cubicBezTo>
                <a:cubicBezTo>
                  <a:pt x="22077" y="3294"/>
                  <a:pt x="22071" y="3359"/>
                  <a:pt x="22018" y="3400"/>
                </a:cubicBezTo>
                <a:cubicBezTo>
                  <a:pt x="21929" y="3601"/>
                  <a:pt x="21775" y="3731"/>
                  <a:pt x="21580" y="3826"/>
                </a:cubicBezTo>
                <a:cubicBezTo>
                  <a:pt x="21533" y="3891"/>
                  <a:pt x="21468" y="3926"/>
                  <a:pt x="21379" y="3926"/>
                </a:cubicBezTo>
                <a:cubicBezTo>
                  <a:pt x="21255" y="3980"/>
                  <a:pt x="21125" y="4009"/>
                  <a:pt x="20989" y="4027"/>
                </a:cubicBezTo>
                <a:cubicBezTo>
                  <a:pt x="20924" y="4065"/>
                  <a:pt x="20854" y="4093"/>
                  <a:pt x="20775" y="4093"/>
                </a:cubicBezTo>
                <a:cubicBezTo>
                  <a:pt x="20768" y="4093"/>
                  <a:pt x="20760" y="4092"/>
                  <a:pt x="20753" y="4092"/>
                </a:cubicBezTo>
                <a:cubicBezTo>
                  <a:pt x="20729" y="4098"/>
                  <a:pt x="20699" y="4098"/>
                  <a:pt x="20676" y="4104"/>
                </a:cubicBezTo>
                <a:cubicBezTo>
                  <a:pt x="20658" y="4117"/>
                  <a:pt x="20637" y="4124"/>
                  <a:pt x="20615" y="4124"/>
                </a:cubicBezTo>
                <a:cubicBezTo>
                  <a:pt x="20608" y="4124"/>
                  <a:pt x="20600" y="4123"/>
                  <a:pt x="20593" y="4121"/>
                </a:cubicBezTo>
                <a:cubicBezTo>
                  <a:pt x="20464" y="4138"/>
                  <a:pt x="20335" y="4144"/>
                  <a:pt x="20206" y="4144"/>
                </a:cubicBezTo>
                <a:cubicBezTo>
                  <a:pt x="20021" y="4144"/>
                  <a:pt x="19837" y="4133"/>
                  <a:pt x="19653" y="4133"/>
                </a:cubicBezTo>
                <a:cubicBezTo>
                  <a:pt x="19635" y="4137"/>
                  <a:pt x="19617" y="4138"/>
                  <a:pt x="19598" y="4138"/>
                </a:cubicBezTo>
                <a:cubicBezTo>
                  <a:pt x="19551" y="4138"/>
                  <a:pt x="19505" y="4128"/>
                  <a:pt x="19458" y="4116"/>
                </a:cubicBezTo>
                <a:cubicBezTo>
                  <a:pt x="19416" y="4121"/>
                  <a:pt x="19381" y="4121"/>
                  <a:pt x="19339" y="4121"/>
                </a:cubicBezTo>
                <a:cubicBezTo>
                  <a:pt x="19325" y="4120"/>
                  <a:pt x="19310" y="4120"/>
                  <a:pt x="19295" y="4120"/>
                </a:cubicBezTo>
                <a:cubicBezTo>
                  <a:pt x="19264" y="4120"/>
                  <a:pt x="19234" y="4121"/>
                  <a:pt x="19203" y="4121"/>
                </a:cubicBezTo>
                <a:cubicBezTo>
                  <a:pt x="19156" y="4121"/>
                  <a:pt x="19109" y="4119"/>
                  <a:pt x="19062" y="4104"/>
                </a:cubicBezTo>
                <a:cubicBezTo>
                  <a:pt x="19008" y="4098"/>
                  <a:pt x="18961" y="4098"/>
                  <a:pt x="18908" y="4092"/>
                </a:cubicBezTo>
                <a:cubicBezTo>
                  <a:pt x="18873" y="4089"/>
                  <a:pt x="18839" y="4089"/>
                  <a:pt x="18804" y="4089"/>
                </a:cubicBezTo>
                <a:cubicBezTo>
                  <a:pt x="18772" y="4089"/>
                  <a:pt x="18739" y="4089"/>
                  <a:pt x="18707" y="4089"/>
                </a:cubicBezTo>
                <a:cubicBezTo>
                  <a:pt x="18615" y="4089"/>
                  <a:pt x="18524" y="4085"/>
                  <a:pt x="18435" y="4051"/>
                </a:cubicBezTo>
                <a:lnTo>
                  <a:pt x="18281" y="4051"/>
                </a:lnTo>
                <a:cubicBezTo>
                  <a:pt x="18257" y="4051"/>
                  <a:pt x="18237" y="4052"/>
                  <a:pt x="18220" y="4052"/>
                </a:cubicBezTo>
                <a:cubicBezTo>
                  <a:pt x="18127" y="4052"/>
                  <a:pt x="18128" y="4033"/>
                  <a:pt x="18163" y="3938"/>
                </a:cubicBezTo>
                <a:cubicBezTo>
                  <a:pt x="18163" y="3897"/>
                  <a:pt x="18175" y="3855"/>
                  <a:pt x="18198" y="3820"/>
                </a:cubicBezTo>
                <a:cubicBezTo>
                  <a:pt x="18198" y="3737"/>
                  <a:pt x="18234" y="3666"/>
                  <a:pt x="18252" y="3583"/>
                </a:cubicBezTo>
                <a:cubicBezTo>
                  <a:pt x="18258" y="3241"/>
                  <a:pt x="18281" y="2898"/>
                  <a:pt x="18151" y="2572"/>
                </a:cubicBezTo>
                <a:cubicBezTo>
                  <a:pt x="18110" y="2525"/>
                  <a:pt x="18086" y="2472"/>
                  <a:pt x="18080" y="2413"/>
                </a:cubicBezTo>
                <a:cubicBezTo>
                  <a:pt x="17956" y="2159"/>
                  <a:pt x="17761" y="1975"/>
                  <a:pt x="17524" y="1827"/>
                </a:cubicBezTo>
                <a:cubicBezTo>
                  <a:pt x="17465" y="1792"/>
                  <a:pt x="17424" y="1745"/>
                  <a:pt x="17377" y="1697"/>
                </a:cubicBezTo>
                <a:cubicBezTo>
                  <a:pt x="17341" y="1697"/>
                  <a:pt x="17317" y="1686"/>
                  <a:pt x="17300" y="1662"/>
                </a:cubicBezTo>
                <a:cubicBezTo>
                  <a:pt x="17264" y="1656"/>
                  <a:pt x="17241" y="1650"/>
                  <a:pt x="17217" y="1626"/>
                </a:cubicBezTo>
                <a:cubicBezTo>
                  <a:pt x="17128" y="1626"/>
                  <a:pt x="17057" y="1573"/>
                  <a:pt x="16975" y="1556"/>
                </a:cubicBezTo>
                <a:cubicBezTo>
                  <a:pt x="16572" y="1445"/>
                  <a:pt x="16165" y="1406"/>
                  <a:pt x="15754" y="1406"/>
                </a:cubicBezTo>
                <a:cubicBezTo>
                  <a:pt x="15549" y="1406"/>
                  <a:pt x="15343" y="1416"/>
                  <a:pt x="15136" y="1431"/>
                </a:cubicBezTo>
                <a:cubicBezTo>
                  <a:pt x="15112" y="1425"/>
                  <a:pt x="15083" y="1425"/>
                  <a:pt x="15059" y="1420"/>
                </a:cubicBezTo>
                <a:cubicBezTo>
                  <a:pt x="14994" y="1425"/>
                  <a:pt x="14929" y="1431"/>
                  <a:pt x="14864" y="1437"/>
                </a:cubicBezTo>
                <a:cubicBezTo>
                  <a:pt x="14837" y="1447"/>
                  <a:pt x="14812" y="1452"/>
                  <a:pt x="14791" y="1452"/>
                </a:cubicBezTo>
                <a:cubicBezTo>
                  <a:pt x="14709" y="1452"/>
                  <a:pt x="14663" y="1388"/>
                  <a:pt x="14621" y="1313"/>
                </a:cubicBezTo>
                <a:cubicBezTo>
                  <a:pt x="14574" y="1284"/>
                  <a:pt x="14556" y="1242"/>
                  <a:pt x="14545" y="1195"/>
                </a:cubicBezTo>
                <a:cubicBezTo>
                  <a:pt x="14379" y="1012"/>
                  <a:pt x="14213" y="840"/>
                  <a:pt x="14024" y="686"/>
                </a:cubicBezTo>
                <a:cubicBezTo>
                  <a:pt x="13947" y="633"/>
                  <a:pt x="13876" y="580"/>
                  <a:pt x="13800" y="521"/>
                </a:cubicBezTo>
                <a:cubicBezTo>
                  <a:pt x="13699" y="503"/>
                  <a:pt x="13616" y="450"/>
                  <a:pt x="13551" y="373"/>
                </a:cubicBezTo>
                <a:cubicBezTo>
                  <a:pt x="13321" y="296"/>
                  <a:pt x="13084" y="219"/>
                  <a:pt x="12854" y="142"/>
                </a:cubicBezTo>
                <a:cubicBezTo>
                  <a:pt x="12806" y="128"/>
                  <a:pt x="12758" y="95"/>
                  <a:pt x="12707" y="95"/>
                </a:cubicBezTo>
                <a:cubicBezTo>
                  <a:pt x="12695" y="95"/>
                  <a:pt x="12683" y="96"/>
                  <a:pt x="12670" y="101"/>
                </a:cubicBezTo>
                <a:cubicBezTo>
                  <a:pt x="12670" y="107"/>
                  <a:pt x="12670" y="107"/>
                  <a:pt x="12670" y="107"/>
                </a:cubicBezTo>
                <a:cubicBezTo>
                  <a:pt x="12664" y="101"/>
                  <a:pt x="12659" y="101"/>
                  <a:pt x="12653" y="101"/>
                </a:cubicBezTo>
                <a:cubicBezTo>
                  <a:pt x="12564" y="60"/>
                  <a:pt x="12469" y="48"/>
                  <a:pt x="12369" y="48"/>
                </a:cubicBezTo>
                <a:cubicBezTo>
                  <a:pt x="12256" y="42"/>
                  <a:pt x="12150" y="30"/>
                  <a:pt x="12038" y="24"/>
                </a:cubicBezTo>
                <a:cubicBezTo>
                  <a:pt x="11979" y="33"/>
                  <a:pt x="11924" y="41"/>
                  <a:pt x="11867" y="41"/>
                </a:cubicBezTo>
                <a:cubicBezTo>
                  <a:pt x="11843" y="41"/>
                  <a:pt x="11820" y="39"/>
                  <a:pt x="11795" y="36"/>
                </a:cubicBezTo>
                <a:cubicBezTo>
                  <a:pt x="11476" y="72"/>
                  <a:pt x="11157" y="107"/>
                  <a:pt x="10843" y="166"/>
                </a:cubicBezTo>
                <a:cubicBezTo>
                  <a:pt x="10778" y="184"/>
                  <a:pt x="10702" y="178"/>
                  <a:pt x="10648" y="237"/>
                </a:cubicBezTo>
                <a:cubicBezTo>
                  <a:pt x="10636" y="231"/>
                  <a:pt x="10631" y="231"/>
                  <a:pt x="10613" y="231"/>
                </a:cubicBezTo>
                <a:cubicBezTo>
                  <a:pt x="10536" y="249"/>
                  <a:pt x="10459" y="278"/>
                  <a:pt x="10376" y="308"/>
                </a:cubicBezTo>
                <a:cubicBezTo>
                  <a:pt x="10353" y="320"/>
                  <a:pt x="10329" y="326"/>
                  <a:pt x="10305" y="338"/>
                </a:cubicBezTo>
                <a:cubicBezTo>
                  <a:pt x="10264" y="355"/>
                  <a:pt x="10217" y="367"/>
                  <a:pt x="10187" y="391"/>
                </a:cubicBezTo>
                <a:cubicBezTo>
                  <a:pt x="10175" y="397"/>
                  <a:pt x="10169" y="403"/>
                  <a:pt x="10169" y="409"/>
                </a:cubicBezTo>
                <a:cubicBezTo>
                  <a:pt x="10160" y="404"/>
                  <a:pt x="10151" y="402"/>
                  <a:pt x="10142" y="402"/>
                </a:cubicBezTo>
                <a:cubicBezTo>
                  <a:pt x="10104" y="402"/>
                  <a:pt x="10067" y="436"/>
                  <a:pt x="10033" y="450"/>
                </a:cubicBezTo>
                <a:cubicBezTo>
                  <a:pt x="9945" y="474"/>
                  <a:pt x="9862" y="509"/>
                  <a:pt x="9785" y="556"/>
                </a:cubicBezTo>
                <a:cubicBezTo>
                  <a:pt x="9744" y="562"/>
                  <a:pt x="9708" y="574"/>
                  <a:pt x="9679" y="604"/>
                </a:cubicBezTo>
                <a:cubicBezTo>
                  <a:pt x="9667" y="604"/>
                  <a:pt x="9649" y="598"/>
                  <a:pt x="9637" y="598"/>
                </a:cubicBezTo>
                <a:cubicBezTo>
                  <a:pt x="9620" y="621"/>
                  <a:pt x="9590" y="639"/>
                  <a:pt x="9560" y="639"/>
                </a:cubicBezTo>
                <a:cubicBezTo>
                  <a:pt x="9513" y="669"/>
                  <a:pt x="9472" y="692"/>
                  <a:pt x="9424" y="722"/>
                </a:cubicBezTo>
                <a:cubicBezTo>
                  <a:pt x="9407" y="728"/>
                  <a:pt x="9395" y="734"/>
                  <a:pt x="9389" y="757"/>
                </a:cubicBezTo>
                <a:cubicBezTo>
                  <a:pt x="9383" y="755"/>
                  <a:pt x="9377" y="754"/>
                  <a:pt x="9371" y="754"/>
                </a:cubicBezTo>
                <a:cubicBezTo>
                  <a:pt x="9346" y="754"/>
                  <a:pt x="9318" y="771"/>
                  <a:pt x="9294" y="781"/>
                </a:cubicBezTo>
                <a:lnTo>
                  <a:pt x="9288" y="781"/>
                </a:lnTo>
                <a:cubicBezTo>
                  <a:pt x="9229" y="799"/>
                  <a:pt x="9170" y="805"/>
                  <a:pt x="9152" y="876"/>
                </a:cubicBezTo>
                <a:cubicBezTo>
                  <a:pt x="9143" y="873"/>
                  <a:pt x="9133" y="873"/>
                  <a:pt x="9124" y="873"/>
                </a:cubicBezTo>
                <a:cubicBezTo>
                  <a:pt x="9056" y="873"/>
                  <a:pt x="9002" y="924"/>
                  <a:pt x="8940" y="935"/>
                </a:cubicBezTo>
                <a:cubicBezTo>
                  <a:pt x="8839" y="976"/>
                  <a:pt x="8750" y="1041"/>
                  <a:pt x="8644" y="1059"/>
                </a:cubicBezTo>
                <a:cubicBezTo>
                  <a:pt x="8614" y="994"/>
                  <a:pt x="8609" y="935"/>
                  <a:pt x="8614" y="881"/>
                </a:cubicBezTo>
                <a:cubicBezTo>
                  <a:pt x="8573" y="793"/>
                  <a:pt x="8585" y="698"/>
                  <a:pt x="8573" y="604"/>
                </a:cubicBezTo>
                <a:cubicBezTo>
                  <a:pt x="8538" y="574"/>
                  <a:pt x="8526" y="527"/>
                  <a:pt x="8520" y="485"/>
                </a:cubicBezTo>
                <a:cubicBezTo>
                  <a:pt x="8473" y="273"/>
                  <a:pt x="8348" y="131"/>
                  <a:pt x="8153" y="48"/>
                </a:cubicBezTo>
                <a:cubicBezTo>
                  <a:pt x="8136" y="42"/>
                  <a:pt x="8124" y="24"/>
                  <a:pt x="8106" y="12"/>
                </a:cubicBezTo>
                <a:cubicBezTo>
                  <a:pt x="8065" y="4"/>
                  <a:pt x="8025" y="0"/>
                  <a:pt x="79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title"/>
          </p:nvPr>
        </p:nvSpPr>
        <p:spPr>
          <a:xfrm>
            <a:off x="893750" y="539400"/>
            <a:ext cx="7356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"/>
          <p:cNvSpPr txBox="1">
            <a:spLocks noGrp="1"/>
          </p:cNvSpPr>
          <p:nvPr>
            <p:ph type="body" idx="1"/>
          </p:nvPr>
        </p:nvSpPr>
        <p:spPr>
          <a:xfrm>
            <a:off x="893750" y="1139551"/>
            <a:ext cx="7356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0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cxnSp>
        <p:nvCxnSpPr>
          <p:cNvPr id="44" name="Google Shape;44;p4"/>
          <p:cNvCxnSpPr/>
          <p:nvPr/>
        </p:nvCxnSpPr>
        <p:spPr>
          <a:xfrm>
            <a:off x="712325" y="1339525"/>
            <a:ext cx="0" cy="24588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" name="Google Shape;45;p4"/>
          <p:cNvCxnSpPr/>
          <p:nvPr/>
        </p:nvCxnSpPr>
        <p:spPr>
          <a:xfrm>
            <a:off x="8430900" y="1339525"/>
            <a:ext cx="0" cy="24588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" name="Google Shape;46;p4"/>
          <p:cNvCxnSpPr/>
          <p:nvPr/>
        </p:nvCxnSpPr>
        <p:spPr>
          <a:xfrm rot="10800000">
            <a:off x="1445975" y="538800"/>
            <a:ext cx="62526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" name="Google Shape;47;p4"/>
          <p:cNvCxnSpPr/>
          <p:nvPr/>
        </p:nvCxnSpPr>
        <p:spPr>
          <a:xfrm rot="10800000">
            <a:off x="1445975" y="4604100"/>
            <a:ext cx="62526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5" y="-2825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9"/>
          <p:cNvSpPr/>
          <p:nvPr/>
        </p:nvSpPr>
        <p:spPr>
          <a:xfrm>
            <a:off x="1316975" y="789925"/>
            <a:ext cx="6510000" cy="3563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9"/>
          <p:cNvSpPr/>
          <p:nvPr/>
        </p:nvSpPr>
        <p:spPr>
          <a:xfrm>
            <a:off x="1348894" y="821844"/>
            <a:ext cx="876495" cy="956654"/>
          </a:xfrm>
          <a:custGeom>
            <a:avLst/>
            <a:gdLst/>
            <a:ahLst/>
            <a:cxnLst/>
            <a:rect l="l" t="t" r="r" b="b"/>
            <a:pathLst>
              <a:path w="22361" h="24406" extrusionOk="0">
                <a:moveTo>
                  <a:pt x="8411" y="807"/>
                </a:moveTo>
                <a:cubicBezTo>
                  <a:pt x="8423" y="807"/>
                  <a:pt x="8436" y="811"/>
                  <a:pt x="8443" y="822"/>
                </a:cubicBezTo>
                <a:cubicBezTo>
                  <a:pt x="8449" y="852"/>
                  <a:pt x="8425" y="870"/>
                  <a:pt x="8402" y="870"/>
                </a:cubicBezTo>
                <a:cubicBezTo>
                  <a:pt x="8397" y="871"/>
                  <a:pt x="8393" y="872"/>
                  <a:pt x="8388" y="872"/>
                </a:cubicBezTo>
                <a:cubicBezTo>
                  <a:pt x="8375" y="872"/>
                  <a:pt x="8363" y="865"/>
                  <a:pt x="8354" y="852"/>
                </a:cubicBezTo>
                <a:cubicBezTo>
                  <a:pt x="8354" y="828"/>
                  <a:pt x="8372" y="816"/>
                  <a:pt x="8390" y="811"/>
                </a:cubicBezTo>
                <a:cubicBezTo>
                  <a:pt x="8396" y="808"/>
                  <a:pt x="8404" y="807"/>
                  <a:pt x="8411" y="807"/>
                </a:cubicBezTo>
                <a:close/>
                <a:moveTo>
                  <a:pt x="8439" y="1395"/>
                </a:moveTo>
                <a:cubicBezTo>
                  <a:pt x="8451" y="1395"/>
                  <a:pt x="8464" y="1399"/>
                  <a:pt x="8478" y="1408"/>
                </a:cubicBezTo>
                <a:cubicBezTo>
                  <a:pt x="8484" y="1408"/>
                  <a:pt x="8490" y="1431"/>
                  <a:pt x="8484" y="1437"/>
                </a:cubicBezTo>
                <a:cubicBezTo>
                  <a:pt x="8467" y="1454"/>
                  <a:pt x="8448" y="1464"/>
                  <a:pt x="8424" y="1464"/>
                </a:cubicBezTo>
                <a:cubicBezTo>
                  <a:pt x="8407" y="1464"/>
                  <a:pt x="8388" y="1459"/>
                  <a:pt x="8366" y="1449"/>
                </a:cubicBezTo>
                <a:cubicBezTo>
                  <a:pt x="8387" y="1416"/>
                  <a:pt x="8410" y="1395"/>
                  <a:pt x="8439" y="1395"/>
                </a:cubicBezTo>
                <a:close/>
                <a:moveTo>
                  <a:pt x="8313" y="1709"/>
                </a:moveTo>
                <a:cubicBezTo>
                  <a:pt x="8331" y="1709"/>
                  <a:pt x="8354" y="1715"/>
                  <a:pt x="8348" y="1739"/>
                </a:cubicBezTo>
                <a:cubicBezTo>
                  <a:pt x="8348" y="1762"/>
                  <a:pt x="8325" y="1780"/>
                  <a:pt x="8301" y="1780"/>
                </a:cubicBezTo>
                <a:cubicBezTo>
                  <a:pt x="8283" y="1780"/>
                  <a:pt x="8260" y="1780"/>
                  <a:pt x="8260" y="1757"/>
                </a:cubicBezTo>
                <a:cubicBezTo>
                  <a:pt x="8266" y="1733"/>
                  <a:pt x="8289" y="1721"/>
                  <a:pt x="8313" y="1709"/>
                </a:cubicBezTo>
                <a:close/>
                <a:moveTo>
                  <a:pt x="7799" y="236"/>
                </a:moveTo>
                <a:cubicBezTo>
                  <a:pt x="7967" y="236"/>
                  <a:pt x="8103" y="348"/>
                  <a:pt x="8147" y="544"/>
                </a:cubicBezTo>
                <a:cubicBezTo>
                  <a:pt x="8189" y="722"/>
                  <a:pt x="8189" y="905"/>
                  <a:pt x="8189" y="1088"/>
                </a:cubicBezTo>
                <a:cubicBezTo>
                  <a:pt x="8189" y="1242"/>
                  <a:pt x="8147" y="1366"/>
                  <a:pt x="8000" y="1431"/>
                </a:cubicBezTo>
                <a:cubicBezTo>
                  <a:pt x="7935" y="1461"/>
                  <a:pt x="7881" y="1490"/>
                  <a:pt x="7840" y="1544"/>
                </a:cubicBezTo>
                <a:cubicBezTo>
                  <a:pt x="7781" y="1556"/>
                  <a:pt x="7716" y="1579"/>
                  <a:pt x="7716" y="1662"/>
                </a:cubicBezTo>
                <a:cubicBezTo>
                  <a:pt x="7701" y="1652"/>
                  <a:pt x="7688" y="1648"/>
                  <a:pt x="7676" y="1648"/>
                </a:cubicBezTo>
                <a:cubicBezTo>
                  <a:pt x="7639" y="1648"/>
                  <a:pt x="7611" y="1686"/>
                  <a:pt x="7580" y="1703"/>
                </a:cubicBezTo>
                <a:cubicBezTo>
                  <a:pt x="7497" y="1751"/>
                  <a:pt x="7420" y="1804"/>
                  <a:pt x="7343" y="1857"/>
                </a:cubicBezTo>
                <a:cubicBezTo>
                  <a:pt x="7331" y="1875"/>
                  <a:pt x="7314" y="1887"/>
                  <a:pt x="7308" y="1904"/>
                </a:cubicBezTo>
                <a:cubicBezTo>
                  <a:pt x="7296" y="1910"/>
                  <a:pt x="7290" y="1916"/>
                  <a:pt x="7284" y="1916"/>
                </a:cubicBezTo>
                <a:cubicBezTo>
                  <a:pt x="7266" y="1928"/>
                  <a:pt x="7255" y="1934"/>
                  <a:pt x="7243" y="1946"/>
                </a:cubicBezTo>
                <a:cubicBezTo>
                  <a:pt x="7154" y="1981"/>
                  <a:pt x="7089" y="2052"/>
                  <a:pt x="7030" y="2123"/>
                </a:cubicBezTo>
                <a:cubicBezTo>
                  <a:pt x="6918" y="2206"/>
                  <a:pt x="6799" y="2283"/>
                  <a:pt x="6681" y="2371"/>
                </a:cubicBezTo>
                <a:cubicBezTo>
                  <a:pt x="6616" y="2034"/>
                  <a:pt x="6652" y="1691"/>
                  <a:pt x="6782" y="1378"/>
                </a:cubicBezTo>
                <a:cubicBezTo>
                  <a:pt x="6888" y="1124"/>
                  <a:pt x="7018" y="887"/>
                  <a:pt x="7172" y="657"/>
                </a:cubicBezTo>
                <a:cubicBezTo>
                  <a:pt x="7290" y="485"/>
                  <a:pt x="7438" y="355"/>
                  <a:pt x="7627" y="273"/>
                </a:cubicBezTo>
                <a:cubicBezTo>
                  <a:pt x="7687" y="248"/>
                  <a:pt x="7745" y="236"/>
                  <a:pt x="7799" y="236"/>
                </a:cubicBezTo>
                <a:close/>
                <a:moveTo>
                  <a:pt x="2613" y="2797"/>
                </a:moveTo>
                <a:cubicBezTo>
                  <a:pt x="2708" y="2797"/>
                  <a:pt x="2655" y="2844"/>
                  <a:pt x="2649" y="2880"/>
                </a:cubicBezTo>
                <a:cubicBezTo>
                  <a:pt x="2631" y="2875"/>
                  <a:pt x="2614" y="2873"/>
                  <a:pt x="2597" y="2873"/>
                </a:cubicBezTo>
                <a:cubicBezTo>
                  <a:pt x="2574" y="2873"/>
                  <a:pt x="2551" y="2876"/>
                  <a:pt x="2531" y="2880"/>
                </a:cubicBezTo>
                <a:cubicBezTo>
                  <a:pt x="2537" y="2838"/>
                  <a:pt x="2554" y="2803"/>
                  <a:pt x="2613" y="2797"/>
                </a:cubicBezTo>
                <a:close/>
                <a:moveTo>
                  <a:pt x="2649" y="2886"/>
                </a:moveTo>
                <a:cubicBezTo>
                  <a:pt x="2678" y="2909"/>
                  <a:pt x="2749" y="2880"/>
                  <a:pt x="2743" y="2939"/>
                </a:cubicBezTo>
                <a:cubicBezTo>
                  <a:pt x="2743" y="2980"/>
                  <a:pt x="2690" y="2980"/>
                  <a:pt x="2655" y="2992"/>
                </a:cubicBezTo>
                <a:cubicBezTo>
                  <a:pt x="2655" y="2992"/>
                  <a:pt x="2649" y="2998"/>
                  <a:pt x="2649" y="2998"/>
                </a:cubicBezTo>
                <a:cubicBezTo>
                  <a:pt x="2649" y="2963"/>
                  <a:pt x="2649" y="2921"/>
                  <a:pt x="2649" y="2886"/>
                </a:cubicBezTo>
                <a:close/>
                <a:moveTo>
                  <a:pt x="13545" y="3122"/>
                </a:moveTo>
                <a:cubicBezTo>
                  <a:pt x="13569" y="3128"/>
                  <a:pt x="13604" y="3140"/>
                  <a:pt x="13593" y="3170"/>
                </a:cubicBezTo>
                <a:cubicBezTo>
                  <a:pt x="13588" y="3196"/>
                  <a:pt x="13564" y="3200"/>
                  <a:pt x="13539" y="3200"/>
                </a:cubicBezTo>
                <a:cubicBezTo>
                  <a:pt x="13531" y="3200"/>
                  <a:pt x="13523" y="3199"/>
                  <a:pt x="13516" y="3199"/>
                </a:cubicBezTo>
                <a:cubicBezTo>
                  <a:pt x="13498" y="3199"/>
                  <a:pt x="13480" y="3187"/>
                  <a:pt x="13480" y="3170"/>
                </a:cubicBezTo>
                <a:cubicBezTo>
                  <a:pt x="13480" y="3128"/>
                  <a:pt x="13516" y="3122"/>
                  <a:pt x="13545" y="3122"/>
                </a:cubicBezTo>
                <a:close/>
                <a:moveTo>
                  <a:pt x="8087" y="1509"/>
                </a:moveTo>
                <a:cubicBezTo>
                  <a:pt x="8113" y="1509"/>
                  <a:pt x="8131" y="1522"/>
                  <a:pt x="8124" y="1567"/>
                </a:cubicBezTo>
                <a:cubicBezTo>
                  <a:pt x="8076" y="1810"/>
                  <a:pt x="8053" y="2064"/>
                  <a:pt x="7958" y="2289"/>
                </a:cubicBezTo>
                <a:cubicBezTo>
                  <a:pt x="7810" y="2620"/>
                  <a:pt x="7586" y="2904"/>
                  <a:pt x="7326" y="3152"/>
                </a:cubicBezTo>
                <a:cubicBezTo>
                  <a:pt x="7271" y="3207"/>
                  <a:pt x="7233" y="3233"/>
                  <a:pt x="7194" y="3233"/>
                </a:cubicBezTo>
                <a:cubicBezTo>
                  <a:pt x="7156" y="3233"/>
                  <a:pt x="7117" y="3210"/>
                  <a:pt x="7060" y="3164"/>
                </a:cubicBezTo>
                <a:cubicBezTo>
                  <a:pt x="6888" y="3034"/>
                  <a:pt x="6805" y="2844"/>
                  <a:pt x="6723" y="2649"/>
                </a:cubicBezTo>
                <a:cubicBezTo>
                  <a:pt x="6687" y="2555"/>
                  <a:pt x="6705" y="2507"/>
                  <a:pt x="6782" y="2448"/>
                </a:cubicBezTo>
                <a:cubicBezTo>
                  <a:pt x="6906" y="2360"/>
                  <a:pt x="7042" y="2277"/>
                  <a:pt x="7142" y="2153"/>
                </a:cubicBezTo>
                <a:cubicBezTo>
                  <a:pt x="7195" y="2117"/>
                  <a:pt x="7255" y="2082"/>
                  <a:pt x="7296" y="2028"/>
                </a:cubicBezTo>
                <a:cubicBezTo>
                  <a:pt x="7308" y="2017"/>
                  <a:pt x="7326" y="2005"/>
                  <a:pt x="7337" y="1993"/>
                </a:cubicBezTo>
                <a:cubicBezTo>
                  <a:pt x="7349" y="1987"/>
                  <a:pt x="7355" y="1975"/>
                  <a:pt x="7361" y="1969"/>
                </a:cubicBezTo>
                <a:cubicBezTo>
                  <a:pt x="7367" y="1963"/>
                  <a:pt x="7379" y="1963"/>
                  <a:pt x="7385" y="1958"/>
                </a:cubicBezTo>
                <a:cubicBezTo>
                  <a:pt x="7503" y="1881"/>
                  <a:pt x="7615" y="1810"/>
                  <a:pt x="7728" y="1733"/>
                </a:cubicBezTo>
                <a:cubicBezTo>
                  <a:pt x="7739" y="1727"/>
                  <a:pt x="7751" y="1715"/>
                  <a:pt x="7757" y="1703"/>
                </a:cubicBezTo>
                <a:cubicBezTo>
                  <a:pt x="7757" y="1703"/>
                  <a:pt x="7763" y="1703"/>
                  <a:pt x="7769" y="1697"/>
                </a:cubicBezTo>
                <a:cubicBezTo>
                  <a:pt x="7810" y="1680"/>
                  <a:pt x="7852" y="1650"/>
                  <a:pt x="7893" y="1626"/>
                </a:cubicBezTo>
                <a:cubicBezTo>
                  <a:pt x="7893" y="1621"/>
                  <a:pt x="7899" y="1615"/>
                  <a:pt x="7899" y="1609"/>
                </a:cubicBezTo>
                <a:cubicBezTo>
                  <a:pt x="7905" y="1609"/>
                  <a:pt x="7905" y="1603"/>
                  <a:pt x="7911" y="1603"/>
                </a:cubicBezTo>
                <a:cubicBezTo>
                  <a:pt x="7964" y="1597"/>
                  <a:pt x="8000" y="1561"/>
                  <a:pt x="8029" y="1520"/>
                </a:cubicBezTo>
                <a:cubicBezTo>
                  <a:pt x="8048" y="1515"/>
                  <a:pt x="8070" y="1509"/>
                  <a:pt x="8087" y="1509"/>
                </a:cubicBezTo>
                <a:close/>
                <a:moveTo>
                  <a:pt x="13488" y="3380"/>
                </a:moveTo>
                <a:cubicBezTo>
                  <a:pt x="13512" y="3380"/>
                  <a:pt x="13536" y="3393"/>
                  <a:pt x="13563" y="3430"/>
                </a:cubicBezTo>
                <a:cubicBezTo>
                  <a:pt x="13551" y="3442"/>
                  <a:pt x="13534" y="3453"/>
                  <a:pt x="13522" y="3465"/>
                </a:cubicBezTo>
                <a:cubicBezTo>
                  <a:pt x="13489" y="3475"/>
                  <a:pt x="13458" y="3498"/>
                  <a:pt x="13428" y="3498"/>
                </a:cubicBezTo>
                <a:cubicBezTo>
                  <a:pt x="13404" y="3498"/>
                  <a:pt x="13380" y="3483"/>
                  <a:pt x="13356" y="3436"/>
                </a:cubicBezTo>
                <a:cubicBezTo>
                  <a:pt x="13402" y="3424"/>
                  <a:pt x="13444" y="3380"/>
                  <a:pt x="13488" y="3380"/>
                </a:cubicBezTo>
                <a:close/>
                <a:moveTo>
                  <a:pt x="20492" y="3589"/>
                </a:moveTo>
                <a:cubicBezTo>
                  <a:pt x="20504" y="3589"/>
                  <a:pt x="20510" y="3601"/>
                  <a:pt x="20522" y="3607"/>
                </a:cubicBezTo>
                <a:cubicBezTo>
                  <a:pt x="20510" y="3613"/>
                  <a:pt x="20504" y="3625"/>
                  <a:pt x="20498" y="3625"/>
                </a:cubicBezTo>
                <a:cubicBezTo>
                  <a:pt x="20496" y="3626"/>
                  <a:pt x="20494" y="3626"/>
                  <a:pt x="20492" y="3626"/>
                </a:cubicBezTo>
                <a:cubicBezTo>
                  <a:pt x="20482" y="3626"/>
                  <a:pt x="20474" y="3618"/>
                  <a:pt x="20469" y="3613"/>
                </a:cubicBezTo>
                <a:cubicBezTo>
                  <a:pt x="20475" y="3607"/>
                  <a:pt x="20486" y="3595"/>
                  <a:pt x="20492" y="3589"/>
                </a:cubicBezTo>
                <a:close/>
                <a:moveTo>
                  <a:pt x="12664" y="160"/>
                </a:moveTo>
                <a:cubicBezTo>
                  <a:pt x="12670" y="166"/>
                  <a:pt x="12676" y="166"/>
                  <a:pt x="12682" y="172"/>
                </a:cubicBezTo>
                <a:cubicBezTo>
                  <a:pt x="12765" y="278"/>
                  <a:pt x="12901" y="290"/>
                  <a:pt x="13019" y="326"/>
                </a:cubicBezTo>
                <a:cubicBezTo>
                  <a:pt x="13616" y="515"/>
                  <a:pt x="14107" y="834"/>
                  <a:pt x="14468" y="1354"/>
                </a:cubicBezTo>
                <a:cubicBezTo>
                  <a:pt x="14509" y="1408"/>
                  <a:pt x="14539" y="1455"/>
                  <a:pt x="14468" y="1502"/>
                </a:cubicBezTo>
                <a:cubicBezTo>
                  <a:pt x="14048" y="1585"/>
                  <a:pt x="13646" y="1715"/>
                  <a:pt x="13256" y="1887"/>
                </a:cubicBezTo>
                <a:cubicBezTo>
                  <a:pt x="12694" y="2129"/>
                  <a:pt x="12203" y="2490"/>
                  <a:pt x="11683" y="2797"/>
                </a:cubicBezTo>
                <a:cubicBezTo>
                  <a:pt x="11328" y="3004"/>
                  <a:pt x="10968" y="3199"/>
                  <a:pt x="10583" y="3347"/>
                </a:cubicBezTo>
                <a:cubicBezTo>
                  <a:pt x="10305" y="3453"/>
                  <a:pt x="10016" y="3512"/>
                  <a:pt x="9732" y="3583"/>
                </a:cubicBezTo>
                <a:cubicBezTo>
                  <a:pt x="9440" y="3658"/>
                  <a:pt x="9151" y="3695"/>
                  <a:pt x="8861" y="3695"/>
                </a:cubicBezTo>
                <a:cubicBezTo>
                  <a:pt x="8622" y="3695"/>
                  <a:pt x="8382" y="3670"/>
                  <a:pt x="8141" y="3619"/>
                </a:cubicBezTo>
                <a:cubicBezTo>
                  <a:pt x="7911" y="3572"/>
                  <a:pt x="7674" y="3542"/>
                  <a:pt x="7479" y="3377"/>
                </a:cubicBezTo>
                <a:cubicBezTo>
                  <a:pt x="7509" y="3341"/>
                  <a:pt x="7527" y="3306"/>
                  <a:pt x="7556" y="3282"/>
                </a:cubicBezTo>
                <a:cubicBezTo>
                  <a:pt x="7745" y="3128"/>
                  <a:pt x="7887" y="2933"/>
                  <a:pt x="8035" y="2738"/>
                </a:cubicBezTo>
                <a:cubicBezTo>
                  <a:pt x="8337" y="2336"/>
                  <a:pt x="8544" y="1887"/>
                  <a:pt x="8614" y="1384"/>
                </a:cubicBezTo>
                <a:cubicBezTo>
                  <a:pt x="8638" y="1230"/>
                  <a:pt x="8703" y="1153"/>
                  <a:pt x="8833" y="1106"/>
                </a:cubicBezTo>
                <a:cubicBezTo>
                  <a:pt x="8898" y="1083"/>
                  <a:pt x="8957" y="1059"/>
                  <a:pt x="9016" y="1029"/>
                </a:cubicBezTo>
                <a:cubicBezTo>
                  <a:pt x="9070" y="1000"/>
                  <a:pt x="9129" y="988"/>
                  <a:pt x="9176" y="941"/>
                </a:cubicBezTo>
                <a:cubicBezTo>
                  <a:pt x="9218" y="941"/>
                  <a:pt x="9253" y="917"/>
                  <a:pt x="9288" y="881"/>
                </a:cubicBezTo>
                <a:cubicBezTo>
                  <a:pt x="9306" y="881"/>
                  <a:pt x="9324" y="876"/>
                  <a:pt x="9342" y="870"/>
                </a:cubicBezTo>
                <a:cubicBezTo>
                  <a:pt x="9365" y="858"/>
                  <a:pt x="9395" y="846"/>
                  <a:pt x="9413" y="828"/>
                </a:cubicBezTo>
                <a:cubicBezTo>
                  <a:pt x="9419" y="828"/>
                  <a:pt x="9430" y="822"/>
                  <a:pt x="9442" y="822"/>
                </a:cubicBezTo>
                <a:cubicBezTo>
                  <a:pt x="9543" y="793"/>
                  <a:pt x="9643" y="751"/>
                  <a:pt x="9726" y="686"/>
                </a:cubicBezTo>
                <a:cubicBezTo>
                  <a:pt x="9785" y="680"/>
                  <a:pt x="9832" y="657"/>
                  <a:pt x="9880" y="621"/>
                </a:cubicBezTo>
                <a:cubicBezTo>
                  <a:pt x="9957" y="610"/>
                  <a:pt x="10022" y="580"/>
                  <a:pt x="10081" y="533"/>
                </a:cubicBezTo>
                <a:cubicBezTo>
                  <a:pt x="10134" y="515"/>
                  <a:pt x="10205" y="533"/>
                  <a:pt x="10211" y="444"/>
                </a:cubicBezTo>
                <a:cubicBezTo>
                  <a:pt x="10223" y="461"/>
                  <a:pt x="10236" y="467"/>
                  <a:pt x="10249" y="467"/>
                </a:cubicBezTo>
                <a:cubicBezTo>
                  <a:pt x="10268" y="467"/>
                  <a:pt x="10288" y="454"/>
                  <a:pt x="10305" y="444"/>
                </a:cubicBezTo>
                <a:cubicBezTo>
                  <a:pt x="10310" y="445"/>
                  <a:pt x="10315" y="445"/>
                  <a:pt x="10319" y="445"/>
                </a:cubicBezTo>
                <a:cubicBezTo>
                  <a:pt x="10348" y="445"/>
                  <a:pt x="10373" y="429"/>
                  <a:pt x="10388" y="409"/>
                </a:cubicBezTo>
                <a:cubicBezTo>
                  <a:pt x="10477" y="373"/>
                  <a:pt x="10589" y="397"/>
                  <a:pt x="10642" y="284"/>
                </a:cubicBezTo>
                <a:cubicBezTo>
                  <a:pt x="10642" y="284"/>
                  <a:pt x="10642" y="284"/>
                  <a:pt x="10642" y="278"/>
                </a:cubicBezTo>
                <a:cubicBezTo>
                  <a:pt x="10651" y="283"/>
                  <a:pt x="10659" y="287"/>
                  <a:pt x="10667" y="287"/>
                </a:cubicBezTo>
                <a:cubicBezTo>
                  <a:pt x="10671" y="287"/>
                  <a:pt x="10674" y="286"/>
                  <a:pt x="10678" y="284"/>
                </a:cubicBezTo>
                <a:cubicBezTo>
                  <a:pt x="10712" y="296"/>
                  <a:pt x="10747" y="301"/>
                  <a:pt x="10781" y="301"/>
                </a:cubicBezTo>
                <a:cubicBezTo>
                  <a:pt x="10847" y="301"/>
                  <a:pt x="10913" y="284"/>
                  <a:pt x="10979" y="273"/>
                </a:cubicBezTo>
                <a:cubicBezTo>
                  <a:pt x="11326" y="201"/>
                  <a:pt x="11678" y="161"/>
                  <a:pt x="12032" y="161"/>
                </a:cubicBezTo>
                <a:cubicBezTo>
                  <a:pt x="12203" y="161"/>
                  <a:pt x="12375" y="170"/>
                  <a:pt x="12546" y="190"/>
                </a:cubicBezTo>
                <a:cubicBezTo>
                  <a:pt x="12562" y="193"/>
                  <a:pt x="12582" y="201"/>
                  <a:pt x="12601" y="201"/>
                </a:cubicBezTo>
                <a:cubicBezTo>
                  <a:pt x="12617" y="201"/>
                  <a:pt x="12632" y="194"/>
                  <a:pt x="12641" y="172"/>
                </a:cubicBezTo>
                <a:cubicBezTo>
                  <a:pt x="12653" y="166"/>
                  <a:pt x="12659" y="166"/>
                  <a:pt x="12664" y="160"/>
                </a:cubicBezTo>
                <a:close/>
                <a:moveTo>
                  <a:pt x="3491" y="3792"/>
                </a:moveTo>
                <a:cubicBezTo>
                  <a:pt x="3504" y="3792"/>
                  <a:pt x="3515" y="3801"/>
                  <a:pt x="3524" y="3814"/>
                </a:cubicBezTo>
                <a:cubicBezTo>
                  <a:pt x="3536" y="3832"/>
                  <a:pt x="3530" y="3849"/>
                  <a:pt x="3512" y="3849"/>
                </a:cubicBezTo>
                <a:cubicBezTo>
                  <a:pt x="3508" y="3851"/>
                  <a:pt x="3504" y="3851"/>
                  <a:pt x="3501" y="3851"/>
                </a:cubicBezTo>
                <a:cubicBezTo>
                  <a:pt x="3484" y="3851"/>
                  <a:pt x="3475" y="3840"/>
                  <a:pt x="3465" y="3826"/>
                </a:cubicBezTo>
                <a:cubicBezTo>
                  <a:pt x="3471" y="3814"/>
                  <a:pt x="3471" y="3796"/>
                  <a:pt x="3477" y="3796"/>
                </a:cubicBezTo>
                <a:cubicBezTo>
                  <a:pt x="3482" y="3793"/>
                  <a:pt x="3487" y="3792"/>
                  <a:pt x="3491" y="3792"/>
                </a:cubicBezTo>
                <a:close/>
                <a:moveTo>
                  <a:pt x="1270" y="2341"/>
                </a:moveTo>
                <a:cubicBezTo>
                  <a:pt x="1454" y="2341"/>
                  <a:pt x="1630" y="2399"/>
                  <a:pt x="1798" y="2478"/>
                </a:cubicBezTo>
                <a:cubicBezTo>
                  <a:pt x="2010" y="2572"/>
                  <a:pt x="2205" y="2697"/>
                  <a:pt x="2395" y="2838"/>
                </a:cubicBezTo>
                <a:cubicBezTo>
                  <a:pt x="2427" y="2857"/>
                  <a:pt x="2453" y="2894"/>
                  <a:pt x="2491" y="2894"/>
                </a:cubicBezTo>
                <a:cubicBezTo>
                  <a:pt x="2501" y="2894"/>
                  <a:pt x="2512" y="2892"/>
                  <a:pt x="2525" y="2886"/>
                </a:cubicBezTo>
                <a:lnTo>
                  <a:pt x="2525" y="2886"/>
                </a:lnTo>
                <a:cubicBezTo>
                  <a:pt x="2519" y="2974"/>
                  <a:pt x="2566" y="3004"/>
                  <a:pt x="2643" y="3004"/>
                </a:cubicBezTo>
                <a:cubicBezTo>
                  <a:pt x="2625" y="3051"/>
                  <a:pt x="2667" y="3069"/>
                  <a:pt x="2690" y="3099"/>
                </a:cubicBezTo>
                <a:cubicBezTo>
                  <a:pt x="2814" y="3235"/>
                  <a:pt x="2939" y="3365"/>
                  <a:pt x="3063" y="3501"/>
                </a:cubicBezTo>
                <a:cubicBezTo>
                  <a:pt x="3092" y="3536"/>
                  <a:pt x="3134" y="3560"/>
                  <a:pt x="3110" y="3637"/>
                </a:cubicBezTo>
                <a:cubicBezTo>
                  <a:pt x="2885" y="3625"/>
                  <a:pt x="2667" y="3583"/>
                  <a:pt x="2448" y="3530"/>
                </a:cubicBezTo>
                <a:cubicBezTo>
                  <a:pt x="2401" y="3518"/>
                  <a:pt x="2377" y="3477"/>
                  <a:pt x="2341" y="3442"/>
                </a:cubicBezTo>
                <a:cubicBezTo>
                  <a:pt x="2229" y="3300"/>
                  <a:pt x="2129" y="3146"/>
                  <a:pt x="2022" y="2998"/>
                </a:cubicBezTo>
                <a:cubicBezTo>
                  <a:pt x="1892" y="2815"/>
                  <a:pt x="1721" y="2697"/>
                  <a:pt x="1502" y="2649"/>
                </a:cubicBezTo>
                <a:cubicBezTo>
                  <a:pt x="1480" y="2644"/>
                  <a:pt x="1457" y="2642"/>
                  <a:pt x="1435" y="2642"/>
                </a:cubicBezTo>
                <a:cubicBezTo>
                  <a:pt x="1320" y="2642"/>
                  <a:pt x="1209" y="2702"/>
                  <a:pt x="1165" y="2791"/>
                </a:cubicBezTo>
                <a:cubicBezTo>
                  <a:pt x="1112" y="2904"/>
                  <a:pt x="1147" y="3022"/>
                  <a:pt x="1254" y="3122"/>
                </a:cubicBezTo>
                <a:cubicBezTo>
                  <a:pt x="1354" y="3223"/>
                  <a:pt x="1472" y="3300"/>
                  <a:pt x="1602" y="3341"/>
                </a:cubicBezTo>
                <a:cubicBezTo>
                  <a:pt x="1863" y="3418"/>
                  <a:pt x="2010" y="3607"/>
                  <a:pt x="2135" y="3826"/>
                </a:cubicBezTo>
                <a:cubicBezTo>
                  <a:pt x="2353" y="3962"/>
                  <a:pt x="2383" y="4204"/>
                  <a:pt x="2501" y="4417"/>
                </a:cubicBezTo>
                <a:cubicBezTo>
                  <a:pt x="2476" y="4421"/>
                  <a:pt x="2452" y="4423"/>
                  <a:pt x="2430" y="4423"/>
                </a:cubicBezTo>
                <a:cubicBezTo>
                  <a:pt x="2361" y="4423"/>
                  <a:pt x="2307" y="4404"/>
                  <a:pt x="2253" y="4382"/>
                </a:cubicBezTo>
                <a:cubicBezTo>
                  <a:pt x="2188" y="4376"/>
                  <a:pt x="2123" y="4370"/>
                  <a:pt x="2064" y="4364"/>
                </a:cubicBezTo>
                <a:cubicBezTo>
                  <a:pt x="2059" y="4364"/>
                  <a:pt x="2054" y="4365"/>
                  <a:pt x="2050" y="4365"/>
                </a:cubicBezTo>
                <a:cubicBezTo>
                  <a:pt x="2004" y="4365"/>
                  <a:pt x="1972" y="4338"/>
                  <a:pt x="1939" y="4311"/>
                </a:cubicBezTo>
                <a:cubicBezTo>
                  <a:pt x="1874" y="4287"/>
                  <a:pt x="1815" y="4263"/>
                  <a:pt x="1756" y="4246"/>
                </a:cubicBezTo>
                <a:cubicBezTo>
                  <a:pt x="1472" y="4157"/>
                  <a:pt x="1230" y="3985"/>
                  <a:pt x="976" y="3838"/>
                </a:cubicBezTo>
                <a:cubicBezTo>
                  <a:pt x="727" y="3696"/>
                  <a:pt x="603" y="3447"/>
                  <a:pt x="497" y="3187"/>
                </a:cubicBezTo>
                <a:cubicBezTo>
                  <a:pt x="414" y="3087"/>
                  <a:pt x="402" y="2963"/>
                  <a:pt x="396" y="2838"/>
                </a:cubicBezTo>
                <a:cubicBezTo>
                  <a:pt x="396" y="2596"/>
                  <a:pt x="485" y="2460"/>
                  <a:pt x="716" y="2389"/>
                </a:cubicBezTo>
                <a:cubicBezTo>
                  <a:pt x="820" y="2359"/>
                  <a:pt x="928" y="2341"/>
                  <a:pt x="1040" y="2341"/>
                </a:cubicBezTo>
                <a:cubicBezTo>
                  <a:pt x="1079" y="2341"/>
                  <a:pt x="1119" y="2343"/>
                  <a:pt x="1159" y="2348"/>
                </a:cubicBezTo>
                <a:cubicBezTo>
                  <a:pt x="1196" y="2343"/>
                  <a:pt x="1233" y="2341"/>
                  <a:pt x="1270" y="2341"/>
                </a:cubicBezTo>
                <a:close/>
                <a:moveTo>
                  <a:pt x="6478" y="2683"/>
                </a:moveTo>
                <a:cubicBezTo>
                  <a:pt x="6507" y="2683"/>
                  <a:pt x="6520" y="2718"/>
                  <a:pt x="6551" y="2797"/>
                </a:cubicBezTo>
                <a:cubicBezTo>
                  <a:pt x="6616" y="2980"/>
                  <a:pt x="6699" y="3158"/>
                  <a:pt x="6858" y="3288"/>
                </a:cubicBezTo>
                <a:cubicBezTo>
                  <a:pt x="6888" y="3306"/>
                  <a:pt x="6906" y="3335"/>
                  <a:pt x="6929" y="3359"/>
                </a:cubicBezTo>
                <a:cubicBezTo>
                  <a:pt x="6977" y="3406"/>
                  <a:pt x="6965" y="3453"/>
                  <a:pt x="6918" y="3489"/>
                </a:cubicBezTo>
                <a:cubicBezTo>
                  <a:pt x="6817" y="3572"/>
                  <a:pt x="6717" y="3660"/>
                  <a:pt x="6598" y="3719"/>
                </a:cubicBezTo>
                <a:cubicBezTo>
                  <a:pt x="5865" y="4104"/>
                  <a:pt x="5085" y="4358"/>
                  <a:pt x="4263" y="4476"/>
                </a:cubicBezTo>
                <a:cubicBezTo>
                  <a:pt x="4241" y="4485"/>
                  <a:pt x="4223" y="4490"/>
                  <a:pt x="4203" y="4490"/>
                </a:cubicBezTo>
                <a:cubicBezTo>
                  <a:pt x="4196" y="4490"/>
                  <a:pt x="4188" y="4490"/>
                  <a:pt x="4180" y="4488"/>
                </a:cubicBezTo>
                <a:lnTo>
                  <a:pt x="4103" y="4488"/>
                </a:lnTo>
                <a:cubicBezTo>
                  <a:pt x="3997" y="4488"/>
                  <a:pt x="3997" y="4405"/>
                  <a:pt x="3985" y="4334"/>
                </a:cubicBezTo>
                <a:cubicBezTo>
                  <a:pt x="3932" y="4216"/>
                  <a:pt x="3879" y="4098"/>
                  <a:pt x="3825" y="3980"/>
                </a:cubicBezTo>
                <a:cubicBezTo>
                  <a:pt x="3772" y="3926"/>
                  <a:pt x="3695" y="3867"/>
                  <a:pt x="3731" y="3790"/>
                </a:cubicBezTo>
                <a:cubicBezTo>
                  <a:pt x="3746" y="3758"/>
                  <a:pt x="3778" y="3750"/>
                  <a:pt x="3815" y="3750"/>
                </a:cubicBezTo>
                <a:cubicBezTo>
                  <a:pt x="3846" y="3750"/>
                  <a:pt x="3880" y="3756"/>
                  <a:pt x="3909" y="3756"/>
                </a:cubicBezTo>
                <a:cubicBezTo>
                  <a:pt x="3915" y="3756"/>
                  <a:pt x="3921" y="3755"/>
                  <a:pt x="3926" y="3755"/>
                </a:cubicBezTo>
                <a:cubicBezTo>
                  <a:pt x="3928" y="3753"/>
                  <a:pt x="3930" y="3752"/>
                  <a:pt x="3932" y="3752"/>
                </a:cubicBezTo>
                <a:cubicBezTo>
                  <a:pt x="3936" y="3752"/>
                  <a:pt x="3940" y="3755"/>
                  <a:pt x="3944" y="3755"/>
                </a:cubicBezTo>
                <a:cubicBezTo>
                  <a:pt x="4026" y="3737"/>
                  <a:pt x="4115" y="3719"/>
                  <a:pt x="4198" y="3702"/>
                </a:cubicBezTo>
                <a:cubicBezTo>
                  <a:pt x="4399" y="3660"/>
                  <a:pt x="4612" y="3648"/>
                  <a:pt x="4807" y="3560"/>
                </a:cubicBezTo>
                <a:cubicBezTo>
                  <a:pt x="5215" y="3377"/>
                  <a:pt x="5629" y="3193"/>
                  <a:pt x="6013" y="2957"/>
                </a:cubicBezTo>
                <a:cubicBezTo>
                  <a:pt x="6137" y="2880"/>
                  <a:pt x="6261" y="2809"/>
                  <a:pt x="6380" y="2732"/>
                </a:cubicBezTo>
                <a:cubicBezTo>
                  <a:pt x="6429" y="2700"/>
                  <a:pt x="6457" y="2683"/>
                  <a:pt x="6478" y="2683"/>
                </a:cubicBezTo>
                <a:close/>
                <a:moveTo>
                  <a:pt x="2566" y="3696"/>
                </a:moveTo>
                <a:cubicBezTo>
                  <a:pt x="2773" y="3714"/>
                  <a:pt x="2974" y="3737"/>
                  <a:pt x="3181" y="3767"/>
                </a:cubicBezTo>
                <a:cubicBezTo>
                  <a:pt x="3234" y="3773"/>
                  <a:pt x="3287" y="3784"/>
                  <a:pt x="3323" y="3832"/>
                </a:cubicBezTo>
                <a:cubicBezTo>
                  <a:pt x="3471" y="4021"/>
                  <a:pt x="3630" y="4198"/>
                  <a:pt x="3743" y="4411"/>
                </a:cubicBezTo>
                <a:cubicBezTo>
                  <a:pt x="3796" y="4500"/>
                  <a:pt x="3784" y="4523"/>
                  <a:pt x="3672" y="4523"/>
                </a:cubicBezTo>
                <a:cubicBezTo>
                  <a:pt x="3447" y="4518"/>
                  <a:pt x="3216" y="4500"/>
                  <a:pt x="2992" y="4494"/>
                </a:cubicBezTo>
                <a:cubicBezTo>
                  <a:pt x="2933" y="4488"/>
                  <a:pt x="2897" y="4464"/>
                  <a:pt x="2874" y="4405"/>
                </a:cubicBezTo>
                <a:cubicBezTo>
                  <a:pt x="2791" y="4169"/>
                  <a:pt x="2684" y="3938"/>
                  <a:pt x="2537" y="3731"/>
                </a:cubicBezTo>
                <a:cubicBezTo>
                  <a:pt x="2548" y="3719"/>
                  <a:pt x="2554" y="3708"/>
                  <a:pt x="2566" y="3696"/>
                </a:cubicBezTo>
                <a:close/>
                <a:moveTo>
                  <a:pt x="14111" y="4576"/>
                </a:moveTo>
                <a:cubicBezTo>
                  <a:pt x="14132" y="4576"/>
                  <a:pt x="14148" y="4580"/>
                  <a:pt x="14148" y="4606"/>
                </a:cubicBezTo>
                <a:cubicBezTo>
                  <a:pt x="14148" y="4644"/>
                  <a:pt x="14122" y="4648"/>
                  <a:pt x="14096" y="4648"/>
                </a:cubicBezTo>
                <a:cubicBezTo>
                  <a:pt x="14090" y="4648"/>
                  <a:pt x="14083" y="4648"/>
                  <a:pt x="14077" y="4648"/>
                </a:cubicBezTo>
                <a:cubicBezTo>
                  <a:pt x="14083" y="4624"/>
                  <a:pt x="14089" y="4600"/>
                  <a:pt x="14089" y="4577"/>
                </a:cubicBezTo>
                <a:cubicBezTo>
                  <a:pt x="14097" y="4577"/>
                  <a:pt x="14104" y="4576"/>
                  <a:pt x="14111" y="4576"/>
                </a:cubicBezTo>
                <a:close/>
                <a:moveTo>
                  <a:pt x="13149" y="4648"/>
                </a:moveTo>
                <a:cubicBezTo>
                  <a:pt x="13161" y="4648"/>
                  <a:pt x="13179" y="4659"/>
                  <a:pt x="13179" y="4665"/>
                </a:cubicBezTo>
                <a:cubicBezTo>
                  <a:pt x="13179" y="4689"/>
                  <a:pt x="13167" y="4695"/>
                  <a:pt x="13149" y="4695"/>
                </a:cubicBezTo>
                <a:cubicBezTo>
                  <a:pt x="13137" y="4689"/>
                  <a:pt x="13131" y="4677"/>
                  <a:pt x="13126" y="4665"/>
                </a:cubicBezTo>
                <a:cubicBezTo>
                  <a:pt x="13131" y="4659"/>
                  <a:pt x="13143" y="4648"/>
                  <a:pt x="13149" y="4648"/>
                </a:cubicBezTo>
                <a:close/>
                <a:moveTo>
                  <a:pt x="13903" y="4647"/>
                </a:moveTo>
                <a:cubicBezTo>
                  <a:pt x="13952" y="4647"/>
                  <a:pt x="13936" y="4696"/>
                  <a:pt x="13953" y="4725"/>
                </a:cubicBezTo>
                <a:cubicBezTo>
                  <a:pt x="13930" y="4725"/>
                  <a:pt x="13906" y="4730"/>
                  <a:pt x="13882" y="4730"/>
                </a:cubicBezTo>
                <a:cubicBezTo>
                  <a:pt x="13871" y="4725"/>
                  <a:pt x="13859" y="4719"/>
                  <a:pt x="13847" y="4719"/>
                </a:cubicBezTo>
                <a:cubicBezTo>
                  <a:pt x="13853" y="4689"/>
                  <a:pt x="13853" y="4654"/>
                  <a:pt x="13894" y="4648"/>
                </a:cubicBezTo>
                <a:cubicBezTo>
                  <a:pt x="13897" y="4647"/>
                  <a:pt x="13900" y="4647"/>
                  <a:pt x="13903" y="4647"/>
                </a:cubicBezTo>
                <a:close/>
                <a:moveTo>
                  <a:pt x="13764" y="4571"/>
                </a:moveTo>
                <a:cubicBezTo>
                  <a:pt x="13788" y="4612"/>
                  <a:pt x="13817" y="4654"/>
                  <a:pt x="13746" y="4689"/>
                </a:cubicBezTo>
                <a:cubicBezTo>
                  <a:pt x="13717" y="4707"/>
                  <a:pt x="13717" y="4730"/>
                  <a:pt x="13723" y="4766"/>
                </a:cubicBezTo>
                <a:cubicBezTo>
                  <a:pt x="13681" y="4772"/>
                  <a:pt x="13646" y="4772"/>
                  <a:pt x="13604" y="4772"/>
                </a:cubicBezTo>
                <a:cubicBezTo>
                  <a:pt x="13599" y="4689"/>
                  <a:pt x="13711" y="4665"/>
                  <a:pt x="13699" y="4583"/>
                </a:cubicBezTo>
                <a:cubicBezTo>
                  <a:pt x="13717" y="4583"/>
                  <a:pt x="13740" y="4577"/>
                  <a:pt x="13758" y="4571"/>
                </a:cubicBezTo>
                <a:close/>
                <a:moveTo>
                  <a:pt x="14061" y="4687"/>
                </a:moveTo>
                <a:cubicBezTo>
                  <a:pt x="14066" y="4687"/>
                  <a:pt x="14072" y="4688"/>
                  <a:pt x="14077" y="4689"/>
                </a:cubicBezTo>
                <a:cubicBezTo>
                  <a:pt x="14058" y="4761"/>
                  <a:pt x="14044" y="4789"/>
                  <a:pt x="14016" y="4789"/>
                </a:cubicBezTo>
                <a:cubicBezTo>
                  <a:pt x="14001" y="4789"/>
                  <a:pt x="13981" y="4781"/>
                  <a:pt x="13953" y="4766"/>
                </a:cubicBezTo>
                <a:cubicBezTo>
                  <a:pt x="13953" y="4754"/>
                  <a:pt x="13953" y="4736"/>
                  <a:pt x="13959" y="4725"/>
                </a:cubicBezTo>
                <a:cubicBezTo>
                  <a:pt x="13995" y="4719"/>
                  <a:pt x="14023" y="4687"/>
                  <a:pt x="14061" y="4687"/>
                </a:cubicBezTo>
                <a:close/>
                <a:moveTo>
                  <a:pt x="17370" y="4879"/>
                </a:moveTo>
                <a:cubicBezTo>
                  <a:pt x="17381" y="4879"/>
                  <a:pt x="17391" y="4885"/>
                  <a:pt x="17400" y="4902"/>
                </a:cubicBezTo>
                <a:cubicBezTo>
                  <a:pt x="17412" y="4926"/>
                  <a:pt x="17382" y="4943"/>
                  <a:pt x="17353" y="4949"/>
                </a:cubicBezTo>
                <a:cubicBezTo>
                  <a:pt x="17345" y="4955"/>
                  <a:pt x="17336" y="4957"/>
                  <a:pt x="17328" y="4957"/>
                </a:cubicBezTo>
                <a:cubicBezTo>
                  <a:pt x="17318" y="4957"/>
                  <a:pt x="17309" y="4953"/>
                  <a:pt x="17306" y="4943"/>
                </a:cubicBezTo>
                <a:cubicBezTo>
                  <a:pt x="17300" y="4937"/>
                  <a:pt x="17317" y="4920"/>
                  <a:pt x="17323" y="4908"/>
                </a:cubicBezTo>
                <a:cubicBezTo>
                  <a:pt x="17338" y="4894"/>
                  <a:pt x="17354" y="4879"/>
                  <a:pt x="17370" y="4879"/>
                </a:cubicBezTo>
                <a:close/>
                <a:moveTo>
                  <a:pt x="17384" y="4138"/>
                </a:moveTo>
                <a:cubicBezTo>
                  <a:pt x="17522" y="4138"/>
                  <a:pt x="17661" y="4144"/>
                  <a:pt x="17802" y="4157"/>
                </a:cubicBezTo>
                <a:cubicBezTo>
                  <a:pt x="17785" y="4246"/>
                  <a:pt x="17731" y="4299"/>
                  <a:pt x="17690" y="4352"/>
                </a:cubicBezTo>
                <a:cubicBezTo>
                  <a:pt x="17495" y="4624"/>
                  <a:pt x="17264" y="4855"/>
                  <a:pt x="17004" y="5073"/>
                </a:cubicBezTo>
                <a:cubicBezTo>
                  <a:pt x="16614" y="5399"/>
                  <a:pt x="16165" y="5594"/>
                  <a:pt x="15662" y="5659"/>
                </a:cubicBezTo>
                <a:cubicBezTo>
                  <a:pt x="15611" y="5666"/>
                  <a:pt x="15559" y="5670"/>
                  <a:pt x="15507" y="5670"/>
                </a:cubicBezTo>
                <a:cubicBezTo>
                  <a:pt x="15391" y="5670"/>
                  <a:pt x="15274" y="5650"/>
                  <a:pt x="15159" y="5605"/>
                </a:cubicBezTo>
                <a:cubicBezTo>
                  <a:pt x="14982" y="5535"/>
                  <a:pt x="14929" y="5404"/>
                  <a:pt x="15018" y="5233"/>
                </a:cubicBezTo>
                <a:cubicBezTo>
                  <a:pt x="15177" y="4920"/>
                  <a:pt x="15396" y="4659"/>
                  <a:pt x="15721" y="4506"/>
                </a:cubicBezTo>
                <a:cubicBezTo>
                  <a:pt x="16252" y="4252"/>
                  <a:pt x="16802" y="4138"/>
                  <a:pt x="17384" y="4138"/>
                </a:cubicBezTo>
                <a:close/>
                <a:moveTo>
                  <a:pt x="16194" y="5653"/>
                </a:moveTo>
                <a:cubicBezTo>
                  <a:pt x="16212" y="5659"/>
                  <a:pt x="16230" y="5665"/>
                  <a:pt x="16230" y="5688"/>
                </a:cubicBezTo>
                <a:cubicBezTo>
                  <a:pt x="16230" y="5718"/>
                  <a:pt x="16206" y="5730"/>
                  <a:pt x="16182" y="5730"/>
                </a:cubicBezTo>
                <a:cubicBezTo>
                  <a:pt x="16178" y="5730"/>
                  <a:pt x="16175" y="5731"/>
                  <a:pt x="16171" y="5731"/>
                </a:cubicBezTo>
                <a:cubicBezTo>
                  <a:pt x="16147" y="5731"/>
                  <a:pt x="16130" y="5714"/>
                  <a:pt x="16135" y="5688"/>
                </a:cubicBezTo>
                <a:cubicBezTo>
                  <a:pt x="16141" y="5665"/>
                  <a:pt x="16165" y="5653"/>
                  <a:pt x="16194" y="5653"/>
                </a:cubicBezTo>
                <a:close/>
                <a:moveTo>
                  <a:pt x="15174" y="5728"/>
                </a:moveTo>
                <a:cubicBezTo>
                  <a:pt x="15189" y="5728"/>
                  <a:pt x="15201" y="5740"/>
                  <a:pt x="15201" y="5759"/>
                </a:cubicBezTo>
                <a:cubicBezTo>
                  <a:pt x="15195" y="5789"/>
                  <a:pt x="15171" y="5801"/>
                  <a:pt x="15148" y="5801"/>
                </a:cubicBezTo>
                <a:cubicBezTo>
                  <a:pt x="15130" y="5801"/>
                  <a:pt x="15106" y="5789"/>
                  <a:pt x="15112" y="5771"/>
                </a:cubicBezTo>
                <a:cubicBezTo>
                  <a:pt x="15118" y="5741"/>
                  <a:pt x="15142" y="5730"/>
                  <a:pt x="15165" y="5730"/>
                </a:cubicBezTo>
                <a:cubicBezTo>
                  <a:pt x="15168" y="5729"/>
                  <a:pt x="15171" y="5728"/>
                  <a:pt x="15174" y="5728"/>
                </a:cubicBezTo>
                <a:close/>
                <a:moveTo>
                  <a:pt x="15420" y="5984"/>
                </a:moveTo>
                <a:cubicBezTo>
                  <a:pt x="15425" y="5996"/>
                  <a:pt x="15443" y="6002"/>
                  <a:pt x="15443" y="6007"/>
                </a:cubicBezTo>
                <a:cubicBezTo>
                  <a:pt x="15437" y="6031"/>
                  <a:pt x="15425" y="6043"/>
                  <a:pt x="15402" y="6043"/>
                </a:cubicBezTo>
                <a:cubicBezTo>
                  <a:pt x="15396" y="6043"/>
                  <a:pt x="15384" y="6025"/>
                  <a:pt x="15384" y="6019"/>
                </a:cubicBezTo>
                <a:cubicBezTo>
                  <a:pt x="15384" y="5996"/>
                  <a:pt x="15396" y="5984"/>
                  <a:pt x="15420" y="5984"/>
                </a:cubicBezTo>
                <a:close/>
                <a:moveTo>
                  <a:pt x="3104" y="4618"/>
                </a:moveTo>
                <a:cubicBezTo>
                  <a:pt x="3146" y="4618"/>
                  <a:pt x="3187" y="4621"/>
                  <a:pt x="3228" y="4624"/>
                </a:cubicBezTo>
                <a:cubicBezTo>
                  <a:pt x="3324" y="4628"/>
                  <a:pt x="3423" y="4642"/>
                  <a:pt x="3518" y="4642"/>
                </a:cubicBezTo>
                <a:cubicBezTo>
                  <a:pt x="3552" y="4642"/>
                  <a:pt x="3586" y="4641"/>
                  <a:pt x="3619" y="4636"/>
                </a:cubicBezTo>
                <a:cubicBezTo>
                  <a:pt x="3672" y="4629"/>
                  <a:pt x="3714" y="4625"/>
                  <a:pt x="3748" y="4625"/>
                </a:cubicBezTo>
                <a:cubicBezTo>
                  <a:pt x="3867" y="4625"/>
                  <a:pt x="3888" y="4678"/>
                  <a:pt x="3985" y="4866"/>
                </a:cubicBezTo>
                <a:cubicBezTo>
                  <a:pt x="4009" y="4914"/>
                  <a:pt x="4021" y="4961"/>
                  <a:pt x="4032" y="5014"/>
                </a:cubicBezTo>
                <a:cubicBezTo>
                  <a:pt x="4103" y="5339"/>
                  <a:pt x="4168" y="5665"/>
                  <a:pt x="4109" y="6002"/>
                </a:cubicBezTo>
                <a:cubicBezTo>
                  <a:pt x="4092" y="6138"/>
                  <a:pt x="4080" y="6274"/>
                  <a:pt x="4062" y="6410"/>
                </a:cubicBezTo>
                <a:cubicBezTo>
                  <a:pt x="3991" y="6888"/>
                  <a:pt x="3861" y="7356"/>
                  <a:pt x="3607" y="7775"/>
                </a:cubicBezTo>
                <a:cubicBezTo>
                  <a:pt x="3542" y="7894"/>
                  <a:pt x="3453" y="8000"/>
                  <a:pt x="3376" y="8112"/>
                </a:cubicBezTo>
                <a:cubicBezTo>
                  <a:pt x="3347" y="8157"/>
                  <a:pt x="3310" y="8180"/>
                  <a:pt x="3268" y="8180"/>
                </a:cubicBezTo>
                <a:cubicBezTo>
                  <a:pt x="3243" y="8180"/>
                  <a:pt x="3216" y="8171"/>
                  <a:pt x="3187" y="8154"/>
                </a:cubicBezTo>
                <a:cubicBezTo>
                  <a:pt x="3057" y="8077"/>
                  <a:pt x="2921" y="8024"/>
                  <a:pt x="2779" y="7970"/>
                </a:cubicBezTo>
                <a:cubicBezTo>
                  <a:pt x="2684" y="7935"/>
                  <a:pt x="2678" y="7876"/>
                  <a:pt x="2708" y="7787"/>
                </a:cubicBezTo>
                <a:cubicBezTo>
                  <a:pt x="2826" y="7415"/>
                  <a:pt x="2939" y="7036"/>
                  <a:pt x="3004" y="6652"/>
                </a:cubicBezTo>
                <a:cubicBezTo>
                  <a:pt x="3110" y="6025"/>
                  <a:pt x="3140" y="5404"/>
                  <a:pt x="2992" y="4784"/>
                </a:cubicBezTo>
                <a:cubicBezTo>
                  <a:pt x="2980" y="4736"/>
                  <a:pt x="2956" y="4683"/>
                  <a:pt x="2980" y="4630"/>
                </a:cubicBezTo>
                <a:cubicBezTo>
                  <a:pt x="3021" y="4621"/>
                  <a:pt x="3063" y="4618"/>
                  <a:pt x="3104" y="4618"/>
                </a:cubicBezTo>
                <a:close/>
                <a:moveTo>
                  <a:pt x="2643" y="8140"/>
                </a:moveTo>
                <a:cubicBezTo>
                  <a:pt x="2707" y="8140"/>
                  <a:pt x="2792" y="8193"/>
                  <a:pt x="2927" y="8290"/>
                </a:cubicBezTo>
                <a:cubicBezTo>
                  <a:pt x="2950" y="8307"/>
                  <a:pt x="2968" y="8325"/>
                  <a:pt x="2992" y="8337"/>
                </a:cubicBezTo>
                <a:cubicBezTo>
                  <a:pt x="3063" y="8384"/>
                  <a:pt x="3057" y="8437"/>
                  <a:pt x="3004" y="8503"/>
                </a:cubicBezTo>
                <a:cubicBezTo>
                  <a:pt x="2939" y="8591"/>
                  <a:pt x="2856" y="8668"/>
                  <a:pt x="2773" y="8739"/>
                </a:cubicBezTo>
                <a:cubicBezTo>
                  <a:pt x="2608" y="8875"/>
                  <a:pt x="2436" y="8993"/>
                  <a:pt x="2241" y="9082"/>
                </a:cubicBezTo>
                <a:cubicBezTo>
                  <a:pt x="2205" y="9029"/>
                  <a:pt x="2235" y="8993"/>
                  <a:pt x="2247" y="8958"/>
                </a:cubicBezTo>
                <a:cubicBezTo>
                  <a:pt x="2312" y="8786"/>
                  <a:pt x="2377" y="8615"/>
                  <a:pt x="2436" y="8443"/>
                </a:cubicBezTo>
                <a:cubicBezTo>
                  <a:pt x="2510" y="8234"/>
                  <a:pt x="2558" y="8140"/>
                  <a:pt x="2643" y="8140"/>
                </a:cubicBezTo>
                <a:close/>
                <a:moveTo>
                  <a:pt x="3814" y="9129"/>
                </a:moveTo>
                <a:cubicBezTo>
                  <a:pt x="3825" y="9135"/>
                  <a:pt x="3843" y="9141"/>
                  <a:pt x="3843" y="9147"/>
                </a:cubicBezTo>
                <a:cubicBezTo>
                  <a:pt x="3849" y="9159"/>
                  <a:pt x="3837" y="9177"/>
                  <a:pt x="3831" y="9182"/>
                </a:cubicBezTo>
                <a:cubicBezTo>
                  <a:pt x="3828" y="9183"/>
                  <a:pt x="3825" y="9184"/>
                  <a:pt x="3822" y="9184"/>
                </a:cubicBezTo>
                <a:cubicBezTo>
                  <a:pt x="3808" y="9184"/>
                  <a:pt x="3796" y="9172"/>
                  <a:pt x="3796" y="9153"/>
                </a:cubicBezTo>
                <a:cubicBezTo>
                  <a:pt x="3796" y="9147"/>
                  <a:pt x="3808" y="9141"/>
                  <a:pt x="3814" y="9129"/>
                </a:cubicBezTo>
                <a:close/>
                <a:moveTo>
                  <a:pt x="1799" y="8028"/>
                </a:moveTo>
                <a:cubicBezTo>
                  <a:pt x="1828" y="8028"/>
                  <a:pt x="1857" y="8028"/>
                  <a:pt x="1886" y="8030"/>
                </a:cubicBezTo>
                <a:cubicBezTo>
                  <a:pt x="1975" y="8030"/>
                  <a:pt x="2058" y="8030"/>
                  <a:pt x="2146" y="8041"/>
                </a:cubicBezTo>
                <a:cubicBezTo>
                  <a:pt x="2271" y="8053"/>
                  <a:pt x="2288" y="8077"/>
                  <a:pt x="2241" y="8183"/>
                </a:cubicBezTo>
                <a:cubicBezTo>
                  <a:pt x="2105" y="8497"/>
                  <a:pt x="1999" y="8822"/>
                  <a:pt x="1910" y="9147"/>
                </a:cubicBezTo>
                <a:cubicBezTo>
                  <a:pt x="1892" y="9224"/>
                  <a:pt x="1851" y="9259"/>
                  <a:pt x="1786" y="9283"/>
                </a:cubicBezTo>
                <a:cubicBezTo>
                  <a:pt x="1437" y="9419"/>
                  <a:pt x="1070" y="9490"/>
                  <a:pt x="704" y="9555"/>
                </a:cubicBezTo>
                <a:cubicBezTo>
                  <a:pt x="675" y="9559"/>
                  <a:pt x="645" y="9562"/>
                  <a:pt x="616" y="9562"/>
                </a:cubicBezTo>
                <a:cubicBezTo>
                  <a:pt x="561" y="9562"/>
                  <a:pt x="505" y="9552"/>
                  <a:pt x="455" y="9525"/>
                </a:cubicBezTo>
                <a:cubicBezTo>
                  <a:pt x="231" y="9413"/>
                  <a:pt x="154" y="9135"/>
                  <a:pt x="308" y="8899"/>
                </a:cubicBezTo>
                <a:cubicBezTo>
                  <a:pt x="659" y="8349"/>
                  <a:pt x="1140" y="8028"/>
                  <a:pt x="1799" y="8028"/>
                </a:cubicBezTo>
                <a:close/>
                <a:moveTo>
                  <a:pt x="4009" y="9756"/>
                </a:moveTo>
                <a:cubicBezTo>
                  <a:pt x="4025" y="9799"/>
                  <a:pt x="4026" y="9846"/>
                  <a:pt x="3983" y="9846"/>
                </a:cubicBezTo>
                <a:cubicBezTo>
                  <a:pt x="3978" y="9846"/>
                  <a:pt x="3973" y="9846"/>
                  <a:pt x="3967" y="9845"/>
                </a:cubicBezTo>
                <a:cubicBezTo>
                  <a:pt x="3920" y="9839"/>
                  <a:pt x="3938" y="9791"/>
                  <a:pt x="3950" y="9756"/>
                </a:cubicBezTo>
                <a:close/>
                <a:moveTo>
                  <a:pt x="1637" y="9864"/>
                </a:moveTo>
                <a:cubicBezTo>
                  <a:pt x="1641" y="9864"/>
                  <a:pt x="1641" y="9867"/>
                  <a:pt x="1638" y="9874"/>
                </a:cubicBezTo>
                <a:cubicBezTo>
                  <a:pt x="1632" y="9874"/>
                  <a:pt x="1632" y="9874"/>
                  <a:pt x="1626" y="9868"/>
                </a:cubicBezTo>
                <a:cubicBezTo>
                  <a:pt x="1631" y="9866"/>
                  <a:pt x="1635" y="9864"/>
                  <a:pt x="1637" y="9864"/>
                </a:cubicBezTo>
                <a:close/>
                <a:moveTo>
                  <a:pt x="4063" y="9880"/>
                </a:moveTo>
                <a:cubicBezTo>
                  <a:pt x="4074" y="9880"/>
                  <a:pt x="4084" y="9886"/>
                  <a:pt x="4092" y="9898"/>
                </a:cubicBezTo>
                <a:cubicBezTo>
                  <a:pt x="4103" y="9927"/>
                  <a:pt x="4109" y="9963"/>
                  <a:pt x="4086" y="9987"/>
                </a:cubicBezTo>
                <a:cubicBezTo>
                  <a:pt x="4078" y="9994"/>
                  <a:pt x="4070" y="9998"/>
                  <a:pt x="4062" y="9998"/>
                </a:cubicBezTo>
                <a:cubicBezTo>
                  <a:pt x="4047" y="9998"/>
                  <a:pt x="4034" y="9985"/>
                  <a:pt x="4026" y="9969"/>
                </a:cubicBezTo>
                <a:cubicBezTo>
                  <a:pt x="4009" y="9939"/>
                  <a:pt x="4015" y="9910"/>
                  <a:pt x="4044" y="9886"/>
                </a:cubicBezTo>
                <a:cubicBezTo>
                  <a:pt x="4050" y="9882"/>
                  <a:pt x="4057" y="9880"/>
                  <a:pt x="4063" y="9880"/>
                </a:cubicBezTo>
                <a:close/>
                <a:moveTo>
                  <a:pt x="3991" y="10063"/>
                </a:moveTo>
                <a:cubicBezTo>
                  <a:pt x="3997" y="10063"/>
                  <a:pt x="4015" y="10069"/>
                  <a:pt x="4015" y="10075"/>
                </a:cubicBezTo>
                <a:cubicBezTo>
                  <a:pt x="4015" y="10093"/>
                  <a:pt x="4015" y="10111"/>
                  <a:pt x="4009" y="10122"/>
                </a:cubicBezTo>
                <a:cubicBezTo>
                  <a:pt x="4003" y="10134"/>
                  <a:pt x="3991" y="10140"/>
                  <a:pt x="3985" y="10146"/>
                </a:cubicBezTo>
                <a:cubicBezTo>
                  <a:pt x="3985" y="10134"/>
                  <a:pt x="3985" y="10122"/>
                  <a:pt x="3985" y="10117"/>
                </a:cubicBezTo>
                <a:cubicBezTo>
                  <a:pt x="3985" y="10099"/>
                  <a:pt x="3991" y="10081"/>
                  <a:pt x="3991" y="10063"/>
                </a:cubicBezTo>
                <a:close/>
                <a:moveTo>
                  <a:pt x="4044" y="10359"/>
                </a:moveTo>
                <a:cubicBezTo>
                  <a:pt x="4068" y="10359"/>
                  <a:pt x="4074" y="10377"/>
                  <a:pt x="4080" y="10394"/>
                </a:cubicBezTo>
                <a:cubicBezTo>
                  <a:pt x="4075" y="10413"/>
                  <a:pt x="4064" y="10420"/>
                  <a:pt x="4051" y="10420"/>
                </a:cubicBezTo>
                <a:cubicBezTo>
                  <a:pt x="4047" y="10420"/>
                  <a:pt x="4042" y="10419"/>
                  <a:pt x="4038" y="10418"/>
                </a:cubicBezTo>
                <a:cubicBezTo>
                  <a:pt x="4032" y="10418"/>
                  <a:pt x="4026" y="10400"/>
                  <a:pt x="4026" y="10389"/>
                </a:cubicBezTo>
                <a:cubicBezTo>
                  <a:pt x="4026" y="10377"/>
                  <a:pt x="4038" y="10365"/>
                  <a:pt x="4044" y="10359"/>
                </a:cubicBezTo>
                <a:close/>
                <a:moveTo>
                  <a:pt x="4011" y="10665"/>
                </a:moveTo>
                <a:cubicBezTo>
                  <a:pt x="4024" y="10665"/>
                  <a:pt x="4033" y="10676"/>
                  <a:pt x="4038" y="10696"/>
                </a:cubicBezTo>
                <a:cubicBezTo>
                  <a:pt x="4038" y="10714"/>
                  <a:pt x="4026" y="10726"/>
                  <a:pt x="4009" y="10726"/>
                </a:cubicBezTo>
                <a:cubicBezTo>
                  <a:pt x="3997" y="10726"/>
                  <a:pt x="3979" y="10714"/>
                  <a:pt x="3979" y="10708"/>
                </a:cubicBezTo>
                <a:cubicBezTo>
                  <a:pt x="3985" y="10696"/>
                  <a:pt x="3991" y="10672"/>
                  <a:pt x="4003" y="10666"/>
                </a:cubicBezTo>
                <a:cubicBezTo>
                  <a:pt x="4006" y="10665"/>
                  <a:pt x="4009" y="10665"/>
                  <a:pt x="4011" y="10665"/>
                </a:cubicBezTo>
                <a:close/>
                <a:moveTo>
                  <a:pt x="6046" y="11494"/>
                </a:moveTo>
                <a:cubicBezTo>
                  <a:pt x="6052" y="11494"/>
                  <a:pt x="6059" y="11496"/>
                  <a:pt x="6066" y="11500"/>
                </a:cubicBezTo>
                <a:cubicBezTo>
                  <a:pt x="6084" y="11512"/>
                  <a:pt x="6090" y="11536"/>
                  <a:pt x="6102" y="11559"/>
                </a:cubicBezTo>
                <a:cubicBezTo>
                  <a:pt x="6084" y="11559"/>
                  <a:pt x="6066" y="11559"/>
                  <a:pt x="6048" y="11565"/>
                </a:cubicBezTo>
                <a:cubicBezTo>
                  <a:pt x="6031" y="11565"/>
                  <a:pt x="6007" y="11559"/>
                  <a:pt x="6013" y="11536"/>
                </a:cubicBezTo>
                <a:cubicBezTo>
                  <a:pt x="6013" y="11513"/>
                  <a:pt x="6027" y="11494"/>
                  <a:pt x="6046" y="11494"/>
                </a:cubicBezTo>
                <a:close/>
                <a:moveTo>
                  <a:pt x="6108" y="11559"/>
                </a:moveTo>
                <a:lnTo>
                  <a:pt x="6108" y="11559"/>
                </a:lnTo>
                <a:cubicBezTo>
                  <a:pt x="6125" y="11565"/>
                  <a:pt x="6143" y="11565"/>
                  <a:pt x="6161" y="11565"/>
                </a:cubicBezTo>
                <a:cubicBezTo>
                  <a:pt x="6179" y="11565"/>
                  <a:pt x="6202" y="11565"/>
                  <a:pt x="6202" y="11595"/>
                </a:cubicBezTo>
                <a:cubicBezTo>
                  <a:pt x="6202" y="11606"/>
                  <a:pt x="6190" y="11618"/>
                  <a:pt x="6184" y="11624"/>
                </a:cubicBezTo>
                <a:cubicBezTo>
                  <a:pt x="6177" y="11628"/>
                  <a:pt x="6169" y="11630"/>
                  <a:pt x="6163" y="11630"/>
                </a:cubicBezTo>
                <a:cubicBezTo>
                  <a:pt x="6150" y="11630"/>
                  <a:pt x="6139" y="11622"/>
                  <a:pt x="6131" y="11606"/>
                </a:cubicBezTo>
                <a:cubicBezTo>
                  <a:pt x="6125" y="11595"/>
                  <a:pt x="6114" y="11577"/>
                  <a:pt x="6108" y="11559"/>
                </a:cubicBezTo>
                <a:close/>
                <a:moveTo>
                  <a:pt x="6415" y="11891"/>
                </a:moveTo>
                <a:cubicBezTo>
                  <a:pt x="6428" y="11891"/>
                  <a:pt x="6436" y="11901"/>
                  <a:pt x="6445" y="11914"/>
                </a:cubicBezTo>
                <a:cubicBezTo>
                  <a:pt x="6451" y="11932"/>
                  <a:pt x="6451" y="11938"/>
                  <a:pt x="6433" y="11943"/>
                </a:cubicBezTo>
                <a:cubicBezTo>
                  <a:pt x="6427" y="11948"/>
                  <a:pt x="6420" y="11950"/>
                  <a:pt x="6414" y="11950"/>
                </a:cubicBezTo>
                <a:cubicBezTo>
                  <a:pt x="6403" y="11950"/>
                  <a:pt x="6393" y="11943"/>
                  <a:pt x="6385" y="11932"/>
                </a:cubicBezTo>
                <a:cubicBezTo>
                  <a:pt x="6391" y="11920"/>
                  <a:pt x="6391" y="11902"/>
                  <a:pt x="6397" y="11896"/>
                </a:cubicBezTo>
                <a:cubicBezTo>
                  <a:pt x="6404" y="11893"/>
                  <a:pt x="6410" y="11891"/>
                  <a:pt x="6415" y="11891"/>
                </a:cubicBezTo>
                <a:close/>
                <a:moveTo>
                  <a:pt x="6504" y="12038"/>
                </a:moveTo>
                <a:cubicBezTo>
                  <a:pt x="6527" y="12050"/>
                  <a:pt x="6533" y="12062"/>
                  <a:pt x="6527" y="12085"/>
                </a:cubicBezTo>
                <a:cubicBezTo>
                  <a:pt x="6524" y="12097"/>
                  <a:pt x="6518" y="12101"/>
                  <a:pt x="6509" y="12101"/>
                </a:cubicBezTo>
                <a:cubicBezTo>
                  <a:pt x="6504" y="12101"/>
                  <a:pt x="6498" y="12099"/>
                  <a:pt x="6492" y="12097"/>
                </a:cubicBezTo>
                <a:cubicBezTo>
                  <a:pt x="6474" y="12085"/>
                  <a:pt x="6462" y="12074"/>
                  <a:pt x="6474" y="12050"/>
                </a:cubicBezTo>
                <a:cubicBezTo>
                  <a:pt x="6474" y="12044"/>
                  <a:pt x="6492" y="12044"/>
                  <a:pt x="6504" y="12038"/>
                </a:cubicBezTo>
                <a:close/>
                <a:moveTo>
                  <a:pt x="6563" y="12204"/>
                </a:moveTo>
                <a:cubicBezTo>
                  <a:pt x="6581" y="12204"/>
                  <a:pt x="6592" y="12215"/>
                  <a:pt x="6592" y="12239"/>
                </a:cubicBezTo>
                <a:cubicBezTo>
                  <a:pt x="6587" y="12245"/>
                  <a:pt x="6575" y="12257"/>
                  <a:pt x="6569" y="12257"/>
                </a:cubicBezTo>
                <a:cubicBezTo>
                  <a:pt x="6566" y="12258"/>
                  <a:pt x="6563" y="12258"/>
                  <a:pt x="6560" y="12258"/>
                </a:cubicBezTo>
                <a:cubicBezTo>
                  <a:pt x="6542" y="12258"/>
                  <a:pt x="6534" y="12243"/>
                  <a:pt x="6539" y="12227"/>
                </a:cubicBezTo>
                <a:cubicBezTo>
                  <a:pt x="6539" y="12215"/>
                  <a:pt x="6551" y="12204"/>
                  <a:pt x="6563" y="12204"/>
                </a:cubicBezTo>
                <a:close/>
                <a:moveTo>
                  <a:pt x="6646" y="12635"/>
                </a:moveTo>
                <a:cubicBezTo>
                  <a:pt x="6652" y="12635"/>
                  <a:pt x="6669" y="12641"/>
                  <a:pt x="6675" y="12647"/>
                </a:cubicBezTo>
                <a:cubicBezTo>
                  <a:pt x="6687" y="12665"/>
                  <a:pt x="6681" y="12683"/>
                  <a:pt x="6657" y="12688"/>
                </a:cubicBezTo>
                <a:cubicBezTo>
                  <a:pt x="6646" y="12688"/>
                  <a:pt x="6640" y="12677"/>
                  <a:pt x="6628" y="12671"/>
                </a:cubicBezTo>
                <a:cubicBezTo>
                  <a:pt x="6634" y="12659"/>
                  <a:pt x="6634" y="12641"/>
                  <a:pt x="6646" y="12635"/>
                </a:cubicBezTo>
                <a:close/>
                <a:moveTo>
                  <a:pt x="3435" y="12712"/>
                </a:moveTo>
                <a:cubicBezTo>
                  <a:pt x="3447" y="12712"/>
                  <a:pt x="3459" y="12718"/>
                  <a:pt x="3465" y="12730"/>
                </a:cubicBezTo>
                <a:cubicBezTo>
                  <a:pt x="3471" y="12753"/>
                  <a:pt x="3465" y="12777"/>
                  <a:pt x="3441" y="12795"/>
                </a:cubicBezTo>
                <a:cubicBezTo>
                  <a:pt x="3429" y="12807"/>
                  <a:pt x="3412" y="12813"/>
                  <a:pt x="3394" y="12819"/>
                </a:cubicBezTo>
                <a:cubicBezTo>
                  <a:pt x="3394" y="12801"/>
                  <a:pt x="3394" y="12783"/>
                  <a:pt x="3394" y="12765"/>
                </a:cubicBezTo>
                <a:cubicBezTo>
                  <a:pt x="3400" y="12742"/>
                  <a:pt x="3400" y="12712"/>
                  <a:pt x="3435" y="12712"/>
                </a:cubicBezTo>
                <a:close/>
                <a:moveTo>
                  <a:pt x="3267" y="13071"/>
                </a:moveTo>
                <a:cubicBezTo>
                  <a:pt x="3282" y="13071"/>
                  <a:pt x="3294" y="13082"/>
                  <a:pt x="3299" y="13096"/>
                </a:cubicBezTo>
                <a:cubicBezTo>
                  <a:pt x="3305" y="13138"/>
                  <a:pt x="3282" y="13156"/>
                  <a:pt x="3258" y="13167"/>
                </a:cubicBezTo>
                <a:cubicBezTo>
                  <a:pt x="3253" y="13168"/>
                  <a:pt x="3248" y="13169"/>
                  <a:pt x="3244" y="13169"/>
                </a:cubicBezTo>
                <a:cubicBezTo>
                  <a:pt x="3223" y="13169"/>
                  <a:pt x="3210" y="13157"/>
                  <a:pt x="3205" y="13138"/>
                </a:cubicBezTo>
                <a:cubicBezTo>
                  <a:pt x="3193" y="13096"/>
                  <a:pt x="3228" y="13085"/>
                  <a:pt x="3258" y="13073"/>
                </a:cubicBezTo>
                <a:cubicBezTo>
                  <a:pt x="3261" y="13072"/>
                  <a:pt x="3264" y="13071"/>
                  <a:pt x="3267" y="13071"/>
                </a:cubicBezTo>
                <a:close/>
                <a:moveTo>
                  <a:pt x="3143" y="13261"/>
                </a:moveTo>
                <a:cubicBezTo>
                  <a:pt x="3146" y="13261"/>
                  <a:pt x="3148" y="13261"/>
                  <a:pt x="3151" y="13262"/>
                </a:cubicBezTo>
                <a:cubicBezTo>
                  <a:pt x="3175" y="13262"/>
                  <a:pt x="3187" y="13274"/>
                  <a:pt x="3187" y="13297"/>
                </a:cubicBezTo>
                <a:cubicBezTo>
                  <a:pt x="3187" y="13321"/>
                  <a:pt x="3187" y="13345"/>
                  <a:pt x="3151" y="13345"/>
                </a:cubicBezTo>
                <a:cubicBezTo>
                  <a:pt x="3134" y="13345"/>
                  <a:pt x="3122" y="13327"/>
                  <a:pt x="3122" y="13309"/>
                </a:cubicBezTo>
                <a:cubicBezTo>
                  <a:pt x="3122" y="13288"/>
                  <a:pt x="3117" y="13261"/>
                  <a:pt x="3143" y="13261"/>
                </a:cubicBezTo>
                <a:close/>
                <a:moveTo>
                  <a:pt x="3246" y="8591"/>
                </a:moveTo>
                <a:cubicBezTo>
                  <a:pt x="3358" y="8727"/>
                  <a:pt x="3465" y="8851"/>
                  <a:pt x="3542" y="9005"/>
                </a:cubicBezTo>
                <a:cubicBezTo>
                  <a:pt x="3737" y="9407"/>
                  <a:pt x="3808" y="9839"/>
                  <a:pt x="3796" y="10276"/>
                </a:cubicBezTo>
                <a:cubicBezTo>
                  <a:pt x="3790" y="10436"/>
                  <a:pt x="3796" y="10601"/>
                  <a:pt x="3772" y="10761"/>
                </a:cubicBezTo>
                <a:cubicBezTo>
                  <a:pt x="3719" y="11145"/>
                  <a:pt x="3589" y="11512"/>
                  <a:pt x="3483" y="11878"/>
                </a:cubicBezTo>
                <a:cubicBezTo>
                  <a:pt x="3282" y="12576"/>
                  <a:pt x="3010" y="13250"/>
                  <a:pt x="2749" y="13924"/>
                </a:cubicBezTo>
                <a:cubicBezTo>
                  <a:pt x="2678" y="14113"/>
                  <a:pt x="2619" y="14308"/>
                  <a:pt x="2519" y="14492"/>
                </a:cubicBezTo>
                <a:cubicBezTo>
                  <a:pt x="2495" y="14480"/>
                  <a:pt x="2472" y="14468"/>
                  <a:pt x="2454" y="14450"/>
                </a:cubicBezTo>
                <a:cubicBezTo>
                  <a:pt x="2010" y="14060"/>
                  <a:pt x="1673" y="13611"/>
                  <a:pt x="1549" y="13025"/>
                </a:cubicBezTo>
                <a:cubicBezTo>
                  <a:pt x="1437" y="12523"/>
                  <a:pt x="1390" y="12020"/>
                  <a:pt x="1413" y="11512"/>
                </a:cubicBezTo>
                <a:cubicBezTo>
                  <a:pt x="1425" y="11163"/>
                  <a:pt x="1520" y="10826"/>
                  <a:pt x="1632" y="10501"/>
                </a:cubicBezTo>
                <a:cubicBezTo>
                  <a:pt x="1691" y="10223"/>
                  <a:pt x="1827" y="9981"/>
                  <a:pt x="1939" y="9732"/>
                </a:cubicBezTo>
                <a:cubicBezTo>
                  <a:pt x="1957" y="9703"/>
                  <a:pt x="1981" y="9673"/>
                  <a:pt x="2004" y="9655"/>
                </a:cubicBezTo>
                <a:cubicBezTo>
                  <a:pt x="2205" y="9514"/>
                  <a:pt x="2406" y="9378"/>
                  <a:pt x="2608" y="9236"/>
                </a:cubicBezTo>
                <a:cubicBezTo>
                  <a:pt x="2619" y="9171"/>
                  <a:pt x="2690" y="9165"/>
                  <a:pt x="2726" y="9123"/>
                </a:cubicBezTo>
                <a:cubicBezTo>
                  <a:pt x="2809" y="9023"/>
                  <a:pt x="2891" y="8928"/>
                  <a:pt x="3004" y="8863"/>
                </a:cubicBezTo>
                <a:cubicBezTo>
                  <a:pt x="3116" y="8804"/>
                  <a:pt x="3128" y="8650"/>
                  <a:pt x="3246" y="8591"/>
                </a:cubicBezTo>
                <a:close/>
                <a:moveTo>
                  <a:pt x="4411" y="17259"/>
                </a:moveTo>
                <a:cubicBezTo>
                  <a:pt x="4434" y="17271"/>
                  <a:pt x="4446" y="17288"/>
                  <a:pt x="4434" y="17306"/>
                </a:cubicBezTo>
                <a:cubicBezTo>
                  <a:pt x="4418" y="17333"/>
                  <a:pt x="4392" y="17360"/>
                  <a:pt x="4356" y="17360"/>
                </a:cubicBezTo>
                <a:cubicBezTo>
                  <a:pt x="4353" y="17360"/>
                  <a:pt x="4349" y="17360"/>
                  <a:pt x="4346" y="17359"/>
                </a:cubicBezTo>
                <a:cubicBezTo>
                  <a:pt x="4322" y="17359"/>
                  <a:pt x="4310" y="17336"/>
                  <a:pt x="4322" y="17318"/>
                </a:cubicBezTo>
                <a:cubicBezTo>
                  <a:pt x="4346" y="17288"/>
                  <a:pt x="4369" y="17259"/>
                  <a:pt x="4411" y="17259"/>
                </a:cubicBezTo>
                <a:close/>
                <a:moveTo>
                  <a:pt x="4232" y="17409"/>
                </a:moveTo>
                <a:cubicBezTo>
                  <a:pt x="4238" y="17409"/>
                  <a:pt x="4245" y="17412"/>
                  <a:pt x="4251" y="17418"/>
                </a:cubicBezTo>
                <a:cubicBezTo>
                  <a:pt x="4263" y="17436"/>
                  <a:pt x="4245" y="17454"/>
                  <a:pt x="4233" y="17466"/>
                </a:cubicBezTo>
                <a:cubicBezTo>
                  <a:pt x="4222" y="17477"/>
                  <a:pt x="4208" y="17489"/>
                  <a:pt x="4194" y="17489"/>
                </a:cubicBezTo>
                <a:cubicBezTo>
                  <a:pt x="4187" y="17489"/>
                  <a:pt x="4180" y="17486"/>
                  <a:pt x="4174" y="17477"/>
                </a:cubicBezTo>
                <a:cubicBezTo>
                  <a:pt x="4151" y="17454"/>
                  <a:pt x="4186" y="17436"/>
                  <a:pt x="4204" y="17424"/>
                </a:cubicBezTo>
                <a:cubicBezTo>
                  <a:pt x="4211" y="17417"/>
                  <a:pt x="4221" y="17409"/>
                  <a:pt x="4232" y="17409"/>
                </a:cubicBezTo>
                <a:close/>
                <a:moveTo>
                  <a:pt x="4927" y="17124"/>
                </a:moveTo>
                <a:cubicBezTo>
                  <a:pt x="4999" y="17124"/>
                  <a:pt x="5066" y="17146"/>
                  <a:pt x="5108" y="17194"/>
                </a:cubicBezTo>
                <a:cubicBezTo>
                  <a:pt x="5215" y="17312"/>
                  <a:pt x="5315" y="17448"/>
                  <a:pt x="5345" y="17613"/>
                </a:cubicBezTo>
                <a:cubicBezTo>
                  <a:pt x="5422" y="17998"/>
                  <a:pt x="5440" y="18376"/>
                  <a:pt x="5268" y="18749"/>
                </a:cubicBezTo>
                <a:cubicBezTo>
                  <a:pt x="5274" y="18790"/>
                  <a:pt x="5274" y="18831"/>
                  <a:pt x="5239" y="18867"/>
                </a:cubicBezTo>
                <a:cubicBezTo>
                  <a:pt x="5239" y="18896"/>
                  <a:pt x="5233" y="18926"/>
                  <a:pt x="5203" y="18944"/>
                </a:cubicBezTo>
                <a:cubicBezTo>
                  <a:pt x="5203" y="18979"/>
                  <a:pt x="5203" y="19015"/>
                  <a:pt x="5191" y="19038"/>
                </a:cubicBezTo>
                <a:cubicBezTo>
                  <a:pt x="5061" y="19340"/>
                  <a:pt x="4878" y="19600"/>
                  <a:pt x="4641" y="19819"/>
                </a:cubicBezTo>
                <a:cubicBezTo>
                  <a:pt x="4570" y="19878"/>
                  <a:pt x="4499" y="19931"/>
                  <a:pt x="4381" y="19955"/>
                </a:cubicBezTo>
                <a:cubicBezTo>
                  <a:pt x="4275" y="19635"/>
                  <a:pt x="4245" y="19310"/>
                  <a:pt x="4245" y="18979"/>
                </a:cubicBezTo>
                <a:cubicBezTo>
                  <a:pt x="4216" y="18890"/>
                  <a:pt x="4251" y="18808"/>
                  <a:pt x="4251" y="18725"/>
                </a:cubicBezTo>
                <a:cubicBezTo>
                  <a:pt x="4257" y="18293"/>
                  <a:pt x="4346" y="17885"/>
                  <a:pt x="4494" y="17483"/>
                </a:cubicBezTo>
                <a:cubicBezTo>
                  <a:pt x="4529" y="17389"/>
                  <a:pt x="4576" y="17306"/>
                  <a:pt x="4647" y="17235"/>
                </a:cubicBezTo>
                <a:cubicBezTo>
                  <a:pt x="4722" y="17164"/>
                  <a:pt x="4830" y="17124"/>
                  <a:pt x="4927" y="17124"/>
                </a:cubicBezTo>
                <a:close/>
                <a:moveTo>
                  <a:pt x="3695" y="22130"/>
                </a:moveTo>
                <a:cubicBezTo>
                  <a:pt x="3719" y="22130"/>
                  <a:pt x="3725" y="22148"/>
                  <a:pt x="3731" y="22166"/>
                </a:cubicBezTo>
                <a:cubicBezTo>
                  <a:pt x="3737" y="22178"/>
                  <a:pt x="3743" y="22190"/>
                  <a:pt x="3743" y="22201"/>
                </a:cubicBezTo>
                <a:cubicBezTo>
                  <a:pt x="3731" y="22195"/>
                  <a:pt x="3719" y="22195"/>
                  <a:pt x="3707" y="22195"/>
                </a:cubicBezTo>
                <a:cubicBezTo>
                  <a:pt x="3689" y="22190"/>
                  <a:pt x="3672" y="22184"/>
                  <a:pt x="3672" y="22160"/>
                </a:cubicBezTo>
                <a:cubicBezTo>
                  <a:pt x="3678" y="22148"/>
                  <a:pt x="3684" y="22136"/>
                  <a:pt x="3695" y="22130"/>
                </a:cubicBezTo>
                <a:close/>
                <a:moveTo>
                  <a:pt x="3875" y="22578"/>
                </a:moveTo>
                <a:cubicBezTo>
                  <a:pt x="3880" y="22578"/>
                  <a:pt x="3885" y="22580"/>
                  <a:pt x="3890" y="22586"/>
                </a:cubicBezTo>
                <a:cubicBezTo>
                  <a:pt x="3908" y="22603"/>
                  <a:pt x="3896" y="22627"/>
                  <a:pt x="3873" y="22639"/>
                </a:cubicBezTo>
                <a:cubicBezTo>
                  <a:pt x="3861" y="22668"/>
                  <a:pt x="3837" y="22686"/>
                  <a:pt x="3808" y="22704"/>
                </a:cubicBezTo>
                <a:cubicBezTo>
                  <a:pt x="3796" y="22710"/>
                  <a:pt x="3784" y="22722"/>
                  <a:pt x="3766" y="22734"/>
                </a:cubicBezTo>
                <a:cubicBezTo>
                  <a:pt x="3757" y="22740"/>
                  <a:pt x="3747" y="22745"/>
                  <a:pt x="3738" y="22745"/>
                </a:cubicBezTo>
                <a:cubicBezTo>
                  <a:pt x="3731" y="22745"/>
                  <a:pt x="3724" y="22742"/>
                  <a:pt x="3719" y="22734"/>
                </a:cubicBezTo>
                <a:cubicBezTo>
                  <a:pt x="3713" y="22734"/>
                  <a:pt x="3731" y="22716"/>
                  <a:pt x="3743" y="22710"/>
                </a:cubicBezTo>
                <a:cubicBezTo>
                  <a:pt x="3749" y="22686"/>
                  <a:pt x="3760" y="22674"/>
                  <a:pt x="3778" y="22668"/>
                </a:cubicBezTo>
                <a:cubicBezTo>
                  <a:pt x="3790" y="22639"/>
                  <a:pt x="3814" y="22621"/>
                  <a:pt x="3837" y="22609"/>
                </a:cubicBezTo>
                <a:cubicBezTo>
                  <a:pt x="3851" y="22600"/>
                  <a:pt x="3861" y="22578"/>
                  <a:pt x="3875" y="22578"/>
                </a:cubicBezTo>
                <a:close/>
                <a:moveTo>
                  <a:pt x="7986" y="0"/>
                </a:moveTo>
                <a:cubicBezTo>
                  <a:pt x="7853" y="0"/>
                  <a:pt x="7726" y="43"/>
                  <a:pt x="7603" y="107"/>
                </a:cubicBezTo>
                <a:cubicBezTo>
                  <a:pt x="7568" y="142"/>
                  <a:pt x="7532" y="166"/>
                  <a:pt x="7485" y="184"/>
                </a:cubicBezTo>
                <a:cubicBezTo>
                  <a:pt x="7420" y="237"/>
                  <a:pt x="7355" y="284"/>
                  <a:pt x="7296" y="332"/>
                </a:cubicBezTo>
                <a:cubicBezTo>
                  <a:pt x="7225" y="397"/>
                  <a:pt x="7160" y="468"/>
                  <a:pt x="7095" y="533"/>
                </a:cubicBezTo>
                <a:cubicBezTo>
                  <a:pt x="7089" y="580"/>
                  <a:pt x="7065" y="621"/>
                  <a:pt x="7024" y="651"/>
                </a:cubicBezTo>
                <a:cubicBezTo>
                  <a:pt x="6853" y="870"/>
                  <a:pt x="6746" y="1130"/>
                  <a:pt x="6640" y="1390"/>
                </a:cubicBezTo>
                <a:cubicBezTo>
                  <a:pt x="6587" y="1532"/>
                  <a:pt x="6557" y="1691"/>
                  <a:pt x="6533" y="1839"/>
                </a:cubicBezTo>
                <a:cubicBezTo>
                  <a:pt x="6504" y="2005"/>
                  <a:pt x="6498" y="2164"/>
                  <a:pt x="6480" y="2330"/>
                </a:cubicBezTo>
                <a:cubicBezTo>
                  <a:pt x="6521" y="2448"/>
                  <a:pt x="6480" y="2531"/>
                  <a:pt x="6368" y="2602"/>
                </a:cubicBezTo>
                <a:cubicBezTo>
                  <a:pt x="5877" y="2939"/>
                  <a:pt x="5345" y="3199"/>
                  <a:pt x="4807" y="3442"/>
                </a:cubicBezTo>
                <a:cubicBezTo>
                  <a:pt x="4712" y="3486"/>
                  <a:pt x="4616" y="3537"/>
                  <a:pt x="4511" y="3537"/>
                </a:cubicBezTo>
                <a:cubicBezTo>
                  <a:pt x="4505" y="3537"/>
                  <a:pt x="4499" y="3536"/>
                  <a:pt x="4494" y="3536"/>
                </a:cubicBezTo>
                <a:cubicBezTo>
                  <a:pt x="4383" y="3553"/>
                  <a:pt x="4278" y="3590"/>
                  <a:pt x="4163" y="3590"/>
                </a:cubicBezTo>
                <a:cubicBezTo>
                  <a:pt x="4155" y="3590"/>
                  <a:pt x="4147" y="3590"/>
                  <a:pt x="4139" y="3589"/>
                </a:cubicBezTo>
                <a:cubicBezTo>
                  <a:pt x="4086" y="3616"/>
                  <a:pt x="4026" y="3629"/>
                  <a:pt x="3964" y="3629"/>
                </a:cubicBezTo>
                <a:cubicBezTo>
                  <a:pt x="3944" y="3629"/>
                  <a:pt x="3923" y="3628"/>
                  <a:pt x="3902" y="3625"/>
                </a:cubicBezTo>
                <a:lnTo>
                  <a:pt x="3825" y="3625"/>
                </a:lnTo>
                <a:cubicBezTo>
                  <a:pt x="3799" y="3638"/>
                  <a:pt x="3772" y="3645"/>
                  <a:pt x="3743" y="3645"/>
                </a:cubicBezTo>
                <a:cubicBezTo>
                  <a:pt x="3733" y="3645"/>
                  <a:pt x="3723" y="3644"/>
                  <a:pt x="3713" y="3643"/>
                </a:cubicBezTo>
                <a:cubicBezTo>
                  <a:pt x="3698" y="3648"/>
                  <a:pt x="3683" y="3651"/>
                  <a:pt x="3670" y="3651"/>
                </a:cubicBezTo>
                <a:cubicBezTo>
                  <a:pt x="3626" y="3651"/>
                  <a:pt x="3592" y="3624"/>
                  <a:pt x="3565" y="3583"/>
                </a:cubicBezTo>
                <a:cubicBezTo>
                  <a:pt x="3370" y="3323"/>
                  <a:pt x="3181" y="3069"/>
                  <a:pt x="2992" y="2809"/>
                </a:cubicBezTo>
                <a:cubicBezTo>
                  <a:pt x="2962" y="2785"/>
                  <a:pt x="2933" y="2768"/>
                  <a:pt x="2921" y="2732"/>
                </a:cubicBezTo>
                <a:cubicBezTo>
                  <a:pt x="2814" y="2649"/>
                  <a:pt x="2726" y="2555"/>
                  <a:pt x="2643" y="2448"/>
                </a:cubicBezTo>
                <a:cubicBezTo>
                  <a:pt x="2631" y="2436"/>
                  <a:pt x="2619" y="2425"/>
                  <a:pt x="2608" y="2413"/>
                </a:cubicBezTo>
                <a:cubicBezTo>
                  <a:pt x="2572" y="2395"/>
                  <a:pt x="2548" y="2371"/>
                  <a:pt x="2531" y="2336"/>
                </a:cubicBezTo>
                <a:cubicBezTo>
                  <a:pt x="2359" y="2271"/>
                  <a:pt x="2211" y="2164"/>
                  <a:pt x="2046" y="2088"/>
                </a:cubicBezTo>
                <a:cubicBezTo>
                  <a:pt x="1832" y="1993"/>
                  <a:pt x="1622" y="1944"/>
                  <a:pt x="1411" y="1944"/>
                </a:cubicBezTo>
                <a:cubicBezTo>
                  <a:pt x="1214" y="1944"/>
                  <a:pt x="1016" y="1987"/>
                  <a:pt x="816" y="2076"/>
                </a:cubicBezTo>
                <a:cubicBezTo>
                  <a:pt x="792" y="2082"/>
                  <a:pt x="769" y="2094"/>
                  <a:pt x="745" y="2105"/>
                </a:cubicBezTo>
                <a:cubicBezTo>
                  <a:pt x="603" y="2206"/>
                  <a:pt x="473" y="2312"/>
                  <a:pt x="367" y="2448"/>
                </a:cubicBezTo>
                <a:cubicBezTo>
                  <a:pt x="272" y="2732"/>
                  <a:pt x="243" y="3010"/>
                  <a:pt x="402" y="3282"/>
                </a:cubicBezTo>
                <a:cubicBezTo>
                  <a:pt x="455" y="3377"/>
                  <a:pt x="497" y="3483"/>
                  <a:pt x="544" y="3583"/>
                </a:cubicBezTo>
                <a:cubicBezTo>
                  <a:pt x="597" y="3648"/>
                  <a:pt x="645" y="3714"/>
                  <a:pt x="698" y="3779"/>
                </a:cubicBezTo>
                <a:cubicBezTo>
                  <a:pt x="727" y="3790"/>
                  <a:pt x="751" y="3814"/>
                  <a:pt x="769" y="3849"/>
                </a:cubicBezTo>
                <a:cubicBezTo>
                  <a:pt x="887" y="3920"/>
                  <a:pt x="999" y="3997"/>
                  <a:pt x="1118" y="4062"/>
                </a:cubicBezTo>
                <a:cubicBezTo>
                  <a:pt x="1466" y="4252"/>
                  <a:pt x="1821" y="4447"/>
                  <a:pt x="2229" y="4506"/>
                </a:cubicBezTo>
                <a:cubicBezTo>
                  <a:pt x="2590" y="4565"/>
                  <a:pt x="2590" y="4577"/>
                  <a:pt x="2678" y="4943"/>
                </a:cubicBezTo>
                <a:cubicBezTo>
                  <a:pt x="2684" y="4961"/>
                  <a:pt x="2678" y="4985"/>
                  <a:pt x="2684" y="5002"/>
                </a:cubicBezTo>
                <a:cubicBezTo>
                  <a:pt x="2749" y="5203"/>
                  <a:pt x="2791" y="5410"/>
                  <a:pt x="2767" y="5629"/>
                </a:cubicBezTo>
                <a:cubicBezTo>
                  <a:pt x="2797" y="5670"/>
                  <a:pt x="2797" y="5706"/>
                  <a:pt x="2767" y="5747"/>
                </a:cubicBezTo>
                <a:cubicBezTo>
                  <a:pt x="2773" y="5812"/>
                  <a:pt x="2773" y="5877"/>
                  <a:pt x="2749" y="5942"/>
                </a:cubicBezTo>
                <a:cubicBezTo>
                  <a:pt x="2761" y="5972"/>
                  <a:pt x="2755" y="6002"/>
                  <a:pt x="2738" y="6025"/>
                </a:cubicBezTo>
                <a:cubicBezTo>
                  <a:pt x="2726" y="6090"/>
                  <a:pt x="2720" y="6155"/>
                  <a:pt x="2714" y="6220"/>
                </a:cubicBezTo>
                <a:cubicBezTo>
                  <a:pt x="2720" y="6274"/>
                  <a:pt x="2732" y="6327"/>
                  <a:pt x="2690" y="6380"/>
                </a:cubicBezTo>
                <a:cubicBezTo>
                  <a:pt x="2684" y="6415"/>
                  <a:pt x="2678" y="6457"/>
                  <a:pt x="2673" y="6492"/>
                </a:cubicBezTo>
                <a:cubicBezTo>
                  <a:pt x="2684" y="6616"/>
                  <a:pt x="2649" y="6735"/>
                  <a:pt x="2613" y="6847"/>
                </a:cubicBezTo>
                <a:cubicBezTo>
                  <a:pt x="2608" y="7095"/>
                  <a:pt x="2507" y="7320"/>
                  <a:pt x="2448" y="7551"/>
                </a:cubicBezTo>
                <a:cubicBezTo>
                  <a:pt x="2448" y="7568"/>
                  <a:pt x="2448" y="7580"/>
                  <a:pt x="2442" y="7592"/>
                </a:cubicBezTo>
                <a:cubicBezTo>
                  <a:pt x="2373" y="7849"/>
                  <a:pt x="2361" y="7891"/>
                  <a:pt x="2173" y="7891"/>
                </a:cubicBezTo>
                <a:cubicBezTo>
                  <a:pt x="2136" y="7891"/>
                  <a:pt x="2092" y="7890"/>
                  <a:pt x="2040" y="7888"/>
                </a:cubicBezTo>
                <a:cubicBezTo>
                  <a:pt x="1985" y="7884"/>
                  <a:pt x="1930" y="7883"/>
                  <a:pt x="1875" y="7883"/>
                </a:cubicBezTo>
                <a:cubicBezTo>
                  <a:pt x="1428" y="7883"/>
                  <a:pt x="1010" y="7996"/>
                  <a:pt x="656" y="8301"/>
                </a:cubicBezTo>
                <a:cubicBezTo>
                  <a:pt x="633" y="8319"/>
                  <a:pt x="597" y="8331"/>
                  <a:pt x="574" y="8349"/>
                </a:cubicBezTo>
                <a:cubicBezTo>
                  <a:pt x="485" y="8449"/>
                  <a:pt x="402" y="8550"/>
                  <a:pt x="319" y="8650"/>
                </a:cubicBezTo>
                <a:cubicBezTo>
                  <a:pt x="302" y="8698"/>
                  <a:pt x="266" y="8733"/>
                  <a:pt x="231" y="8763"/>
                </a:cubicBezTo>
                <a:cubicBezTo>
                  <a:pt x="213" y="8792"/>
                  <a:pt x="195" y="8822"/>
                  <a:pt x="172" y="8851"/>
                </a:cubicBezTo>
                <a:cubicBezTo>
                  <a:pt x="160" y="8910"/>
                  <a:pt x="136" y="8964"/>
                  <a:pt x="95" y="9005"/>
                </a:cubicBezTo>
                <a:cubicBezTo>
                  <a:pt x="0" y="9206"/>
                  <a:pt x="59" y="9401"/>
                  <a:pt x="101" y="9596"/>
                </a:cubicBezTo>
                <a:cubicBezTo>
                  <a:pt x="172" y="9738"/>
                  <a:pt x="278" y="9856"/>
                  <a:pt x="408" y="9951"/>
                </a:cubicBezTo>
                <a:cubicBezTo>
                  <a:pt x="532" y="9957"/>
                  <a:pt x="639" y="10040"/>
                  <a:pt x="763" y="10052"/>
                </a:cubicBezTo>
                <a:cubicBezTo>
                  <a:pt x="783" y="10052"/>
                  <a:pt x="802" y="10053"/>
                  <a:pt x="822" y="10053"/>
                </a:cubicBezTo>
                <a:cubicBezTo>
                  <a:pt x="962" y="10053"/>
                  <a:pt x="1102" y="10034"/>
                  <a:pt x="1242" y="9992"/>
                </a:cubicBezTo>
                <a:cubicBezTo>
                  <a:pt x="1307" y="9971"/>
                  <a:pt x="1373" y="9939"/>
                  <a:pt x="1448" y="9939"/>
                </a:cubicBezTo>
                <a:cubicBezTo>
                  <a:pt x="1454" y="9939"/>
                  <a:pt x="1460" y="9939"/>
                  <a:pt x="1466" y="9939"/>
                </a:cubicBezTo>
                <a:cubicBezTo>
                  <a:pt x="1520" y="9916"/>
                  <a:pt x="1561" y="9874"/>
                  <a:pt x="1626" y="9874"/>
                </a:cubicBezTo>
                <a:cubicBezTo>
                  <a:pt x="1602" y="10075"/>
                  <a:pt x="1555" y="10270"/>
                  <a:pt x="1472" y="10459"/>
                </a:cubicBezTo>
                <a:cubicBezTo>
                  <a:pt x="1425" y="10643"/>
                  <a:pt x="1384" y="10826"/>
                  <a:pt x="1342" y="11009"/>
                </a:cubicBezTo>
                <a:cubicBezTo>
                  <a:pt x="1348" y="11039"/>
                  <a:pt x="1348" y="11068"/>
                  <a:pt x="1325" y="11092"/>
                </a:cubicBezTo>
                <a:cubicBezTo>
                  <a:pt x="1313" y="11133"/>
                  <a:pt x="1307" y="11169"/>
                  <a:pt x="1295" y="11204"/>
                </a:cubicBezTo>
                <a:cubicBezTo>
                  <a:pt x="1277" y="11536"/>
                  <a:pt x="1289" y="11867"/>
                  <a:pt x="1301" y="12204"/>
                </a:cubicBezTo>
                <a:cubicBezTo>
                  <a:pt x="1325" y="12748"/>
                  <a:pt x="1449" y="13256"/>
                  <a:pt x="1679" y="13747"/>
                </a:cubicBezTo>
                <a:cubicBezTo>
                  <a:pt x="1762" y="13883"/>
                  <a:pt x="1880" y="14001"/>
                  <a:pt x="1939" y="14155"/>
                </a:cubicBezTo>
                <a:cubicBezTo>
                  <a:pt x="2010" y="14226"/>
                  <a:pt x="2075" y="14303"/>
                  <a:pt x="2140" y="14379"/>
                </a:cubicBezTo>
                <a:cubicBezTo>
                  <a:pt x="2200" y="14403"/>
                  <a:pt x="2235" y="14450"/>
                  <a:pt x="2265" y="14504"/>
                </a:cubicBezTo>
                <a:cubicBezTo>
                  <a:pt x="2300" y="14527"/>
                  <a:pt x="2336" y="14557"/>
                  <a:pt x="2371" y="14580"/>
                </a:cubicBezTo>
                <a:cubicBezTo>
                  <a:pt x="2472" y="14645"/>
                  <a:pt x="2483" y="14722"/>
                  <a:pt x="2406" y="14817"/>
                </a:cubicBezTo>
                <a:cubicBezTo>
                  <a:pt x="2412" y="14864"/>
                  <a:pt x="2401" y="14906"/>
                  <a:pt x="2371" y="14935"/>
                </a:cubicBezTo>
                <a:cubicBezTo>
                  <a:pt x="2365" y="15036"/>
                  <a:pt x="2336" y="15124"/>
                  <a:pt x="2294" y="15213"/>
                </a:cubicBezTo>
                <a:cubicBezTo>
                  <a:pt x="2288" y="15237"/>
                  <a:pt x="2282" y="15260"/>
                  <a:pt x="2282" y="15290"/>
                </a:cubicBezTo>
                <a:cubicBezTo>
                  <a:pt x="2288" y="15319"/>
                  <a:pt x="2276" y="15343"/>
                  <a:pt x="2253" y="15367"/>
                </a:cubicBezTo>
                <a:cubicBezTo>
                  <a:pt x="2235" y="15450"/>
                  <a:pt x="2217" y="15532"/>
                  <a:pt x="2200" y="15615"/>
                </a:cubicBezTo>
                <a:cubicBezTo>
                  <a:pt x="2152" y="15822"/>
                  <a:pt x="2111" y="16035"/>
                  <a:pt x="2058" y="16242"/>
                </a:cubicBezTo>
                <a:cubicBezTo>
                  <a:pt x="1957" y="16597"/>
                  <a:pt x="1916" y="16957"/>
                  <a:pt x="1904" y="17324"/>
                </a:cubicBezTo>
                <a:cubicBezTo>
                  <a:pt x="1898" y="17631"/>
                  <a:pt x="1928" y="17933"/>
                  <a:pt x="1969" y="18234"/>
                </a:cubicBezTo>
                <a:cubicBezTo>
                  <a:pt x="2016" y="18524"/>
                  <a:pt x="2158" y="18778"/>
                  <a:pt x="2223" y="19056"/>
                </a:cubicBezTo>
                <a:cubicBezTo>
                  <a:pt x="2253" y="19080"/>
                  <a:pt x="2259" y="19109"/>
                  <a:pt x="2259" y="19139"/>
                </a:cubicBezTo>
                <a:cubicBezTo>
                  <a:pt x="2294" y="19168"/>
                  <a:pt x="2300" y="19210"/>
                  <a:pt x="2306" y="19251"/>
                </a:cubicBezTo>
                <a:cubicBezTo>
                  <a:pt x="2377" y="19298"/>
                  <a:pt x="2365" y="19393"/>
                  <a:pt x="2412" y="19446"/>
                </a:cubicBezTo>
                <a:cubicBezTo>
                  <a:pt x="2560" y="19588"/>
                  <a:pt x="2702" y="19730"/>
                  <a:pt x="2850" y="19872"/>
                </a:cubicBezTo>
                <a:cubicBezTo>
                  <a:pt x="2980" y="19949"/>
                  <a:pt x="3098" y="20061"/>
                  <a:pt x="3240" y="20103"/>
                </a:cubicBezTo>
                <a:cubicBezTo>
                  <a:pt x="3425" y="20153"/>
                  <a:pt x="3621" y="20203"/>
                  <a:pt x="3817" y="20203"/>
                </a:cubicBezTo>
                <a:cubicBezTo>
                  <a:pt x="3828" y="20203"/>
                  <a:pt x="3838" y="20203"/>
                  <a:pt x="3849" y="20203"/>
                </a:cubicBezTo>
                <a:cubicBezTo>
                  <a:pt x="3932" y="20203"/>
                  <a:pt x="4015" y="20197"/>
                  <a:pt x="4097" y="20197"/>
                </a:cubicBezTo>
                <a:cubicBezTo>
                  <a:pt x="4160" y="20181"/>
                  <a:pt x="4200" y="20171"/>
                  <a:pt x="4229" y="20171"/>
                </a:cubicBezTo>
                <a:cubicBezTo>
                  <a:pt x="4275" y="20171"/>
                  <a:pt x="4291" y="20199"/>
                  <a:pt x="4328" y="20280"/>
                </a:cubicBezTo>
                <a:cubicBezTo>
                  <a:pt x="4358" y="20339"/>
                  <a:pt x="4405" y="20398"/>
                  <a:pt x="4405" y="20475"/>
                </a:cubicBezTo>
                <a:cubicBezTo>
                  <a:pt x="4434" y="20540"/>
                  <a:pt x="4458" y="20599"/>
                  <a:pt x="4482" y="20664"/>
                </a:cubicBezTo>
                <a:cubicBezTo>
                  <a:pt x="4511" y="20711"/>
                  <a:pt x="4535" y="20765"/>
                  <a:pt x="4547" y="20824"/>
                </a:cubicBezTo>
                <a:cubicBezTo>
                  <a:pt x="4582" y="20918"/>
                  <a:pt x="4618" y="21007"/>
                  <a:pt x="4653" y="21102"/>
                </a:cubicBezTo>
                <a:cubicBezTo>
                  <a:pt x="4695" y="21161"/>
                  <a:pt x="4712" y="21232"/>
                  <a:pt x="4718" y="21303"/>
                </a:cubicBezTo>
                <a:cubicBezTo>
                  <a:pt x="4700" y="21421"/>
                  <a:pt x="4801" y="21504"/>
                  <a:pt x="4807" y="21616"/>
                </a:cubicBezTo>
                <a:cubicBezTo>
                  <a:pt x="4878" y="21740"/>
                  <a:pt x="4896" y="21888"/>
                  <a:pt x="4925" y="22024"/>
                </a:cubicBezTo>
                <a:cubicBezTo>
                  <a:pt x="5073" y="22621"/>
                  <a:pt x="5061" y="23195"/>
                  <a:pt x="4689" y="23727"/>
                </a:cubicBezTo>
                <a:cubicBezTo>
                  <a:pt x="4521" y="23962"/>
                  <a:pt x="4295" y="24107"/>
                  <a:pt x="4026" y="24107"/>
                </a:cubicBezTo>
                <a:cubicBezTo>
                  <a:pt x="4010" y="24107"/>
                  <a:pt x="3995" y="24106"/>
                  <a:pt x="3979" y="24105"/>
                </a:cubicBezTo>
                <a:cubicBezTo>
                  <a:pt x="3542" y="24076"/>
                  <a:pt x="3169" y="23904"/>
                  <a:pt x="2986" y="23467"/>
                </a:cubicBezTo>
                <a:cubicBezTo>
                  <a:pt x="2850" y="23212"/>
                  <a:pt x="2803" y="22935"/>
                  <a:pt x="2809" y="22651"/>
                </a:cubicBezTo>
                <a:cubicBezTo>
                  <a:pt x="2814" y="22349"/>
                  <a:pt x="2921" y="22089"/>
                  <a:pt x="3199" y="21935"/>
                </a:cubicBezTo>
                <a:cubicBezTo>
                  <a:pt x="3253" y="21883"/>
                  <a:pt x="3303" y="21861"/>
                  <a:pt x="3347" y="21861"/>
                </a:cubicBezTo>
                <a:cubicBezTo>
                  <a:pt x="3423" y="21861"/>
                  <a:pt x="3483" y="21926"/>
                  <a:pt x="3524" y="22012"/>
                </a:cubicBezTo>
                <a:cubicBezTo>
                  <a:pt x="3624" y="22231"/>
                  <a:pt x="3654" y="22444"/>
                  <a:pt x="3488" y="22657"/>
                </a:cubicBezTo>
                <a:cubicBezTo>
                  <a:pt x="3388" y="22787"/>
                  <a:pt x="3429" y="22881"/>
                  <a:pt x="3595" y="22917"/>
                </a:cubicBezTo>
                <a:cubicBezTo>
                  <a:pt x="3615" y="22920"/>
                  <a:pt x="3634" y="22922"/>
                  <a:pt x="3654" y="22922"/>
                </a:cubicBezTo>
                <a:cubicBezTo>
                  <a:pt x="3699" y="22922"/>
                  <a:pt x="3743" y="22912"/>
                  <a:pt x="3784" y="22887"/>
                </a:cubicBezTo>
                <a:cubicBezTo>
                  <a:pt x="3825" y="22870"/>
                  <a:pt x="3855" y="22828"/>
                  <a:pt x="3902" y="22828"/>
                </a:cubicBezTo>
                <a:cubicBezTo>
                  <a:pt x="3926" y="22793"/>
                  <a:pt x="3950" y="22763"/>
                  <a:pt x="3973" y="22728"/>
                </a:cubicBezTo>
                <a:cubicBezTo>
                  <a:pt x="3979" y="22686"/>
                  <a:pt x="4003" y="22663"/>
                  <a:pt x="4026" y="22633"/>
                </a:cubicBezTo>
                <a:cubicBezTo>
                  <a:pt x="4056" y="22467"/>
                  <a:pt x="4050" y="22296"/>
                  <a:pt x="4021" y="22125"/>
                </a:cubicBezTo>
                <a:cubicBezTo>
                  <a:pt x="3997" y="22101"/>
                  <a:pt x="3985" y="22077"/>
                  <a:pt x="3991" y="22048"/>
                </a:cubicBezTo>
                <a:cubicBezTo>
                  <a:pt x="3973" y="22012"/>
                  <a:pt x="3956" y="21977"/>
                  <a:pt x="3938" y="21941"/>
                </a:cubicBezTo>
                <a:cubicBezTo>
                  <a:pt x="3908" y="21918"/>
                  <a:pt x="3873" y="21900"/>
                  <a:pt x="3849" y="21870"/>
                </a:cubicBezTo>
                <a:cubicBezTo>
                  <a:pt x="3739" y="21752"/>
                  <a:pt x="3608" y="21712"/>
                  <a:pt x="3466" y="21712"/>
                </a:cubicBezTo>
                <a:cubicBezTo>
                  <a:pt x="3410" y="21712"/>
                  <a:pt x="3352" y="21718"/>
                  <a:pt x="3293" y="21728"/>
                </a:cubicBezTo>
                <a:cubicBezTo>
                  <a:pt x="3187" y="21746"/>
                  <a:pt x="3104" y="21811"/>
                  <a:pt x="3015" y="21864"/>
                </a:cubicBezTo>
                <a:cubicBezTo>
                  <a:pt x="2927" y="21971"/>
                  <a:pt x="2820" y="22071"/>
                  <a:pt x="2761" y="22201"/>
                </a:cubicBezTo>
                <a:cubicBezTo>
                  <a:pt x="2637" y="22479"/>
                  <a:pt x="2655" y="22763"/>
                  <a:pt x="2696" y="23059"/>
                </a:cubicBezTo>
                <a:cubicBezTo>
                  <a:pt x="2732" y="23313"/>
                  <a:pt x="2832" y="23538"/>
                  <a:pt x="2956" y="23756"/>
                </a:cubicBezTo>
                <a:cubicBezTo>
                  <a:pt x="2992" y="23810"/>
                  <a:pt x="3015" y="23875"/>
                  <a:pt x="3045" y="23928"/>
                </a:cubicBezTo>
                <a:cubicBezTo>
                  <a:pt x="3092" y="23963"/>
                  <a:pt x="3140" y="23993"/>
                  <a:pt x="3157" y="24046"/>
                </a:cubicBezTo>
                <a:cubicBezTo>
                  <a:pt x="3205" y="24093"/>
                  <a:pt x="3282" y="24105"/>
                  <a:pt x="3317" y="24170"/>
                </a:cubicBezTo>
                <a:cubicBezTo>
                  <a:pt x="3388" y="24212"/>
                  <a:pt x="3459" y="24253"/>
                  <a:pt x="3512" y="24318"/>
                </a:cubicBezTo>
                <a:cubicBezTo>
                  <a:pt x="3583" y="24318"/>
                  <a:pt x="3642" y="24353"/>
                  <a:pt x="3701" y="24371"/>
                </a:cubicBezTo>
                <a:cubicBezTo>
                  <a:pt x="3773" y="24397"/>
                  <a:pt x="3847" y="24405"/>
                  <a:pt x="3921" y="24405"/>
                </a:cubicBezTo>
                <a:cubicBezTo>
                  <a:pt x="3982" y="24405"/>
                  <a:pt x="4043" y="24400"/>
                  <a:pt x="4103" y="24395"/>
                </a:cubicBezTo>
                <a:cubicBezTo>
                  <a:pt x="4316" y="24377"/>
                  <a:pt x="4476" y="24259"/>
                  <a:pt x="4647" y="24164"/>
                </a:cubicBezTo>
                <a:cubicBezTo>
                  <a:pt x="4700" y="24111"/>
                  <a:pt x="4754" y="24058"/>
                  <a:pt x="4807" y="24011"/>
                </a:cubicBezTo>
                <a:cubicBezTo>
                  <a:pt x="4836" y="23957"/>
                  <a:pt x="4872" y="23922"/>
                  <a:pt x="4913" y="23886"/>
                </a:cubicBezTo>
                <a:cubicBezTo>
                  <a:pt x="4919" y="23857"/>
                  <a:pt x="4937" y="23827"/>
                  <a:pt x="4961" y="23810"/>
                </a:cubicBezTo>
                <a:cubicBezTo>
                  <a:pt x="4990" y="23727"/>
                  <a:pt x="5032" y="23650"/>
                  <a:pt x="5085" y="23579"/>
                </a:cubicBezTo>
                <a:cubicBezTo>
                  <a:pt x="5079" y="23532"/>
                  <a:pt x="5097" y="23490"/>
                  <a:pt x="5108" y="23443"/>
                </a:cubicBezTo>
                <a:cubicBezTo>
                  <a:pt x="5215" y="23118"/>
                  <a:pt x="5250" y="22787"/>
                  <a:pt x="5173" y="22444"/>
                </a:cubicBezTo>
                <a:cubicBezTo>
                  <a:pt x="5126" y="22225"/>
                  <a:pt x="5079" y="22000"/>
                  <a:pt x="5032" y="21776"/>
                </a:cubicBezTo>
                <a:cubicBezTo>
                  <a:pt x="4931" y="21439"/>
                  <a:pt x="4825" y="21108"/>
                  <a:pt x="4695" y="20777"/>
                </a:cubicBezTo>
                <a:cubicBezTo>
                  <a:pt x="4630" y="20599"/>
                  <a:pt x="4553" y="20428"/>
                  <a:pt x="4470" y="20256"/>
                </a:cubicBezTo>
                <a:cubicBezTo>
                  <a:pt x="4434" y="20185"/>
                  <a:pt x="4405" y="20103"/>
                  <a:pt x="4535" y="20085"/>
                </a:cubicBezTo>
                <a:cubicBezTo>
                  <a:pt x="4553" y="20061"/>
                  <a:pt x="4576" y="20043"/>
                  <a:pt x="4612" y="20037"/>
                </a:cubicBezTo>
                <a:cubicBezTo>
                  <a:pt x="4665" y="20002"/>
                  <a:pt x="4718" y="19961"/>
                  <a:pt x="4766" y="19925"/>
                </a:cubicBezTo>
                <a:cubicBezTo>
                  <a:pt x="4831" y="19854"/>
                  <a:pt x="4890" y="19789"/>
                  <a:pt x="4949" y="19724"/>
                </a:cubicBezTo>
                <a:cubicBezTo>
                  <a:pt x="5079" y="19511"/>
                  <a:pt x="5250" y="19328"/>
                  <a:pt x="5339" y="19092"/>
                </a:cubicBezTo>
                <a:cubicBezTo>
                  <a:pt x="5345" y="19068"/>
                  <a:pt x="5357" y="19044"/>
                  <a:pt x="5363" y="19021"/>
                </a:cubicBezTo>
                <a:cubicBezTo>
                  <a:pt x="5369" y="18950"/>
                  <a:pt x="5363" y="18873"/>
                  <a:pt x="5434" y="18825"/>
                </a:cubicBezTo>
                <a:cubicBezTo>
                  <a:pt x="5440" y="18802"/>
                  <a:pt x="5440" y="18772"/>
                  <a:pt x="5445" y="18749"/>
                </a:cubicBezTo>
                <a:cubicBezTo>
                  <a:pt x="5481" y="18536"/>
                  <a:pt x="5516" y="18329"/>
                  <a:pt x="5552" y="18116"/>
                </a:cubicBezTo>
                <a:cubicBezTo>
                  <a:pt x="5552" y="18080"/>
                  <a:pt x="5552" y="18039"/>
                  <a:pt x="5546" y="18004"/>
                </a:cubicBezTo>
                <a:cubicBezTo>
                  <a:pt x="5510" y="17956"/>
                  <a:pt x="5516" y="17891"/>
                  <a:pt x="5510" y="17838"/>
                </a:cubicBezTo>
                <a:cubicBezTo>
                  <a:pt x="5487" y="17602"/>
                  <a:pt x="5410" y="17389"/>
                  <a:pt x="5274" y="17194"/>
                </a:cubicBezTo>
                <a:cubicBezTo>
                  <a:pt x="5244" y="17164"/>
                  <a:pt x="5221" y="17140"/>
                  <a:pt x="5191" y="17111"/>
                </a:cubicBezTo>
                <a:cubicBezTo>
                  <a:pt x="5036" y="16963"/>
                  <a:pt x="4869" y="16872"/>
                  <a:pt x="4679" y="16872"/>
                </a:cubicBezTo>
                <a:cubicBezTo>
                  <a:pt x="4588" y="16872"/>
                  <a:pt x="4491" y="16893"/>
                  <a:pt x="4387" y="16939"/>
                </a:cubicBezTo>
                <a:cubicBezTo>
                  <a:pt x="4216" y="17016"/>
                  <a:pt x="4080" y="17129"/>
                  <a:pt x="3950" y="17259"/>
                </a:cubicBezTo>
                <a:cubicBezTo>
                  <a:pt x="3778" y="17489"/>
                  <a:pt x="3731" y="17761"/>
                  <a:pt x="3707" y="18039"/>
                </a:cubicBezTo>
                <a:cubicBezTo>
                  <a:pt x="3755" y="18282"/>
                  <a:pt x="3743" y="18524"/>
                  <a:pt x="3808" y="18760"/>
                </a:cubicBezTo>
                <a:cubicBezTo>
                  <a:pt x="3902" y="19097"/>
                  <a:pt x="3997" y="19429"/>
                  <a:pt x="4086" y="19760"/>
                </a:cubicBezTo>
                <a:cubicBezTo>
                  <a:pt x="4216" y="20037"/>
                  <a:pt x="4216" y="20037"/>
                  <a:pt x="3920" y="20061"/>
                </a:cubicBezTo>
                <a:cubicBezTo>
                  <a:pt x="3896" y="20064"/>
                  <a:pt x="3873" y="20066"/>
                  <a:pt x="3850" y="20066"/>
                </a:cubicBezTo>
                <a:cubicBezTo>
                  <a:pt x="3827" y="20066"/>
                  <a:pt x="3805" y="20064"/>
                  <a:pt x="3784" y="20061"/>
                </a:cubicBezTo>
                <a:cubicBezTo>
                  <a:pt x="3370" y="20037"/>
                  <a:pt x="3015" y="19884"/>
                  <a:pt x="2720" y="19594"/>
                </a:cubicBezTo>
                <a:cubicBezTo>
                  <a:pt x="2590" y="19541"/>
                  <a:pt x="2548" y="19417"/>
                  <a:pt x="2501" y="19310"/>
                </a:cubicBezTo>
                <a:cubicBezTo>
                  <a:pt x="2395" y="19074"/>
                  <a:pt x="2247" y="18855"/>
                  <a:pt x="2217" y="18589"/>
                </a:cubicBezTo>
                <a:cubicBezTo>
                  <a:pt x="2105" y="18412"/>
                  <a:pt x="2087" y="18205"/>
                  <a:pt x="2064" y="18010"/>
                </a:cubicBezTo>
                <a:cubicBezTo>
                  <a:pt x="1999" y="17424"/>
                  <a:pt x="2016" y="16839"/>
                  <a:pt x="2164" y="16259"/>
                </a:cubicBezTo>
                <a:cubicBezTo>
                  <a:pt x="2247" y="15940"/>
                  <a:pt x="2330" y="15615"/>
                  <a:pt x="2389" y="15290"/>
                </a:cubicBezTo>
                <a:cubicBezTo>
                  <a:pt x="2401" y="15219"/>
                  <a:pt x="2430" y="15148"/>
                  <a:pt x="2448" y="15083"/>
                </a:cubicBezTo>
                <a:cubicBezTo>
                  <a:pt x="2508" y="14899"/>
                  <a:pt x="2532" y="14823"/>
                  <a:pt x="2593" y="14823"/>
                </a:cubicBezTo>
                <a:cubicBezTo>
                  <a:pt x="2639" y="14823"/>
                  <a:pt x="2706" y="14867"/>
                  <a:pt x="2826" y="14941"/>
                </a:cubicBezTo>
                <a:cubicBezTo>
                  <a:pt x="3069" y="15089"/>
                  <a:pt x="3341" y="15166"/>
                  <a:pt x="3619" y="15213"/>
                </a:cubicBezTo>
                <a:cubicBezTo>
                  <a:pt x="3786" y="15241"/>
                  <a:pt x="3953" y="15254"/>
                  <a:pt x="4119" y="15254"/>
                </a:cubicBezTo>
                <a:cubicBezTo>
                  <a:pt x="4415" y="15254"/>
                  <a:pt x="4708" y="15212"/>
                  <a:pt x="4996" y="15136"/>
                </a:cubicBezTo>
                <a:cubicBezTo>
                  <a:pt x="5120" y="15101"/>
                  <a:pt x="5250" y="15089"/>
                  <a:pt x="5357" y="15018"/>
                </a:cubicBezTo>
                <a:cubicBezTo>
                  <a:pt x="5398" y="14977"/>
                  <a:pt x="5451" y="14971"/>
                  <a:pt x="5505" y="14959"/>
                </a:cubicBezTo>
                <a:cubicBezTo>
                  <a:pt x="5564" y="14935"/>
                  <a:pt x="5617" y="14917"/>
                  <a:pt x="5670" y="14894"/>
                </a:cubicBezTo>
                <a:cubicBezTo>
                  <a:pt x="5723" y="14835"/>
                  <a:pt x="5794" y="14805"/>
                  <a:pt x="5865" y="14775"/>
                </a:cubicBezTo>
                <a:cubicBezTo>
                  <a:pt x="5895" y="14740"/>
                  <a:pt x="5942" y="14716"/>
                  <a:pt x="5983" y="14699"/>
                </a:cubicBezTo>
                <a:cubicBezTo>
                  <a:pt x="6013" y="14657"/>
                  <a:pt x="6054" y="14634"/>
                  <a:pt x="6102" y="14616"/>
                </a:cubicBezTo>
                <a:cubicBezTo>
                  <a:pt x="6155" y="14569"/>
                  <a:pt x="6214" y="14515"/>
                  <a:pt x="6267" y="14468"/>
                </a:cubicBezTo>
                <a:cubicBezTo>
                  <a:pt x="6368" y="14332"/>
                  <a:pt x="6474" y="14202"/>
                  <a:pt x="6575" y="14072"/>
                </a:cubicBezTo>
                <a:cubicBezTo>
                  <a:pt x="6587" y="14042"/>
                  <a:pt x="6598" y="14019"/>
                  <a:pt x="6616" y="13995"/>
                </a:cubicBezTo>
                <a:cubicBezTo>
                  <a:pt x="6610" y="13960"/>
                  <a:pt x="6628" y="13936"/>
                  <a:pt x="6652" y="13918"/>
                </a:cubicBezTo>
                <a:cubicBezTo>
                  <a:pt x="6687" y="13759"/>
                  <a:pt x="6723" y="13605"/>
                  <a:pt x="6752" y="13445"/>
                </a:cubicBezTo>
                <a:cubicBezTo>
                  <a:pt x="6746" y="13416"/>
                  <a:pt x="6752" y="13392"/>
                  <a:pt x="6776" y="13368"/>
                </a:cubicBezTo>
                <a:cubicBezTo>
                  <a:pt x="6788" y="13156"/>
                  <a:pt x="6799" y="12949"/>
                  <a:pt x="6805" y="12742"/>
                </a:cubicBezTo>
                <a:cubicBezTo>
                  <a:pt x="6788" y="12700"/>
                  <a:pt x="6782" y="12659"/>
                  <a:pt x="6788" y="12617"/>
                </a:cubicBezTo>
                <a:cubicBezTo>
                  <a:pt x="6758" y="12464"/>
                  <a:pt x="6723" y="12304"/>
                  <a:pt x="6693" y="12150"/>
                </a:cubicBezTo>
                <a:cubicBezTo>
                  <a:pt x="6646" y="12091"/>
                  <a:pt x="6634" y="12020"/>
                  <a:pt x="6616" y="11955"/>
                </a:cubicBezTo>
                <a:cubicBezTo>
                  <a:pt x="6563" y="11914"/>
                  <a:pt x="6545" y="11855"/>
                  <a:pt x="6521" y="11802"/>
                </a:cubicBezTo>
                <a:cubicBezTo>
                  <a:pt x="6462" y="11760"/>
                  <a:pt x="6451" y="11695"/>
                  <a:pt x="6421" y="11636"/>
                </a:cubicBezTo>
                <a:cubicBezTo>
                  <a:pt x="6344" y="11530"/>
                  <a:pt x="6238" y="11447"/>
                  <a:pt x="6143" y="11358"/>
                </a:cubicBezTo>
                <a:cubicBezTo>
                  <a:pt x="6090" y="11323"/>
                  <a:pt x="6037" y="11287"/>
                  <a:pt x="5983" y="11252"/>
                </a:cubicBezTo>
                <a:cubicBezTo>
                  <a:pt x="5930" y="11228"/>
                  <a:pt x="5877" y="11204"/>
                  <a:pt x="5824" y="11181"/>
                </a:cubicBezTo>
                <a:cubicBezTo>
                  <a:pt x="5695" y="11144"/>
                  <a:pt x="5566" y="11116"/>
                  <a:pt x="5438" y="11116"/>
                </a:cubicBezTo>
                <a:cubicBezTo>
                  <a:pt x="5360" y="11116"/>
                  <a:pt x="5281" y="11127"/>
                  <a:pt x="5203" y="11151"/>
                </a:cubicBezTo>
                <a:cubicBezTo>
                  <a:pt x="5020" y="11222"/>
                  <a:pt x="4848" y="11299"/>
                  <a:pt x="4695" y="11411"/>
                </a:cubicBezTo>
                <a:cubicBezTo>
                  <a:pt x="4665" y="11435"/>
                  <a:pt x="4641" y="11465"/>
                  <a:pt x="4618" y="11494"/>
                </a:cubicBezTo>
                <a:cubicBezTo>
                  <a:pt x="4576" y="11553"/>
                  <a:pt x="4547" y="11624"/>
                  <a:pt x="4488" y="11677"/>
                </a:cubicBezTo>
                <a:cubicBezTo>
                  <a:pt x="4470" y="11731"/>
                  <a:pt x="4452" y="11784"/>
                  <a:pt x="4423" y="11837"/>
                </a:cubicBezTo>
                <a:cubicBezTo>
                  <a:pt x="4298" y="12091"/>
                  <a:pt x="4287" y="12357"/>
                  <a:pt x="4375" y="12617"/>
                </a:cubicBezTo>
                <a:cubicBezTo>
                  <a:pt x="4446" y="12819"/>
                  <a:pt x="4559" y="12978"/>
                  <a:pt x="4783" y="13037"/>
                </a:cubicBezTo>
                <a:cubicBezTo>
                  <a:pt x="4865" y="13059"/>
                  <a:pt x="4933" y="13070"/>
                  <a:pt x="4990" y="13070"/>
                </a:cubicBezTo>
                <a:cubicBezTo>
                  <a:pt x="5168" y="13070"/>
                  <a:pt x="5233" y="12959"/>
                  <a:pt x="5233" y="12694"/>
                </a:cubicBezTo>
                <a:cubicBezTo>
                  <a:pt x="5239" y="12623"/>
                  <a:pt x="5239" y="12547"/>
                  <a:pt x="5150" y="12517"/>
                </a:cubicBezTo>
                <a:cubicBezTo>
                  <a:pt x="5137" y="12513"/>
                  <a:pt x="5125" y="12511"/>
                  <a:pt x="5114" y="12511"/>
                </a:cubicBezTo>
                <a:cubicBezTo>
                  <a:pt x="5059" y="12511"/>
                  <a:pt x="5025" y="12556"/>
                  <a:pt x="4990" y="12606"/>
                </a:cubicBezTo>
                <a:cubicBezTo>
                  <a:pt x="4949" y="12671"/>
                  <a:pt x="4896" y="12730"/>
                  <a:pt x="4825" y="12765"/>
                </a:cubicBezTo>
                <a:cubicBezTo>
                  <a:pt x="4777" y="12793"/>
                  <a:pt x="4737" y="12807"/>
                  <a:pt x="4704" y="12807"/>
                </a:cubicBezTo>
                <a:cubicBezTo>
                  <a:pt x="4637" y="12807"/>
                  <a:pt x="4598" y="12752"/>
                  <a:pt x="4582" y="12641"/>
                </a:cubicBezTo>
                <a:cubicBezTo>
                  <a:pt x="4553" y="12470"/>
                  <a:pt x="4612" y="12316"/>
                  <a:pt x="4700" y="12180"/>
                </a:cubicBezTo>
                <a:cubicBezTo>
                  <a:pt x="4893" y="11896"/>
                  <a:pt x="5165" y="11757"/>
                  <a:pt x="5473" y="11757"/>
                </a:cubicBezTo>
                <a:cubicBezTo>
                  <a:pt x="5543" y="11757"/>
                  <a:pt x="5615" y="11764"/>
                  <a:pt x="5688" y="11778"/>
                </a:cubicBezTo>
                <a:cubicBezTo>
                  <a:pt x="5989" y="11831"/>
                  <a:pt x="6255" y="11985"/>
                  <a:pt x="6380" y="12298"/>
                </a:cubicBezTo>
                <a:cubicBezTo>
                  <a:pt x="6451" y="12470"/>
                  <a:pt x="6468" y="12653"/>
                  <a:pt x="6504" y="12830"/>
                </a:cubicBezTo>
                <a:cubicBezTo>
                  <a:pt x="6610" y="13380"/>
                  <a:pt x="6504" y="13883"/>
                  <a:pt x="6161" y="14332"/>
                </a:cubicBezTo>
                <a:cubicBezTo>
                  <a:pt x="6096" y="14421"/>
                  <a:pt x="6013" y="14492"/>
                  <a:pt x="5924" y="14563"/>
                </a:cubicBezTo>
                <a:cubicBezTo>
                  <a:pt x="5700" y="14722"/>
                  <a:pt x="5440" y="14823"/>
                  <a:pt x="5179" y="14906"/>
                </a:cubicBezTo>
                <a:cubicBezTo>
                  <a:pt x="4819" y="15028"/>
                  <a:pt x="4460" y="15099"/>
                  <a:pt x="4100" y="15099"/>
                </a:cubicBezTo>
                <a:cubicBezTo>
                  <a:pt x="3734" y="15099"/>
                  <a:pt x="3368" y="15026"/>
                  <a:pt x="3004" y="14858"/>
                </a:cubicBezTo>
                <a:cubicBezTo>
                  <a:pt x="2950" y="14858"/>
                  <a:pt x="2903" y="14835"/>
                  <a:pt x="2879" y="14781"/>
                </a:cubicBezTo>
                <a:cubicBezTo>
                  <a:pt x="2850" y="14775"/>
                  <a:pt x="2826" y="14764"/>
                  <a:pt x="2814" y="14734"/>
                </a:cubicBezTo>
                <a:cubicBezTo>
                  <a:pt x="2619" y="14604"/>
                  <a:pt x="2619" y="14604"/>
                  <a:pt x="2726" y="14427"/>
                </a:cubicBezTo>
                <a:cubicBezTo>
                  <a:pt x="2738" y="14350"/>
                  <a:pt x="2785" y="14285"/>
                  <a:pt x="2832" y="14226"/>
                </a:cubicBezTo>
                <a:cubicBezTo>
                  <a:pt x="2838" y="14167"/>
                  <a:pt x="2862" y="14119"/>
                  <a:pt x="2915" y="14090"/>
                </a:cubicBezTo>
                <a:cubicBezTo>
                  <a:pt x="2933" y="14054"/>
                  <a:pt x="2945" y="14019"/>
                  <a:pt x="2962" y="13983"/>
                </a:cubicBezTo>
                <a:cubicBezTo>
                  <a:pt x="3252" y="13498"/>
                  <a:pt x="3483" y="12978"/>
                  <a:pt x="3684" y="12452"/>
                </a:cubicBezTo>
                <a:cubicBezTo>
                  <a:pt x="3755" y="12257"/>
                  <a:pt x="3808" y="12056"/>
                  <a:pt x="3914" y="11873"/>
                </a:cubicBezTo>
                <a:cubicBezTo>
                  <a:pt x="3914" y="11843"/>
                  <a:pt x="3920" y="11813"/>
                  <a:pt x="3944" y="11796"/>
                </a:cubicBezTo>
                <a:cubicBezTo>
                  <a:pt x="4015" y="11601"/>
                  <a:pt x="4080" y="11405"/>
                  <a:pt x="4151" y="11204"/>
                </a:cubicBezTo>
                <a:cubicBezTo>
                  <a:pt x="4151" y="11175"/>
                  <a:pt x="4151" y="11145"/>
                  <a:pt x="4174" y="11128"/>
                </a:cubicBezTo>
                <a:cubicBezTo>
                  <a:pt x="4298" y="10542"/>
                  <a:pt x="4375" y="9963"/>
                  <a:pt x="4233" y="9372"/>
                </a:cubicBezTo>
                <a:cubicBezTo>
                  <a:pt x="4216" y="9312"/>
                  <a:pt x="4198" y="9259"/>
                  <a:pt x="4180" y="9206"/>
                </a:cubicBezTo>
                <a:cubicBezTo>
                  <a:pt x="4139" y="9135"/>
                  <a:pt x="4092" y="9076"/>
                  <a:pt x="4056" y="9005"/>
                </a:cubicBezTo>
                <a:cubicBezTo>
                  <a:pt x="3944" y="8769"/>
                  <a:pt x="3784" y="8579"/>
                  <a:pt x="3589" y="8414"/>
                </a:cubicBezTo>
                <a:cubicBezTo>
                  <a:pt x="3447" y="8296"/>
                  <a:pt x="3447" y="8296"/>
                  <a:pt x="3542" y="8136"/>
                </a:cubicBezTo>
                <a:cubicBezTo>
                  <a:pt x="3559" y="8112"/>
                  <a:pt x="3571" y="8095"/>
                  <a:pt x="3583" y="8071"/>
                </a:cubicBezTo>
                <a:cubicBezTo>
                  <a:pt x="3961" y="7474"/>
                  <a:pt x="4180" y="6829"/>
                  <a:pt x="4263" y="6132"/>
                </a:cubicBezTo>
                <a:cubicBezTo>
                  <a:pt x="4293" y="5895"/>
                  <a:pt x="4263" y="5665"/>
                  <a:pt x="4263" y="5434"/>
                </a:cubicBezTo>
                <a:cubicBezTo>
                  <a:pt x="4233" y="5251"/>
                  <a:pt x="4210" y="5067"/>
                  <a:pt x="4180" y="4884"/>
                </a:cubicBezTo>
                <a:cubicBezTo>
                  <a:pt x="4080" y="4624"/>
                  <a:pt x="4080" y="4624"/>
                  <a:pt x="4334" y="4600"/>
                </a:cubicBezTo>
                <a:cubicBezTo>
                  <a:pt x="4381" y="4571"/>
                  <a:pt x="4440" y="4571"/>
                  <a:pt x="4494" y="4571"/>
                </a:cubicBezTo>
                <a:cubicBezTo>
                  <a:pt x="4512" y="4553"/>
                  <a:pt x="4533" y="4545"/>
                  <a:pt x="4555" y="4545"/>
                </a:cubicBezTo>
                <a:cubicBezTo>
                  <a:pt x="4562" y="4545"/>
                  <a:pt x="4569" y="4546"/>
                  <a:pt x="4576" y="4547"/>
                </a:cubicBezTo>
                <a:cubicBezTo>
                  <a:pt x="4612" y="4541"/>
                  <a:pt x="4653" y="4535"/>
                  <a:pt x="4689" y="4529"/>
                </a:cubicBezTo>
                <a:cubicBezTo>
                  <a:pt x="4716" y="4506"/>
                  <a:pt x="4747" y="4498"/>
                  <a:pt x="4779" y="4498"/>
                </a:cubicBezTo>
                <a:cubicBezTo>
                  <a:pt x="4788" y="4498"/>
                  <a:pt x="4798" y="4499"/>
                  <a:pt x="4807" y="4500"/>
                </a:cubicBezTo>
                <a:cubicBezTo>
                  <a:pt x="4890" y="4482"/>
                  <a:pt x="4967" y="4470"/>
                  <a:pt x="5043" y="4453"/>
                </a:cubicBezTo>
                <a:cubicBezTo>
                  <a:pt x="5156" y="4399"/>
                  <a:pt x="5280" y="4376"/>
                  <a:pt x="5398" y="4346"/>
                </a:cubicBezTo>
                <a:cubicBezTo>
                  <a:pt x="5422" y="4340"/>
                  <a:pt x="5451" y="4334"/>
                  <a:pt x="5475" y="4322"/>
                </a:cubicBezTo>
                <a:cubicBezTo>
                  <a:pt x="5489" y="4304"/>
                  <a:pt x="5509" y="4297"/>
                  <a:pt x="5531" y="4297"/>
                </a:cubicBezTo>
                <a:cubicBezTo>
                  <a:pt x="5538" y="4297"/>
                  <a:pt x="5545" y="4297"/>
                  <a:pt x="5552" y="4299"/>
                </a:cubicBezTo>
                <a:cubicBezTo>
                  <a:pt x="5670" y="4252"/>
                  <a:pt x="5782" y="4192"/>
                  <a:pt x="5907" y="4175"/>
                </a:cubicBezTo>
                <a:cubicBezTo>
                  <a:pt x="5942" y="4145"/>
                  <a:pt x="5983" y="4139"/>
                  <a:pt x="6025" y="4139"/>
                </a:cubicBezTo>
                <a:cubicBezTo>
                  <a:pt x="6114" y="4074"/>
                  <a:pt x="6226" y="4074"/>
                  <a:pt x="6326" y="4039"/>
                </a:cubicBezTo>
                <a:cubicBezTo>
                  <a:pt x="6451" y="3991"/>
                  <a:pt x="6575" y="3956"/>
                  <a:pt x="6687" y="3885"/>
                </a:cubicBezTo>
                <a:cubicBezTo>
                  <a:pt x="6764" y="3826"/>
                  <a:pt x="6841" y="3784"/>
                  <a:pt x="6929" y="3749"/>
                </a:cubicBezTo>
                <a:cubicBezTo>
                  <a:pt x="6935" y="3743"/>
                  <a:pt x="6947" y="3737"/>
                  <a:pt x="6959" y="3737"/>
                </a:cubicBezTo>
                <a:cubicBezTo>
                  <a:pt x="7093" y="3638"/>
                  <a:pt x="7156" y="3590"/>
                  <a:pt x="7215" y="3590"/>
                </a:cubicBezTo>
                <a:cubicBezTo>
                  <a:pt x="7269" y="3590"/>
                  <a:pt x="7319" y="3629"/>
                  <a:pt x="7414" y="3702"/>
                </a:cubicBezTo>
                <a:cubicBezTo>
                  <a:pt x="7491" y="3714"/>
                  <a:pt x="7538" y="3767"/>
                  <a:pt x="7615" y="3790"/>
                </a:cubicBezTo>
                <a:cubicBezTo>
                  <a:pt x="7924" y="3870"/>
                  <a:pt x="8235" y="3901"/>
                  <a:pt x="8546" y="3901"/>
                </a:cubicBezTo>
                <a:cubicBezTo>
                  <a:pt x="8766" y="3901"/>
                  <a:pt x="8986" y="3886"/>
                  <a:pt x="9206" y="3861"/>
                </a:cubicBezTo>
                <a:lnTo>
                  <a:pt x="9247" y="3861"/>
                </a:lnTo>
                <a:cubicBezTo>
                  <a:pt x="9324" y="3832"/>
                  <a:pt x="9401" y="3832"/>
                  <a:pt x="9484" y="3826"/>
                </a:cubicBezTo>
                <a:cubicBezTo>
                  <a:pt x="9608" y="3802"/>
                  <a:pt x="9732" y="3761"/>
                  <a:pt x="9862" y="3749"/>
                </a:cubicBezTo>
                <a:cubicBezTo>
                  <a:pt x="10045" y="3731"/>
                  <a:pt x="10205" y="3648"/>
                  <a:pt x="10376" y="3601"/>
                </a:cubicBezTo>
                <a:cubicBezTo>
                  <a:pt x="10506" y="3566"/>
                  <a:pt x="10636" y="3501"/>
                  <a:pt x="10767" y="3465"/>
                </a:cubicBezTo>
                <a:cubicBezTo>
                  <a:pt x="10802" y="3371"/>
                  <a:pt x="10891" y="3365"/>
                  <a:pt x="10968" y="3329"/>
                </a:cubicBezTo>
                <a:cubicBezTo>
                  <a:pt x="10985" y="3323"/>
                  <a:pt x="11009" y="3311"/>
                  <a:pt x="11027" y="3306"/>
                </a:cubicBezTo>
                <a:cubicBezTo>
                  <a:pt x="11115" y="3235"/>
                  <a:pt x="11216" y="3181"/>
                  <a:pt x="11328" y="3152"/>
                </a:cubicBezTo>
                <a:cubicBezTo>
                  <a:pt x="11346" y="3128"/>
                  <a:pt x="11376" y="3116"/>
                  <a:pt x="11405" y="3116"/>
                </a:cubicBezTo>
                <a:cubicBezTo>
                  <a:pt x="11464" y="3057"/>
                  <a:pt x="11529" y="3022"/>
                  <a:pt x="11600" y="2998"/>
                </a:cubicBezTo>
                <a:cubicBezTo>
                  <a:pt x="11624" y="2969"/>
                  <a:pt x="11653" y="2951"/>
                  <a:pt x="11689" y="2951"/>
                </a:cubicBezTo>
                <a:cubicBezTo>
                  <a:pt x="11730" y="2909"/>
                  <a:pt x="11778" y="2880"/>
                  <a:pt x="11831" y="2862"/>
                </a:cubicBezTo>
                <a:cubicBezTo>
                  <a:pt x="11854" y="2850"/>
                  <a:pt x="11884" y="2838"/>
                  <a:pt x="11908" y="2821"/>
                </a:cubicBezTo>
                <a:cubicBezTo>
                  <a:pt x="11967" y="2768"/>
                  <a:pt x="12032" y="2714"/>
                  <a:pt x="12115" y="2685"/>
                </a:cubicBezTo>
                <a:lnTo>
                  <a:pt x="12126" y="2673"/>
                </a:lnTo>
                <a:cubicBezTo>
                  <a:pt x="12215" y="2596"/>
                  <a:pt x="12316" y="2531"/>
                  <a:pt x="12428" y="2496"/>
                </a:cubicBezTo>
                <a:cubicBezTo>
                  <a:pt x="12428" y="2484"/>
                  <a:pt x="12434" y="2478"/>
                  <a:pt x="12446" y="2478"/>
                </a:cubicBezTo>
                <a:cubicBezTo>
                  <a:pt x="12475" y="2448"/>
                  <a:pt x="12505" y="2413"/>
                  <a:pt x="12540" y="2389"/>
                </a:cubicBezTo>
                <a:cubicBezTo>
                  <a:pt x="12919" y="2159"/>
                  <a:pt x="13303" y="1940"/>
                  <a:pt x="13729" y="1810"/>
                </a:cubicBezTo>
                <a:cubicBezTo>
                  <a:pt x="13977" y="1733"/>
                  <a:pt x="14231" y="1686"/>
                  <a:pt x="14468" y="1579"/>
                </a:cubicBezTo>
                <a:cubicBezTo>
                  <a:pt x="14486" y="1575"/>
                  <a:pt x="14503" y="1573"/>
                  <a:pt x="14519" y="1573"/>
                </a:cubicBezTo>
                <a:cubicBezTo>
                  <a:pt x="14595" y="1573"/>
                  <a:pt x="14643" y="1618"/>
                  <a:pt x="14692" y="1691"/>
                </a:cubicBezTo>
                <a:cubicBezTo>
                  <a:pt x="14935" y="2046"/>
                  <a:pt x="15029" y="2448"/>
                  <a:pt x="15088" y="2862"/>
                </a:cubicBezTo>
                <a:cubicBezTo>
                  <a:pt x="15106" y="2980"/>
                  <a:pt x="15083" y="3093"/>
                  <a:pt x="15035" y="3205"/>
                </a:cubicBezTo>
                <a:cubicBezTo>
                  <a:pt x="14923" y="3459"/>
                  <a:pt x="14763" y="3678"/>
                  <a:pt x="14586" y="3885"/>
                </a:cubicBezTo>
                <a:cubicBezTo>
                  <a:pt x="14367" y="4151"/>
                  <a:pt x="14089" y="4322"/>
                  <a:pt x="13735" y="4346"/>
                </a:cubicBezTo>
                <a:cubicBezTo>
                  <a:pt x="13599" y="4358"/>
                  <a:pt x="13463" y="4382"/>
                  <a:pt x="13327" y="4382"/>
                </a:cubicBezTo>
                <a:cubicBezTo>
                  <a:pt x="13126" y="4382"/>
                  <a:pt x="12919" y="4376"/>
                  <a:pt x="12789" y="4175"/>
                </a:cubicBezTo>
                <a:cubicBezTo>
                  <a:pt x="12706" y="4121"/>
                  <a:pt x="12682" y="4033"/>
                  <a:pt x="12664" y="3938"/>
                </a:cubicBezTo>
                <a:cubicBezTo>
                  <a:pt x="12605" y="3855"/>
                  <a:pt x="12570" y="3767"/>
                  <a:pt x="12623" y="3666"/>
                </a:cubicBezTo>
                <a:cubicBezTo>
                  <a:pt x="12629" y="3412"/>
                  <a:pt x="12700" y="3306"/>
                  <a:pt x="12895" y="3258"/>
                </a:cubicBezTo>
                <a:cubicBezTo>
                  <a:pt x="12907" y="3251"/>
                  <a:pt x="12918" y="3248"/>
                  <a:pt x="12930" y="3248"/>
                </a:cubicBezTo>
                <a:cubicBezTo>
                  <a:pt x="12947" y="3248"/>
                  <a:pt x="12963" y="3256"/>
                  <a:pt x="12978" y="3270"/>
                </a:cubicBezTo>
                <a:cubicBezTo>
                  <a:pt x="13055" y="3282"/>
                  <a:pt x="13102" y="3329"/>
                  <a:pt x="13131" y="3400"/>
                </a:cubicBezTo>
                <a:cubicBezTo>
                  <a:pt x="13179" y="3495"/>
                  <a:pt x="13078" y="3560"/>
                  <a:pt x="13061" y="3654"/>
                </a:cubicBezTo>
                <a:cubicBezTo>
                  <a:pt x="13089" y="3661"/>
                  <a:pt x="13116" y="3664"/>
                  <a:pt x="13142" y="3664"/>
                </a:cubicBezTo>
                <a:cubicBezTo>
                  <a:pt x="13282" y="3664"/>
                  <a:pt x="13398" y="3584"/>
                  <a:pt x="13528" y="3554"/>
                </a:cubicBezTo>
                <a:cubicBezTo>
                  <a:pt x="13539" y="3542"/>
                  <a:pt x="13551" y="3524"/>
                  <a:pt x="13563" y="3507"/>
                </a:cubicBezTo>
                <a:cubicBezTo>
                  <a:pt x="13604" y="3501"/>
                  <a:pt x="13634" y="3477"/>
                  <a:pt x="13652" y="3436"/>
                </a:cubicBezTo>
                <a:cubicBezTo>
                  <a:pt x="13681" y="3406"/>
                  <a:pt x="13711" y="3377"/>
                  <a:pt x="13740" y="3347"/>
                </a:cubicBezTo>
                <a:cubicBezTo>
                  <a:pt x="13782" y="3099"/>
                  <a:pt x="13705" y="2969"/>
                  <a:pt x="13474" y="2874"/>
                </a:cubicBezTo>
                <a:cubicBezTo>
                  <a:pt x="13386" y="2841"/>
                  <a:pt x="13297" y="2802"/>
                  <a:pt x="13195" y="2802"/>
                </a:cubicBezTo>
                <a:cubicBezTo>
                  <a:pt x="13187" y="2802"/>
                  <a:pt x="13180" y="2803"/>
                  <a:pt x="13173" y="2803"/>
                </a:cubicBezTo>
                <a:cubicBezTo>
                  <a:pt x="13148" y="2828"/>
                  <a:pt x="13121" y="2838"/>
                  <a:pt x="13092" y="2838"/>
                </a:cubicBezTo>
                <a:cubicBezTo>
                  <a:pt x="13080" y="2838"/>
                  <a:pt x="13067" y="2836"/>
                  <a:pt x="13055" y="2833"/>
                </a:cubicBezTo>
                <a:cubicBezTo>
                  <a:pt x="12954" y="2862"/>
                  <a:pt x="12854" y="2898"/>
                  <a:pt x="12753" y="2927"/>
                </a:cubicBezTo>
                <a:cubicBezTo>
                  <a:pt x="12724" y="2969"/>
                  <a:pt x="12676" y="2998"/>
                  <a:pt x="12629" y="3016"/>
                </a:cubicBezTo>
                <a:cubicBezTo>
                  <a:pt x="12617" y="3028"/>
                  <a:pt x="12605" y="3034"/>
                  <a:pt x="12599" y="3045"/>
                </a:cubicBezTo>
                <a:cubicBezTo>
                  <a:pt x="12540" y="3093"/>
                  <a:pt x="12487" y="3146"/>
                  <a:pt x="12434" y="3199"/>
                </a:cubicBezTo>
                <a:cubicBezTo>
                  <a:pt x="12422" y="3246"/>
                  <a:pt x="12398" y="3282"/>
                  <a:pt x="12363" y="3317"/>
                </a:cubicBezTo>
                <a:cubicBezTo>
                  <a:pt x="12322" y="3447"/>
                  <a:pt x="12274" y="3578"/>
                  <a:pt x="12233" y="3708"/>
                </a:cubicBezTo>
                <a:cubicBezTo>
                  <a:pt x="12227" y="3773"/>
                  <a:pt x="12239" y="3844"/>
                  <a:pt x="12197" y="3903"/>
                </a:cubicBezTo>
                <a:cubicBezTo>
                  <a:pt x="12191" y="3926"/>
                  <a:pt x="12191" y="3956"/>
                  <a:pt x="12191" y="3980"/>
                </a:cubicBezTo>
                <a:cubicBezTo>
                  <a:pt x="12227" y="4098"/>
                  <a:pt x="12251" y="4222"/>
                  <a:pt x="12310" y="4334"/>
                </a:cubicBezTo>
                <a:cubicBezTo>
                  <a:pt x="12351" y="4364"/>
                  <a:pt x="12381" y="4399"/>
                  <a:pt x="12392" y="4447"/>
                </a:cubicBezTo>
                <a:cubicBezTo>
                  <a:pt x="12416" y="4476"/>
                  <a:pt x="12440" y="4512"/>
                  <a:pt x="12463" y="4541"/>
                </a:cubicBezTo>
                <a:cubicBezTo>
                  <a:pt x="12505" y="4547"/>
                  <a:pt x="12528" y="4571"/>
                  <a:pt x="12546" y="4606"/>
                </a:cubicBezTo>
                <a:cubicBezTo>
                  <a:pt x="12706" y="4730"/>
                  <a:pt x="12865" y="4843"/>
                  <a:pt x="13061" y="4914"/>
                </a:cubicBezTo>
                <a:cubicBezTo>
                  <a:pt x="13137" y="4931"/>
                  <a:pt x="13214" y="4949"/>
                  <a:pt x="13291" y="4967"/>
                </a:cubicBezTo>
                <a:cubicBezTo>
                  <a:pt x="13445" y="4961"/>
                  <a:pt x="13604" y="4961"/>
                  <a:pt x="13758" y="4955"/>
                </a:cubicBezTo>
                <a:cubicBezTo>
                  <a:pt x="13778" y="4941"/>
                  <a:pt x="13801" y="4930"/>
                  <a:pt x="13825" y="4930"/>
                </a:cubicBezTo>
                <a:cubicBezTo>
                  <a:pt x="13831" y="4930"/>
                  <a:pt x="13836" y="4930"/>
                  <a:pt x="13841" y="4931"/>
                </a:cubicBezTo>
                <a:cubicBezTo>
                  <a:pt x="13965" y="4872"/>
                  <a:pt x="14095" y="4872"/>
                  <a:pt x="14231" y="4872"/>
                </a:cubicBezTo>
                <a:cubicBezTo>
                  <a:pt x="14592" y="4707"/>
                  <a:pt x="14893" y="4476"/>
                  <a:pt x="15071" y="4104"/>
                </a:cubicBezTo>
                <a:cubicBezTo>
                  <a:pt x="15201" y="3832"/>
                  <a:pt x="15242" y="3530"/>
                  <a:pt x="15254" y="3229"/>
                </a:cubicBezTo>
                <a:cubicBezTo>
                  <a:pt x="15272" y="2815"/>
                  <a:pt x="15195" y="2413"/>
                  <a:pt x="15041" y="2028"/>
                </a:cubicBezTo>
                <a:cubicBezTo>
                  <a:pt x="15000" y="1922"/>
                  <a:pt x="14947" y="1827"/>
                  <a:pt x="14893" y="1733"/>
                </a:cubicBezTo>
                <a:cubicBezTo>
                  <a:pt x="14858" y="1680"/>
                  <a:pt x="14805" y="1632"/>
                  <a:pt x="14811" y="1556"/>
                </a:cubicBezTo>
                <a:cubicBezTo>
                  <a:pt x="14917" y="1532"/>
                  <a:pt x="15029" y="1544"/>
                  <a:pt x="15136" y="1508"/>
                </a:cubicBezTo>
                <a:cubicBezTo>
                  <a:pt x="15252" y="1508"/>
                  <a:pt x="15368" y="1508"/>
                  <a:pt x="15484" y="1508"/>
                </a:cubicBezTo>
                <a:cubicBezTo>
                  <a:pt x="15717" y="1508"/>
                  <a:pt x="15948" y="1510"/>
                  <a:pt x="16176" y="1526"/>
                </a:cubicBezTo>
                <a:cubicBezTo>
                  <a:pt x="16490" y="1544"/>
                  <a:pt x="16797" y="1597"/>
                  <a:pt x="17087" y="1733"/>
                </a:cubicBezTo>
                <a:cubicBezTo>
                  <a:pt x="17270" y="1810"/>
                  <a:pt x="17400" y="1946"/>
                  <a:pt x="17513" y="2099"/>
                </a:cubicBezTo>
                <a:cubicBezTo>
                  <a:pt x="17578" y="2182"/>
                  <a:pt x="17637" y="2271"/>
                  <a:pt x="17696" y="2354"/>
                </a:cubicBezTo>
                <a:cubicBezTo>
                  <a:pt x="17861" y="2567"/>
                  <a:pt x="17968" y="2809"/>
                  <a:pt x="17997" y="3075"/>
                </a:cubicBezTo>
                <a:cubicBezTo>
                  <a:pt x="18003" y="3105"/>
                  <a:pt x="18009" y="3128"/>
                  <a:pt x="18015" y="3152"/>
                </a:cubicBezTo>
                <a:cubicBezTo>
                  <a:pt x="18045" y="3205"/>
                  <a:pt x="18045" y="3258"/>
                  <a:pt x="18033" y="3311"/>
                </a:cubicBezTo>
                <a:cubicBezTo>
                  <a:pt x="18033" y="3341"/>
                  <a:pt x="18033" y="3365"/>
                  <a:pt x="18033" y="3388"/>
                </a:cubicBezTo>
                <a:cubicBezTo>
                  <a:pt x="18045" y="3483"/>
                  <a:pt x="18056" y="3578"/>
                  <a:pt x="18015" y="3666"/>
                </a:cubicBezTo>
                <a:cubicBezTo>
                  <a:pt x="18009" y="3767"/>
                  <a:pt x="17974" y="3861"/>
                  <a:pt x="17932" y="3950"/>
                </a:cubicBezTo>
                <a:cubicBezTo>
                  <a:pt x="17912" y="4001"/>
                  <a:pt x="17878" y="4035"/>
                  <a:pt x="17822" y="4035"/>
                </a:cubicBezTo>
                <a:cubicBezTo>
                  <a:pt x="17814" y="4035"/>
                  <a:pt x="17806" y="4034"/>
                  <a:pt x="17796" y="4033"/>
                </a:cubicBezTo>
                <a:cubicBezTo>
                  <a:pt x="17699" y="4022"/>
                  <a:pt x="17603" y="4017"/>
                  <a:pt x="17506" y="4017"/>
                </a:cubicBezTo>
                <a:cubicBezTo>
                  <a:pt x="17233" y="4017"/>
                  <a:pt x="16962" y="4056"/>
                  <a:pt x="16691" y="4104"/>
                </a:cubicBezTo>
                <a:cubicBezTo>
                  <a:pt x="16212" y="4181"/>
                  <a:pt x="15757" y="4340"/>
                  <a:pt x="15343" y="4606"/>
                </a:cubicBezTo>
                <a:cubicBezTo>
                  <a:pt x="15236" y="4707"/>
                  <a:pt x="15148" y="4843"/>
                  <a:pt x="15023" y="4931"/>
                </a:cubicBezTo>
                <a:cubicBezTo>
                  <a:pt x="14935" y="5091"/>
                  <a:pt x="14840" y="5245"/>
                  <a:pt x="14817" y="5434"/>
                </a:cubicBezTo>
                <a:cubicBezTo>
                  <a:pt x="14805" y="5582"/>
                  <a:pt x="14840" y="5718"/>
                  <a:pt x="14870" y="5860"/>
                </a:cubicBezTo>
                <a:cubicBezTo>
                  <a:pt x="14899" y="5883"/>
                  <a:pt x="14905" y="5907"/>
                  <a:pt x="14911" y="5937"/>
                </a:cubicBezTo>
                <a:cubicBezTo>
                  <a:pt x="15071" y="6203"/>
                  <a:pt x="15313" y="6333"/>
                  <a:pt x="15603" y="6392"/>
                </a:cubicBezTo>
                <a:cubicBezTo>
                  <a:pt x="15612" y="6390"/>
                  <a:pt x="15620" y="6390"/>
                  <a:pt x="15627" y="6390"/>
                </a:cubicBezTo>
                <a:cubicBezTo>
                  <a:pt x="15650" y="6390"/>
                  <a:pt x="15668" y="6396"/>
                  <a:pt x="15686" y="6410"/>
                </a:cubicBezTo>
                <a:cubicBezTo>
                  <a:pt x="15693" y="6410"/>
                  <a:pt x="15701" y="6410"/>
                  <a:pt x="15708" y="6410"/>
                </a:cubicBezTo>
                <a:cubicBezTo>
                  <a:pt x="16201" y="6410"/>
                  <a:pt x="16613" y="6221"/>
                  <a:pt x="16945" y="5866"/>
                </a:cubicBezTo>
                <a:cubicBezTo>
                  <a:pt x="17034" y="5771"/>
                  <a:pt x="17134" y="5688"/>
                  <a:pt x="17211" y="5588"/>
                </a:cubicBezTo>
                <a:cubicBezTo>
                  <a:pt x="17223" y="5564"/>
                  <a:pt x="17229" y="5540"/>
                  <a:pt x="17246" y="5517"/>
                </a:cubicBezTo>
                <a:cubicBezTo>
                  <a:pt x="17583" y="5138"/>
                  <a:pt x="17861" y="4730"/>
                  <a:pt x="18021" y="4246"/>
                </a:cubicBezTo>
                <a:cubicBezTo>
                  <a:pt x="18042" y="4181"/>
                  <a:pt x="18082" y="4148"/>
                  <a:pt x="18136" y="4148"/>
                </a:cubicBezTo>
                <a:cubicBezTo>
                  <a:pt x="18157" y="4148"/>
                  <a:pt x="18180" y="4153"/>
                  <a:pt x="18204" y="4163"/>
                </a:cubicBezTo>
                <a:cubicBezTo>
                  <a:pt x="18231" y="4162"/>
                  <a:pt x="18258" y="4162"/>
                  <a:pt x="18284" y="4162"/>
                </a:cubicBezTo>
                <a:cubicBezTo>
                  <a:pt x="18465" y="4162"/>
                  <a:pt x="18644" y="4178"/>
                  <a:pt x="18819" y="4204"/>
                </a:cubicBezTo>
                <a:cubicBezTo>
                  <a:pt x="19002" y="4222"/>
                  <a:pt x="19180" y="4228"/>
                  <a:pt x="19363" y="4246"/>
                </a:cubicBezTo>
                <a:cubicBezTo>
                  <a:pt x="19405" y="4246"/>
                  <a:pt x="19452" y="4257"/>
                  <a:pt x="19493" y="4263"/>
                </a:cubicBezTo>
                <a:cubicBezTo>
                  <a:pt x="19765" y="4257"/>
                  <a:pt x="20031" y="4263"/>
                  <a:pt x="20297" y="4246"/>
                </a:cubicBezTo>
                <a:cubicBezTo>
                  <a:pt x="20776" y="4216"/>
                  <a:pt x="21243" y="4127"/>
                  <a:pt x="21698" y="3980"/>
                </a:cubicBezTo>
                <a:cubicBezTo>
                  <a:pt x="21716" y="3956"/>
                  <a:pt x="21740" y="3938"/>
                  <a:pt x="21775" y="3938"/>
                </a:cubicBezTo>
                <a:cubicBezTo>
                  <a:pt x="21793" y="3915"/>
                  <a:pt x="21823" y="3903"/>
                  <a:pt x="21852" y="3897"/>
                </a:cubicBezTo>
                <a:cubicBezTo>
                  <a:pt x="21882" y="3844"/>
                  <a:pt x="21941" y="3826"/>
                  <a:pt x="21988" y="3790"/>
                </a:cubicBezTo>
                <a:cubicBezTo>
                  <a:pt x="22136" y="3660"/>
                  <a:pt x="22272" y="3518"/>
                  <a:pt x="22325" y="3311"/>
                </a:cubicBezTo>
                <a:cubicBezTo>
                  <a:pt x="22307" y="3211"/>
                  <a:pt x="22361" y="3116"/>
                  <a:pt x="22337" y="3010"/>
                </a:cubicBezTo>
                <a:cubicBezTo>
                  <a:pt x="22278" y="2762"/>
                  <a:pt x="22171" y="2555"/>
                  <a:pt x="21988" y="2377"/>
                </a:cubicBezTo>
                <a:cubicBezTo>
                  <a:pt x="21809" y="2250"/>
                  <a:pt x="21624" y="2123"/>
                  <a:pt x="21389" y="2123"/>
                </a:cubicBezTo>
                <a:cubicBezTo>
                  <a:pt x="21384" y="2123"/>
                  <a:pt x="21379" y="2123"/>
                  <a:pt x="21373" y="2123"/>
                </a:cubicBezTo>
                <a:cubicBezTo>
                  <a:pt x="21149" y="2129"/>
                  <a:pt x="20918" y="2105"/>
                  <a:pt x="20711" y="2235"/>
                </a:cubicBezTo>
                <a:cubicBezTo>
                  <a:pt x="20676" y="2259"/>
                  <a:pt x="20622" y="2253"/>
                  <a:pt x="20575" y="2259"/>
                </a:cubicBezTo>
                <a:cubicBezTo>
                  <a:pt x="20510" y="2306"/>
                  <a:pt x="20439" y="2354"/>
                  <a:pt x="20356" y="2365"/>
                </a:cubicBezTo>
                <a:cubicBezTo>
                  <a:pt x="20067" y="2537"/>
                  <a:pt x="19836" y="2768"/>
                  <a:pt x="19688" y="3075"/>
                </a:cubicBezTo>
                <a:cubicBezTo>
                  <a:pt x="19671" y="3205"/>
                  <a:pt x="19629" y="3341"/>
                  <a:pt x="19700" y="3465"/>
                </a:cubicBezTo>
                <a:cubicBezTo>
                  <a:pt x="19712" y="3489"/>
                  <a:pt x="19730" y="3507"/>
                  <a:pt x="19742" y="3530"/>
                </a:cubicBezTo>
                <a:cubicBezTo>
                  <a:pt x="19871" y="3780"/>
                  <a:pt x="19958" y="3838"/>
                  <a:pt x="20112" y="3838"/>
                </a:cubicBezTo>
                <a:cubicBezTo>
                  <a:pt x="20183" y="3838"/>
                  <a:pt x="20269" y="3825"/>
                  <a:pt x="20380" y="3814"/>
                </a:cubicBezTo>
                <a:cubicBezTo>
                  <a:pt x="20457" y="3808"/>
                  <a:pt x="20504" y="3708"/>
                  <a:pt x="20593" y="3702"/>
                </a:cubicBezTo>
                <a:cubicBezTo>
                  <a:pt x="20605" y="3690"/>
                  <a:pt x="20617" y="3678"/>
                  <a:pt x="20628" y="3666"/>
                </a:cubicBezTo>
                <a:cubicBezTo>
                  <a:pt x="20634" y="3542"/>
                  <a:pt x="20522" y="3465"/>
                  <a:pt x="20504" y="3353"/>
                </a:cubicBezTo>
                <a:cubicBezTo>
                  <a:pt x="20463" y="3294"/>
                  <a:pt x="20427" y="3223"/>
                  <a:pt x="20404" y="3152"/>
                </a:cubicBezTo>
                <a:cubicBezTo>
                  <a:pt x="20380" y="3145"/>
                  <a:pt x="20358" y="3141"/>
                  <a:pt x="20337" y="3141"/>
                </a:cubicBezTo>
                <a:cubicBezTo>
                  <a:pt x="20291" y="3141"/>
                  <a:pt x="20251" y="3160"/>
                  <a:pt x="20214" y="3205"/>
                </a:cubicBezTo>
                <a:cubicBezTo>
                  <a:pt x="20144" y="3288"/>
                  <a:pt x="20043" y="3323"/>
                  <a:pt x="19937" y="3329"/>
                </a:cubicBezTo>
                <a:cubicBezTo>
                  <a:pt x="19883" y="3329"/>
                  <a:pt x="19830" y="3300"/>
                  <a:pt x="19866" y="3235"/>
                </a:cubicBezTo>
                <a:cubicBezTo>
                  <a:pt x="19925" y="3134"/>
                  <a:pt x="19948" y="3010"/>
                  <a:pt x="20055" y="2945"/>
                </a:cubicBezTo>
                <a:cubicBezTo>
                  <a:pt x="20386" y="2531"/>
                  <a:pt x="20743" y="2377"/>
                  <a:pt x="21140" y="2377"/>
                </a:cubicBezTo>
                <a:cubicBezTo>
                  <a:pt x="21282" y="2377"/>
                  <a:pt x="21428" y="2396"/>
                  <a:pt x="21580" y="2431"/>
                </a:cubicBezTo>
                <a:cubicBezTo>
                  <a:pt x="21811" y="2484"/>
                  <a:pt x="21982" y="2637"/>
                  <a:pt x="22053" y="2880"/>
                </a:cubicBezTo>
                <a:cubicBezTo>
                  <a:pt x="22083" y="2915"/>
                  <a:pt x="22089" y="2957"/>
                  <a:pt x="22083" y="2998"/>
                </a:cubicBezTo>
                <a:cubicBezTo>
                  <a:pt x="22089" y="3075"/>
                  <a:pt x="22089" y="3158"/>
                  <a:pt x="22077" y="3235"/>
                </a:cubicBezTo>
                <a:cubicBezTo>
                  <a:pt x="22077" y="3294"/>
                  <a:pt x="22071" y="3359"/>
                  <a:pt x="22018" y="3400"/>
                </a:cubicBezTo>
                <a:cubicBezTo>
                  <a:pt x="21929" y="3601"/>
                  <a:pt x="21775" y="3731"/>
                  <a:pt x="21580" y="3826"/>
                </a:cubicBezTo>
                <a:cubicBezTo>
                  <a:pt x="21533" y="3891"/>
                  <a:pt x="21468" y="3926"/>
                  <a:pt x="21379" y="3926"/>
                </a:cubicBezTo>
                <a:cubicBezTo>
                  <a:pt x="21255" y="3980"/>
                  <a:pt x="21125" y="4009"/>
                  <a:pt x="20989" y="4027"/>
                </a:cubicBezTo>
                <a:cubicBezTo>
                  <a:pt x="20924" y="4065"/>
                  <a:pt x="20854" y="4093"/>
                  <a:pt x="20775" y="4093"/>
                </a:cubicBezTo>
                <a:cubicBezTo>
                  <a:pt x="20768" y="4093"/>
                  <a:pt x="20760" y="4092"/>
                  <a:pt x="20753" y="4092"/>
                </a:cubicBezTo>
                <a:cubicBezTo>
                  <a:pt x="20729" y="4098"/>
                  <a:pt x="20699" y="4098"/>
                  <a:pt x="20676" y="4104"/>
                </a:cubicBezTo>
                <a:cubicBezTo>
                  <a:pt x="20658" y="4117"/>
                  <a:pt x="20637" y="4124"/>
                  <a:pt x="20615" y="4124"/>
                </a:cubicBezTo>
                <a:cubicBezTo>
                  <a:pt x="20608" y="4124"/>
                  <a:pt x="20600" y="4123"/>
                  <a:pt x="20593" y="4121"/>
                </a:cubicBezTo>
                <a:cubicBezTo>
                  <a:pt x="20464" y="4138"/>
                  <a:pt x="20335" y="4144"/>
                  <a:pt x="20206" y="4144"/>
                </a:cubicBezTo>
                <a:cubicBezTo>
                  <a:pt x="20021" y="4144"/>
                  <a:pt x="19837" y="4133"/>
                  <a:pt x="19653" y="4133"/>
                </a:cubicBezTo>
                <a:cubicBezTo>
                  <a:pt x="19635" y="4137"/>
                  <a:pt x="19617" y="4138"/>
                  <a:pt x="19598" y="4138"/>
                </a:cubicBezTo>
                <a:cubicBezTo>
                  <a:pt x="19551" y="4138"/>
                  <a:pt x="19505" y="4128"/>
                  <a:pt x="19458" y="4116"/>
                </a:cubicBezTo>
                <a:cubicBezTo>
                  <a:pt x="19416" y="4121"/>
                  <a:pt x="19381" y="4121"/>
                  <a:pt x="19339" y="4121"/>
                </a:cubicBezTo>
                <a:cubicBezTo>
                  <a:pt x="19325" y="4120"/>
                  <a:pt x="19310" y="4120"/>
                  <a:pt x="19295" y="4120"/>
                </a:cubicBezTo>
                <a:cubicBezTo>
                  <a:pt x="19264" y="4120"/>
                  <a:pt x="19234" y="4121"/>
                  <a:pt x="19203" y="4121"/>
                </a:cubicBezTo>
                <a:cubicBezTo>
                  <a:pt x="19156" y="4121"/>
                  <a:pt x="19109" y="4119"/>
                  <a:pt x="19062" y="4104"/>
                </a:cubicBezTo>
                <a:cubicBezTo>
                  <a:pt x="19008" y="4098"/>
                  <a:pt x="18961" y="4098"/>
                  <a:pt x="18908" y="4092"/>
                </a:cubicBezTo>
                <a:cubicBezTo>
                  <a:pt x="18873" y="4089"/>
                  <a:pt x="18839" y="4089"/>
                  <a:pt x="18804" y="4089"/>
                </a:cubicBezTo>
                <a:cubicBezTo>
                  <a:pt x="18772" y="4089"/>
                  <a:pt x="18739" y="4089"/>
                  <a:pt x="18707" y="4089"/>
                </a:cubicBezTo>
                <a:cubicBezTo>
                  <a:pt x="18615" y="4089"/>
                  <a:pt x="18524" y="4085"/>
                  <a:pt x="18435" y="4051"/>
                </a:cubicBezTo>
                <a:lnTo>
                  <a:pt x="18281" y="4051"/>
                </a:lnTo>
                <a:cubicBezTo>
                  <a:pt x="18257" y="4051"/>
                  <a:pt x="18237" y="4052"/>
                  <a:pt x="18220" y="4052"/>
                </a:cubicBezTo>
                <a:cubicBezTo>
                  <a:pt x="18127" y="4052"/>
                  <a:pt x="18128" y="4033"/>
                  <a:pt x="18163" y="3938"/>
                </a:cubicBezTo>
                <a:cubicBezTo>
                  <a:pt x="18163" y="3897"/>
                  <a:pt x="18175" y="3855"/>
                  <a:pt x="18198" y="3820"/>
                </a:cubicBezTo>
                <a:cubicBezTo>
                  <a:pt x="18198" y="3737"/>
                  <a:pt x="18234" y="3666"/>
                  <a:pt x="18252" y="3583"/>
                </a:cubicBezTo>
                <a:cubicBezTo>
                  <a:pt x="18258" y="3241"/>
                  <a:pt x="18281" y="2898"/>
                  <a:pt x="18151" y="2572"/>
                </a:cubicBezTo>
                <a:cubicBezTo>
                  <a:pt x="18110" y="2525"/>
                  <a:pt x="18086" y="2472"/>
                  <a:pt x="18080" y="2413"/>
                </a:cubicBezTo>
                <a:cubicBezTo>
                  <a:pt x="17956" y="2159"/>
                  <a:pt x="17761" y="1975"/>
                  <a:pt x="17524" y="1827"/>
                </a:cubicBezTo>
                <a:cubicBezTo>
                  <a:pt x="17465" y="1792"/>
                  <a:pt x="17424" y="1745"/>
                  <a:pt x="17377" y="1697"/>
                </a:cubicBezTo>
                <a:cubicBezTo>
                  <a:pt x="17341" y="1697"/>
                  <a:pt x="17317" y="1686"/>
                  <a:pt x="17300" y="1662"/>
                </a:cubicBezTo>
                <a:cubicBezTo>
                  <a:pt x="17264" y="1656"/>
                  <a:pt x="17241" y="1650"/>
                  <a:pt x="17217" y="1626"/>
                </a:cubicBezTo>
                <a:cubicBezTo>
                  <a:pt x="17128" y="1626"/>
                  <a:pt x="17057" y="1573"/>
                  <a:pt x="16975" y="1556"/>
                </a:cubicBezTo>
                <a:cubicBezTo>
                  <a:pt x="16572" y="1445"/>
                  <a:pt x="16165" y="1406"/>
                  <a:pt x="15754" y="1406"/>
                </a:cubicBezTo>
                <a:cubicBezTo>
                  <a:pt x="15549" y="1406"/>
                  <a:pt x="15343" y="1416"/>
                  <a:pt x="15136" y="1431"/>
                </a:cubicBezTo>
                <a:cubicBezTo>
                  <a:pt x="15112" y="1425"/>
                  <a:pt x="15083" y="1425"/>
                  <a:pt x="15059" y="1420"/>
                </a:cubicBezTo>
                <a:cubicBezTo>
                  <a:pt x="14994" y="1425"/>
                  <a:pt x="14929" y="1431"/>
                  <a:pt x="14864" y="1437"/>
                </a:cubicBezTo>
                <a:cubicBezTo>
                  <a:pt x="14837" y="1447"/>
                  <a:pt x="14812" y="1452"/>
                  <a:pt x="14791" y="1452"/>
                </a:cubicBezTo>
                <a:cubicBezTo>
                  <a:pt x="14709" y="1452"/>
                  <a:pt x="14663" y="1388"/>
                  <a:pt x="14621" y="1313"/>
                </a:cubicBezTo>
                <a:cubicBezTo>
                  <a:pt x="14574" y="1284"/>
                  <a:pt x="14556" y="1242"/>
                  <a:pt x="14545" y="1195"/>
                </a:cubicBezTo>
                <a:cubicBezTo>
                  <a:pt x="14379" y="1012"/>
                  <a:pt x="14213" y="840"/>
                  <a:pt x="14024" y="686"/>
                </a:cubicBezTo>
                <a:cubicBezTo>
                  <a:pt x="13947" y="633"/>
                  <a:pt x="13876" y="580"/>
                  <a:pt x="13800" y="521"/>
                </a:cubicBezTo>
                <a:cubicBezTo>
                  <a:pt x="13699" y="503"/>
                  <a:pt x="13616" y="450"/>
                  <a:pt x="13551" y="373"/>
                </a:cubicBezTo>
                <a:cubicBezTo>
                  <a:pt x="13321" y="296"/>
                  <a:pt x="13084" y="219"/>
                  <a:pt x="12854" y="142"/>
                </a:cubicBezTo>
                <a:cubicBezTo>
                  <a:pt x="12806" y="128"/>
                  <a:pt x="12758" y="95"/>
                  <a:pt x="12707" y="95"/>
                </a:cubicBezTo>
                <a:cubicBezTo>
                  <a:pt x="12695" y="95"/>
                  <a:pt x="12683" y="96"/>
                  <a:pt x="12670" y="101"/>
                </a:cubicBezTo>
                <a:cubicBezTo>
                  <a:pt x="12670" y="107"/>
                  <a:pt x="12670" y="107"/>
                  <a:pt x="12670" y="107"/>
                </a:cubicBezTo>
                <a:cubicBezTo>
                  <a:pt x="12664" y="101"/>
                  <a:pt x="12659" y="101"/>
                  <a:pt x="12653" y="101"/>
                </a:cubicBezTo>
                <a:cubicBezTo>
                  <a:pt x="12564" y="60"/>
                  <a:pt x="12469" y="48"/>
                  <a:pt x="12369" y="48"/>
                </a:cubicBezTo>
                <a:cubicBezTo>
                  <a:pt x="12256" y="42"/>
                  <a:pt x="12150" y="30"/>
                  <a:pt x="12038" y="24"/>
                </a:cubicBezTo>
                <a:cubicBezTo>
                  <a:pt x="11979" y="33"/>
                  <a:pt x="11924" y="41"/>
                  <a:pt x="11867" y="41"/>
                </a:cubicBezTo>
                <a:cubicBezTo>
                  <a:pt x="11843" y="41"/>
                  <a:pt x="11820" y="39"/>
                  <a:pt x="11795" y="36"/>
                </a:cubicBezTo>
                <a:cubicBezTo>
                  <a:pt x="11476" y="72"/>
                  <a:pt x="11157" y="107"/>
                  <a:pt x="10843" y="166"/>
                </a:cubicBezTo>
                <a:cubicBezTo>
                  <a:pt x="10778" y="184"/>
                  <a:pt x="10702" y="178"/>
                  <a:pt x="10648" y="237"/>
                </a:cubicBezTo>
                <a:cubicBezTo>
                  <a:pt x="10636" y="231"/>
                  <a:pt x="10631" y="231"/>
                  <a:pt x="10613" y="231"/>
                </a:cubicBezTo>
                <a:cubicBezTo>
                  <a:pt x="10536" y="249"/>
                  <a:pt x="10459" y="278"/>
                  <a:pt x="10376" y="308"/>
                </a:cubicBezTo>
                <a:cubicBezTo>
                  <a:pt x="10353" y="320"/>
                  <a:pt x="10329" y="326"/>
                  <a:pt x="10305" y="338"/>
                </a:cubicBezTo>
                <a:cubicBezTo>
                  <a:pt x="10264" y="355"/>
                  <a:pt x="10217" y="367"/>
                  <a:pt x="10187" y="391"/>
                </a:cubicBezTo>
                <a:cubicBezTo>
                  <a:pt x="10175" y="397"/>
                  <a:pt x="10169" y="403"/>
                  <a:pt x="10169" y="409"/>
                </a:cubicBezTo>
                <a:cubicBezTo>
                  <a:pt x="10160" y="404"/>
                  <a:pt x="10151" y="402"/>
                  <a:pt x="10142" y="402"/>
                </a:cubicBezTo>
                <a:cubicBezTo>
                  <a:pt x="10104" y="402"/>
                  <a:pt x="10067" y="436"/>
                  <a:pt x="10033" y="450"/>
                </a:cubicBezTo>
                <a:cubicBezTo>
                  <a:pt x="9945" y="474"/>
                  <a:pt x="9862" y="509"/>
                  <a:pt x="9785" y="556"/>
                </a:cubicBezTo>
                <a:cubicBezTo>
                  <a:pt x="9744" y="562"/>
                  <a:pt x="9708" y="574"/>
                  <a:pt x="9679" y="604"/>
                </a:cubicBezTo>
                <a:cubicBezTo>
                  <a:pt x="9667" y="604"/>
                  <a:pt x="9649" y="598"/>
                  <a:pt x="9637" y="598"/>
                </a:cubicBezTo>
                <a:cubicBezTo>
                  <a:pt x="9620" y="621"/>
                  <a:pt x="9590" y="639"/>
                  <a:pt x="9560" y="639"/>
                </a:cubicBezTo>
                <a:cubicBezTo>
                  <a:pt x="9513" y="669"/>
                  <a:pt x="9472" y="692"/>
                  <a:pt x="9424" y="722"/>
                </a:cubicBezTo>
                <a:cubicBezTo>
                  <a:pt x="9407" y="728"/>
                  <a:pt x="9395" y="734"/>
                  <a:pt x="9389" y="757"/>
                </a:cubicBezTo>
                <a:cubicBezTo>
                  <a:pt x="9383" y="755"/>
                  <a:pt x="9377" y="754"/>
                  <a:pt x="9371" y="754"/>
                </a:cubicBezTo>
                <a:cubicBezTo>
                  <a:pt x="9346" y="754"/>
                  <a:pt x="9318" y="771"/>
                  <a:pt x="9294" y="781"/>
                </a:cubicBezTo>
                <a:lnTo>
                  <a:pt x="9288" y="781"/>
                </a:lnTo>
                <a:cubicBezTo>
                  <a:pt x="9229" y="799"/>
                  <a:pt x="9170" y="805"/>
                  <a:pt x="9152" y="876"/>
                </a:cubicBezTo>
                <a:cubicBezTo>
                  <a:pt x="9143" y="873"/>
                  <a:pt x="9133" y="873"/>
                  <a:pt x="9124" y="873"/>
                </a:cubicBezTo>
                <a:cubicBezTo>
                  <a:pt x="9056" y="873"/>
                  <a:pt x="9002" y="924"/>
                  <a:pt x="8940" y="935"/>
                </a:cubicBezTo>
                <a:cubicBezTo>
                  <a:pt x="8839" y="976"/>
                  <a:pt x="8750" y="1041"/>
                  <a:pt x="8644" y="1059"/>
                </a:cubicBezTo>
                <a:cubicBezTo>
                  <a:pt x="8614" y="994"/>
                  <a:pt x="8609" y="935"/>
                  <a:pt x="8614" y="881"/>
                </a:cubicBezTo>
                <a:cubicBezTo>
                  <a:pt x="8573" y="793"/>
                  <a:pt x="8585" y="698"/>
                  <a:pt x="8573" y="604"/>
                </a:cubicBezTo>
                <a:cubicBezTo>
                  <a:pt x="8538" y="574"/>
                  <a:pt x="8526" y="527"/>
                  <a:pt x="8520" y="485"/>
                </a:cubicBezTo>
                <a:cubicBezTo>
                  <a:pt x="8473" y="273"/>
                  <a:pt x="8348" y="131"/>
                  <a:pt x="8153" y="48"/>
                </a:cubicBezTo>
                <a:cubicBezTo>
                  <a:pt x="8136" y="42"/>
                  <a:pt x="8124" y="24"/>
                  <a:pt x="8106" y="12"/>
                </a:cubicBezTo>
                <a:cubicBezTo>
                  <a:pt x="8065" y="4"/>
                  <a:pt x="8025" y="0"/>
                  <a:pt x="79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9"/>
          <p:cNvSpPr/>
          <p:nvPr/>
        </p:nvSpPr>
        <p:spPr>
          <a:xfrm flipH="1">
            <a:off x="6918614" y="821841"/>
            <a:ext cx="876495" cy="956654"/>
          </a:xfrm>
          <a:custGeom>
            <a:avLst/>
            <a:gdLst/>
            <a:ahLst/>
            <a:cxnLst/>
            <a:rect l="l" t="t" r="r" b="b"/>
            <a:pathLst>
              <a:path w="22361" h="24406" extrusionOk="0">
                <a:moveTo>
                  <a:pt x="8411" y="807"/>
                </a:moveTo>
                <a:cubicBezTo>
                  <a:pt x="8423" y="807"/>
                  <a:pt x="8436" y="811"/>
                  <a:pt x="8443" y="822"/>
                </a:cubicBezTo>
                <a:cubicBezTo>
                  <a:pt x="8449" y="852"/>
                  <a:pt x="8425" y="870"/>
                  <a:pt x="8402" y="870"/>
                </a:cubicBezTo>
                <a:cubicBezTo>
                  <a:pt x="8397" y="871"/>
                  <a:pt x="8393" y="872"/>
                  <a:pt x="8388" y="872"/>
                </a:cubicBezTo>
                <a:cubicBezTo>
                  <a:pt x="8375" y="872"/>
                  <a:pt x="8363" y="865"/>
                  <a:pt x="8354" y="852"/>
                </a:cubicBezTo>
                <a:cubicBezTo>
                  <a:pt x="8354" y="828"/>
                  <a:pt x="8372" y="816"/>
                  <a:pt x="8390" y="811"/>
                </a:cubicBezTo>
                <a:cubicBezTo>
                  <a:pt x="8396" y="808"/>
                  <a:pt x="8404" y="807"/>
                  <a:pt x="8411" y="807"/>
                </a:cubicBezTo>
                <a:close/>
                <a:moveTo>
                  <a:pt x="8439" y="1395"/>
                </a:moveTo>
                <a:cubicBezTo>
                  <a:pt x="8451" y="1395"/>
                  <a:pt x="8464" y="1399"/>
                  <a:pt x="8478" y="1408"/>
                </a:cubicBezTo>
                <a:cubicBezTo>
                  <a:pt x="8484" y="1408"/>
                  <a:pt x="8490" y="1431"/>
                  <a:pt x="8484" y="1437"/>
                </a:cubicBezTo>
                <a:cubicBezTo>
                  <a:pt x="8467" y="1454"/>
                  <a:pt x="8448" y="1464"/>
                  <a:pt x="8424" y="1464"/>
                </a:cubicBezTo>
                <a:cubicBezTo>
                  <a:pt x="8407" y="1464"/>
                  <a:pt x="8388" y="1459"/>
                  <a:pt x="8366" y="1449"/>
                </a:cubicBezTo>
                <a:cubicBezTo>
                  <a:pt x="8387" y="1416"/>
                  <a:pt x="8410" y="1395"/>
                  <a:pt x="8439" y="1395"/>
                </a:cubicBezTo>
                <a:close/>
                <a:moveTo>
                  <a:pt x="8313" y="1709"/>
                </a:moveTo>
                <a:cubicBezTo>
                  <a:pt x="8331" y="1709"/>
                  <a:pt x="8354" y="1715"/>
                  <a:pt x="8348" y="1739"/>
                </a:cubicBezTo>
                <a:cubicBezTo>
                  <a:pt x="8348" y="1762"/>
                  <a:pt x="8325" y="1780"/>
                  <a:pt x="8301" y="1780"/>
                </a:cubicBezTo>
                <a:cubicBezTo>
                  <a:pt x="8283" y="1780"/>
                  <a:pt x="8260" y="1780"/>
                  <a:pt x="8260" y="1757"/>
                </a:cubicBezTo>
                <a:cubicBezTo>
                  <a:pt x="8266" y="1733"/>
                  <a:pt x="8289" y="1721"/>
                  <a:pt x="8313" y="1709"/>
                </a:cubicBezTo>
                <a:close/>
                <a:moveTo>
                  <a:pt x="7799" y="236"/>
                </a:moveTo>
                <a:cubicBezTo>
                  <a:pt x="7967" y="236"/>
                  <a:pt x="8103" y="348"/>
                  <a:pt x="8147" y="544"/>
                </a:cubicBezTo>
                <a:cubicBezTo>
                  <a:pt x="8189" y="722"/>
                  <a:pt x="8189" y="905"/>
                  <a:pt x="8189" y="1088"/>
                </a:cubicBezTo>
                <a:cubicBezTo>
                  <a:pt x="8189" y="1242"/>
                  <a:pt x="8147" y="1366"/>
                  <a:pt x="8000" y="1431"/>
                </a:cubicBezTo>
                <a:cubicBezTo>
                  <a:pt x="7935" y="1461"/>
                  <a:pt x="7881" y="1490"/>
                  <a:pt x="7840" y="1544"/>
                </a:cubicBezTo>
                <a:cubicBezTo>
                  <a:pt x="7781" y="1556"/>
                  <a:pt x="7716" y="1579"/>
                  <a:pt x="7716" y="1662"/>
                </a:cubicBezTo>
                <a:cubicBezTo>
                  <a:pt x="7701" y="1652"/>
                  <a:pt x="7688" y="1648"/>
                  <a:pt x="7676" y="1648"/>
                </a:cubicBezTo>
                <a:cubicBezTo>
                  <a:pt x="7639" y="1648"/>
                  <a:pt x="7611" y="1686"/>
                  <a:pt x="7580" y="1703"/>
                </a:cubicBezTo>
                <a:cubicBezTo>
                  <a:pt x="7497" y="1751"/>
                  <a:pt x="7420" y="1804"/>
                  <a:pt x="7343" y="1857"/>
                </a:cubicBezTo>
                <a:cubicBezTo>
                  <a:pt x="7331" y="1875"/>
                  <a:pt x="7314" y="1887"/>
                  <a:pt x="7308" y="1904"/>
                </a:cubicBezTo>
                <a:cubicBezTo>
                  <a:pt x="7296" y="1910"/>
                  <a:pt x="7290" y="1916"/>
                  <a:pt x="7284" y="1916"/>
                </a:cubicBezTo>
                <a:cubicBezTo>
                  <a:pt x="7266" y="1928"/>
                  <a:pt x="7255" y="1934"/>
                  <a:pt x="7243" y="1946"/>
                </a:cubicBezTo>
                <a:cubicBezTo>
                  <a:pt x="7154" y="1981"/>
                  <a:pt x="7089" y="2052"/>
                  <a:pt x="7030" y="2123"/>
                </a:cubicBezTo>
                <a:cubicBezTo>
                  <a:pt x="6918" y="2206"/>
                  <a:pt x="6799" y="2283"/>
                  <a:pt x="6681" y="2371"/>
                </a:cubicBezTo>
                <a:cubicBezTo>
                  <a:pt x="6616" y="2034"/>
                  <a:pt x="6652" y="1691"/>
                  <a:pt x="6782" y="1378"/>
                </a:cubicBezTo>
                <a:cubicBezTo>
                  <a:pt x="6888" y="1124"/>
                  <a:pt x="7018" y="887"/>
                  <a:pt x="7172" y="657"/>
                </a:cubicBezTo>
                <a:cubicBezTo>
                  <a:pt x="7290" y="485"/>
                  <a:pt x="7438" y="355"/>
                  <a:pt x="7627" y="273"/>
                </a:cubicBezTo>
                <a:cubicBezTo>
                  <a:pt x="7687" y="248"/>
                  <a:pt x="7745" y="236"/>
                  <a:pt x="7799" y="236"/>
                </a:cubicBezTo>
                <a:close/>
                <a:moveTo>
                  <a:pt x="2613" y="2797"/>
                </a:moveTo>
                <a:cubicBezTo>
                  <a:pt x="2708" y="2797"/>
                  <a:pt x="2655" y="2844"/>
                  <a:pt x="2649" y="2880"/>
                </a:cubicBezTo>
                <a:cubicBezTo>
                  <a:pt x="2631" y="2875"/>
                  <a:pt x="2614" y="2873"/>
                  <a:pt x="2597" y="2873"/>
                </a:cubicBezTo>
                <a:cubicBezTo>
                  <a:pt x="2574" y="2873"/>
                  <a:pt x="2551" y="2876"/>
                  <a:pt x="2531" y="2880"/>
                </a:cubicBezTo>
                <a:cubicBezTo>
                  <a:pt x="2537" y="2838"/>
                  <a:pt x="2554" y="2803"/>
                  <a:pt x="2613" y="2797"/>
                </a:cubicBezTo>
                <a:close/>
                <a:moveTo>
                  <a:pt x="2649" y="2886"/>
                </a:moveTo>
                <a:cubicBezTo>
                  <a:pt x="2678" y="2909"/>
                  <a:pt x="2749" y="2880"/>
                  <a:pt x="2743" y="2939"/>
                </a:cubicBezTo>
                <a:cubicBezTo>
                  <a:pt x="2743" y="2980"/>
                  <a:pt x="2690" y="2980"/>
                  <a:pt x="2655" y="2992"/>
                </a:cubicBezTo>
                <a:cubicBezTo>
                  <a:pt x="2655" y="2992"/>
                  <a:pt x="2649" y="2998"/>
                  <a:pt x="2649" y="2998"/>
                </a:cubicBezTo>
                <a:cubicBezTo>
                  <a:pt x="2649" y="2963"/>
                  <a:pt x="2649" y="2921"/>
                  <a:pt x="2649" y="2886"/>
                </a:cubicBezTo>
                <a:close/>
                <a:moveTo>
                  <a:pt x="13545" y="3122"/>
                </a:moveTo>
                <a:cubicBezTo>
                  <a:pt x="13569" y="3128"/>
                  <a:pt x="13604" y="3140"/>
                  <a:pt x="13593" y="3170"/>
                </a:cubicBezTo>
                <a:cubicBezTo>
                  <a:pt x="13588" y="3196"/>
                  <a:pt x="13564" y="3200"/>
                  <a:pt x="13539" y="3200"/>
                </a:cubicBezTo>
                <a:cubicBezTo>
                  <a:pt x="13531" y="3200"/>
                  <a:pt x="13523" y="3199"/>
                  <a:pt x="13516" y="3199"/>
                </a:cubicBezTo>
                <a:cubicBezTo>
                  <a:pt x="13498" y="3199"/>
                  <a:pt x="13480" y="3187"/>
                  <a:pt x="13480" y="3170"/>
                </a:cubicBezTo>
                <a:cubicBezTo>
                  <a:pt x="13480" y="3128"/>
                  <a:pt x="13516" y="3122"/>
                  <a:pt x="13545" y="3122"/>
                </a:cubicBezTo>
                <a:close/>
                <a:moveTo>
                  <a:pt x="8087" y="1509"/>
                </a:moveTo>
                <a:cubicBezTo>
                  <a:pt x="8113" y="1509"/>
                  <a:pt x="8131" y="1522"/>
                  <a:pt x="8124" y="1567"/>
                </a:cubicBezTo>
                <a:cubicBezTo>
                  <a:pt x="8076" y="1810"/>
                  <a:pt x="8053" y="2064"/>
                  <a:pt x="7958" y="2289"/>
                </a:cubicBezTo>
                <a:cubicBezTo>
                  <a:pt x="7810" y="2620"/>
                  <a:pt x="7586" y="2904"/>
                  <a:pt x="7326" y="3152"/>
                </a:cubicBezTo>
                <a:cubicBezTo>
                  <a:pt x="7271" y="3207"/>
                  <a:pt x="7233" y="3233"/>
                  <a:pt x="7194" y="3233"/>
                </a:cubicBezTo>
                <a:cubicBezTo>
                  <a:pt x="7156" y="3233"/>
                  <a:pt x="7117" y="3210"/>
                  <a:pt x="7060" y="3164"/>
                </a:cubicBezTo>
                <a:cubicBezTo>
                  <a:pt x="6888" y="3034"/>
                  <a:pt x="6805" y="2844"/>
                  <a:pt x="6723" y="2649"/>
                </a:cubicBezTo>
                <a:cubicBezTo>
                  <a:pt x="6687" y="2555"/>
                  <a:pt x="6705" y="2507"/>
                  <a:pt x="6782" y="2448"/>
                </a:cubicBezTo>
                <a:cubicBezTo>
                  <a:pt x="6906" y="2360"/>
                  <a:pt x="7042" y="2277"/>
                  <a:pt x="7142" y="2153"/>
                </a:cubicBezTo>
                <a:cubicBezTo>
                  <a:pt x="7195" y="2117"/>
                  <a:pt x="7255" y="2082"/>
                  <a:pt x="7296" y="2028"/>
                </a:cubicBezTo>
                <a:cubicBezTo>
                  <a:pt x="7308" y="2017"/>
                  <a:pt x="7326" y="2005"/>
                  <a:pt x="7337" y="1993"/>
                </a:cubicBezTo>
                <a:cubicBezTo>
                  <a:pt x="7349" y="1987"/>
                  <a:pt x="7355" y="1975"/>
                  <a:pt x="7361" y="1969"/>
                </a:cubicBezTo>
                <a:cubicBezTo>
                  <a:pt x="7367" y="1963"/>
                  <a:pt x="7379" y="1963"/>
                  <a:pt x="7385" y="1958"/>
                </a:cubicBezTo>
                <a:cubicBezTo>
                  <a:pt x="7503" y="1881"/>
                  <a:pt x="7615" y="1810"/>
                  <a:pt x="7728" y="1733"/>
                </a:cubicBezTo>
                <a:cubicBezTo>
                  <a:pt x="7739" y="1727"/>
                  <a:pt x="7751" y="1715"/>
                  <a:pt x="7757" y="1703"/>
                </a:cubicBezTo>
                <a:cubicBezTo>
                  <a:pt x="7757" y="1703"/>
                  <a:pt x="7763" y="1703"/>
                  <a:pt x="7769" y="1697"/>
                </a:cubicBezTo>
                <a:cubicBezTo>
                  <a:pt x="7810" y="1680"/>
                  <a:pt x="7852" y="1650"/>
                  <a:pt x="7893" y="1626"/>
                </a:cubicBezTo>
                <a:cubicBezTo>
                  <a:pt x="7893" y="1621"/>
                  <a:pt x="7899" y="1615"/>
                  <a:pt x="7899" y="1609"/>
                </a:cubicBezTo>
                <a:cubicBezTo>
                  <a:pt x="7905" y="1609"/>
                  <a:pt x="7905" y="1603"/>
                  <a:pt x="7911" y="1603"/>
                </a:cubicBezTo>
                <a:cubicBezTo>
                  <a:pt x="7964" y="1597"/>
                  <a:pt x="8000" y="1561"/>
                  <a:pt x="8029" y="1520"/>
                </a:cubicBezTo>
                <a:cubicBezTo>
                  <a:pt x="8048" y="1515"/>
                  <a:pt x="8070" y="1509"/>
                  <a:pt x="8087" y="1509"/>
                </a:cubicBezTo>
                <a:close/>
                <a:moveTo>
                  <a:pt x="13488" y="3380"/>
                </a:moveTo>
                <a:cubicBezTo>
                  <a:pt x="13512" y="3380"/>
                  <a:pt x="13536" y="3393"/>
                  <a:pt x="13563" y="3430"/>
                </a:cubicBezTo>
                <a:cubicBezTo>
                  <a:pt x="13551" y="3442"/>
                  <a:pt x="13534" y="3453"/>
                  <a:pt x="13522" y="3465"/>
                </a:cubicBezTo>
                <a:cubicBezTo>
                  <a:pt x="13489" y="3475"/>
                  <a:pt x="13458" y="3498"/>
                  <a:pt x="13428" y="3498"/>
                </a:cubicBezTo>
                <a:cubicBezTo>
                  <a:pt x="13404" y="3498"/>
                  <a:pt x="13380" y="3483"/>
                  <a:pt x="13356" y="3436"/>
                </a:cubicBezTo>
                <a:cubicBezTo>
                  <a:pt x="13402" y="3424"/>
                  <a:pt x="13444" y="3380"/>
                  <a:pt x="13488" y="3380"/>
                </a:cubicBezTo>
                <a:close/>
                <a:moveTo>
                  <a:pt x="20492" y="3589"/>
                </a:moveTo>
                <a:cubicBezTo>
                  <a:pt x="20504" y="3589"/>
                  <a:pt x="20510" y="3601"/>
                  <a:pt x="20522" y="3607"/>
                </a:cubicBezTo>
                <a:cubicBezTo>
                  <a:pt x="20510" y="3613"/>
                  <a:pt x="20504" y="3625"/>
                  <a:pt x="20498" y="3625"/>
                </a:cubicBezTo>
                <a:cubicBezTo>
                  <a:pt x="20496" y="3626"/>
                  <a:pt x="20494" y="3626"/>
                  <a:pt x="20492" y="3626"/>
                </a:cubicBezTo>
                <a:cubicBezTo>
                  <a:pt x="20482" y="3626"/>
                  <a:pt x="20474" y="3618"/>
                  <a:pt x="20469" y="3613"/>
                </a:cubicBezTo>
                <a:cubicBezTo>
                  <a:pt x="20475" y="3607"/>
                  <a:pt x="20486" y="3595"/>
                  <a:pt x="20492" y="3589"/>
                </a:cubicBezTo>
                <a:close/>
                <a:moveTo>
                  <a:pt x="12664" y="160"/>
                </a:moveTo>
                <a:cubicBezTo>
                  <a:pt x="12670" y="166"/>
                  <a:pt x="12676" y="166"/>
                  <a:pt x="12682" y="172"/>
                </a:cubicBezTo>
                <a:cubicBezTo>
                  <a:pt x="12765" y="278"/>
                  <a:pt x="12901" y="290"/>
                  <a:pt x="13019" y="326"/>
                </a:cubicBezTo>
                <a:cubicBezTo>
                  <a:pt x="13616" y="515"/>
                  <a:pt x="14107" y="834"/>
                  <a:pt x="14468" y="1354"/>
                </a:cubicBezTo>
                <a:cubicBezTo>
                  <a:pt x="14509" y="1408"/>
                  <a:pt x="14539" y="1455"/>
                  <a:pt x="14468" y="1502"/>
                </a:cubicBezTo>
                <a:cubicBezTo>
                  <a:pt x="14048" y="1585"/>
                  <a:pt x="13646" y="1715"/>
                  <a:pt x="13256" y="1887"/>
                </a:cubicBezTo>
                <a:cubicBezTo>
                  <a:pt x="12694" y="2129"/>
                  <a:pt x="12203" y="2490"/>
                  <a:pt x="11683" y="2797"/>
                </a:cubicBezTo>
                <a:cubicBezTo>
                  <a:pt x="11328" y="3004"/>
                  <a:pt x="10968" y="3199"/>
                  <a:pt x="10583" y="3347"/>
                </a:cubicBezTo>
                <a:cubicBezTo>
                  <a:pt x="10305" y="3453"/>
                  <a:pt x="10016" y="3512"/>
                  <a:pt x="9732" y="3583"/>
                </a:cubicBezTo>
                <a:cubicBezTo>
                  <a:pt x="9440" y="3658"/>
                  <a:pt x="9151" y="3695"/>
                  <a:pt x="8861" y="3695"/>
                </a:cubicBezTo>
                <a:cubicBezTo>
                  <a:pt x="8622" y="3695"/>
                  <a:pt x="8382" y="3670"/>
                  <a:pt x="8141" y="3619"/>
                </a:cubicBezTo>
                <a:cubicBezTo>
                  <a:pt x="7911" y="3572"/>
                  <a:pt x="7674" y="3542"/>
                  <a:pt x="7479" y="3377"/>
                </a:cubicBezTo>
                <a:cubicBezTo>
                  <a:pt x="7509" y="3341"/>
                  <a:pt x="7527" y="3306"/>
                  <a:pt x="7556" y="3282"/>
                </a:cubicBezTo>
                <a:cubicBezTo>
                  <a:pt x="7745" y="3128"/>
                  <a:pt x="7887" y="2933"/>
                  <a:pt x="8035" y="2738"/>
                </a:cubicBezTo>
                <a:cubicBezTo>
                  <a:pt x="8337" y="2336"/>
                  <a:pt x="8544" y="1887"/>
                  <a:pt x="8614" y="1384"/>
                </a:cubicBezTo>
                <a:cubicBezTo>
                  <a:pt x="8638" y="1230"/>
                  <a:pt x="8703" y="1153"/>
                  <a:pt x="8833" y="1106"/>
                </a:cubicBezTo>
                <a:cubicBezTo>
                  <a:pt x="8898" y="1083"/>
                  <a:pt x="8957" y="1059"/>
                  <a:pt x="9016" y="1029"/>
                </a:cubicBezTo>
                <a:cubicBezTo>
                  <a:pt x="9070" y="1000"/>
                  <a:pt x="9129" y="988"/>
                  <a:pt x="9176" y="941"/>
                </a:cubicBezTo>
                <a:cubicBezTo>
                  <a:pt x="9218" y="941"/>
                  <a:pt x="9253" y="917"/>
                  <a:pt x="9288" y="881"/>
                </a:cubicBezTo>
                <a:cubicBezTo>
                  <a:pt x="9306" y="881"/>
                  <a:pt x="9324" y="876"/>
                  <a:pt x="9342" y="870"/>
                </a:cubicBezTo>
                <a:cubicBezTo>
                  <a:pt x="9365" y="858"/>
                  <a:pt x="9395" y="846"/>
                  <a:pt x="9413" y="828"/>
                </a:cubicBezTo>
                <a:cubicBezTo>
                  <a:pt x="9419" y="828"/>
                  <a:pt x="9430" y="822"/>
                  <a:pt x="9442" y="822"/>
                </a:cubicBezTo>
                <a:cubicBezTo>
                  <a:pt x="9543" y="793"/>
                  <a:pt x="9643" y="751"/>
                  <a:pt x="9726" y="686"/>
                </a:cubicBezTo>
                <a:cubicBezTo>
                  <a:pt x="9785" y="680"/>
                  <a:pt x="9832" y="657"/>
                  <a:pt x="9880" y="621"/>
                </a:cubicBezTo>
                <a:cubicBezTo>
                  <a:pt x="9957" y="610"/>
                  <a:pt x="10022" y="580"/>
                  <a:pt x="10081" y="533"/>
                </a:cubicBezTo>
                <a:cubicBezTo>
                  <a:pt x="10134" y="515"/>
                  <a:pt x="10205" y="533"/>
                  <a:pt x="10211" y="444"/>
                </a:cubicBezTo>
                <a:cubicBezTo>
                  <a:pt x="10223" y="461"/>
                  <a:pt x="10236" y="467"/>
                  <a:pt x="10249" y="467"/>
                </a:cubicBezTo>
                <a:cubicBezTo>
                  <a:pt x="10268" y="467"/>
                  <a:pt x="10288" y="454"/>
                  <a:pt x="10305" y="444"/>
                </a:cubicBezTo>
                <a:cubicBezTo>
                  <a:pt x="10310" y="445"/>
                  <a:pt x="10315" y="445"/>
                  <a:pt x="10319" y="445"/>
                </a:cubicBezTo>
                <a:cubicBezTo>
                  <a:pt x="10348" y="445"/>
                  <a:pt x="10373" y="429"/>
                  <a:pt x="10388" y="409"/>
                </a:cubicBezTo>
                <a:cubicBezTo>
                  <a:pt x="10477" y="373"/>
                  <a:pt x="10589" y="397"/>
                  <a:pt x="10642" y="284"/>
                </a:cubicBezTo>
                <a:cubicBezTo>
                  <a:pt x="10642" y="284"/>
                  <a:pt x="10642" y="284"/>
                  <a:pt x="10642" y="278"/>
                </a:cubicBezTo>
                <a:cubicBezTo>
                  <a:pt x="10651" y="283"/>
                  <a:pt x="10659" y="287"/>
                  <a:pt x="10667" y="287"/>
                </a:cubicBezTo>
                <a:cubicBezTo>
                  <a:pt x="10671" y="287"/>
                  <a:pt x="10674" y="286"/>
                  <a:pt x="10678" y="284"/>
                </a:cubicBezTo>
                <a:cubicBezTo>
                  <a:pt x="10712" y="296"/>
                  <a:pt x="10747" y="301"/>
                  <a:pt x="10781" y="301"/>
                </a:cubicBezTo>
                <a:cubicBezTo>
                  <a:pt x="10847" y="301"/>
                  <a:pt x="10913" y="284"/>
                  <a:pt x="10979" y="273"/>
                </a:cubicBezTo>
                <a:cubicBezTo>
                  <a:pt x="11326" y="201"/>
                  <a:pt x="11678" y="161"/>
                  <a:pt x="12032" y="161"/>
                </a:cubicBezTo>
                <a:cubicBezTo>
                  <a:pt x="12203" y="161"/>
                  <a:pt x="12375" y="170"/>
                  <a:pt x="12546" y="190"/>
                </a:cubicBezTo>
                <a:cubicBezTo>
                  <a:pt x="12562" y="193"/>
                  <a:pt x="12582" y="201"/>
                  <a:pt x="12601" y="201"/>
                </a:cubicBezTo>
                <a:cubicBezTo>
                  <a:pt x="12617" y="201"/>
                  <a:pt x="12632" y="194"/>
                  <a:pt x="12641" y="172"/>
                </a:cubicBezTo>
                <a:cubicBezTo>
                  <a:pt x="12653" y="166"/>
                  <a:pt x="12659" y="166"/>
                  <a:pt x="12664" y="160"/>
                </a:cubicBezTo>
                <a:close/>
                <a:moveTo>
                  <a:pt x="3491" y="3792"/>
                </a:moveTo>
                <a:cubicBezTo>
                  <a:pt x="3504" y="3792"/>
                  <a:pt x="3515" y="3801"/>
                  <a:pt x="3524" y="3814"/>
                </a:cubicBezTo>
                <a:cubicBezTo>
                  <a:pt x="3536" y="3832"/>
                  <a:pt x="3530" y="3849"/>
                  <a:pt x="3512" y="3849"/>
                </a:cubicBezTo>
                <a:cubicBezTo>
                  <a:pt x="3508" y="3851"/>
                  <a:pt x="3504" y="3851"/>
                  <a:pt x="3501" y="3851"/>
                </a:cubicBezTo>
                <a:cubicBezTo>
                  <a:pt x="3484" y="3851"/>
                  <a:pt x="3475" y="3840"/>
                  <a:pt x="3465" y="3826"/>
                </a:cubicBezTo>
                <a:cubicBezTo>
                  <a:pt x="3471" y="3814"/>
                  <a:pt x="3471" y="3796"/>
                  <a:pt x="3477" y="3796"/>
                </a:cubicBezTo>
                <a:cubicBezTo>
                  <a:pt x="3482" y="3793"/>
                  <a:pt x="3487" y="3792"/>
                  <a:pt x="3491" y="3792"/>
                </a:cubicBezTo>
                <a:close/>
                <a:moveTo>
                  <a:pt x="1270" y="2341"/>
                </a:moveTo>
                <a:cubicBezTo>
                  <a:pt x="1454" y="2341"/>
                  <a:pt x="1630" y="2399"/>
                  <a:pt x="1798" y="2478"/>
                </a:cubicBezTo>
                <a:cubicBezTo>
                  <a:pt x="2010" y="2572"/>
                  <a:pt x="2205" y="2697"/>
                  <a:pt x="2395" y="2838"/>
                </a:cubicBezTo>
                <a:cubicBezTo>
                  <a:pt x="2427" y="2857"/>
                  <a:pt x="2453" y="2894"/>
                  <a:pt x="2491" y="2894"/>
                </a:cubicBezTo>
                <a:cubicBezTo>
                  <a:pt x="2501" y="2894"/>
                  <a:pt x="2512" y="2892"/>
                  <a:pt x="2525" y="2886"/>
                </a:cubicBezTo>
                <a:lnTo>
                  <a:pt x="2525" y="2886"/>
                </a:lnTo>
                <a:cubicBezTo>
                  <a:pt x="2519" y="2974"/>
                  <a:pt x="2566" y="3004"/>
                  <a:pt x="2643" y="3004"/>
                </a:cubicBezTo>
                <a:cubicBezTo>
                  <a:pt x="2625" y="3051"/>
                  <a:pt x="2667" y="3069"/>
                  <a:pt x="2690" y="3099"/>
                </a:cubicBezTo>
                <a:cubicBezTo>
                  <a:pt x="2814" y="3235"/>
                  <a:pt x="2939" y="3365"/>
                  <a:pt x="3063" y="3501"/>
                </a:cubicBezTo>
                <a:cubicBezTo>
                  <a:pt x="3092" y="3536"/>
                  <a:pt x="3134" y="3560"/>
                  <a:pt x="3110" y="3637"/>
                </a:cubicBezTo>
                <a:cubicBezTo>
                  <a:pt x="2885" y="3625"/>
                  <a:pt x="2667" y="3583"/>
                  <a:pt x="2448" y="3530"/>
                </a:cubicBezTo>
                <a:cubicBezTo>
                  <a:pt x="2401" y="3518"/>
                  <a:pt x="2377" y="3477"/>
                  <a:pt x="2341" y="3442"/>
                </a:cubicBezTo>
                <a:cubicBezTo>
                  <a:pt x="2229" y="3300"/>
                  <a:pt x="2129" y="3146"/>
                  <a:pt x="2022" y="2998"/>
                </a:cubicBezTo>
                <a:cubicBezTo>
                  <a:pt x="1892" y="2815"/>
                  <a:pt x="1721" y="2697"/>
                  <a:pt x="1502" y="2649"/>
                </a:cubicBezTo>
                <a:cubicBezTo>
                  <a:pt x="1480" y="2644"/>
                  <a:pt x="1457" y="2642"/>
                  <a:pt x="1435" y="2642"/>
                </a:cubicBezTo>
                <a:cubicBezTo>
                  <a:pt x="1320" y="2642"/>
                  <a:pt x="1209" y="2702"/>
                  <a:pt x="1165" y="2791"/>
                </a:cubicBezTo>
                <a:cubicBezTo>
                  <a:pt x="1112" y="2904"/>
                  <a:pt x="1147" y="3022"/>
                  <a:pt x="1254" y="3122"/>
                </a:cubicBezTo>
                <a:cubicBezTo>
                  <a:pt x="1354" y="3223"/>
                  <a:pt x="1472" y="3300"/>
                  <a:pt x="1602" y="3341"/>
                </a:cubicBezTo>
                <a:cubicBezTo>
                  <a:pt x="1863" y="3418"/>
                  <a:pt x="2010" y="3607"/>
                  <a:pt x="2135" y="3826"/>
                </a:cubicBezTo>
                <a:cubicBezTo>
                  <a:pt x="2353" y="3962"/>
                  <a:pt x="2383" y="4204"/>
                  <a:pt x="2501" y="4417"/>
                </a:cubicBezTo>
                <a:cubicBezTo>
                  <a:pt x="2476" y="4421"/>
                  <a:pt x="2452" y="4423"/>
                  <a:pt x="2430" y="4423"/>
                </a:cubicBezTo>
                <a:cubicBezTo>
                  <a:pt x="2361" y="4423"/>
                  <a:pt x="2307" y="4404"/>
                  <a:pt x="2253" y="4382"/>
                </a:cubicBezTo>
                <a:cubicBezTo>
                  <a:pt x="2188" y="4376"/>
                  <a:pt x="2123" y="4370"/>
                  <a:pt x="2064" y="4364"/>
                </a:cubicBezTo>
                <a:cubicBezTo>
                  <a:pt x="2059" y="4364"/>
                  <a:pt x="2054" y="4365"/>
                  <a:pt x="2050" y="4365"/>
                </a:cubicBezTo>
                <a:cubicBezTo>
                  <a:pt x="2004" y="4365"/>
                  <a:pt x="1972" y="4338"/>
                  <a:pt x="1939" y="4311"/>
                </a:cubicBezTo>
                <a:cubicBezTo>
                  <a:pt x="1874" y="4287"/>
                  <a:pt x="1815" y="4263"/>
                  <a:pt x="1756" y="4246"/>
                </a:cubicBezTo>
                <a:cubicBezTo>
                  <a:pt x="1472" y="4157"/>
                  <a:pt x="1230" y="3985"/>
                  <a:pt x="976" y="3838"/>
                </a:cubicBezTo>
                <a:cubicBezTo>
                  <a:pt x="727" y="3696"/>
                  <a:pt x="603" y="3447"/>
                  <a:pt x="497" y="3187"/>
                </a:cubicBezTo>
                <a:cubicBezTo>
                  <a:pt x="414" y="3087"/>
                  <a:pt x="402" y="2963"/>
                  <a:pt x="396" y="2838"/>
                </a:cubicBezTo>
                <a:cubicBezTo>
                  <a:pt x="396" y="2596"/>
                  <a:pt x="485" y="2460"/>
                  <a:pt x="716" y="2389"/>
                </a:cubicBezTo>
                <a:cubicBezTo>
                  <a:pt x="820" y="2359"/>
                  <a:pt x="928" y="2341"/>
                  <a:pt x="1040" y="2341"/>
                </a:cubicBezTo>
                <a:cubicBezTo>
                  <a:pt x="1079" y="2341"/>
                  <a:pt x="1119" y="2343"/>
                  <a:pt x="1159" y="2348"/>
                </a:cubicBezTo>
                <a:cubicBezTo>
                  <a:pt x="1196" y="2343"/>
                  <a:pt x="1233" y="2341"/>
                  <a:pt x="1270" y="2341"/>
                </a:cubicBezTo>
                <a:close/>
                <a:moveTo>
                  <a:pt x="6478" y="2683"/>
                </a:moveTo>
                <a:cubicBezTo>
                  <a:pt x="6507" y="2683"/>
                  <a:pt x="6520" y="2718"/>
                  <a:pt x="6551" y="2797"/>
                </a:cubicBezTo>
                <a:cubicBezTo>
                  <a:pt x="6616" y="2980"/>
                  <a:pt x="6699" y="3158"/>
                  <a:pt x="6858" y="3288"/>
                </a:cubicBezTo>
                <a:cubicBezTo>
                  <a:pt x="6888" y="3306"/>
                  <a:pt x="6906" y="3335"/>
                  <a:pt x="6929" y="3359"/>
                </a:cubicBezTo>
                <a:cubicBezTo>
                  <a:pt x="6977" y="3406"/>
                  <a:pt x="6965" y="3453"/>
                  <a:pt x="6918" y="3489"/>
                </a:cubicBezTo>
                <a:cubicBezTo>
                  <a:pt x="6817" y="3572"/>
                  <a:pt x="6717" y="3660"/>
                  <a:pt x="6598" y="3719"/>
                </a:cubicBezTo>
                <a:cubicBezTo>
                  <a:pt x="5865" y="4104"/>
                  <a:pt x="5085" y="4358"/>
                  <a:pt x="4263" y="4476"/>
                </a:cubicBezTo>
                <a:cubicBezTo>
                  <a:pt x="4241" y="4485"/>
                  <a:pt x="4223" y="4490"/>
                  <a:pt x="4203" y="4490"/>
                </a:cubicBezTo>
                <a:cubicBezTo>
                  <a:pt x="4196" y="4490"/>
                  <a:pt x="4188" y="4490"/>
                  <a:pt x="4180" y="4488"/>
                </a:cubicBezTo>
                <a:lnTo>
                  <a:pt x="4103" y="4488"/>
                </a:lnTo>
                <a:cubicBezTo>
                  <a:pt x="3997" y="4488"/>
                  <a:pt x="3997" y="4405"/>
                  <a:pt x="3985" y="4334"/>
                </a:cubicBezTo>
                <a:cubicBezTo>
                  <a:pt x="3932" y="4216"/>
                  <a:pt x="3879" y="4098"/>
                  <a:pt x="3825" y="3980"/>
                </a:cubicBezTo>
                <a:cubicBezTo>
                  <a:pt x="3772" y="3926"/>
                  <a:pt x="3695" y="3867"/>
                  <a:pt x="3731" y="3790"/>
                </a:cubicBezTo>
                <a:cubicBezTo>
                  <a:pt x="3746" y="3758"/>
                  <a:pt x="3778" y="3750"/>
                  <a:pt x="3815" y="3750"/>
                </a:cubicBezTo>
                <a:cubicBezTo>
                  <a:pt x="3846" y="3750"/>
                  <a:pt x="3880" y="3756"/>
                  <a:pt x="3909" y="3756"/>
                </a:cubicBezTo>
                <a:cubicBezTo>
                  <a:pt x="3915" y="3756"/>
                  <a:pt x="3921" y="3755"/>
                  <a:pt x="3926" y="3755"/>
                </a:cubicBezTo>
                <a:cubicBezTo>
                  <a:pt x="3928" y="3753"/>
                  <a:pt x="3930" y="3752"/>
                  <a:pt x="3932" y="3752"/>
                </a:cubicBezTo>
                <a:cubicBezTo>
                  <a:pt x="3936" y="3752"/>
                  <a:pt x="3940" y="3755"/>
                  <a:pt x="3944" y="3755"/>
                </a:cubicBezTo>
                <a:cubicBezTo>
                  <a:pt x="4026" y="3737"/>
                  <a:pt x="4115" y="3719"/>
                  <a:pt x="4198" y="3702"/>
                </a:cubicBezTo>
                <a:cubicBezTo>
                  <a:pt x="4399" y="3660"/>
                  <a:pt x="4612" y="3648"/>
                  <a:pt x="4807" y="3560"/>
                </a:cubicBezTo>
                <a:cubicBezTo>
                  <a:pt x="5215" y="3377"/>
                  <a:pt x="5629" y="3193"/>
                  <a:pt x="6013" y="2957"/>
                </a:cubicBezTo>
                <a:cubicBezTo>
                  <a:pt x="6137" y="2880"/>
                  <a:pt x="6261" y="2809"/>
                  <a:pt x="6380" y="2732"/>
                </a:cubicBezTo>
                <a:cubicBezTo>
                  <a:pt x="6429" y="2700"/>
                  <a:pt x="6457" y="2683"/>
                  <a:pt x="6478" y="2683"/>
                </a:cubicBezTo>
                <a:close/>
                <a:moveTo>
                  <a:pt x="2566" y="3696"/>
                </a:moveTo>
                <a:cubicBezTo>
                  <a:pt x="2773" y="3714"/>
                  <a:pt x="2974" y="3737"/>
                  <a:pt x="3181" y="3767"/>
                </a:cubicBezTo>
                <a:cubicBezTo>
                  <a:pt x="3234" y="3773"/>
                  <a:pt x="3287" y="3784"/>
                  <a:pt x="3323" y="3832"/>
                </a:cubicBezTo>
                <a:cubicBezTo>
                  <a:pt x="3471" y="4021"/>
                  <a:pt x="3630" y="4198"/>
                  <a:pt x="3743" y="4411"/>
                </a:cubicBezTo>
                <a:cubicBezTo>
                  <a:pt x="3796" y="4500"/>
                  <a:pt x="3784" y="4523"/>
                  <a:pt x="3672" y="4523"/>
                </a:cubicBezTo>
                <a:cubicBezTo>
                  <a:pt x="3447" y="4518"/>
                  <a:pt x="3216" y="4500"/>
                  <a:pt x="2992" y="4494"/>
                </a:cubicBezTo>
                <a:cubicBezTo>
                  <a:pt x="2933" y="4488"/>
                  <a:pt x="2897" y="4464"/>
                  <a:pt x="2874" y="4405"/>
                </a:cubicBezTo>
                <a:cubicBezTo>
                  <a:pt x="2791" y="4169"/>
                  <a:pt x="2684" y="3938"/>
                  <a:pt x="2537" y="3731"/>
                </a:cubicBezTo>
                <a:cubicBezTo>
                  <a:pt x="2548" y="3719"/>
                  <a:pt x="2554" y="3708"/>
                  <a:pt x="2566" y="3696"/>
                </a:cubicBezTo>
                <a:close/>
                <a:moveTo>
                  <a:pt x="14111" y="4576"/>
                </a:moveTo>
                <a:cubicBezTo>
                  <a:pt x="14132" y="4576"/>
                  <a:pt x="14148" y="4580"/>
                  <a:pt x="14148" y="4606"/>
                </a:cubicBezTo>
                <a:cubicBezTo>
                  <a:pt x="14148" y="4644"/>
                  <a:pt x="14122" y="4648"/>
                  <a:pt x="14096" y="4648"/>
                </a:cubicBezTo>
                <a:cubicBezTo>
                  <a:pt x="14090" y="4648"/>
                  <a:pt x="14083" y="4648"/>
                  <a:pt x="14077" y="4648"/>
                </a:cubicBezTo>
                <a:cubicBezTo>
                  <a:pt x="14083" y="4624"/>
                  <a:pt x="14089" y="4600"/>
                  <a:pt x="14089" y="4577"/>
                </a:cubicBezTo>
                <a:cubicBezTo>
                  <a:pt x="14097" y="4577"/>
                  <a:pt x="14104" y="4576"/>
                  <a:pt x="14111" y="4576"/>
                </a:cubicBezTo>
                <a:close/>
                <a:moveTo>
                  <a:pt x="13149" y="4648"/>
                </a:moveTo>
                <a:cubicBezTo>
                  <a:pt x="13161" y="4648"/>
                  <a:pt x="13179" y="4659"/>
                  <a:pt x="13179" y="4665"/>
                </a:cubicBezTo>
                <a:cubicBezTo>
                  <a:pt x="13179" y="4689"/>
                  <a:pt x="13167" y="4695"/>
                  <a:pt x="13149" y="4695"/>
                </a:cubicBezTo>
                <a:cubicBezTo>
                  <a:pt x="13137" y="4689"/>
                  <a:pt x="13131" y="4677"/>
                  <a:pt x="13126" y="4665"/>
                </a:cubicBezTo>
                <a:cubicBezTo>
                  <a:pt x="13131" y="4659"/>
                  <a:pt x="13143" y="4648"/>
                  <a:pt x="13149" y="4648"/>
                </a:cubicBezTo>
                <a:close/>
                <a:moveTo>
                  <a:pt x="13903" y="4647"/>
                </a:moveTo>
                <a:cubicBezTo>
                  <a:pt x="13952" y="4647"/>
                  <a:pt x="13936" y="4696"/>
                  <a:pt x="13953" y="4725"/>
                </a:cubicBezTo>
                <a:cubicBezTo>
                  <a:pt x="13930" y="4725"/>
                  <a:pt x="13906" y="4730"/>
                  <a:pt x="13882" y="4730"/>
                </a:cubicBezTo>
                <a:cubicBezTo>
                  <a:pt x="13871" y="4725"/>
                  <a:pt x="13859" y="4719"/>
                  <a:pt x="13847" y="4719"/>
                </a:cubicBezTo>
                <a:cubicBezTo>
                  <a:pt x="13853" y="4689"/>
                  <a:pt x="13853" y="4654"/>
                  <a:pt x="13894" y="4648"/>
                </a:cubicBezTo>
                <a:cubicBezTo>
                  <a:pt x="13897" y="4647"/>
                  <a:pt x="13900" y="4647"/>
                  <a:pt x="13903" y="4647"/>
                </a:cubicBezTo>
                <a:close/>
                <a:moveTo>
                  <a:pt x="13764" y="4571"/>
                </a:moveTo>
                <a:cubicBezTo>
                  <a:pt x="13788" y="4612"/>
                  <a:pt x="13817" y="4654"/>
                  <a:pt x="13746" y="4689"/>
                </a:cubicBezTo>
                <a:cubicBezTo>
                  <a:pt x="13717" y="4707"/>
                  <a:pt x="13717" y="4730"/>
                  <a:pt x="13723" y="4766"/>
                </a:cubicBezTo>
                <a:cubicBezTo>
                  <a:pt x="13681" y="4772"/>
                  <a:pt x="13646" y="4772"/>
                  <a:pt x="13604" y="4772"/>
                </a:cubicBezTo>
                <a:cubicBezTo>
                  <a:pt x="13599" y="4689"/>
                  <a:pt x="13711" y="4665"/>
                  <a:pt x="13699" y="4583"/>
                </a:cubicBezTo>
                <a:cubicBezTo>
                  <a:pt x="13717" y="4583"/>
                  <a:pt x="13740" y="4577"/>
                  <a:pt x="13758" y="4571"/>
                </a:cubicBezTo>
                <a:close/>
                <a:moveTo>
                  <a:pt x="14061" y="4687"/>
                </a:moveTo>
                <a:cubicBezTo>
                  <a:pt x="14066" y="4687"/>
                  <a:pt x="14072" y="4688"/>
                  <a:pt x="14077" y="4689"/>
                </a:cubicBezTo>
                <a:cubicBezTo>
                  <a:pt x="14058" y="4761"/>
                  <a:pt x="14044" y="4789"/>
                  <a:pt x="14016" y="4789"/>
                </a:cubicBezTo>
                <a:cubicBezTo>
                  <a:pt x="14001" y="4789"/>
                  <a:pt x="13981" y="4781"/>
                  <a:pt x="13953" y="4766"/>
                </a:cubicBezTo>
                <a:cubicBezTo>
                  <a:pt x="13953" y="4754"/>
                  <a:pt x="13953" y="4736"/>
                  <a:pt x="13959" y="4725"/>
                </a:cubicBezTo>
                <a:cubicBezTo>
                  <a:pt x="13995" y="4719"/>
                  <a:pt x="14023" y="4687"/>
                  <a:pt x="14061" y="4687"/>
                </a:cubicBezTo>
                <a:close/>
                <a:moveTo>
                  <a:pt x="17370" y="4879"/>
                </a:moveTo>
                <a:cubicBezTo>
                  <a:pt x="17381" y="4879"/>
                  <a:pt x="17391" y="4885"/>
                  <a:pt x="17400" y="4902"/>
                </a:cubicBezTo>
                <a:cubicBezTo>
                  <a:pt x="17412" y="4926"/>
                  <a:pt x="17382" y="4943"/>
                  <a:pt x="17353" y="4949"/>
                </a:cubicBezTo>
                <a:cubicBezTo>
                  <a:pt x="17345" y="4955"/>
                  <a:pt x="17336" y="4957"/>
                  <a:pt x="17328" y="4957"/>
                </a:cubicBezTo>
                <a:cubicBezTo>
                  <a:pt x="17318" y="4957"/>
                  <a:pt x="17309" y="4953"/>
                  <a:pt x="17306" y="4943"/>
                </a:cubicBezTo>
                <a:cubicBezTo>
                  <a:pt x="17300" y="4937"/>
                  <a:pt x="17317" y="4920"/>
                  <a:pt x="17323" y="4908"/>
                </a:cubicBezTo>
                <a:cubicBezTo>
                  <a:pt x="17338" y="4894"/>
                  <a:pt x="17354" y="4879"/>
                  <a:pt x="17370" y="4879"/>
                </a:cubicBezTo>
                <a:close/>
                <a:moveTo>
                  <a:pt x="17384" y="4138"/>
                </a:moveTo>
                <a:cubicBezTo>
                  <a:pt x="17522" y="4138"/>
                  <a:pt x="17661" y="4144"/>
                  <a:pt x="17802" y="4157"/>
                </a:cubicBezTo>
                <a:cubicBezTo>
                  <a:pt x="17785" y="4246"/>
                  <a:pt x="17731" y="4299"/>
                  <a:pt x="17690" y="4352"/>
                </a:cubicBezTo>
                <a:cubicBezTo>
                  <a:pt x="17495" y="4624"/>
                  <a:pt x="17264" y="4855"/>
                  <a:pt x="17004" y="5073"/>
                </a:cubicBezTo>
                <a:cubicBezTo>
                  <a:pt x="16614" y="5399"/>
                  <a:pt x="16165" y="5594"/>
                  <a:pt x="15662" y="5659"/>
                </a:cubicBezTo>
                <a:cubicBezTo>
                  <a:pt x="15611" y="5666"/>
                  <a:pt x="15559" y="5670"/>
                  <a:pt x="15507" y="5670"/>
                </a:cubicBezTo>
                <a:cubicBezTo>
                  <a:pt x="15391" y="5670"/>
                  <a:pt x="15274" y="5650"/>
                  <a:pt x="15159" y="5605"/>
                </a:cubicBezTo>
                <a:cubicBezTo>
                  <a:pt x="14982" y="5535"/>
                  <a:pt x="14929" y="5404"/>
                  <a:pt x="15018" y="5233"/>
                </a:cubicBezTo>
                <a:cubicBezTo>
                  <a:pt x="15177" y="4920"/>
                  <a:pt x="15396" y="4659"/>
                  <a:pt x="15721" y="4506"/>
                </a:cubicBezTo>
                <a:cubicBezTo>
                  <a:pt x="16252" y="4252"/>
                  <a:pt x="16802" y="4138"/>
                  <a:pt x="17384" y="4138"/>
                </a:cubicBezTo>
                <a:close/>
                <a:moveTo>
                  <a:pt x="16194" y="5653"/>
                </a:moveTo>
                <a:cubicBezTo>
                  <a:pt x="16212" y="5659"/>
                  <a:pt x="16230" y="5665"/>
                  <a:pt x="16230" y="5688"/>
                </a:cubicBezTo>
                <a:cubicBezTo>
                  <a:pt x="16230" y="5718"/>
                  <a:pt x="16206" y="5730"/>
                  <a:pt x="16182" y="5730"/>
                </a:cubicBezTo>
                <a:cubicBezTo>
                  <a:pt x="16178" y="5730"/>
                  <a:pt x="16175" y="5731"/>
                  <a:pt x="16171" y="5731"/>
                </a:cubicBezTo>
                <a:cubicBezTo>
                  <a:pt x="16147" y="5731"/>
                  <a:pt x="16130" y="5714"/>
                  <a:pt x="16135" y="5688"/>
                </a:cubicBezTo>
                <a:cubicBezTo>
                  <a:pt x="16141" y="5665"/>
                  <a:pt x="16165" y="5653"/>
                  <a:pt x="16194" y="5653"/>
                </a:cubicBezTo>
                <a:close/>
                <a:moveTo>
                  <a:pt x="15174" y="5728"/>
                </a:moveTo>
                <a:cubicBezTo>
                  <a:pt x="15189" y="5728"/>
                  <a:pt x="15201" y="5740"/>
                  <a:pt x="15201" y="5759"/>
                </a:cubicBezTo>
                <a:cubicBezTo>
                  <a:pt x="15195" y="5789"/>
                  <a:pt x="15171" y="5801"/>
                  <a:pt x="15148" y="5801"/>
                </a:cubicBezTo>
                <a:cubicBezTo>
                  <a:pt x="15130" y="5801"/>
                  <a:pt x="15106" y="5789"/>
                  <a:pt x="15112" y="5771"/>
                </a:cubicBezTo>
                <a:cubicBezTo>
                  <a:pt x="15118" y="5741"/>
                  <a:pt x="15142" y="5730"/>
                  <a:pt x="15165" y="5730"/>
                </a:cubicBezTo>
                <a:cubicBezTo>
                  <a:pt x="15168" y="5729"/>
                  <a:pt x="15171" y="5728"/>
                  <a:pt x="15174" y="5728"/>
                </a:cubicBezTo>
                <a:close/>
                <a:moveTo>
                  <a:pt x="15420" y="5984"/>
                </a:moveTo>
                <a:cubicBezTo>
                  <a:pt x="15425" y="5996"/>
                  <a:pt x="15443" y="6002"/>
                  <a:pt x="15443" y="6007"/>
                </a:cubicBezTo>
                <a:cubicBezTo>
                  <a:pt x="15437" y="6031"/>
                  <a:pt x="15425" y="6043"/>
                  <a:pt x="15402" y="6043"/>
                </a:cubicBezTo>
                <a:cubicBezTo>
                  <a:pt x="15396" y="6043"/>
                  <a:pt x="15384" y="6025"/>
                  <a:pt x="15384" y="6019"/>
                </a:cubicBezTo>
                <a:cubicBezTo>
                  <a:pt x="15384" y="5996"/>
                  <a:pt x="15396" y="5984"/>
                  <a:pt x="15420" y="5984"/>
                </a:cubicBezTo>
                <a:close/>
                <a:moveTo>
                  <a:pt x="3104" y="4618"/>
                </a:moveTo>
                <a:cubicBezTo>
                  <a:pt x="3146" y="4618"/>
                  <a:pt x="3187" y="4621"/>
                  <a:pt x="3228" y="4624"/>
                </a:cubicBezTo>
                <a:cubicBezTo>
                  <a:pt x="3324" y="4628"/>
                  <a:pt x="3423" y="4642"/>
                  <a:pt x="3518" y="4642"/>
                </a:cubicBezTo>
                <a:cubicBezTo>
                  <a:pt x="3552" y="4642"/>
                  <a:pt x="3586" y="4641"/>
                  <a:pt x="3619" y="4636"/>
                </a:cubicBezTo>
                <a:cubicBezTo>
                  <a:pt x="3672" y="4629"/>
                  <a:pt x="3714" y="4625"/>
                  <a:pt x="3748" y="4625"/>
                </a:cubicBezTo>
                <a:cubicBezTo>
                  <a:pt x="3867" y="4625"/>
                  <a:pt x="3888" y="4678"/>
                  <a:pt x="3985" y="4866"/>
                </a:cubicBezTo>
                <a:cubicBezTo>
                  <a:pt x="4009" y="4914"/>
                  <a:pt x="4021" y="4961"/>
                  <a:pt x="4032" y="5014"/>
                </a:cubicBezTo>
                <a:cubicBezTo>
                  <a:pt x="4103" y="5339"/>
                  <a:pt x="4168" y="5665"/>
                  <a:pt x="4109" y="6002"/>
                </a:cubicBezTo>
                <a:cubicBezTo>
                  <a:pt x="4092" y="6138"/>
                  <a:pt x="4080" y="6274"/>
                  <a:pt x="4062" y="6410"/>
                </a:cubicBezTo>
                <a:cubicBezTo>
                  <a:pt x="3991" y="6888"/>
                  <a:pt x="3861" y="7356"/>
                  <a:pt x="3607" y="7775"/>
                </a:cubicBezTo>
                <a:cubicBezTo>
                  <a:pt x="3542" y="7894"/>
                  <a:pt x="3453" y="8000"/>
                  <a:pt x="3376" y="8112"/>
                </a:cubicBezTo>
                <a:cubicBezTo>
                  <a:pt x="3347" y="8157"/>
                  <a:pt x="3310" y="8180"/>
                  <a:pt x="3268" y="8180"/>
                </a:cubicBezTo>
                <a:cubicBezTo>
                  <a:pt x="3243" y="8180"/>
                  <a:pt x="3216" y="8171"/>
                  <a:pt x="3187" y="8154"/>
                </a:cubicBezTo>
                <a:cubicBezTo>
                  <a:pt x="3057" y="8077"/>
                  <a:pt x="2921" y="8024"/>
                  <a:pt x="2779" y="7970"/>
                </a:cubicBezTo>
                <a:cubicBezTo>
                  <a:pt x="2684" y="7935"/>
                  <a:pt x="2678" y="7876"/>
                  <a:pt x="2708" y="7787"/>
                </a:cubicBezTo>
                <a:cubicBezTo>
                  <a:pt x="2826" y="7415"/>
                  <a:pt x="2939" y="7036"/>
                  <a:pt x="3004" y="6652"/>
                </a:cubicBezTo>
                <a:cubicBezTo>
                  <a:pt x="3110" y="6025"/>
                  <a:pt x="3140" y="5404"/>
                  <a:pt x="2992" y="4784"/>
                </a:cubicBezTo>
                <a:cubicBezTo>
                  <a:pt x="2980" y="4736"/>
                  <a:pt x="2956" y="4683"/>
                  <a:pt x="2980" y="4630"/>
                </a:cubicBezTo>
                <a:cubicBezTo>
                  <a:pt x="3021" y="4621"/>
                  <a:pt x="3063" y="4618"/>
                  <a:pt x="3104" y="4618"/>
                </a:cubicBezTo>
                <a:close/>
                <a:moveTo>
                  <a:pt x="2643" y="8140"/>
                </a:moveTo>
                <a:cubicBezTo>
                  <a:pt x="2707" y="8140"/>
                  <a:pt x="2792" y="8193"/>
                  <a:pt x="2927" y="8290"/>
                </a:cubicBezTo>
                <a:cubicBezTo>
                  <a:pt x="2950" y="8307"/>
                  <a:pt x="2968" y="8325"/>
                  <a:pt x="2992" y="8337"/>
                </a:cubicBezTo>
                <a:cubicBezTo>
                  <a:pt x="3063" y="8384"/>
                  <a:pt x="3057" y="8437"/>
                  <a:pt x="3004" y="8503"/>
                </a:cubicBezTo>
                <a:cubicBezTo>
                  <a:pt x="2939" y="8591"/>
                  <a:pt x="2856" y="8668"/>
                  <a:pt x="2773" y="8739"/>
                </a:cubicBezTo>
                <a:cubicBezTo>
                  <a:pt x="2608" y="8875"/>
                  <a:pt x="2436" y="8993"/>
                  <a:pt x="2241" y="9082"/>
                </a:cubicBezTo>
                <a:cubicBezTo>
                  <a:pt x="2205" y="9029"/>
                  <a:pt x="2235" y="8993"/>
                  <a:pt x="2247" y="8958"/>
                </a:cubicBezTo>
                <a:cubicBezTo>
                  <a:pt x="2312" y="8786"/>
                  <a:pt x="2377" y="8615"/>
                  <a:pt x="2436" y="8443"/>
                </a:cubicBezTo>
                <a:cubicBezTo>
                  <a:pt x="2510" y="8234"/>
                  <a:pt x="2558" y="8140"/>
                  <a:pt x="2643" y="8140"/>
                </a:cubicBezTo>
                <a:close/>
                <a:moveTo>
                  <a:pt x="3814" y="9129"/>
                </a:moveTo>
                <a:cubicBezTo>
                  <a:pt x="3825" y="9135"/>
                  <a:pt x="3843" y="9141"/>
                  <a:pt x="3843" y="9147"/>
                </a:cubicBezTo>
                <a:cubicBezTo>
                  <a:pt x="3849" y="9159"/>
                  <a:pt x="3837" y="9177"/>
                  <a:pt x="3831" y="9182"/>
                </a:cubicBezTo>
                <a:cubicBezTo>
                  <a:pt x="3828" y="9183"/>
                  <a:pt x="3825" y="9184"/>
                  <a:pt x="3822" y="9184"/>
                </a:cubicBezTo>
                <a:cubicBezTo>
                  <a:pt x="3808" y="9184"/>
                  <a:pt x="3796" y="9172"/>
                  <a:pt x="3796" y="9153"/>
                </a:cubicBezTo>
                <a:cubicBezTo>
                  <a:pt x="3796" y="9147"/>
                  <a:pt x="3808" y="9141"/>
                  <a:pt x="3814" y="9129"/>
                </a:cubicBezTo>
                <a:close/>
                <a:moveTo>
                  <a:pt x="1799" y="8028"/>
                </a:moveTo>
                <a:cubicBezTo>
                  <a:pt x="1828" y="8028"/>
                  <a:pt x="1857" y="8028"/>
                  <a:pt x="1886" y="8030"/>
                </a:cubicBezTo>
                <a:cubicBezTo>
                  <a:pt x="1975" y="8030"/>
                  <a:pt x="2058" y="8030"/>
                  <a:pt x="2146" y="8041"/>
                </a:cubicBezTo>
                <a:cubicBezTo>
                  <a:pt x="2271" y="8053"/>
                  <a:pt x="2288" y="8077"/>
                  <a:pt x="2241" y="8183"/>
                </a:cubicBezTo>
                <a:cubicBezTo>
                  <a:pt x="2105" y="8497"/>
                  <a:pt x="1999" y="8822"/>
                  <a:pt x="1910" y="9147"/>
                </a:cubicBezTo>
                <a:cubicBezTo>
                  <a:pt x="1892" y="9224"/>
                  <a:pt x="1851" y="9259"/>
                  <a:pt x="1786" y="9283"/>
                </a:cubicBezTo>
                <a:cubicBezTo>
                  <a:pt x="1437" y="9419"/>
                  <a:pt x="1070" y="9490"/>
                  <a:pt x="704" y="9555"/>
                </a:cubicBezTo>
                <a:cubicBezTo>
                  <a:pt x="675" y="9559"/>
                  <a:pt x="645" y="9562"/>
                  <a:pt x="616" y="9562"/>
                </a:cubicBezTo>
                <a:cubicBezTo>
                  <a:pt x="561" y="9562"/>
                  <a:pt x="505" y="9552"/>
                  <a:pt x="455" y="9525"/>
                </a:cubicBezTo>
                <a:cubicBezTo>
                  <a:pt x="231" y="9413"/>
                  <a:pt x="154" y="9135"/>
                  <a:pt x="308" y="8899"/>
                </a:cubicBezTo>
                <a:cubicBezTo>
                  <a:pt x="659" y="8349"/>
                  <a:pt x="1140" y="8028"/>
                  <a:pt x="1799" y="8028"/>
                </a:cubicBezTo>
                <a:close/>
                <a:moveTo>
                  <a:pt x="4009" y="9756"/>
                </a:moveTo>
                <a:cubicBezTo>
                  <a:pt x="4025" y="9799"/>
                  <a:pt x="4026" y="9846"/>
                  <a:pt x="3983" y="9846"/>
                </a:cubicBezTo>
                <a:cubicBezTo>
                  <a:pt x="3978" y="9846"/>
                  <a:pt x="3973" y="9846"/>
                  <a:pt x="3967" y="9845"/>
                </a:cubicBezTo>
                <a:cubicBezTo>
                  <a:pt x="3920" y="9839"/>
                  <a:pt x="3938" y="9791"/>
                  <a:pt x="3950" y="9756"/>
                </a:cubicBezTo>
                <a:close/>
                <a:moveTo>
                  <a:pt x="1637" y="9864"/>
                </a:moveTo>
                <a:cubicBezTo>
                  <a:pt x="1641" y="9864"/>
                  <a:pt x="1641" y="9867"/>
                  <a:pt x="1638" y="9874"/>
                </a:cubicBezTo>
                <a:cubicBezTo>
                  <a:pt x="1632" y="9874"/>
                  <a:pt x="1632" y="9874"/>
                  <a:pt x="1626" y="9868"/>
                </a:cubicBezTo>
                <a:cubicBezTo>
                  <a:pt x="1631" y="9866"/>
                  <a:pt x="1635" y="9864"/>
                  <a:pt x="1637" y="9864"/>
                </a:cubicBezTo>
                <a:close/>
                <a:moveTo>
                  <a:pt x="4063" y="9880"/>
                </a:moveTo>
                <a:cubicBezTo>
                  <a:pt x="4074" y="9880"/>
                  <a:pt x="4084" y="9886"/>
                  <a:pt x="4092" y="9898"/>
                </a:cubicBezTo>
                <a:cubicBezTo>
                  <a:pt x="4103" y="9927"/>
                  <a:pt x="4109" y="9963"/>
                  <a:pt x="4086" y="9987"/>
                </a:cubicBezTo>
                <a:cubicBezTo>
                  <a:pt x="4078" y="9994"/>
                  <a:pt x="4070" y="9998"/>
                  <a:pt x="4062" y="9998"/>
                </a:cubicBezTo>
                <a:cubicBezTo>
                  <a:pt x="4047" y="9998"/>
                  <a:pt x="4034" y="9985"/>
                  <a:pt x="4026" y="9969"/>
                </a:cubicBezTo>
                <a:cubicBezTo>
                  <a:pt x="4009" y="9939"/>
                  <a:pt x="4015" y="9910"/>
                  <a:pt x="4044" y="9886"/>
                </a:cubicBezTo>
                <a:cubicBezTo>
                  <a:pt x="4050" y="9882"/>
                  <a:pt x="4057" y="9880"/>
                  <a:pt x="4063" y="9880"/>
                </a:cubicBezTo>
                <a:close/>
                <a:moveTo>
                  <a:pt x="3991" y="10063"/>
                </a:moveTo>
                <a:cubicBezTo>
                  <a:pt x="3997" y="10063"/>
                  <a:pt x="4015" y="10069"/>
                  <a:pt x="4015" y="10075"/>
                </a:cubicBezTo>
                <a:cubicBezTo>
                  <a:pt x="4015" y="10093"/>
                  <a:pt x="4015" y="10111"/>
                  <a:pt x="4009" y="10122"/>
                </a:cubicBezTo>
                <a:cubicBezTo>
                  <a:pt x="4003" y="10134"/>
                  <a:pt x="3991" y="10140"/>
                  <a:pt x="3985" y="10146"/>
                </a:cubicBezTo>
                <a:cubicBezTo>
                  <a:pt x="3985" y="10134"/>
                  <a:pt x="3985" y="10122"/>
                  <a:pt x="3985" y="10117"/>
                </a:cubicBezTo>
                <a:cubicBezTo>
                  <a:pt x="3985" y="10099"/>
                  <a:pt x="3991" y="10081"/>
                  <a:pt x="3991" y="10063"/>
                </a:cubicBezTo>
                <a:close/>
                <a:moveTo>
                  <a:pt x="4044" y="10359"/>
                </a:moveTo>
                <a:cubicBezTo>
                  <a:pt x="4068" y="10359"/>
                  <a:pt x="4074" y="10377"/>
                  <a:pt x="4080" y="10394"/>
                </a:cubicBezTo>
                <a:cubicBezTo>
                  <a:pt x="4075" y="10413"/>
                  <a:pt x="4064" y="10420"/>
                  <a:pt x="4051" y="10420"/>
                </a:cubicBezTo>
                <a:cubicBezTo>
                  <a:pt x="4047" y="10420"/>
                  <a:pt x="4042" y="10419"/>
                  <a:pt x="4038" y="10418"/>
                </a:cubicBezTo>
                <a:cubicBezTo>
                  <a:pt x="4032" y="10418"/>
                  <a:pt x="4026" y="10400"/>
                  <a:pt x="4026" y="10389"/>
                </a:cubicBezTo>
                <a:cubicBezTo>
                  <a:pt x="4026" y="10377"/>
                  <a:pt x="4038" y="10365"/>
                  <a:pt x="4044" y="10359"/>
                </a:cubicBezTo>
                <a:close/>
                <a:moveTo>
                  <a:pt x="4011" y="10665"/>
                </a:moveTo>
                <a:cubicBezTo>
                  <a:pt x="4024" y="10665"/>
                  <a:pt x="4033" y="10676"/>
                  <a:pt x="4038" y="10696"/>
                </a:cubicBezTo>
                <a:cubicBezTo>
                  <a:pt x="4038" y="10714"/>
                  <a:pt x="4026" y="10726"/>
                  <a:pt x="4009" y="10726"/>
                </a:cubicBezTo>
                <a:cubicBezTo>
                  <a:pt x="3997" y="10726"/>
                  <a:pt x="3979" y="10714"/>
                  <a:pt x="3979" y="10708"/>
                </a:cubicBezTo>
                <a:cubicBezTo>
                  <a:pt x="3985" y="10696"/>
                  <a:pt x="3991" y="10672"/>
                  <a:pt x="4003" y="10666"/>
                </a:cubicBezTo>
                <a:cubicBezTo>
                  <a:pt x="4006" y="10665"/>
                  <a:pt x="4009" y="10665"/>
                  <a:pt x="4011" y="10665"/>
                </a:cubicBezTo>
                <a:close/>
                <a:moveTo>
                  <a:pt x="6046" y="11494"/>
                </a:moveTo>
                <a:cubicBezTo>
                  <a:pt x="6052" y="11494"/>
                  <a:pt x="6059" y="11496"/>
                  <a:pt x="6066" y="11500"/>
                </a:cubicBezTo>
                <a:cubicBezTo>
                  <a:pt x="6084" y="11512"/>
                  <a:pt x="6090" y="11536"/>
                  <a:pt x="6102" y="11559"/>
                </a:cubicBezTo>
                <a:cubicBezTo>
                  <a:pt x="6084" y="11559"/>
                  <a:pt x="6066" y="11559"/>
                  <a:pt x="6048" y="11565"/>
                </a:cubicBezTo>
                <a:cubicBezTo>
                  <a:pt x="6031" y="11565"/>
                  <a:pt x="6007" y="11559"/>
                  <a:pt x="6013" y="11536"/>
                </a:cubicBezTo>
                <a:cubicBezTo>
                  <a:pt x="6013" y="11513"/>
                  <a:pt x="6027" y="11494"/>
                  <a:pt x="6046" y="11494"/>
                </a:cubicBezTo>
                <a:close/>
                <a:moveTo>
                  <a:pt x="6108" y="11559"/>
                </a:moveTo>
                <a:lnTo>
                  <a:pt x="6108" y="11559"/>
                </a:lnTo>
                <a:cubicBezTo>
                  <a:pt x="6125" y="11565"/>
                  <a:pt x="6143" y="11565"/>
                  <a:pt x="6161" y="11565"/>
                </a:cubicBezTo>
                <a:cubicBezTo>
                  <a:pt x="6179" y="11565"/>
                  <a:pt x="6202" y="11565"/>
                  <a:pt x="6202" y="11595"/>
                </a:cubicBezTo>
                <a:cubicBezTo>
                  <a:pt x="6202" y="11606"/>
                  <a:pt x="6190" y="11618"/>
                  <a:pt x="6184" y="11624"/>
                </a:cubicBezTo>
                <a:cubicBezTo>
                  <a:pt x="6177" y="11628"/>
                  <a:pt x="6169" y="11630"/>
                  <a:pt x="6163" y="11630"/>
                </a:cubicBezTo>
                <a:cubicBezTo>
                  <a:pt x="6150" y="11630"/>
                  <a:pt x="6139" y="11622"/>
                  <a:pt x="6131" y="11606"/>
                </a:cubicBezTo>
                <a:cubicBezTo>
                  <a:pt x="6125" y="11595"/>
                  <a:pt x="6114" y="11577"/>
                  <a:pt x="6108" y="11559"/>
                </a:cubicBezTo>
                <a:close/>
                <a:moveTo>
                  <a:pt x="6415" y="11891"/>
                </a:moveTo>
                <a:cubicBezTo>
                  <a:pt x="6428" y="11891"/>
                  <a:pt x="6436" y="11901"/>
                  <a:pt x="6445" y="11914"/>
                </a:cubicBezTo>
                <a:cubicBezTo>
                  <a:pt x="6451" y="11932"/>
                  <a:pt x="6451" y="11938"/>
                  <a:pt x="6433" y="11943"/>
                </a:cubicBezTo>
                <a:cubicBezTo>
                  <a:pt x="6427" y="11948"/>
                  <a:pt x="6420" y="11950"/>
                  <a:pt x="6414" y="11950"/>
                </a:cubicBezTo>
                <a:cubicBezTo>
                  <a:pt x="6403" y="11950"/>
                  <a:pt x="6393" y="11943"/>
                  <a:pt x="6385" y="11932"/>
                </a:cubicBezTo>
                <a:cubicBezTo>
                  <a:pt x="6391" y="11920"/>
                  <a:pt x="6391" y="11902"/>
                  <a:pt x="6397" y="11896"/>
                </a:cubicBezTo>
                <a:cubicBezTo>
                  <a:pt x="6404" y="11893"/>
                  <a:pt x="6410" y="11891"/>
                  <a:pt x="6415" y="11891"/>
                </a:cubicBezTo>
                <a:close/>
                <a:moveTo>
                  <a:pt x="6504" y="12038"/>
                </a:moveTo>
                <a:cubicBezTo>
                  <a:pt x="6527" y="12050"/>
                  <a:pt x="6533" y="12062"/>
                  <a:pt x="6527" y="12085"/>
                </a:cubicBezTo>
                <a:cubicBezTo>
                  <a:pt x="6524" y="12097"/>
                  <a:pt x="6518" y="12101"/>
                  <a:pt x="6509" y="12101"/>
                </a:cubicBezTo>
                <a:cubicBezTo>
                  <a:pt x="6504" y="12101"/>
                  <a:pt x="6498" y="12099"/>
                  <a:pt x="6492" y="12097"/>
                </a:cubicBezTo>
                <a:cubicBezTo>
                  <a:pt x="6474" y="12085"/>
                  <a:pt x="6462" y="12074"/>
                  <a:pt x="6474" y="12050"/>
                </a:cubicBezTo>
                <a:cubicBezTo>
                  <a:pt x="6474" y="12044"/>
                  <a:pt x="6492" y="12044"/>
                  <a:pt x="6504" y="12038"/>
                </a:cubicBezTo>
                <a:close/>
                <a:moveTo>
                  <a:pt x="6563" y="12204"/>
                </a:moveTo>
                <a:cubicBezTo>
                  <a:pt x="6581" y="12204"/>
                  <a:pt x="6592" y="12215"/>
                  <a:pt x="6592" y="12239"/>
                </a:cubicBezTo>
                <a:cubicBezTo>
                  <a:pt x="6587" y="12245"/>
                  <a:pt x="6575" y="12257"/>
                  <a:pt x="6569" y="12257"/>
                </a:cubicBezTo>
                <a:cubicBezTo>
                  <a:pt x="6566" y="12258"/>
                  <a:pt x="6563" y="12258"/>
                  <a:pt x="6560" y="12258"/>
                </a:cubicBezTo>
                <a:cubicBezTo>
                  <a:pt x="6542" y="12258"/>
                  <a:pt x="6534" y="12243"/>
                  <a:pt x="6539" y="12227"/>
                </a:cubicBezTo>
                <a:cubicBezTo>
                  <a:pt x="6539" y="12215"/>
                  <a:pt x="6551" y="12204"/>
                  <a:pt x="6563" y="12204"/>
                </a:cubicBezTo>
                <a:close/>
                <a:moveTo>
                  <a:pt x="6646" y="12635"/>
                </a:moveTo>
                <a:cubicBezTo>
                  <a:pt x="6652" y="12635"/>
                  <a:pt x="6669" y="12641"/>
                  <a:pt x="6675" y="12647"/>
                </a:cubicBezTo>
                <a:cubicBezTo>
                  <a:pt x="6687" y="12665"/>
                  <a:pt x="6681" y="12683"/>
                  <a:pt x="6657" y="12688"/>
                </a:cubicBezTo>
                <a:cubicBezTo>
                  <a:pt x="6646" y="12688"/>
                  <a:pt x="6640" y="12677"/>
                  <a:pt x="6628" y="12671"/>
                </a:cubicBezTo>
                <a:cubicBezTo>
                  <a:pt x="6634" y="12659"/>
                  <a:pt x="6634" y="12641"/>
                  <a:pt x="6646" y="12635"/>
                </a:cubicBezTo>
                <a:close/>
                <a:moveTo>
                  <a:pt x="3435" y="12712"/>
                </a:moveTo>
                <a:cubicBezTo>
                  <a:pt x="3447" y="12712"/>
                  <a:pt x="3459" y="12718"/>
                  <a:pt x="3465" y="12730"/>
                </a:cubicBezTo>
                <a:cubicBezTo>
                  <a:pt x="3471" y="12753"/>
                  <a:pt x="3465" y="12777"/>
                  <a:pt x="3441" y="12795"/>
                </a:cubicBezTo>
                <a:cubicBezTo>
                  <a:pt x="3429" y="12807"/>
                  <a:pt x="3412" y="12813"/>
                  <a:pt x="3394" y="12819"/>
                </a:cubicBezTo>
                <a:cubicBezTo>
                  <a:pt x="3394" y="12801"/>
                  <a:pt x="3394" y="12783"/>
                  <a:pt x="3394" y="12765"/>
                </a:cubicBezTo>
                <a:cubicBezTo>
                  <a:pt x="3400" y="12742"/>
                  <a:pt x="3400" y="12712"/>
                  <a:pt x="3435" y="12712"/>
                </a:cubicBezTo>
                <a:close/>
                <a:moveTo>
                  <a:pt x="3267" y="13071"/>
                </a:moveTo>
                <a:cubicBezTo>
                  <a:pt x="3282" y="13071"/>
                  <a:pt x="3294" y="13082"/>
                  <a:pt x="3299" y="13096"/>
                </a:cubicBezTo>
                <a:cubicBezTo>
                  <a:pt x="3305" y="13138"/>
                  <a:pt x="3282" y="13156"/>
                  <a:pt x="3258" y="13167"/>
                </a:cubicBezTo>
                <a:cubicBezTo>
                  <a:pt x="3253" y="13168"/>
                  <a:pt x="3248" y="13169"/>
                  <a:pt x="3244" y="13169"/>
                </a:cubicBezTo>
                <a:cubicBezTo>
                  <a:pt x="3223" y="13169"/>
                  <a:pt x="3210" y="13157"/>
                  <a:pt x="3205" y="13138"/>
                </a:cubicBezTo>
                <a:cubicBezTo>
                  <a:pt x="3193" y="13096"/>
                  <a:pt x="3228" y="13085"/>
                  <a:pt x="3258" y="13073"/>
                </a:cubicBezTo>
                <a:cubicBezTo>
                  <a:pt x="3261" y="13072"/>
                  <a:pt x="3264" y="13071"/>
                  <a:pt x="3267" y="13071"/>
                </a:cubicBezTo>
                <a:close/>
                <a:moveTo>
                  <a:pt x="3143" y="13261"/>
                </a:moveTo>
                <a:cubicBezTo>
                  <a:pt x="3146" y="13261"/>
                  <a:pt x="3148" y="13261"/>
                  <a:pt x="3151" y="13262"/>
                </a:cubicBezTo>
                <a:cubicBezTo>
                  <a:pt x="3175" y="13262"/>
                  <a:pt x="3187" y="13274"/>
                  <a:pt x="3187" y="13297"/>
                </a:cubicBezTo>
                <a:cubicBezTo>
                  <a:pt x="3187" y="13321"/>
                  <a:pt x="3187" y="13345"/>
                  <a:pt x="3151" y="13345"/>
                </a:cubicBezTo>
                <a:cubicBezTo>
                  <a:pt x="3134" y="13345"/>
                  <a:pt x="3122" y="13327"/>
                  <a:pt x="3122" y="13309"/>
                </a:cubicBezTo>
                <a:cubicBezTo>
                  <a:pt x="3122" y="13288"/>
                  <a:pt x="3117" y="13261"/>
                  <a:pt x="3143" y="13261"/>
                </a:cubicBezTo>
                <a:close/>
                <a:moveTo>
                  <a:pt x="3246" y="8591"/>
                </a:moveTo>
                <a:cubicBezTo>
                  <a:pt x="3358" y="8727"/>
                  <a:pt x="3465" y="8851"/>
                  <a:pt x="3542" y="9005"/>
                </a:cubicBezTo>
                <a:cubicBezTo>
                  <a:pt x="3737" y="9407"/>
                  <a:pt x="3808" y="9839"/>
                  <a:pt x="3796" y="10276"/>
                </a:cubicBezTo>
                <a:cubicBezTo>
                  <a:pt x="3790" y="10436"/>
                  <a:pt x="3796" y="10601"/>
                  <a:pt x="3772" y="10761"/>
                </a:cubicBezTo>
                <a:cubicBezTo>
                  <a:pt x="3719" y="11145"/>
                  <a:pt x="3589" y="11512"/>
                  <a:pt x="3483" y="11878"/>
                </a:cubicBezTo>
                <a:cubicBezTo>
                  <a:pt x="3282" y="12576"/>
                  <a:pt x="3010" y="13250"/>
                  <a:pt x="2749" y="13924"/>
                </a:cubicBezTo>
                <a:cubicBezTo>
                  <a:pt x="2678" y="14113"/>
                  <a:pt x="2619" y="14308"/>
                  <a:pt x="2519" y="14492"/>
                </a:cubicBezTo>
                <a:cubicBezTo>
                  <a:pt x="2495" y="14480"/>
                  <a:pt x="2472" y="14468"/>
                  <a:pt x="2454" y="14450"/>
                </a:cubicBezTo>
                <a:cubicBezTo>
                  <a:pt x="2010" y="14060"/>
                  <a:pt x="1673" y="13611"/>
                  <a:pt x="1549" y="13025"/>
                </a:cubicBezTo>
                <a:cubicBezTo>
                  <a:pt x="1437" y="12523"/>
                  <a:pt x="1390" y="12020"/>
                  <a:pt x="1413" y="11512"/>
                </a:cubicBezTo>
                <a:cubicBezTo>
                  <a:pt x="1425" y="11163"/>
                  <a:pt x="1520" y="10826"/>
                  <a:pt x="1632" y="10501"/>
                </a:cubicBezTo>
                <a:cubicBezTo>
                  <a:pt x="1691" y="10223"/>
                  <a:pt x="1827" y="9981"/>
                  <a:pt x="1939" y="9732"/>
                </a:cubicBezTo>
                <a:cubicBezTo>
                  <a:pt x="1957" y="9703"/>
                  <a:pt x="1981" y="9673"/>
                  <a:pt x="2004" y="9655"/>
                </a:cubicBezTo>
                <a:cubicBezTo>
                  <a:pt x="2205" y="9514"/>
                  <a:pt x="2406" y="9378"/>
                  <a:pt x="2608" y="9236"/>
                </a:cubicBezTo>
                <a:cubicBezTo>
                  <a:pt x="2619" y="9171"/>
                  <a:pt x="2690" y="9165"/>
                  <a:pt x="2726" y="9123"/>
                </a:cubicBezTo>
                <a:cubicBezTo>
                  <a:pt x="2809" y="9023"/>
                  <a:pt x="2891" y="8928"/>
                  <a:pt x="3004" y="8863"/>
                </a:cubicBezTo>
                <a:cubicBezTo>
                  <a:pt x="3116" y="8804"/>
                  <a:pt x="3128" y="8650"/>
                  <a:pt x="3246" y="8591"/>
                </a:cubicBezTo>
                <a:close/>
                <a:moveTo>
                  <a:pt x="4411" y="17259"/>
                </a:moveTo>
                <a:cubicBezTo>
                  <a:pt x="4434" y="17271"/>
                  <a:pt x="4446" y="17288"/>
                  <a:pt x="4434" y="17306"/>
                </a:cubicBezTo>
                <a:cubicBezTo>
                  <a:pt x="4418" y="17333"/>
                  <a:pt x="4392" y="17360"/>
                  <a:pt x="4356" y="17360"/>
                </a:cubicBezTo>
                <a:cubicBezTo>
                  <a:pt x="4353" y="17360"/>
                  <a:pt x="4349" y="17360"/>
                  <a:pt x="4346" y="17359"/>
                </a:cubicBezTo>
                <a:cubicBezTo>
                  <a:pt x="4322" y="17359"/>
                  <a:pt x="4310" y="17336"/>
                  <a:pt x="4322" y="17318"/>
                </a:cubicBezTo>
                <a:cubicBezTo>
                  <a:pt x="4346" y="17288"/>
                  <a:pt x="4369" y="17259"/>
                  <a:pt x="4411" y="17259"/>
                </a:cubicBezTo>
                <a:close/>
                <a:moveTo>
                  <a:pt x="4232" y="17409"/>
                </a:moveTo>
                <a:cubicBezTo>
                  <a:pt x="4238" y="17409"/>
                  <a:pt x="4245" y="17412"/>
                  <a:pt x="4251" y="17418"/>
                </a:cubicBezTo>
                <a:cubicBezTo>
                  <a:pt x="4263" y="17436"/>
                  <a:pt x="4245" y="17454"/>
                  <a:pt x="4233" y="17466"/>
                </a:cubicBezTo>
                <a:cubicBezTo>
                  <a:pt x="4222" y="17477"/>
                  <a:pt x="4208" y="17489"/>
                  <a:pt x="4194" y="17489"/>
                </a:cubicBezTo>
                <a:cubicBezTo>
                  <a:pt x="4187" y="17489"/>
                  <a:pt x="4180" y="17486"/>
                  <a:pt x="4174" y="17477"/>
                </a:cubicBezTo>
                <a:cubicBezTo>
                  <a:pt x="4151" y="17454"/>
                  <a:pt x="4186" y="17436"/>
                  <a:pt x="4204" y="17424"/>
                </a:cubicBezTo>
                <a:cubicBezTo>
                  <a:pt x="4211" y="17417"/>
                  <a:pt x="4221" y="17409"/>
                  <a:pt x="4232" y="17409"/>
                </a:cubicBezTo>
                <a:close/>
                <a:moveTo>
                  <a:pt x="4927" y="17124"/>
                </a:moveTo>
                <a:cubicBezTo>
                  <a:pt x="4999" y="17124"/>
                  <a:pt x="5066" y="17146"/>
                  <a:pt x="5108" y="17194"/>
                </a:cubicBezTo>
                <a:cubicBezTo>
                  <a:pt x="5215" y="17312"/>
                  <a:pt x="5315" y="17448"/>
                  <a:pt x="5345" y="17613"/>
                </a:cubicBezTo>
                <a:cubicBezTo>
                  <a:pt x="5422" y="17998"/>
                  <a:pt x="5440" y="18376"/>
                  <a:pt x="5268" y="18749"/>
                </a:cubicBezTo>
                <a:cubicBezTo>
                  <a:pt x="5274" y="18790"/>
                  <a:pt x="5274" y="18831"/>
                  <a:pt x="5239" y="18867"/>
                </a:cubicBezTo>
                <a:cubicBezTo>
                  <a:pt x="5239" y="18896"/>
                  <a:pt x="5233" y="18926"/>
                  <a:pt x="5203" y="18944"/>
                </a:cubicBezTo>
                <a:cubicBezTo>
                  <a:pt x="5203" y="18979"/>
                  <a:pt x="5203" y="19015"/>
                  <a:pt x="5191" y="19038"/>
                </a:cubicBezTo>
                <a:cubicBezTo>
                  <a:pt x="5061" y="19340"/>
                  <a:pt x="4878" y="19600"/>
                  <a:pt x="4641" y="19819"/>
                </a:cubicBezTo>
                <a:cubicBezTo>
                  <a:pt x="4570" y="19878"/>
                  <a:pt x="4499" y="19931"/>
                  <a:pt x="4381" y="19955"/>
                </a:cubicBezTo>
                <a:cubicBezTo>
                  <a:pt x="4275" y="19635"/>
                  <a:pt x="4245" y="19310"/>
                  <a:pt x="4245" y="18979"/>
                </a:cubicBezTo>
                <a:cubicBezTo>
                  <a:pt x="4216" y="18890"/>
                  <a:pt x="4251" y="18808"/>
                  <a:pt x="4251" y="18725"/>
                </a:cubicBezTo>
                <a:cubicBezTo>
                  <a:pt x="4257" y="18293"/>
                  <a:pt x="4346" y="17885"/>
                  <a:pt x="4494" y="17483"/>
                </a:cubicBezTo>
                <a:cubicBezTo>
                  <a:pt x="4529" y="17389"/>
                  <a:pt x="4576" y="17306"/>
                  <a:pt x="4647" y="17235"/>
                </a:cubicBezTo>
                <a:cubicBezTo>
                  <a:pt x="4722" y="17164"/>
                  <a:pt x="4830" y="17124"/>
                  <a:pt x="4927" y="17124"/>
                </a:cubicBezTo>
                <a:close/>
                <a:moveTo>
                  <a:pt x="3695" y="22130"/>
                </a:moveTo>
                <a:cubicBezTo>
                  <a:pt x="3719" y="22130"/>
                  <a:pt x="3725" y="22148"/>
                  <a:pt x="3731" y="22166"/>
                </a:cubicBezTo>
                <a:cubicBezTo>
                  <a:pt x="3737" y="22178"/>
                  <a:pt x="3743" y="22190"/>
                  <a:pt x="3743" y="22201"/>
                </a:cubicBezTo>
                <a:cubicBezTo>
                  <a:pt x="3731" y="22195"/>
                  <a:pt x="3719" y="22195"/>
                  <a:pt x="3707" y="22195"/>
                </a:cubicBezTo>
                <a:cubicBezTo>
                  <a:pt x="3689" y="22190"/>
                  <a:pt x="3672" y="22184"/>
                  <a:pt x="3672" y="22160"/>
                </a:cubicBezTo>
                <a:cubicBezTo>
                  <a:pt x="3678" y="22148"/>
                  <a:pt x="3684" y="22136"/>
                  <a:pt x="3695" y="22130"/>
                </a:cubicBezTo>
                <a:close/>
                <a:moveTo>
                  <a:pt x="3875" y="22578"/>
                </a:moveTo>
                <a:cubicBezTo>
                  <a:pt x="3880" y="22578"/>
                  <a:pt x="3885" y="22580"/>
                  <a:pt x="3890" y="22586"/>
                </a:cubicBezTo>
                <a:cubicBezTo>
                  <a:pt x="3908" y="22603"/>
                  <a:pt x="3896" y="22627"/>
                  <a:pt x="3873" y="22639"/>
                </a:cubicBezTo>
                <a:cubicBezTo>
                  <a:pt x="3861" y="22668"/>
                  <a:pt x="3837" y="22686"/>
                  <a:pt x="3808" y="22704"/>
                </a:cubicBezTo>
                <a:cubicBezTo>
                  <a:pt x="3796" y="22710"/>
                  <a:pt x="3784" y="22722"/>
                  <a:pt x="3766" y="22734"/>
                </a:cubicBezTo>
                <a:cubicBezTo>
                  <a:pt x="3757" y="22740"/>
                  <a:pt x="3747" y="22745"/>
                  <a:pt x="3738" y="22745"/>
                </a:cubicBezTo>
                <a:cubicBezTo>
                  <a:pt x="3731" y="22745"/>
                  <a:pt x="3724" y="22742"/>
                  <a:pt x="3719" y="22734"/>
                </a:cubicBezTo>
                <a:cubicBezTo>
                  <a:pt x="3713" y="22734"/>
                  <a:pt x="3731" y="22716"/>
                  <a:pt x="3743" y="22710"/>
                </a:cubicBezTo>
                <a:cubicBezTo>
                  <a:pt x="3749" y="22686"/>
                  <a:pt x="3760" y="22674"/>
                  <a:pt x="3778" y="22668"/>
                </a:cubicBezTo>
                <a:cubicBezTo>
                  <a:pt x="3790" y="22639"/>
                  <a:pt x="3814" y="22621"/>
                  <a:pt x="3837" y="22609"/>
                </a:cubicBezTo>
                <a:cubicBezTo>
                  <a:pt x="3851" y="22600"/>
                  <a:pt x="3861" y="22578"/>
                  <a:pt x="3875" y="22578"/>
                </a:cubicBezTo>
                <a:close/>
                <a:moveTo>
                  <a:pt x="7986" y="0"/>
                </a:moveTo>
                <a:cubicBezTo>
                  <a:pt x="7853" y="0"/>
                  <a:pt x="7726" y="43"/>
                  <a:pt x="7603" y="107"/>
                </a:cubicBezTo>
                <a:cubicBezTo>
                  <a:pt x="7568" y="142"/>
                  <a:pt x="7532" y="166"/>
                  <a:pt x="7485" y="184"/>
                </a:cubicBezTo>
                <a:cubicBezTo>
                  <a:pt x="7420" y="237"/>
                  <a:pt x="7355" y="284"/>
                  <a:pt x="7296" y="332"/>
                </a:cubicBezTo>
                <a:cubicBezTo>
                  <a:pt x="7225" y="397"/>
                  <a:pt x="7160" y="468"/>
                  <a:pt x="7095" y="533"/>
                </a:cubicBezTo>
                <a:cubicBezTo>
                  <a:pt x="7089" y="580"/>
                  <a:pt x="7065" y="621"/>
                  <a:pt x="7024" y="651"/>
                </a:cubicBezTo>
                <a:cubicBezTo>
                  <a:pt x="6853" y="870"/>
                  <a:pt x="6746" y="1130"/>
                  <a:pt x="6640" y="1390"/>
                </a:cubicBezTo>
                <a:cubicBezTo>
                  <a:pt x="6587" y="1532"/>
                  <a:pt x="6557" y="1691"/>
                  <a:pt x="6533" y="1839"/>
                </a:cubicBezTo>
                <a:cubicBezTo>
                  <a:pt x="6504" y="2005"/>
                  <a:pt x="6498" y="2164"/>
                  <a:pt x="6480" y="2330"/>
                </a:cubicBezTo>
                <a:cubicBezTo>
                  <a:pt x="6521" y="2448"/>
                  <a:pt x="6480" y="2531"/>
                  <a:pt x="6368" y="2602"/>
                </a:cubicBezTo>
                <a:cubicBezTo>
                  <a:pt x="5877" y="2939"/>
                  <a:pt x="5345" y="3199"/>
                  <a:pt x="4807" y="3442"/>
                </a:cubicBezTo>
                <a:cubicBezTo>
                  <a:pt x="4712" y="3486"/>
                  <a:pt x="4616" y="3537"/>
                  <a:pt x="4511" y="3537"/>
                </a:cubicBezTo>
                <a:cubicBezTo>
                  <a:pt x="4505" y="3537"/>
                  <a:pt x="4499" y="3536"/>
                  <a:pt x="4494" y="3536"/>
                </a:cubicBezTo>
                <a:cubicBezTo>
                  <a:pt x="4383" y="3553"/>
                  <a:pt x="4278" y="3590"/>
                  <a:pt x="4163" y="3590"/>
                </a:cubicBezTo>
                <a:cubicBezTo>
                  <a:pt x="4155" y="3590"/>
                  <a:pt x="4147" y="3590"/>
                  <a:pt x="4139" y="3589"/>
                </a:cubicBezTo>
                <a:cubicBezTo>
                  <a:pt x="4086" y="3616"/>
                  <a:pt x="4026" y="3629"/>
                  <a:pt x="3964" y="3629"/>
                </a:cubicBezTo>
                <a:cubicBezTo>
                  <a:pt x="3944" y="3629"/>
                  <a:pt x="3923" y="3628"/>
                  <a:pt x="3902" y="3625"/>
                </a:cubicBezTo>
                <a:lnTo>
                  <a:pt x="3825" y="3625"/>
                </a:lnTo>
                <a:cubicBezTo>
                  <a:pt x="3799" y="3638"/>
                  <a:pt x="3772" y="3645"/>
                  <a:pt x="3743" y="3645"/>
                </a:cubicBezTo>
                <a:cubicBezTo>
                  <a:pt x="3733" y="3645"/>
                  <a:pt x="3723" y="3644"/>
                  <a:pt x="3713" y="3643"/>
                </a:cubicBezTo>
                <a:cubicBezTo>
                  <a:pt x="3698" y="3648"/>
                  <a:pt x="3683" y="3651"/>
                  <a:pt x="3670" y="3651"/>
                </a:cubicBezTo>
                <a:cubicBezTo>
                  <a:pt x="3626" y="3651"/>
                  <a:pt x="3592" y="3624"/>
                  <a:pt x="3565" y="3583"/>
                </a:cubicBezTo>
                <a:cubicBezTo>
                  <a:pt x="3370" y="3323"/>
                  <a:pt x="3181" y="3069"/>
                  <a:pt x="2992" y="2809"/>
                </a:cubicBezTo>
                <a:cubicBezTo>
                  <a:pt x="2962" y="2785"/>
                  <a:pt x="2933" y="2768"/>
                  <a:pt x="2921" y="2732"/>
                </a:cubicBezTo>
                <a:cubicBezTo>
                  <a:pt x="2814" y="2649"/>
                  <a:pt x="2726" y="2555"/>
                  <a:pt x="2643" y="2448"/>
                </a:cubicBezTo>
                <a:cubicBezTo>
                  <a:pt x="2631" y="2436"/>
                  <a:pt x="2619" y="2425"/>
                  <a:pt x="2608" y="2413"/>
                </a:cubicBezTo>
                <a:cubicBezTo>
                  <a:pt x="2572" y="2395"/>
                  <a:pt x="2548" y="2371"/>
                  <a:pt x="2531" y="2336"/>
                </a:cubicBezTo>
                <a:cubicBezTo>
                  <a:pt x="2359" y="2271"/>
                  <a:pt x="2211" y="2164"/>
                  <a:pt x="2046" y="2088"/>
                </a:cubicBezTo>
                <a:cubicBezTo>
                  <a:pt x="1832" y="1993"/>
                  <a:pt x="1622" y="1944"/>
                  <a:pt x="1411" y="1944"/>
                </a:cubicBezTo>
                <a:cubicBezTo>
                  <a:pt x="1214" y="1944"/>
                  <a:pt x="1016" y="1987"/>
                  <a:pt x="816" y="2076"/>
                </a:cubicBezTo>
                <a:cubicBezTo>
                  <a:pt x="792" y="2082"/>
                  <a:pt x="769" y="2094"/>
                  <a:pt x="745" y="2105"/>
                </a:cubicBezTo>
                <a:cubicBezTo>
                  <a:pt x="603" y="2206"/>
                  <a:pt x="473" y="2312"/>
                  <a:pt x="367" y="2448"/>
                </a:cubicBezTo>
                <a:cubicBezTo>
                  <a:pt x="272" y="2732"/>
                  <a:pt x="243" y="3010"/>
                  <a:pt x="402" y="3282"/>
                </a:cubicBezTo>
                <a:cubicBezTo>
                  <a:pt x="455" y="3377"/>
                  <a:pt x="497" y="3483"/>
                  <a:pt x="544" y="3583"/>
                </a:cubicBezTo>
                <a:cubicBezTo>
                  <a:pt x="597" y="3648"/>
                  <a:pt x="645" y="3714"/>
                  <a:pt x="698" y="3779"/>
                </a:cubicBezTo>
                <a:cubicBezTo>
                  <a:pt x="727" y="3790"/>
                  <a:pt x="751" y="3814"/>
                  <a:pt x="769" y="3849"/>
                </a:cubicBezTo>
                <a:cubicBezTo>
                  <a:pt x="887" y="3920"/>
                  <a:pt x="999" y="3997"/>
                  <a:pt x="1118" y="4062"/>
                </a:cubicBezTo>
                <a:cubicBezTo>
                  <a:pt x="1466" y="4252"/>
                  <a:pt x="1821" y="4447"/>
                  <a:pt x="2229" y="4506"/>
                </a:cubicBezTo>
                <a:cubicBezTo>
                  <a:pt x="2590" y="4565"/>
                  <a:pt x="2590" y="4577"/>
                  <a:pt x="2678" y="4943"/>
                </a:cubicBezTo>
                <a:cubicBezTo>
                  <a:pt x="2684" y="4961"/>
                  <a:pt x="2678" y="4985"/>
                  <a:pt x="2684" y="5002"/>
                </a:cubicBezTo>
                <a:cubicBezTo>
                  <a:pt x="2749" y="5203"/>
                  <a:pt x="2791" y="5410"/>
                  <a:pt x="2767" y="5629"/>
                </a:cubicBezTo>
                <a:cubicBezTo>
                  <a:pt x="2797" y="5670"/>
                  <a:pt x="2797" y="5706"/>
                  <a:pt x="2767" y="5747"/>
                </a:cubicBezTo>
                <a:cubicBezTo>
                  <a:pt x="2773" y="5812"/>
                  <a:pt x="2773" y="5877"/>
                  <a:pt x="2749" y="5942"/>
                </a:cubicBezTo>
                <a:cubicBezTo>
                  <a:pt x="2761" y="5972"/>
                  <a:pt x="2755" y="6002"/>
                  <a:pt x="2738" y="6025"/>
                </a:cubicBezTo>
                <a:cubicBezTo>
                  <a:pt x="2726" y="6090"/>
                  <a:pt x="2720" y="6155"/>
                  <a:pt x="2714" y="6220"/>
                </a:cubicBezTo>
                <a:cubicBezTo>
                  <a:pt x="2720" y="6274"/>
                  <a:pt x="2732" y="6327"/>
                  <a:pt x="2690" y="6380"/>
                </a:cubicBezTo>
                <a:cubicBezTo>
                  <a:pt x="2684" y="6415"/>
                  <a:pt x="2678" y="6457"/>
                  <a:pt x="2673" y="6492"/>
                </a:cubicBezTo>
                <a:cubicBezTo>
                  <a:pt x="2684" y="6616"/>
                  <a:pt x="2649" y="6735"/>
                  <a:pt x="2613" y="6847"/>
                </a:cubicBezTo>
                <a:cubicBezTo>
                  <a:pt x="2608" y="7095"/>
                  <a:pt x="2507" y="7320"/>
                  <a:pt x="2448" y="7551"/>
                </a:cubicBezTo>
                <a:cubicBezTo>
                  <a:pt x="2448" y="7568"/>
                  <a:pt x="2448" y="7580"/>
                  <a:pt x="2442" y="7592"/>
                </a:cubicBezTo>
                <a:cubicBezTo>
                  <a:pt x="2373" y="7849"/>
                  <a:pt x="2361" y="7891"/>
                  <a:pt x="2173" y="7891"/>
                </a:cubicBezTo>
                <a:cubicBezTo>
                  <a:pt x="2136" y="7891"/>
                  <a:pt x="2092" y="7890"/>
                  <a:pt x="2040" y="7888"/>
                </a:cubicBezTo>
                <a:cubicBezTo>
                  <a:pt x="1985" y="7884"/>
                  <a:pt x="1930" y="7883"/>
                  <a:pt x="1875" y="7883"/>
                </a:cubicBezTo>
                <a:cubicBezTo>
                  <a:pt x="1428" y="7883"/>
                  <a:pt x="1010" y="7996"/>
                  <a:pt x="656" y="8301"/>
                </a:cubicBezTo>
                <a:cubicBezTo>
                  <a:pt x="633" y="8319"/>
                  <a:pt x="597" y="8331"/>
                  <a:pt x="574" y="8349"/>
                </a:cubicBezTo>
                <a:cubicBezTo>
                  <a:pt x="485" y="8449"/>
                  <a:pt x="402" y="8550"/>
                  <a:pt x="319" y="8650"/>
                </a:cubicBezTo>
                <a:cubicBezTo>
                  <a:pt x="302" y="8698"/>
                  <a:pt x="266" y="8733"/>
                  <a:pt x="231" y="8763"/>
                </a:cubicBezTo>
                <a:cubicBezTo>
                  <a:pt x="213" y="8792"/>
                  <a:pt x="195" y="8822"/>
                  <a:pt x="172" y="8851"/>
                </a:cubicBezTo>
                <a:cubicBezTo>
                  <a:pt x="160" y="8910"/>
                  <a:pt x="136" y="8964"/>
                  <a:pt x="95" y="9005"/>
                </a:cubicBezTo>
                <a:cubicBezTo>
                  <a:pt x="0" y="9206"/>
                  <a:pt x="59" y="9401"/>
                  <a:pt x="101" y="9596"/>
                </a:cubicBezTo>
                <a:cubicBezTo>
                  <a:pt x="172" y="9738"/>
                  <a:pt x="278" y="9856"/>
                  <a:pt x="408" y="9951"/>
                </a:cubicBezTo>
                <a:cubicBezTo>
                  <a:pt x="532" y="9957"/>
                  <a:pt x="639" y="10040"/>
                  <a:pt x="763" y="10052"/>
                </a:cubicBezTo>
                <a:cubicBezTo>
                  <a:pt x="783" y="10052"/>
                  <a:pt x="802" y="10053"/>
                  <a:pt x="822" y="10053"/>
                </a:cubicBezTo>
                <a:cubicBezTo>
                  <a:pt x="962" y="10053"/>
                  <a:pt x="1102" y="10034"/>
                  <a:pt x="1242" y="9992"/>
                </a:cubicBezTo>
                <a:cubicBezTo>
                  <a:pt x="1307" y="9971"/>
                  <a:pt x="1373" y="9939"/>
                  <a:pt x="1448" y="9939"/>
                </a:cubicBezTo>
                <a:cubicBezTo>
                  <a:pt x="1454" y="9939"/>
                  <a:pt x="1460" y="9939"/>
                  <a:pt x="1466" y="9939"/>
                </a:cubicBezTo>
                <a:cubicBezTo>
                  <a:pt x="1520" y="9916"/>
                  <a:pt x="1561" y="9874"/>
                  <a:pt x="1626" y="9874"/>
                </a:cubicBezTo>
                <a:cubicBezTo>
                  <a:pt x="1602" y="10075"/>
                  <a:pt x="1555" y="10270"/>
                  <a:pt x="1472" y="10459"/>
                </a:cubicBezTo>
                <a:cubicBezTo>
                  <a:pt x="1425" y="10643"/>
                  <a:pt x="1384" y="10826"/>
                  <a:pt x="1342" y="11009"/>
                </a:cubicBezTo>
                <a:cubicBezTo>
                  <a:pt x="1348" y="11039"/>
                  <a:pt x="1348" y="11068"/>
                  <a:pt x="1325" y="11092"/>
                </a:cubicBezTo>
                <a:cubicBezTo>
                  <a:pt x="1313" y="11133"/>
                  <a:pt x="1307" y="11169"/>
                  <a:pt x="1295" y="11204"/>
                </a:cubicBezTo>
                <a:cubicBezTo>
                  <a:pt x="1277" y="11536"/>
                  <a:pt x="1289" y="11867"/>
                  <a:pt x="1301" y="12204"/>
                </a:cubicBezTo>
                <a:cubicBezTo>
                  <a:pt x="1325" y="12748"/>
                  <a:pt x="1449" y="13256"/>
                  <a:pt x="1679" y="13747"/>
                </a:cubicBezTo>
                <a:cubicBezTo>
                  <a:pt x="1762" y="13883"/>
                  <a:pt x="1880" y="14001"/>
                  <a:pt x="1939" y="14155"/>
                </a:cubicBezTo>
                <a:cubicBezTo>
                  <a:pt x="2010" y="14226"/>
                  <a:pt x="2075" y="14303"/>
                  <a:pt x="2140" y="14379"/>
                </a:cubicBezTo>
                <a:cubicBezTo>
                  <a:pt x="2200" y="14403"/>
                  <a:pt x="2235" y="14450"/>
                  <a:pt x="2265" y="14504"/>
                </a:cubicBezTo>
                <a:cubicBezTo>
                  <a:pt x="2300" y="14527"/>
                  <a:pt x="2336" y="14557"/>
                  <a:pt x="2371" y="14580"/>
                </a:cubicBezTo>
                <a:cubicBezTo>
                  <a:pt x="2472" y="14645"/>
                  <a:pt x="2483" y="14722"/>
                  <a:pt x="2406" y="14817"/>
                </a:cubicBezTo>
                <a:cubicBezTo>
                  <a:pt x="2412" y="14864"/>
                  <a:pt x="2401" y="14906"/>
                  <a:pt x="2371" y="14935"/>
                </a:cubicBezTo>
                <a:cubicBezTo>
                  <a:pt x="2365" y="15036"/>
                  <a:pt x="2336" y="15124"/>
                  <a:pt x="2294" y="15213"/>
                </a:cubicBezTo>
                <a:cubicBezTo>
                  <a:pt x="2288" y="15237"/>
                  <a:pt x="2282" y="15260"/>
                  <a:pt x="2282" y="15290"/>
                </a:cubicBezTo>
                <a:cubicBezTo>
                  <a:pt x="2288" y="15319"/>
                  <a:pt x="2276" y="15343"/>
                  <a:pt x="2253" y="15367"/>
                </a:cubicBezTo>
                <a:cubicBezTo>
                  <a:pt x="2235" y="15450"/>
                  <a:pt x="2217" y="15532"/>
                  <a:pt x="2200" y="15615"/>
                </a:cubicBezTo>
                <a:cubicBezTo>
                  <a:pt x="2152" y="15822"/>
                  <a:pt x="2111" y="16035"/>
                  <a:pt x="2058" y="16242"/>
                </a:cubicBezTo>
                <a:cubicBezTo>
                  <a:pt x="1957" y="16597"/>
                  <a:pt x="1916" y="16957"/>
                  <a:pt x="1904" y="17324"/>
                </a:cubicBezTo>
                <a:cubicBezTo>
                  <a:pt x="1898" y="17631"/>
                  <a:pt x="1928" y="17933"/>
                  <a:pt x="1969" y="18234"/>
                </a:cubicBezTo>
                <a:cubicBezTo>
                  <a:pt x="2016" y="18524"/>
                  <a:pt x="2158" y="18778"/>
                  <a:pt x="2223" y="19056"/>
                </a:cubicBezTo>
                <a:cubicBezTo>
                  <a:pt x="2253" y="19080"/>
                  <a:pt x="2259" y="19109"/>
                  <a:pt x="2259" y="19139"/>
                </a:cubicBezTo>
                <a:cubicBezTo>
                  <a:pt x="2294" y="19168"/>
                  <a:pt x="2300" y="19210"/>
                  <a:pt x="2306" y="19251"/>
                </a:cubicBezTo>
                <a:cubicBezTo>
                  <a:pt x="2377" y="19298"/>
                  <a:pt x="2365" y="19393"/>
                  <a:pt x="2412" y="19446"/>
                </a:cubicBezTo>
                <a:cubicBezTo>
                  <a:pt x="2560" y="19588"/>
                  <a:pt x="2702" y="19730"/>
                  <a:pt x="2850" y="19872"/>
                </a:cubicBezTo>
                <a:cubicBezTo>
                  <a:pt x="2980" y="19949"/>
                  <a:pt x="3098" y="20061"/>
                  <a:pt x="3240" y="20103"/>
                </a:cubicBezTo>
                <a:cubicBezTo>
                  <a:pt x="3425" y="20153"/>
                  <a:pt x="3621" y="20203"/>
                  <a:pt x="3817" y="20203"/>
                </a:cubicBezTo>
                <a:cubicBezTo>
                  <a:pt x="3828" y="20203"/>
                  <a:pt x="3838" y="20203"/>
                  <a:pt x="3849" y="20203"/>
                </a:cubicBezTo>
                <a:cubicBezTo>
                  <a:pt x="3932" y="20203"/>
                  <a:pt x="4015" y="20197"/>
                  <a:pt x="4097" y="20197"/>
                </a:cubicBezTo>
                <a:cubicBezTo>
                  <a:pt x="4160" y="20181"/>
                  <a:pt x="4200" y="20171"/>
                  <a:pt x="4229" y="20171"/>
                </a:cubicBezTo>
                <a:cubicBezTo>
                  <a:pt x="4275" y="20171"/>
                  <a:pt x="4291" y="20199"/>
                  <a:pt x="4328" y="20280"/>
                </a:cubicBezTo>
                <a:cubicBezTo>
                  <a:pt x="4358" y="20339"/>
                  <a:pt x="4405" y="20398"/>
                  <a:pt x="4405" y="20475"/>
                </a:cubicBezTo>
                <a:cubicBezTo>
                  <a:pt x="4434" y="20540"/>
                  <a:pt x="4458" y="20599"/>
                  <a:pt x="4482" y="20664"/>
                </a:cubicBezTo>
                <a:cubicBezTo>
                  <a:pt x="4511" y="20711"/>
                  <a:pt x="4535" y="20765"/>
                  <a:pt x="4547" y="20824"/>
                </a:cubicBezTo>
                <a:cubicBezTo>
                  <a:pt x="4582" y="20918"/>
                  <a:pt x="4618" y="21007"/>
                  <a:pt x="4653" y="21102"/>
                </a:cubicBezTo>
                <a:cubicBezTo>
                  <a:pt x="4695" y="21161"/>
                  <a:pt x="4712" y="21232"/>
                  <a:pt x="4718" y="21303"/>
                </a:cubicBezTo>
                <a:cubicBezTo>
                  <a:pt x="4700" y="21421"/>
                  <a:pt x="4801" y="21504"/>
                  <a:pt x="4807" y="21616"/>
                </a:cubicBezTo>
                <a:cubicBezTo>
                  <a:pt x="4878" y="21740"/>
                  <a:pt x="4896" y="21888"/>
                  <a:pt x="4925" y="22024"/>
                </a:cubicBezTo>
                <a:cubicBezTo>
                  <a:pt x="5073" y="22621"/>
                  <a:pt x="5061" y="23195"/>
                  <a:pt x="4689" y="23727"/>
                </a:cubicBezTo>
                <a:cubicBezTo>
                  <a:pt x="4521" y="23962"/>
                  <a:pt x="4295" y="24107"/>
                  <a:pt x="4026" y="24107"/>
                </a:cubicBezTo>
                <a:cubicBezTo>
                  <a:pt x="4010" y="24107"/>
                  <a:pt x="3995" y="24106"/>
                  <a:pt x="3979" y="24105"/>
                </a:cubicBezTo>
                <a:cubicBezTo>
                  <a:pt x="3542" y="24076"/>
                  <a:pt x="3169" y="23904"/>
                  <a:pt x="2986" y="23467"/>
                </a:cubicBezTo>
                <a:cubicBezTo>
                  <a:pt x="2850" y="23212"/>
                  <a:pt x="2803" y="22935"/>
                  <a:pt x="2809" y="22651"/>
                </a:cubicBezTo>
                <a:cubicBezTo>
                  <a:pt x="2814" y="22349"/>
                  <a:pt x="2921" y="22089"/>
                  <a:pt x="3199" y="21935"/>
                </a:cubicBezTo>
                <a:cubicBezTo>
                  <a:pt x="3253" y="21883"/>
                  <a:pt x="3303" y="21861"/>
                  <a:pt x="3347" y="21861"/>
                </a:cubicBezTo>
                <a:cubicBezTo>
                  <a:pt x="3423" y="21861"/>
                  <a:pt x="3483" y="21926"/>
                  <a:pt x="3524" y="22012"/>
                </a:cubicBezTo>
                <a:cubicBezTo>
                  <a:pt x="3624" y="22231"/>
                  <a:pt x="3654" y="22444"/>
                  <a:pt x="3488" y="22657"/>
                </a:cubicBezTo>
                <a:cubicBezTo>
                  <a:pt x="3388" y="22787"/>
                  <a:pt x="3429" y="22881"/>
                  <a:pt x="3595" y="22917"/>
                </a:cubicBezTo>
                <a:cubicBezTo>
                  <a:pt x="3615" y="22920"/>
                  <a:pt x="3634" y="22922"/>
                  <a:pt x="3654" y="22922"/>
                </a:cubicBezTo>
                <a:cubicBezTo>
                  <a:pt x="3699" y="22922"/>
                  <a:pt x="3743" y="22912"/>
                  <a:pt x="3784" y="22887"/>
                </a:cubicBezTo>
                <a:cubicBezTo>
                  <a:pt x="3825" y="22870"/>
                  <a:pt x="3855" y="22828"/>
                  <a:pt x="3902" y="22828"/>
                </a:cubicBezTo>
                <a:cubicBezTo>
                  <a:pt x="3926" y="22793"/>
                  <a:pt x="3950" y="22763"/>
                  <a:pt x="3973" y="22728"/>
                </a:cubicBezTo>
                <a:cubicBezTo>
                  <a:pt x="3979" y="22686"/>
                  <a:pt x="4003" y="22663"/>
                  <a:pt x="4026" y="22633"/>
                </a:cubicBezTo>
                <a:cubicBezTo>
                  <a:pt x="4056" y="22467"/>
                  <a:pt x="4050" y="22296"/>
                  <a:pt x="4021" y="22125"/>
                </a:cubicBezTo>
                <a:cubicBezTo>
                  <a:pt x="3997" y="22101"/>
                  <a:pt x="3985" y="22077"/>
                  <a:pt x="3991" y="22048"/>
                </a:cubicBezTo>
                <a:cubicBezTo>
                  <a:pt x="3973" y="22012"/>
                  <a:pt x="3956" y="21977"/>
                  <a:pt x="3938" y="21941"/>
                </a:cubicBezTo>
                <a:cubicBezTo>
                  <a:pt x="3908" y="21918"/>
                  <a:pt x="3873" y="21900"/>
                  <a:pt x="3849" y="21870"/>
                </a:cubicBezTo>
                <a:cubicBezTo>
                  <a:pt x="3739" y="21752"/>
                  <a:pt x="3608" y="21712"/>
                  <a:pt x="3466" y="21712"/>
                </a:cubicBezTo>
                <a:cubicBezTo>
                  <a:pt x="3410" y="21712"/>
                  <a:pt x="3352" y="21718"/>
                  <a:pt x="3293" y="21728"/>
                </a:cubicBezTo>
                <a:cubicBezTo>
                  <a:pt x="3187" y="21746"/>
                  <a:pt x="3104" y="21811"/>
                  <a:pt x="3015" y="21864"/>
                </a:cubicBezTo>
                <a:cubicBezTo>
                  <a:pt x="2927" y="21971"/>
                  <a:pt x="2820" y="22071"/>
                  <a:pt x="2761" y="22201"/>
                </a:cubicBezTo>
                <a:cubicBezTo>
                  <a:pt x="2637" y="22479"/>
                  <a:pt x="2655" y="22763"/>
                  <a:pt x="2696" y="23059"/>
                </a:cubicBezTo>
                <a:cubicBezTo>
                  <a:pt x="2732" y="23313"/>
                  <a:pt x="2832" y="23538"/>
                  <a:pt x="2956" y="23756"/>
                </a:cubicBezTo>
                <a:cubicBezTo>
                  <a:pt x="2992" y="23810"/>
                  <a:pt x="3015" y="23875"/>
                  <a:pt x="3045" y="23928"/>
                </a:cubicBezTo>
                <a:cubicBezTo>
                  <a:pt x="3092" y="23963"/>
                  <a:pt x="3140" y="23993"/>
                  <a:pt x="3157" y="24046"/>
                </a:cubicBezTo>
                <a:cubicBezTo>
                  <a:pt x="3205" y="24093"/>
                  <a:pt x="3282" y="24105"/>
                  <a:pt x="3317" y="24170"/>
                </a:cubicBezTo>
                <a:cubicBezTo>
                  <a:pt x="3388" y="24212"/>
                  <a:pt x="3459" y="24253"/>
                  <a:pt x="3512" y="24318"/>
                </a:cubicBezTo>
                <a:cubicBezTo>
                  <a:pt x="3583" y="24318"/>
                  <a:pt x="3642" y="24353"/>
                  <a:pt x="3701" y="24371"/>
                </a:cubicBezTo>
                <a:cubicBezTo>
                  <a:pt x="3773" y="24397"/>
                  <a:pt x="3847" y="24405"/>
                  <a:pt x="3921" y="24405"/>
                </a:cubicBezTo>
                <a:cubicBezTo>
                  <a:pt x="3982" y="24405"/>
                  <a:pt x="4043" y="24400"/>
                  <a:pt x="4103" y="24395"/>
                </a:cubicBezTo>
                <a:cubicBezTo>
                  <a:pt x="4316" y="24377"/>
                  <a:pt x="4476" y="24259"/>
                  <a:pt x="4647" y="24164"/>
                </a:cubicBezTo>
                <a:cubicBezTo>
                  <a:pt x="4700" y="24111"/>
                  <a:pt x="4754" y="24058"/>
                  <a:pt x="4807" y="24011"/>
                </a:cubicBezTo>
                <a:cubicBezTo>
                  <a:pt x="4836" y="23957"/>
                  <a:pt x="4872" y="23922"/>
                  <a:pt x="4913" y="23886"/>
                </a:cubicBezTo>
                <a:cubicBezTo>
                  <a:pt x="4919" y="23857"/>
                  <a:pt x="4937" y="23827"/>
                  <a:pt x="4961" y="23810"/>
                </a:cubicBezTo>
                <a:cubicBezTo>
                  <a:pt x="4990" y="23727"/>
                  <a:pt x="5032" y="23650"/>
                  <a:pt x="5085" y="23579"/>
                </a:cubicBezTo>
                <a:cubicBezTo>
                  <a:pt x="5079" y="23532"/>
                  <a:pt x="5097" y="23490"/>
                  <a:pt x="5108" y="23443"/>
                </a:cubicBezTo>
                <a:cubicBezTo>
                  <a:pt x="5215" y="23118"/>
                  <a:pt x="5250" y="22787"/>
                  <a:pt x="5173" y="22444"/>
                </a:cubicBezTo>
                <a:cubicBezTo>
                  <a:pt x="5126" y="22225"/>
                  <a:pt x="5079" y="22000"/>
                  <a:pt x="5032" y="21776"/>
                </a:cubicBezTo>
                <a:cubicBezTo>
                  <a:pt x="4931" y="21439"/>
                  <a:pt x="4825" y="21108"/>
                  <a:pt x="4695" y="20777"/>
                </a:cubicBezTo>
                <a:cubicBezTo>
                  <a:pt x="4630" y="20599"/>
                  <a:pt x="4553" y="20428"/>
                  <a:pt x="4470" y="20256"/>
                </a:cubicBezTo>
                <a:cubicBezTo>
                  <a:pt x="4434" y="20185"/>
                  <a:pt x="4405" y="20103"/>
                  <a:pt x="4535" y="20085"/>
                </a:cubicBezTo>
                <a:cubicBezTo>
                  <a:pt x="4553" y="20061"/>
                  <a:pt x="4576" y="20043"/>
                  <a:pt x="4612" y="20037"/>
                </a:cubicBezTo>
                <a:cubicBezTo>
                  <a:pt x="4665" y="20002"/>
                  <a:pt x="4718" y="19961"/>
                  <a:pt x="4766" y="19925"/>
                </a:cubicBezTo>
                <a:cubicBezTo>
                  <a:pt x="4831" y="19854"/>
                  <a:pt x="4890" y="19789"/>
                  <a:pt x="4949" y="19724"/>
                </a:cubicBezTo>
                <a:cubicBezTo>
                  <a:pt x="5079" y="19511"/>
                  <a:pt x="5250" y="19328"/>
                  <a:pt x="5339" y="19092"/>
                </a:cubicBezTo>
                <a:cubicBezTo>
                  <a:pt x="5345" y="19068"/>
                  <a:pt x="5357" y="19044"/>
                  <a:pt x="5363" y="19021"/>
                </a:cubicBezTo>
                <a:cubicBezTo>
                  <a:pt x="5369" y="18950"/>
                  <a:pt x="5363" y="18873"/>
                  <a:pt x="5434" y="18825"/>
                </a:cubicBezTo>
                <a:cubicBezTo>
                  <a:pt x="5440" y="18802"/>
                  <a:pt x="5440" y="18772"/>
                  <a:pt x="5445" y="18749"/>
                </a:cubicBezTo>
                <a:cubicBezTo>
                  <a:pt x="5481" y="18536"/>
                  <a:pt x="5516" y="18329"/>
                  <a:pt x="5552" y="18116"/>
                </a:cubicBezTo>
                <a:cubicBezTo>
                  <a:pt x="5552" y="18080"/>
                  <a:pt x="5552" y="18039"/>
                  <a:pt x="5546" y="18004"/>
                </a:cubicBezTo>
                <a:cubicBezTo>
                  <a:pt x="5510" y="17956"/>
                  <a:pt x="5516" y="17891"/>
                  <a:pt x="5510" y="17838"/>
                </a:cubicBezTo>
                <a:cubicBezTo>
                  <a:pt x="5487" y="17602"/>
                  <a:pt x="5410" y="17389"/>
                  <a:pt x="5274" y="17194"/>
                </a:cubicBezTo>
                <a:cubicBezTo>
                  <a:pt x="5244" y="17164"/>
                  <a:pt x="5221" y="17140"/>
                  <a:pt x="5191" y="17111"/>
                </a:cubicBezTo>
                <a:cubicBezTo>
                  <a:pt x="5036" y="16963"/>
                  <a:pt x="4869" y="16872"/>
                  <a:pt x="4679" y="16872"/>
                </a:cubicBezTo>
                <a:cubicBezTo>
                  <a:pt x="4588" y="16872"/>
                  <a:pt x="4491" y="16893"/>
                  <a:pt x="4387" y="16939"/>
                </a:cubicBezTo>
                <a:cubicBezTo>
                  <a:pt x="4216" y="17016"/>
                  <a:pt x="4080" y="17129"/>
                  <a:pt x="3950" y="17259"/>
                </a:cubicBezTo>
                <a:cubicBezTo>
                  <a:pt x="3778" y="17489"/>
                  <a:pt x="3731" y="17761"/>
                  <a:pt x="3707" y="18039"/>
                </a:cubicBezTo>
                <a:cubicBezTo>
                  <a:pt x="3755" y="18282"/>
                  <a:pt x="3743" y="18524"/>
                  <a:pt x="3808" y="18760"/>
                </a:cubicBezTo>
                <a:cubicBezTo>
                  <a:pt x="3902" y="19097"/>
                  <a:pt x="3997" y="19429"/>
                  <a:pt x="4086" y="19760"/>
                </a:cubicBezTo>
                <a:cubicBezTo>
                  <a:pt x="4216" y="20037"/>
                  <a:pt x="4216" y="20037"/>
                  <a:pt x="3920" y="20061"/>
                </a:cubicBezTo>
                <a:cubicBezTo>
                  <a:pt x="3896" y="20064"/>
                  <a:pt x="3873" y="20066"/>
                  <a:pt x="3850" y="20066"/>
                </a:cubicBezTo>
                <a:cubicBezTo>
                  <a:pt x="3827" y="20066"/>
                  <a:pt x="3805" y="20064"/>
                  <a:pt x="3784" y="20061"/>
                </a:cubicBezTo>
                <a:cubicBezTo>
                  <a:pt x="3370" y="20037"/>
                  <a:pt x="3015" y="19884"/>
                  <a:pt x="2720" y="19594"/>
                </a:cubicBezTo>
                <a:cubicBezTo>
                  <a:pt x="2590" y="19541"/>
                  <a:pt x="2548" y="19417"/>
                  <a:pt x="2501" y="19310"/>
                </a:cubicBezTo>
                <a:cubicBezTo>
                  <a:pt x="2395" y="19074"/>
                  <a:pt x="2247" y="18855"/>
                  <a:pt x="2217" y="18589"/>
                </a:cubicBezTo>
                <a:cubicBezTo>
                  <a:pt x="2105" y="18412"/>
                  <a:pt x="2087" y="18205"/>
                  <a:pt x="2064" y="18010"/>
                </a:cubicBezTo>
                <a:cubicBezTo>
                  <a:pt x="1999" y="17424"/>
                  <a:pt x="2016" y="16839"/>
                  <a:pt x="2164" y="16259"/>
                </a:cubicBezTo>
                <a:cubicBezTo>
                  <a:pt x="2247" y="15940"/>
                  <a:pt x="2330" y="15615"/>
                  <a:pt x="2389" y="15290"/>
                </a:cubicBezTo>
                <a:cubicBezTo>
                  <a:pt x="2401" y="15219"/>
                  <a:pt x="2430" y="15148"/>
                  <a:pt x="2448" y="15083"/>
                </a:cubicBezTo>
                <a:cubicBezTo>
                  <a:pt x="2508" y="14899"/>
                  <a:pt x="2532" y="14823"/>
                  <a:pt x="2593" y="14823"/>
                </a:cubicBezTo>
                <a:cubicBezTo>
                  <a:pt x="2639" y="14823"/>
                  <a:pt x="2706" y="14867"/>
                  <a:pt x="2826" y="14941"/>
                </a:cubicBezTo>
                <a:cubicBezTo>
                  <a:pt x="3069" y="15089"/>
                  <a:pt x="3341" y="15166"/>
                  <a:pt x="3619" y="15213"/>
                </a:cubicBezTo>
                <a:cubicBezTo>
                  <a:pt x="3786" y="15241"/>
                  <a:pt x="3953" y="15254"/>
                  <a:pt x="4119" y="15254"/>
                </a:cubicBezTo>
                <a:cubicBezTo>
                  <a:pt x="4415" y="15254"/>
                  <a:pt x="4708" y="15212"/>
                  <a:pt x="4996" y="15136"/>
                </a:cubicBezTo>
                <a:cubicBezTo>
                  <a:pt x="5120" y="15101"/>
                  <a:pt x="5250" y="15089"/>
                  <a:pt x="5357" y="15018"/>
                </a:cubicBezTo>
                <a:cubicBezTo>
                  <a:pt x="5398" y="14977"/>
                  <a:pt x="5451" y="14971"/>
                  <a:pt x="5505" y="14959"/>
                </a:cubicBezTo>
                <a:cubicBezTo>
                  <a:pt x="5564" y="14935"/>
                  <a:pt x="5617" y="14917"/>
                  <a:pt x="5670" y="14894"/>
                </a:cubicBezTo>
                <a:cubicBezTo>
                  <a:pt x="5723" y="14835"/>
                  <a:pt x="5794" y="14805"/>
                  <a:pt x="5865" y="14775"/>
                </a:cubicBezTo>
                <a:cubicBezTo>
                  <a:pt x="5895" y="14740"/>
                  <a:pt x="5942" y="14716"/>
                  <a:pt x="5983" y="14699"/>
                </a:cubicBezTo>
                <a:cubicBezTo>
                  <a:pt x="6013" y="14657"/>
                  <a:pt x="6054" y="14634"/>
                  <a:pt x="6102" y="14616"/>
                </a:cubicBezTo>
                <a:cubicBezTo>
                  <a:pt x="6155" y="14569"/>
                  <a:pt x="6214" y="14515"/>
                  <a:pt x="6267" y="14468"/>
                </a:cubicBezTo>
                <a:cubicBezTo>
                  <a:pt x="6368" y="14332"/>
                  <a:pt x="6474" y="14202"/>
                  <a:pt x="6575" y="14072"/>
                </a:cubicBezTo>
                <a:cubicBezTo>
                  <a:pt x="6587" y="14042"/>
                  <a:pt x="6598" y="14019"/>
                  <a:pt x="6616" y="13995"/>
                </a:cubicBezTo>
                <a:cubicBezTo>
                  <a:pt x="6610" y="13960"/>
                  <a:pt x="6628" y="13936"/>
                  <a:pt x="6652" y="13918"/>
                </a:cubicBezTo>
                <a:cubicBezTo>
                  <a:pt x="6687" y="13759"/>
                  <a:pt x="6723" y="13605"/>
                  <a:pt x="6752" y="13445"/>
                </a:cubicBezTo>
                <a:cubicBezTo>
                  <a:pt x="6746" y="13416"/>
                  <a:pt x="6752" y="13392"/>
                  <a:pt x="6776" y="13368"/>
                </a:cubicBezTo>
                <a:cubicBezTo>
                  <a:pt x="6788" y="13156"/>
                  <a:pt x="6799" y="12949"/>
                  <a:pt x="6805" y="12742"/>
                </a:cubicBezTo>
                <a:cubicBezTo>
                  <a:pt x="6788" y="12700"/>
                  <a:pt x="6782" y="12659"/>
                  <a:pt x="6788" y="12617"/>
                </a:cubicBezTo>
                <a:cubicBezTo>
                  <a:pt x="6758" y="12464"/>
                  <a:pt x="6723" y="12304"/>
                  <a:pt x="6693" y="12150"/>
                </a:cubicBezTo>
                <a:cubicBezTo>
                  <a:pt x="6646" y="12091"/>
                  <a:pt x="6634" y="12020"/>
                  <a:pt x="6616" y="11955"/>
                </a:cubicBezTo>
                <a:cubicBezTo>
                  <a:pt x="6563" y="11914"/>
                  <a:pt x="6545" y="11855"/>
                  <a:pt x="6521" y="11802"/>
                </a:cubicBezTo>
                <a:cubicBezTo>
                  <a:pt x="6462" y="11760"/>
                  <a:pt x="6451" y="11695"/>
                  <a:pt x="6421" y="11636"/>
                </a:cubicBezTo>
                <a:cubicBezTo>
                  <a:pt x="6344" y="11530"/>
                  <a:pt x="6238" y="11447"/>
                  <a:pt x="6143" y="11358"/>
                </a:cubicBezTo>
                <a:cubicBezTo>
                  <a:pt x="6090" y="11323"/>
                  <a:pt x="6037" y="11287"/>
                  <a:pt x="5983" y="11252"/>
                </a:cubicBezTo>
                <a:cubicBezTo>
                  <a:pt x="5930" y="11228"/>
                  <a:pt x="5877" y="11204"/>
                  <a:pt x="5824" y="11181"/>
                </a:cubicBezTo>
                <a:cubicBezTo>
                  <a:pt x="5695" y="11144"/>
                  <a:pt x="5566" y="11116"/>
                  <a:pt x="5438" y="11116"/>
                </a:cubicBezTo>
                <a:cubicBezTo>
                  <a:pt x="5360" y="11116"/>
                  <a:pt x="5281" y="11127"/>
                  <a:pt x="5203" y="11151"/>
                </a:cubicBezTo>
                <a:cubicBezTo>
                  <a:pt x="5020" y="11222"/>
                  <a:pt x="4848" y="11299"/>
                  <a:pt x="4695" y="11411"/>
                </a:cubicBezTo>
                <a:cubicBezTo>
                  <a:pt x="4665" y="11435"/>
                  <a:pt x="4641" y="11465"/>
                  <a:pt x="4618" y="11494"/>
                </a:cubicBezTo>
                <a:cubicBezTo>
                  <a:pt x="4576" y="11553"/>
                  <a:pt x="4547" y="11624"/>
                  <a:pt x="4488" y="11677"/>
                </a:cubicBezTo>
                <a:cubicBezTo>
                  <a:pt x="4470" y="11731"/>
                  <a:pt x="4452" y="11784"/>
                  <a:pt x="4423" y="11837"/>
                </a:cubicBezTo>
                <a:cubicBezTo>
                  <a:pt x="4298" y="12091"/>
                  <a:pt x="4287" y="12357"/>
                  <a:pt x="4375" y="12617"/>
                </a:cubicBezTo>
                <a:cubicBezTo>
                  <a:pt x="4446" y="12819"/>
                  <a:pt x="4559" y="12978"/>
                  <a:pt x="4783" y="13037"/>
                </a:cubicBezTo>
                <a:cubicBezTo>
                  <a:pt x="4865" y="13059"/>
                  <a:pt x="4933" y="13070"/>
                  <a:pt x="4990" y="13070"/>
                </a:cubicBezTo>
                <a:cubicBezTo>
                  <a:pt x="5168" y="13070"/>
                  <a:pt x="5233" y="12959"/>
                  <a:pt x="5233" y="12694"/>
                </a:cubicBezTo>
                <a:cubicBezTo>
                  <a:pt x="5239" y="12623"/>
                  <a:pt x="5239" y="12547"/>
                  <a:pt x="5150" y="12517"/>
                </a:cubicBezTo>
                <a:cubicBezTo>
                  <a:pt x="5137" y="12513"/>
                  <a:pt x="5125" y="12511"/>
                  <a:pt x="5114" y="12511"/>
                </a:cubicBezTo>
                <a:cubicBezTo>
                  <a:pt x="5059" y="12511"/>
                  <a:pt x="5025" y="12556"/>
                  <a:pt x="4990" y="12606"/>
                </a:cubicBezTo>
                <a:cubicBezTo>
                  <a:pt x="4949" y="12671"/>
                  <a:pt x="4896" y="12730"/>
                  <a:pt x="4825" y="12765"/>
                </a:cubicBezTo>
                <a:cubicBezTo>
                  <a:pt x="4777" y="12793"/>
                  <a:pt x="4737" y="12807"/>
                  <a:pt x="4704" y="12807"/>
                </a:cubicBezTo>
                <a:cubicBezTo>
                  <a:pt x="4637" y="12807"/>
                  <a:pt x="4598" y="12752"/>
                  <a:pt x="4582" y="12641"/>
                </a:cubicBezTo>
                <a:cubicBezTo>
                  <a:pt x="4553" y="12470"/>
                  <a:pt x="4612" y="12316"/>
                  <a:pt x="4700" y="12180"/>
                </a:cubicBezTo>
                <a:cubicBezTo>
                  <a:pt x="4893" y="11896"/>
                  <a:pt x="5165" y="11757"/>
                  <a:pt x="5473" y="11757"/>
                </a:cubicBezTo>
                <a:cubicBezTo>
                  <a:pt x="5543" y="11757"/>
                  <a:pt x="5615" y="11764"/>
                  <a:pt x="5688" y="11778"/>
                </a:cubicBezTo>
                <a:cubicBezTo>
                  <a:pt x="5989" y="11831"/>
                  <a:pt x="6255" y="11985"/>
                  <a:pt x="6380" y="12298"/>
                </a:cubicBezTo>
                <a:cubicBezTo>
                  <a:pt x="6451" y="12470"/>
                  <a:pt x="6468" y="12653"/>
                  <a:pt x="6504" y="12830"/>
                </a:cubicBezTo>
                <a:cubicBezTo>
                  <a:pt x="6610" y="13380"/>
                  <a:pt x="6504" y="13883"/>
                  <a:pt x="6161" y="14332"/>
                </a:cubicBezTo>
                <a:cubicBezTo>
                  <a:pt x="6096" y="14421"/>
                  <a:pt x="6013" y="14492"/>
                  <a:pt x="5924" y="14563"/>
                </a:cubicBezTo>
                <a:cubicBezTo>
                  <a:pt x="5700" y="14722"/>
                  <a:pt x="5440" y="14823"/>
                  <a:pt x="5179" y="14906"/>
                </a:cubicBezTo>
                <a:cubicBezTo>
                  <a:pt x="4819" y="15028"/>
                  <a:pt x="4460" y="15099"/>
                  <a:pt x="4100" y="15099"/>
                </a:cubicBezTo>
                <a:cubicBezTo>
                  <a:pt x="3734" y="15099"/>
                  <a:pt x="3368" y="15026"/>
                  <a:pt x="3004" y="14858"/>
                </a:cubicBezTo>
                <a:cubicBezTo>
                  <a:pt x="2950" y="14858"/>
                  <a:pt x="2903" y="14835"/>
                  <a:pt x="2879" y="14781"/>
                </a:cubicBezTo>
                <a:cubicBezTo>
                  <a:pt x="2850" y="14775"/>
                  <a:pt x="2826" y="14764"/>
                  <a:pt x="2814" y="14734"/>
                </a:cubicBezTo>
                <a:cubicBezTo>
                  <a:pt x="2619" y="14604"/>
                  <a:pt x="2619" y="14604"/>
                  <a:pt x="2726" y="14427"/>
                </a:cubicBezTo>
                <a:cubicBezTo>
                  <a:pt x="2738" y="14350"/>
                  <a:pt x="2785" y="14285"/>
                  <a:pt x="2832" y="14226"/>
                </a:cubicBezTo>
                <a:cubicBezTo>
                  <a:pt x="2838" y="14167"/>
                  <a:pt x="2862" y="14119"/>
                  <a:pt x="2915" y="14090"/>
                </a:cubicBezTo>
                <a:cubicBezTo>
                  <a:pt x="2933" y="14054"/>
                  <a:pt x="2945" y="14019"/>
                  <a:pt x="2962" y="13983"/>
                </a:cubicBezTo>
                <a:cubicBezTo>
                  <a:pt x="3252" y="13498"/>
                  <a:pt x="3483" y="12978"/>
                  <a:pt x="3684" y="12452"/>
                </a:cubicBezTo>
                <a:cubicBezTo>
                  <a:pt x="3755" y="12257"/>
                  <a:pt x="3808" y="12056"/>
                  <a:pt x="3914" y="11873"/>
                </a:cubicBezTo>
                <a:cubicBezTo>
                  <a:pt x="3914" y="11843"/>
                  <a:pt x="3920" y="11813"/>
                  <a:pt x="3944" y="11796"/>
                </a:cubicBezTo>
                <a:cubicBezTo>
                  <a:pt x="4015" y="11601"/>
                  <a:pt x="4080" y="11405"/>
                  <a:pt x="4151" y="11204"/>
                </a:cubicBezTo>
                <a:cubicBezTo>
                  <a:pt x="4151" y="11175"/>
                  <a:pt x="4151" y="11145"/>
                  <a:pt x="4174" y="11128"/>
                </a:cubicBezTo>
                <a:cubicBezTo>
                  <a:pt x="4298" y="10542"/>
                  <a:pt x="4375" y="9963"/>
                  <a:pt x="4233" y="9372"/>
                </a:cubicBezTo>
                <a:cubicBezTo>
                  <a:pt x="4216" y="9312"/>
                  <a:pt x="4198" y="9259"/>
                  <a:pt x="4180" y="9206"/>
                </a:cubicBezTo>
                <a:cubicBezTo>
                  <a:pt x="4139" y="9135"/>
                  <a:pt x="4092" y="9076"/>
                  <a:pt x="4056" y="9005"/>
                </a:cubicBezTo>
                <a:cubicBezTo>
                  <a:pt x="3944" y="8769"/>
                  <a:pt x="3784" y="8579"/>
                  <a:pt x="3589" y="8414"/>
                </a:cubicBezTo>
                <a:cubicBezTo>
                  <a:pt x="3447" y="8296"/>
                  <a:pt x="3447" y="8296"/>
                  <a:pt x="3542" y="8136"/>
                </a:cubicBezTo>
                <a:cubicBezTo>
                  <a:pt x="3559" y="8112"/>
                  <a:pt x="3571" y="8095"/>
                  <a:pt x="3583" y="8071"/>
                </a:cubicBezTo>
                <a:cubicBezTo>
                  <a:pt x="3961" y="7474"/>
                  <a:pt x="4180" y="6829"/>
                  <a:pt x="4263" y="6132"/>
                </a:cubicBezTo>
                <a:cubicBezTo>
                  <a:pt x="4293" y="5895"/>
                  <a:pt x="4263" y="5665"/>
                  <a:pt x="4263" y="5434"/>
                </a:cubicBezTo>
                <a:cubicBezTo>
                  <a:pt x="4233" y="5251"/>
                  <a:pt x="4210" y="5067"/>
                  <a:pt x="4180" y="4884"/>
                </a:cubicBezTo>
                <a:cubicBezTo>
                  <a:pt x="4080" y="4624"/>
                  <a:pt x="4080" y="4624"/>
                  <a:pt x="4334" y="4600"/>
                </a:cubicBezTo>
                <a:cubicBezTo>
                  <a:pt x="4381" y="4571"/>
                  <a:pt x="4440" y="4571"/>
                  <a:pt x="4494" y="4571"/>
                </a:cubicBezTo>
                <a:cubicBezTo>
                  <a:pt x="4512" y="4553"/>
                  <a:pt x="4533" y="4545"/>
                  <a:pt x="4555" y="4545"/>
                </a:cubicBezTo>
                <a:cubicBezTo>
                  <a:pt x="4562" y="4545"/>
                  <a:pt x="4569" y="4546"/>
                  <a:pt x="4576" y="4547"/>
                </a:cubicBezTo>
                <a:cubicBezTo>
                  <a:pt x="4612" y="4541"/>
                  <a:pt x="4653" y="4535"/>
                  <a:pt x="4689" y="4529"/>
                </a:cubicBezTo>
                <a:cubicBezTo>
                  <a:pt x="4716" y="4506"/>
                  <a:pt x="4747" y="4498"/>
                  <a:pt x="4779" y="4498"/>
                </a:cubicBezTo>
                <a:cubicBezTo>
                  <a:pt x="4788" y="4498"/>
                  <a:pt x="4798" y="4499"/>
                  <a:pt x="4807" y="4500"/>
                </a:cubicBezTo>
                <a:cubicBezTo>
                  <a:pt x="4890" y="4482"/>
                  <a:pt x="4967" y="4470"/>
                  <a:pt x="5043" y="4453"/>
                </a:cubicBezTo>
                <a:cubicBezTo>
                  <a:pt x="5156" y="4399"/>
                  <a:pt x="5280" y="4376"/>
                  <a:pt x="5398" y="4346"/>
                </a:cubicBezTo>
                <a:cubicBezTo>
                  <a:pt x="5422" y="4340"/>
                  <a:pt x="5451" y="4334"/>
                  <a:pt x="5475" y="4322"/>
                </a:cubicBezTo>
                <a:cubicBezTo>
                  <a:pt x="5489" y="4304"/>
                  <a:pt x="5509" y="4297"/>
                  <a:pt x="5531" y="4297"/>
                </a:cubicBezTo>
                <a:cubicBezTo>
                  <a:pt x="5538" y="4297"/>
                  <a:pt x="5545" y="4297"/>
                  <a:pt x="5552" y="4299"/>
                </a:cubicBezTo>
                <a:cubicBezTo>
                  <a:pt x="5670" y="4252"/>
                  <a:pt x="5782" y="4192"/>
                  <a:pt x="5907" y="4175"/>
                </a:cubicBezTo>
                <a:cubicBezTo>
                  <a:pt x="5942" y="4145"/>
                  <a:pt x="5983" y="4139"/>
                  <a:pt x="6025" y="4139"/>
                </a:cubicBezTo>
                <a:cubicBezTo>
                  <a:pt x="6114" y="4074"/>
                  <a:pt x="6226" y="4074"/>
                  <a:pt x="6326" y="4039"/>
                </a:cubicBezTo>
                <a:cubicBezTo>
                  <a:pt x="6451" y="3991"/>
                  <a:pt x="6575" y="3956"/>
                  <a:pt x="6687" y="3885"/>
                </a:cubicBezTo>
                <a:cubicBezTo>
                  <a:pt x="6764" y="3826"/>
                  <a:pt x="6841" y="3784"/>
                  <a:pt x="6929" y="3749"/>
                </a:cubicBezTo>
                <a:cubicBezTo>
                  <a:pt x="6935" y="3743"/>
                  <a:pt x="6947" y="3737"/>
                  <a:pt x="6959" y="3737"/>
                </a:cubicBezTo>
                <a:cubicBezTo>
                  <a:pt x="7093" y="3638"/>
                  <a:pt x="7156" y="3590"/>
                  <a:pt x="7215" y="3590"/>
                </a:cubicBezTo>
                <a:cubicBezTo>
                  <a:pt x="7269" y="3590"/>
                  <a:pt x="7319" y="3629"/>
                  <a:pt x="7414" y="3702"/>
                </a:cubicBezTo>
                <a:cubicBezTo>
                  <a:pt x="7491" y="3714"/>
                  <a:pt x="7538" y="3767"/>
                  <a:pt x="7615" y="3790"/>
                </a:cubicBezTo>
                <a:cubicBezTo>
                  <a:pt x="7924" y="3870"/>
                  <a:pt x="8235" y="3901"/>
                  <a:pt x="8546" y="3901"/>
                </a:cubicBezTo>
                <a:cubicBezTo>
                  <a:pt x="8766" y="3901"/>
                  <a:pt x="8986" y="3886"/>
                  <a:pt x="9206" y="3861"/>
                </a:cubicBezTo>
                <a:lnTo>
                  <a:pt x="9247" y="3861"/>
                </a:lnTo>
                <a:cubicBezTo>
                  <a:pt x="9324" y="3832"/>
                  <a:pt x="9401" y="3832"/>
                  <a:pt x="9484" y="3826"/>
                </a:cubicBezTo>
                <a:cubicBezTo>
                  <a:pt x="9608" y="3802"/>
                  <a:pt x="9732" y="3761"/>
                  <a:pt x="9862" y="3749"/>
                </a:cubicBezTo>
                <a:cubicBezTo>
                  <a:pt x="10045" y="3731"/>
                  <a:pt x="10205" y="3648"/>
                  <a:pt x="10376" y="3601"/>
                </a:cubicBezTo>
                <a:cubicBezTo>
                  <a:pt x="10506" y="3566"/>
                  <a:pt x="10636" y="3501"/>
                  <a:pt x="10767" y="3465"/>
                </a:cubicBezTo>
                <a:cubicBezTo>
                  <a:pt x="10802" y="3371"/>
                  <a:pt x="10891" y="3365"/>
                  <a:pt x="10968" y="3329"/>
                </a:cubicBezTo>
                <a:cubicBezTo>
                  <a:pt x="10985" y="3323"/>
                  <a:pt x="11009" y="3311"/>
                  <a:pt x="11027" y="3306"/>
                </a:cubicBezTo>
                <a:cubicBezTo>
                  <a:pt x="11115" y="3235"/>
                  <a:pt x="11216" y="3181"/>
                  <a:pt x="11328" y="3152"/>
                </a:cubicBezTo>
                <a:cubicBezTo>
                  <a:pt x="11346" y="3128"/>
                  <a:pt x="11376" y="3116"/>
                  <a:pt x="11405" y="3116"/>
                </a:cubicBezTo>
                <a:cubicBezTo>
                  <a:pt x="11464" y="3057"/>
                  <a:pt x="11529" y="3022"/>
                  <a:pt x="11600" y="2998"/>
                </a:cubicBezTo>
                <a:cubicBezTo>
                  <a:pt x="11624" y="2969"/>
                  <a:pt x="11653" y="2951"/>
                  <a:pt x="11689" y="2951"/>
                </a:cubicBezTo>
                <a:cubicBezTo>
                  <a:pt x="11730" y="2909"/>
                  <a:pt x="11778" y="2880"/>
                  <a:pt x="11831" y="2862"/>
                </a:cubicBezTo>
                <a:cubicBezTo>
                  <a:pt x="11854" y="2850"/>
                  <a:pt x="11884" y="2838"/>
                  <a:pt x="11908" y="2821"/>
                </a:cubicBezTo>
                <a:cubicBezTo>
                  <a:pt x="11967" y="2768"/>
                  <a:pt x="12032" y="2714"/>
                  <a:pt x="12115" y="2685"/>
                </a:cubicBezTo>
                <a:lnTo>
                  <a:pt x="12126" y="2673"/>
                </a:lnTo>
                <a:cubicBezTo>
                  <a:pt x="12215" y="2596"/>
                  <a:pt x="12316" y="2531"/>
                  <a:pt x="12428" y="2496"/>
                </a:cubicBezTo>
                <a:cubicBezTo>
                  <a:pt x="12428" y="2484"/>
                  <a:pt x="12434" y="2478"/>
                  <a:pt x="12446" y="2478"/>
                </a:cubicBezTo>
                <a:cubicBezTo>
                  <a:pt x="12475" y="2448"/>
                  <a:pt x="12505" y="2413"/>
                  <a:pt x="12540" y="2389"/>
                </a:cubicBezTo>
                <a:cubicBezTo>
                  <a:pt x="12919" y="2159"/>
                  <a:pt x="13303" y="1940"/>
                  <a:pt x="13729" y="1810"/>
                </a:cubicBezTo>
                <a:cubicBezTo>
                  <a:pt x="13977" y="1733"/>
                  <a:pt x="14231" y="1686"/>
                  <a:pt x="14468" y="1579"/>
                </a:cubicBezTo>
                <a:cubicBezTo>
                  <a:pt x="14486" y="1575"/>
                  <a:pt x="14503" y="1573"/>
                  <a:pt x="14519" y="1573"/>
                </a:cubicBezTo>
                <a:cubicBezTo>
                  <a:pt x="14595" y="1573"/>
                  <a:pt x="14643" y="1618"/>
                  <a:pt x="14692" y="1691"/>
                </a:cubicBezTo>
                <a:cubicBezTo>
                  <a:pt x="14935" y="2046"/>
                  <a:pt x="15029" y="2448"/>
                  <a:pt x="15088" y="2862"/>
                </a:cubicBezTo>
                <a:cubicBezTo>
                  <a:pt x="15106" y="2980"/>
                  <a:pt x="15083" y="3093"/>
                  <a:pt x="15035" y="3205"/>
                </a:cubicBezTo>
                <a:cubicBezTo>
                  <a:pt x="14923" y="3459"/>
                  <a:pt x="14763" y="3678"/>
                  <a:pt x="14586" y="3885"/>
                </a:cubicBezTo>
                <a:cubicBezTo>
                  <a:pt x="14367" y="4151"/>
                  <a:pt x="14089" y="4322"/>
                  <a:pt x="13735" y="4346"/>
                </a:cubicBezTo>
                <a:cubicBezTo>
                  <a:pt x="13599" y="4358"/>
                  <a:pt x="13463" y="4382"/>
                  <a:pt x="13327" y="4382"/>
                </a:cubicBezTo>
                <a:cubicBezTo>
                  <a:pt x="13126" y="4382"/>
                  <a:pt x="12919" y="4376"/>
                  <a:pt x="12789" y="4175"/>
                </a:cubicBezTo>
                <a:cubicBezTo>
                  <a:pt x="12706" y="4121"/>
                  <a:pt x="12682" y="4033"/>
                  <a:pt x="12664" y="3938"/>
                </a:cubicBezTo>
                <a:cubicBezTo>
                  <a:pt x="12605" y="3855"/>
                  <a:pt x="12570" y="3767"/>
                  <a:pt x="12623" y="3666"/>
                </a:cubicBezTo>
                <a:cubicBezTo>
                  <a:pt x="12629" y="3412"/>
                  <a:pt x="12700" y="3306"/>
                  <a:pt x="12895" y="3258"/>
                </a:cubicBezTo>
                <a:cubicBezTo>
                  <a:pt x="12907" y="3251"/>
                  <a:pt x="12918" y="3248"/>
                  <a:pt x="12930" y="3248"/>
                </a:cubicBezTo>
                <a:cubicBezTo>
                  <a:pt x="12947" y="3248"/>
                  <a:pt x="12963" y="3256"/>
                  <a:pt x="12978" y="3270"/>
                </a:cubicBezTo>
                <a:cubicBezTo>
                  <a:pt x="13055" y="3282"/>
                  <a:pt x="13102" y="3329"/>
                  <a:pt x="13131" y="3400"/>
                </a:cubicBezTo>
                <a:cubicBezTo>
                  <a:pt x="13179" y="3495"/>
                  <a:pt x="13078" y="3560"/>
                  <a:pt x="13061" y="3654"/>
                </a:cubicBezTo>
                <a:cubicBezTo>
                  <a:pt x="13089" y="3661"/>
                  <a:pt x="13116" y="3664"/>
                  <a:pt x="13142" y="3664"/>
                </a:cubicBezTo>
                <a:cubicBezTo>
                  <a:pt x="13282" y="3664"/>
                  <a:pt x="13398" y="3584"/>
                  <a:pt x="13528" y="3554"/>
                </a:cubicBezTo>
                <a:cubicBezTo>
                  <a:pt x="13539" y="3542"/>
                  <a:pt x="13551" y="3524"/>
                  <a:pt x="13563" y="3507"/>
                </a:cubicBezTo>
                <a:cubicBezTo>
                  <a:pt x="13604" y="3501"/>
                  <a:pt x="13634" y="3477"/>
                  <a:pt x="13652" y="3436"/>
                </a:cubicBezTo>
                <a:cubicBezTo>
                  <a:pt x="13681" y="3406"/>
                  <a:pt x="13711" y="3377"/>
                  <a:pt x="13740" y="3347"/>
                </a:cubicBezTo>
                <a:cubicBezTo>
                  <a:pt x="13782" y="3099"/>
                  <a:pt x="13705" y="2969"/>
                  <a:pt x="13474" y="2874"/>
                </a:cubicBezTo>
                <a:cubicBezTo>
                  <a:pt x="13386" y="2841"/>
                  <a:pt x="13297" y="2802"/>
                  <a:pt x="13195" y="2802"/>
                </a:cubicBezTo>
                <a:cubicBezTo>
                  <a:pt x="13187" y="2802"/>
                  <a:pt x="13180" y="2803"/>
                  <a:pt x="13173" y="2803"/>
                </a:cubicBezTo>
                <a:cubicBezTo>
                  <a:pt x="13148" y="2828"/>
                  <a:pt x="13121" y="2838"/>
                  <a:pt x="13092" y="2838"/>
                </a:cubicBezTo>
                <a:cubicBezTo>
                  <a:pt x="13080" y="2838"/>
                  <a:pt x="13067" y="2836"/>
                  <a:pt x="13055" y="2833"/>
                </a:cubicBezTo>
                <a:cubicBezTo>
                  <a:pt x="12954" y="2862"/>
                  <a:pt x="12854" y="2898"/>
                  <a:pt x="12753" y="2927"/>
                </a:cubicBezTo>
                <a:cubicBezTo>
                  <a:pt x="12724" y="2969"/>
                  <a:pt x="12676" y="2998"/>
                  <a:pt x="12629" y="3016"/>
                </a:cubicBezTo>
                <a:cubicBezTo>
                  <a:pt x="12617" y="3028"/>
                  <a:pt x="12605" y="3034"/>
                  <a:pt x="12599" y="3045"/>
                </a:cubicBezTo>
                <a:cubicBezTo>
                  <a:pt x="12540" y="3093"/>
                  <a:pt x="12487" y="3146"/>
                  <a:pt x="12434" y="3199"/>
                </a:cubicBezTo>
                <a:cubicBezTo>
                  <a:pt x="12422" y="3246"/>
                  <a:pt x="12398" y="3282"/>
                  <a:pt x="12363" y="3317"/>
                </a:cubicBezTo>
                <a:cubicBezTo>
                  <a:pt x="12322" y="3447"/>
                  <a:pt x="12274" y="3578"/>
                  <a:pt x="12233" y="3708"/>
                </a:cubicBezTo>
                <a:cubicBezTo>
                  <a:pt x="12227" y="3773"/>
                  <a:pt x="12239" y="3844"/>
                  <a:pt x="12197" y="3903"/>
                </a:cubicBezTo>
                <a:cubicBezTo>
                  <a:pt x="12191" y="3926"/>
                  <a:pt x="12191" y="3956"/>
                  <a:pt x="12191" y="3980"/>
                </a:cubicBezTo>
                <a:cubicBezTo>
                  <a:pt x="12227" y="4098"/>
                  <a:pt x="12251" y="4222"/>
                  <a:pt x="12310" y="4334"/>
                </a:cubicBezTo>
                <a:cubicBezTo>
                  <a:pt x="12351" y="4364"/>
                  <a:pt x="12381" y="4399"/>
                  <a:pt x="12392" y="4447"/>
                </a:cubicBezTo>
                <a:cubicBezTo>
                  <a:pt x="12416" y="4476"/>
                  <a:pt x="12440" y="4512"/>
                  <a:pt x="12463" y="4541"/>
                </a:cubicBezTo>
                <a:cubicBezTo>
                  <a:pt x="12505" y="4547"/>
                  <a:pt x="12528" y="4571"/>
                  <a:pt x="12546" y="4606"/>
                </a:cubicBezTo>
                <a:cubicBezTo>
                  <a:pt x="12706" y="4730"/>
                  <a:pt x="12865" y="4843"/>
                  <a:pt x="13061" y="4914"/>
                </a:cubicBezTo>
                <a:cubicBezTo>
                  <a:pt x="13137" y="4931"/>
                  <a:pt x="13214" y="4949"/>
                  <a:pt x="13291" y="4967"/>
                </a:cubicBezTo>
                <a:cubicBezTo>
                  <a:pt x="13445" y="4961"/>
                  <a:pt x="13604" y="4961"/>
                  <a:pt x="13758" y="4955"/>
                </a:cubicBezTo>
                <a:cubicBezTo>
                  <a:pt x="13778" y="4941"/>
                  <a:pt x="13801" y="4930"/>
                  <a:pt x="13825" y="4930"/>
                </a:cubicBezTo>
                <a:cubicBezTo>
                  <a:pt x="13831" y="4930"/>
                  <a:pt x="13836" y="4930"/>
                  <a:pt x="13841" y="4931"/>
                </a:cubicBezTo>
                <a:cubicBezTo>
                  <a:pt x="13965" y="4872"/>
                  <a:pt x="14095" y="4872"/>
                  <a:pt x="14231" y="4872"/>
                </a:cubicBezTo>
                <a:cubicBezTo>
                  <a:pt x="14592" y="4707"/>
                  <a:pt x="14893" y="4476"/>
                  <a:pt x="15071" y="4104"/>
                </a:cubicBezTo>
                <a:cubicBezTo>
                  <a:pt x="15201" y="3832"/>
                  <a:pt x="15242" y="3530"/>
                  <a:pt x="15254" y="3229"/>
                </a:cubicBezTo>
                <a:cubicBezTo>
                  <a:pt x="15272" y="2815"/>
                  <a:pt x="15195" y="2413"/>
                  <a:pt x="15041" y="2028"/>
                </a:cubicBezTo>
                <a:cubicBezTo>
                  <a:pt x="15000" y="1922"/>
                  <a:pt x="14947" y="1827"/>
                  <a:pt x="14893" y="1733"/>
                </a:cubicBezTo>
                <a:cubicBezTo>
                  <a:pt x="14858" y="1680"/>
                  <a:pt x="14805" y="1632"/>
                  <a:pt x="14811" y="1556"/>
                </a:cubicBezTo>
                <a:cubicBezTo>
                  <a:pt x="14917" y="1532"/>
                  <a:pt x="15029" y="1544"/>
                  <a:pt x="15136" y="1508"/>
                </a:cubicBezTo>
                <a:cubicBezTo>
                  <a:pt x="15252" y="1508"/>
                  <a:pt x="15368" y="1508"/>
                  <a:pt x="15484" y="1508"/>
                </a:cubicBezTo>
                <a:cubicBezTo>
                  <a:pt x="15717" y="1508"/>
                  <a:pt x="15948" y="1510"/>
                  <a:pt x="16176" y="1526"/>
                </a:cubicBezTo>
                <a:cubicBezTo>
                  <a:pt x="16490" y="1544"/>
                  <a:pt x="16797" y="1597"/>
                  <a:pt x="17087" y="1733"/>
                </a:cubicBezTo>
                <a:cubicBezTo>
                  <a:pt x="17270" y="1810"/>
                  <a:pt x="17400" y="1946"/>
                  <a:pt x="17513" y="2099"/>
                </a:cubicBezTo>
                <a:cubicBezTo>
                  <a:pt x="17578" y="2182"/>
                  <a:pt x="17637" y="2271"/>
                  <a:pt x="17696" y="2354"/>
                </a:cubicBezTo>
                <a:cubicBezTo>
                  <a:pt x="17861" y="2567"/>
                  <a:pt x="17968" y="2809"/>
                  <a:pt x="17997" y="3075"/>
                </a:cubicBezTo>
                <a:cubicBezTo>
                  <a:pt x="18003" y="3105"/>
                  <a:pt x="18009" y="3128"/>
                  <a:pt x="18015" y="3152"/>
                </a:cubicBezTo>
                <a:cubicBezTo>
                  <a:pt x="18045" y="3205"/>
                  <a:pt x="18045" y="3258"/>
                  <a:pt x="18033" y="3311"/>
                </a:cubicBezTo>
                <a:cubicBezTo>
                  <a:pt x="18033" y="3341"/>
                  <a:pt x="18033" y="3365"/>
                  <a:pt x="18033" y="3388"/>
                </a:cubicBezTo>
                <a:cubicBezTo>
                  <a:pt x="18045" y="3483"/>
                  <a:pt x="18056" y="3578"/>
                  <a:pt x="18015" y="3666"/>
                </a:cubicBezTo>
                <a:cubicBezTo>
                  <a:pt x="18009" y="3767"/>
                  <a:pt x="17974" y="3861"/>
                  <a:pt x="17932" y="3950"/>
                </a:cubicBezTo>
                <a:cubicBezTo>
                  <a:pt x="17912" y="4001"/>
                  <a:pt x="17878" y="4035"/>
                  <a:pt x="17822" y="4035"/>
                </a:cubicBezTo>
                <a:cubicBezTo>
                  <a:pt x="17814" y="4035"/>
                  <a:pt x="17806" y="4034"/>
                  <a:pt x="17796" y="4033"/>
                </a:cubicBezTo>
                <a:cubicBezTo>
                  <a:pt x="17699" y="4022"/>
                  <a:pt x="17603" y="4017"/>
                  <a:pt x="17506" y="4017"/>
                </a:cubicBezTo>
                <a:cubicBezTo>
                  <a:pt x="17233" y="4017"/>
                  <a:pt x="16962" y="4056"/>
                  <a:pt x="16691" y="4104"/>
                </a:cubicBezTo>
                <a:cubicBezTo>
                  <a:pt x="16212" y="4181"/>
                  <a:pt x="15757" y="4340"/>
                  <a:pt x="15343" y="4606"/>
                </a:cubicBezTo>
                <a:cubicBezTo>
                  <a:pt x="15236" y="4707"/>
                  <a:pt x="15148" y="4843"/>
                  <a:pt x="15023" y="4931"/>
                </a:cubicBezTo>
                <a:cubicBezTo>
                  <a:pt x="14935" y="5091"/>
                  <a:pt x="14840" y="5245"/>
                  <a:pt x="14817" y="5434"/>
                </a:cubicBezTo>
                <a:cubicBezTo>
                  <a:pt x="14805" y="5582"/>
                  <a:pt x="14840" y="5718"/>
                  <a:pt x="14870" y="5860"/>
                </a:cubicBezTo>
                <a:cubicBezTo>
                  <a:pt x="14899" y="5883"/>
                  <a:pt x="14905" y="5907"/>
                  <a:pt x="14911" y="5937"/>
                </a:cubicBezTo>
                <a:cubicBezTo>
                  <a:pt x="15071" y="6203"/>
                  <a:pt x="15313" y="6333"/>
                  <a:pt x="15603" y="6392"/>
                </a:cubicBezTo>
                <a:cubicBezTo>
                  <a:pt x="15612" y="6390"/>
                  <a:pt x="15620" y="6390"/>
                  <a:pt x="15627" y="6390"/>
                </a:cubicBezTo>
                <a:cubicBezTo>
                  <a:pt x="15650" y="6390"/>
                  <a:pt x="15668" y="6396"/>
                  <a:pt x="15686" y="6410"/>
                </a:cubicBezTo>
                <a:cubicBezTo>
                  <a:pt x="15693" y="6410"/>
                  <a:pt x="15701" y="6410"/>
                  <a:pt x="15708" y="6410"/>
                </a:cubicBezTo>
                <a:cubicBezTo>
                  <a:pt x="16201" y="6410"/>
                  <a:pt x="16613" y="6221"/>
                  <a:pt x="16945" y="5866"/>
                </a:cubicBezTo>
                <a:cubicBezTo>
                  <a:pt x="17034" y="5771"/>
                  <a:pt x="17134" y="5688"/>
                  <a:pt x="17211" y="5588"/>
                </a:cubicBezTo>
                <a:cubicBezTo>
                  <a:pt x="17223" y="5564"/>
                  <a:pt x="17229" y="5540"/>
                  <a:pt x="17246" y="5517"/>
                </a:cubicBezTo>
                <a:cubicBezTo>
                  <a:pt x="17583" y="5138"/>
                  <a:pt x="17861" y="4730"/>
                  <a:pt x="18021" y="4246"/>
                </a:cubicBezTo>
                <a:cubicBezTo>
                  <a:pt x="18042" y="4181"/>
                  <a:pt x="18082" y="4148"/>
                  <a:pt x="18136" y="4148"/>
                </a:cubicBezTo>
                <a:cubicBezTo>
                  <a:pt x="18157" y="4148"/>
                  <a:pt x="18180" y="4153"/>
                  <a:pt x="18204" y="4163"/>
                </a:cubicBezTo>
                <a:cubicBezTo>
                  <a:pt x="18231" y="4162"/>
                  <a:pt x="18258" y="4162"/>
                  <a:pt x="18284" y="4162"/>
                </a:cubicBezTo>
                <a:cubicBezTo>
                  <a:pt x="18465" y="4162"/>
                  <a:pt x="18644" y="4178"/>
                  <a:pt x="18819" y="4204"/>
                </a:cubicBezTo>
                <a:cubicBezTo>
                  <a:pt x="19002" y="4222"/>
                  <a:pt x="19180" y="4228"/>
                  <a:pt x="19363" y="4246"/>
                </a:cubicBezTo>
                <a:cubicBezTo>
                  <a:pt x="19405" y="4246"/>
                  <a:pt x="19452" y="4257"/>
                  <a:pt x="19493" y="4263"/>
                </a:cubicBezTo>
                <a:cubicBezTo>
                  <a:pt x="19765" y="4257"/>
                  <a:pt x="20031" y="4263"/>
                  <a:pt x="20297" y="4246"/>
                </a:cubicBezTo>
                <a:cubicBezTo>
                  <a:pt x="20776" y="4216"/>
                  <a:pt x="21243" y="4127"/>
                  <a:pt x="21698" y="3980"/>
                </a:cubicBezTo>
                <a:cubicBezTo>
                  <a:pt x="21716" y="3956"/>
                  <a:pt x="21740" y="3938"/>
                  <a:pt x="21775" y="3938"/>
                </a:cubicBezTo>
                <a:cubicBezTo>
                  <a:pt x="21793" y="3915"/>
                  <a:pt x="21823" y="3903"/>
                  <a:pt x="21852" y="3897"/>
                </a:cubicBezTo>
                <a:cubicBezTo>
                  <a:pt x="21882" y="3844"/>
                  <a:pt x="21941" y="3826"/>
                  <a:pt x="21988" y="3790"/>
                </a:cubicBezTo>
                <a:cubicBezTo>
                  <a:pt x="22136" y="3660"/>
                  <a:pt x="22272" y="3518"/>
                  <a:pt x="22325" y="3311"/>
                </a:cubicBezTo>
                <a:cubicBezTo>
                  <a:pt x="22307" y="3211"/>
                  <a:pt x="22361" y="3116"/>
                  <a:pt x="22337" y="3010"/>
                </a:cubicBezTo>
                <a:cubicBezTo>
                  <a:pt x="22278" y="2762"/>
                  <a:pt x="22171" y="2555"/>
                  <a:pt x="21988" y="2377"/>
                </a:cubicBezTo>
                <a:cubicBezTo>
                  <a:pt x="21809" y="2250"/>
                  <a:pt x="21624" y="2123"/>
                  <a:pt x="21389" y="2123"/>
                </a:cubicBezTo>
                <a:cubicBezTo>
                  <a:pt x="21384" y="2123"/>
                  <a:pt x="21379" y="2123"/>
                  <a:pt x="21373" y="2123"/>
                </a:cubicBezTo>
                <a:cubicBezTo>
                  <a:pt x="21149" y="2129"/>
                  <a:pt x="20918" y="2105"/>
                  <a:pt x="20711" y="2235"/>
                </a:cubicBezTo>
                <a:cubicBezTo>
                  <a:pt x="20676" y="2259"/>
                  <a:pt x="20622" y="2253"/>
                  <a:pt x="20575" y="2259"/>
                </a:cubicBezTo>
                <a:cubicBezTo>
                  <a:pt x="20510" y="2306"/>
                  <a:pt x="20439" y="2354"/>
                  <a:pt x="20356" y="2365"/>
                </a:cubicBezTo>
                <a:cubicBezTo>
                  <a:pt x="20067" y="2537"/>
                  <a:pt x="19836" y="2768"/>
                  <a:pt x="19688" y="3075"/>
                </a:cubicBezTo>
                <a:cubicBezTo>
                  <a:pt x="19671" y="3205"/>
                  <a:pt x="19629" y="3341"/>
                  <a:pt x="19700" y="3465"/>
                </a:cubicBezTo>
                <a:cubicBezTo>
                  <a:pt x="19712" y="3489"/>
                  <a:pt x="19730" y="3507"/>
                  <a:pt x="19742" y="3530"/>
                </a:cubicBezTo>
                <a:cubicBezTo>
                  <a:pt x="19871" y="3780"/>
                  <a:pt x="19958" y="3838"/>
                  <a:pt x="20112" y="3838"/>
                </a:cubicBezTo>
                <a:cubicBezTo>
                  <a:pt x="20183" y="3838"/>
                  <a:pt x="20269" y="3825"/>
                  <a:pt x="20380" y="3814"/>
                </a:cubicBezTo>
                <a:cubicBezTo>
                  <a:pt x="20457" y="3808"/>
                  <a:pt x="20504" y="3708"/>
                  <a:pt x="20593" y="3702"/>
                </a:cubicBezTo>
                <a:cubicBezTo>
                  <a:pt x="20605" y="3690"/>
                  <a:pt x="20617" y="3678"/>
                  <a:pt x="20628" y="3666"/>
                </a:cubicBezTo>
                <a:cubicBezTo>
                  <a:pt x="20634" y="3542"/>
                  <a:pt x="20522" y="3465"/>
                  <a:pt x="20504" y="3353"/>
                </a:cubicBezTo>
                <a:cubicBezTo>
                  <a:pt x="20463" y="3294"/>
                  <a:pt x="20427" y="3223"/>
                  <a:pt x="20404" y="3152"/>
                </a:cubicBezTo>
                <a:cubicBezTo>
                  <a:pt x="20380" y="3145"/>
                  <a:pt x="20358" y="3141"/>
                  <a:pt x="20337" y="3141"/>
                </a:cubicBezTo>
                <a:cubicBezTo>
                  <a:pt x="20291" y="3141"/>
                  <a:pt x="20251" y="3160"/>
                  <a:pt x="20214" y="3205"/>
                </a:cubicBezTo>
                <a:cubicBezTo>
                  <a:pt x="20144" y="3288"/>
                  <a:pt x="20043" y="3323"/>
                  <a:pt x="19937" y="3329"/>
                </a:cubicBezTo>
                <a:cubicBezTo>
                  <a:pt x="19883" y="3329"/>
                  <a:pt x="19830" y="3300"/>
                  <a:pt x="19866" y="3235"/>
                </a:cubicBezTo>
                <a:cubicBezTo>
                  <a:pt x="19925" y="3134"/>
                  <a:pt x="19948" y="3010"/>
                  <a:pt x="20055" y="2945"/>
                </a:cubicBezTo>
                <a:cubicBezTo>
                  <a:pt x="20386" y="2531"/>
                  <a:pt x="20743" y="2377"/>
                  <a:pt x="21140" y="2377"/>
                </a:cubicBezTo>
                <a:cubicBezTo>
                  <a:pt x="21282" y="2377"/>
                  <a:pt x="21428" y="2396"/>
                  <a:pt x="21580" y="2431"/>
                </a:cubicBezTo>
                <a:cubicBezTo>
                  <a:pt x="21811" y="2484"/>
                  <a:pt x="21982" y="2637"/>
                  <a:pt x="22053" y="2880"/>
                </a:cubicBezTo>
                <a:cubicBezTo>
                  <a:pt x="22083" y="2915"/>
                  <a:pt x="22089" y="2957"/>
                  <a:pt x="22083" y="2998"/>
                </a:cubicBezTo>
                <a:cubicBezTo>
                  <a:pt x="22089" y="3075"/>
                  <a:pt x="22089" y="3158"/>
                  <a:pt x="22077" y="3235"/>
                </a:cubicBezTo>
                <a:cubicBezTo>
                  <a:pt x="22077" y="3294"/>
                  <a:pt x="22071" y="3359"/>
                  <a:pt x="22018" y="3400"/>
                </a:cubicBezTo>
                <a:cubicBezTo>
                  <a:pt x="21929" y="3601"/>
                  <a:pt x="21775" y="3731"/>
                  <a:pt x="21580" y="3826"/>
                </a:cubicBezTo>
                <a:cubicBezTo>
                  <a:pt x="21533" y="3891"/>
                  <a:pt x="21468" y="3926"/>
                  <a:pt x="21379" y="3926"/>
                </a:cubicBezTo>
                <a:cubicBezTo>
                  <a:pt x="21255" y="3980"/>
                  <a:pt x="21125" y="4009"/>
                  <a:pt x="20989" y="4027"/>
                </a:cubicBezTo>
                <a:cubicBezTo>
                  <a:pt x="20924" y="4065"/>
                  <a:pt x="20854" y="4093"/>
                  <a:pt x="20775" y="4093"/>
                </a:cubicBezTo>
                <a:cubicBezTo>
                  <a:pt x="20768" y="4093"/>
                  <a:pt x="20760" y="4092"/>
                  <a:pt x="20753" y="4092"/>
                </a:cubicBezTo>
                <a:cubicBezTo>
                  <a:pt x="20729" y="4098"/>
                  <a:pt x="20699" y="4098"/>
                  <a:pt x="20676" y="4104"/>
                </a:cubicBezTo>
                <a:cubicBezTo>
                  <a:pt x="20658" y="4117"/>
                  <a:pt x="20637" y="4124"/>
                  <a:pt x="20615" y="4124"/>
                </a:cubicBezTo>
                <a:cubicBezTo>
                  <a:pt x="20608" y="4124"/>
                  <a:pt x="20600" y="4123"/>
                  <a:pt x="20593" y="4121"/>
                </a:cubicBezTo>
                <a:cubicBezTo>
                  <a:pt x="20464" y="4138"/>
                  <a:pt x="20335" y="4144"/>
                  <a:pt x="20206" y="4144"/>
                </a:cubicBezTo>
                <a:cubicBezTo>
                  <a:pt x="20021" y="4144"/>
                  <a:pt x="19837" y="4133"/>
                  <a:pt x="19653" y="4133"/>
                </a:cubicBezTo>
                <a:cubicBezTo>
                  <a:pt x="19635" y="4137"/>
                  <a:pt x="19617" y="4138"/>
                  <a:pt x="19598" y="4138"/>
                </a:cubicBezTo>
                <a:cubicBezTo>
                  <a:pt x="19551" y="4138"/>
                  <a:pt x="19505" y="4128"/>
                  <a:pt x="19458" y="4116"/>
                </a:cubicBezTo>
                <a:cubicBezTo>
                  <a:pt x="19416" y="4121"/>
                  <a:pt x="19381" y="4121"/>
                  <a:pt x="19339" y="4121"/>
                </a:cubicBezTo>
                <a:cubicBezTo>
                  <a:pt x="19325" y="4120"/>
                  <a:pt x="19310" y="4120"/>
                  <a:pt x="19295" y="4120"/>
                </a:cubicBezTo>
                <a:cubicBezTo>
                  <a:pt x="19264" y="4120"/>
                  <a:pt x="19234" y="4121"/>
                  <a:pt x="19203" y="4121"/>
                </a:cubicBezTo>
                <a:cubicBezTo>
                  <a:pt x="19156" y="4121"/>
                  <a:pt x="19109" y="4119"/>
                  <a:pt x="19062" y="4104"/>
                </a:cubicBezTo>
                <a:cubicBezTo>
                  <a:pt x="19008" y="4098"/>
                  <a:pt x="18961" y="4098"/>
                  <a:pt x="18908" y="4092"/>
                </a:cubicBezTo>
                <a:cubicBezTo>
                  <a:pt x="18873" y="4089"/>
                  <a:pt x="18839" y="4089"/>
                  <a:pt x="18804" y="4089"/>
                </a:cubicBezTo>
                <a:cubicBezTo>
                  <a:pt x="18772" y="4089"/>
                  <a:pt x="18739" y="4089"/>
                  <a:pt x="18707" y="4089"/>
                </a:cubicBezTo>
                <a:cubicBezTo>
                  <a:pt x="18615" y="4089"/>
                  <a:pt x="18524" y="4085"/>
                  <a:pt x="18435" y="4051"/>
                </a:cubicBezTo>
                <a:lnTo>
                  <a:pt x="18281" y="4051"/>
                </a:lnTo>
                <a:cubicBezTo>
                  <a:pt x="18257" y="4051"/>
                  <a:pt x="18237" y="4052"/>
                  <a:pt x="18220" y="4052"/>
                </a:cubicBezTo>
                <a:cubicBezTo>
                  <a:pt x="18127" y="4052"/>
                  <a:pt x="18128" y="4033"/>
                  <a:pt x="18163" y="3938"/>
                </a:cubicBezTo>
                <a:cubicBezTo>
                  <a:pt x="18163" y="3897"/>
                  <a:pt x="18175" y="3855"/>
                  <a:pt x="18198" y="3820"/>
                </a:cubicBezTo>
                <a:cubicBezTo>
                  <a:pt x="18198" y="3737"/>
                  <a:pt x="18234" y="3666"/>
                  <a:pt x="18252" y="3583"/>
                </a:cubicBezTo>
                <a:cubicBezTo>
                  <a:pt x="18258" y="3241"/>
                  <a:pt x="18281" y="2898"/>
                  <a:pt x="18151" y="2572"/>
                </a:cubicBezTo>
                <a:cubicBezTo>
                  <a:pt x="18110" y="2525"/>
                  <a:pt x="18086" y="2472"/>
                  <a:pt x="18080" y="2413"/>
                </a:cubicBezTo>
                <a:cubicBezTo>
                  <a:pt x="17956" y="2159"/>
                  <a:pt x="17761" y="1975"/>
                  <a:pt x="17524" y="1827"/>
                </a:cubicBezTo>
                <a:cubicBezTo>
                  <a:pt x="17465" y="1792"/>
                  <a:pt x="17424" y="1745"/>
                  <a:pt x="17377" y="1697"/>
                </a:cubicBezTo>
                <a:cubicBezTo>
                  <a:pt x="17341" y="1697"/>
                  <a:pt x="17317" y="1686"/>
                  <a:pt x="17300" y="1662"/>
                </a:cubicBezTo>
                <a:cubicBezTo>
                  <a:pt x="17264" y="1656"/>
                  <a:pt x="17241" y="1650"/>
                  <a:pt x="17217" y="1626"/>
                </a:cubicBezTo>
                <a:cubicBezTo>
                  <a:pt x="17128" y="1626"/>
                  <a:pt x="17057" y="1573"/>
                  <a:pt x="16975" y="1556"/>
                </a:cubicBezTo>
                <a:cubicBezTo>
                  <a:pt x="16572" y="1445"/>
                  <a:pt x="16165" y="1406"/>
                  <a:pt x="15754" y="1406"/>
                </a:cubicBezTo>
                <a:cubicBezTo>
                  <a:pt x="15549" y="1406"/>
                  <a:pt x="15343" y="1416"/>
                  <a:pt x="15136" y="1431"/>
                </a:cubicBezTo>
                <a:cubicBezTo>
                  <a:pt x="15112" y="1425"/>
                  <a:pt x="15083" y="1425"/>
                  <a:pt x="15059" y="1420"/>
                </a:cubicBezTo>
                <a:cubicBezTo>
                  <a:pt x="14994" y="1425"/>
                  <a:pt x="14929" y="1431"/>
                  <a:pt x="14864" y="1437"/>
                </a:cubicBezTo>
                <a:cubicBezTo>
                  <a:pt x="14837" y="1447"/>
                  <a:pt x="14812" y="1452"/>
                  <a:pt x="14791" y="1452"/>
                </a:cubicBezTo>
                <a:cubicBezTo>
                  <a:pt x="14709" y="1452"/>
                  <a:pt x="14663" y="1388"/>
                  <a:pt x="14621" y="1313"/>
                </a:cubicBezTo>
                <a:cubicBezTo>
                  <a:pt x="14574" y="1284"/>
                  <a:pt x="14556" y="1242"/>
                  <a:pt x="14545" y="1195"/>
                </a:cubicBezTo>
                <a:cubicBezTo>
                  <a:pt x="14379" y="1012"/>
                  <a:pt x="14213" y="840"/>
                  <a:pt x="14024" y="686"/>
                </a:cubicBezTo>
                <a:cubicBezTo>
                  <a:pt x="13947" y="633"/>
                  <a:pt x="13876" y="580"/>
                  <a:pt x="13800" y="521"/>
                </a:cubicBezTo>
                <a:cubicBezTo>
                  <a:pt x="13699" y="503"/>
                  <a:pt x="13616" y="450"/>
                  <a:pt x="13551" y="373"/>
                </a:cubicBezTo>
                <a:cubicBezTo>
                  <a:pt x="13321" y="296"/>
                  <a:pt x="13084" y="219"/>
                  <a:pt x="12854" y="142"/>
                </a:cubicBezTo>
                <a:cubicBezTo>
                  <a:pt x="12806" y="128"/>
                  <a:pt x="12758" y="95"/>
                  <a:pt x="12707" y="95"/>
                </a:cubicBezTo>
                <a:cubicBezTo>
                  <a:pt x="12695" y="95"/>
                  <a:pt x="12683" y="96"/>
                  <a:pt x="12670" y="101"/>
                </a:cubicBezTo>
                <a:cubicBezTo>
                  <a:pt x="12670" y="107"/>
                  <a:pt x="12670" y="107"/>
                  <a:pt x="12670" y="107"/>
                </a:cubicBezTo>
                <a:cubicBezTo>
                  <a:pt x="12664" y="101"/>
                  <a:pt x="12659" y="101"/>
                  <a:pt x="12653" y="101"/>
                </a:cubicBezTo>
                <a:cubicBezTo>
                  <a:pt x="12564" y="60"/>
                  <a:pt x="12469" y="48"/>
                  <a:pt x="12369" y="48"/>
                </a:cubicBezTo>
                <a:cubicBezTo>
                  <a:pt x="12256" y="42"/>
                  <a:pt x="12150" y="30"/>
                  <a:pt x="12038" y="24"/>
                </a:cubicBezTo>
                <a:cubicBezTo>
                  <a:pt x="11979" y="33"/>
                  <a:pt x="11924" y="41"/>
                  <a:pt x="11867" y="41"/>
                </a:cubicBezTo>
                <a:cubicBezTo>
                  <a:pt x="11843" y="41"/>
                  <a:pt x="11820" y="39"/>
                  <a:pt x="11795" y="36"/>
                </a:cubicBezTo>
                <a:cubicBezTo>
                  <a:pt x="11476" y="72"/>
                  <a:pt x="11157" y="107"/>
                  <a:pt x="10843" y="166"/>
                </a:cubicBezTo>
                <a:cubicBezTo>
                  <a:pt x="10778" y="184"/>
                  <a:pt x="10702" y="178"/>
                  <a:pt x="10648" y="237"/>
                </a:cubicBezTo>
                <a:cubicBezTo>
                  <a:pt x="10636" y="231"/>
                  <a:pt x="10631" y="231"/>
                  <a:pt x="10613" y="231"/>
                </a:cubicBezTo>
                <a:cubicBezTo>
                  <a:pt x="10536" y="249"/>
                  <a:pt x="10459" y="278"/>
                  <a:pt x="10376" y="308"/>
                </a:cubicBezTo>
                <a:cubicBezTo>
                  <a:pt x="10353" y="320"/>
                  <a:pt x="10329" y="326"/>
                  <a:pt x="10305" y="338"/>
                </a:cubicBezTo>
                <a:cubicBezTo>
                  <a:pt x="10264" y="355"/>
                  <a:pt x="10217" y="367"/>
                  <a:pt x="10187" y="391"/>
                </a:cubicBezTo>
                <a:cubicBezTo>
                  <a:pt x="10175" y="397"/>
                  <a:pt x="10169" y="403"/>
                  <a:pt x="10169" y="409"/>
                </a:cubicBezTo>
                <a:cubicBezTo>
                  <a:pt x="10160" y="404"/>
                  <a:pt x="10151" y="402"/>
                  <a:pt x="10142" y="402"/>
                </a:cubicBezTo>
                <a:cubicBezTo>
                  <a:pt x="10104" y="402"/>
                  <a:pt x="10067" y="436"/>
                  <a:pt x="10033" y="450"/>
                </a:cubicBezTo>
                <a:cubicBezTo>
                  <a:pt x="9945" y="474"/>
                  <a:pt x="9862" y="509"/>
                  <a:pt x="9785" y="556"/>
                </a:cubicBezTo>
                <a:cubicBezTo>
                  <a:pt x="9744" y="562"/>
                  <a:pt x="9708" y="574"/>
                  <a:pt x="9679" y="604"/>
                </a:cubicBezTo>
                <a:cubicBezTo>
                  <a:pt x="9667" y="604"/>
                  <a:pt x="9649" y="598"/>
                  <a:pt x="9637" y="598"/>
                </a:cubicBezTo>
                <a:cubicBezTo>
                  <a:pt x="9620" y="621"/>
                  <a:pt x="9590" y="639"/>
                  <a:pt x="9560" y="639"/>
                </a:cubicBezTo>
                <a:cubicBezTo>
                  <a:pt x="9513" y="669"/>
                  <a:pt x="9472" y="692"/>
                  <a:pt x="9424" y="722"/>
                </a:cubicBezTo>
                <a:cubicBezTo>
                  <a:pt x="9407" y="728"/>
                  <a:pt x="9395" y="734"/>
                  <a:pt x="9389" y="757"/>
                </a:cubicBezTo>
                <a:cubicBezTo>
                  <a:pt x="9383" y="755"/>
                  <a:pt x="9377" y="754"/>
                  <a:pt x="9371" y="754"/>
                </a:cubicBezTo>
                <a:cubicBezTo>
                  <a:pt x="9346" y="754"/>
                  <a:pt x="9318" y="771"/>
                  <a:pt x="9294" y="781"/>
                </a:cubicBezTo>
                <a:lnTo>
                  <a:pt x="9288" y="781"/>
                </a:lnTo>
                <a:cubicBezTo>
                  <a:pt x="9229" y="799"/>
                  <a:pt x="9170" y="805"/>
                  <a:pt x="9152" y="876"/>
                </a:cubicBezTo>
                <a:cubicBezTo>
                  <a:pt x="9143" y="873"/>
                  <a:pt x="9133" y="873"/>
                  <a:pt x="9124" y="873"/>
                </a:cubicBezTo>
                <a:cubicBezTo>
                  <a:pt x="9056" y="873"/>
                  <a:pt x="9002" y="924"/>
                  <a:pt x="8940" y="935"/>
                </a:cubicBezTo>
                <a:cubicBezTo>
                  <a:pt x="8839" y="976"/>
                  <a:pt x="8750" y="1041"/>
                  <a:pt x="8644" y="1059"/>
                </a:cubicBezTo>
                <a:cubicBezTo>
                  <a:pt x="8614" y="994"/>
                  <a:pt x="8609" y="935"/>
                  <a:pt x="8614" y="881"/>
                </a:cubicBezTo>
                <a:cubicBezTo>
                  <a:pt x="8573" y="793"/>
                  <a:pt x="8585" y="698"/>
                  <a:pt x="8573" y="604"/>
                </a:cubicBezTo>
                <a:cubicBezTo>
                  <a:pt x="8538" y="574"/>
                  <a:pt x="8526" y="527"/>
                  <a:pt x="8520" y="485"/>
                </a:cubicBezTo>
                <a:cubicBezTo>
                  <a:pt x="8473" y="273"/>
                  <a:pt x="8348" y="131"/>
                  <a:pt x="8153" y="48"/>
                </a:cubicBezTo>
                <a:cubicBezTo>
                  <a:pt x="8136" y="42"/>
                  <a:pt x="8124" y="24"/>
                  <a:pt x="8106" y="12"/>
                </a:cubicBezTo>
                <a:cubicBezTo>
                  <a:pt x="8065" y="4"/>
                  <a:pt x="8025" y="0"/>
                  <a:pt x="79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9"/>
          <p:cNvSpPr/>
          <p:nvPr/>
        </p:nvSpPr>
        <p:spPr>
          <a:xfrm rot="10800000">
            <a:off x="6918614" y="3365056"/>
            <a:ext cx="876495" cy="956654"/>
          </a:xfrm>
          <a:custGeom>
            <a:avLst/>
            <a:gdLst/>
            <a:ahLst/>
            <a:cxnLst/>
            <a:rect l="l" t="t" r="r" b="b"/>
            <a:pathLst>
              <a:path w="22361" h="24406" extrusionOk="0">
                <a:moveTo>
                  <a:pt x="8411" y="807"/>
                </a:moveTo>
                <a:cubicBezTo>
                  <a:pt x="8423" y="807"/>
                  <a:pt x="8436" y="811"/>
                  <a:pt x="8443" y="822"/>
                </a:cubicBezTo>
                <a:cubicBezTo>
                  <a:pt x="8449" y="852"/>
                  <a:pt x="8425" y="870"/>
                  <a:pt x="8402" y="870"/>
                </a:cubicBezTo>
                <a:cubicBezTo>
                  <a:pt x="8397" y="871"/>
                  <a:pt x="8393" y="872"/>
                  <a:pt x="8388" y="872"/>
                </a:cubicBezTo>
                <a:cubicBezTo>
                  <a:pt x="8375" y="872"/>
                  <a:pt x="8363" y="865"/>
                  <a:pt x="8354" y="852"/>
                </a:cubicBezTo>
                <a:cubicBezTo>
                  <a:pt x="8354" y="828"/>
                  <a:pt x="8372" y="816"/>
                  <a:pt x="8390" y="811"/>
                </a:cubicBezTo>
                <a:cubicBezTo>
                  <a:pt x="8396" y="808"/>
                  <a:pt x="8404" y="807"/>
                  <a:pt x="8411" y="807"/>
                </a:cubicBezTo>
                <a:close/>
                <a:moveTo>
                  <a:pt x="8439" y="1395"/>
                </a:moveTo>
                <a:cubicBezTo>
                  <a:pt x="8451" y="1395"/>
                  <a:pt x="8464" y="1399"/>
                  <a:pt x="8478" y="1408"/>
                </a:cubicBezTo>
                <a:cubicBezTo>
                  <a:pt x="8484" y="1408"/>
                  <a:pt x="8490" y="1431"/>
                  <a:pt x="8484" y="1437"/>
                </a:cubicBezTo>
                <a:cubicBezTo>
                  <a:pt x="8467" y="1454"/>
                  <a:pt x="8448" y="1464"/>
                  <a:pt x="8424" y="1464"/>
                </a:cubicBezTo>
                <a:cubicBezTo>
                  <a:pt x="8407" y="1464"/>
                  <a:pt x="8388" y="1459"/>
                  <a:pt x="8366" y="1449"/>
                </a:cubicBezTo>
                <a:cubicBezTo>
                  <a:pt x="8387" y="1416"/>
                  <a:pt x="8410" y="1395"/>
                  <a:pt x="8439" y="1395"/>
                </a:cubicBezTo>
                <a:close/>
                <a:moveTo>
                  <a:pt x="8313" y="1709"/>
                </a:moveTo>
                <a:cubicBezTo>
                  <a:pt x="8331" y="1709"/>
                  <a:pt x="8354" y="1715"/>
                  <a:pt x="8348" y="1739"/>
                </a:cubicBezTo>
                <a:cubicBezTo>
                  <a:pt x="8348" y="1762"/>
                  <a:pt x="8325" y="1780"/>
                  <a:pt x="8301" y="1780"/>
                </a:cubicBezTo>
                <a:cubicBezTo>
                  <a:pt x="8283" y="1780"/>
                  <a:pt x="8260" y="1780"/>
                  <a:pt x="8260" y="1757"/>
                </a:cubicBezTo>
                <a:cubicBezTo>
                  <a:pt x="8266" y="1733"/>
                  <a:pt x="8289" y="1721"/>
                  <a:pt x="8313" y="1709"/>
                </a:cubicBezTo>
                <a:close/>
                <a:moveTo>
                  <a:pt x="7799" y="236"/>
                </a:moveTo>
                <a:cubicBezTo>
                  <a:pt x="7967" y="236"/>
                  <a:pt x="8103" y="348"/>
                  <a:pt x="8147" y="544"/>
                </a:cubicBezTo>
                <a:cubicBezTo>
                  <a:pt x="8189" y="722"/>
                  <a:pt x="8189" y="905"/>
                  <a:pt x="8189" y="1088"/>
                </a:cubicBezTo>
                <a:cubicBezTo>
                  <a:pt x="8189" y="1242"/>
                  <a:pt x="8147" y="1366"/>
                  <a:pt x="8000" y="1431"/>
                </a:cubicBezTo>
                <a:cubicBezTo>
                  <a:pt x="7935" y="1461"/>
                  <a:pt x="7881" y="1490"/>
                  <a:pt x="7840" y="1544"/>
                </a:cubicBezTo>
                <a:cubicBezTo>
                  <a:pt x="7781" y="1556"/>
                  <a:pt x="7716" y="1579"/>
                  <a:pt x="7716" y="1662"/>
                </a:cubicBezTo>
                <a:cubicBezTo>
                  <a:pt x="7701" y="1652"/>
                  <a:pt x="7688" y="1648"/>
                  <a:pt x="7676" y="1648"/>
                </a:cubicBezTo>
                <a:cubicBezTo>
                  <a:pt x="7639" y="1648"/>
                  <a:pt x="7611" y="1686"/>
                  <a:pt x="7580" y="1703"/>
                </a:cubicBezTo>
                <a:cubicBezTo>
                  <a:pt x="7497" y="1751"/>
                  <a:pt x="7420" y="1804"/>
                  <a:pt x="7343" y="1857"/>
                </a:cubicBezTo>
                <a:cubicBezTo>
                  <a:pt x="7331" y="1875"/>
                  <a:pt x="7314" y="1887"/>
                  <a:pt x="7308" y="1904"/>
                </a:cubicBezTo>
                <a:cubicBezTo>
                  <a:pt x="7296" y="1910"/>
                  <a:pt x="7290" y="1916"/>
                  <a:pt x="7284" y="1916"/>
                </a:cubicBezTo>
                <a:cubicBezTo>
                  <a:pt x="7266" y="1928"/>
                  <a:pt x="7255" y="1934"/>
                  <a:pt x="7243" y="1946"/>
                </a:cubicBezTo>
                <a:cubicBezTo>
                  <a:pt x="7154" y="1981"/>
                  <a:pt x="7089" y="2052"/>
                  <a:pt x="7030" y="2123"/>
                </a:cubicBezTo>
                <a:cubicBezTo>
                  <a:pt x="6918" y="2206"/>
                  <a:pt x="6799" y="2283"/>
                  <a:pt x="6681" y="2371"/>
                </a:cubicBezTo>
                <a:cubicBezTo>
                  <a:pt x="6616" y="2034"/>
                  <a:pt x="6652" y="1691"/>
                  <a:pt x="6782" y="1378"/>
                </a:cubicBezTo>
                <a:cubicBezTo>
                  <a:pt x="6888" y="1124"/>
                  <a:pt x="7018" y="887"/>
                  <a:pt x="7172" y="657"/>
                </a:cubicBezTo>
                <a:cubicBezTo>
                  <a:pt x="7290" y="485"/>
                  <a:pt x="7438" y="355"/>
                  <a:pt x="7627" y="273"/>
                </a:cubicBezTo>
                <a:cubicBezTo>
                  <a:pt x="7687" y="248"/>
                  <a:pt x="7745" y="236"/>
                  <a:pt x="7799" y="236"/>
                </a:cubicBezTo>
                <a:close/>
                <a:moveTo>
                  <a:pt x="2613" y="2797"/>
                </a:moveTo>
                <a:cubicBezTo>
                  <a:pt x="2708" y="2797"/>
                  <a:pt x="2655" y="2844"/>
                  <a:pt x="2649" y="2880"/>
                </a:cubicBezTo>
                <a:cubicBezTo>
                  <a:pt x="2631" y="2875"/>
                  <a:pt x="2614" y="2873"/>
                  <a:pt x="2597" y="2873"/>
                </a:cubicBezTo>
                <a:cubicBezTo>
                  <a:pt x="2574" y="2873"/>
                  <a:pt x="2551" y="2876"/>
                  <a:pt x="2531" y="2880"/>
                </a:cubicBezTo>
                <a:cubicBezTo>
                  <a:pt x="2537" y="2838"/>
                  <a:pt x="2554" y="2803"/>
                  <a:pt x="2613" y="2797"/>
                </a:cubicBezTo>
                <a:close/>
                <a:moveTo>
                  <a:pt x="2649" y="2886"/>
                </a:moveTo>
                <a:cubicBezTo>
                  <a:pt x="2678" y="2909"/>
                  <a:pt x="2749" y="2880"/>
                  <a:pt x="2743" y="2939"/>
                </a:cubicBezTo>
                <a:cubicBezTo>
                  <a:pt x="2743" y="2980"/>
                  <a:pt x="2690" y="2980"/>
                  <a:pt x="2655" y="2992"/>
                </a:cubicBezTo>
                <a:cubicBezTo>
                  <a:pt x="2655" y="2992"/>
                  <a:pt x="2649" y="2998"/>
                  <a:pt x="2649" y="2998"/>
                </a:cubicBezTo>
                <a:cubicBezTo>
                  <a:pt x="2649" y="2963"/>
                  <a:pt x="2649" y="2921"/>
                  <a:pt x="2649" y="2886"/>
                </a:cubicBezTo>
                <a:close/>
                <a:moveTo>
                  <a:pt x="13545" y="3122"/>
                </a:moveTo>
                <a:cubicBezTo>
                  <a:pt x="13569" y="3128"/>
                  <a:pt x="13604" y="3140"/>
                  <a:pt x="13593" y="3170"/>
                </a:cubicBezTo>
                <a:cubicBezTo>
                  <a:pt x="13588" y="3196"/>
                  <a:pt x="13564" y="3200"/>
                  <a:pt x="13539" y="3200"/>
                </a:cubicBezTo>
                <a:cubicBezTo>
                  <a:pt x="13531" y="3200"/>
                  <a:pt x="13523" y="3199"/>
                  <a:pt x="13516" y="3199"/>
                </a:cubicBezTo>
                <a:cubicBezTo>
                  <a:pt x="13498" y="3199"/>
                  <a:pt x="13480" y="3187"/>
                  <a:pt x="13480" y="3170"/>
                </a:cubicBezTo>
                <a:cubicBezTo>
                  <a:pt x="13480" y="3128"/>
                  <a:pt x="13516" y="3122"/>
                  <a:pt x="13545" y="3122"/>
                </a:cubicBezTo>
                <a:close/>
                <a:moveTo>
                  <a:pt x="8087" y="1509"/>
                </a:moveTo>
                <a:cubicBezTo>
                  <a:pt x="8113" y="1509"/>
                  <a:pt x="8131" y="1522"/>
                  <a:pt x="8124" y="1567"/>
                </a:cubicBezTo>
                <a:cubicBezTo>
                  <a:pt x="8076" y="1810"/>
                  <a:pt x="8053" y="2064"/>
                  <a:pt x="7958" y="2289"/>
                </a:cubicBezTo>
                <a:cubicBezTo>
                  <a:pt x="7810" y="2620"/>
                  <a:pt x="7586" y="2904"/>
                  <a:pt x="7326" y="3152"/>
                </a:cubicBezTo>
                <a:cubicBezTo>
                  <a:pt x="7271" y="3207"/>
                  <a:pt x="7233" y="3233"/>
                  <a:pt x="7194" y="3233"/>
                </a:cubicBezTo>
                <a:cubicBezTo>
                  <a:pt x="7156" y="3233"/>
                  <a:pt x="7117" y="3210"/>
                  <a:pt x="7060" y="3164"/>
                </a:cubicBezTo>
                <a:cubicBezTo>
                  <a:pt x="6888" y="3034"/>
                  <a:pt x="6805" y="2844"/>
                  <a:pt x="6723" y="2649"/>
                </a:cubicBezTo>
                <a:cubicBezTo>
                  <a:pt x="6687" y="2555"/>
                  <a:pt x="6705" y="2507"/>
                  <a:pt x="6782" y="2448"/>
                </a:cubicBezTo>
                <a:cubicBezTo>
                  <a:pt x="6906" y="2360"/>
                  <a:pt x="7042" y="2277"/>
                  <a:pt x="7142" y="2153"/>
                </a:cubicBezTo>
                <a:cubicBezTo>
                  <a:pt x="7195" y="2117"/>
                  <a:pt x="7255" y="2082"/>
                  <a:pt x="7296" y="2028"/>
                </a:cubicBezTo>
                <a:cubicBezTo>
                  <a:pt x="7308" y="2017"/>
                  <a:pt x="7326" y="2005"/>
                  <a:pt x="7337" y="1993"/>
                </a:cubicBezTo>
                <a:cubicBezTo>
                  <a:pt x="7349" y="1987"/>
                  <a:pt x="7355" y="1975"/>
                  <a:pt x="7361" y="1969"/>
                </a:cubicBezTo>
                <a:cubicBezTo>
                  <a:pt x="7367" y="1963"/>
                  <a:pt x="7379" y="1963"/>
                  <a:pt x="7385" y="1958"/>
                </a:cubicBezTo>
                <a:cubicBezTo>
                  <a:pt x="7503" y="1881"/>
                  <a:pt x="7615" y="1810"/>
                  <a:pt x="7728" y="1733"/>
                </a:cubicBezTo>
                <a:cubicBezTo>
                  <a:pt x="7739" y="1727"/>
                  <a:pt x="7751" y="1715"/>
                  <a:pt x="7757" y="1703"/>
                </a:cubicBezTo>
                <a:cubicBezTo>
                  <a:pt x="7757" y="1703"/>
                  <a:pt x="7763" y="1703"/>
                  <a:pt x="7769" y="1697"/>
                </a:cubicBezTo>
                <a:cubicBezTo>
                  <a:pt x="7810" y="1680"/>
                  <a:pt x="7852" y="1650"/>
                  <a:pt x="7893" y="1626"/>
                </a:cubicBezTo>
                <a:cubicBezTo>
                  <a:pt x="7893" y="1621"/>
                  <a:pt x="7899" y="1615"/>
                  <a:pt x="7899" y="1609"/>
                </a:cubicBezTo>
                <a:cubicBezTo>
                  <a:pt x="7905" y="1609"/>
                  <a:pt x="7905" y="1603"/>
                  <a:pt x="7911" y="1603"/>
                </a:cubicBezTo>
                <a:cubicBezTo>
                  <a:pt x="7964" y="1597"/>
                  <a:pt x="8000" y="1561"/>
                  <a:pt x="8029" y="1520"/>
                </a:cubicBezTo>
                <a:cubicBezTo>
                  <a:pt x="8048" y="1515"/>
                  <a:pt x="8070" y="1509"/>
                  <a:pt x="8087" y="1509"/>
                </a:cubicBezTo>
                <a:close/>
                <a:moveTo>
                  <a:pt x="13488" y="3380"/>
                </a:moveTo>
                <a:cubicBezTo>
                  <a:pt x="13512" y="3380"/>
                  <a:pt x="13536" y="3393"/>
                  <a:pt x="13563" y="3430"/>
                </a:cubicBezTo>
                <a:cubicBezTo>
                  <a:pt x="13551" y="3442"/>
                  <a:pt x="13534" y="3453"/>
                  <a:pt x="13522" y="3465"/>
                </a:cubicBezTo>
                <a:cubicBezTo>
                  <a:pt x="13489" y="3475"/>
                  <a:pt x="13458" y="3498"/>
                  <a:pt x="13428" y="3498"/>
                </a:cubicBezTo>
                <a:cubicBezTo>
                  <a:pt x="13404" y="3498"/>
                  <a:pt x="13380" y="3483"/>
                  <a:pt x="13356" y="3436"/>
                </a:cubicBezTo>
                <a:cubicBezTo>
                  <a:pt x="13402" y="3424"/>
                  <a:pt x="13444" y="3380"/>
                  <a:pt x="13488" y="3380"/>
                </a:cubicBezTo>
                <a:close/>
                <a:moveTo>
                  <a:pt x="20492" y="3589"/>
                </a:moveTo>
                <a:cubicBezTo>
                  <a:pt x="20504" y="3589"/>
                  <a:pt x="20510" y="3601"/>
                  <a:pt x="20522" y="3607"/>
                </a:cubicBezTo>
                <a:cubicBezTo>
                  <a:pt x="20510" y="3613"/>
                  <a:pt x="20504" y="3625"/>
                  <a:pt x="20498" y="3625"/>
                </a:cubicBezTo>
                <a:cubicBezTo>
                  <a:pt x="20496" y="3626"/>
                  <a:pt x="20494" y="3626"/>
                  <a:pt x="20492" y="3626"/>
                </a:cubicBezTo>
                <a:cubicBezTo>
                  <a:pt x="20482" y="3626"/>
                  <a:pt x="20474" y="3618"/>
                  <a:pt x="20469" y="3613"/>
                </a:cubicBezTo>
                <a:cubicBezTo>
                  <a:pt x="20475" y="3607"/>
                  <a:pt x="20486" y="3595"/>
                  <a:pt x="20492" y="3589"/>
                </a:cubicBezTo>
                <a:close/>
                <a:moveTo>
                  <a:pt x="12664" y="160"/>
                </a:moveTo>
                <a:cubicBezTo>
                  <a:pt x="12670" y="166"/>
                  <a:pt x="12676" y="166"/>
                  <a:pt x="12682" y="172"/>
                </a:cubicBezTo>
                <a:cubicBezTo>
                  <a:pt x="12765" y="278"/>
                  <a:pt x="12901" y="290"/>
                  <a:pt x="13019" y="326"/>
                </a:cubicBezTo>
                <a:cubicBezTo>
                  <a:pt x="13616" y="515"/>
                  <a:pt x="14107" y="834"/>
                  <a:pt x="14468" y="1354"/>
                </a:cubicBezTo>
                <a:cubicBezTo>
                  <a:pt x="14509" y="1408"/>
                  <a:pt x="14539" y="1455"/>
                  <a:pt x="14468" y="1502"/>
                </a:cubicBezTo>
                <a:cubicBezTo>
                  <a:pt x="14048" y="1585"/>
                  <a:pt x="13646" y="1715"/>
                  <a:pt x="13256" y="1887"/>
                </a:cubicBezTo>
                <a:cubicBezTo>
                  <a:pt x="12694" y="2129"/>
                  <a:pt x="12203" y="2490"/>
                  <a:pt x="11683" y="2797"/>
                </a:cubicBezTo>
                <a:cubicBezTo>
                  <a:pt x="11328" y="3004"/>
                  <a:pt x="10968" y="3199"/>
                  <a:pt x="10583" y="3347"/>
                </a:cubicBezTo>
                <a:cubicBezTo>
                  <a:pt x="10305" y="3453"/>
                  <a:pt x="10016" y="3512"/>
                  <a:pt x="9732" y="3583"/>
                </a:cubicBezTo>
                <a:cubicBezTo>
                  <a:pt x="9440" y="3658"/>
                  <a:pt x="9151" y="3695"/>
                  <a:pt x="8861" y="3695"/>
                </a:cubicBezTo>
                <a:cubicBezTo>
                  <a:pt x="8622" y="3695"/>
                  <a:pt x="8382" y="3670"/>
                  <a:pt x="8141" y="3619"/>
                </a:cubicBezTo>
                <a:cubicBezTo>
                  <a:pt x="7911" y="3572"/>
                  <a:pt x="7674" y="3542"/>
                  <a:pt x="7479" y="3377"/>
                </a:cubicBezTo>
                <a:cubicBezTo>
                  <a:pt x="7509" y="3341"/>
                  <a:pt x="7527" y="3306"/>
                  <a:pt x="7556" y="3282"/>
                </a:cubicBezTo>
                <a:cubicBezTo>
                  <a:pt x="7745" y="3128"/>
                  <a:pt x="7887" y="2933"/>
                  <a:pt x="8035" y="2738"/>
                </a:cubicBezTo>
                <a:cubicBezTo>
                  <a:pt x="8337" y="2336"/>
                  <a:pt x="8544" y="1887"/>
                  <a:pt x="8614" y="1384"/>
                </a:cubicBezTo>
                <a:cubicBezTo>
                  <a:pt x="8638" y="1230"/>
                  <a:pt x="8703" y="1153"/>
                  <a:pt x="8833" y="1106"/>
                </a:cubicBezTo>
                <a:cubicBezTo>
                  <a:pt x="8898" y="1083"/>
                  <a:pt x="8957" y="1059"/>
                  <a:pt x="9016" y="1029"/>
                </a:cubicBezTo>
                <a:cubicBezTo>
                  <a:pt x="9070" y="1000"/>
                  <a:pt x="9129" y="988"/>
                  <a:pt x="9176" y="941"/>
                </a:cubicBezTo>
                <a:cubicBezTo>
                  <a:pt x="9218" y="941"/>
                  <a:pt x="9253" y="917"/>
                  <a:pt x="9288" y="881"/>
                </a:cubicBezTo>
                <a:cubicBezTo>
                  <a:pt x="9306" y="881"/>
                  <a:pt x="9324" y="876"/>
                  <a:pt x="9342" y="870"/>
                </a:cubicBezTo>
                <a:cubicBezTo>
                  <a:pt x="9365" y="858"/>
                  <a:pt x="9395" y="846"/>
                  <a:pt x="9413" y="828"/>
                </a:cubicBezTo>
                <a:cubicBezTo>
                  <a:pt x="9419" y="828"/>
                  <a:pt x="9430" y="822"/>
                  <a:pt x="9442" y="822"/>
                </a:cubicBezTo>
                <a:cubicBezTo>
                  <a:pt x="9543" y="793"/>
                  <a:pt x="9643" y="751"/>
                  <a:pt x="9726" y="686"/>
                </a:cubicBezTo>
                <a:cubicBezTo>
                  <a:pt x="9785" y="680"/>
                  <a:pt x="9832" y="657"/>
                  <a:pt x="9880" y="621"/>
                </a:cubicBezTo>
                <a:cubicBezTo>
                  <a:pt x="9957" y="610"/>
                  <a:pt x="10022" y="580"/>
                  <a:pt x="10081" y="533"/>
                </a:cubicBezTo>
                <a:cubicBezTo>
                  <a:pt x="10134" y="515"/>
                  <a:pt x="10205" y="533"/>
                  <a:pt x="10211" y="444"/>
                </a:cubicBezTo>
                <a:cubicBezTo>
                  <a:pt x="10223" y="461"/>
                  <a:pt x="10236" y="467"/>
                  <a:pt x="10249" y="467"/>
                </a:cubicBezTo>
                <a:cubicBezTo>
                  <a:pt x="10268" y="467"/>
                  <a:pt x="10288" y="454"/>
                  <a:pt x="10305" y="444"/>
                </a:cubicBezTo>
                <a:cubicBezTo>
                  <a:pt x="10310" y="445"/>
                  <a:pt x="10315" y="445"/>
                  <a:pt x="10319" y="445"/>
                </a:cubicBezTo>
                <a:cubicBezTo>
                  <a:pt x="10348" y="445"/>
                  <a:pt x="10373" y="429"/>
                  <a:pt x="10388" y="409"/>
                </a:cubicBezTo>
                <a:cubicBezTo>
                  <a:pt x="10477" y="373"/>
                  <a:pt x="10589" y="397"/>
                  <a:pt x="10642" y="284"/>
                </a:cubicBezTo>
                <a:cubicBezTo>
                  <a:pt x="10642" y="284"/>
                  <a:pt x="10642" y="284"/>
                  <a:pt x="10642" y="278"/>
                </a:cubicBezTo>
                <a:cubicBezTo>
                  <a:pt x="10651" y="283"/>
                  <a:pt x="10659" y="287"/>
                  <a:pt x="10667" y="287"/>
                </a:cubicBezTo>
                <a:cubicBezTo>
                  <a:pt x="10671" y="287"/>
                  <a:pt x="10674" y="286"/>
                  <a:pt x="10678" y="284"/>
                </a:cubicBezTo>
                <a:cubicBezTo>
                  <a:pt x="10712" y="296"/>
                  <a:pt x="10747" y="301"/>
                  <a:pt x="10781" y="301"/>
                </a:cubicBezTo>
                <a:cubicBezTo>
                  <a:pt x="10847" y="301"/>
                  <a:pt x="10913" y="284"/>
                  <a:pt x="10979" y="273"/>
                </a:cubicBezTo>
                <a:cubicBezTo>
                  <a:pt x="11326" y="201"/>
                  <a:pt x="11678" y="161"/>
                  <a:pt x="12032" y="161"/>
                </a:cubicBezTo>
                <a:cubicBezTo>
                  <a:pt x="12203" y="161"/>
                  <a:pt x="12375" y="170"/>
                  <a:pt x="12546" y="190"/>
                </a:cubicBezTo>
                <a:cubicBezTo>
                  <a:pt x="12562" y="193"/>
                  <a:pt x="12582" y="201"/>
                  <a:pt x="12601" y="201"/>
                </a:cubicBezTo>
                <a:cubicBezTo>
                  <a:pt x="12617" y="201"/>
                  <a:pt x="12632" y="194"/>
                  <a:pt x="12641" y="172"/>
                </a:cubicBezTo>
                <a:cubicBezTo>
                  <a:pt x="12653" y="166"/>
                  <a:pt x="12659" y="166"/>
                  <a:pt x="12664" y="160"/>
                </a:cubicBezTo>
                <a:close/>
                <a:moveTo>
                  <a:pt x="3491" y="3792"/>
                </a:moveTo>
                <a:cubicBezTo>
                  <a:pt x="3504" y="3792"/>
                  <a:pt x="3515" y="3801"/>
                  <a:pt x="3524" y="3814"/>
                </a:cubicBezTo>
                <a:cubicBezTo>
                  <a:pt x="3536" y="3832"/>
                  <a:pt x="3530" y="3849"/>
                  <a:pt x="3512" y="3849"/>
                </a:cubicBezTo>
                <a:cubicBezTo>
                  <a:pt x="3508" y="3851"/>
                  <a:pt x="3504" y="3851"/>
                  <a:pt x="3501" y="3851"/>
                </a:cubicBezTo>
                <a:cubicBezTo>
                  <a:pt x="3484" y="3851"/>
                  <a:pt x="3475" y="3840"/>
                  <a:pt x="3465" y="3826"/>
                </a:cubicBezTo>
                <a:cubicBezTo>
                  <a:pt x="3471" y="3814"/>
                  <a:pt x="3471" y="3796"/>
                  <a:pt x="3477" y="3796"/>
                </a:cubicBezTo>
                <a:cubicBezTo>
                  <a:pt x="3482" y="3793"/>
                  <a:pt x="3487" y="3792"/>
                  <a:pt x="3491" y="3792"/>
                </a:cubicBezTo>
                <a:close/>
                <a:moveTo>
                  <a:pt x="1270" y="2341"/>
                </a:moveTo>
                <a:cubicBezTo>
                  <a:pt x="1454" y="2341"/>
                  <a:pt x="1630" y="2399"/>
                  <a:pt x="1798" y="2478"/>
                </a:cubicBezTo>
                <a:cubicBezTo>
                  <a:pt x="2010" y="2572"/>
                  <a:pt x="2205" y="2697"/>
                  <a:pt x="2395" y="2838"/>
                </a:cubicBezTo>
                <a:cubicBezTo>
                  <a:pt x="2427" y="2857"/>
                  <a:pt x="2453" y="2894"/>
                  <a:pt x="2491" y="2894"/>
                </a:cubicBezTo>
                <a:cubicBezTo>
                  <a:pt x="2501" y="2894"/>
                  <a:pt x="2512" y="2892"/>
                  <a:pt x="2525" y="2886"/>
                </a:cubicBezTo>
                <a:lnTo>
                  <a:pt x="2525" y="2886"/>
                </a:lnTo>
                <a:cubicBezTo>
                  <a:pt x="2519" y="2974"/>
                  <a:pt x="2566" y="3004"/>
                  <a:pt x="2643" y="3004"/>
                </a:cubicBezTo>
                <a:cubicBezTo>
                  <a:pt x="2625" y="3051"/>
                  <a:pt x="2667" y="3069"/>
                  <a:pt x="2690" y="3099"/>
                </a:cubicBezTo>
                <a:cubicBezTo>
                  <a:pt x="2814" y="3235"/>
                  <a:pt x="2939" y="3365"/>
                  <a:pt x="3063" y="3501"/>
                </a:cubicBezTo>
                <a:cubicBezTo>
                  <a:pt x="3092" y="3536"/>
                  <a:pt x="3134" y="3560"/>
                  <a:pt x="3110" y="3637"/>
                </a:cubicBezTo>
                <a:cubicBezTo>
                  <a:pt x="2885" y="3625"/>
                  <a:pt x="2667" y="3583"/>
                  <a:pt x="2448" y="3530"/>
                </a:cubicBezTo>
                <a:cubicBezTo>
                  <a:pt x="2401" y="3518"/>
                  <a:pt x="2377" y="3477"/>
                  <a:pt x="2341" y="3442"/>
                </a:cubicBezTo>
                <a:cubicBezTo>
                  <a:pt x="2229" y="3300"/>
                  <a:pt x="2129" y="3146"/>
                  <a:pt x="2022" y="2998"/>
                </a:cubicBezTo>
                <a:cubicBezTo>
                  <a:pt x="1892" y="2815"/>
                  <a:pt x="1721" y="2697"/>
                  <a:pt x="1502" y="2649"/>
                </a:cubicBezTo>
                <a:cubicBezTo>
                  <a:pt x="1480" y="2644"/>
                  <a:pt x="1457" y="2642"/>
                  <a:pt x="1435" y="2642"/>
                </a:cubicBezTo>
                <a:cubicBezTo>
                  <a:pt x="1320" y="2642"/>
                  <a:pt x="1209" y="2702"/>
                  <a:pt x="1165" y="2791"/>
                </a:cubicBezTo>
                <a:cubicBezTo>
                  <a:pt x="1112" y="2904"/>
                  <a:pt x="1147" y="3022"/>
                  <a:pt x="1254" y="3122"/>
                </a:cubicBezTo>
                <a:cubicBezTo>
                  <a:pt x="1354" y="3223"/>
                  <a:pt x="1472" y="3300"/>
                  <a:pt x="1602" y="3341"/>
                </a:cubicBezTo>
                <a:cubicBezTo>
                  <a:pt x="1863" y="3418"/>
                  <a:pt x="2010" y="3607"/>
                  <a:pt x="2135" y="3826"/>
                </a:cubicBezTo>
                <a:cubicBezTo>
                  <a:pt x="2353" y="3962"/>
                  <a:pt x="2383" y="4204"/>
                  <a:pt x="2501" y="4417"/>
                </a:cubicBezTo>
                <a:cubicBezTo>
                  <a:pt x="2476" y="4421"/>
                  <a:pt x="2452" y="4423"/>
                  <a:pt x="2430" y="4423"/>
                </a:cubicBezTo>
                <a:cubicBezTo>
                  <a:pt x="2361" y="4423"/>
                  <a:pt x="2307" y="4404"/>
                  <a:pt x="2253" y="4382"/>
                </a:cubicBezTo>
                <a:cubicBezTo>
                  <a:pt x="2188" y="4376"/>
                  <a:pt x="2123" y="4370"/>
                  <a:pt x="2064" y="4364"/>
                </a:cubicBezTo>
                <a:cubicBezTo>
                  <a:pt x="2059" y="4364"/>
                  <a:pt x="2054" y="4365"/>
                  <a:pt x="2050" y="4365"/>
                </a:cubicBezTo>
                <a:cubicBezTo>
                  <a:pt x="2004" y="4365"/>
                  <a:pt x="1972" y="4338"/>
                  <a:pt x="1939" y="4311"/>
                </a:cubicBezTo>
                <a:cubicBezTo>
                  <a:pt x="1874" y="4287"/>
                  <a:pt x="1815" y="4263"/>
                  <a:pt x="1756" y="4246"/>
                </a:cubicBezTo>
                <a:cubicBezTo>
                  <a:pt x="1472" y="4157"/>
                  <a:pt x="1230" y="3985"/>
                  <a:pt x="976" y="3838"/>
                </a:cubicBezTo>
                <a:cubicBezTo>
                  <a:pt x="727" y="3696"/>
                  <a:pt x="603" y="3447"/>
                  <a:pt x="497" y="3187"/>
                </a:cubicBezTo>
                <a:cubicBezTo>
                  <a:pt x="414" y="3087"/>
                  <a:pt x="402" y="2963"/>
                  <a:pt x="396" y="2838"/>
                </a:cubicBezTo>
                <a:cubicBezTo>
                  <a:pt x="396" y="2596"/>
                  <a:pt x="485" y="2460"/>
                  <a:pt x="716" y="2389"/>
                </a:cubicBezTo>
                <a:cubicBezTo>
                  <a:pt x="820" y="2359"/>
                  <a:pt x="928" y="2341"/>
                  <a:pt x="1040" y="2341"/>
                </a:cubicBezTo>
                <a:cubicBezTo>
                  <a:pt x="1079" y="2341"/>
                  <a:pt x="1119" y="2343"/>
                  <a:pt x="1159" y="2348"/>
                </a:cubicBezTo>
                <a:cubicBezTo>
                  <a:pt x="1196" y="2343"/>
                  <a:pt x="1233" y="2341"/>
                  <a:pt x="1270" y="2341"/>
                </a:cubicBezTo>
                <a:close/>
                <a:moveTo>
                  <a:pt x="6478" y="2683"/>
                </a:moveTo>
                <a:cubicBezTo>
                  <a:pt x="6507" y="2683"/>
                  <a:pt x="6520" y="2718"/>
                  <a:pt x="6551" y="2797"/>
                </a:cubicBezTo>
                <a:cubicBezTo>
                  <a:pt x="6616" y="2980"/>
                  <a:pt x="6699" y="3158"/>
                  <a:pt x="6858" y="3288"/>
                </a:cubicBezTo>
                <a:cubicBezTo>
                  <a:pt x="6888" y="3306"/>
                  <a:pt x="6906" y="3335"/>
                  <a:pt x="6929" y="3359"/>
                </a:cubicBezTo>
                <a:cubicBezTo>
                  <a:pt x="6977" y="3406"/>
                  <a:pt x="6965" y="3453"/>
                  <a:pt x="6918" y="3489"/>
                </a:cubicBezTo>
                <a:cubicBezTo>
                  <a:pt x="6817" y="3572"/>
                  <a:pt x="6717" y="3660"/>
                  <a:pt x="6598" y="3719"/>
                </a:cubicBezTo>
                <a:cubicBezTo>
                  <a:pt x="5865" y="4104"/>
                  <a:pt x="5085" y="4358"/>
                  <a:pt x="4263" y="4476"/>
                </a:cubicBezTo>
                <a:cubicBezTo>
                  <a:pt x="4241" y="4485"/>
                  <a:pt x="4223" y="4490"/>
                  <a:pt x="4203" y="4490"/>
                </a:cubicBezTo>
                <a:cubicBezTo>
                  <a:pt x="4196" y="4490"/>
                  <a:pt x="4188" y="4490"/>
                  <a:pt x="4180" y="4488"/>
                </a:cubicBezTo>
                <a:lnTo>
                  <a:pt x="4103" y="4488"/>
                </a:lnTo>
                <a:cubicBezTo>
                  <a:pt x="3997" y="4488"/>
                  <a:pt x="3997" y="4405"/>
                  <a:pt x="3985" y="4334"/>
                </a:cubicBezTo>
                <a:cubicBezTo>
                  <a:pt x="3932" y="4216"/>
                  <a:pt x="3879" y="4098"/>
                  <a:pt x="3825" y="3980"/>
                </a:cubicBezTo>
                <a:cubicBezTo>
                  <a:pt x="3772" y="3926"/>
                  <a:pt x="3695" y="3867"/>
                  <a:pt x="3731" y="3790"/>
                </a:cubicBezTo>
                <a:cubicBezTo>
                  <a:pt x="3746" y="3758"/>
                  <a:pt x="3778" y="3750"/>
                  <a:pt x="3815" y="3750"/>
                </a:cubicBezTo>
                <a:cubicBezTo>
                  <a:pt x="3846" y="3750"/>
                  <a:pt x="3880" y="3756"/>
                  <a:pt x="3909" y="3756"/>
                </a:cubicBezTo>
                <a:cubicBezTo>
                  <a:pt x="3915" y="3756"/>
                  <a:pt x="3921" y="3755"/>
                  <a:pt x="3926" y="3755"/>
                </a:cubicBezTo>
                <a:cubicBezTo>
                  <a:pt x="3928" y="3753"/>
                  <a:pt x="3930" y="3752"/>
                  <a:pt x="3932" y="3752"/>
                </a:cubicBezTo>
                <a:cubicBezTo>
                  <a:pt x="3936" y="3752"/>
                  <a:pt x="3940" y="3755"/>
                  <a:pt x="3944" y="3755"/>
                </a:cubicBezTo>
                <a:cubicBezTo>
                  <a:pt x="4026" y="3737"/>
                  <a:pt x="4115" y="3719"/>
                  <a:pt x="4198" y="3702"/>
                </a:cubicBezTo>
                <a:cubicBezTo>
                  <a:pt x="4399" y="3660"/>
                  <a:pt x="4612" y="3648"/>
                  <a:pt x="4807" y="3560"/>
                </a:cubicBezTo>
                <a:cubicBezTo>
                  <a:pt x="5215" y="3377"/>
                  <a:pt x="5629" y="3193"/>
                  <a:pt x="6013" y="2957"/>
                </a:cubicBezTo>
                <a:cubicBezTo>
                  <a:pt x="6137" y="2880"/>
                  <a:pt x="6261" y="2809"/>
                  <a:pt x="6380" y="2732"/>
                </a:cubicBezTo>
                <a:cubicBezTo>
                  <a:pt x="6429" y="2700"/>
                  <a:pt x="6457" y="2683"/>
                  <a:pt x="6478" y="2683"/>
                </a:cubicBezTo>
                <a:close/>
                <a:moveTo>
                  <a:pt x="2566" y="3696"/>
                </a:moveTo>
                <a:cubicBezTo>
                  <a:pt x="2773" y="3714"/>
                  <a:pt x="2974" y="3737"/>
                  <a:pt x="3181" y="3767"/>
                </a:cubicBezTo>
                <a:cubicBezTo>
                  <a:pt x="3234" y="3773"/>
                  <a:pt x="3287" y="3784"/>
                  <a:pt x="3323" y="3832"/>
                </a:cubicBezTo>
                <a:cubicBezTo>
                  <a:pt x="3471" y="4021"/>
                  <a:pt x="3630" y="4198"/>
                  <a:pt x="3743" y="4411"/>
                </a:cubicBezTo>
                <a:cubicBezTo>
                  <a:pt x="3796" y="4500"/>
                  <a:pt x="3784" y="4523"/>
                  <a:pt x="3672" y="4523"/>
                </a:cubicBezTo>
                <a:cubicBezTo>
                  <a:pt x="3447" y="4518"/>
                  <a:pt x="3216" y="4500"/>
                  <a:pt x="2992" y="4494"/>
                </a:cubicBezTo>
                <a:cubicBezTo>
                  <a:pt x="2933" y="4488"/>
                  <a:pt x="2897" y="4464"/>
                  <a:pt x="2874" y="4405"/>
                </a:cubicBezTo>
                <a:cubicBezTo>
                  <a:pt x="2791" y="4169"/>
                  <a:pt x="2684" y="3938"/>
                  <a:pt x="2537" y="3731"/>
                </a:cubicBezTo>
                <a:cubicBezTo>
                  <a:pt x="2548" y="3719"/>
                  <a:pt x="2554" y="3708"/>
                  <a:pt x="2566" y="3696"/>
                </a:cubicBezTo>
                <a:close/>
                <a:moveTo>
                  <a:pt x="14111" y="4576"/>
                </a:moveTo>
                <a:cubicBezTo>
                  <a:pt x="14132" y="4576"/>
                  <a:pt x="14148" y="4580"/>
                  <a:pt x="14148" y="4606"/>
                </a:cubicBezTo>
                <a:cubicBezTo>
                  <a:pt x="14148" y="4644"/>
                  <a:pt x="14122" y="4648"/>
                  <a:pt x="14096" y="4648"/>
                </a:cubicBezTo>
                <a:cubicBezTo>
                  <a:pt x="14090" y="4648"/>
                  <a:pt x="14083" y="4648"/>
                  <a:pt x="14077" y="4648"/>
                </a:cubicBezTo>
                <a:cubicBezTo>
                  <a:pt x="14083" y="4624"/>
                  <a:pt x="14089" y="4600"/>
                  <a:pt x="14089" y="4577"/>
                </a:cubicBezTo>
                <a:cubicBezTo>
                  <a:pt x="14097" y="4577"/>
                  <a:pt x="14104" y="4576"/>
                  <a:pt x="14111" y="4576"/>
                </a:cubicBezTo>
                <a:close/>
                <a:moveTo>
                  <a:pt x="13149" y="4648"/>
                </a:moveTo>
                <a:cubicBezTo>
                  <a:pt x="13161" y="4648"/>
                  <a:pt x="13179" y="4659"/>
                  <a:pt x="13179" y="4665"/>
                </a:cubicBezTo>
                <a:cubicBezTo>
                  <a:pt x="13179" y="4689"/>
                  <a:pt x="13167" y="4695"/>
                  <a:pt x="13149" y="4695"/>
                </a:cubicBezTo>
                <a:cubicBezTo>
                  <a:pt x="13137" y="4689"/>
                  <a:pt x="13131" y="4677"/>
                  <a:pt x="13126" y="4665"/>
                </a:cubicBezTo>
                <a:cubicBezTo>
                  <a:pt x="13131" y="4659"/>
                  <a:pt x="13143" y="4648"/>
                  <a:pt x="13149" y="4648"/>
                </a:cubicBezTo>
                <a:close/>
                <a:moveTo>
                  <a:pt x="13903" y="4647"/>
                </a:moveTo>
                <a:cubicBezTo>
                  <a:pt x="13952" y="4647"/>
                  <a:pt x="13936" y="4696"/>
                  <a:pt x="13953" y="4725"/>
                </a:cubicBezTo>
                <a:cubicBezTo>
                  <a:pt x="13930" y="4725"/>
                  <a:pt x="13906" y="4730"/>
                  <a:pt x="13882" y="4730"/>
                </a:cubicBezTo>
                <a:cubicBezTo>
                  <a:pt x="13871" y="4725"/>
                  <a:pt x="13859" y="4719"/>
                  <a:pt x="13847" y="4719"/>
                </a:cubicBezTo>
                <a:cubicBezTo>
                  <a:pt x="13853" y="4689"/>
                  <a:pt x="13853" y="4654"/>
                  <a:pt x="13894" y="4648"/>
                </a:cubicBezTo>
                <a:cubicBezTo>
                  <a:pt x="13897" y="4647"/>
                  <a:pt x="13900" y="4647"/>
                  <a:pt x="13903" y="4647"/>
                </a:cubicBezTo>
                <a:close/>
                <a:moveTo>
                  <a:pt x="13764" y="4571"/>
                </a:moveTo>
                <a:cubicBezTo>
                  <a:pt x="13788" y="4612"/>
                  <a:pt x="13817" y="4654"/>
                  <a:pt x="13746" y="4689"/>
                </a:cubicBezTo>
                <a:cubicBezTo>
                  <a:pt x="13717" y="4707"/>
                  <a:pt x="13717" y="4730"/>
                  <a:pt x="13723" y="4766"/>
                </a:cubicBezTo>
                <a:cubicBezTo>
                  <a:pt x="13681" y="4772"/>
                  <a:pt x="13646" y="4772"/>
                  <a:pt x="13604" y="4772"/>
                </a:cubicBezTo>
                <a:cubicBezTo>
                  <a:pt x="13599" y="4689"/>
                  <a:pt x="13711" y="4665"/>
                  <a:pt x="13699" y="4583"/>
                </a:cubicBezTo>
                <a:cubicBezTo>
                  <a:pt x="13717" y="4583"/>
                  <a:pt x="13740" y="4577"/>
                  <a:pt x="13758" y="4571"/>
                </a:cubicBezTo>
                <a:close/>
                <a:moveTo>
                  <a:pt x="14061" y="4687"/>
                </a:moveTo>
                <a:cubicBezTo>
                  <a:pt x="14066" y="4687"/>
                  <a:pt x="14072" y="4688"/>
                  <a:pt x="14077" y="4689"/>
                </a:cubicBezTo>
                <a:cubicBezTo>
                  <a:pt x="14058" y="4761"/>
                  <a:pt x="14044" y="4789"/>
                  <a:pt x="14016" y="4789"/>
                </a:cubicBezTo>
                <a:cubicBezTo>
                  <a:pt x="14001" y="4789"/>
                  <a:pt x="13981" y="4781"/>
                  <a:pt x="13953" y="4766"/>
                </a:cubicBezTo>
                <a:cubicBezTo>
                  <a:pt x="13953" y="4754"/>
                  <a:pt x="13953" y="4736"/>
                  <a:pt x="13959" y="4725"/>
                </a:cubicBezTo>
                <a:cubicBezTo>
                  <a:pt x="13995" y="4719"/>
                  <a:pt x="14023" y="4687"/>
                  <a:pt x="14061" y="4687"/>
                </a:cubicBezTo>
                <a:close/>
                <a:moveTo>
                  <a:pt x="17370" y="4879"/>
                </a:moveTo>
                <a:cubicBezTo>
                  <a:pt x="17381" y="4879"/>
                  <a:pt x="17391" y="4885"/>
                  <a:pt x="17400" y="4902"/>
                </a:cubicBezTo>
                <a:cubicBezTo>
                  <a:pt x="17412" y="4926"/>
                  <a:pt x="17382" y="4943"/>
                  <a:pt x="17353" y="4949"/>
                </a:cubicBezTo>
                <a:cubicBezTo>
                  <a:pt x="17345" y="4955"/>
                  <a:pt x="17336" y="4957"/>
                  <a:pt x="17328" y="4957"/>
                </a:cubicBezTo>
                <a:cubicBezTo>
                  <a:pt x="17318" y="4957"/>
                  <a:pt x="17309" y="4953"/>
                  <a:pt x="17306" y="4943"/>
                </a:cubicBezTo>
                <a:cubicBezTo>
                  <a:pt x="17300" y="4937"/>
                  <a:pt x="17317" y="4920"/>
                  <a:pt x="17323" y="4908"/>
                </a:cubicBezTo>
                <a:cubicBezTo>
                  <a:pt x="17338" y="4894"/>
                  <a:pt x="17354" y="4879"/>
                  <a:pt x="17370" y="4879"/>
                </a:cubicBezTo>
                <a:close/>
                <a:moveTo>
                  <a:pt x="17384" y="4138"/>
                </a:moveTo>
                <a:cubicBezTo>
                  <a:pt x="17522" y="4138"/>
                  <a:pt x="17661" y="4144"/>
                  <a:pt x="17802" y="4157"/>
                </a:cubicBezTo>
                <a:cubicBezTo>
                  <a:pt x="17785" y="4246"/>
                  <a:pt x="17731" y="4299"/>
                  <a:pt x="17690" y="4352"/>
                </a:cubicBezTo>
                <a:cubicBezTo>
                  <a:pt x="17495" y="4624"/>
                  <a:pt x="17264" y="4855"/>
                  <a:pt x="17004" y="5073"/>
                </a:cubicBezTo>
                <a:cubicBezTo>
                  <a:pt x="16614" y="5399"/>
                  <a:pt x="16165" y="5594"/>
                  <a:pt x="15662" y="5659"/>
                </a:cubicBezTo>
                <a:cubicBezTo>
                  <a:pt x="15611" y="5666"/>
                  <a:pt x="15559" y="5670"/>
                  <a:pt x="15507" y="5670"/>
                </a:cubicBezTo>
                <a:cubicBezTo>
                  <a:pt x="15391" y="5670"/>
                  <a:pt x="15274" y="5650"/>
                  <a:pt x="15159" y="5605"/>
                </a:cubicBezTo>
                <a:cubicBezTo>
                  <a:pt x="14982" y="5535"/>
                  <a:pt x="14929" y="5404"/>
                  <a:pt x="15018" y="5233"/>
                </a:cubicBezTo>
                <a:cubicBezTo>
                  <a:pt x="15177" y="4920"/>
                  <a:pt x="15396" y="4659"/>
                  <a:pt x="15721" y="4506"/>
                </a:cubicBezTo>
                <a:cubicBezTo>
                  <a:pt x="16252" y="4252"/>
                  <a:pt x="16802" y="4138"/>
                  <a:pt x="17384" y="4138"/>
                </a:cubicBezTo>
                <a:close/>
                <a:moveTo>
                  <a:pt x="16194" y="5653"/>
                </a:moveTo>
                <a:cubicBezTo>
                  <a:pt x="16212" y="5659"/>
                  <a:pt x="16230" y="5665"/>
                  <a:pt x="16230" y="5688"/>
                </a:cubicBezTo>
                <a:cubicBezTo>
                  <a:pt x="16230" y="5718"/>
                  <a:pt x="16206" y="5730"/>
                  <a:pt x="16182" y="5730"/>
                </a:cubicBezTo>
                <a:cubicBezTo>
                  <a:pt x="16178" y="5730"/>
                  <a:pt x="16175" y="5731"/>
                  <a:pt x="16171" y="5731"/>
                </a:cubicBezTo>
                <a:cubicBezTo>
                  <a:pt x="16147" y="5731"/>
                  <a:pt x="16130" y="5714"/>
                  <a:pt x="16135" y="5688"/>
                </a:cubicBezTo>
                <a:cubicBezTo>
                  <a:pt x="16141" y="5665"/>
                  <a:pt x="16165" y="5653"/>
                  <a:pt x="16194" y="5653"/>
                </a:cubicBezTo>
                <a:close/>
                <a:moveTo>
                  <a:pt x="15174" y="5728"/>
                </a:moveTo>
                <a:cubicBezTo>
                  <a:pt x="15189" y="5728"/>
                  <a:pt x="15201" y="5740"/>
                  <a:pt x="15201" y="5759"/>
                </a:cubicBezTo>
                <a:cubicBezTo>
                  <a:pt x="15195" y="5789"/>
                  <a:pt x="15171" y="5801"/>
                  <a:pt x="15148" y="5801"/>
                </a:cubicBezTo>
                <a:cubicBezTo>
                  <a:pt x="15130" y="5801"/>
                  <a:pt x="15106" y="5789"/>
                  <a:pt x="15112" y="5771"/>
                </a:cubicBezTo>
                <a:cubicBezTo>
                  <a:pt x="15118" y="5741"/>
                  <a:pt x="15142" y="5730"/>
                  <a:pt x="15165" y="5730"/>
                </a:cubicBezTo>
                <a:cubicBezTo>
                  <a:pt x="15168" y="5729"/>
                  <a:pt x="15171" y="5728"/>
                  <a:pt x="15174" y="5728"/>
                </a:cubicBezTo>
                <a:close/>
                <a:moveTo>
                  <a:pt x="15420" y="5984"/>
                </a:moveTo>
                <a:cubicBezTo>
                  <a:pt x="15425" y="5996"/>
                  <a:pt x="15443" y="6002"/>
                  <a:pt x="15443" y="6007"/>
                </a:cubicBezTo>
                <a:cubicBezTo>
                  <a:pt x="15437" y="6031"/>
                  <a:pt x="15425" y="6043"/>
                  <a:pt x="15402" y="6043"/>
                </a:cubicBezTo>
                <a:cubicBezTo>
                  <a:pt x="15396" y="6043"/>
                  <a:pt x="15384" y="6025"/>
                  <a:pt x="15384" y="6019"/>
                </a:cubicBezTo>
                <a:cubicBezTo>
                  <a:pt x="15384" y="5996"/>
                  <a:pt x="15396" y="5984"/>
                  <a:pt x="15420" y="5984"/>
                </a:cubicBezTo>
                <a:close/>
                <a:moveTo>
                  <a:pt x="3104" y="4618"/>
                </a:moveTo>
                <a:cubicBezTo>
                  <a:pt x="3146" y="4618"/>
                  <a:pt x="3187" y="4621"/>
                  <a:pt x="3228" y="4624"/>
                </a:cubicBezTo>
                <a:cubicBezTo>
                  <a:pt x="3324" y="4628"/>
                  <a:pt x="3423" y="4642"/>
                  <a:pt x="3518" y="4642"/>
                </a:cubicBezTo>
                <a:cubicBezTo>
                  <a:pt x="3552" y="4642"/>
                  <a:pt x="3586" y="4641"/>
                  <a:pt x="3619" y="4636"/>
                </a:cubicBezTo>
                <a:cubicBezTo>
                  <a:pt x="3672" y="4629"/>
                  <a:pt x="3714" y="4625"/>
                  <a:pt x="3748" y="4625"/>
                </a:cubicBezTo>
                <a:cubicBezTo>
                  <a:pt x="3867" y="4625"/>
                  <a:pt x="3888" y="4678"/>
                  <a:pt x="3985" y="4866"/>
                </a:cubicBezTo>
                <a:cubicBezTo>
                  <a:pt x="4009" y="4914"/>
                  <a:pt x="4021" y="4961"/>
                  <a:pt x="4032" y="5014"/>
                </a:cubicBezTo>
                <a:cubicBezTo>
                  <a:pt x="4103" y="5339"/>
                  <a:pt x="4168" y="5665"/>
                  <a:pt x="4109" y="6002"/>
                </a:cubicBezTo>
                <a:cubicBezTo>
                  <a:pt x="4092" y="6138"/>
                  <a:pt x="4080" y="6274"/>
                  <a:pt x="4062" y="6410"/>
                </a:cubicBezTo>
                <a:cubicBezTo>
                  <a:pt x="3991" y="6888"/>
                  <a:pt x="3861" y="7356"/>
                  <a:pt x="3607" y="7775"/>
                </a:cubicBezTo>
                <a:cubicBezTo>
                  <a:pt x="3542" y="7894"/>
                  <a:pt x="3453" y="8000"/>
                  <a:pt x="3376" y="8112"/>
                </a:cubicBezTo>
                <a:cubicBezTo>
                  <a:pt x="3347" y="8157"/>
                  <a:pt x="3310" y="8180"/>
                  <a:pt x="3268" y="8180"/>
                </a:cubicBezTo>
                <a:cubicBezTo>
                  <a:pt x="3243" y="8180"/>
                  <a:pt x="3216" y="8171"/>
                  <a:pt x="3187" y="8154"/>
                </a:cubicBezTo>
                <a:cubicBezTo>
                  <a:pt x="3057" y="8077"/>
                  <a:pt x="2921" y="8024"/>
                  <a:pt x="2779" y="7970"/>
                </a:cubicBezTo>
                <a:cubicBezTo>
                  <a:pt x="2684" y="7935"/>
                  <a:pt x="2678" y="7876"/>
                  <a:pt x="2708" y="7787"/>
                </a:cubicBezTo>
                <a:cubicBezTo>
                  <a:pt x="2826" y="7415"/>
                  <a:pt x="2939" y="7036"/>
                  <a:pt x="3004" y="6652"/>
                </a:cubicBezTo>
                <a:cubicBezTo>
                  <a:pt x="3110" y="6025"/>
                  <a:pt x="3140" y="5404"/>
                  <a:pt x="2992" y="4784"/>
                </a:cubicBezTo>
                <a:cubicBezTo>
                  <a:pt x="2980" y="4736"/>
                  <a:pt x="2956" y="4683"/>
                  <a:pt x="2980" y="4630"/>
                </a:cubicBezTo>
                <a:cubicBezTo>
                  <a:pt x="3021" y="4621"/>
                  <a:pt x="3063" y="4618"/>
                  <a:pt x="3104" y="4618"/>
                </a:cubicBezTo>
                <a:close/>
                <a:moveTo>
                  <a:pt x="2643" y="8140"/>
                </a:moveTo>
                <a:cubicBezTo>
                  <a:pt x="2707" y="8140"/>
                  <a:pt x="2792" y="8193"/>
                  <a:pt x="2927" y="8290"/>
                </a:cubicBezTo>
                <a:cubicBezTo>
                  <a:pt x="2950" y="8307"/>
                  <a:pt x="2968" y="8325"/>
                  <a:pt x="2992" y="8337"/>
                </a:cubicBezTo>
                <a:cubicBezTo>
                  <a:pt x="3063" y="8384"/>
                  <a:pt x="3057" y="8437"/>
                  <a:pt x="3004" y="8503"/>
                </a:cubicBezTo>
                <a:cubicBezTo>
                  <a:pt x="2939" y="8591"/>
                  <a:pt x="2856" y="8668"/>
                  <a:pt x="2773" y="8739"/>
                </a:cubicBezTo>
                <a:cubicBezTo>
                  <a:pt x="2608" y="8875"/>
                  <a:pt x="2436" y="8993"/>
                  <a:pt x="2241" y="9082"/>
                </a:cubicBezTo>
                <a:cubicBezTo>
                  <a:pt x="2205" y="9029"/>
                  <a:pt x="2235" y="8993"/>
                  <a:pt x="2247" y="8958"/>
                </a:cubicBezTo>
                <a:cubicBezTo>
                  <a:pt x="2312" y="8786"/>
                  <a:pt x="2377" y="8615"/>
                  <a:pt x="2436" y="8443"/>
                </a:cubicBezTo>
                <a:cubicBezTo>
                  <a:pt x="2510" y="8234"/>
                  <a:pt x="2558" y="8140"/>
                  <a:pt x="2643" y="8140"/>
                </a:cubicBezTo>
                <a:close/>
                <a:moveTo>
                  <a:pt x="3814" y="9129"/>
                </a:moveTo>
                <a:cubicBezTo>
                  <a:pt x="3825" y="9135"/>
                  <a:pt x="3843" y="9141"/>
                  <a:pt x="3843" y="9147"/>
                </a:cubicBezTo>
                <a:cubicBezTo>
                  <a:pt x="3849" y="9159"/>
                  <a:pt x="3837" y="9177"/>
                  <a:pt x="3831" y="9182"/>
                </a:cubicBezTo>
                <a:cubicBezTo>
                  <a:pt x="3828" y="9183"/>
                  <a:pt x="3825" y="9184"/>
                  <a:pt x="3822" y="9184"/>
                </a:cubicBezTo>
                <a:cubicBezTo>
                  <a:pt x="3808" y="9184"/>
                  <a:pt x="3796" y="9172"/>
                  <a:pt x="3796" y="9153"/>
                </a:cubicBezTo>
                <a:cubicBezTo>
                  <a:pt x="3796" y="9147"/>
                  <a:pt x="3808" y="9141"/>
                  <a:pt x="3814" y="9129"/>
                </a:cubicBezTo>
                <a:close/>
                <a:moveTo>
                  <a:pt x="1799" y="8028"/>
                </a:moveTo>
                <a:cubicBezTo>
                  <a:pt x="1828" y="8028"/>
                  <a:pt x="1857" y="8028"/>
                  <a:pt x="1886" y="8030"/>
                </a:cubicBezTo>
                <a:cubicBezTo>
                  <a:pt x="1975" y="8030"/>
                  <a:pt x="2058" y="8030"/>
                  <a:pt x="2146" y="8041"/>
                </a:cubicBezTo>
                <a:cubicBezTo>
                  <a:pt x="2271" y="8053"/>
                  <a:pt x="2288" y="8077"/>
                  <a:pt x="2241" y="8183"/>
                </a:cubicBezTo>
                <a:cubicBezTo>
                  <a:pt x="2105" y="8497"/>
                  <a:pt x="1999" y="8822"/>
                  <a:pt x="1910" y="9147"/>
                </a:cubicBezTo>
                <a:cubicBezTo>
                  <a:pt x="1892" y="9224"/>
                  <a:pt x="1851" y="9259"/>
                  <a:pt x="1786" y="9283"/>
                </a:cubicBezTo>
                <a:cubicBezTo>
                  <a:pt x="1437" y="9419"/>
                  <a:pt x="1070" y="9490"/>
                  <a:pt x="704" y="9555"/>
                </a:cubicBezTo>
                <a:cubicBezTo>
                  <a:pt x="675" y="9559"/>
                  <a:pt x="645" y="9562"/>
                  <a:pt x="616" y="9562"/>
                </a:cubicBezTo>
                <a:cubicBezTo>
                  <a:pt x="561" y="9562"/>
                  <a:pt x="505" y="9552"/>
                  <a:pt x="455" y="9525"/>
                </a:cubicBezTo>
                <a:cubicBezTo>
                  <a:pt x="231" y="9413"/>
                  <a:pt x="154" y="9135"/>
                  <a:pt x="308" y="8899"/>
                </a:cubicBezTo>
                <a:cubicBezTo>
                  <a:pt x="659" y="8349"/>
                  <a:pt x="1140" y="8028"/>
                  <a:pt x="1799" y="8028"/>
                </a:cubicBezTo>
                <a:close/>
                <a:moveTo>
                  <a:pt x="4009" y="9756"/>
                </a:moveTo>
                <a:cubicBezTo>
                  <a:pt x="4025" y="9799"/>
                  <a:pt x="4026" y="9846"/>
                  <a:pt x="3983" y="9846"/>
                </a:cubicBezTo>
                <a:cubicBezTo>
                  <a:pt x="3978" y="9846"/>
                  <a:pt x="3973" y="9846"/>
                  <a:pt x="3967" y="9845"/>
                </a:cubicBezTo>
                <a:cubicBezTo>
                  <a:pt x="3920" y="9839"/>
                  <a:pt x="3938" y="9791"/>
                  <a:pt x="3950" y="9756"/>
                </a:cubicBezTo>
                <a:close/>
                <a:moveTo>
                  <a:pt x="1637" y="9864"/>
                </a:moveTo>
                <a:cubicBezTo>
                  <a:pt x="1641" y="9864"/>
                  <a:pt x="1641" y="9867"/>
                  <a:pt x="1638" y="9874"/>
                </a:cubicBezTo>
                <a:cubicBezTo>
                  <a:pt x="1632" y="9874"/>
                  <a:pt x="1632" y="9874"/>
                  <a:pt x="1626" y="9868"/>
                </a:cubicBezTo>
                <a:cubicBezTo>
                  <a:pt x="1631" y="9866"/>
                  <a:pt x="1635" y="9864"/>
                  <a:pt x="1637" y="9864"/>
                </a:cubicBezTo>
                <a:close/>
                <a:moveTo>
                  <a:pt x="4063" y="9880"/>
                </a:moveTo>
                <a:cubicBezTo>
                  <a:pt x="4074" y="9880"/>
                  <a:pt x="4084" y="9886"/>
                  <a:pt x="4092" y="9898"/>
                </a:cubicBezTo>
                <a:cubicBezTo>
                  <a:pt x="4103" y="9927"/>
                  <a:pt x="4109" y="9963"/>
                  <a:pt x="4086" y="9987"/>
                </a:cubicBezTo>
                <a:cubicBezTo>
                  <a:pt x="4078" y="9994"/>
                  <a:pt x="4070" y="9998"/>
                  <a:pt x="4062" y="9998"/>
                </a:cubicBezTo>
                <a:cubicBezTo>
                  <a:pt x="4047" y="9998"/>
                  <a:pt x="4034" y="9985"/>
                  <a:pt x="4026" y="9969"/>
                </a:cubicBezTo>
                <a:cubicBezTo>
                  <a:pt x="4009" y="9939"/>
                  <a:pt x="4015" y="9910"/>
                  <a:pt x="4044" y="9886"/>
                </a:cubicBezTo>
                <a:cubicBezTo>
                  <a:pt x="4050" y="9882"/>
                  <a:pt x="4057" y="9880"/>
                  <a:pt x="4063" y="9880"/>
                </a:cubicBezTo>
                <a:close/>
                <a:moveTo>
                  <a:pt x="3991" y="10063"/>
                </a:moveTo>
                <a:cubicBezTo>
                  <a:pt x="3997" y="10063"/>
                  <a:pt x="4015" y="10069"/>
                  <a:pt x="4015" y="10075"/>
                </a:cubicBezTo>
                <a:cubicBezTo>
                  <a:pt x="4015" y="10093"/>
                  <a:pt x="4015" y="10111"/>
                  <a:pt x="4009" y="10122"/>
                </a:cubicBezTo>
                <a:cubicBezTo>
                  <a:pt x="4003" y="10134"/>
                  <a:pt x="3991" y="10140"/>
                  <a:pt x="3985" y="10146"/>
                </a:cubicBezTo>
                <a:cubicBezTo>
                  <a:pt x="3985" y="10134"/>
                  <a:pt x="3985" y="10122"/>
                  <a:pt x="3985" y="10117"/>
                </a:cubicBezTo>
                <a:cubicBezTo>
                  <a:pt x="3985" y="10099"/>
                  <a:pt x="3991" y="10081"/>
                  <a:pt x="3991" y="10063"/>
                </a:cubicBezTo>
                <a:close/>
                <a:moveTo>
                  <a:pt x="4044" y="10359"/>
                </a:moveTo>
                <a:cubicBezTo>
                  <a:pt x="4068" y="10359"/>
                  <a:pt x="4074" y="10377"/>
                  <a:pt x="4080" y="10394"/>
                </a:cubicBezTo>
                <a:cubicBezTo>
                  <a:pt x="4075" y="10413"/>
                  <a:pt x="4064" y="10420"/>
                  <a:pt x="4051" y="10420"/>
                </a:cubicBezTo>
                <a:cubicBezTo>
                  <a:pt x="4047" y="10420"/>
                  <a:pt x="4042" y="10419"/>
                  <a:pt x="4038" y="10418"/>
                </a:cubicBezTo>
                <a:cubicBezTo>
                  <a:pt x="4032" y="10418"/>
                  <a:pt x="4026" y="10400"/>
                  <a:pt x="4026" y="10389"/>
                </a:cubicBezTo>
                <a:cubicBezTo>
                  <a:pt x="4026" y="10377"/>
                  <a:pt x="4038" y="10365"/>
                  <a:pt x="4044" y="10359"/>
                </a:cubicBezTo>
                <a:close/>
                <a:moveTo>
                  <a:pt x="4011" y="10665"/>
                </a:moveTo>
                <a:cubicBezTo>
                  <a:pt x="4024" y="10665"/>
                  <a:pt x="4033" y="10676"/>
                  <a:pt x="4038" y="10696"/>
                </a:cubicBezTo>
                <a:cubicBezTo>
                  <a:pt x="4038" y="10714"/>
                  <a:pt x="4026" y="10726"/>
                  <a:pt x="4009" y="10726"/>
                </a:cubicBezTo>
                <a:cubicBezTo>
                  <a:pt x="3997" y="10726"/>
                  <a:pt x="3979" y="10714"/>
                  <a:pt x="3979" y="10708"/>
                </a:cubicBezTo>
                <a:cubicBezTo>
                  <a:pt x="3985" y="10696"/>
                  <a:pt x="3991" y="10672"/>
                  <a:pt x="4003" y="10666"/>
                </a:cubicBezTo>
                <a:cubicBezTo>
                  <a:pt x="4006" y="10665"/>
                  <a:pt x="4009" y="10665"/>
                  <a:pt x="4011" y="10665"/>
                </a:cubicBezTo>
                <a:close/>
                <a:moveTo>
                  <a:pt x="6046" y="11494"/>
                </a:moveTo>
                <a:cubicBezTo>
                  <a:pt x="6052" y="11494"/>
                  <a:pt x="6059" y="11496"/>
                  <a:pt x="6066" y="11500"/>
                </a:cubicBezTo>
                <a:cubicBezTo>
                  <a:pt x="6084" y="11512"/>
                  <a:pt x="6090" y="11536"/>
                  <a:pt x="6102" y="11559"/>
                </a:cubicBezTo>
                <a:cubicBezTo>
                  <a:pt x="6084" y="11559"/>
                  <a:pt x="6066" y="11559"/>
                  <a:pt x="6048" y="11565"/>
                </a:cubicBezTo>
                <a:cubicBezTo>
                  <a:pt x="6031" y="11565"/>
                  <a:pt x="6007" y="11559"/>
                  <a:pt x="6013" y="11536"/>
                </a:cubicBezTo>
                <a:cubicBezTo>
                  <a:pt x="6013" y="11513"/>
                  <a:pt x="6027" y="11494"/>
                  <a:pt x="6046" y="11494"/>
                </a:cubicBezTo>
                <a:close/>
                <a:moveTo>
                  <a:pt x="6108" y="11559"/>
                </a:moveTo>
                <a:lnTo>
                  <a:pt x="6108" y="11559"/>
                </a:lnTo>
                <a:cubicBezTo>
                  <a:pt x="6125" y="11565"/>
                  <a:pt x="6143" y="11565"/>
                  <a:pt x="6161" y="11565"/>
                </a:cubicBezTo>
                <a:cubicBezTo>
                  <a:pt x="6179" y="11565"/>
                  <a:pt x="6202" y="11565"/>
                  <a:pt x="6202" y="11595"/>
                </a:cubicBezTo>
                <a:cubicBezTo>
                  <a:pt x="6202" y="11606"/>
                  <a:pt x="6190" y="11618"/>
                  <a:pt x="6184" y="11624"/>
                </a:cubicBezTo>
                <a:cubicBezTo>
                  <a:pt x="6177" y="11628"/>
                  <a:pt x="6169" y="11630"/>
                  <a:pt x="6163" y="11630"/>
                </a:cubicBezTo>
                <a:cubicBezTo>
                  <a:pt x="6150" y="11630"/>
                  <a:pt x="6139" y="11622"/>
                  <a:pt x="6131" y="11606"/>
                </a:cubicBezTo>
                <a:cubicBezTo>
                  <a:pt x="6125" y="11595"/>
                  <a:pt x="6114" y="11577"/>
                  <a:pt x="6108" y="11559"/>
                </a:cubicBezTo>
                <a:close/>
                <a:moveTo>
                  <a:pt x="6415" y="11891"/>
                </a:moveTo>
                <a:cubicBezTo>
                  <a:pt x="6428" y="11891"/>
                  <a:pt x="6436" y="11901"/>
                  <a:pt x="6445" y="11914"/>
                </a:cubicBezTo>
                <a:cubicBezTo>
                  <a:pt x="6451" y="11932"/>
                  <a:pt x="6451" y="11938"/>
                  <a:pt x="6433" y="11943"/>
                </a:cubicBezTo>
                <a:cubicBezTo>
                  <a:pt x="6427" y="11948"/>
                  <a:pt x="6420" y="11950"/>
                  <a:pt x="6414" y="11950"/>
                </a:cubicBezTo>
                <a:cubicBezTo>
                  <a:pt x="6403" y="11950"/>
                  <a:pt x="6393" y="11943"/>
                  <a:pt x="6385" y="11932"/>
                </a:cubicBezTo>
                <a:cubicBezTo>
                  <a:pt x="6391" y="11920"/>
                  <a:pt x="6391" y="11902"/>
                  <a:pt x="6397" y="11896"/>
                </a:cubicBezTo>
                <a:cubicBezTo>
                  <a:pt x="6404" y="11893"/>
                  <a:pt x="6410" y="11891"/>
                  <a:pt x="6415" y="11891"/>
                </a:cubicBezTo>
                <a:close/>
                <a:moveTo>
                  <a:pt x="6504" y="12038"/>
                </a:moveTo>
                <a:cubicBezTo>
                  <a:pt x="6527" y="12050"/>
                  <a:pt x="6533" y="12062"/>
                  <a:pt x="6527" y="12085"/>
                </a:cubicBezTo>
                <a:cubicBezTo>
                  <a:pt x="6524" y="12097"/>
                  <a:pt x="6518" y="12101"/>
                  <a:pt x="6509" y="12101"/>
                </a:cubicBezTo>
                <a:cubicBezTo>
                  <a:pt x="6504" y="12101"/>
                  <a:pt x="6498" y="12099"/>
                  <a:pt x="6492" y="12097"/>
                </a:cubicBezTo>
                <a:cubicBezTo>
                  <a:pt x="6474" y="12085"/>
                  <a:pt x="6462" y="12074"/>
                  <a:pt x="6474" y="12050"/>
                </a:cubicBezTo>
                <a:cubicBezTo>
                  <a:pt x="6474" y="12044"/>
                  <a:pt x="6492" y="12044"/>
                  <a:pt x="6504" y="12038"/>
                </a:cubicBezTo>
                <a:close/>
                <a:moveTo>
                  <a:pt x="6563" y="12204"/>
                </a:moveTo>
                <a:cubicBezTo>
                  <a:pt x="6581" y="12204"/>
                  <a:pt x="6592" y="12215"/>
                  <a:pt x="6592" y="12239"/>
                </a:cubicBezTo>
                <a:cubicBezTo>
                  <a:pt x="6587" y="12245"/>
                  <a:pt x="6575" y="12257"/>
                  <a:pt x="6569" y="12257"/>
                </a:cubicBezTo>
                <a:cubicBezTo>
                  <a:pt x="6566" y="12258"/>
                  <a:pt x="6563" y="12258"/>
                  <a:pt x="6560" y="12258"/>
                </a:cubicBezTo>
                <a:cubicBezTo>
                  <a:pt x="6542" y="12258"/>
                  <a:pt x="6534" y="12243"/>
                  <a:pt x="6539" y="12227"/>
                </a:cubicBezTo>
                <a:cubicBezTo>
                  <a:pt x="6539" y="12215"/>
                  <a:pt x="6551" y="12204"/>
                  <a:pt x="6563" y="12204"/>
                </a:cubicBezTo>
                <a:close/>
                <a:moveTo>
                  <a:pt x="6646" y="12635"/>
                </a:moveTo>
                <a:cubicBezTo>
                  <a:pt x="6652" y="12635"/>
                  <a:pt x="6669" y="12641"/>
                  <a:pt x="6675" y="12647"/>
                </a:cubicBezTo>
                <a:cubicBezTo>
                  <a:pt x="6687" y="12665"/>
                  <a:pt x="6681" y="12683"/>
                  <a:pt x="6657" y="12688"/>
                </a:cubicBezTo>
                <a:cubicBezTo>
                  <a:pt x="6646" y="12688"/>
                  <a:pt x="6640" y="12677"/>
                  <a:pt x="6628" y="12671"/>
                </a:cubicBezTo>
                <a:cubicBezTo>
                  <a:pt x="6634" y="12659"/>
                  <a:pt x="6634" y="12641"/>
                  <a:pt x="6646" y="12635"/>
                </a:cubicBezTo>
                <a:close/>
                <a:moveTo>
                  <a:pt x="3435" y="12712"/>
                </a:moveTo>
                <a:cubicBezTo>
                  <a:pt x="3447" y="12712"/>
                  <a:pt x="3459" y="12718"/>
                  <a:pt x="3465" y="12730"/>
                </a:cubicBezTo>
                <a:cubicBezTo>
                  <a:pt x="3471" y="12753"/>
                  <a:pt x="3465" y="12777"/>
                  <a:pt x="3441" y="12795"/>
                </a:cubicBezTo>
                <a:cubicBezTo>
                  <a:pt x="3429" y="12807"/>
                  <a:pt x="3412" y="12813"/>
                  <a:pt x="3394" y="12819"/>
                </a:cubicBezTo>
                <a:cubicBezTo>
                  <a:pt x="3394" y="12801"/>
                  <a:pt x="3394" y="12783"/>
                  <a:pt x="3394" y="12765"/>
                </a:cubicBezTo>
                <a:cubicBezTo>
                  <a:pt x="3400" y="12742"/>
                  <a:pt x="3400" y="12712"/>
                  <a:pt x="3435" y="12712"/>
                </a:cubicBezTo>
                <a:close/>
                <a:moveTo>
                  <a:pt x="3267" y="13071"/>
                </a:moveTo>
                <a:cubicBezTo>
                  <a:pt x="3282" y="13071"/>
                  <a:pt x="3294" y="13082"/>
                  <a:pt x="3299" y="13096"/>
                </a:cubicBezTo>
                <a:cubicBezTo>
                  <a:pt x="3305" y="13138"/>
                  <a:pt x="3282" y="13156"/>
                  <a:pt x="3258" y="13167"/>
                </a:cubicBezTo>
                <a:cubicBezTo>
                  <a:pt x="3253" y="13168"/>
                  <a:pt x="3248" y="13169"/>
                  <a:pt x="3244" y="13169"/>
                </a:cubicBezTo>
                <a:cubicBezTo>
                  <a:pt x="3223" y="13169"/>
                  <a:pt x="3210" y="13157"/>
                  <a:pt x="3205" y="13138"/>
                </a:cubicBezTo>
                <a:cubicBezTo>
                  <a:pt x="3193" y="13096"/>
                  <a:pt x="3228" y="13085"/>
                  <a:pt x="3258" y="13073"/>
                </a:cubicBezTo>
                <a:cubicBezTo>
                  <a:pt x="3261" y="13072"/>
                  <a:pt x="3264" y="13071"/>
                  <a:pt x="3267" y="13071"/>
                </a:cubicBezTo>
                <a:close/>
                <a:moveTo>
                  <a:pt x="3143" y="13261"/>
                </a:moveTo>
                <a:cubicBezTo>
                  <a:pt x="3146" y="13261"/>
                  <a:pt x="3148" y="13261"/>
                  <a:pt x="3151" y="13262"/>
                </a:cubicBezTo>
                <a:cubicBezTo>
                  <a:pt x="3175" y="13262"/>
                  <a:pt x="3187" y="13274"/>
                  <a:pt x="3187" y="13297"/>
                </a:cubicBezTo>
                <a:cubicBezTo>
                  <a:pt x="3187" y="13321"/>
                  <a:pt x="3187" y="13345"/>
                  <a:pt x="3151" y="13345"/>
                </a:cubicBezTo>
                <a:cubicBezTo>
                  <a:pt x="3134" y="13345"/>
                  <a:pt x="3122" y="13327"/>
                  <a:pt x="3122" y="13309"/>
                </a:cubicBezTo>
                <a:cubicBezTo>
                  <a:pt x="3122" y="13288"/>
                  <a:pt x="3117" y="13261"/>
                  <a:pt x="3143" y="13261"/>
                </a:cubicBezTo>
                <a:close/>
                <a:moveTo>
                  <a:pt x="3246" y="8591"/>
                </a:moveTo>
                <a:cubicBezTo>
                  <a:pt x="3358" y="8727"/>
                  <a:pt x="3465" y="8851"/>
                  <a:pt x="3542" y="9005"/>
                </a:cubicBezTo>
                <a:cubicBezTo>
                  <a:pt x="3737" y="9407"/>
                  <a:pt x="3808" y="9839"/>
                  <a:pt x="3796" y="10276"/>
                </a:cubicBezTo>
                <a:cubicBezTo>
                  <a:pt x="3790" y="10436"/>
                  <a:pt x="3796" y="10601"/>
                  <a:pt x="3772" y="10761"/>
                </a:cubicBezTo>
                <a:cubicBezTo>
                  <a:pt x="3719" y="11145"/>
                  <a:pt x="3589" y="11512"/>
                  <a:pt x="3483" y="11878"/>
                </a:cubicBezTo>
                <a:cubicBezTo>
                  <a:pt x="3282" y="12576"/>
                  <a:pt x="3010" y="13250"/>
                  <a:pt x="2749" y="13924"/>
                </a:cubicBezTo>
                <a:cubicBezTo>
                  <a:pt x="2678" y="14113"/>
                  <a:pt x="2619" y="14308"/>
                  <a:pt x="2519" y="14492"/>
                </a:cubicBezTo>
                <a:cubicBezTo>
                  <a:pt x="2495" y="14480"/>
                  <a:pt x="2472" y="14468"/>
                  <a:pt x="2454" y="14450"/>
                </a:cubicBezTo>
                <a:cubicBezTo>
                  <a:pt x="2010" y="14060"/>
                  <a:pt x="1673" y="13611"/>
                  <a:pt x="1549" y="13025"/>
                </a:cubicBezTo>
                <a:cubicBezTo>
                  <a:pt x="1437" y="12523"/>
                  <a:pt x="1390" y="12020"/>
                  <a:pt x="1413" y="11512"/>
                </a:cubicBezTo>
                <a:cubicBezTo>
                  <a:pt x="1425" y="11163"/>
                  <a:pt x="1520" y="10826"/>
                  <a:pt x="1632" y="10501"/>
                </a:cubicBezTo>
                <a:cubicBezTo>
                  <a:pt x="1691" y="10223"/>
                  <a:pt x="1827" y="9981"/>
                  <a:pt x="1939" y="9732"/>
                </a:cubicBezTo>
                <a:cubicBezTo>
                  <a:pt x="1957" y="9703"/>
                  <a:pt x="1981" y="9673"/>
                  <a:pt x="2004" y="9655"/>
                </a:cubicBezTo>
                <a:cubicBezTo>
                  <a:pt x="2205" y="9514"/>
                  <a:pt x="2406" y="9378"/>
                  <a:pt x="2608" y="9236"/>
                </a:cubicBezTo>
                <a:cubicBezTo>
                  <a:pt x="2619" y="9171"/>
                  <a:pt x="2690" y="9165"/>
                  <a:pt x="2726" y="9123"/>
                </a:cubicBezTo>
                <a:cubicBezTo>
                  <a:pt x="2809" y="9023"/>
                  <a:pt x="2891" y="8928"/>
                  <a:pt x="3004" y="8863"/>
                </a:cubicBezTo>
                <a:cubicBezTo>
                  <a:pt x="3116" y="8804"/>
                  <a:pt x="3128" y="8650"/>
                  <a:pt x="3246" y="8591"/>
                </a:cubicBezTo>
                <a:close/>
                <a:moveTo>
                  <a:pt x="4411" y="17259"/>
                </a:moveTo>
                <a:cubicBezTo>
                  <a:pt x="4434" y="17271"/>
                  <a:pt x="4446" y="17288"/>
                  <a:pt x="4434" y="17306"/>
                </a:cubicBezTo>
                <a:cubicBezTo>
                  <a:pt x="4418" y="17333"/>
                  <a:pt x="4392" y="17360"/>
                  <a:pt x="4356" y="17360"/>
                </a:cubicBezTo>
                <a:cubicBezTo>
                  <a:pt x="4353" y="17360"/>
                  <a:pt x="4349" y="17360"/>
                  <a:pt x="4346" y="17359"/>
                </a:cubicBezTo>
                <a:cubicBezTo>
                  <a:pt x="4322" y="17359"/>
                  <a:pt x="4310" y="17336"/>
                  <a:pt x="4322" y="17318"/>
                </a:cubicBezTo>
                <a:cubicBezTo>
                  <a:pt x="4346" y="17288"/>
                  <a:pt x="4369" y="17259"/>
                  <a:pt x="4411" y="17259"/>
                </a:cubicBezTo>
                <a:close/>
                <a:moveTo>
                  <a:pt x="4232" y="17409"/>
                </a:moveTo>
                <a:cubicBezTo>
                  <a:pt x="4238" y="17409"/>
                  <a:pt x="4245" y="17412"/>
                  <a:pt x="4251" y="17418"/>
                </a:cubicBezTo>
                <a:cubicBezTo>
                  <a:pt x="4263" y="17436"/>
                  <a:pt x="4245" y="17454"/>
                  <a:pt x="4233" y="17466"/>
                </a:cubicBezTo>
                <a:cubicBezTo>
                  <a:pt x="4222" y="17477"/>
                  <a:pt x="4208" y="17489"/>
                  <a:pt x="4194" y="17489"/>
                </a:cubicBezTo>
                <a:cubicBezTo>
                  <a:pt x="4187" y="17489"/>
                  <a:pt x="4180" y="17486"/>
                  <a:pt x="4174" y="17477"/>
                </a:cubicBezTo>
                <a:cubicBezTo>
                  <a:pt x="4151" y="17454"/>
                  <a:pt x="4186" y="17436"/>
                  <a:pt x="4204" y="17424"/>
                </a:cubicBezTo>
                <a:cubicBezTo>
                  <a:pt x="4211" y="17417"/>
                  <a:pt x="4221" y="17409"/>
                  <a:pt x="4232" y="17409"/>
                </a:cubicBezTo>
                <a:close/>
                <a:moveTo>
                  <a:pt x="4927" y="17124"/>
                </a:moveTo>
                <a:cubicBezTo>
                  <a:pt x="4999" y="17124"/>
                  <a:pt x="5066" y="17146"/>
                  <a:pt x="5108" y="17194"/>
                </a:cubicBezTo>
                <a:cubicBezTo>
                  <a:pt x="5215" y="17312"/>
                  <a:pt x="5315" y="17448"/>
                  <a:pt x="5345" y="17613"/>
                </a:cubicBezTo>
                <a:cubicBezTo>
                  <a:pt x="5422" y="17998"/>
                  <a:pt x="5440" y="18376"/>
                  <a:pt x="5268" y="18749"/>
                </a:cubicBezTo>
                <a:cubicBezTo>
                  <a:pt x="5274" y="18790"/>
                  <a:pt x="5274" y="18831"/>
                  <a:pt x="5239" y="18867"/>
                </a:cubicBezTo>
                <a:cubicBezTo>
                  <a:pt x="5239" y="18896"/>
                  <a:pt x="5233" y="18926"/>
                  <a:pt x="5203" y="18944"/>
                </a:cubicBezTo>
                <a:cubicBezTo>
                  <a:pt x="5203" y="18979"/>
                  <a:pt x="5203" y="19015"/>
                  <a:pt x="5191" y="19038"/>
                </a:cubicBezTo>
                <a:cubicBezTo>
                  <a:pt x="5061" y="19340"/>
                  <a:pt x="4878" y="19600"/>
                  <a:pt x="4641" y="19819"/>
                </a:cubicBezTo>
                <a:cubicBezTo>
                  <a:pt x="4570" y="19878"/>
                  <a:pt x="4499" y="19931"/>
                  <a:pt x="4381" y="19955"/>
                </a:cubicBezTo>
                <a:cubicBezTo>
                  <a:pt x="4275" y="19635"/>
                  <a:pt x="4245" y="19310"/>
                  <a:pt x="4245" y="18979"/>
                </a:cubicBezTo>
                <a:cubicBezTo>
                  <a:pt x="4216" y="18890"/>
                  <a:pt x="4251" y="18808"/>
                  <a:pt x="4251" y="18725"/>
                </a:cubicBezTo>
                <a:cubicBezTo>
                  <a:pt x="4257" y="18293"/>
                  <a:pt x="4346" y="17885"/>
                  <a:pt x="4494" y="17483"/>
                </a:cubicBezTo>
                <a:cubicBezTo>
                  <a:pt x="4529" y="17389"/>
                  <a:pt x="4576" y="17306"/>
                  <a:pt x="4647" y="17235"/>
                </a:cubicBezTo>
                <a:cubicBezTo>
                  <a:pt x="4722" y="17164"/>
                  <a:pt x="4830" y="17124"/>
                  <a:pt x="4927" y="17124"/>
                </a:cubicBezTo>
                <a:close/>
                <a:moveTo>
                  <a:pt x="3695" y="22130"/>
                </a:moveTo>
                <a:cubicBezTo>
                  <a:pt x="3719" y="22130"/>
                  <a:pt x="3725" y="22148"/>
                  <a:pt x="3731" y="22166"/>
                </a:cubicBezTo>
                <a:cubicBezTo>
                  <a:pt x="3737" y="22178"/>
                  <a:pt x="3743" y="22190"/>
                  <a:pt x="3743" y="22201"/>
                </a:cubicBezTo>
                <a:cubicBezTo>
                  <a:pt x="3731" y="22195"/>
                  <a:pt x="3719" y="22195"/>
                  <a:pt x="3707" y="22195"/>
                </a:cubicBezTo>
                <a:cubicBezTo>
                  <a:pt x="3689" y="22190"/>
                  <a:pt x="3672" y="22184"/>
                  <a:pt x="3672" y="22160"/>
                </a:cubicBezTo>
                <a:cubicBezTo>
                  <a:pt x="3678" y="22148"/>
                  <a:pt x="3684" y="22136"/>
                  <a:pt x="3695" y="22130"/>
                </a:cubicBezTo>
                <a:close/>
                <a:moveTo>
                  <a:pt x="3875" y="22578"/>
                </a:moveTo>
                <a:cubicBezTo>
                  <a:pt x="3880" y="22578"/>
                  <a:pt x="3885" y="22580"/>
                  <a:pt x="3890" y="22586"/>
                </a:cubicBezTo>
                <a:cubicBezTo>
                  <a:pt x="3908" y="22603"/>
                  <a:pt x="3896" y="22627"/>
                  <a:pt x="3873" y="22639"/>
                </a:cubicBezTo>
                <a:cubicBezTo>
                  <a:pt x="3861" y="22668"/>
                  <a:pt x="3837" y="22686"/>
                  <a:pt x="3808" y="22704"/>
                </a:cubicBezTo>
                <a:cubicBezTo>
                  <a:pt x="3796" y="22710"/>
                  <a:pt x="3784" y="22722"/>
                  <a:pt x="3766" y="22734"/>
                </a:cubicBezTo>
                <a:cubicBezTo>
                  <a:pt x="3757" y="22740"/>
                  <a:pt x="3747" y="22745"/>
                  <a:pt x="3738" y="22745"/>
                </a:cubicBezTo>
                <a:cubicBezTo>
                  <a:pt x="3731" y="22745"/>
                  <a:pt x="3724" y="22742"/>
                  <a:pt x="3719" y="22734"/>
                </a:cubicBezTo>
                <a:cubicBezTo>
                  <a:pt x="3713" y="22734"/>
                  <a:pt x="3731" y="22716"/>
                  <a:pt x="3743" y="22710"/>
                </a:cubicBezTo>
                <a:cubicBezTo>
                  <a:pt x="3749" y="22686"/>
                  <a:pt x="3760" y="22674"/>
                  <a:pt x="3778" y="22668"/>
                </a:cubicBezTo>
                <a:cubicBezTo>
                  <a:pt x="3790" y="22639"/>
                  <a:pt x="3814" y="22621"/>
                  <a:pt x="3837" y="22609"/>
                </a:cubicBezTo>
                <a:cubicBezTo>
                  <a:pt x="3851" y="22600"/>
                  <a:pt x="3861" y="22578"/>
                  <a:pt x="3875" y="22578"/>
                </a:cubicBezTo>
                <a:close/>
                <a:moveTo>
                  <a:pt x="7986" y="0"/>
                </a:moveTo>
                <a:cubicBezTo>
                  <a:pt x="7853" y="0"/>
                  <a:pt x="7726" y="43"/>
                  <a:pt x="7603" y="107"/>
                </a:cubicBezTo>
                <a:cubicBezTo>
                  <a:pt x="7568" y="142"/>
                  <a:pt x="7532" y="166"/>
                  <a:pt x="7485" y="184"/>
                </a:cubicBezTo>
                <a:cubicBezTo>
                  <a:pt x="7420" y="237"/>
                  <a:pt x="7355" y="284"/>
                  <a:pt x="7296" y="332"/>
                </a:cubicBezTo>
                <a:cubicBezTo>
                  <a:pt x="7225" y="397"/>
                  <a:pt x="7160" y="468"/>
                  <a:pt x="7095" y="533"/>
                </a:cubicBezTo>
                <a:cubicBezTo>
                  <a:pt x="7089" y="580"/>
                  <a:pt x="7065" y="621"/>
                  <a:pt x="7024" y="651"/>
                </a:cubicBezTo>
                <a:cubicBezTo>
                  <a:pt x="6853" y="870"/>
                  <a:pt x="6746" y="1130"/>
                  <a:pt x="6640" y="1390"/>
                </a:cubicBezTo>
                <a:cubicBezTo>
                  <a:pt x="6587" y="1532"/>
                  <a:pt x="6557" y="1691"/>
                  <a:pt x="6533" y="1839"/>
                </a:cubicBezTo>
                <a:cubicBezTo>
                  <a:pt x="6504" y="2005"/>
                  <a:pt x="6498" y="2164"/>
                  <a:pt x="6480" y="2330"/>
                </a:cubicBezTo>
                <a:cubicBezTo>
                  <a:pt x="6521" y="2448"/>
                  <a:pt x="6480" y="2531"/>
                  <a:pt x="6368" y="2602"/>
                </a:cubicBezTo>
                <a:cubicBezTo>
                  <a:pt x="5877" y="2939"/>
                  <a:pt x="5345" y="3199"/>
                  <a:pt x="4807" y="3442"/>
                </a:cubicBezTo>
                <a:cubicBezTo>
                  <a:pt x="4712" y="3486"/>
                  <a:pt x="4616" y="3537"/>
                  <a:pt x="4511" y="3537"/>
                </a:cubicBezTo>
                <a:cubicBezTo>
                  <a:pt x="4505" y="3537"/>
                  <a:pt x="4499" y="3536"/>
                  <a:pt x="4494" y="3536"/>
                </a:cubicBezTo>
                <a:cubicBezTo>
                  <a:pt x="4383" y="3553"/>
                  <a:pt x="4278" y="3590"/>
                  <a:pt x="4163" y="3590"/>
                </a:cubicBezTo>
                <a:cubicBezTo>
                  <a:pt x="4155" y="3590"/>
                  <a:pt x="4147" y="3590"/>
                  <a:pt x="4139" y="3589"/>
                </a:cubicBezTo>
                <a:cubicBezTo>
                  <a:pt x="4086" y="3616"/>
                  <a:pt x="4026" y="3629"/>
                  <a:pt x="3964" y="3629"/>
                </a:cubicBezTo>
                <a:cubicBezTo>
                  <a:pt x="3944" y="3629"/>
                  <a:pt x="3923" y="3628"/>
                  <a:pt x="3902" y="3625"/>
                </a:cubicBezTo>
                <a:lnTo>
                  <a:pt x="3825" y="3625"/>
                </a:lnTo>
                <a:cubicBezTo>
                  <a:pt x="3799" y="3638"/>
                  <a:pt x="3772" y="3645"/>
                  <a:pt x="3743" y="3645"/>
                </a:cubicBezTo>
                <a:cubicBezTo>
                  <a:pt x="3733" y="3645"/>
                  <a:pt x="3723" y="3644"/>
                  <a:pt x="3713" y="3643"/>
                </a:cubicBezTo>
                <a:cubicBezTo>
                  <a:pt x="3698" y="3648"/>
                  <a:pt x="3683" y="3651"/>
                  <a:pt x="3670" y="3651"/>
                </a:cubicBezTo>
                <a:cubicBezTo>
                  <a:pt x="3626" y="3651"/>
                  <a:pt x="3592" y="3624"/>
                  <a:pt x="3565" y="3583"/>
                </a:cubicBezTo>
                <a:cubicBezTo>
                  <a:pt x="3370" y="3323"/>
                  <a:pt x="3181" y="3069"/>
                  <a:pt x="2992" y="2809"/>
                </a:cubicBezTo>
                <a:cubicBezTo>
                  <a:pt x="2962" y="2785"/>
                  <a:pt x="2933" y="2768"/>
                  <a:pt x="2921" y="2732"/>
                </a:cubicBezTo>
                <a:cubicBezTo>
                  <a:pt x="2814" y="2649"/>
                  <a:pt x="2726" y="2555"/>
                  <a:pt x="2643" y="2448"/>
                </a:cubicBezTo>
                <a:cubicBezTo>
                  <a:pt x="2631" y="2436"/>
                  <a:pt x="2619" y="2425"/>
                  <a:pt x="2608" y="2413"/>
                </a:cubicBezTo>
                <a:cubicBezTo>
                  <a:pt x="2572" y="2395"/>
                  <a:pt x="2548" y="2371"/>
                  <a:pt x="2531" y="2336"/>
                </a:cubicBezTo>
                <a:cubicBezTo>
                  <a:pt x="2359" y="2271"/>
                  <a:pt x="2211" y="2164"/>
                  <a:pt x="2046" y="2088"/>
                </a:cubicBezTo>
                <a:cubicBezTo>
                  <a:pt x="1832" y="1993"/>
                  <a:pt x="1622" y="1944"/>
                  <a:pt x="1411" y="1944"/>
                </a:cubicBezTo>
                <a:cubicBezTo>
                  <a:pt x="1214" y="1944"/>
                  <a:pt x="1016" y="1987"/>
                  <a:pt x="816" y="2076"/>
                </a:cubicBezTo>
                <a:cubicBezTo>
                  <a:pt x="792" y="2082"/>
                  <a:pt x="769" y="2094"/>
                  <a:pt x="745" y="2105"/>
                </a:cubicBezTo>
                <a:cubicBezTo>
                  <a:pt x="603" y="2206"/>
                  <a:pt x="473" y="2312"/>
                  <a:pt x="367" y="2448"/>
                </a:cubicBezTo>
                <a:cubicBezTo>
                  <a:pt x="272" y="2732"/>
                  <a:pt x="243" y="3010"/>
                  <a:pt x="402" y="3282"/>
                </a:cubicBezTo>
                <a:cubicBezTo>
                  <a:pt x="455" y="3377"/>
                  <a:pt x="497" y="3483"/>
                  <a:pt x="544" y="3583"/>
                </a:cubicBezTo>
                <a:cubicBezTo>
                  <a:pt x="597" y="3648"/>
                  <a:pt x="645" y="3714"/>
                  <a:pt x="698" y="3779"/>
                </a:cubicBezTo>
                <a:cubicBezTo>
                  <a:pt x="727" y="3790"/>
                  <a:pt x="751" y="3814"/>
                  <a:pt x="769" y="3849"/>
                </a:cubicBezTo>
                <a:cubicBezTo>
                  <a:pt x="887" y="3920"/>
                  <a:pt x="999" y="3997"/>
                  <a:pt x="1118" y="4062"/>
                </a:cubicBezTo>
                <a:cubicBezTo>
                  <a:pt x="1466" y="4252"/>
                  <a:pt x="1821" y="4447"/>
                  <a:pt x="2229" y="4506"/>
                </a:cubicBezTo>
                <a:cubicBezTo>
                  <a:pt x="2590" y="4565"/>
                  <a:pt x="2590" y="4577"/>
                  <a:pt x="2678" y="4943"/>
                </a:cubicBezTo>
                <a:cubicBezTo>
                  <a:pt x="2684" y="4961"/>
                  <a:pt x="2678" y="4985"/>
                  <a:pt x="2684" y="5002"/>
                </a:cubicBezTo>
                <a:cubicBezTo>
                  <a:pt x="2749" y="5203"/>
                  <a:pt x="2791" y="5410"/>
                  <a:pt x="2767" y="5629"/>
                </a:cubicBezTo>
                <a:cubicBezTo>
                  <a:pt x="2797" y="5670"/>
                  <a:pt x="2797" y="5706"/>
                  <a:pt x="2767" y="5747"/>
                </a:cubicBezTo>
                <a:cubicBezTo>
                  <a:pt x="2773" y="5812"/>
                  <a:pt x="2773" y="5877"/>
                  <a:pt x="2749" y="5942"/>
                </a:cubicBezTo>
                <a:cubicBezTo>
                  <a:pt x="2761" y="5972"/>
                  <a:pt x="2755" y="6002"/>
                  <a:pt x="2738" y="6025"/>
                </a:cubicBezTo>
                <a:cubicBezTo>
                  <a:pt x="2726" y="6090"/>
                  <a:pt x="2720" y="6155"/>
                  <a:pt x="2714" y="6220"/>
                </a:cubicBezTo>
                <a:cubicBezTo>
                  <a:pt x="2720" y="6274"/>
                  <a:pt x="2732" y="6327"/>
                  <a:pt x="2690" y="6380"/>
                </a:cubicBezTo>
                <a:cubicBezTo>
                  <a:pt x="2684" y="6415"/>
                  <a:pt x="2678" y="6457"/>
                  <a:pt x="2673" y="6492"/>
                </a:cubicBezTo>
                <a:cubicBezTo>
                  <a:pt x="2684" y="6616"/>
                  <a:pt x="2649" y="6735"/>
                  <a:pt x="2613" y="6847"/>
                </a:cubicBezTo>
                <a:cubicBezTo>
                  <a:pt x="2608" y="7095"/>
                  <a:pt x="2507" y="7320"/>
                  <a:pt x="2448" y="7551"/>
                </a:cubicBezTo>
                <a:cubicBezTo>
                  <a:pt x="2448" y="7568"/>
                  <a:pt x="2448" y="7580"/>
                  <a:pt x="2442" y="7592"/>
                </a:cubicBezTo>
                <a:cubicBezTo>
                  <a:pt x="2373" y="7849"/>
                  <a:pt x="2361" y="7891"/>
                  <a:pt x="2173" y="7891"/>
                </a:cubicBezTo>
                <a:cubicBezTo>
                  <a:pt x="2136" y="7891"/>
                  <a:pt x="2092" y="7890"/>
                  <a:pt x="2040" y="7888"/>
                </a:cubicBezTo>
                <a:cubicBezTo>
                  <a:pt x="1985" y="7884"/>
                  <a:pt x="1930" y="7883"/>
                  <a:pt x="1875" y="7883"/>
                </a:cubicBezTo>
                <a:cubicBezTo>
                  <a:pt x="1428" y="7883"/>
                  <a:pt x="1010" y="7996"/>
                  <a:pt x="656" y="8301"/>
                </a:cubicBezTo>
                <a:cubicBezTo>
                  <a:pt x="633" y="8319"/>
                  <a:pt x="597" y="8331"/>
                  <a:pt x="574" y="8349"/>
                </a:cubicBezTo>
                <a:cubicBezTo>
                  <a:pt x="485" y="8449"/>
                  <a:pt x="402" y="8550"/>
                  <a:pt x="319" y="8650"/>
                </a:cubicBezTo>
                <a:cubicBezTo>
                  <a:pt x="302" y="8698"/>
                  <a:pt x="266" y="8733"/>
                  <a:pt x="231" y="8763"/>
                </a:cubicBezTo>
                <a:cubicBezTo>
                  <a:pt x="213" y="8792"/>
                  <a:pt x="195" y="8822"/>
                  <a:pt x="172" y="8851"/>
                </a:cubicBezTo>
                <a:cubicBezTo>
                  <a:pt x="160" y="8910"/>
                  <a:pt x="136" y="8964"/>
                  <a:pt x="95" y="9005"/>
                </a:cubicBezTo>
                <a:cubicBezTo>
                  <a:pt x="0" y="9206"/>
                  <a:pt x="59" y="9401"/>
                  <a:pt x="101" y="9596"/>
                </a:cubicBezTo>
                <a:cubicBezTo>
                  <a:pt x="172" y="9738"/>
                  <a:pt x="278" y="9856"/>
                  <a:pt x="408" y="9951"/>
                </a:cubicBezTo>
                <a:cubicBezTo>
                  <a:pt x="532" y="9957"/>
                  <a:pt x="639" y="10040"/>
                  <a:pt x="763" y="10052"/>
                </a:cubicBezTo>
                <a:cubicBezTo>
                  <a:pt x="783" y="10052"/>
                  <a:pt x="802" y="10053"/>
                  <a:pt x="822" y="10053"/>
                </a:cubicBezTo>
                <a:cubicBezTo>
                  <a:pt x="962" y="10053"/>
                  <a:pt x="1102" y="10034"/>
                  <a:pt x="1242" y="9992"/>
                </a:cubicBezTo>
                <a:cubicBezTo>
                  <a:pt x="1307" y="9971"/>
                  <a:pt x="1373" y="9939"/>
                  <a:pt x="1448" y="9939"/>
                </a:cubicBezTo>
                <a:cubicBezTo>
                  <a:pt x="1454" y="9939"/>
                  <a:pt x="1460" y="9939"/>
                  <a:pt x="1466" y="9939"/>
                </a:cubicBezTo>
                <a:cubicBezTo>
                  <a:pt x="1520" y="9916"/>
                  <a:pt x="1561" y="9874"/>
                  <a:pt x="1626" y="9874"/>
                </a:cubicBezTo>
                <a:cubicBezTo>
                  <a:pt x="1602" y="10075"/>
                  <a:pt x="1555" y="10270"/>
                  <a:pt x="1472" y="10459"/>
                </a:cubicBezTo>
                <a:cubicBezTo>
                  <a:pt x="1425" y="10643"/>
                  <a:pt x="1384" y="10826"/>
                  <a:pt x="1342" y="11009"/>
                </a:cubicBezTo>
                <a:cubicBezTo>
                  <a:pt x="1348" y="11039"/>
                  <a:pt x="1348" y="11068"/>
                  <a:pt x="1325" y="11092"/>
                </a:cubicBezTo>
                <a:cubicBezTo>
                  <a:pt x="1313" y="11133"/>
                  <a:pt x="1307" y="11169"/>
                  <a:pt x="1295" y="11204"/>
                </a:cubicBezTo>
                <a:cubicBezTo>
                  <a:pt x="1277" y="11536"/>
                  <a:pt x="1289" y="11867"/>
                  <a:pt x="1301" y="12204"/>
                </a:cubicBezTo>
                <a:cubicBezTo>
                  <a:pt x="1325" y="12748"/>
                  <a:pt x="1449" y="13256"/>
                  <a:pt x="1679" y="13747"/>
                </a:cubicBezTo>
                <a:cubicBezTo>
                  <a:pt x="1762" y="13883"/>
                  <a:pt x="1880" y="14001"/>
                  <a:pt x="1939" y="14155"/>
                </a:cubicBezTo>
                <a:cubicBezTo>
                  <a:pt x="2010" y="14226"/>
                  <a:pt x="2075" y="14303"/>
                  <a:pt x="2140" y="14379"/>
                </a:cubicBezTo>
                <a:cubicBezTo>
                  <a:pt x="2200" y="14403"/>
                  <a:pt x="2235" y="14450"/>
                  <a:pt x="2265" y="14504"/>
                </a:cubicBezTo>
                <a:cubicBezTo>
                  <a:pt x="2300" y="14527"/>
                  <a:pt x="2336" y="14557"/>
                  <a:pt x="2371" y="14580"/>
                </a:cubicBezTo>
                <a:cubicBezTo>
                  <a:pt x="2472" y="14645"/>
                  <a:pt x="2483" y="14722"/>
                  <a:pt x="2406" y="14817"/>
                </a:cubicBezTo>
                <a:cubicBezTo>
                  <a:pt x="2412" y="14864"/>
                  <a:pt x="2401" y="14906"/>
                  <a:pt x="2371" y="14935"/>
                </a:cubicBezTo>
                <a:cubicBezTo>
                  <a:pt x="2365" y="15036"/>
                  <a:pt x="2336" y="15124"/>
                  <a:pt x="2294" y="15213"/>
                </a:cubicBezTo>
                <a:cubicBezTo>
                  <a:pt x="2288" y="15237"/>
                  <a:pt x="2282" y="15260"/>
                  <a:pt x="2282" y="15290"/>
                </a:cubicBezTo>
                <a:cubicBezTo>
                  <a:pt x="2288" y="15319"/>
                  <a:pt x="2276" y="15343"/>
                  <a:pt x="2253" y="15367"/>
                </a:cubicBezTo>
                <a:cubicBezTo>
                  <a:pt x="2235" y="15450"/>
                  <a:pt x="2217" y="15532"/>
                  <a:pt x="2200" y="15615"/>
                </a:cubicBezTo>
                <a:cubicBezTo>
                  <a:pt x="2152" y="15822"/>
                  <a:pt x="2111" y="16035"/>
                  <a:pt x="2058" y="16242"/>
                </a:cubicBezTo>
                <a:cubicBezTo>
                  <a:pt x="1957" y="16597"/>
                  <a:pt x="1916" y="16957"/>
                  <a:pt x="1904" y="17324"/>
                </a:cubicBezTo>
                <a:cubicBezTo>
                  <a:pt x="1898" y="17631"/>
                  <a:pt x="1928" y="17933"/>
                  <a:pt x="1969" y="18234"/>
                </a:cubicBezTo>
                <a:cubicBezTo>
                  <a:pt x="2016" y="18524"/>
                  <a:pt x="2158" y="18778"/>
                  <a:pt x="2223" y="19056"/>
                </a:cubicBezTo>
                <a:cubicBezTo>
                  <a:pt x="2253" y="19080"/>
                  <a:pt x="2259" y="19109"/>
                  <a:pt x="2259" y="19139"/>
                </a:cubicBezTo>
                <a:cubicBezTo>
                  <a:pt x="2294" y="19168"/>
                  <a:pt x="2300" y="19210"/>
                  <a:pt x="2306" y="19251"/>
                </a:cubicBezTo>
                <a:cubicBezTo>
                  <a:pt x="2377" y="19298"/>
                  <a:pt x="2365" y="19393"/>
                  <a:pt x="2412" y="19446"/>
                </a:cubicBezTo>
                <a:cubicBezTo>
                  <a:pt x="2560" y="19588"/>
                  <a:pt x="2702" y="19730"/>
                  <a:pt x="2850" y="19872"/>
                </a:cubicBezTo>
                <a:cubicBezTo>
                  <a:pt x="2980" y="19949"/>
                  <a:pt x="3098" y="20061"/>
                  <a:pt x="3240" y="20103"/>
                </a:cubicBezTo>
                <a:cubicBezTo>
                  <a:pt x="3425" y="20153"/>
                  <a:pt x="3621" y="20203"/>
                  <a:pt x="3817" y="20203"/>
                </a:cubicBezTo>
                <a:cubicBezTo>
                  <a:pt x="3828" y="20203"/>
                  <a:pt x="3838" y="20203"/>
                  <a:pt x="3849" y="20203"/>
                </a:cubicBezTo>
                <a:cubicBezTo>
                  <a:pt x="3932" y="20203"/>
                  <a:pt x="4015" y="20197"/>
                  <a:pt x="4097" y="20197"/>
                </a:cubicBezTo>
                <a:cubicBezTo>
                  <a:pt x="4160" y="20181"/>
                  <a:pt x="4200" y="20171"/>
                  <a:pt x="4229" y="20171"/>
                </a:cubicBezTo>
                <a:cubicBezTo>
                  <a:pt x="4275" y="20171"/>
                  <a:pt x="4291" y="20199"/>
                  <a:pt x="4328" y="20280"/>
                </a:cubicBezTo>
                <a:cubicBezTo>
                  <a:pt x="4358" y="20339"/>
                  <a:pt x="4405" y="20398"/>
                  <a:pt x="4405" y="20475"/>
                </a:cubicBezTo>
                <a:cubicBezTo>
                  <a:pt x="4434" y="20540"/>
                  <a:pt x="4458" y="20599"/>
                  <a:pt x="4482" y="20664"/>
                </a:cubicBezTo>
                <a:cubicBezTo>
                  <a:pt x="4511" y="20711"/>
                  <a:pt x="4535" y="20765"/>
                  <a:pt x="4547" y="20824"/>
                </a:cubicBezTo>
                <a:cubicBezTo>
                  <a:pt x="4582" y="20918"/>
                  <a:pt x="4618" y="21007"/>
                  <a:pt x="4653" y="21102"/>
                </a:cubicBezTo>
                <a:cubicBezTo>
                  <a:pt x="4695" y="21161"/>
                  <a:pt x="4712" y="21232"/>
                  <a:pt x="4718" y="21303"/>
                </a:cubicBezTo>
                <a:cubicBezTo>
                  <a:pt x="4700" y="21421"/>
                  <a:pt x="4801" y="21504"/>
                  <a:pt x="4807" y="21616"/>
                </a:cubicBezTo>
                <a:cubicBezTo>
                  <a:pt x="4878" y="21740"/>
                  <a:pt x="4896" y="21888"/>
                  <a:pt x="4925" y="22024"/>
                </a:cubicBezTo>
                <a:cubicBezTo>
                  <a:pt x="5073" y="22621"/>
                  <a:pt x="5061" y="23195"/>
                  <a:pt x="4689" y="23727"/>
                </a:cubicBezTo>
                <a:cubicBezTo>
                  <a:pt x="4521" y="23962"/>
                  <a:pt x="4295" y="24107"/>
                  <a:pt x="4026" y="24107"/>
                </a:cubicBezTo>
                <a:cubicBezTo>
                  <a:pt x="4010" y="24107"/>
                  <a:pt x="3995" y="24106"/>
                  <a:pt x="3979" y="24105"/>
                </a:cubicBezTo>
                <a:cubicBezTo>
                  <a:pt x="3542" y="24076"/>
                  <a:pt x="3169" y="23904"/>
                  <a:pt x="2986" y="23467"/>
                </a:cubicBezTo>
                <a:cubicBezTo>
                  <a:pt x="2850" y="23212"/>
                  <a:pt x="2803" y="22935"/>
                  <a:pt x="2809" y="22651"/>
                </a:cubicBezTo>
                <a:cubicBezTo>
                  <a:pt x="2814" y="22349"/>
                  <a:pt x="2921" y="22089"/>
                  <a:pt x="3199" y="21935"/>
                </a:cubicBezTo>
                <a:cubicBezTo>
                  <a:pt x="3253" y="21883"/>
                  <a:pt x="3303" y="21861"/>
                  <a:pt x="3347" y="21861"/>
                </a:cubicBezTo>
                <a:cubicBezTo>
                  <a:pt x="3423" y="21861"/>
                  <a:pt x="3483" y="21926"/>
                  <a:pt x="3524" y="22012"/>
                </a:cubicBezTo>
                <a:cubicBezTo>
                  <a:pt x="3624" y="22231"/>
                  <a:pt x="3654" y="22444"/>
                  <a:pt x="3488" y="22657"/>
                </a:cubicBezTo>
                <a:cubicBezTo>
                  <a:pt x="3388" y="22787"/>
                  <a:pt x="3429" y="22881"/>
                  <a:pt x="3595" y="22917"/>
                </a:cubicBezTo>
                <a:cubicBezTo>
                  <a:pt x="3615" y="22920"/>
                  <a:pt x="3634" y="22922"/>
                  <a:pt x="3654" y="22922"/>
                </a:cubicBezTo>
                <a:cubicBezTo>
                  <a:pt x="3699" y="22922"/>
                  <a:pt x="3743" y="22912"/>
                  <a:pt x="3784" y="22887"/>
                </a:cubicBezTo>
                <a:cubicBezTo>
                  <a:pt x="3825" y="22870"/>
                  <a:pt x="3855" y="22828"/>
                  <a:pt x="3902" y="22828"/>
                </a:cubicBezTo>
                <a:cubicBezTo>
                  <a:pt x="3926" y="22793"/>
                  <a:pt x="3950" y="22763"/>
                  <a:pt x="3973" y="22728"/>
                </a:cubicBezTo>
                <a:cubicBezTo>
                  <a:pt x="3979" y="22686"/>
                  <a:pt x="4003" y="22663"/>
                  <a:pt x="4026" y="22633"/>
                </a:cubicBezTo>
                <a:cubicBezTo>
                  <a:pt x="4056" y="22467"/>
                  <a:pt x="4050" y="22296"/>
                  <a:pt x="4021" y="22125"/>
                </a:cubicBezTo>
                <a:cubicBezTo>
                  <a:pt x="3997" y="22101"/>
                  <a:pt x="3985" y="22077"/>
                  <a:pt x="3991" y="22048"/>
                </a:cubicBezTo>
                <a:cubicBezTo>
                  <a:pt x="3973" y="22012"/>
                  <a:pt x="3956" y="21977"/>
                  <a:pt x="3938" y="21941"/>
                </a:cubicBezTo>
                <a:cubicBezTo>
                  <a:pt x="3908" y="21918"/>
                  <a:pt x="3873" y="21900"/>
                  <a:pt x="3849" y="21870"/>
                </a:cubicBezTo>
                <a:cubicBezTo>
                  <a:pt x="3739" y="21752"/>
                  <a:pt x="3608" y="21712"/>
                  <a:pt x="3466" y="21712"/>
                </a:cubicBezTo>
                <a:cubicBezTo>
                  <a:pt x="3410" y="21712"/>
                  <a:pt x="3352" y="21718"/>
                  <a:pt x="3293" y="21728"/>
                </a:cubicBezTo>
                <a:cubicBezTo>
                  <a:pt x="3187" y="21746"/>
                  <a:pt x="3104" y="21811"/>
                  <a:pt x="3015" y="21864"/>
                </a:cubicBezTo>
                <a:cubicBezTo>
                  <a:pt x="2927" y="21971"/>
                  <a:pt x="2820" y="22071"/>
                  <a:pt x="2761" y="22201"/>
                </a:cubicBezTo>
                <a:cubicBezTo>
                  <a:pt x="2637" y="22479"/>
                  <a:pt x="2655" y="22763"/>
                  <a:pt x="2696" y="23059"/>
                </a:cubicBezTo>
                <a:cubicBezTo>
                  <a:pt x="2732" y="23313"/>
                  <a:pt x="2832" y="23538"/>
                  <a:pt x="2956" y="23756"/>
                </a:cubicBezTo>
                <a:cubicBezTo>
                  <a:pt x="2992" y="23810"/>
                  <a:pt x="3015" y="23875"/>
                  <a:pt x="3045" y="23928"/>
                </a:cubicBezTo>
                <a:cubicBezTo>
                  <a:pt x="3092" y="23963"/>
                  <a:pt x="3140" y="23993"/>
                  <a:pt x="3157" y="24046"/>
                </a:cubicBezTo>
                <a:cubicBezTo>
                  <a:pt x="3205" y="24093"/>
                  <a:pt x="3282" y="24105"/>
                  <a:pt x="3317" y="24170"/>
                </a:cubicBezTo>
                <a:cubicBezTo>
                  <a:pt x="3388" y="24212"/>
                  <a:pt x="3459" y="24253"/>
                  <a:pt x="3512" y="24318"/>
                </a:cubicBezTo>
                <a:cubicBezTo>
                  <a:pt x="3583" y="24318"/>
                  <a:pt x="3642" y="24353"/>
                  <a:pt x="3701" y="24371"/>
                </a:cubicBezTo>
                <a:cubicBezTo>
                  <a:pt x="3773" y="24397"/>
                  <a:pt x="3847" y="24405"/>
                  <a:pt x="3921" y="24405"/>
                </a:cubicBezTo>
                <a:cubicBezTo>
                  <a:pt x="3982" y="24405"/>
                  <a:pt x="4043" y="24400"/>
                  <a:pt x="4103" y="24395"/>
                </a:cubicBezTo>
                <a:cubicBezTo>
                  <a:pt x="4316" y="24377"/>
                  <a:pt x="4476" y="24259"/>
                  <a:pt x="4647" y="24164"/>
                </a:cubicBezTo>
                <a:cubicBezTo>
                  <a:pt x="4700" y="24111"/>
                  <a:pt x="4754" y="24058"/>
                  <a:pt x="4807" y="24011"/>
                </a:cubicBezTo>
                <a:cubicBezTo>
                  <a:pt x="4836" y="23957"/>
                  <a:pt x="4872" y="23922"/>
                  <a:pt x="4913" y="23886"/>
                </a:cubicBezTo>
                <a:cubicBezTo>
                  <a:pt x="4919" y="23857"/>
                  <a:pt x="4937" y="23827"/>
                  <a:pt x="4961" y="23810"/>
                </a:cubicBezTo>
                <a:cubicBezTo>
                  <a:pt x="4990" y="23727"/>
                  <a:pt x="5032" y="23650"/>
                  <a:pt x="5085" y="23579"/>
                </a:cubicBezTo>
                <a:cubicBezTo>
                  <a:pt x="5079" y="23532"/>
                  <a:pt x="5097" y="23490"/>
                  <a:pt x="5108" y="23443"/>
                </a:cubicBezTo>
                <a:cubicBezTo>
                  <a:pt x="5215" y="23118"/>
                  <a:pt x="5250" y="22787"/>
                  <a:pt x="5173" y="22444"/>
                </a:cubicBezTo>
                <a:cubicBezTo>
                  <a:pt x="5126" y="22225"/>
                  <a:pt x="5079" y="22000"/>
                  <a:pt x="5032" y="21776"/>
                </a:cubicBezTo>
                <a:cubicBezTo>
                  <a:pt x="4931" y="21439"/>
                  <a:pt x="4825" y="21108"/>
                  <a:pt x="4695" y="20777"/>
                </a:cubicBezTo>
                <a:cubicBezTo>
                  <a:pt x="4630" y="20599"/>
                  <a:pt x="4553" y="20428"/>
                  <a:pt x="4470" y="20256"/>
                </a:cubicBezTo>
                <a:cubicBezTo>
                  <a:pt x="4434" y="20185"/>
                  <a:pt x="4405" y="20103"/>
                  <a:pt x="4535" y="20085"/>
                </a:cubicBezTo>
                <a:cubicBezTo>
                  <a:pt x="4553" y="20061"/>
                  <a:pt x="4576" y="20043"/>
                  <a:pt x="4612" y="20037"/>
                </a:cubicBezTo>
                <a:cubicBezTo>
                  <a:pt x="4665" y="20002"/>
                  <a:pt x="4718" y="19961"/>
                  <a:pt x="4766" y="19925"/>
                </a:cubicBezTo>
                <a:cubicBezTo>
                  <a:pt x="4831" y="19854"/>
                  <a:pt x="4890" y="19789"/>
                  <a:pt x="4949" y="19724"/>
                </a:cubicBezTo>
                <a:cubicBezTo>
                  <a:pt x="5079" y="19511"/>
                  <a:pt x="5250" y="19328"/>
                  <a:pt x="5339" y="19092"/>
                </a:cubicBezTo>
                <a:cubicBezTo>
                  <a:pt x="5345" y="19068"/>
                  <a:pt x="5357" y="19044"/>
                  <a:pt x="5363" y="19021"/>
                </a:cubicBezTo>
                <a:cubicBezTo>
                  <a:pt x="5369" y="18950"/>
                  <a:pt x="5363" y="18873"/>
                  <a:pt x="5434" y="18825"/>
                </a:cubicBezTo>
                <a:cubicBezTo>
                  <a:pt x="5440" y="18802"/>
                  <a:pt x="5440" y="18772"/>
                  <a:pt x="5445" y="18749"/>
                </a:cubicBezTo>
                <a:cubicBezTo>
                  <a:pt x="5481" y="18536"/>
                  <a:pt x="5516" y="18329"/>
                  <a:pt x="5552" y="18116"/>
                </a:cubicBezTo>
                <a:cubicBezTo>
                  <a:pt x="5552" y="18080"/>
                  <a:pt x="5552" y="18039"/>
                  <a:pt x="5546" y="18004"/>
                </a:cubicBezTo>
                <a:cubicBezTo>
                  <a:pt x="5510" y="17956"/>
                  <a:pt x="5516" y="17891"/>
                  <a:pt x="5510" y="17838"/>
                </a:cubicBezTo>
                <a:cubicBezTo>
                  <a:pt x="5487" y="17602"/>
                  <a:pt x="5410" y="17389"/>
                  <a:pt x="5274" y="17194"/>
                </a:cubicBezTo>
                <a:cubicBezTo>
                  <a:pt x="5244" y="17164"/>
                  <a:pt x="5221" y="17140"/>
                  <a:pt x="5191" y="17111"/>
                </a:cubicBezTo>
                <a:cubicBezTo>
                  <a:pt x="5036" y="16963"/>
                  <a:pt x="4869" y="16872"/>
                  <a:pt x="4679" y="16872"/>
                </a:cubicBezTo>
                <a:cubicBezTo>
                  <a:pt x="4588" y="16872"/>
                  <a:pt x="4491" y="16893"/>
                  <a:pt x="4387" y="16939"/>
                </a:cubicBezTo>
                <a:cubicBezTo>
                  <a:pt x="4216" y="17016"/>
                  <a:pt x="4080" y="17129"/>
                  <a:pt x="3950" y="17259"/>
                </a:cubicBezTo>
                <a:cubicBezTo>
                  <a:pt x="3778" y="17489"/>
                  <a:pt x="3731" y="17761"/>
                  <a:pt x="3707" y="18039"/>
                </a:cubicBezTo>
                <a:cubicBezTo>
                  <a:pt x="3755" y="18282"/>
                  <a:pt x="3743" y="18524"/>
                  <a:pt x="3808" y="18760"/>
                </a:cubicBezTo>
                <a:cubicBezTo>
                  <a:pt x="3902" y="19097"/>
                  <a:pt x="3997" y="19429"/>
                  <a:pt x="4086" y="19760"/>
                </a:cubicBezTo>
                <a:cubicBezTo>
                  <a:pt x="4216" y="20037"/>
                  <a:pt x="4216" y="20037"/>
                  <a:pt x="3920" y="20061"/>
                </a:cubicBezTo>
                <a:cubicBezTo>
                  <a:pt x="3896" y="20064"/>
                  <a:pt x="3873" y="20066"/>
                  <a:pt x="3850" y="20066"/>
                </a:cubicBezTo>
                <a:cubicBezTo>
                  <a:pt x="3827" y="20066"/>
                  <a:pt x="3805" y="20064"/>
                  <a:pt x="3784" y="20061"/>
                </a:cubicBezTo>
                <a:cubicBezTo>
                  <a:pt x="3370" y="20037"/>
                  <a:pt x="3015" y="19884"/>
                  <a:pt x="2720" y="19594"/>
                </a:cubicBezTo>
                <a:cubicBezTo>
                  <a:pt x="2590" y="19541"/>
                  <a:pt x="2548" y="19417"/>
                  <a:pt x="2501" y="19310"/>
                </a:cubicBezTo>
                <a:cubicBezTo>
                  <a:pt x="2395" y="19074"/>
                  <a:pt x="2247" y="18855"/>
                  <a:pt x="2217" y="18589"/>
                </a:cubicBezTo>
                <a:cubicBezTo>
                  <a:pt x="2105" y="18412"/>
                  <a:pt x="2087" y="18205"/>
                  <a:pt x="2064" y="18010"/>
                </a:cubicBezTo>
                <a:cubicBezTo>
                  <a:pt x="1999" y="17424"/>
                  <a:pt x="2016" y="16839"/>
                  <a:pt x="2164" y="16259"/>
                </a:cubicBezTo>
                <a:cubicBezTo>
                  <a:pt x="2247" y="15940"/>
                  <a:pt x="2330" y="15615"/>
                  <a:pt x="2389" y="15290"/>
                </a:cubicBezTo>
                <a:cubicBezTo>
                  <a:pt x="2401" y="15219"/>
                  <a:pt x="2430" y="15148"/>
                  <a:pt x="2448" y="15083"/>
                </a:cubicBezTo>
                <a:cubicBezTo>
                  <a:pt x="2508" y="14899"/>
                  <a:pt x="2532" y="14823"/>
                  <a:pt x="2593" y="14823"/>
                </a:cubicBezTo>
                <a:cubicBezTo>
                  <a:pt x="2639" y="14823"/>
                  <a:pt x="2706" y="14867"/>
                  <a:pt x="2826" y="14941"/>
                </a:cubicBezTo>
                <a:cubicBezTo>
                  <a:pt x="3069" y="15089"/>
                  <a:pt x="3341" y="15166"/>
                  <a:pt x="3619" y="15213"/>
                </a:cubicBezTo>
                <a:cubicBezTo>
                  <a:pt x="3786" y="15241"/>
                  <a:pt x="3953" y="15254"/>
                  <a:pt x="4119" y="15254"/>
                </a:cubicBezTo>
                <a:cubicBezTo>
                  <a:pt x="4415" y="15254"/>
                  <a:pt x="4708" y="15212"/>
                  <a:pt x="4996" y="15136"/>
                </a:cubicBezTo>
                <a:cubicBezTo>
                  <a:pt x="5120" y="15101"/>
                  <a:pt x="5250" y="15089"/>
                  <a:pt x="5357" y="15018"/>
                </a:cubicBezTo>
                <a:cubicBezTo>
                  <a:pt x="5398" y="14977"/>
                  <a:pt x="5451" y="14971"/>
                  <a:pt x="5505" y="14959"/>
                </a:cubicBezTo>
                <a:cubicBezTo>
                  <a:pt x="5564" y="14935"/>
                  <a:pt x="5617" y="14917"/>
                  <a:pt x="5670" y="14894"/>
                </a:cubicBezTo>
                <a:cubicBezTo>
                  <a:pt x="5723" y="14835"/>
                  <a:pt x="5794" y="14805"/>
                  <a:pt x="5865" y="14775"/>
                </a:cubicBezTo>
                <a:cubicBezTo>
                  <a:pt x="5895" y="14740"/>
                  <a:pt x="5942" y="14716"/>
                  <a:pt x="5983" y="14699"/>
                </a:cubicBezTo>
                <a:cubicBezTo>
                  <a:pt x="6013" y="14657"/>
                  <a:pt x="6054" y="14634"/>
                  <a:pt x="6102" y="14616"/>
                </a:cubicBezTo>
                <a:cubicBezTo>
                  <a:pt x="6155" y="14569"/>
                  <a:pt x="6214" y="14515"/>
                  <a:pt x="6267" y="14468"/>
                </a:cubicBezTo>
                <a:cubicBezTo>
                  <a:pt x="6368" y="14332"/>
                  <a:pt x="6474" y="14202"/>
                  <a:pt x="6575" y="14072"/>
                </a:cubicBezTo>
                <a:cubicBezTo>
                  <a:pt x="6587" y="14042"/>
                  <a:pt x="6598" y="14019"/>
                  <a:pt x="6616" y="13995"/>
                </a:cubicBezTo>
                <a:cubicBezTo>
                  <a:pt x="6610" y="13960"/>
                  <a:pt x="6628" y="13936"/>
                  <a:pt x="6652" y="13918"/>
                </a:cubicBezTo>
                <a:cubicBezTo>
                  <a:pt x="6687" y="13759"/>
                  <a:pt x="6723" y="13605"/>
                  <a:pt x="6752" y="13445"/>
                </a:cubicBezTo>
                <a:cubicBezTo>
                  <a:pt x="6746" y="13416"/>
                  <a:pt x="6752" y="13392"/>
                  <a:pt x="6776" y="13368"/>
                </a:cubicBezTo>
                <a:cubicBezTo>
                  <a:pt x="6788" y="13156"/>
                  <a:pt x="6799" y="12949"/>
                  <a:pt x="6805" y="12742"/>
                </a:cubicBezTo>
                <a:cubicBezTo>
                  <a:pt x="6788" y="12700"/>
                  <a:pt x="6782" y="12659"/>
                  <a:pt x="6788" y="12617"/>
                </a:cubicBezTo>
                <a:cubicBezTo>
                  <a:pt x="6758" y="12464"/>
                  <a:pt x="6723" y="12304"/>
                  <a:pt x="6693" y="12150"/>
                </a:cubicBezTo>
                <a:cubicBezTo>
                  <a:pt x="6646" y="12091"/>
                  <a:pt x="6634" y="12020"/>
                  <a:pt x="6616" y="11955"/>
                </a:cubicBezTo>
                <a:cubicBezTo>
                  <a:pt x="6563" y="11914"/>
                  <a:pt x="6545" y="11855"/>
                  <a:pt x="6521" y="11802"/>
                </a:cubicBezTo>
                <a:cubicBezTo>
                  <a:pt x="6462" y="11760"/>
                  <a:pt x="6451" y="11695"/>
                  <a:pt x="6421" y="11636"/>
                </a:cubicBezTo>
                <a:cubicBezTo>
                  <a:pt x="6344" y="11530"/>
                  <a:pt x="6238" y="11447"/>
                  <a:pt x="6143" y="11358"/>
                </a:cubicBezTo>
                <a:cubicBezTo>
                  <a:pt x="6090" y="11323"/>
                  <a:pt x="6037" y="11287"/>
                  <a:pt x="5983" y="11252"/>
                </a:cubicBezTo>
                <a:cubicBezTo>
                  <a:pt x="5930" y="11228"/>
                  <a:pt x="5877" y="11204"/>
                  <a:pt x="5824" y="11181"/>
                </a:cubicBezTo>
                <a:cubicBezTo>
                  <a:pt x="5695" y="11144"/>
                  <a:pt x="5566" y="11116"/>
                  <a:pt x="5438" y="11116"/>
                </a:cubicBezTo>
                <a:cubicBezTo>
                  <a:pt x="5360" y="11116"/>
                  <a:pt x="5281" y="11127"/>
                  <a:pt x="5203" y="11151"/>
                </a:cubicBezTo>
                <a:cubicBezTo>
                  <a:pt x="5020" y="11222"/>
                  <a:pt x="4848" y="11299"/>
                  <a:pt x="4695" y="11411"/>
                </a:cubicBezTo>
                <a:cubicBezTo>
                  <a:pt x="4665" y="11435"/>
                  <a:pt x="4641" y="11465"/>
                  <a:pt x="4618" y="11494"/>
                </a:cubicBezTo>
                <a:cubicBezTo>
                  <a:pt x="4576" y="11553"/>
                  <a:pt x="4547" y="11624"/>
                  <a:pt x="4488" y="11677"/>
                </a:cubicBezTo>
                <a:cubicBezTo>
                  <a:pt x="4470" y="11731"/>
                  <a:pt x="4452" y="11784"/>
                  <a:pt x="4423" y="11837"/>
                </a:cubicBezTo>
                <a:cubicBezTo>
                  <a:pt x="4298" y="12091"/>
                  <a:pt x="4287" y="12357"/>
                  <a:pt x="4375" y="12617"/>
                </a:cubicBezTo>
                <a:cubicBezTo>
                  <a:pt x="4446" y="12819"/>
                  <a:pt x="4559" y="12978"/>
                  <a:pt x="4783" y="13037"/>
                </a:cubicBezTo>
                <a:cubicBezTo>
                  <a:pt x="4865" y="13059"/>
                  <a:pt x="4933" y="13070"/>
                  <a:pt x="4990" y="13070"/>
                </a:cubicBezTo>
                <a:cubicBezTo>
                  <a:pt x="5168" y="13070"/>
                  <a:pt x="5233" y="12959"/>
                  <a:pt x="5233" y="12694"/>
                </a:cubicBezTo>
                <a:cubicBezTo>
                  <a:pt x="5239" y="12623"/>
                  <a:pt x="5239" y="12547"/>
                  <a:pt x="5150" y="12517"/>
                </a:cubicBezTo>
                <a:cubicBezTo>
                  <a:pt x="5137" y="12513"/>
                  <a:pt x="5125" y="12511"/>
                  <a:pt x="5114" y="12511"/>
                </a:cubicBezTo>
                <a:cubicBezTo>
                  <a:pt x="5059" y="12511"/>
                  <a:pt x="5025" y="12556"/>
                  <a:pt x="4990" y="12606"/>
                </a:cubicBezTo>
                <a:cubicBezTo>
                  <a:pt x="4949" y="12671"/>
                  <a:pt x="4896" y="12730"/>
                  <a:pt x="4825" y="12765"/>
                </a:cubicBezTo>
                <a:cubicBezTo>
                  <a:pt x="4777" y="12793"/>
                  <a:pt x="4737" y="12807"/>
                  <a:pt x="4704" y="12807"/>
                </a:cubicBezTo>
                <a:cubicBezTo>
                  <a:pt x="4637" y="12807"/>
                  <a:pt x="4598" y="12752"/>
                  <a:pt x="4582" y="12641"/>
                </a:cubicBezTo>
                <a:cubicBezTo>
                  <a:pt x="4553" y="12470"/>
                  <a:pt x="4612" y="12316"/>
                  <a:pt x="4700" y="12180"/>
                </a:cubicBezTo>
                <a:cubicBezTo>
                  <a:pt x="4893" y="11896"/>
                  <a:pt x="5165" y="11757"/>
                  <a:pt x="5473" y="11757"/>
                </a:cubicBezTo>
                <a:cubicBezTo>
                  <a:pt x="5543" y="11757"/>
                  <a:pt x="5615" y="11764"/>
                  <a:pt x="5688" y="11778"/>
                </a:cubicBezTo>
                <a:cubicBezTo>
                  <a:pt x="5989" y="11831"/>
                  <a:pt x="6255" y="11985"/>
                  <a:pt x="6380" y="12298"/>
                </a:cubicBezTo>
                <a:cubicBezTo>
                  <a:pt x="6451" y="12470"/>
                  <a:pt x="6468" y="12653"/>
                  <a:pt x="6504" y="12830"/>
                </a:cubicBezTo>
                <a:cubicBezTo>
                  <a:pt x="6610" y="13380"/>
                  <a:pt x="6504" y="13883"/>
                  <a:pt x="6161" y="14332"/>
                </a:cubicBezTo>
                <a:cubicBezTo>
                  <a:pt x="6096" y="14421"/>
                  <a:pt x="6013" y="14492"/>
                  <a:pt x="5924" y="14563"/>
                </a:cubicBezTo>
                <a:cubicBezTo>
                  <a:pt x="5700" y="14722"/>
                  <a:pt x="5440" y="14823"/>
                  <a:pt x="5179" y="14906"/>
                </a:cubicBezTo>
                <a:cubicBezTo>
                  <a:pt x="4819" y="15028"/>
                  <a:pt x="4460" y="15099"/>
                  <a:pt x="4100" y="15099"/>
                </a:cubicBezTo>
                <a:cubicBezTo>
                  <a:pt x="3734" y="15099"/>
                  <a:pt x="3368" y="15026"/>
                  <a:pt x="3004" y="14858"/>
                </a:cubicBezTo>
                <a:cubicBezTo>
                  <a:pt x="2950" y="14858"/>
                  <a:pt x="2903" y="14835"/>
                  <a:pt x="2879" y="14781"/>
                </a:cubicBezTo>
                <a:cubicBezTo>
                  <a:pt x="2850" y="14775"/>
                  <a:pt x="2826" y="14764"/>
                  <a:pt x="2814" y="14734"/>
                </a:cubicBezTo>
                <a:cubicBezTo>
                  <a:pt x="2619" y="14604"/>
                  <a:pt x="2619" y="14604"/>
                  <a:pt x="2726" y="14427"/>
                </a:cubicBezTo>
                <a:cubicBezTo>
                  <a:pt x="2738" y="14350"/>
                  <a:pt x="2785" y="14285"/>
                  <a:pt x="2832" y="14226"/>
                </a:cubicBezTo>
                <a:cubicBezTo>
                  <a:pt x="2838" y="14167"/>
                  <a:pt x="2862" y="14119"/>
                  <a:pt x="2915" y="14090"/>
                </a:cubicBezTo>
                <a:cubicBezTo>
                  <a:pt x="2933" y="14054"/>
                  <a:pt x="2945" y="14019"/>
                  <a:pt x="2962" y="13983"/>
                </a:cubicBezTo>
                <a:cubicBezTo>
                  <a:pt x="3252" y="13498"/>
                  <a:pt x="3483" y="12978"/>
                  <a:pt x="3684" y="12452"/>
                </a:cubicBezTo>
                <a:cubicBezTo>
                  <a:pt x="3755" y="12257"/>
                  <a:pt x="3808" y="12056"/>
                  <a:pt x="3914" y="11873"/>
                </a:cubicBezTo>
                <a:cubicBezTo>
                  <a:pt x="3914" y="11843"/>
                  <a:pt x="3920" y="11813"/>
                  <a:pt x="3944" y="11796"/>
                </a:cubicBezTo>
                <a:cubicBezTo>
                  <a:pt x="4015" y="11601"/>
                  <a:pt x="4080" y="11405"/>
                  <a:pt x="4151" y="11204"/>
                </a:cubicBezTo>
                <a:cubicBezTo>
                  <a:pt x="4151" y="11175"/>
                  <a:pt x="4151" y="11145"/>
                  <a:pt x="4174" y="11128"/>
                </a:cubicBezTo>
                <a:cubicBezTo>
                  <a:pt x="4298" y="10542"/>
                  <a:pt x="4375" y="9963"/>
                  <a:pt x="4233" y="9372"/>
                </a:cubicBezTo>
                <a:cubicBezTo>
                  <a:pt x="4216" y="9312"/>
                  <a:pt x="4198" y="9259"/>
                  <a:pt x="4180" y="9206"/>
                </a:cubicBezTo>
                <a:cubicBezTo>
                  <a:pt x="4139" y="9135"/>
                  <a:pt x="4092" y="9076"/>
                  <a:pt x="4056" y="9005"/>
                </a:cubicBezTo>
                <a:cubicBezTo>
                  <a:pt x="3944" y="8769"/>
                  <a:pt x="3784" y="8579"/>
                  <a:pt x="3589" y="8414"/>
                </a:cubicBezTo>
                <a:cubicBezTo>
                  <a:pt x="3447" y="8296"/>
                  <a:pt x="3447" y="8296"/>
                  <a:pt x="3542" y="8136"/>
                </a:cubicBezTo>
                <a:cubicBezTo>
                  <a:pt x="3559" y="8112"/>
                  <a:pt x="3571" y="8095"/>
                  <a:pt x="3583" y="8071"/>
                </a:cubicBezTo>
                <a:cubicBezTo>
                  <a:pt x="3961" y="7474"/>
                  <a:pt x="4180" y="6829"/>
                  <a:pt x="4263" y="6132"/>
                </a:cubicBezTo>
                <a:cubicBezTo>
                  <a:pt x="4293" y="5895"/>
                  <a:pt x="4263" y="5665"/>
                  <a:pt x="4263" y="5434"/>
                </a:cubicBezTo>
                <a:cubicBezTo>
                  <a:pt x="4233" y="5251"/>
                  <a:pt x="4210" y="5067"/>
                  <a:pt x="4180" y="4884"/>
                </a:cubicBezTo>
                <a:cubicBezTo>
                  <a:pt x="4080" y="4624"/>
                  <a:pt x="4080" y="4624"/>
                  <a:pt x="4334" y="4600"/>
                </a:cubicBezTo>
                <a:cubicBezTo>
                  <a:pt x="4381" y="4571"/>
                  <a:pt x="4440" y="4571"/>
                  <a:pt x="4494" y="4571"/>
                </a:cubicBezTo>
                <a:cubicBezTo>
                  <a:pt x="4512" y="4553"/>
                  <a:pt x="4533" y="4545"/>
                  <a:pt x="4555" y="4545"/>
                </a:cubicBezTo>
                <a:cubicBezTo>
                  <a:pt x="4562" y="4545"/>
                  <a:pt x="4569" y="4546"/>
                  <a:pt x="4576" y="4547"/>
                </a:cubicBezTo>
                <a:cubicBezTo>
                  <a:pt x="4612" y="4541"/>
                  <a:pt x="4653" y="4535"/>
                  <a:pt x="4689" y="4529"/>
                </a:cubicBezTo>
                <a:cubicBezTo>
                  <a:pt x="4716" y="4506"/>
                  <a:pt x="4747" y="4498"/>
                  <a:pt x="4779" y="4498"/>
                </a:cubicBezTo>
                <a:cubicBezTo>
                  <a:pt x="4788" y="4498"/>
                  <a:pt x="4798" y="4499"/>
                  <a:pt x="4807" y="4500"/>
                </a:cubicBezTo>
                <a:cubicBezTo>
                  <a:pt x="4890" y="4482"/>
                  <a:pt x="4967" y="4470"/>
                  <a:pt x="5043" y="4453"/>
                </a:cubicBezTo>
                <a:cubicBezTo>
                  <a:pt x="5156" y="4399"/>
                  <a:pt x="5280" y="4376"/>
                  <a:pt x="5398" y="4346"/>
                </a:cubicBezTo>
                <a:cubicBezTo>
                  <a:pt x="5422" y="4340"/>
                  <a:pt x="5451" y="4334"/>
                  <a:pt x="5475" y="4322"/>
                </a:cubicBezTo>
                <a:cubicBezTo>
                  <a:pt x="5489" y="4304"/>
                  <a:pt x="5509" y="4297"/>
                  <a:pt x="5531" y="4297"/>
                </a:cubicBezTo>
                <a:cubicBezTo>
                  <a:pt x="5538" y="4297"/>
                  <a:pt x="5545" y="4297"/>
                  <a:pt x="5552" y="4299"/>
                </a:cubicBezTo>
                <a:cubicBezTo>
                  <a:pt x="5670" y="4252"/>
                  <a:pt x="5782" y="4192"/>
                  <a:pt x="5907" y="4175"/>
                </a:cubicBezTo>
                <a:cubicBezTo>
                  <a:pt x="5942" y="4145"/>
                  <a:pt x="5983" y="4139"/>
                  <a:pt x="6025" y="4139"/>
                </a:cubicBezTo>
                <a:cubicBezTo>
                  <a:pt x="6114" y="4074"/>
                  <a:pt x="6226" y="4074"/>
                  <a:pt x="6326" y="4039"/>
                </a:cubicBezTo>
                <a:cubicBezTo>
                  <a:pt x="6451" y="3991"/>
                  <a:pt x="6575" y="3956"/>
                  <a:pt x="6687" y="3885"/>
                </a:cubicBezTo>
                <a:cubicBezTo>
                  <a:pt x="6764" y="3826"/>
                  <a:pt x="6841" y="3784"/>
                  <a:pt x="6929" y="3749"/>
                </a:cubicBezTo>
                <a:cubicBezTo>
                  <a:pt x="6935" y="3743"/>
                  <a:pt x="6947" y="3737"/>
                  <a:pt x="6959" y="3737"/>
                </a:cubicBezTo>
                <a:cubicBezTo>
                  <a:pt x="7093" y="3638"/>
                  <a:pt x="7156" y="3590"/>
                  <a:pt x="7215" y="3590"/>
                </a:cubicBezTo>
                <a:cubicBezTo>
                  <a:pt x="7269" y="3590"/>
                  <a:pt x="7319" y="3629"/>
                  <a:pt x="7414" y="3702"/>
                </a:cubicBezTo>
                <a:cubicBezTo>
                  <a:pt x="7491" y="3714"/>
                  <a:pt x="7538" y="3767"/>
                  <a:pt x="7615" y="3790"/>
                </a:cubicBezTo>
                <a:cubicBezTo>
                  <a:pt x="7924" y="3870"/>
                  <a:pt x="8235" y="3901"/>
                  <a:pt x="8546" y="3901"/>
                </a:cubicBezTo>
                <a:cubicBezTo>
                  <a:pt x="8766" y="3901"/>
                  <a:pt x="8986" y="3886"/>
                  <a:pt x="9206" y="3861"/>
                </a:cubicBezTo>
                <a:lnTo>
                  <a:pt x="9247" y="3861"/>
                </a:lnTo>
                <a:cubicBezTo>
                  <a:pt x="9324" y="3832"/>
                  <a:pt x="9401" y="3832"/>
                  <a:pt x="9484" y="3826"/>
                </a:cubicBezTo>
                <a:cubicBezTo>
                  <a:pt x="9608" y="3802"/>
                  <a:pt x="9732" y="3761"/>
                  <a:pt x="9862" y="3749"/>
                </a:cubicBezTo>
                <a:cubicBezTo>
                  <a:pt x="10045" y="3731"/>
                  <a:pt x="10205" y="3648"/>
                  <a:pt x="10376" y="3601"/>
                </a:cubicBezTo>
                <a:cubicBezTo>
                  <a:pt x="10506" y="3566"/>
                  <a:pt x="10636" y="3501"/>
                  <a:pt x="10767" y="3465"/>
                </a:cubicBezTo>
                <a:cubicBezTo>
                  <a:pt x="10802" y="3371"/>
                  <a:pt x="10891" y="3365"/>
                  <a:pt x="10968" y="3329"/>
                </a:cubicBezTo>
                <a:cubicBezTo>
                  <a:pt x="10985" y="3323"/>
                  <a:pt x="11009" y="3311"/>
                  <a:pt x="11027" y="3306"/>
                </a:cubicBezTo>
                <a:cubicBezTo>
                  <a:pt x="11115" y="3235"/>
                  <a:pt x="11216" y="3181"/>
                  <a:pt x="11328" y="3152"/>
                </a:cubicBezTo>
                <a:cubicBezTo>
                  <a:pt x="11346" y="3128"/>
                  <a:pt x="11376" y="3116"/>
                  <a:pt x="11405" y="3116"/>
                </a:cubicBezTo>
                <a:cubicBezTo>
                  <a:pt x="11464" y="3057"/>
                  <a:pt x="11529" y="3022"/>
                  <a:pt x="11600" y="2998"/>
                </a:cubicBezTo>
                <a:cubicBezTo>
                  <a:pt x="11624" y="2969"/>
                  <a:pt x="11653" y="2951"/>
                  <a:pt x="11689" y="2951"/>
                </a:cubicBezTo>
                <a:cubicBezTo>
                  <a:pt x="11730" y="2909"/>
                  <a:pt x="11778" y="2880"/>
                  <a:pt x="11831" y="2862"/>
                </a:cubicBezTo>
                <a:cubicBezTo>
                  <a:pt x="11854" y="2850"/>
                  <a:pt x="11884" y="2838"/>
                  <a:pt x="11908" y="2821"/>
                </a:cubicBezTo>
                <a:cubicBezTo>
                  <a:pt x="11967" y="2768"/>
                  <a:pt x="12032" y="2714"/>
                  <a:pt x="12115" y="2685"/>
                </a:cubicBezTo>
                <a:lnTo>
                  <a:pt x="12126" y="2673"/>
                </a:lnTo>
                <a:cubicBezTo>
                  <a:pt x="12215" y="2596"/>
                  <a:pt x="12316" y="2531"/>
                  <a:pt x="12428" y="2496"/>
                </a:cubicBezTo>
                <a:cubicBezTo>
                  <a:pt x="12428" y="2484"/>
                  <a:pt x="12434" y="2478"/>
                  <a:pt x="12446" y="2478"/>
                </a:cubicBezTo>
                <a:cubicBezTo>
                  <a:pt x="12475" y="2448"/>
                  <a:pt x="12505" y="2413"/>
                  <a:pt x="12540" y="2389"/>
                </a:cubicBezTo>
                <a:cubicBezTo>
                  <a:pt x="12919" y="2159"/>
                  <a:pt x="13303" y="1940"/>
                  <a:pt x="13729" y="1810"/>
                </a:cubicBezTo>
                <a:cubicBezTo>
                  <a:pt x="13977" y="1733"/>
                  <a:pt x="14231" y="1686"/>
                  <a:pt x="14468" y="1579"/>
                </a:cubicBezTo>
                <a:cubicBezTo>
                  <a:pt x="14486" y="1575"/>
                  <a:pt x="14503" y="1573"/>
                  <a:pt x="14519" y="1573"/>
                </a:cubicBezTo>
                <a:cubicBezTo>
                  <a:pt x="14595" y="1573"/>
                  <a:pt x="14643" y="1618"/>
                  <a:pt x="14692" y="1691"/>
                </a:cubicBezTo>
                <a:cubicBezTo>
                  <a:pt x="14935" y="2046"/>
                  <a:pt x="15029" y="2448"/>
                  <a:pt x="15088" y="2862"/>
                </a:cubicBezTo>
                <a:cubicBezTo>
                  <a:pt x="15106" y="2980"/>
                  <a:pt x="15083" y="3093"/>
                  <a:pt x="15035" y="3205"/>
                </a:cubicBezTo>
                <a:cubicBezTo>
                  <a:pt x="14923" y="3459"/>
                  <a:pt x="14763" y="3678"/>
                  <a:pt x="14586" y="3885"/>
                </a:cubicBezTo>
                <a:cubicBezTo>
                  <a:pt x="14367" y="4151"/>
                  <a:pt x="14089" y="4322"/>
                  <a:pt x="13735" y="4346"/>
                </a:cubicBezTo>
                <a:cubicBezTo>
                  <a:pt x="13599" y="4358"/>
                  <a:pt x="13463" y="4382"/>
                  <a:pt x="13327" y="4382"/>
                </a:cubicBezTo>
                <a:cubicBezTo>
                  <a:pt x="13126" y="4382"/>
                  <a:pt x="12919" y="4376"/>
                  <a:pt x="12789" y="4175"/>
                </a:cubicBezTo>
                <a:cubicBezTo>
                  <a:pt x="12706" y="4121"/>
                  <a:pt x="12682" y="4033"/>
                  <a:pt x="12664" y="3938"/>
                </a:cubicBezTo>
                <a:cubicBezTo>
                  <a:pt x="12605" y="3855"/>
                  <a:pt x="12570" y="3767"/>
                  <a:pt x="12623" y="3666"/>
                </a:cubicBezTo>
                <a:cubicBezTo>
                  <a:pt x="12629" y="3412"/>
                  <a:pt x="12700" y="3306"/>
                  <a:pt x="12895" y="3258"/>
                </a:cubicBezTo>
                <a:cubicBezTo>
                  <a:pt x="12907" y="3251"/>
                  <a:pt x="12918" y="3248"/>
                  <a:pt x="12930" y="3248"/>
                </a:cubicBezTo>
                <a:cubicBezTo>
                  <a:pt x="12947" y="3248"/>
                  <a:pt x="12963" y="3256"/>
                  <a:pt x="12978" y="3270"/>
                </a:cubicBezTo>
                <a:cubicBezTo>
                  <a:pt x="13055" y="3282"/>
                  <a:pt x="13102" y="3329"/>
                  <a:pt x="13131" y="3400"/>
                </a:cubicBezTo>
                <a:cubicBezTo>
                  <a:pt x="13179" y="3495"/>
                  <a:pt x="13078" y="3560"/>
                  <a:pt x="13061" y="3654"/>
                </a:cubicBezTo>
                <a:cubicBezTo>
                  <a:pt x="13089" y="3661"/>
                  <a:pt x="13116" y="3664"/>
                  <a:pt x="13142" y="3664"/>
                </a:cubicBezTo>
                <a:cubicBezTo>
                  <a:pt x="13282" y="3664"/>
                  <a:pt x="13398" y="3584"/>
                  <a:pt x="13528" y="3554"/>
                </a:cubicBezTo>
                <a:cubicBezTo>
                  <a:pt x="13539" y="3542"/>
                  <a:pt x="13551" y="3524"/>
                  <a:pt x="13563" y="3507"/>
                </a:cubicBezTo>
                <a:cubicBezTo>
                  <a:pt x="13604" y="3501"/>
                  <a:pt x="13634" y="3477"/>
                  <a:pt x="13652" y="3436"/>
                </a:cubicBezTo>
                <a:cubicBezTo>
                  <a:pt x="13681" y="3406"/>
                  <a:pt x="13711" y="3377"/>
                  <a:pt x="13740" y="3347"/>
                </a:cubicBezTo>
                <a:cubicBezTo>
                  <a:pt x="13782" y="3099"/>
                  <a:pt x="13705" y="2969"/>
                  <a:pt x="13474" y="2874"/>
                </a:cubicBezTo>
                <a:cubicBezTo>
                  <a:pt x="13386" y="2841"/>
                  <a:pt x="13297" y="2802"/>
                  <a:pt x="13195" y="2802"/>
                </a:cubicBezTo>
                <a:cubicBezTo>
                  <a:pt x="13187" y="2802"/>
                  <a:pt x="13180" y="2803"/>
                  <a:pt x="13173" y="2803"/>
                </a:cubicBezTo>
                <a:cubicBezTo>
                  <a:pt x="13148" y="2828"/>
                  <a:pt x="13121" y="2838"/>
                  <a:pt x="13092" y="2838"/>
                </a:cubicBezTo>
                <a:cubicBezTo>
                  <a:pt x="13080" y="2838"/>
                  <a:pt x="13067" y="2836"/>
                  <a:pt x="13055" y="2833"/>
                </a:cubicBezTo>
                <a:cubicBezTo>
                  <a:pt x="12954" y="2862"/>
                  <a:pt x="12854" y="2898"/>
                  <a:pt x="12753" y="2927"/>
                </a:cubicBezTo>
                <a:cubicBezTo>
                  <a:pt x="12724" y="2969"/>
                  <a:pt x="12676" y="2998"/>
                  <a:pt x="12629" y="3016"/>
                </a:cubicBezTo>
                <a:cubicBezTo>
                  <a:pt x="12617" y="3028"/>
                  <a:pt x="12605" y="3034"/>
                  <a:pt x="12599" y="3045"/>
                </a:cubicBezTo>
                <a:cubicBezTo>
                  <a:pt x="12540" y="3093"/>
                  <a:pt x="12487" y="3146"/>
                  <a:pt x="12434" y="3199"/>
                </a:cubicBezTo>
                <a:cubicBezTo>
                  <a:pt x="12422" y="3246"/>
                  <a:pt x="12398" y="3282"/>
                  <a:pt x="12363" y="3317"/>
                </a:cubicBezTo>
                <a:cubicBezTo>
                  <a:pt x="12322" y="3447"/>
                  <a:pt x="12274" y="3578"/>
                  <a:pt x="12233" y="3708"/>
                </a:cubicBezTo>
                <a:cubicBezTo>
                  <a:pt x="12227" y="3773"/>
                  <a:pt x="12239" y="3844"/>
                  <a:pt x="12197" y="3903"/>
                </a:cubicBezTo>
                <a:cubicBezTo>
                  <a:pt x="12191" y="3926"/>
                  <a:pt x="12191" y="3956"/>
                  <a:pt x="12191" y="3980"/>
                </a:cubicBezTo>
                <a:cubicBezTo>
                  <a:pt x="12227" y="4098"/>
                  <a:pt x="12251" y="4222"/>
                  <a:pt x="12310" y="4334"/>
                </a:cubicBezTo>
                <a:cubicBezTo>
                  <a:pt x="12351" y="4364"/>
                  <a:pt x="12381" y="4399"/>
                  <a:pt x="12392" y="4447"/>
                </a:cubicBezTo>
                <a:cubicBezTo>
                  <a:pt x="12416" y="4476"/>
                  <a:pt x="12440" y="4512"/>
                  <a:pt x="12463" y="4541"/>
                </a:cubicBezTo>
                <a:cubicBezTo>
                  <a:pt x="12505" y="4547"/>
                  <a:pt x="12528" y="4571"/>
                  <a:pt x="12546" y="4606"/>
                </a:cubicBezTo>
                <a:cubicBezTo>
                  <a:pt x="12706" y="4730"/>
                  <a:pt x="12865" y="4843"/>
                  <a:pt x="13061" y="4914"/>
                </a:cubicBezTo>
                <a:cubicBezTo>
                  <a:pt x="13137" y="4931"/>
                  <a:pt x="13214" y="4949"/>
                  <a:pt x="13291" y="4967"/>
                </a:cubicBezTo>
                <a:cubicBezTo>
                  <a:pt x="13445" y="4961"/>
                  <a:pt x="13604" y="4961"/>
                  <a:pt x="13758" y="4955"/>
                </a:cubicBezTo>
                <a:cubicBezTo>
                  <a:pt x="13778" y="4941"/>
                  <a:pt x="13801" y="4930"/>
                  <a:pt x="13825" y="4930"/>
                </a:cubicBezTo>
                <a:cubicBezTo>
                  <a:pt x="13831" y="4930"/>
                  <a:pt x="13836" y="4930"/>
                  <a:pt x="13841" y="4931"/>
                </a:cubicBezTo>
                <a:cubicBezTo>
                  <a:pt x="13965" y="4872"/>
                  <a:pt x="14095" y="4872"/>
                  <a:pt x="14231" y="4872"/>
                </a:cubicBezTo>
                <a:cubicBezTo>
                  <a:pt x="14592" y="4707"/>
                  <a:pt x="14893" y="4476"/>
                  <a:pt x="15071" y="4104"/>
                </a:cubicBezTo>
                <a:cubicBezTo>
                  <a:pt x="15201" y="3832"/>
                  <a:pt x="15242" y="3530"/>
                  <a:pt x="15254" y="3229"/>
                </a:cubicBezTo>
                <a:cubicBezTo>
                  <a:pt x="15272" y="2815"/>
                  <a:pt x="15195" y="2413"/>
                  <a:pt x="15041" y="2028"/>
                </a:cubicBezTo>
                <a:cubicBezTo>
                  <a:pt x="15000" y="1922"/>
                  <a:pt x="14947" y="1827"/>
                  <a:pt x="14893" y="1733"/>
                </a:cubicBezTo>
                <a:cubicBezTo>
                  <a:pt x="14858" y="1680"/>
                  <a:pt x="14805" y="1632"/>
                  <a:pt x="14811" y="1556"/>
                </a:cubicBezTo>
                <a:cubicBezTo>
                  <a:pt x="14917" y="1532"/>
                  <a:pt x="15029" y="1544"/>
                  <a:pt x="15136" y="1508"/>
                </a:cubicBezTo>
                <a:cubicBezTo>
                  <a:pt x="15252" y="1508"/>
                  <a:pt x="15368" y="1508"/>
                  <a:pt x="15484" y="1508"/>
                </a:cubicBezTo>
                <a:cubicBezTo>
                  <a:pt x="15717" y="1508"/>
                  <a:pt x="15948" y="1510"/>
                  <a:pt x="16176" y="1526"/>
                </a:cubicBezTo>
                <a:cubicBezTo>
                  <a:pt x="16490" y="1544"/>
                  <a:pt x="16797" y="1597"/>
                  <a:pt x="17087" y="1733"/>
                </a:cubicBezTo>
                <a:cubicBezTo>
                  <a:pt x="17270" y="1810"/>
                  <a:pt x="17400" y="1946"/>
                  <a:pt x="17513" y="2099"/>
                </a:cubicBezTo>
                <a:cubicBezTo>
                  <a:pt x="17578" y="2182"/>
                  <a:pt x="17637" y="2271"/>
                  <a:pt x="17696" y="2354"/>
                </a:cubicBezTo>
                <a:cubicBezTo>
                  <a:pt x="17861" y="2567"/>
                  <a:pt x="17968" y="2809"/>
                  <a:pt x="17997" y="3075"/>
                </a:cubicBezTo>
                <a:cubicBezTo>
                  <a:pt x="18003" y="3105"/>
                  <a:pt x="18009" y="3128"/>
                  <a:pt x="18015" y="3152"/>
                </a:cubicBezTo>
                <a:cubicBezTo>
                  <a:pt x="18045" y="3205"/>
                  <a:pt x="18045" y="3258"/>
                  <a:pt x="18033" y="3311"/>
                </a:cubicBezTo>
                <a:cubicBezTo>
                  <a:pt x="18033" y="3341"/>
                  <a:pt x="18033" y="3365"/>
                  <a:pt x="18033" y="3388"/>
                </a:cubicBezTo>
                <a:cubicBezTo>
                  <a:pt x="18045" y="3483"/>
                  <a:pt x="18056" y="3578"/>
                  <a:pt x="18015" y="3666"/>
                </a:cubicBezTo>
                <a:cubicBezTo>
                  <a:pt x="18009" y="3767"/>
                  <a:pt x="17974" y="3861"/>
                  <a:pt x="17932" y="3950"/>
                </a:cubicBezTo>
                <a:cubicBezTo>
                  <a:pt x="17912" y="4001"/>
                  <a:pt x="17878" y="4035"/>
                  <a:pt x="17822" y="4035"/>
                </a:cubicBezTo>
                <a:cubicBezTo>
                  <a:pt x="17814" y="4035"/>
                  <a:pt x="17806" y="4034"/>
                  <a:pt x="17796" y="4033"/>
                </a:cubicBezTo>
                <a:cubicBezTo>
                  <a:pt x="17699" y="4022"/>
                  <a:pt x="17603" y="4017"/>
                  <a:pt x="17506" y="4017"/>
                </a:cubicBezTo>
                <a:cubicBezTo>
                  <a:pt x="17233" y="4017"/>
                  <a:pt x="16962" y="4056"/>
                  <a:pt x="16691" y="4104"/>
                </a:cubicBezTo>
                <a:cubicBezTo>
                  <a:pt x="16212" y="4181"/>
                  <a:pt x="15757" y="4340"/>
                  <a:pt x="15343" y="4606"/>
                </a:cubicBezTo>
                <a:cubicBezTo>
                  <a:pt x="15236" y="4707"/>
                  <a:pt x="15148" y="4843"/>
                  <a:pt x="15023" y="4931"/>
                </a:cubicBezTo>
                <a:cubicBezTo>
                  <a:pt x="14935" y="5091"/>
                  <a:pt x="14840" y="5245"/>
                  <a:pt x="14817" y="5434"/>
                </a:cubicBezTo>
                <a:cubicBezTo>
                  <a:pt x="14805" y="5582"/>
                  <a:pt x="14840" y="5718"/>
                  <a:pt x="14870" y="5860"/>
                </a:cubicBezTo>
                <a:cubicBezTo>
                  <a:pt x="14899" y="5883"/>
                  <a:pt x="14905" y="5907"/>
                  <a:pt x="14911" y="5937"/>
                </a:cubicBezTo>
                <a:cubicBezTo>
                  <a:pt x="15071" y="6203"/>
                  <a:pt x="15313" y="6333"/>
                  <a:pt x="15603" y="6392"/>
                </a:cubicBezTo>
                <a:cubicBezTo>
                  <a:pt x="15612" y="6390"/>
                  <a:pt x="15620" y="6390"/>
                  <a:pt x="15627" y="6390"/>
                </a:cubicBezTo>
                <a:cubicBezTo>
                  <a:pt x="15650" y="6390"/>
                  <a:pt x="15668" y="6396"/>
                  <a:pt x="15686" y="6410"/>
                </a:cubicBezTo>
                <a:cubicBezTo>
                  <a:pt x="15693" y="6410"/>
                  <a:pt x="15701" y="6410"/>
                  <a:pt x="15708" y="6410"/>
                </a:cubicBezTo>
                <a:cubicBezTo>
                  <a:pt x="16201" y="6410"/>
                  <a:pt x="16613" y="6221"/>
                  <a:pt x="16945" y="5866"/>
                </a:cubicBezTo>
                <a:cubicBezTo>
                  <a:pt x="17034" y="5771"/>
                  <a:pt x="17134" y="5688"/>
                  <a:pt x="17211" y="5588"/>
                </a:cubicBezTo>
                <a:cubicBezTo>
                  <a:pt x="17223" y="5564"/>
                  <a:pt x="17229" y="5540"/>
                  <a:pt x="17246" y="5517"/>
                </a:cubicBezTo>
                <a:cubicBezTo>
                  <a:pt x="17583" y="5138"/>
                  <a:pt x="17861" y="4730"/>
                  <a:pt x="18021" y="4246"/>
                </a:cubicBezTo>
                <a:cubicBezTo>
                  <a:pt x="18042" y="4181"/>
                  <a:pt x="18082" y="4148"/>
                  <a:pt x="18136" y="4148"/>
                </a:cubicBezTo>
                <a:cubicBezTo>
                  <a:pt x="18157" y="4148"/>
                  <a:pt x="18180" y="4153"/>
                  <a:pt x="18204" y="4163"/>
                </a:cubicBezTo>
                <a:cubicBezTo>
                  <a:pt x="18231" y="4162"/>
                  <a:pt x="18258" y="4162"/>
                  <a:pt x="18284" y="4162"/>
                </a:cubicBezTo>
                <a:cubicBezTo>
                  <a:pt x="18465" y="4162"/>
                  <a:pt x="18644" y="4178"/>
                  <a:pt x="18819" y="4204"/>
                </a:cubicBezTo>
                <a:cubicBezTo>
                  <a:pt x="19002" y="4222"/>
                  <a:pt x="19180" y="4228"/>
                  <a:pt x="19363" y="4246"/>
                </a:cubicBezTo>
                <a:cubicBezTo>
                  <a:pt x="19405" y="4246"/>
                  <a:pt x="19452" y="4257"/>
                  <a:pt x="19493" y="4263"/>
                </a:cubicBezTo>
                <a:cubicBezTo>
                  <a:pt x="19765" y="4257"/>
                  <a:pt x="20031" y="4263"/>
                  <a:pt x="20297" y="4246"/>
                </a:cubicBezTo>
                <a:cubicBezTo>
                  <a:pt x="20776" y="4216"/>
                  <a:pt x="21243" y="4127"/>
                  <a:pt x="21698" y="3980"/>
                </a:cubicBezTo>
                <a:cubicBezTo>
                  <a:pt x="21716" y="3956"/>
                  <a:pt x="21740" y="3938"/>
                  <a:pt x="21775" y="3938"/>
                </a:cubicBezTo>
                <a:cubicBezTo>
                  <a:pt x="21793" y="3915"/>
                  <a:pt x="21823" y="3903"/>
                  <a:pt x="21852" y="3897"/>
                </a:cubicBezTo>
                <a:cubicBezTo>
                  <a:pt x="21882" y="3844"/>
                  <a:pt x="21941" y="3826"/>
                  <a:pt x="21988" y="3790"/>
                </a:cubicBezTo>
                <a:cubicBezTo>
                  <a:pt x="22136" y="3660"/>
                  <a:pt x="22272" y="3518"/>
                  <a:pt x="22325" y="3311"/>
                </a:cubicBezTo>
                <a:cubicBezTo>
                  <a:pt x="22307" y="3211"/>
                  <a:pt x="22361" y="3116"/>
                  <a:pt x="22337" y="3010"/>
                </a:cubicBezTo>
                <a:cubicBezTo>
                  <a:pt x="22278" y="2762"/>
                  <a:pt x="22171" y="2555"/>
                  <a:pt x="21988" y="2377"/>
                </a:cubicBezTo>
                <a:cubicBezTo>
                  <a:pt x="21809" y="2250"/>
                  <a:pt x="21624" y="2123"/>
                  <a:pt x="21389" y="2123"/>
                </a:cubicBezTo>
                <a:cubicBezTo>
                  <a:pt x="21384" y="2123"/>
                  <a:pt x="21379" y="2123"/>
                  <a:pt x="21373" y="2123"/>
                </a:cubicBezTo>
                <a:cubicBezTo>
                  <a:pt x="21149" y="2129"/>
                  <a:pt x="20918" y="2105"/>
                  <a:pt x="20711" y="2235"/>
                </a:cubicBezTo>
                <a:cubicBezTo>
                  <a:pt x="20676" y="2259"/>
                  <a:pt x="20622" y="2253"/>
                  <a:pt x="20575" y="2259"/>
                </a:cubicBezTo>
                <a:cubicBezTo>
                  <a:pt x="20510" y="2306"/>
                  <a:pt x="20439" y="2354"/>
                  <a:pt x="20356" y="2365"/>
                </a:cubicBezTo>
                <a:cubicBezTo>
                  <a:pt x="20067" y="2537"/>
                  <a:pt x="19836" y="2768"/>
                  <a:pt x="19688" y="3075"/>
                </a:cubicBezTo>
                <a:cubicBezTo>
                  <a:pt x="19671" y="3205"/>
                  <a:pt x="19629" y="3341"/>
                  <a:pt x="19700" y="3465"/>
                </a:cubicBezTo>
                <a:cubicBezTo>
                  <a:pt x="19712" y="3489"/>
                  <a:pt x="19730" y="3507"/>
                  <a:pt x="19742" y="3530"/>
                </a:cubicBezTo>
                <a:cubicBezTo>
                  <a:pt x="19871" y="3780"/>
                  <a:pt x="19958" y="3838"/>
                  <a:pt x="20112" y="3838"/>
                </a:cubicBezTo>
                <a:cubicBezTo>
                  <a:pt x="20183" y="3838"/>
                  <a:pt x="20269" y="3825"/>
                  <a:pt x="20380" y="3814"/>
                </a:cubicBezTo>
                <a:cubicBezTo>
                  <a:pt x="20457" y="3808"/>
                  <a:pt x="20504" y="3708"/>
                  <a:pt x="20593" y="3702"/>
                </a:cubicBezTo>
                <a:cubicBezTo>
                  <a:pt x="20605" y="3690"/>
                  <a:pt x="20617" y="3678"/>
                  <a:pt x="20628" y="3666"/>
                </a:cubicBezTo>
                <a:cubicBezTo>
                  <a:pt x="20634" y="3542"/>
                  <a:pt x="20522" y="3465"/>
                  <a:pt x="20504" y="3353"/>
                </a:cubicBezTo>
                <a:cubicBezTo>
                  <a:pt x="20463" y="3294"/>
                  <a:pt x="20427" y="3223"/>
                  <a:pt x="20404" y="3152"/>
                </a:cubicBezTo>
                <a:cubicBezTo>
                  <a:pt x="20380" y="3145"/>
                  <a:pt x="20358" y="3141"/>
                  <a:pt x="20337" y="3141"/>
                </a:cubicBezTo>
                <a:cubicBezTo>
                  <a:pt x="20291" y="3141"/>
                  <a:pt x="20251" y="3160"/>
                  <a:pt x="20214" y="3205"/>
                </a:cubicBezTo>
                <a:cubicBezTo>
                  <a:pt x="20144" y="3288"/>
                  <a:pt x="20043" y="3323"/>
                  <a:pt x="19937" y="3329"/>
                </a:cubicBezTo>
                <a:cubicBezTo>
                  <a:pt x="19883" y="3329"/>
                  <a:pt x="19830" y="3300"/>
                  <a:pt x="19866" y="3235"/>
                </a:cubicBezTo>
                <a:cubicBezTo>
                  <a:pt x="19925" y="3134"/>
                  <a:pt x="19948" y="3010"/>
                  <a:pt x="20055" y="2945"/>
                </a:cubicBezTo>
                <a:cubicBezTo>
                  <a:pt x="20386" y="2531"/>
                  <a:pt x="20743" y="2377"/>
                  <a:pt x="21140" y="2377"/>
                </a:cubicBezTo>
                <a:cubicBezTo>
                  <a:pt x="21282" y="2377"/>
                  <a:pt x="21428" y="2396"/>
                  <a:pt x="21580" y="2431"/>
                </a:cubicBezTo>
                <a:cubicBezTo>
                  <a:pt x="21811" y="2484"/>
                  <a:pt x="21982" y="2637"/>
                  <a:pt x="22053" y="2880"/>
                </a:cubicBezTo>
                <a:cubicBezTo>
                  <a:pt x="22083" y="2915"/>
                  <a:pt x="22089" y="2957"/>
                  <a:pt x="22083" y="2998"/>
                </a:cubicBezTo>
                <a:cubicBezTo>
                  <a:pt x="22089" y="3075"/>
                  <a:pt x="22089" y="3158"/>
                  <a:pt x="22077" y="3235"/>
                </a:cubicBezTo>
                <a:cubicBezTo>
                  <a:pt x="22077" y="3294"/>
                  <a:pt x="22071" y="3359"/>
                  <a:pt x="22018" y="3400"/>
                </a:cubicBezTo>
                <a:cubicBezTo>
                  <a:pt x="21929" y="3601"/>
                  <a:pt x="21775" y="3731"/>
                  <a:pt x="21580" y="3826"/>
                </a:cubicBezTo>
                <a:cubicBezTo>
                  <a:pt x="21533" y="3891"/>
                  <a:pt x="21468" y="3926"/>
                  <a:pt x="21379" y="3926"/>
                </a:cubicBezTo>
                <a:cubicBezTo>
                  <a:pt x="21255" y="3980"/>
                  <a:pt x="21125" y="4009"/>
                  <a:pt x="20989" y="4027"/>
                </a:cubicBezTo>
                <a:cubicBezTo>
                  <a:pt x="20924" y="4065"/>
                  <a:pt x="20854" y="4093"/>
                  <a:pt x="20775" y="4093"/>
                </a:cubicBezTo>
                <a:cubicBezTo>
                  <a:pt x="20768" y="4093"/>
                  <a:pt x="20760" y="4092"/>
                  <a:pt x="20753" y="4092"/>
                </a:cubicBezTo>
                <a:cubicBezTo>
                  <a:pt x="20729" y="4098"/>
                  <a:pt x="20699" y="4098"/>
                  <a:pt x="20676" y="4104"/>
                </a:cubicBezTo>
                <a:cubicBezTo>
                  <a:pt x="20658" y="4117"/>
                  <a:pt x="20637" y="4124"/>
                  <a:pt x="20615" y="4124"/>
                </a:cubicBezTo>
                <a:cubicBezTo>
                  <a:pt x="20608" y="4124"/>
                  <a:pt x="20600" y="4123"/>
                  <a:pt x="20593" y="4121"/>
                </a:cubicBezTo>
                <a:cubicBezTo>
                  <a:pt x="20464" y="4138"/>
                  <a:pt x="20335" y="4144"/>
                  <a:pt x="20206" y="4144"/>
                </a:cubicBezTo>
                <a:cubicBezTo>
                  <a:pt x="20021" y="4144"/>
                  <a:pt x="19837" y="4133"/>
                  <a:pt x="19653" y="4133"/>
                </a:cubicBezTo>
                <a:cubicBezTo>
                  <a:pt x="19635" y="4137"/>
                  <a:pt x="19617" y="4138"/>
                  <a:pt x="19598" y="4138"/>
                </a:cubicBezTo>
                <a:cubicBezTo>
                  <a:pt x="19551" y="4138"/>
                  <a:pt x="19505" y="4128"/>
                  <a:pt x="19458" y="4116"/>
                </a:cubicBezTo>
                <a:cubicBezTo>
                  <a:pt x="19416" y="4121"/>
                  <a:pt x="19381" y="4121"/>
                  <a:pt x="19339" y="4121"/>
                </a:cubicBezTo>
                <a:cubicBezTo>
                  <a:pt x="19325" y="4120"/>
                  <a:pt x="19310" y="4120"/>
                  <a:pt x="19295" y="4120"/>
                </a:cubicBezTo>
                <a:cubicBezTo>
                  <a:pt x="19264" y="4120"/>
                  <a:pt x="19234" y="4121"/>
                  <a:pt x="19203" y="4121"/>
                </a:cubicBezTo>
                <a:cubicBezTo>
                  <a:pt x="19156" y="4121"/>
                  <a:pt x="19109" y="4119"/>
                  <a:pt x="19062" y="4104"/>
                </a:cubicBezTo>
                <a:cubicBezTo>
                  <a:pt x="19008" y="4098"/>
                  <a:pt x="18961" y="4098"/>
                  <a:pt x="18908" y="4092"/>
                </a:cubicBezTo>
                <a:cubicBezTo>
                  <a:pt x="18873" y="4089"/>
                  <a:pt x="18839" y="4089"/>
                  <a:pt x="18804" y="4089"/>
                </a:cubicBezTo>
                <a:cubicBezTo>
                  <a:pt x="18772" y="4089"/>
                  <a:pt x="18739" y="4089"/>
                  <a:pt x="18707" y="4089"/>
                </a:cubicBezTo>
                <a:cubicBezTo>
                  <a:pt x="18615" y="4089"/>
                  <a:pt x="18524" y="4085"/>
                  <a:pt x="18435" y="4051"/>
                </a:cubicBezTo>
                <a:lnTo>
                  <a:pt x="18281" y="4051"/>
                </a:lnTo>
                <a:cubicBezTo>
                  <a:pt x="18257" y="4051"/>
                  <a:pt x="18237" y="4052"/>
                  <a:pt x="18220" y="4052"/>
                </a:cubicBezTo>
                <a:cubicBezTo>
                  <a:pt x="18127" y="4052"/>
                  <a:pt x="18128" y="4033"/>
                  <a:pt x="18163" y="3938"/>
                </a:cubicBezTo>
                <a:cubicBezTo>
                  <a:pt x="18163" y="3897"/>
                  <a:pt x="18175" y="3855"/>
                  <a:pt x="18198" y="3820"/>
                </a:cubicBezTo>
                <a:cubicBezTo>
                  <a:pt x="18198" y="3737"/>
                  <a:pt x="18234" y="3666"/>
                  <a:pt x="18252" y="3583"/>
                </a:cubicBezTo>
                <a:cubicBezTo>
                  <a:pt x="18258" y="3241"/>
                  <a:pt x="18281" y="2898"/>
                  <a:pt x="18151" y="2572"/>
                </a:cubicBezTo>
                <a:cubicBezTo>
                  <a:pt x="18110" y="2525"/>
                  <a:pt x="18086" y="2472"/>
                  <a:pt x="18080" y="2413"/>
                </a:cubicBezTo>
                <a:cubicBezTo>
                  <a:pt x="17956" y="2159"/>
                  <a:pt x="17761" y="1975"/>
                  <a:pt x="17524" y="1827"/>
                </a:cubicBezTo>
                <a:cubicBezTo>
                  <a:pt x="17465" y="1792"/>
                  <a:pt x="17424" y="1745"/>
                  <a:pt x="17377" y="1697"/>
                </a:cubicBezTo>
                <a:cubicBezTo>
                  <a:pt x="17341" y="1697"/>
                  <a:pt x="17317" y="1686"/>
                  <a:pt x="17300" y="1662"/>
                </a:cubicBezTo>
                <a:cubicBezTo>
                  <a:pt x="17264" y="1656"/>
                  <a:pt x="17241" y="1650"/>
                  <a:pt x="17217" y="1626"/>
                </a:cubicBezTo>
                <a:cubicBezTo>
                  <a:pt x="17128" y="1626"/>
                  <a:pt x="17057" y="1573"/>
                  <a:pt x="16975" y="1556"/>
                </a:cubicBezTo>
                <a:cubicBezTo>
                  <a:pt x="16572" y="1445"/>
                  <a:pt x="16165" y="1406"/>
                  <a:pt x="15754" y="1406"/>
                </a:cubicBezTo>
                <a:cubicBezTo>
                  <a:pt x="15549" y="1406"/>
                  <a:pt x="15343" y="1416"/>
                  <a:pt x="15136" y="1431"/>
                </a:cubicBezTo>
                <a:cubicBezTo>
                  <a:pt x="15112" y="1425"/>
                  <a:pt x="15083" y="1425"/>
                  <a:pt x="15059" y="1420"/>
                </a:cubicBezTo>
                <a:cubicBezTo>
                  <a:pt x="14994" y="1425"/>
                  <a:pt x="14929" y="1431"/>
                  <a:pt x="14864" y="1437"/>
                </a:cubicBezTo>
                <a:cubicBezTo>
                  <a:pt x="14837" y="1447"/>
                  <a:pt x="14812" y="1452"/>
                  <a:pt x="14791" y="1452"/>
                </a:cubicBezTo>
                <a:cubicBezTo>
                  <a:pt x="14709" y="1452"/>
                  <a:pt x="14663" y="1388"/>
                  <a:pt x="14621" y="1313"/>
                </a:cubicBezTo>
                <a:cubicBezTo>
                  <a:pt x="14574" y="1284"/>
                  <a:pt x="14556" y="1242"/>
                  <a:pt x="14545" y="1195"/>
                </a:cubicBezTo>
                <a:cubicBezTo>
                  <a:pt x="14379" y="1012"/>
                  <a:pt x="14213" y="840"/>
                  <a:pt x="14024" y="686"/>
                </a:cubicBezTo>
                <a:cubicBezTo>
                  <a:pt x="13947" y="633"/>
                  <a:pt x="13876" y="580"/>
                  <a:pt x="13800" y="521"/>
                </a:cubicBezTo>
                <a:cubicBezTo>
                  <a:pt x="13699" y="503"/>
                  <a:pt x="13616" y="450"/>
                  <a:pt x="13551" y="373"/>
                </a:cubicBezTo>
                <a:cubicBezTo>
                  <a:pt x="13321" y="296"/>
                  <a:pt x="13084" y="219"/>
                  <a:pt x="12854" y="142"/>
                </a:cubicBezTo>
                <a:cubicBezTo>
                  <a:pt x="12806" y="128"/>
                  <a:pt x="12758" y="95"/>
                  <a:pt x="12707" y="95"/>
                </a:cubicBezTo>
                <a:cubicBezTo>
                  <a:pt x="12695" y="95"/>
                  <a:pt x="12683" y="96"/>
                  <a:pt x="12670" y="101"/>
                </a:cubicBezTo>
                <a:cubicBezTo>
                  <a:pt x="12670" y="107"/>
                  <a:pt x="12670" y="107"/>
                  <a:pt x="12670" y="107"/>
                </a:cubicBezTo>
                <a:cubicBezTo>
                  <a:pt x="12664" y="101"/>
                  <a:pt x="12659" y="101"/>
                  <a:pt x="12653" y="101"/>
                </a:cubicBezTo>
                <a:cubicBezTo>
                  <a:pt x="12564" y="60"/>
                  <a:pt x="12469" y="48"/>
                  <a:pt x="12369" y="48"/>
                </a:cubicBezTo>
                <a:cubicBezTo>
                  <a:pt x="12256" y="42"/>
                  <a:pt x="12150" y="30"/>
                  <a:pt x="12038" y="24"/>
                </a:cubicBezTo>
                <a:cubicBezTo>
                  <a:pt x="11979" y="33"/>
                  <a:pt x="11924" y="41"/>
                  <a:pt x="11867" y="41"/>
                </a:cubicBezTo>
                <a:cubicBezTo>
                  <a:pt x="11843" y="41"/>
                  <a:pt x="11820" y="39"/>
                  <a:pt x="11795" y="36"/>
                </a:cubicBezTo>
                <a:cubicBezTo>
                  <a:pt x="11476" y="72"/>
                  <a:pt x="11157" y="107"/>
                  <a:pt x="10843" y="166"/>
                </a:cubicBezTo>
                <a:cubicBezTo>
                  <a:pt x="10778" y="184"/>
                  <a:pt x="10702" y="178"/>
                  <a:pt x="10648" y="237"/>
                </a:cubicBezTo>
                <a:cubicBezTo>
                  <a:pt x="10636" y="231"/>
                  <a:pt x="10631" y="231"/>
                  <a:pt x="10613" y="231"/>
                </a:cubicBezTo>
                <a:cubicBezTo>
                  <a:pt x="10536" y="249"/>
                  <a:pt x="10459" y="278"/>
                  <a:pt x="10376" y="308"/>
                </a:cubicBezTo>
                <a:cubicBezTo>
                  <a:pt x="10353" y="320"/>
                  <a:pt x="10329" y="326"/>
                  <a:pt x="10305" y="338"/>
                </a:cubicBezTo>
                <a:cubicBezTo>
                  <a:pt x="10264" y="355"/>
                  <a:pt x="10217" y="367"/>
                  <a:pt x="10187" y="391"/>
                </a:cubicBezTo>
                <a:cubicBezTo>
                  <a:pt x="10175" y="397"/>
                  <a:pt x="10169" y="403"/>
                  <a:pt x="10169" y="409"/>
                </a:cubicBezTo>
                <a:cubicBezTo>
                  <a:pt x="10160" y="404"/>
                  <a:pt x="10151" y="402"/>
                  <a:pt x="10142" y="402"/>
                </a:cubicBezTo>
                <a:cubicBezTo>
                  <a:pt x="10104" y="402"/>
                  <a:pt x="10067" y="436"/>
                  <a:pt x="10033" y="450"/>
                </a:cubicBezTo>
                <a:cubicBezTo>
                  <a:pt x="9945" y="474"/>
                  <a:pt x="9862" y="509"/>
                  <a:pt x="9785" y="556"/>
                </a:cubicBezTo>
                <a:cubicBezTo>
                  <a:pt x="9744" y="562"/>
                  <a:pt x="9708" y="574"/>
                  <a:pt x="9679" y="604"/>
                </a:cubicBezTo>
                <a:cubicBezTo>
                  <a:pt x="9667" y="604"/>
                  <a:pt x="9649" y="598"/>
                  <a:pt x="9637" y="598"/>
                </a:cubicBezTo>
                <a:cubicBezTo>
                  <a:pt x="9620" y="621"/>
                  <a:pt x="9590" y="639"/>
                  <a:pt x="9560" y="639"/>
                </a:cubicBezTo>
                <a:cubicBezTo>
                  <a:pt x="9513" y="669"/>
                  <a:pt x="9472" y="692"/>
                  <a:pt x="9424" y="722"/>
                </a:cubicBezTo>
                <a:cubicBezTo>
                  <a:pt x="9407" y="728"/>
                  <a:pt x="9395" y="734"/>
                  <a:pt x="9389" y="757"/>
                </a:cubicBezTo>
                <a:cubicBezTo>
                  <a:pt x="9383" y="755"/>
                  <a:pt x="9377" y="754"/>
                  <a:pt x="9371" y="754"/>
                </a:cubicBezTo>
                <a:cubicBezTo>
                  <a:pt x="9346" y="754"/>
                  <a:pt x="9318" y="771"/>
                  <a:pt x="9294" y="781"/>
                </a:cubicBezTo>
                <a:lnTo>
                  <a:pt x="9288" y="781"/>
                </a:lnTo>
                <a:cubicBezTo>
                  <a:pt x="9229" y="799"/>
                  <a:pt x="9170" y="805"/>
                  <a:pt x="9152" y="876"/>
                </a:cubicBezTo>
                <a:cubicBezTo>
                  <a:pt x="9143" y="873"/>
                  <a:pt x="9133" y="873"/>
                  <a:pt x="9124" y="873"/>
                </a:cubicBezTo>
                <a:cubicBezTo>
                  <a:pt x="9056" y="873"/>
                  <a:pt x="9002" y="924"/>
                  <a:pt x="8940" y="935"/>
                </a:cubicBezTo>
                <a:cubicBezTo>
                  <a:pt x="8839" y="976"/>
                  <a:pt x="8750" y="1041"/>
                  <a:pt x="8644" y="1059"/>
                </a:cubicBezTo>
                <a:cubicBezTo>
                  <a:pt x="8614" y="994"/>
                  <a:pt x="8609" y="935"/>
                  <a:pt x="8614" y="881"/>
                </a:cubicBezTo>
                <a:cubicBezTo>
                  <a:pt x="8573" y="793"/>
                  <a:pt x="8585" y="698"/>
                  <a:pt x="8573" y="604"/>
                </a:cubicBezTo>
                <a:cubicBezTo>
                  <a:pt x="8538" y="574"/>
                  <a:pt x="8526" y="527"/>
                  <a:pt x="8520" y="485"/>
                </a:cubicBezTo>
                <a:cubicBezTo>
                  <a:pt x="8473" y="273"/>
                  <a:pt x="8348" y="131"/>
                  <a:pt x="8153" y="48"/>
                </a:cubicBezTo>
                <a:cubicBezTo>
                  <a:pt x="8136" y="42"/>
                  <a:pt x="8124" y="24"/>
                  <a:pt x="8106" y="12"/>
                </a:cubicBezTo>
                <a:cubicBezTo>
                  <a:pt x="8065" y="4"/>
                  <a:pt x="8025" y="0"/>
                  <a:pt x="79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9"/>
          <p:cNvSpPr/>
          <p:nvPr/>
        </p:nvSpPr>
        <p:spPr>
          <a:xfrm rot="10800000" flipH="1">
            <a:off x="1349094" y="3365059"/>
            <a:ext cx="876495" cy="956654"/>
          </a:xfrm>
          <a:custGeom>
            <a:avLst/>
            <a:gdLst/>
            <a:ahLst/>
            <a:cxnLst/>
            <a:rect l="l" t="t" r="r" b="b"/>
            <a:pathLst>
              <a:path w="22361" h="24406" extrusionOk="0">
                <a:moveTo>
                  <a:pt x="8411" y="807"/>
                </a:moveTo>
                <a:cubicBezTo>
                  <a:pt x="8423" y="807"/>
                  <a:pt x="8436" y="811"/>
                  <a:pt x="8443" y="822"/>
                </a:cubicBezTo>
                <a:cubicBezTo>
                  <a:pt x="8449" y="852"/>
                  <a:pt x="8425" y="870"/>
                  <a:pt x="8402" y="870"/>
                </a:cubicBezTo>
                <a:cubicBezTo>
                  <a:pt x="8397" y="871"/>
                  <a:pt x="8393" y="872"/>
                  <a:pt x="8388" y="872"/>
                </a:cubicBezTo>
                <a:cubicBezTo>
                  <a:pt x="8375" y="872"/>
                  <a:pt x="8363" y="865"/>
                  <a:pt x="8354" y="852"/>
                </a:cubicBezTo>
                <a:cubicBezTo>
                  <a:pt x="8354" y="828"/>
                  <a:pt x="8372" y="816"/>
                  <a:pt x="8390" y="811"/>
                </a:cubicBezTo>
                <a:cubicBezTo>
                  <a:pt x="8396" y="808"/>
                  <a:pt x="8404" y="807"/>
                  <a:pt x="8411" y="807"/>
                </a:cubicBezTo>
                <a:close/>
                <a:moveTo>
                  <a:pt x="8439" y="1395"/>
                </a:moveTo>
                <a:cubicBezTo>
                  <a:pt x="8451" y="1395"/>
                  <a:pt x="8464" y="1399"/>
                  <a:pt x="8478" y="1408"/>
                </a:cubicBezTo>
                <a:cubicBezTo>
                  <a:pt x="8484" y="1408"/>
                  <a:pt x="8490" y="1431"/>
                  <a:pt x="8484" y="1437"/>
                </a:cubicBezTo>
                <a:cubicBezTo>
                  <a:pt x="8467" y="1454"/>
                  <a:pt x="8448" y="1464"/>
                  <a:pt x="8424" y="1464"/>
                </a:cubicBezTo>
                <a:cubicBezTo>
                  <a:pt x="8407" y="1464"/>
                  <a:pt x="8388" y="1459"/>
                  <a:pt x="8366" y="1449"/>
                </a:cubicBezTo>
                <a:cubicBezTo>
                  <a:pt x="8387" y="1416"/>
                  <a:pt x="8410" y="1395"/>
                  <a:pt x="8439" y="1395"/>
                </a:cubicBezTo>
                <a:close/>
                <a:moveTo>
                  <a:pt x="8313" y="1709"/>
                </a:moveTo>
                <a:cubicBezTo>
                  <a:pt x="8331" y="1709"/>
                  <a:pt x="8354" y="1715"/>
                  <a:pt x="8348" y="1739"/>
                </a:cubicBezTo>
                <a:cubicBezTo>
                  <a:pt x="8348" y="1762"/>
                  <a:pt x="8325" y="1780"/>
                  <a:pt x="8301" y="1780"/>
                </a:cubicBezTo>
                <a:cubicBezTo>
                  <a:pt x="8283" y="1780"/>
                  <a:pt x="8260" y="1780"/>
                  <a:pt x="8260" y="1757"/>
                </a:cubicBezTo>
                <a:cubicBezTo>
                  <a:pt x="8266" y="1733"/>
                  <a:pt x="8289" y="1721"/>
                  <a:pt x="8313" y="1709"/>
                </a:cubicBezTo>
                <a:close/>
                <a:moveTo>
                  <a:pt x="7799" y="236"/>
                </a:moveTo>
                <a:cubicBezTo>
                  <a:pt x="7967" y="236"/>
                  <a:pt x="8103" y="348"/>
                  <a:pt x="8147" y="544"/>
                </a:cubicBezTo>
                <a:cubicBezTo>
                  <a:pt x="8189" y="722"/>
                  <a:pt x="8189" y="905"/>
                  <a:pt x="8189" y="1088"/>
                </a:cubicBezTo>
                <a:cubicBezTo>
                  <a:pt x="8189" y="1242"/>
                  <a:pt x="8147" y="1366"/>
                  <a:pt x="8000" y="1431"/>
                </a:cubicBezTo>
                <a:cubicBezTo>
                  <a:pt x="7935" y="1461"/>
                  <a:pt x="7881" y="1490"/>
                  <a:pt x="7840" y="1544"/>
                </a:cubicBezTo>
                <a:cubicBezTo>
                  <a:pt x="7781" y="1556"/>
                  <a:pt x="7716" y="1579"/>
                  <a:pt x="7716" y="1662"/>
                </a:cubicBezTo>
                <a:cubicBezTo>
                  <a:pt x="7701" y="1652"/>
                  <a:pt x="7688" y="1648"/>
                  <a:pt x="7676" y="1648"/>
                </a:cubicBezTo>
                <a:cubicBezTo>
                  <a:pt x="7639" y="1648"/>
                  <a:pt x="7611" y="1686"/>
                  <a:pt x="7580" y="1703"/>
                </a:cubicBezTo>
                <a:cubicBezTo>
                  <a:pt x="7497" y="1751"/>
                  <a:pt x="7420" y="1804"/>
                  <a:pt x="7343" y="1857"/>
                </a:cubicBezTo>
                <a:cubicBezTo>
                  <a:pt x="7331" y="1875"/>
                  <a:pt x="7314" y="1887"/>
                  <a:pt x="7308" y="1904"/>
                </a:cubicBezTo>
                <a:cubicBezTo>
                  <a:pt x="7296" y="1910"/>
                  <a:pt x="7290" y="1916"/>
                  <a:pt x="7284" y="1916"/>
                </a:cubicBezTo>
                <a:cubicBezTo>
                  <a:pt x="7266" y="1928"/>
                  <a:pt x="7255" y="1934"/>
                  <a:pt x="7243" y="1946"/>
                </a:cubicBezTo>
                <a:cubicBezTo>
                  <a:pt x="7154" y="1981"/>
                  <a:pt x="7089" y="2052"/>
                  <a:pt x="7030" y="2123"/>
                </a:cubicBezTo>
                <a:cubicBezTo>
                  <a:pt x="6918" y="2206"/>
                  <a:pt x="6799" y="2283"/>
                  <a:pt x="6681" y="2371"/>
                </a:cubicBezTo>
                <a:cubicBezTo>
                  <a:pt x="6616" y="2034"/>
                  <a:pt x="6652" y="1691"/>
                  <a:pt x="6782" y="1378"/>
                </a:cubicBezTo>
                <a:cubicBezTo>
                  <a:pt x="6888" y="1124"/>
                  <a:pt x="7018" y="887"/>
                  <a:pt x="7172" y="657"/>
                </a:cubicBezTo>
                <a:cubicBezTo>
                  <a:pt x="7290" y="485"/>
                  <a:pt x="7438" y="355"/>
                  <a:pt x="7627" y="273"/>
                </a:cubicBezTo>
                <a:cubicBezTo>
                  <a:pt x="7687" y="248"/>
                  <a:pt x="7745" y="236"/>
                  <a:pt x="7799" y="236"/>
                </a:cubicBezTo>
                <a:close/>
                <a:moveTo>
                  <a:pt x="2613" y="2797"/>
                </a:moveTo>
                <a:cubicBezTo>
                  <a:pt x="2708" y="2797"/>
                  <a:pt x="2655" y="2844"/>
                  <a:pt x="2649" y="2880"/>
                </a:cubicBezTo>
                <a:cubicBezTo>
                  <a:pt x="2631" y="2875"/>
                  <a:pt x="2614" y="2873"/>
                  <a:pt x="2597" y="2873"/>
                </a:cubicBezTo>
                <a:cubicBezTo>
                  <a:pt x="2574" y="2873"/>
                  <a:pt x="2551" y="2876"/>
                  <a:pt x="2531" y="2880"/>
                </a:cubicBezTo>
                <a:cubicBezTo>
                  <a:pt x="2537" y="2838"/>
                  <a:pt x="2554" y="2803"/>
                  <a:pt x="2613" y="2797"/>
                </a:cubicBezTo>
                <a:close/>
                <a:moveTo>
                  <a:pt x="2649" y="2886"/>
                </a:moveTo>
                <a:cubicBezTo>
                  <a:pt x="2678" y="2909"/>
                  <a:pt x="2749" y="2880"/>
                  <a:pt x="2743" y="2939"/>
                </a:cubicBezTo>
                <a:cubicBezTo>
                  <a:pt x="2743" y="2980"/>
                  <a:pt x="2690" y="2980"/>
                  <a:pt x="2655" y="2992"/>
                </a:cubicBezTo>
                <a:cubicBezTo>
                  <a:pt x="2655" y="2992"/>
                  <a:pt x="2649" y="2998"/>
                  <a:pt x="2649" y="2998"/>
                </a:cubicBezTo>
                <a:cubicBezTo>
                  <a:pt x="2649" y="2963"/>
                  <a:pt x="2649" y="2921"/>
                  <a:pt x="2649" y="2886"/>
                </a:cubicBezTo>
                <a:close/>
                <a:moveTo>
                  <a:pt x="13545" y="3122"/>
                </a:moveTo>
                <a:cubicBezTo>
                  <a:pt x="13569" y="3128"/>
                  <a:pt x="13604" y="3140"/>
                  <a:pt x="13593" y="3170"/>
                </a:cubicBezTo>
                <a:cubicBezTo>
                  <a:pt x="13588" y="3196"/>
                  <a:pt x="13564" y="3200"/>
                  <a:pt x="13539" y="3200"/>
                </a:cubicBezTo>
                <a:cubicBezTo>
                  <a:pt x="13531" y="3200"/>
                  <a:pt x="13523" y="3199"/>
                  <a:pt x="13516" y="3199"/>
                </a:cubicBezTo>
                <a:cubicBezTo>
                  <a:pt x="13498" y="3199"/>
                  <a:pt x="13480" y="3187"/>
                  <a:pt x="13480" y="3170"/>
                </a:cubicBezTo>
                <a:cubicBezTo>
                  <a:pt x="13480" y="3128"/>
                  <a:pt x="13516" y="3122"/>
                  <a:pt x="13545" y="3122"/>
                </a:cubicBezTo>
                <a:close/>
                <a:moveTo>
                  <a:pt x="8087" y="1509"/>
                </a:moveTo>
                <a:cubicBezTo>
                  <a:pt x="8113" y="1509"/>
                  <a:pt x="8131" y="1522"/>
                  <a:pt x="8124" y="1567"/>
                </a:cubicBezTo>
                <a:cubicBezTo>
                  <a:pt x="8076" y="1810"/>
                  <a:pt x="8053" y="2064"/>
                  <a:pt x="7958" y="2289"/>
                </a:cubicBezTo>
                <a:cubicBezTo>
                  <a:pt x="7810" y="2620"/>
                  <a:pt x="7586" y="2904"/>
                  <a:pt x="7326" y="3152"/>
                </a:cubicBezTo>
                <a:cubicBezTo>
                  <a:pt x="7271" y="3207"/>
                  <a:pt x="7233" y="3233"/>
                  <a:pt x="7194" y="3233"/>
                </a:cubicBezTo>
                <a:cubicBezTo>
                  <a:pt x="7156" y="3233"/>
                  <a:pt x="7117" y="3210"/>
                  <a:pt x="7060" y="3164"/>
                </a:cubicBezTo>
                <a:cubicBezTo>
                  <a:pt x="6888" y="3034"/>
                  <a:pt x="6805" y="2844"/>
                  <a:pt x="6723" y="2649"/>
                </a:cubicBezTo>
                <a:cubicBezTo>
                  <a:pt x="6687" y="2555"/>
                  <a:pt x="6705" y="2507"/>
                  <a:pt x="6782" y="2448"/>
                </a:cubicBezTo>
                <a:cubicBezTo>
                  <a:pt x="6906" y="2360"/>
                  <a:pt x="7042" y="2277"/>
                  <a:pt x="7142" y="2153"/>
                </a:cubicBezTo>
                <a:cubicBezTo>
                  <a:pt x="7195" y="2117"/>
                  <a:pt x="7255" y="2082"/>
                  <a:pt x="7296" y="2028"/>
                </a:cubicBezTo>
                <a:cubicBezTo>
                  <a:pt x="7308" y="2017"/>
                  <a:pt x="7326" y="2005"/>
                  <a:pt x="7337" y="1993"/>
                </a:cubicBezTo>
                <a:cubicBezTo>
                  <a:pt x="7349" y="1987"/>
                  <a:pt x="7355" y="1975"/>
                  <a:pt x="7361" y="1969"/>
                </a:cubicBezTo>
                <a:cubicBezTo>
                  <a:pt x="7367" y="1963"/>
                  <a:pt x="7379" y="1963"/>
                  <a:pt x="7385" y="1958"/>
                </a:cubicBezTo>
                <a:cubicBezTo>
                  <a:pt x="7503" y="1881"/>
                  <a:pt x="7615" y="1810"/>
                  <a:pt x="7728" y="1733"/>
                </a:cubicBezTo>
                <a:cubicBezTo>
                  <a:pt x="7739" y="1727"/>
                  <a:pt x="7751" y="1715"/>
                  <a:pt x="7757" y="1703"/>
                </a:cubicBezTo>
                <a:cubicBezTo>
                  <a:pt x="7757" y="1703"/>
                  <a:pt x="7763" y="1703"/>
                  <a:pt x="7769" y="1697"/>
                </a:cubicBezTo>
                <a:cubicBezTo>
                  <a:pt x="7810" y="1680"/>
                  <a:pt x="7852" y="1650"/>
                  <a:pt x="7893" y="1626"/>
                </a:cubicBezTo>
                <a:cubicBezTo>
                  <a:pt x="7893" y="1621"/>
                  <a:pt x="7899" y="1615"/>
                  <a:pt x="7899" y="1609"/>
                </a:cubicBezTo>
                <a:cubicBezTo>
                  <a:pt x="7905" y="1609"/>
                  <a:pt x="7905" y="1603"/>
                  <a:pt x="7911" y="1603"/>
                </a:cubicBezTo>
                <a:cubicBezTo>
                  <a:pt x="7964" y="1597"/>
                  <a:pt x="8000" y="1561"/>
                  <a:pt x="8029" y="1520"/>
                </a:cubicBezTo>
                <a:cubicBezTo>
                  <a:pt x="8048" y="1515"/>
                  <a:pt x="8070" y="1509"/>
                  <a:pt x="8087" y="1509"/>
                </a:cubicBezTo>
                <a:close/>
                <a:moveTo>
                  <a:pt x="13488" y="3380"/>
                </a:moveTo>
                <a:cubicBezTo>
                  <a:pt x="13512" y="3380"/>
                  <a:pt x="13536" y="3393"/>
                  <a:pt x="13563" y="3430"/>
                </a:cubicBezTo>
                <a:cubicBezTo>
                  <a:pt x="13551" y="3442"/>
                  <a:pt x="13534" y="3453"/>
                  <a:pt x="13522" y="3465"/>
                </a:cubicBezTo>
                <a:cubicBezTo>
                  <a:pt x="13489" y="3475"/>
                  <a:pt x="13458" y="3498"/>
                  <a:pt x="13428" y="3498"/>
                </a:cubicBezTo>
                <a:cubicBezTo>
                  <a:pt x="13404" y="3498"/>
                  <a:pt x="13380" y="3483"/>
                  <a:pt x="13356" y="3436"/>
                </a:cubicBezTo>
                <a:cubicBezTo>
                  <a:pt x="13402" y="3424"/>
                  <a:pt x="13444" y="3380"/>
                  <a:pt x="13488" y="3380"/>
                </a:cubicBezTo>
                <a:close/>
                <a:moveTo>
                  <a:pt x="20492" y="3589"/>
                </a:moveTo>
                <a:cubicBezTo>
                  <a:pt x="20504" y="3589"/>
                  <a:pt x="20510" y="3601"/>
                  <a:pt x="20522" y="3607"/>
                </a:cubicBezTo>
                <a:cubicBezTo>
                  <a:pt x="20510" y="3613"/>
                  <a:pt x="20504" y="3625"/>
                  <a:pt x="20498" y="3625"/>
                </a:cubicBezTo>
                <a:cubicBezTo>
                  <a:pt x="20496" y="3626"/>
                  <a:pt x="20494" y="3626"/>
                  <a:pt x="20492" y="3626"/>
                </a:cubicBezTo>
                <a:cubicBezTo>
                  <a:pt x="20482" y="3626"/>
                  <a:pt x="20474" y="3618"/>
                  <a:pt x="20469" y="3613"/>
                </a:cubicBezTo>
                <a:cubicBezTo>
                  <a:pt x="20475" y="3607"/>
                  <a:pt x="20486" y="3595"/>
                  <a:pt x="20492" y="3589"/>
                </a:cubicBezTo>
                <a:close/>
                <a:moveTo>
                  <a:pt x="12664" y="160"/>
                </a:moveTo>
                <a:cubicBezTo>
                  <a:pt x="12670" y="166"/>
                  <a:pt x="12676" y="166"/>
                  <a:pt x="12682" y="172"/>
                </a:cubicBezTo>
                <a:cubicBezTo>
                  <a:pt x="12765" y="278"/>
                  <a:pt x="12901" y="290"/>
                  <a:pt x="13019" y="326"/>
                </a:cubicBezTo>
                <a:cubicBezTo>
                  <a:pt x="13616" y="515"/>
                  <a:pt x="14107" y="834"/>
                  <a:pt x="14468" y="1354"/>
                </a:cubicBezTo>
                <a:cubicBezTo>
                  <a:pt x="14509" y="1408"/>
                  <a:pt x="14539" y="1455"/>
                  <a:pt x="14468" y="1502"/>
                </a:cubicBezTo>
                <a:cubicBezTo>
                  <a:pt x="14048" y="1585"/>
                  <a:pt x="13646" y="1715"/>
                  <a:pt x="13256" y="1887"/>
                </a:cubicBezTo>
                <a:cubicBezTo>
                  <a:pt x="12694" y="2129"/>
                  <a:pt x="12203" y="2490"/>
                  <a:pt x="11683" y="2797"/>
                </a:cubicBezTo>
                <a:cubicBezTo>
                  <a:pt x="11328" y="3004"/>
                  <a:pt x="10968" y="3199"/>
                  <a:pt x="10583" y="3347"/>
                </a:cubicBezTo>
                <a:cubicBezTo>
                  <a:pt x="10305" y="3453"/>
                  <a:pt x="10016" y="3512"/>
                  <a:pt x="9732" y="3583"/>
                </a:cubicBezTo>
                <a:cubicBezTo>
                  <a:pt x="9440" y="3658"/>
                  <a:pt x="9151" y="3695"/>
                  <a:pt x="8861" y="3695"/>
                </a:cubicBezTo>
                <a:cubicBezTo>
                  <a:pt x="8622" y="3695"/>
                  <a:pt x="8382" y="3670"/>
                  <a:pt x="8141" y="3619"/>
                </a:cubicBezTo>
                <a:cubicBezTo>
                  <a:pt x="7911" y="3572"/>
                  <a:pt x="7674" y="3542"/>
                  <a:pt x="7479" y="3377"/>
                </a:cubicBezTo>
                <a:cubicBezTo>
                  <a:pt x="7509" y="3341"/>
                  <a:pt x="7527" y="3306"/>
                  <a:pt x="7556" y="3282"/>
                </a:cubicBezTo>
                <a:cubicBezTo>
                  <a:pt x="7745" y="3128"/>
                  <a:pt x="7887" y="2933"/>
                  <a:pt x="8035" y="2738"/>
                </a:cubicBezTo>
                <a:cubicBezTo>
                  <a:pt x="8337" y="2336"/>
                  <a:pt x="8544" y="1887"/>
                  <a:pt x="8614" y="1384"/>
                </a:cubicBezTo>
                <a:cubicBezTo>
                  <a:pt x="8638" y="1230"/>
                  <a:pt x="8703" y="1153"/>
                  <a:pt x="8833" y="1106"/>
                </a:cubicBezTo>
                <a:cubicBezTo>
                  <a:pt x="8898" y="1083"/>
                  <a:pt x="8957" y="1059"/>
                  <a:pt x="9016" y="1029"/>
                </a:cubicBezTo>
                <a:cubicBezTo>
                  <a:pt x="9070" y="1000"/>
                  <a:pt x="9129" y="988"/>
                  <a:pt x="9176" y="941"/>
                </a:cubicBezTo>
                <a:cubicBezTo>
                  <a:pt x="9218" y="941"/>
                  <a:pt x="9253" y="917"/>
                  <a:pt x="9288" y="881"/>
                </a:cubicBezTo>
                <a:cubicBezTo>
                  <a:pt x="9306" y="881"/>
                  <a:pt x="9324" y="876"/>
                  <a:pt x="9342" y="870"/>
                </a:cubicBezTo>
                <a:cubicBezTo>
                  <a:pt x="9365" y="858"/>
                  <a:pt x="9395" y="846"/>
                  <a:pt x="9413" y="828"/>
                </a:cubicBezTo>
                <a:cubicBezTo>
                  <a:pt x="9419" y="828"/>
                  <a:pt x="9430" y="822"/>
                  <a:pt x="9442" y="822"/>
                </a:cubicBezTo>
                <a:cubicBezTo>
                  <a:pt x="9543" y="793"/>
                  <a:pt x="9643" y="751"/>
                  <a:pt x="9726" y="686"/>
                </a:cubicBezTo>
                <a:cubicBezTo>
                  <a:pt x="9785" y="680"/>
                  <a:pt x="9832" y="657"/>
                  <a:pt x="9880" y="621"/>
                </a:cubicBezTo>
                <a:cubicBezTo>
                  <a:pt x="9957" y="610"/>
                  <a:pt x="10022" y="580"/>
                  <a:pt x="10081" y="533"/>
                </a:cubicBezTo>
                <a:cubicBezTo>
                  <a:pt x="10134" y="515"/>
                  <a:pt x="10205" y="533"/>
                  <a:pt x="10211" y="444"/>
                </a:cubicBezTo>
                <a:cubicBezTo>
                  <a:pt x="10223" y="461"/>
                  <a:pt x="10236" y="467"/>
                  <a:pt x="10249" y="467"/>
                </a:cubicBezTo>
                <a:cubicBezTo>
                  <a:pt x="10268" y="467"/>
                  <a:pt x="10288" y="454"/>
                  <a:pt x="10305" y="444"/>
                </a:cubicBezTo>
                <a:cubicBezTo>
                  <a:pt x="10310" y="445"/>
                  <a:pt x="10315" y="445"/>
                  <a:pt x="10319" y="445"/>
                </a:cubicBezTo>
                <a:cubicBezTo>
                  <a:pt x="10348" y="445"/>
                  <a:pt x="10373" y="429"/>
                  <a:pt x="10388" y="409"/>
                </a:cubicBezTo>
                <a:cubicBezTo>
                  <a:pt x="10477" y="373"/>
                  <a:pt x="10589" y="397"/>
                  <a:pt x="10642" y="284"/>
                </a:cubicBezTo>
                <a:cubicBezTo>
                  <a:pt x="10642" y="284"/>
                  <a:pt x="10642" y="284"/>
                  <a:pt x="10642" y="278"/>
                </a:cubicBezTo>
                <a:cubicBezTo>
                  <a:pt x="10651" y="283"/>
                  <a:pt x="10659" y="287"/>
                  <a:pt x="10667" y="287"/>
                </a:cubicBezTo>
                <a:cubicBezTo>
                  <a:pt x="10671" y="287"/>
                  <a:pt x="10674" y="286"/>
                  <a:pt x="10678" y="284"/>
                </a:cubicBezTo>
                <a:cubicBezTo>
                  <a:pt x="10712" y="296"/>
                  <a:pt x="10747" y="301"/>
                  <a:pt x="10781" y="301"/>
                </a:cubicBezTo>
                <a:cubicBezTo>
                  <a:pt x="10847" y="301"/>
                  <a:pt x="10913" y="284"/>
                  <a:pt x="10979" y="273"/>
                </a:cubicBezTo>
                <a:cubicBezTo>
                  <a:pt x="11326" y="201"/>
                  <a:pt x="11678" y="161"/>
                  <a:pt x="12032" y="161"/>
                </a:cubicBezTo>
                <a:cubicBezTo>
                  <a:pt x="12203" y="161"/>
                  <a:pt x="12375" y="170"/>
                  <a:pt x="12546" y="190"/>
                </a:cubicBezTo>
                <a:cubicBezTo>
                  <a:pt x="12562" y="193"/>
                  <a:pt x="12582" y="201"/>
                  <a:pt x="12601" y="201"/>
                </a:cubicBezTo>
                <a:cubicBezTo>
                  <a:pt x="12617" y="201"/>
                  <a:pt x="12632" y="194"/>
                  <a:pt x="12641" y="172"/>
                </a:cubicBezTo>
                <a:cubicBezTo>
                  <a:pt x="12653" y="166"/>
                  <a:pt x="12659" y="166"/>
                  <a:pt x="12664" y="160"/>
                </a:cubicBezTo>
                <a:close/>
                <a:moveTo>
                  <a:pt x="3491" y="3792"/>
                </a:moveTo>
                <a:cubicBezTo>
                  <a:pt x="3504" y="3792"/>
                  <a:pt x="3515" y="3801"/>
                  <a:pt x="3524" y="3814"/>
                </a:cubicBezTo>
                <a:cubicBezTo>
                  <a:pt x="3536" y="3832"/>
                  <a:pt x="3530" y="3849"/>
                  <a:pt x="3512" y="3849"/>
                </a:cubicBezTo>
                <a:cubicBezTo>
                  <a:pt x="3508" y="3851"/>
                  <a:pt x="3504" y="3851"/>
                  <a:pt x="3501" y="3851"/>
                </a:cubicBezTo>
                <a:cubicBezTo>
                  <a:pt x="3484" y="3851"/>
                  <a:pt x="3475" y="3840"/>
                  <a:pt x="3465" y="3826"/>
                </a:cubicBezTo>
                <a:cubicBezTo>
                  <a:pt x="3471" y="3814"/>
                  <a:pt x="3471" y="3796"/>
                  <a:pt x="3477" y="3796"/>
                </a:cubicBezTo>
                <a:cubicBezTo>
                  <a:pt x="3482" y="3793"/>
                  <a:pt x="3487" y="3792"/>
                  <a:pt x="3491" y="3792"/>
                </a:cubicBezTo>
                <a:close/>
                <a:moveTo>
                  <a:pt x="1270" y="2341"/>
                </a:moveTo>
                <a:cubicBezTo>
                  <a:pt x="1454" y="2341"/>
                  <a:pt x="1630" y="2399"/>
                  <a:pt x="1798" y="2478"/>
                </a:cubicBezTo>
                <a:cubicBezTo>
                  <a:pt x="2010" y="2572"/>
                  <a:pt x="2205" y="2697"/>
                  <a:pt x="2395" y="2838"/>
                </a:cubicBezTo>
                <a:cubicBezTo>
                  <a:pt x="2427" y="2857"/>
                  <a:pt x="2453" y="2894"/>
                  <a:pt x="2491" y="2894"/>
                </a:cubicBezTo>
                <a:cubicBezTo>
                  <a:pt x="2501" y="2894"/>
                  <a:pt x="2512" y="2892"/>
                  <a:pt x="2525" y="2886"/>
                </a:cubicBezTo>
                <a:lnTo>
                  <a:pt x="2525" y="2886"/>
                </a:lnTo>
                <a:cubicBezTo>
                  <a:pt x="2519" y="2974"/>
                  <a:pt x="2566" y="3004"/>
                  <a:pt x="2643" y="3004"/>
                </a:cubicBezTo>
                <a:cubicBezTo>
                  <a:pt x="2625" y="3051"/>
                  <a:pt x="2667" y="3069"/>
                  <a:pt x="2690" y="3099"/>
                </a:cubicBezTo>
                <a:cubicBezTo>
                  <a:pt x="2814" y="3235"/>
                  <a:pt x="2939" y="3365"/>
                  <a:pt x="3063" y="3501"/>
                </a:cubicBezTo>
                <a:cubicBezTo>
                  <a:pt x="3092" y="3536"/>
                  <a:pt x="3134" y="3560"/>
                  <a:pt x="3110" y="3637"/>
                </a:cubicBezTo>
                <a:cubicBezTo>
                  <a:pt x="2885" y="3625"/>
                  <a:pt x="2667" y="3583"/>
                  <a:pt x="2448" y="3530"/>
                </a:cubicBezTo>
                <a:cubicBezTo>
                  <a:pt x="2401" y="3518"/>
                  <a:pt x="2377" y="3477"/>
                  <a:pt x="2341" y="3442"/>
                </a:cubicBezTo>
                <a:cubicBezTo>
                  <a:pt x="2229" y="3300"/>
                  <a:pt x="2129" y="3146"/>
                  <a:pt x="2022" y="2998"/>
                </a:cubicBezTo>
                <a:cubicBezTo>
                  <a:pt x="1892" y="2815"/>
                  <a:pt x="1721" y="2697"/>
                  <a:pt x="1502" y="2649"/>
                </a:cubicBezTo>
                <a:cubicBezTo>
                  <a:pt x="1480" y="2644"/>
                  <a:pt x="1457" y="2642"/>
                  <a:pt x="1435" y="2642"/>
                </a:cubicBezTo>
                <a:cubicBezTo>
                  <a:pt x="1320" y="2642"/>
                  <a:pt x="1209" y="2702"/>
                  <a:pt x="1165" y="2791"/>
                </a:cubicBezTo>
                <a:cubicBezTo>
                  <a:pt x="1112" y="2904"/>
                  <a:pt x="1147" y="3022"/>
                  <a:pt x="1254" y="3122"/>
                </a:cubicBezTo>
                <a:cubicBezTo>
                  <a:pt x="1354" y="3223"/>
                  <a:pt x="1472" y="3300"/>
                  <a:pt x="1602" y="3341"/>
                </a:cubicBezTo>
                <a:cubicBezTo>
                  <a:pt x="1863" y="3418"/>
                  <a:pt x="2010" y="3607"/>
                  <a:pt x="2135" y="3826"/>
                </a:cubicBezTo>
                <a:cubicBezTo>
                  <a:pt x="2353" y="3962"/>
                  <a:pt x="2383" y="4204"/>
                  <a:pt x="2501" y="4417"/>
                </a:cubicBezTo>
                <a:cubicBezTo>
                  <a:pt x="2476" y="4421"/>
                  <a:pt x="2452" y="4423"/>
                  <a:pt x="2430" y="4423"/>
                </a:cubicBezTo>
                <a:cubicBezTo>
                  <a:pt x="2361" y="4423"/>
                  <a:pt x="2307" y="4404"/>
                  <a:pt x="2253" y="4382"/>
                </a:cubicBezTo>
                <a:cubicBezTo>
                  <a:pt x="2188" y="4376"/>
                  <a:pt x="2123" y="4370"/>
                  <a:pt x="2064" y="4364"/>
                </a:cubicBezTo>
                <a:cubicBezTo>
                  <a:pt x="2059" y="4364"/>
                  <a:pt x="2054" y="4365"/>
                  <a:pt x="2050" y="4365"/>
                </a:cubicBezTo>
                <a:cubicBezTo>
                  <a:pt x="2004" y="4365"/>
                  <a:pt x="1972" y="4338"/>
                  <a:pt x="1939" y="4311"/>
                </a:cubicBezTo>
                <a:cubicBezTo>
                  <a:pt x="1874" y="4287"/>
                  <a:pt x="1815" y="4263"/>
                  <a:pt x="1756" y="4246"/>
                </a:cubicBezTo>
                <a:cubicBezTo>
                  <a:pt x="1472" y="4157"/>
                  <a:pt x="1230" y="3985"/>
                  <a:pt x="976" y="3838"/>
                </a:cubicBezTo>
                <a:cubicBezTo>
                  <a:pt x="727" y="3696"/>
                  <a:pt x="603" y="3447"/>
                  <a:pt x="497" y="3187"/>
                </a:cubicBezTo>
                <a:cubicBezTo>
                  <a:pt x="414" y="3087"/>
                  <a:pt x="402" y="2963"/>
                  <a:pt x="396" y="2838"/>
                </a:cubicBezTo>
                <a:cubicBezTo>
                  <a:pt x="396" y="2596"/>
                  <a:pt x="485" y="2460"/>
                  <a:pt x="716" y="2389"/>
                </a:cubicBezTo>
                <a:cubicBezTo>
                  <a:pt x="820" y="2359"/>
                  <a:pt x="928" y="2341"/>
                  <a:pt x="1040" y="2341"/>
                </a:cubicBezTo>
                <a:cubicBezTo>
                  <a:pt x="1079" y="2341"/>
                  <a:pt x="1119" y="2343"/>
                  <a:pt x="1159" y="2348"/>
                </a:cubicBezTo>
                <a:cubicBezTo>
                  <a:pt x="1196" y="2343"/>
                  <a:pt x="1233" y="2341"/>
                  <a:pt x="1270" y="2341"/>
                </a:cubicBezTo>
                <a:close/>
                <a:moveTo>
                  <a:pt x="6478" y="2683"/>
                </a:moveTo>
                <a:cubicBezTo>
                  <a:pt x="6507" y="2683"/>
                  <a:pt x="6520" y="2718"/>
                  <a:pt x="6551" y="2797"/>
                </a:cubicBezTo>
                <a:cubicBezTo>
                  <a:pt x="6616" y="2980"/>
                  <a:pt x="6699" y="3158"/>
                  <a:pt x="6858" y="3288"/>
                </a:cubicBezTo>
                <a:cubicBezTo>
                  <a:pt x="6888" y="3306"/>
                  <a:pt x="6906" y="3335"/>
                  <a:pt x="6929" y="3359"/>
                </a:cubicBezTo>
                <a:cubicBezTo>
                  <a:pt x="6977" y="3406"/>
                  <a:pt x="6965" y="3453"/>
                  <a:pt x="6918" y="3489"/>
                </a:cubicBezTo>
                <a:cubicBezTo>
                  <a:pt x="6817" y="3572"/>
                  <a:pt x="6717" y="3660"/>
                  <a:pt x="6598" y="3719"/>
                </a:cubicBezTo>
                <a:cubicBezTo>
                  <a:pt x="5865" y="4104"/>
                  <a:pt x="5085" y="4358"/>
                  <a:pt x="4263" y="4476"/>
                </a:cubicBezTo>
                <a:cubicBezTo>
                  <a:pt x="4241" y="4485"/>
                  <a:pt x="4223" y="4490"/>
                  <a:pt x="4203" y="4490"/>
                </a:cubicBezTo>
                <a:cubicBezTo>
                  <a:pt x="4196" y="4490"/>
                  <a:pt x="4188" y="4490"/>
                  <a:pt x="4180" y="4488"/>
                </a:cubicBezTo>
                <a:lnTo>
                  <a:pt x="4103" y="4488"/>
                </a:lnTo>
                <a:cubicBezTo>
                  <a:pt x="3997" y="4488"/>
                  <a:pt x="3997" y="4405"/>
                  <a:pt x="3985" y="4334"/>
                </a:cubicBezTo>
                <a:cubicBezTo>
                  <a:pt x="3932" y="4216"/>
                  <a:pt x="3879" y="4098"/>
                  <a:pt x="3825" y="3980"/>
                </a:cubicBezTo>
                <a:cubicBezTo>
                  <a:pt x="3772" y="3926"/>
                  <a:pt x="3695" y="3867"/>
                  <a:pt x="3731" y="3790"/>
                </a:cubicBezTo>
                <a:cubicBezTo>
                  <a:pt x="3746" y="3758"/>
                  <a:pt x="3778" y="3750"/>
                  <a:pt x="3815" y="3750"/>
                </a:cubicBezTo>
                <a:cubicBezTo>
                  <a:pt x="3846" y="3750"/>
                  <a:pt x="3880" y="3756"/>
                  <a:pt x="3909" y="3756"/>
                </a:cubicBezTo>
                <a:cubicBezTo>
                  <a:pt x="3915" y="3756"/>
                  <a:pt x="3921" y="3755"/>
                  <a:pt x="3926" y="3755"/>
                </a:cubicBezTo>
                <a:cubicBezTo>
                  <a:pt x="3928" y="3753"/>
                  <a:pt x="3930" y="3752"/>
                  <a:pt x="3932" y="3752"/>
                </a:cubicBezTo>
                <a:cubicBezTo>
                  <a:pt x="3936" y="3752"/>
                  <a:pt x="3940" y="3755"/>
                  <a:pt x="3944" y="3755"/>
                </a:cubicBezTo>
                <a:cubicBezTo>
                  <a:pt x="4026" y="3737"/>
                  <a:pt x="4115" y="3719"/>
                  <a:pt x="4198" y="3702"/>
                </a:cubicBezTo>
                <a:cubicBezTo>
                  <a:pt x="4399" y="3660"/>
                  <a:pt x="4612" y="3648"/>
                  <a:pt x="4807" y="3560"/>
                </a:cubicBezTo>
                <a:cubicBezTo>
                  <a:pt x="5215" y="3377"/>
                  <a:pt x="5629" y="3193"/>
                  <a:pt x="6013" y="2957"/>
                </a:cubicBezTo>
                <a:cubicBezTo>
                  <a:pt x="6137" y="2880"/>
                  <a:pt x="6261" y="2809"/>
                  <a:pt x="6380" y="2732"/>
                </a:cubicBezTo>
                <a:cubicBezTo>
                  <a:pt x="6429" y="2700"/>
                  <a:pt x="6457" y="2683"/>
                  <a:pt x="6478" y="2683"/>
                </a:cubicBezTo>
                <a:close/>
                <a:moveTo>
                  <a:pt x="2566" y="3696"/>
                </a:moveTo>
                <a:cubicBezTo>
                  <a:pt x="2773" y="3714"/>
                  <a:pt x="2974" y="3737"/>
                  <a:pt x="3181" y="3767"/>
                </a:cubicBezTo>
                <a:cubicBezTo>
                  <a:pt x="3234" y="3773"/>
                  <a:pt x="3287" y="3784"/>
                  <a:pt x="3323" y="3832"/>
                </a:cubicBezTo>
                <a:cubicBezTo>
                  <a:pt x="3471" y="4021"/>
                  <a:pt x="3630" y="4198"/>
                  <a:pt x="3743" y="4411"/>
                </a:cubicBezTo>
                <a:cubicBezTo>
                  <a:pt x="3796" y="4500"/>
                  <a:pt x="3784" y="4523"/>
                  <a:pt x="3672" y="4523"/>
                </a:cubicBezTo>
                <a:cubicBezTo>
                  <a:pt x="3447" y="4518"/>
                  <a:pt x="3216" y="4500"/>
                  <a:pt x="2992" y="4494"/>
                </a:cubicBezTo>
                <a:cubicBezTo>
                  <a:pt x="2933" y="4488"/>
                  <a:pt x="2897" y="4464"/>
                  <a:pt x="2874" y="4405"/>
                </a:cubicBezTo>
                <a:cubicBezTo>
                  <a:pt x="2791" y="4169"/>
                  <a:pt x="2684" y="3938"/>
                  <a:pt x="2537" y="3731"/>
                </a:cubicBezTo>
                <a:cubicBezTo>
                  <a:pt x="2548" y="3719"/>
                  <a:pt x="2554" y="3708"/>
                  <a:pt x="2566" y="3696"/>
                </a:cubicBezTo>
                <a:close/>
                <a:moveTo>
                  <a:pt x="14111" y="4576"/>
                </a:moveTo>
                <a:cubicBezTo>
                  <a:pt x="14132" y="4576"/>
                  <a:pt x="14148" y="4580"/>
                  <a:pt x="14148" y="4606"/>
                </a:cubicBezTo>
                <a:cubicBezTo>
                  <a:pt x="14148" y="4644"/>
                  <a:pt x="14122" y="4648"/>
                  <a:pt x="14096" y="4648"/>
                </a:cubicBezTo>
                <a:cubicBezTo>
                  <a:pt x="14090" y="4648"/>
                  <a:pt x="14083" y="4648"/>
                  <a:pt x="14077" y="4648"/>
                </a:cubicBezTo>
                <a:cubicBezTo>
                  <a:pt x="14083" y="4624"/>
                  <a:pt x="14089" y="4600"/>
                  <a:pt x="14089" y="4577"/>
                </a:cubicBezTo>
                <a:cubicBezTo>
                  <a:pt x="14097" y="4577"/>
                  <a:pt x="14104" y="4576"/>
                  <a:pt x="14111" y="4576"/>
                </a:cubicBezTo>
                <a:close/>
                <a:moveTo>
                  <a:pt x="13149" y="4648"/>
                </a:moveTo>
                <a:cubicBezTo>
                  <a:pt x="13161" y="4648"/>
                  <a:pt x="13179" y="4659"/>
                  <a:pt x="13179" y="4665"/>
                </a:cubicBezTo>
                <a:cubicBezTo>
                  <a:pt x="13179" y="4689"/>
                  <a:pt x="13167" y="4695"/>
                  <a:pt x="13149" y="4695"/>
                </a:cubicBezTo>
                <a:cubicBezTo>
                  <a:pt x="13137" y="4689"/>
                  <a:pt x="13131" y="4677"/>
                  <a:pt x="13126" y="4665"/>
                </a:cubicBezTo>
                <a:cubicBezTo>
                  <a:pt x="13131" y="4659"/>
                  <a:pt x="13143" y="4648"/>
                  <a:pt x="13149" y="4648"/>
                </a:cubicBezTo>
                <a:close/>
                <a:moveTo>
                  <a:pt x="13903" y="4647"/>
                </a:moveTo>
                <a:cubicBezTo>
                  <a:pt x="13952" y="4647"/>
                  <a:pt x="13936" y="4696"/>
                  <a:pt x="13953" y="4725"/>
                </a:cubicBezTo>
                <a:cubicBezTo>
                  <a:pt x="13930" y="4725"/>
                  <a:pt x="13906" y="4730"/>
                  <a:pt x="13882" y="4730"/>
                </a:cubicBezTo>
                <a:cubicBezTo>
                  <a:pt x="13871" y="4725"/>
                  <a:pt x="13859" y="4719"/>
                  <a:pt x="13847" y="4719"/>
                </a:cubicBezTo>
                <a:cubicBezTo>
                  <a:pt x="13853" y="4689"/>
                  <a:pt x="13853" y="4654"/>
                  <a:pt x="13894" y="4648"/>
                </a:cubicBezTo>
                <a:cubicBezTo>
                  <a:pt x="13897" y="4647"/>
                  <a:pt x="13900" y="4647"/>
                  <a:pt x="13903" y="4647"/>
                </a:cubicBezTo>
                <a:close/>
                <a:moveTo>
                  <a:pt x="13764" y="4571"/>
                </a:moveTo>
                <a:cubicBezTo>
                  <a:pt x="13788" y="4612"/>
                  <a:pt x="13817" y="4654"/>
                  <a:pt x="13746" y="4689"/>
                </a:cubicBezTo>
                <a:cubicBezTo>
                  <a:pt x="13717" y="4707"/>
                  <a:pt x="13717" y="4730"/>
                  <a:pt x="13723" y="4766"/>
                </a:cubicBezTo>
                <a:cubicBezTo>
                  <a:pt x="13681" y="4772"/>
                  <a:pt x="13646" y="4772"/>
                  <a:pt x="13604" y="4772"/>
                </a:cubicBezTo>
                <a:cubicBezTo>
                  <a:pt x="13599" y="4689"/>
                  <a:pt x="13711" y="4665"/>
                  <a:pt x="13699" y="4583"/>
                </a:cubicBezTo>
                <a:cubicBezTo>
                  <a:pt x="13717" y="4583"/>
                  <a:pt x="13740" y="4577"/>
                  <a:pt x="13758" y="4571"/>
                </a:cubicBezTo>
                <a:close/>
                <a:moveTo>
                  <a:pt x="14061" y="4687"/>
                </a:moveTo>
                <a:cubicBezTo>
                  <a:pt x="14066" y="4687"/>
                  <a:pt x="14072" y="4688"/>
                  <a:pt x="14077" y="4689"/>
                </a:cubicBezTo>
                <a:cubicBezTo>
                  <a:pt x="14058" y="4761"/>
                  <a:pt x="14044" y="4789"/>
                  <a:pt x="14016" y="4789"/>
                </a:cubicBezTo>
                <a:cubicBezTo>
                  <a:pt x="14001" y="4789"/>
                  <a:pt x="13981" y="4781"/>
                  <a:pt x="13953" y="4766"/>
                </a:cubicBezTo>
                <a:cubicBezTo>
                  <a:pt x="13953" y="4754"/>
                  <a:pt x="13953" y="4736"/>
                  <a:pt x="13959" y="4725"/>
                </a:cubicBezTo>
                <a:cubicBezTo>
                  <a:pt x="13995" y="4719"/>
                  <a:pt x="14023" y="4687"/>
                  <a:pt x="14061" y="4687"/>
                </a:cubicBezTo>
                <a:close/>
                <a:moveTo>
                  <a:pt x="17370" y="4879"/>
                </a:moveTo>
                <a:cubicBezTo>
                  <a:pt x="17381" y="4879"/>
                  <a:pt x="17391" y="4885"/>
                  <a:pt x="17400" y="4902"/>
                </a:cubicBezTo>
                <a:cubicBezTo>
                  <a:pt x="17412" y="4926"/>
                  <a:pt x="17382" y="4943"/>
                  <a:pt x="17353" y="4949"/>
                </a:cubicBezTo>
                <a:cubicBezTo>
                  <a:pt x="17345" y="4955"/>
                  <a:pt x="17336" y="4957"/>
                  <a:pt x="17328" y="4957"/>
                </a:cubicBezTo>
                <a:cubicBezTo>
                  <a:pt x="17318" y="4957"/>
                  <a:pt x="17309" y="4953"/>
                  <a:pt x="17306" y="4943"/>
                </a:cubicBezTo>
                <a:cubicBezTo>
                  <a:pt x="17300" y="4937"/>
                  <a:pt x="17317" y="4920"/>
                  <a:pt x="17323" y="4908"/>
                </a:cubicBezTo>
                <a:cubicBezTo>
                  <a:pt x="17338" y="4894"/>
                  <a:pt x="17354" y="4879"/>
                  <a:pt x="17370" y="4879"/>
                </a:cubicBezTo>
                <a:close/>
                <a:moveTo>
                  <a:pt x="17384" y="4138"/>
                </a:moveTo>
                <a:cubicBezTo>
                  <a:pt x="17522" y="4138"/>
                  <a:pt x="17661" y="4144"/>
                  <a:pt x="17802" y="4157"/>
                </a:cubicBezTo>
                <a:cubicBezTo>
                  <a:pt x="17785" y="4246"/>
                  <a:pt x="17731" y="4299"/>
                  <a:pt x="17690" y="4352"/>
                </a:cubicBezTo>
                <a:cubicBezTo>
                  <a:pt x="17495" y="4624"/>
                  <a:pt x="17264" y="4855"/>
                  <a:pt x="17004" y="5073"/>
                </a:cubicBezTo>
                <a:cubicBezTo>
                  <a:pt x="16614" y="5399"/>
                  <a:pt x="16165" y="5594"/>
                  <a:pt x="15662" y="5659"/>
                </a:cubicBezTo>
                <a:cubicBezTo>
                  <a:pt x="15611" y="5666"/>
                  <a:pt x="15559" y="5670"/>
                  <a:pt x="15507" y="5670"/>
                </a:cubicBezTo>
                <a:cubicBezTo>
                  <a:pt x="15391" y="5670"/>
                  <a:pt x="15274" y="5650"/>
                  <a:pt x="15159" y="5605"/>
                </a:cubicBezTo>
                <a:cubicBezTo>
                  <a:pt x="14982" y="5535"/>
                  <a:pt x="14929" y="5404"/>
                  <a:pt x="15018" y="5233"/>
                </a:cubicBezTo>
                <a:cubicBezTo>
                  <a:pt x="15177" y="4920"/>
                  <a:pt x="15396" y="4659"/>
                  <a:pt x="15721" y="4506"/>
                </a:cubicBezTo>
                <a:cubicBezTo>
                  <a:pt x="16252" y="4252"/>
                  <a:pt x="16802" y="4138"/>
                  <a:pt x="17384" y="4138"/>
                </a:cubicBezTo>
                <a:close/>
                <a:moveTo>
                  <a:pt x="16194" y="5653"/>
                </a:moveTo>
                <a:cubicBezTo>
                  <a:pt x="16212" y="5659"/>
                  <a:pt x="16230" y="5665"/>
                  <a:pt x="16230" y="5688"/>
                </a:cubicBezTo>
                <a:cubicBezTo>
                  <a:pt x="16230" y="5718"/>
                  <a:pt x="16206" y="5730"/>
                  <a:pt x="16182" y="5730"/>
                </a:cubicBezTo>
                <a:cubicBezTo>
                  <a:pt x="16178" y="5730"/>
                  <a:pt x="16175" y="5731"/>
                  <a:pt x="16171" y="5731"/>
                </a:cubicBezTo>
                <a:cubicBezTo>
                  <a:pt x="16147" y="5731"/>
                  <a:pt x="16130" y="5714"/>
                  <a:pt x="16135" y="5688"/>
                </a:cubicBezTo>
                <a:cubicBezTo>
                  <a:pt x="16141" y="5665"/>
                  <a:pt x="16165" y="5653"/>
                  <a:pt x="16194" y="5653"/>
                </a:cubicBezTo>
                <a:close/>
                <a:moveTo>
                  <a:pt x="15174" y="5728"/>
                </a:moveTo>
                <a:cubicBezTo>
                  <a:pt x="15189" y="5728"/>
                  <a:pt x="15201" y="5740"/>
                  <a:pt x="15201" y="5759"/>
                </a:cubicBezTo>
                <a:cubicBezTo>
                  <a:pt x="15195" y="5789"/>
                  <a:pt x="15171" y="5801"/>
                  <a:pt x="15148" y="5801"/>
                </a:cubicBezTo>
                <a:cubicBezTo>
                  <a:pt x="15130" y="5801"/>
                  <a:pt x="15106" y="5789"/>
                  <a:pt x="15112" y="5771"/>
                </a:cubicBezTo>
                <a:cubicBezTo>
                  <a:pt x="15118" y="5741"/>
                  <a:pt x="15142" y="5730"/>
                  <a:pt x="15165" y="5730"/>
                </a:cubicBezTo>
                <a:cubicBezTo>
                  <a:pt x="15168" y="5729"/>
                  <a:pt x="15171" y="5728"/>
                  <a:pt x="15174" y="5728"/>
                </a:cubicBezTo>
                <a:close/>
                <a:moveTo>
                  <a:pt x="15420" y="5984"/>
                </a:moveTo>
                <a:cubicBezTo>
                  <a:pt x="15425" y="5996"/>
                  <a:pt x="15443" y="6002"/>
                  <a:pt x="15443" y="6007"/>
                </a:cubicBezTo>
                <a:cubicBezTo>
                  <a:pt x="15437" y="6031"/>
                  <a:pt x="15425" y="6043"/>
                  <a:pt x="15402" y="6043"/>
                </a:cubicBezTo>
                <a:cubicBezTo>
                  <a:pt x="15396" y="6043"/>
                  <a:pt x="15384" y="6025"/>
                  <a:pt x="15384" y="6019"/>
                </a:cubicBezTo>
                <a:cubicBezTo>
                  <a:pt x="15384" y="5996"/>
                  <a:pt x="15396" y="5984"/>
                  <a:pt x="15420" y="5984"/>
                </a:cubicBezTo>
                <a:close/>
                <a:moveTo>
                  <a:pt x="3104" y="4618"/>
                </a:moveTo>
                <a:cubicBezTo>
                  <a:pt x="3146" y="4618"/>
                  <a:pt x="3187" y="4621"/>
                  <a:pt x="3228" y="4624"/>
                </a:cubicBezTo>
                <a:cubicBezTo>
                  <a:pt x="3324" y="4628"/>
                  <a:pt x="3423" y="4642"/>
                  <a:pt x="3518" y="4642"/>
                </a:cubicBezTo>
                <a:cubicBezTo>
                  <a:pt x="3552" y="4642"/>
                  <a:pt x="3586" y="4641"/>
                  <a:pt x="3619" y="4636"/>
                </a:cubicBezTo>
                <a:cubicBezTo>
                  <a:pt x="3672" y="4629"/>
                  <a:pt x="3714" y="4625"/>
                  <a:pt x="3748" y="4625"/>
                </a:cubicBezTo>
                <a:cubicBezTo>
                  <a:pt x="3867" y="4625"/>
                  <a:pt x="3888" y="4678"/>
                  <a:pt x="3985" y="4866"/>
                </a:cubicBezTo>
                <a:cubicBezTo>
                  <a:pt x="4009" y="4914"/>
                  <a:pt x="4021" y="4961"/>
                  <a:pt x="4032" y="5014"/>
                </a:cubicBezTo>
                <a:cubicBezTo>
                  <a:pt x="4103" y="5339"/>
                  <a:pt x="4168" y="5665"/>
                  <a:pt x="4109" y="6002"/>
                </a:cubicBezTo>
                <a:cubicBezTo>
                  <a:pt x="4092" y="6138"/>
                  <a:pt x="4080" y="6274"/>
                  <a:pt x="4062" y="6410"/>
                </a:cubicBezTo>
                <a:cubicBezTo>
                  <a:pt x="3991" y="6888"/>
                  <a:pt x="3861" y="7356"/>
                  <a:pt x="3607" y="7775"/>
                </a:cubicBezTo>
                <a:cubicBezTo>
                  <a:pt x="3542" y="7894"/>
                  <a:pt x="3453" y="8000"/>
                  <a:pt x="3376" y="8112"/>
                </a:cubicBezTo>
                <a:cubicBezTo>
                  <a:pt x="3347" y="8157"/>
                  <a:pt x="3310" y="8180"/>
                  <a:pt x="3268" y="8180"/>
                </a:cubicBezTo>
                <a:cubicBezTo>
                  <a:pt x="3243" y="8180"/>
                  <a:pt x="3216" y="8171"/>
                  <a:pt x="3187" y="8154"/>
                </a:cubicBezTo>
                <a:cubicBezTo>
                  <a:pt x="3057" y="8077"/>
                  <a:pt x="2921" y="8024"/>
                  <a:pt x="2779" y="7970"/>
                </a:cubicBezTo>
                <a:cubicBezTo>
                  <a:pt x="2684" y="7935"/>
                  <a:pt x="2678" y="7876"/>
                  <a:pt x="2708" y="7787"/>
                </a:cubicBezTo>
                <a:cubicBezTo>
                  <a:pt x="2826" y="7415"/>
                  <a:pt x="2939" y="7036"/>
                  <a:pt x="3004" y="6652"/>
                </a:cubicBezTo>
                <a:cubicBezTo>
                  <a:pt x="3110" y="6025"/>
                  <a:pt x="3140" y="5404"/>
                  <a:pt x="2992" y="4784"/>
                </a:cubicBezTo>
                <a:cubicBezTo>
                  <a:pt x="2980" y="4736"/>
                  <a:pt x="2956" y="4683"/>
                  <a:pt x="2980" y="4630"/>
                </a:cubicBezTo>
                <a:cubicBezTo>
                  <a:pt x="3021" y="4621"/>
                  <a:pt x="3063" y="4618"/>
                  <a:pt x="3104" y="4618"/>
                </a:cubicBezTo>
                <a:close/>
                <a:moveTo>
                  <a:pt x="2643" y="8140"/>
                </a:moveTo>
                <a:cubicBezTo>
                  <a:pt x="2707" y="8140"/>
                  <a:pt x="2792" y="8193"/>
                  <a:pt x="2927" y="8290"/>
                </a:cubicBezTo>
                <a:cubicBezTo>
                  <a:pt x="2950" y="8307"/>
                  <a:pt x="2968" y="8325"/>
                  <a:pt x="2992" y="8337"/>
                </a:cubicBezTo>
                <a:cubicBezTo>
                  <a:pt x="3063" y="8384"/>
                  <a:pt x="3057" y="8437"/>
                  <a:pt x="3004" y="8503"/>
                </a:cubicBezTo>
                <a:cubicBezTo>
                  <a:pt x="2939" y="8591"/>
                  <a:pt x="2856" y="8668"/>
                  <a:pt x="2773" y="8739"/>
                </a:cubicBezTo>
                <a:cubicBezTo>
                  <a:pt x="2608" y="8875"/>
                  <a:pt x="2436" y="8993"/>
                  <a:pt x="2241" y="9082"/>
                </a:cubicBezTo>
                <a:cubicBezTo>
                  <a:pt x="2205" y="9029"/>
                  <a:pt x="2235" y="8993"/>
                  <a:pt x="2247" y="8958"/>
                </a:cubicBezTo>
                <a:cubicBezTo>
                  <a:pt x="2312" y="8786"/>
                  <a:pt x="2377" y="8615"/>
                  <a:pt x="2436" y="8443"/>
                </a:cubicBezTo>
                <a:cubicBezTo>
                  <a:pt x="2510" y="8234"/>
                  <a:pt x="2558" y="8140"/>
                  <a:pt x="2643" y="8140"/>
                </a:cubicBezTo>
                <a:close/>
                <a:moveTo>
                  <a:pt x="3814" y="9129"/>
                </a:moveTo>
                <a:cubicBezTo>
                  <a:pt x="3825" y="9135"/>
                  <a:pt x="3843" y="9141"/>
                  <a:pt x="3843" y="9147"/>
                </a:cubicBezTo>
                <a:cubicBezTo>
                  <a:pt x="3849" y="9159"/>
                  <a:pt x="3837" y="9177"/>
                  <a:pt x="3831" y="9182"/>
                </a:cubicBezTo>
                <a:cubicBezTo>
                  <a:pt x="3828" y="9183"/>
                  <a:pt x="3825" y="9184"/>
                  <a:pt x="3822" y="9184"/>
                </a:cubicBezTo>
                <a:cubicBezTo>
                  <a:pt x="3808" y="9184"/>
                  <a:pt x="3796" y="9172"/>
                  <a:pt x="3796" y="9153"/>
                </a:cubicBezTo>
                <a:cubicBezTo>
                  <a:pt x="3796" y="9147"/>
                  <a:pt x="3808" y="9141"/>
                  <a:pt x="3814" y="9129"/>
                </a:cubicBezTo>
                <a:close/>
                <a:moveTo>
                  <a:pt x="1799" y="8028"/>
                </a:moveTo>
                <a:cubicBezTo>
                  <a:pt x="1828" y="8028"/>
                  <a:pt x="1857" y="8028"/>
                  <a:pt x="1886" y="8030"/>
                </a:cubicBezTo>
                <a:cubicBezTo>
                  <a:pt x="1975" y="8030"/>
                  <a:pt x="2058" y="8030"/>
                  <a:pt x="2146" y="8041"/>
                </a:cubicBezTo>
                <a:cubicBezTo>
                  <a:pt x="2271" y="8053"/>
                  <a:pt x="2288" y="8077"/>
                  <a:pt x="2241" y="8183"/>
                </a:cubicBezTo>
                <a:cubicBezTo>
                  <a:pt x="2105" y="8497"/>
                  <a:pt x="1999" y="8822"/>
                  <a:pt x="1910" y="9147"/>
                </a:cubicBezTo>
                <a:cubicBezTo>
                  <a:pt x="1892" y="9224"/>
                  <a:pt x="1851" y="9259"/>
                  <a:pt x="1786" y="9283"/>
                </a:cubicBezTo>
                <a:cubicBezTo>
                  <a:pt x="1437" y="9419"/>
                  <a:pt x="1070" y="9490"/>
                  <a:pt x="704" y="9555"/>
                </a:cubicBezTo>
                <a:cubicBezTo>
                  <a:pt x="675" y="9559"/>
                  <a:pt x="645" y="9562"/>
                  <a:pt x="616" y="9562"/>
                </a:cubicBezTo>
                <a:cubicBezTo>
                  <a:pt x="561" y="9562"/>
                  <a:pt x="505" y="9552"/>
                  <a:pt x="455" y="9525"/>
                </a:cubicBezTo>
                <a:cubicBezTo>
                  <a:pt x="231" y="9413"/>
                  <a:pt x="154" y="9135"/>
                  <a:pt x="308" y="8899"/>
                </a:cubicBezTo>
                <a:cubicBezTo>
                  <a:pt x="659" y="8349"/>
                  <a:pt x="1140" y="8028"/>
                  <a:pt x="1799" y="8028"/>
                </a:cubicBezTo>
                <a:close/>
                <a:moveTo>
                  <a:pt x="4009" y="9756"/>
                </a:moveTo>
                <a:cubicBezTo>
                  <a:pt x="4025" y="9799"/>
                  <a:pt x="4026" y="9846"/>
                  <a:pt x="3983" y="9846"/>
                </a:cubicBezTo>
                <a:cubicBezTo>
                  <a:pt x="3978" y="9846"/>
                  <a:pt x="3973" y="9846"/>
                  <a:pt x="3967" y="9845"/>
                </a:cubicBezTo>
                <a:cubicBezTo>
                  <a:pt x="3920" y="9839"/>
                  <a:pt x="3938" y="9791"/>
                  <a:pt x="3950" y="9756"/>
                </a:cubicBezTo>
                <a:close/>
                <a:moveTo>
                  <a:pt x="1637" y="9864"/>
                </a:moveTo>
                <a:cubicBezTo>
                  <a:pt x="1641" y="9864"/>
                  <a:pt x="1641" y="9867"/>
                  <a:pt x="1638" y="9874"/>
                </a:cubicBezTo>
                <a:cubicBezTo>
                  <a:pt x="1632" y="9874"/>
                  <a:pt x="1632" y="9874"/>
                  <a:pt x="1626" y="9868"/>
                </a:cubicBezTo>
                <a:cubicBezTo>
                  <a:pt x="1631" y="9866"/>
                  <a:pt x="1635" y="9864"/>
                  <a:pt x="1637" y="9864"/>
                </a:cubicBezTo>
                <a:close/>
                <a:moveTo>
                  <a:pt x="4063" y="9880"/>
                </a:moveTo>
                <a:cubicBezTo>
                  <a:pt x="4074" y="9880"/>
                  <a:pt x="4084" y="9886"/>
                  <a:pt x="4092" y="9898"/>
                </a:cubicBezTo>
                <a:cubicBezTo>
                  <a:pt x="4103" y="9927"/>
                  <a:pt x="4109" y="9963"/>
                  <a:pt x="4086" y="9987"/>
                </a:cubicBezTo>
                <a:cubicBezTo>
                  <a:pt x="4078" y="9994"/>
                  <a:pt x="4070" y="9998"/>
                  <a:pt x="4062" y="9998"/>
                </a:cubicBezTo>
                <a:cubicBezTo>
                  <a:pt x="4047" y="9998"/>
                  <a:pt x="4034" y="9985"/>
                  <a:pt x="4026" y="9969"/>
                </a:cubicBezTo>
                <a:cubicBezTo>
                  <a:pt x="4009" y="9939"/>
                  <a:pt x="4015" y="9910"/>
                  <a:pt x="4044" y="9886"/>
                </a:cubicBezTo>
                <a:cubicBezTo>
                  <a:pt x="4050" y="9882"/>
                  <a:pt x="4057" y="9880"/>
                  <a:pt x="4063" y="9880"/>
                </a:cubicBezTo>
                <a:close/>
                <a:moveTo>
                  <a:pt x="3991" y="10063"/>
                </a:moveTo>
                <a:cubicBezTo>
                  <a:pt x="3997" y="10063"/>
                  <a:pt x="4015" y="10069"/>
                  <a:pt x="4015" y="10075"/>
                </a:cubicBezTo>
                <a:cubicBezTo>
                  <a:pt x="4015" y="10093"/>
                  <a:pt x="4015" y="10111"/>
                  <a:pt x="4009" y="10122"/>
                </a:cubicBezTo>
                <a:cubicBezTo>
                  <a:pt x="4003" y="10134"/>
                  <a:pt x="3991" y="10140"/>
                  <a:pt x="3985" y="10146"/>
                </a:cubicBezTo>
                <a:cubicBezTo>
                  <a:pt x="3985" y="10134"/>
                  <a:pt x="3985" y="10122"/>
                  <a:pt x="3985" y="10117"/>
                </a:cubicBezTo>
                <a:cubicBezTo>
                  <a:pt x="3985" y="10099"/>
                  <a:pt x="3991" y="10081"/>
                  <a:pt x="3991" y="10063"/>
                </a:cubicBezTo>
                <a:close/>
                <a:moveTo>
                  <a:pt x="4044" y="10359"/>
                </a:moveTo>
                <a:cubicBezTo>
                  <a:pt x="4068" y="10359"/>
                  <a:pt x="4074" y="10377"/>
                  <a:pt x="4080" y="10394"/>
                </a:cubicBezTo>
                <a:cubicBezTo>
                  <a:pt x="4075" y="10413"/>
                  <a:pt x="4064" y="10420"/>
                  <a:pt x="4051" y="10420"/>
                </a:cubicBezTo>
                <a:cubicBezTo>
                  <a:pt x="4047" y="10420"/>
                  <a:pt x="4042" y="10419"/>
                  <a:pt x="4038" y="10418"/>
                </a:cubicBezTo>
                <a:cubicBezTo>
                  <a:pt x="4032" y="10418"/>
                  <a:pt x="4026" y="10400"/>
                  <a:pt x="4026" y="10389"/>
                </a:cubicBezTo>
                <a:cubicBezTo>
                  <a:pt x="4026" y="10377"/>
                  <a:pt x="4038" y="10365"/>
                  <a:pt x="4044" y="10359"/>
                </a:cubicBezTo>
                <a:close/>
                <a:moveTo>
                  <a:pt x="4011" y="10665"/>
                </a:moveTo>
                <a:cubicBezTo>
                  <a:pt x="4024" y="10665"/>
                  <a:pt x="4033" y="10676"/>
                  <a:pt x="4038" y="10696"/>
                </a:cubicBezTo>
                <a:cubicBezTo>
                  <a:pt x="4038" y="10714"/>
                  <a:pt x="4026" y="10726"/>
                  <a:pt x="4009" y="10726"/>
                </a:cubicBezTo>
                <a:cubicBezTo>
                  <a:pt x="3997" y="10726"/>
                  <a:pt x="3979" y="10714"/>
                  <a:pt x="3979" y="10708"/>
                </a:cubicBezTo>
                <a:cubicBezTo>
                  <a:pt x="3985" y="10696"/>
                  <a:pt x="3991" y="10672"/>
                  <a:pt x="4003" y="10666"/>
                </a:cubicBezTo>
                <a:cubicBezTo>
                  <a:pt x="4006" y="10665"/>
                  <a:pt x="4009" y="10665"/>
                  <a:pt x="4011" y="10665"/>
                </a:cubicBezTo>
                <a:close/>
                <a:moveTo>
                  <a:pt x="6046" y="11494"/>
                </a:moveTo>
                <a:cubicBezTo>
                  <a:pt x="6052" y="11494"/>
                  <a:pt x="6059" y="11496"/>
                  <a:pt x="6066" y="11500"/>
                </a:cubicBezTo>
                <a:cubicBezTo>
                  <a:pt x="6084" y="11512"/>
                  <a:pt x="6090" y="11536"/>
                  <a:pt x="6102" y="11559"/>
                </a:cubicBezTo>
                <a:cubicBezTo>
                  <a:pt x="6084" y="11559"/>
                  <a:pt x="6066" y="11559"/>
                  <a:pt x="6048" y="11565"/>
                </a:cubicBezTo>
                <a:cubicBezTo>
                  <a:pt x="6031" y="11565"/>
                  <a:pt x="6007" y="11559"/>
                  <a:pt x="6013" y="11536"/>
                </a:cubicBezTo>
                <a:cubicBezTo>
                  <a:pt x="6013" y="11513"/>
                  <a:pt x="6027" y="11494"/>
                  <a:pt x="6046" y="11494"/>
                </a:cubicBezTo>
                <a:close/>
                <a:moveTo>
                  <a:pt x="6108" y="11559"/>
                </a:moveTo>
                <a:lnTo>
                  <a:pt x="6108" y="11559"/>
                </a:lnTo>
                <a:cubicBezTo>
                  <a:pt x="6125" y="11565"/>
                  <a:pt x="6143" y="11565"/>
                  <a:pt x="6161" y="11565"/>
                </a:cubicBezTo>
                <a:cubicBezTo>
                  <a:pt x="6179" y="11565"/>
                  <a:pt x="6202" y="11565"/>
                  <a:pt x="6202" y="11595"/>
                </a:cubicBezTo>
                <a:cubicBezTo>
                  <a:pt x="6202" y="11606"/>
                  <a:pt x="6190" y="11618"/>
                  <a:pt x="6184" y="11624"/>
                </a:cubicBezTo>
                <a:cubicBezTo>
                  <a:pt x="6177" y="11628"/>
                  <a:pt x="6169" y="11630"/>
                  <a:pt x="6163" y="11630"/>
                </a:cubicBezTo>
                <a:cubicBezTo>
                  <a:pt x="6150" y="11630"/>
                  <a:pt x="6139" y="11622"/>
                  <a:pt x="6131" y="11606"/>
                </a:cubicBezTo>
                <a:cubicBezTo>
                  <a:pt x="6125" y="11595"/>
                  <a:pt x="6114" y="11577"/>
                  <a:pt x="6108" y="11559"/>
                </a:cubicBezTo>
                <a:close/>
                <a:moveTo>
                  <a:pt x="6415" y="11891"/>
                </a:moveTo>
                <a:cubicBezTo>
                  <a:pt x="6428" y="11891"/>
                  <a:pt x="6436" y="11901"/>
                  <a:pt x="6445" y="11914"/>
                </a:cubicBezTo>
                <a:cubicBezTo>
                  <a:pt x="6451" y="11932"/>
                  <a:pt x="6451" y="11938"/>
                  <a:pt x="6433" y="11943"/>
                </a:cubicBezTo>
                <a:cubicBezTo>
                  <a:pt x="6427" y="11948"/>
                  <a:pt x="6420" y="11950"/>
                  <a:pt x="6414" y="11950"/>
                </a:cubicBezTo>
                <a:cubicBezTo>
                  <a:pt x="6403" y="11950"/>
                  <a:pt x="6393" y="11943"/>
                  <a:pt x="6385" y="11932"/>
                </a:cubicBezTo>
                <a:cubicBezTo>
                  <a:pt x="6391" y="11920"/>
                  <a:pt x="6391" y="11902"/>
                  <a:pt x="6397" y="11896"/>
                </a:cubicBezTo>
                <a:cubicBezTo>
                  <a:pt x="6404" y="11893"/>
                  <a:pt x="6410" y="11891"/>
                  <a:pt x="6415" y="11891"/>
                </a:cubicBezTo>
                <a:close/>
                <a:moveTo>
                  <a:pt x="6504" y="12038"/>
                </a:moveTo>
                <a:cubicBezTo>
                  <a:pt x="6527" y="12050"/>
                  <a:pt x="6533" y="12062"/>
                  <a:pt x="6527" y="12085"/>
                </a:cubicBezTo>
                <a:cubicBezTo>
                  <a:pt x="6524" y="12097"/>
                  <a:pt x="6518" y="12101"/>
                  <a:pt x="6509" y="12101"/>
                </a:cubicBezTo>
                <a:cubicBezTo>
                  <a:pt x="6504" y="12101"/>
                  <a:pt x="6498" y="12099"/>
                  <a:pt x="6492" y="12097"/>
                </a:cubicBezTo>
                <a:cubicBezTo>
                  <a:pt x="6474" y="12085"/>
                  <a:pt x="6462" y="12074"/>
                  <a:pt x="6474" y="12050"/>
                </a:cubicBezTo>
                <a:cubicBezTo>
                  <a:pt x="6474" y="12044"/>
                  <a:pt x="6492" y="12044"/>
                  <a:pt x="6504" y="12038"/>
                </a:cubicBezTo>
                <a:close/>
                <a:moveTo>
                  <a:pt x="6563" y="12204"/>
                </a:moveTo>
                <a:cubicBezTo>
                  <a:pt x="6581" y="12204"/>
                  <a:pt x="6592" y="12215"/>
                  <a:pt x="6592" y="12239"/>
                </a:cubicBezTo>
                <a:cubicBezTo>
                  <a:pt x="6587" y="12245"/>
                  <a:pt x="6575" y="12257"/>
                  <a:pt x="6569" y="12257"/>
                </a:cubicBezTo>
                <a:cubicBezTo>
                  <a:pt x="6566" y="12258"/>
                  <a:pt x="6563" y="12258"/>
                  <a:pt x="6560" y="12258"/>
                </a:cubicBezTo>
                <a:cubicBezTo>
                  <a:pt x="6542" y="12258"/>
                  <a:pt x="6534" y="12243"/>
                  <a:pt x="6539" y="12227"/>
                </a:cubicBezTo>
                <a:cubicBezTo>
                  <a:pt x="6539" y="12215"/>
                  <a:pt x="6551" y="12204"/>
                  <a:pt x="6563" y="12204"/>
                </a:cubicBezTo>
                <a:close/>
                <a:moveTo>
                  <a:pt x="6646" y="12635"/>
                </a:moveTo>
                <a:cubicBezTo>
                  <a:pt x="6652" y="12635"/>
                  <a:pt x="6669" y="12641"/>
                  <a:pt x="6675" y="12647"/>
                </a:cubicBezTo>
                <a:cubicBezTo>
                  <a:pt x="6687" y="12665"/>
                  <a:pt x="6681" y="12683"/>
                  <a:pt x="6657" y="12688"/>
                </a:cubicBezTo>
                <a:cubicBezTo>
                  <a:pt x="6646" y="12688"/>
                  <a:pt x="6640" y="12677"/>
                  <a:pt x="6628" y="12671"/>
                </a:cubicBezTo>
                <a:cubicBezTo>
                  <a:pt x="6634" y="12659"/>
                  <a:pt x="6634" y="12641"/>
                  <a:pt x="6646" y="12635"/>
                </a:cubicBezTo>
                <a:close/>
                <a:moveTo>
                  <a:pt x="3435" y="12712"/>
                </a:moveTo>
                <a:cubicBezTo>
                  <a:pt x="3447" y="12712"/>
                  <a:pt x="3459" y="12718"/>
                  <a:pt x="3465" y="12730"/>
                </a:cubicBezTo>
                <a:cubicBezTo>
                  <a:pt x="3471" y="12753"/>
                  <a:pt x="3465" y="12777"/>
                  <a:pt x="3441" y="12795"/>
                </a:cubicBezTo>
                <a:cubicBezTo>
                  <a:pt x="3429" y="12807"/>
                  <a:pt x="3412" y="12813"/>
                  <a:pt x="3394" y="12819"/>
                </a:cubicBezTo>
                <a:cubicBezTo>
                  <a:pt x="3394" y="12801"/>
                  <a:pt x="3394" y="12783"/>
                  <a:pt x="3394" y="12765"/>
                </a:cubicBezTo>
                <a:cubicBezTo>
                  <a:pt x="3400" y="12742"/>
                  <a:pt x="3400" y="12712"/>
                  <a:pt x="3435" y="12712"/>
                </a:cubicBezTo>
                <a:close/>
                <a:moveTo>
                  <a:pt x="3267" y="13071"/>
                </a:moveTo>
                <a:cubicBezTo>
                  <a:pt x="3282" y="13071"/>
                  <a:pt x="3294" y="13082"/>
                  <a:pt x="3299" y="13096"/>
                </a:cubicBezTo>
                <a:cubicBezTo>
                  <a:pt x="3305" y="13138"/>
                  <a:pt x="3282" y="13156"/>
                  <a:pt x="3258" y="13167"/>
                </a:cubicBezTo>
                <a:cubicBezTo>
                  <a:pt x="3253" y="13168"/>
                  <a:pt x="3248" y="13169"/>
                  <a:pt x="3244" y="13169"/>
                </a:cubicBezTo>
                <a:cubicBezTo>
                  <a:pt x="3223" y="13169"/>
                  <a:pt x="3210" y="13157"/>
                  <a:pt x="3205" y="13138"/>
                </a:cubicBezTo>
                <a:cubicBezTo>
                  <a:pt x="3193" y="13096"/>
                  <a:pt x="3228" y="13085"/>
                  <a:pt x="3258" y="13073"/>
                </a:cubicBezTo>
                <a:cubicBezTo>
                  <a:pt x="3261" y="13072"/>
                  <a:pt x="3264" y="13071"/>
                  <a:pt x="3267" y="13071"/>
                </a:cubicBezTo>
                <a:close/>
                <a:moveTo>
                  <a:pt x="3143" y="13261"/>
                </a:moveTo>
                <a:cubicBezTo>
                  <a:pt x="3146" y="13261"/>
                  <a:pt x="3148" y="13261"/>
                  <a:pt x="3151" y="13262"/>
                </a:cubicBezTo>
                <a:cubicBezTo>
                  <a:pt x="3175" y="13262"/>
                  <a:pt x="3187" y="13274"/>
                  <a:pt x="3187" y="13297"/>
                </a:cubicBezTo>
                <a:cubicBezTo>
                  <a:pt x="3187" y="13321"/>
                  <a:pt x="3187" y="13345"/>
                  <a:pt x="3151" y="13345"/>
                </a:cubicBezTo>
                <a:cubicBezTo>
                  <a:pt x="3134" y="13345"/>
                  <a:pt x="3122" y="13327"/>
                  <a:pt x="3122" y="13309"/>
                </a:cubicBezTo>
                <a:cubicBezTo>
                  <a:pt x="3122" y="13288"/>
                  <a:pt x="3117" y="13261"/>
                  <a:pt x="3143" y="13261"/>
                </a:cubicBezTo>
                <a:close/>
                <a:moveTo>
                  <a:pt x="3246" y="8591"/>
                </a:moveTo>
                <a:cubicBezTo>
                  <a:pt x="3358" y="8727"/>
                  <a:pt x="3465" y="8851"/>
                  <a:pt x="3542" y="9005"/>
                </a:cubicBezTo>
                <a:cubicBezTo>
                  <a:pt x="3737" y="9407"/>
                  <a:pt x="3808" y="9839"/>
                  <a:pt x="3796" y="10276"/>
                </a:cubicBezTo>
                <a:cubicBezTo>
                  <a:pt x="3790" y="10436"/>
                  <a:pt x="3796" y="10601"/>
                  <a:pt x="3772" y="10761"/>
                </a:cubicBezTo>
                <a:cubicBezTo>
                  <a:pt x="3719" y="11145"/>
                  <a:pt x="3589" y="11512"/>
                  <a:pt x="3483" y="11878"/>
                </a:cubicBezTo>
                <a:cubicBezTo>
                  <a:pt x="3282" y="12576"/>
                  <a:pt x="3010" y="13250"/>
                  <a:pt x="2749" y="13924"/>
                </a:cubicBezTo>
                <a:cubicBezTo>
                  <a:pt x="2678" y="14113"/>
                  <a:pt x="2619" y="14308"/>
                  <a:pt x="2519" y="14492"/>
                </a:cubicBezTo>
                <a:cubicBezTo>
                  <a:pt x="2495" y="14480"/>
                  <a:pt x="2472" y="14468"/>
                  <a:pt x="2454" y="14450"/>
                </a:cubicBezTo>
                <a:cubicBezTo>
                  <a:pt x="2010" y="14060"/>
                  <a:pt x="1673" y="13611"/>
                  <a:pt x="1549" y="13025"/>
                </a:cubicBezTo>
                <a:cubicBezTo>
                  <a:pt x="1437" y="12523"/>
                  <a:pt x="1390" y="12020"/>
                  <a:pt x="1413" y="11512"/>
                </a:cubicBezTo>
                <a:cubicBezTo>
                  <a:pt x="1425" y="11163"/>
                  <a:pt x="1520" y="10826"/>
                  <a:pt x="1632" y="10501"/>
                </a:cubicBezTo>
                <a:cubicBezTo>
                  <a:pt x="1691" y="10223"/>
                  <a:pt x="1827" y="9981"/>
                  <a:pt x="1939" y="9732"/>
                </a:cubicBezTo>
                <a:cubicBezTo>
                  <a:pt x="1957" y="9703"/>
                  <a:pt x="1981" y="9673"/>
                  <a:pt x="2004" y="9655"/>
                </a:cubicBezTo>
                <a:cubicBezTo>
                  <a:pt x="2205" y="9514"/>
                  <a:pt x="2406" y="9378"/>
                  <a:pt x="2608" y="9236"/>
                </a:cubicBezTo>
                <a:cubicBezTo>
                  <a:pt x="2619" y="9171"/>
                  <a:pt x="2690" y="9165"/>
                  <a:pt x="2726" y="9123"/>
                </a:cubicBezTo>
                <a:cubicBezTo>
                  <a:pt x="2809" y="9023"/>
                  <a:pt x="2891" y="8928"/>
                  <a:pt x="3004" y="8863"/>
                </a:cubicBezTo>
                <a:cubicBezTo>
                  <a:pt x="3116" y="8804"/>
                  <a:pt x="3128" y="8650"/>
                  <a:pt x="3246" y="8591"/>
                </a:cubicBezTo>
                <a:close/>
                <a:moveTo>
                  <a:pt x="4411" y="17259"/>
                </a:moveTo>
                <a:cubicBezTo>
                  <a:pt x="4434" y="17271"/>
                  <a:pt x="4446" y="17288"/>
                  <a:pt x="4434" y="17306"/>
                </a:cubicBezTo>
                <a:cubicBezTo>
                  <a:pt x="4418" y="17333"/>
                  <a:pt x="4392" y="17360"/>
                  <a:pt x="4356" y="17360"/>
                </a:cubicBezTo>
                <a:cubicBezTo>
                  <a:pt x="4353" y="17360"/>
                  <a:pt x="4349" y="17360"/>
                  <a:pt x="4346" y="17359"/>
                </a:cubicBezTo>
                <a:cubicBezTo>
                  <a:pt x="4322" y="17359"/>
                  <a:pt x="4310" y="17336"/>
                  <a:pt x="4322" y="17318"/>
                </a:cubicBezTo>
                <a:cubicBezTo>
                  <a:pt x="4346" y="17288"/>
                  <a:pt x="4369" y="17259"/>
                  <a:pt x="4411" y="17259"/>
                </a:cubicBezTo>
                <a:close/>
                <a:moveTo>
                  <a:pt x="4232" y="17409"/>
                </a:moveTo>
                <a:cubicBezTo>
                  <a:pt x="4238" y="17409"/>
                  <a:pt x="4245" y="17412"/>
                  <a:pt x="4251" y="17418"/>
                </a:cubicBezTo>
                <a:cubicBezTo>
                  <a:pt x="4263" y="17436"/>
                  <a:pt x="4245" y="17454"/>
                  <a:pt x="4233" y="17466"/>
                </a:cubicBezTo>
                <a:cubicBezTo>
                  <a:pt x="4222" y="17477"/>
                  <a:pt x="4208" y="17489"/>
                  <a:pt x="4194" y="17489"/>
                </a:cubicBezTo>
                <a:cubicBezTo>
                  <a:pt x="4187" y="17489"/>
                  <a:pt x="4180" y="17486"/>
                  <a:pt x="4174" y="17477"/>
                </a:cubicBezTo>
                <a:cubicBezTo>
                  <a:pt x="4151" y="17454"/>
                  <a:pt x="4186" y="17436"/>
                  <a:pt x="4204" y="17424"/>
                </a:cubicBezTo>
                <a:cubicBezTo>
                  <a:pt x="4211" y="17417"/>
                  <a:pt x="4221" y="17409"/>
                  <a:pt x="4232" y="17409"/>
                </a:cubicBezTo>
                <a:close/>
                <a:moveTo>
                  <a:pt x="4927" y="17124"/>
                </a:moveTo>
                <a:cubicBezTo>
                  <a:pt x="4999" y="17124"/>
                  <a:pt x="5066" y="17146"/>
                  <a:pt x="5108" y="17194"/>
                </a:cubicBezTo>
                <a:cubicBezTo>
                  <a:pt x="5215" y="17312"/>
                  <a:pt x="5315" y="17448"/>
                  <a:pt x="5345" y="17613"/>
                </a:cubicBezTo>
                <a:cubicBezTo>
                  <a:pt x="5422" y="17998"/>
                  <a:pt x="5440" y="18376"/>
                  <a:pt x="5268" y="18749"/>
                </a:cubicBezTo>
                <a:cubicBezTo>
                  <a:pt x="5274" y="18790"/>
                  <a:pt x="5274" y="18831"/>
                  <a:pt x="5239" y="18867"/>
                </a:cubicBezTo>
                <a:cubicBezTo>
                  <a:pt x="5239" y="18896"/>
                  <a:pt x="5233" y="18926"/>
                  <a:pt x="5203" y="18944"/>
                </a:cubicBezTo>
                <a:cubicBezTo>
                  <a:pt x="5203" y="18979"/>
                  <a:pt x="5203" y="19015"/>
                  <a:pt x="5191" y="19038"/>
                </a:cubicBezTo>
                <a:cubicBezTo>
                  <a:pt x="5061" y="19340"/>
                  <a:pt x="4878" y="19600"/>
                  <a:pt x="4641" y="19819"/>
                </a:cubicBezTo>
                <a:cubicBezTo>
                  <a:pt x="4570" y="19878"/>
                  <a:pt x="4499" y="19931"/>
                  <a:pt x="4381" y="19955"/>
                </a:cubicBezTo>
                <a:cubicBezTo>
                  <a:pt x="4275" y="19635"/>
                  <a:pt x="4245" y="19310"/>
                  <a:pt x="4245" y="18979"/>
                </a:cubicBezTo>
                <a:cubicBezTo>
                  <a:pt x="4216" y="18890"/>
                  <a:pt x="4251" y="18808"/>
                  <a:pt x="4251" y="18725"/>
                </a:cubicBezTo>
                <a:cubicBezTo>
                  <a:pt x="4257" y="18293"/>
                  <a:pt x="4346" y="17885"/>
                  <a:pt x="4494" y="17483"/>
                </a:cubicBezTo>
                <a:cubicBezTo>
                  <a:pt x="4529" y="17389"/>
                  <a:pt x="4576" y="17306"/>
                  <a:pt x="4647" y="17235"/>
                </a:cubicBezTo>
                <a:cubicBezTo>
                  <a:pt x="4722" y="17164"/>
                  <a:pt x="4830" y="17124"/>
                  <a:pt x="4927" y="17124"/>
                </a:cubicBezTo>
                <a:close/>
                <a:moveTo>
                  <a:pt x="3695" y="22130"/>
                </a:moveTo>
                <a:cubicBezTo>
                  <a:pt x="3719" y="22130"/>
                  <a:pt x="3725" y="22148"/>
                  <a:pt x="3731" y="22166"/>
                </a:cubicBezTo>
                <a:cubicBezTo>
                  <a:pt x="3737" y="22178"/>
                  <a:pt x="3743" y="22190"/>
                  <a:pt x="3743" y="22201"/>
                </a:cubicBezTo>
                <a:cubicBezTo>
                  <a:pt x="3731" y="22195"/>
                  <a:pt x="3719" y="22195"/>
                  <a:pt x="3707" y="22195"/>
                </a:cubicBezTo>
                <a:cubicBezTo>
                  <a:pt x="3689" y="22190"/>
                  <a:pt x="3672" y="22184"/>
                  <a:pt x="3672" y="22160"/>
                </a:cubicBezTo>
                <a:cubicBezTo>
                  <a:pt x="3678" y="22148"/>
                  <a:pt x="3684" y="22136"/>
                  <a:pt x="3695" y="22130"/>
                </a:cubicBezTo>
                <a:close/>
                <a:moveTo>
                  <a:pt x="3875" y="22578"/>
                </a:moveTo>
                <a:cubicBezTo>
                  <a:pt x="3880" y="22578"/>
                  <a:pt x="3885" y="22580"/>
                  <a:pt x="3890" y="22586"/>
                </a:cubicBezTo>
                <a:cubicBezTo>
                  <a:pt x="3908" y="22603"/>
                  <a:pt x="3896" y="22627"/>
                  <a:pt x="3873" y="22639"/>
                </a:cubicBezTo>
                <a:cubicBezTo>
                  <a:pt x="3861" y="22668"/>
                  <a:pt x="3837" y="22686"/>
                  <a:pt x="3808" y="22704"/>
                </a:cubicBezTo>
                <a:cubicBezTo>
                  <a:pt x="3796" y="22710"/>
                  <a:pt x="3784" y="22722"/>
                  <a:pt x="3766" y="22734"/>
                </a:cubicBezTo>
                <a:cubicBezTo>
                  <a:pt x="3757" y="22740"/>
                  <a:pt x="3747" y="22745"/>
                  <a:pt x="3738" y="22745"/>
                </a:cubicBezTo>
                <a:cubicBezTo>
                  <a:pt x="3731" y="22745"/>
                  <a:pt x="3724" y="22742"/>
                  <a:pt x="3719" y="22734"/>
                </a:cubicBezTo>
                <a:cubicBezTo>
                  <a:pt x="3713" y="22734"/>
                  <a:pt x="3731" y="22716"/>
                  <a:pt x="3743" y="22710"/>
                </a:cubicBezTo>
                <a:cubicBezTo>
                  <a:pt x="3749" y="22686"/>
                  <a:pt x="3760" y="22674"/>
                  <a:pt x="3778" y="22668"/>
                </a:cubicBezTo>
                <a:cubicBezTo>
                  <a:pt x="3790" y="22639"/>
                  <a:pt x="3814" y="22621"/>
                  <a:pt x="3837" y="22609"/>
                </a:cubicBezTo>
                <a:cubicBezTo>
                  <a:pt x="3851" y="22600"/>
                  <a:pt x="3861" y="22578"/>
                  <a:pt x="3875" y="22578"/>
                </a:cubicBezTo>
                <a:close/>
                <a:moveTo>
                  <a:pt x="7986" y="0"/>
                </a:moveTo>
                <a:cubicBezTo>
                  <a:pt x="7853" y="0"/>
                  <a:pt x="7726" y="43"/>
                  <a:pt x="7603" y="107"/>
                </a:cubicBezTo>
                <a:cubicBezTo>
                  <a:pt x="7568" y="142"/>
                  <a:pt x="7532" y="166"/>
                  <a:pt x="7485" y="184"/>
                </a:cubicBezTo>
                <a:cubicBezTo>
                  <a:pt x="7420" y="237"/>
                  <a:pt x="7355" y="284"/>
                  <a:pt x="7296" y="332"/>
                </a:cubicBezTo>
                <a:cubicBezTo>
                  <a:pt x="7225" y="397"/>
                  <a:pt x="7160" y="468"/>
                  <a:pt x="7095" y="533"/>
                </a:cubicBezTo>
                <a:cubicBezTo>
                  <a:pt x="7089" y="580"/>
                  <a:pt x="7065" y="621"/>
                  <a:pt x="7024" y="651"/>
                </a:cubicBezTo>
                <a:cubicBezTo>
                  <a:pt x="6853" y="870"/>
                  <a:pt x="6746" y="1130"/>
                  <a:pt x="6640" y="1390"/>
                </a:cubicBezTo>
                <a:cubicBezTo>
                  <a:pt x="6587" y="1532"/>
                  <a:pt x="6557" y="1691"/>
                  <a:pt x="6533" y="1839"/>
                </a:cubicBezTo>
                <a:cubicBezTo>
                  <a:pt x="6504" y="2005"/>
                  <a:pt x="6498" y="2164"/>
                  <a:pt x="6480" y="2330"/>
                </a:cubicBezTo>
                <a:cubicBezTo>
                  <a:pt x="6521" y="2448"/>
                  <a:pt x="6480" y="2531"/>
                  <a:pt x="6368" y="2602"/>
                </a:cubicBezTo>
                <a:cubicBezTo>
                  <a:pt x="5877" y="2939"/>
                  <a:pt x="5345" y="3199"/>
                  <a:pt x="4807" y="3442"/>
                </a:cubicBezTo>
                <a:cubicBezTo>
                  <a:pt x="4712" y="3486"/>
                  <a:pt x="4616" y="3537"/>
                  <a:pt x="4511" y="3537"/>
                </a:cubicBezTo>
                <a:cubicBezTo>
                  <a:pt x="4505" y="3537"/>
                  <a:pt x="4499" y="3536"/>
                  <a:pt x="4494" y="3536"/>
                </a:cubicBezTo>
                <a:cubicBezTo>
                  <a:pt x="4383" y="3553"/>
                  <a:pt x="4278" y="3590"/>
                  <a:pt x="4163" y="3590"/>
                </a:cubicBezTo>
                <a:cubicBezTo>
                  <a:pt x="4155" y="3590"/>
                  <a:pt x="4147" y="3590"/>
                  <a:pt x="4139" y="3589"/>
                </a:cubicBezTo>
                <a:cubicBezTo>
                  <a:pt x="4086" y="3616"/>
                  <a:pt x="4026" y="3629"/>
                  <a:pt x="3964" y="3629"/>
                </a:cubicBezTo>
                <a:cubicBezTo>
                  <a:pt x="3944" y="3629"/>
                  <a:pt x="3923" y="3628"/>
                  <a:pt x="3902" y="3625"/>
                </a:cubicBezTo>
                <a:lnTo>
                  <a:pt x="3825" y="3625"/>
                </a:lnTo>
                <a:cubicBezTo>
                  <a:pt x="3799" y="3638"/>
                  <a:pt x="3772" y="3645"/>
                  <a:pt x="3743" y="3645"/>
                </a:cubicBezTo>
                <a:cubicBezTo>
                  <a:pt x="3733" y="3645"/>
                  <a:pt x="3723" y="3644"/>
                  <a:pt x="3713" y="3643"/>
                </a:cubicBezTo>
                <a:cubicBezTo>
                  <a:pt x="3698" y="3648"/>
                  <a:pt x="3683" y="3651"/>
                  <a:pt x="3670" y="3651"/>
                </a:cubicBezTo>
                <a:cubicBezTo>
                  <a:pt x="3626" y="3651"/>
                  <a:pt x="3592" y="3624"/>
                  <a:pt x="3565" y="3583"/>
                </a:cubicBezTo>
                <a:cubicBezTo>
                  <a:pt x="3370" y="3323"/>
                  <a:pt x="3181" y="3069"/>
                  <a:pt x="2992" y="2809"/>
                </a:cubicBezTo>
                <a:cubicBezTo>
                  <a:pt x="2962" y="2785"/>
                  <a:pt x="2933" y="2768"/>
                  <a:pt x="2921" y="2732"/>
                </a:cubicBezTo>
                <a:cubicBezTo>
                  <a:pt x="2814" y="2649"/>
                  <a:pt x="2726" y="2555"/>
                  <a:pt x="2643" y="2448"/>
                </a:cubicBezTo>
                <a:cubicBezTo>
                  <a:pt x="2631" y="2436"/>
                  <a:pt x="2619" y="2425"/>
                  <a:pt x="2608" y="2413"/>
                </a:cubicBezTo>
                <a:cubicBezTo>
                  <a:pt x="2572" y="2395"/>
                  <a:pt x="2548" y="2371"/>
                  <a:pt x="2531" y="2336"/>
                </a:cubicBezTo>
                <a:cubicBezTo>
                  <a:pt x="2359" y="2271"/>
                  <a:pt x="2211" y="2164"/>
                  <a:pt x="2046" y="2088"/>
                </a:cubicBezTo>
                <a:cubicBezTo>
                  <a:pt x="1832" y="1993"/>
                  <a:pt x="1622" y="1944"/>
                  <a:pt x="1411" y="1944"/>
                </a:cubicBezTo>
                <a:cubicBezTo>
                  <a:pt x="1214" y="1944"/>
                  <a:pt x="1016" y="1987"/>
                  <a:pt x="816" y="2076"/>
                </a:cubicBezTo>
                <a:cubicBezTo>
                  <a:pt x="792" y="2082"/>
                  <a:pt x="769" y="2094"/>
                  <a:pt x="745" y="2105"/>
                </a:cubicBezTo>
                <a:cubicBezTo>
                  <a:pt x="603" y="2206"/>
                  <a:pt x="473" y="2312"/>
                  <a:pt x="367" y="2448"/>
                </a:cubicBezTo>
                <a:cubicBezTo>
                  <a:pt x="272" y="2732"/>
                  <a:pt x="243" y="3010"/>
                  <a:pt x="402" y="3282"/>
                </a:cubicBezTo>
                <a:cubicBezTo>
                  <a:pt x="455" y="3377"/>
                  <a:pt x="497" y="3483"/>
                  <a:pt x="544" y="3583"/>
                </a:cubicBezTo>
                <a:cubicBezTo>
                  <a:pt x="597" y="3648"/>
                  <a:pt x="645" y="3714"/>
                  <a:pt x="698" y="3779"/>
                </a:cubicBezTo>
                <a:cubicBezTo>
                  <a:pt x="727" y="3790"/>
                  <a:pt x="751" y="3814"/>
                  <a:pt x="769" y="3849"/>
                </a:cubicBezTo>
                <a:cubicBezTo>
                  <a:pt x="887" y="3920"/>
                  <a:pt x="999" y="3997"/>
                  <a:pt x="1118" y="4062"/>
                </a:cubicBezTo>
                <a:cubicBezTo>
                  <a:pt x="1466" y="4252"/>
                  <a:pt x="1821" y="4447"/>
                  <a:pt x="2229" y="4506"/>
                </a:cubicBezTo>
                <a:cubicBezTo>
                  <a:pt x="2590" y="4565"/>
                  <a:pt x="2590" y="4577"/>
                  <a:pt x="2678" y="4943"/>
                </a:cubicBezTo>
                <a:cubicBezTo>
                  <a:pt x="2684" y="4961"/>
                  <a:pt x="2678" y="4985"/>
                  <a:pt x="2684" y="5002"/>
                </a:cubicBezTo>
                <a:cubicBezTo>
                  <a:pt x="2749" y="5203"/>
                  <a:pt x="2791" y="5410"/>
                  <a:pt x="2767" y="5629"/>
                </a:cubicBezTo>
                <a:cubicBezTo>
                  <a:pt x="2797" y="5670"/>
                  <a:pt x="2797" y="5706"/>
                  <a:pt x="2767" y="5747"/>
                </a:cubicBezTo>
                <a:cubicBezTo>
                  <a:pt x="2773" y="5812"/>
                  <a:pt x="2773" y="5877"/>
                  <a:pt x="2749" y="5942"/>
                </a:cubicBezTo>
                <a:cubicBezTo>
                  <a:pt x="2761" y="5972"/>
                  <a:pt x="2755" y="6002"/>
                  <a:pt x="2738" y="6025"/>
                </a:cubicBezTo>
                <a:cubicBezTo>
                  <a:pt x="2726" y="6090"/>
                  <a:pt x="2720" y="6155"/>
                  <a:pt x="2714" y="6220"/>
                </a:cubicBezTo>
                <a:cubicBezTo>
                  <a:pt x="2720" y="6274"/>
                  <a:pt x="2732" y="6327"/>
                  <a:pt x="2690" y="6380"/>
                </a:cubicBezTo>
                <a:cubicBezTo>
                  <a:pt x="2684" y="6415"/>
                  <a:pt x="2678" y="6457"/>
                  <a:pt x="2673" y="6492"/>
                </a:cubicBezTo>
                <a:cubicBezTo>
                  <a:pt x="2684" y="6616"/>
                  <a:pt x="2649" y="6735"/>
                  <a:pt x="2613" y="6847"/>
                </a:cubicBezTo>
                <a:cubicBezTo>
                  <a:pt x="2608" y="7095"/>
                  <a:pt x="2507" y="7320"/>
                  <a:pt x="2448" y="7551"/>
                </a:cubicBezTo>
                <a:cubicBezTo>
                  <a:pt x="2448" y="7568"/>
                  <a:pt x="2448" y="7580"/>
                  <a:pt x="2442" y="7592"/>
                </a:cubicBezTo>
                <a:cubicBezTo>
                  <a:pt x="2373" y="7849"/>
                  <a:pt x="2361" y="7891"/>
                  <a:pt x="2173" y="7891"/>
                </a:cubicBezTo>
                <a:cubicBezTo>
                  <a:pt x="2136" y="7891"/>
                  <a:pt x="2092" y="7890"/>
                  <a:pt x="2040" y="7888"/>
                </a:cubicBezTo>
                <a:cubicBezTo>
                  <a:pt x="1985" y="7884"/>
                  <a:pt x="1930" y="7883"/>
                  <a:pt x="1875" y="7883"/>
                </a:cubicBezTo>
                <a:cubicBezTo>
                  <a:pt x="1428" y="7883"/>
                  <a:pt x="1010" y="7996"/>
                  <a:pt x="656" y="8301"/>
                </a:cubicBezTo>
                <a:cubicBezTo>
                  <a:pt x="633" y="8319"/>
                  <a:pt x="597" y="8331"/>
                  <a:pt x="574" y="8349"/>
                </a:cubicBezTo>
                <a:cubicBezTo>
                  <a:pt x="485" y="8449"/>
                  <a:pt x="402" y="8550"/>
                  <a:pt x="319" y="8650"/>
                </a:cubicBezTo>
                <a:cubicBezTo>
                  <a:pt x="302" y="8698"/>
                  <a:pt x="266" y="8733"/>
                  <a:pt x="231" y="8763"/>
                </a:cubicBezTo>
                <a:cubicBezTo>
                  <a:pt x="213" y="8792"/>
                  <a:pt x="195" y="8822"/>
                  <a:pt x="172" y="8851"/>
                </a:cubicBezTo>
                <a:cubicBezTo>
                  <a:pt x="160" y="8910"/>
                  <a:pt x="136" y="8964"/>
                  <a:pt x="95" y="9005"/>
                </a:cubicBezTo>
                <a:cubicBezTo>
                  <a:pt x="0" y="9206"/>
                  <a:pt x="59" y="9401"/>
                  <a:pt x="101" y="9596"/>
                </a:cubicBezTo>
                <a:cubicBezTo>
                  <a:pt x="172" y="9738"/>
                  <a:pt x="278" y="9856"/>
                  <a:pt x="408" y="9951"/>
                </a:cubicBezTo>
                <a:cubicBezTo>
                  <a:pt x="532" y="9957"/>
                  <a:pt x="639" y="10040"/>
                  <a:pt x="763" y="10052"/>
                </a:cubicBezTo>
                <a:cubicBezTo>
                  <a:pt x="783" y="10052"/>
                  <a:pt x="802" y="10053"/>
                  <a:pt x="822" y="10053"/>
                </a:cubicBezTo>
                <a:cubicBezTo>
                  <a:pt x="962" y="10053"/>
                  <a:pt x="1102" y="10034"/>
                  <a:pt x="1242" y="9992"/>
                </a:cubicBezTo>
                <a:cubicBezTo>
                  <a:pt x="1307" y="9971"/>
                  <a:pt x="1373" y="9939"/>
                  <a:pt x="1448" y="9939"/>
                </a:cubicBezTo>
                <a:cubicBezTo>
                  <a:pt x="1454" y="9939"/>
                  <a:pt x="1460" y="9939"/>
                  <a:pt x="1466" y="9939"/>
                </a:cubicBezTo>
                <a:cubicBezTo>
                  <a:pt x="1520" y="9916"/>
                  <a:pt x="1561" y="9874"/>
                  <a:pt x="1626" y="9874"/>
                </a:cubicBezTo>
                <a:cubicBezTo>
                  <a:pt x="1602" y="10075"/>
                  <a:pt x="1555" y="10270"/>
                  <a:pt x="1472" y="10459"/>
                </a:cubicBezTo>
                <a:cubicBezTo>
                  <a:pt x="1425" y="10643"/>
                  <a:pt x="1384" y="10826"/>
                  <a:pt x="1342" y="11009"/>
                </a:cubicBezTo>
                <a:cubicBezTo>
                  <a:pt x="1348" y="11039"/>
                  <a:pt x="1348" y="11068"/>
                  <a:pt x="1325" y="11092"/>
                </a:cubicBezTo>
                <a:cubicBezTo>
                  <a:pt x="1313" y="11133"/>
                  <a:pt x="1307" y="11169"/>
                  <a:pt x="1295" y="11204"/>
                </a:cubicBezTo>
                <a:cubicBezTo>
                  <a:pt x="1277" y="11536"/>
                  <a:pt x="1289" y="11867"/>
                  <a:pt x="1301" y="12204"/>
                </a:cubicBezTo>
                <a:cubicBezTo>
                  <a:pt x="1325" y="12748"/>
                  <a:pt x="1449" y="13256"/>
                  <a:pt x="1679" y="13747"/>
                </a:cubicBezTo>
                <a:cubicBezTo>
                  <a:pt x="1762" y="13883"/>
                  <a:pt x="1880" y="14001"/>
                  <a:pt x="1939" y="14155"/>
                </a:cubicBezTo>
                <a:cubicBezTo>
                  <a:pt x="2010" y="14226"/>
                  <a:pt x="2075" y="14303"/>
                  <a:pt x="2140" y="14379"/>
                </a:cubicBezTo>
                <a:cubicBezTo>
                  <a:pt x="2200" y="14403"/>
                  <a:pt x="2235" y="14450"/>
                  <a:pt x="2265" y="14504"/>
                </a:cubicBezTo>
                <a:cubicBezTo>
                  <a:pt x="2300" y="14527"/>
                  <a:pt x="2336" y="14557"/>
                  <a:pt x="2371" y="14580"/>
                </a:cubicBezTo>
                <a:cubicBezTo>
                  <a:pt x="2472" y="14645"/>
                  <a:pt x="2483" y="14722"/>
                  <a:pt x="2406" y="14817"/>
                </a:cubicBezTo>
                <a:cubicBezTo>
                  <a:pt x="2412" y="14864"/>
                  <a:pt x="2401" y="14906"/>
                  <a:pt x="2371" y="14935"/>
                </a:cubicBezTo>
                <a:cubicBezTo>
                  <a:pt x="2365" y="15036"/>
                  <a:pt x="2336" y="15124"/>
                  <a:pt x="2294" y="15213"/>
                </a:cubicBezTo>
                <a:cubicBezTo>
                  <a:pt x="2288" y="15237"/>
                  <a:pt x="2282" y="15260"/>
                  <a:pt x="2282" y="15290"/>
                </a:cubicBezTo>
                <a:cubicBezTo>
                  <a:pt x="2288" y="15319"/>
                  <a:pt x="2276" y="15343"/>
                  <a:pt x="2253" y="15367"/>
                </a:cubicBezTo>
                <a:cubicBezTo>
                  <a:pt x="2235" y="15450"/>
                  <a:pt x="2217" y="15532"/>
                  <a:pt x="2200" y="15615"/>
                </a:cubicBezTo>
                <a:cubicBezTo>
                  <a:pt x="2152" y="15822"/>
                  <a:pt x="2111" y="16035"/>
                  <a:pt x="2058" y="16242"/>
                </a:cubicBezTo>
                <a:cubicBezTo>
                  <a:pt x="1957" y="16597"/>
                  <a:pt x="1916" y="16957"/>
                  <a:pt x="1904" y="17324"/>
                </a:cubicBezTo>
                <a:cubicBezTo>
                  <a:pt x="1898" y="17631"/>
                  <a:pt x="1928" y="17933"/>
                  <a:pt x="1969" y="18234"/>
                </a:cubicBezTo>
                <a:cubicBezTo>
                  <a:pt x="2016" y="18524"/>
                  <a:pt x="2158" y="18778"/>
                  <a:pt x="2223" y="19056"/>
                </a:cubicBezTo>
                <a:cubicBezTo>
                  <a:pt x="2253" y="19080"/>
                  <a:pt x="2259" y="19109"/>
                  <a:pt x="2259" y="19139"/>
                </a:cubicBezTo>
                <a:cubicBezTo>
                  <a:pt x="2294" y="19168"/>
                  <a:pt x="2300" y="19210"/>
                  <a:pt x="2306" y="19251"/>
                </a:cubicBezTo>
                <a:cubicBezTo>
                  <a:pt x="2377" y="19298"/>
                  <a:pt x="2365" y="19393"/>
                  <a:pt x="2412" y="19446"/>
                </a:cubicBezTo>
                <a:cubicBezTo>
                  <a:pt x="2560" y="19588"/>
                  <a:pt x="2702" y="19730"/>
                  <a:pt x="2850" y="19872"/>
                </a:cubicBezTo>
                <a:cubicBezTo>
                  <a:pt x="2980" y="19949"/>
                  <a:pt x="3098" y="20061"/>
                  <a:pt x="3240" y="20103"/>
                </a:cubicBezTo>
                <a:cubicBezTo>
                  <a:pt x="3425" y="20153"/>
                  <a:pt x="3621" y="20203"/>
                  <a:pt x="3817" y="20203"/>
                </a:cubicBezTo>
                <a:cubicBezTo>
                  <a:pt x="3828" y="20203"/>
                  <a:pt x="3838" y="20203"/>
                  <a:pt x="3849" y="20203"/>
                </a:cubicBezTo>
                <a:cubicBezTo>
                  <a:pt x="3932" y="20203"/>
                  <a:pt x="4015" y="20197"/>
                  <a:pt x="4097" y="20197"/>
                </a:cubicBezTo>
                <a:cubicBezTo>
                  <a:pt x="4160" y="20181"/>
                  <a:pt x="4200" y="20171"/>
                  <a:pt x="4229" y="20171"/>
                </a:cubicBezTo>
                <a:cubicBezTo>
                  <a:pt x="4275" y="20171"/>
                  <a:pt x="4291" y="20199"/>
                  <a:pt x="4328" y="20280"/>
                </a:cubicBezTo>
                <a:cubicBezTo>
                  <a:pt x="4358" y="20339"/>
                  <a:pt x="4405" y="20398"/>
                  <a:pt x="4405" y="20475"/>
                </a:cubicBezTo>
                <a:cubicBezTo>
                  <a:pt x="4434" y="20540"/>
                  <a:pt x="4458" y="20599"/>
                  <a:pt x="4482" y="20664"/>
                </a:cubicBezTo>
                <a:cubicBezTo>
                  <a:pt x="4511" y="20711"/>
                  <a:pt x="4535" y="20765"/>
                  <a:pt x="4547" y="20824"/>
                </a:cubicBezTo>
                <a:cubicBezTo>
                  <a:pt x="4582" y="20918"/>
                  <a:pt x="4618" y="21007"/>
                  <a:pt x="4653" y="21102"/>
                </a:cubicBezTo>
                <a:cubicBezTo>
                  <a:pt x="4695" y="21161"/>
                  <a:pt x="4712" y="21232"/>
                  <a:pt x="4718" y="21303"/>
                </a:cubicBezTo>
                <a:cubicBezTo>
                  <a:pt x="4700" y="21421"/>
                  <a:pt x="4801" y="21504"/>
                  <a:pt x="4807" y="21616"/>
                </a:cubicBezTo>
                <a:cubicBezTo>
                  <a:pt x="4878" y="21740"/>
                  <a:pt x="4896" y="21888"/>
                  <a:pt x="4925" y="22024"/>
                </a:cubicBezTo>
                <a:cubicBezTo>
                  <a:pt x="5073" y="22621"/>
                  <a:pt x="5061" y="23195"/>
                  <a:pt x="4689" y="23727"/>
                </a:cubicBezTo>
                <a:cubicBezTo>
                  <a:pt x="4521" y="23962"/>
                  <a:pt x="4295" y="24107"/>
                  <a:pt x="4026" y="24107"/>
                </a:cubicBezTo>
                <a:cubicBezTo>
                  <a:pt x="4010" y="24107"/>
                  <a:pt x="3995" y="24106"/>
                  <a:pt x="3979" y="24105"/>
                </a:cubicBezTo>
                <a:cubicBezTo>
                  <a:pt x="3542" y="24076"/>
                  <a:pt x="3169" y="23904"/>
                  <a:pt x="2986" y="23467"/>
                </a:cubicBezTo>
                <a:cubicBezTo>
                  <a:pt x="2850" y="23212"/>
                  <a:pt x="2803" y="22935"/>
                  <a:pt x="2809" y="22651"/>
                </a:cubicBezTo>
                <a:cubicBezTo>
                  <a:pt x="2814" y="22349"/>
                  <a:pt x="2921" y="22089"/>
                  <a:pt x="3199" y="21935"/>
                </a:cubicBezTo>
                <a:cubicBezTo>
                  <a:pt x="3253" y="21883"/>
                  <a:pt x="3303" y="21861"/>
                  <a:pt x="3347" y="21861"/>
                </a:cubicBezTo>
                <a:cubicBezTo>
                  <a:pt x="3423" y="21861"/>
                  <a:pt x="3483" y="21926"/>
                  <a:pt x="3524" y="22012"/>
                </a:cubicBezTo>
                <a:cubicBezTo>
                  <a:pt x="3624" y="22231"/>
                  <a:pt x="3654" y="22444"/>
                  <a:pt x="3488" y="22657"/>
                </a:cubicBezTo>
                <a:cubicBezTo>
                  <a:pt x="3388" y="22787"/>
                  <a:pt x="3429" y="22881"/>
                  <a:pt x="3595" y="22917"/>
                </a:cubicBezTo>
                <a:cubicBezTo>
                  <a:pt x="3615" y="22920"/>
                  <a:pt x="3634" y="22922"/>
                  <a:pt x="3654" y="22922"/>
                </a:cubicBezTo>
                <a:cubicBezTo>
                  <a:pt x="3699" y="22922"/>
                  <a:pt x="3743" y="22912"/>
                  <a:pt x="3784" y="22887"/>
                </a:cubicBezTo>
                <a:cubicBezTo>
                  <a:pt x="3825" y="22870"/>
                  <a:pt x="3855" y="22828"/>
                  <a:pt x="3902" y="22828"/>
                </a:cubicBezTo>
                <a:cubicBezTo>
                  <a:pt x="3926" y="22793"/>
                  <a:pt x="3950" y="22763"/>
                  <a:pt x="3973" y="22728"/>
                </a:cubicBezTo>
                <a:cubicBezTo>
                  <a:pt x="3979" y="22686"/>
                  <a:pt x="4003" y="22663"/>
                  <a:pt x="4026" y="22633"/>
                </a:cubicBezTo>
                <a:cubicBezTo>
                  <a:pt x="4056" y="22467"/>
                  <a:pt x="4050" y="22296"/>
                  <a:pt x="4021" y="22125"/>
                </a:cubicBezTo>
                <a:cubicBezTo>
                  <a:pt x="3997" y="22101"/>
                  <a:pt x="3985" y="22077"/>
                  <a:pt x="3991" y="22048"/>
                </a:cubicBezTo>
                <a:cubicBezTo>
                  <a:pt x="3973" y="22012"/>
                  <a:pt x="3956" y="21977"/>
                  <a:pt x="3938" y="21941"/>
                </a:cubicBezTo>
                <a:cubicBezTo>
                  <a:pt x="3908" y="21918"/>
                  <a:pt x="3873" y="21900"/>
                  <a:pt x="3849" y="21870"/>
                </a:cubicBezTo>
                <a:cubicBezTo>
                  <a:pt x="3739" y="21752"/>
                  <a:pt x="3608" y="21712"/>
                  <a:pt x="3466" y="21712"/>
                </a:cubicBezTo>
                <a:cubicBezTo>
                  <a:pt x="3410" y="21712"/>
                  <a:pt x="3352" y="21718"/>
                  <a:pt x="3293" y="21728"/>
                </a:cubicBezTo>
                <a:cubicBezTo>
                  <a:pt x="3187" y="21746"/>
                  <a:pt x="3104" y="21811"/>
                  <a:pt x="3015" y="21864"/>
                </a:cubicBezTo>
                <a:cubicBezTo>
                  <a:pt x="2927" y="21971"/>
                  <a:pt x="2820" y="22071"/>
                  <a:pt x="2761" y="22201"/>
                </a:cubicBezTo>
                <a:cubicBezTo>
                  <a:pt x="2637" y="22479"/>
                  <a:pt x="2655" y="22763"/>
                  <a:pt x="2696" y="23059"/>
                </a:cubicBezTo>
                <a:cubicBezTo>
                  <a:pt x="2732" y="23313"/>
                  <a:pt x="2832" y="23538"/>
                  <a:pt x="2956" y="23756"/>
                </a:cubicBezTo>
                <a:cubicBezTo>
                  <a:pt x="2992" y="23810"/>
                  <a:pt x="3015" y="23875"/>
                  <a:pt x="3045" y="23928"/>
                </a:cubicBezTo>
                <a:cubicBezTo>
                  <a:pt x="3092" y="23963"/>
                  <a:pt x="3140" y="23993"/>
                  <a:pt x="3157" y="24046"/>
                </a:cubicBezTo>
                <a:cubicBezTo>
                  <a:pt x="3205" y="24093"/>
                  <a:pt x="3282" y="24105"/>
                  <a:pt x="3317" y="24170"/>
                </a:cubicBezTo>
                <a:cubicBezTo>
                  <a:pt x="3388" y="24212"/>
                  <a:pt x="3459" y="24253"/>
                  <a:pt x="3512" y="24318"/>
                </a:cubicBezTo>
                <a:cubicBezTo>
                  <a:pt x="3583" y="24318"/>
                  <a:pt x="3642" y="24353"/>
                  <a:pt x="3701" y="24371"/>
                </a:cubicBezTo>
                <a:cubicBezTo>
                  <a:pt x="3773" y="24397"/>
                  <a:pt x="3847" y="24405"/>
                  <a:pt x="3921" y="24405"/>
                </a:cubicBezTo>
                <a:cubicBezTo>
                  <a:pt x="3982" y="24405"/>
                  <a:pt x="4043" y="24400"/>
                  <a:pt x="4103" y="24395"/>
                </a:cubicBezTo>
                <a:cubicBezTo>
                  <a:pt x="4316" y="24377"/>
                  <a:pt x="4476" y="24259"/>
                  <a:pt x="4647" y="24164"/>
                </a:cubicBezTo>
                <a:cubicBezTo>
                  <a:pt x="4700" y="24111"/>
                  <a:pt x="4754" y="24058"/>
                  <a:pt x="4807" y="24011"/>
                </a:cubicBezTo>
                <a:cubicBezTo>
                  <a:pt x="4836" y="23957"/>
                  <a:pt x="4872" y="23922"/>
                  <a:pt x="4913" y="23886"/>
                </a:cubicBezTo>
                <a:cubicBezTo>
                  <a:pt x="4919" y="23857"/>
                  <a:pt x="4937" y="23827"/>
                  <a:pt x="4961" y="23810"/>
                </a:cubicBezTo>
                <a:cubicBezTo>
                  <a:pt x="4990" y="23727"/>
                  <a:pt x="5032" y="23650"/>
                  <a:pt x="5085" y="23579"/>
                </a:cubicBezTo>
                <a:cubicBezTo>
                  <a:pt x="5079" y="23532"/>
                  <a:pt x="5097" y="23490"/>
                  <a:pt x="5108" y="23443"/>
                </a:cubicBezTo>
                <a:cubicBezTo>
                  <a:pt x="5215" y="23118"/>
                  <a:pt x="5250" y="22787"/>
                  <a:pt x="5173" y="22444"/>
                </a:cubicBezTo>
                <a:cubicBezTo>
                  <a:pt x="5126" y="22225"/>
                  <a:pt x="5079" y="22000"/>
                  <a:pt x="5032" y="21776"/>
                </a:cubicBezTo>
                <a:cubicBezTo>
                  <a:pt x="4931" y="21439"/>
                  <a:pt x="4825" y="21108"/>
                  <a:pt x="4695" y="20777"/>
                </a:cubicBezTo>
                <a:cubicBezTo>
                  <a:pt x="4630" y="20599"/>
                  <a:pt x="4553" y="20428"/>
                  <a:pt x="4470" y="20256"/>
                </a:cubicBezTo>
                <a:cubicBezTo>
                  <a:pt x="4434" y="20185"/>
                  <a:pt x="4405" y="20103"/>
                  <a:pt x="4535" y="20085"/>
                </a:cubicBezTo>
                <a:cubicBezTo>
                  <a:pt x="4553" y="20061"/>
                  <a:pt x="4576" y="20043"/>
                  <a:pt x="4612" y="20037"/>
                </a:cubicBezTo>
                <a:cubicBezTo>
                  <a:pt x="4665" y="20002"/>
                  <a:pt x="4718" y="19961"/>
                  <a:pt x="4766" y="19925"/>
                </a:cubicBezTo>
                <a:cubicBezTo>
                  <a:pt x="4831" y="19854"/>
                  <a:pt x="4890" y="19789"/>
                  <a:pt x="4949" y="19724"/>
                </a:cubicBezTo>
                <a:cubicBezTo>
                  <a:pt x="5079" y="19511"/>
                  <a:pt x="5250" y="19328"/>
                  <a:pt x="5339" y="19092"/>
                </a:cubicBezTo>
                <a:cubicBezTo>
                  <a:pt x="5345" y="19068"/>
                  <a:pt x="5357" y="19044"/>
                  <a:pt x="5363" y="19021"/>
                </a:cubicBezTo>
                <a:cubicBezTo>
                  <a:pt x="5369" y="18950"/>
                  <a:pt x="5363" y="18873"/>
                  <a:pt x="5434" y="18825"/>
                </a:cubicBezTo>
                <a:cubicBezTo>
                  <a:pt x="5440" y="18802"/>
                  <a:pt x="5440" y="18772"/>
                  <a:pt x="5445" y="18749"/>
                </a:cubicBezTo>
                <a:cubicBezTo>
                  <a:pt x="5481" y="18536"/>
                  <a:pt x="5516" y="18329"/>
                  <a:pt x="5552" y="18116"/>
                </a:cubicBezTo>
                <a:cubicBezTo>
                  <a:pt x="5552" y="18080"/>
                  <a:pt x="5552" y="18039"/>
                  <a:pt x="5546" y="18004"/>
                </a:cubicBezTo>
                <a:cubicBezTo>
                  <a:pt x="5510" y="17956"/>
                  <a:pt x="5516" y="17891"/>
                  <a:pt x="5510" y="17838"/>
                </a:cubicBezTo>
                <a:cubicBezTo>
                  <a:pt x="5487" y="17602"/>
                  <a:pt x="5410" y="17389"/>
                  <a:pt x="5274" y="17194"/>
                </a:cubicBezTo>
                <a:cubicBezTo>
                  <a:pt x="5244" y="17164"/>
                  <a:pt x="5221" y="17140"/>
                  <a:pt x="5191" y="17111"/>
                </a:cubicBezTo>
                <a:cubicBezTo>
                  <a:pt x="5036" y="16963"/>
                  <a:pt x="4869" y="16872"/>
                  <a:pt x="4679" y="16872"/>
                </a:cubicBezTo>
                <a:cubicBezTo>
                  <a:pt x="4588" y="16872"/>
                  <a:pt x="4491" y="16893"/>
                  <a:pt x="4387" y="16939"/>
                </a:cubicBezTo>
                <a:cubicBezTo>
                  <a:pt x="4216" y="17016"/>
                  <a:pt x="4080" y="17129"/>
                  <a:pt x="3950" y="17259"/>
                </a:cubicBezTo>
                <a:cubicBezTo>
                  <a:pt x="3778" y="17489"/>
                  <a:pt x="3731" y="17761"/>
                  <a:pt x="3707" y="18039"/>
                </a:cubicBezTo>
                <a:cubicBezTo>
                  <a:pt x="3755" y="18282"/>
                  <a:pt x="3743" y="18524"/>
                  <a:pt x="3808" y="18760"/>
                </a:cubicBezTo>
                <a:cubicBezTo>
                  <a:pt x="3902" y="19097"/>
                  <a:pt x="3997" y="19429"/>
                  <a:pt x="4086" y="19760"/>
                </a:cubicBezTo>
                <a:cubicBezTo>
                  <a:pt x="4216" y="20037"/>
                  <a:pt x="4216" y="20037"/>
                  <a:pt x="3920" y="20061"/>
                </a:cubicBezTo>
                <a:cubicBezTo>
                  <a:pt x="3896" y="20064"/>
                  <a:pt x="3873" y="20066"/>
                  <a:pt x="3850" y="20066"/>
                </a:cubicBezTo>
                <a:cubicBezTo>
                  <a:pt x="3827" y="20066"/>
                  <a:pt x="3805" y="20064"/>
                  <a:pt x="3784" y="20061"/>
                </a:cubicBezTo>
                <a:cubicBezTo>
                  <a:pt x="3370" y="20037"/>
                  <a:pt x="3015" y="19884"/>
                  <a:pt x="2720" y="19594"/>
                </a:cubicBezTo>
                <a:cubicBezTo>
                  <a:pt x="2590" y="19541"/>
                  <a:pt x="2548" y="19417"/>
                  <a:pt x="2501" y="19310"/>
                </a:cubicBezTo>
                <a:cubicBezTo>
                  <a:pt x="2395" y="19074"/>
                  <a:pt x="2247" y="18855"/>
                  <a:pt x="2217" y="18589"/>
                </a:cubicBezTo>
                <a:cubicBezTo>
                  <a:pt x="2105" y="18412"/>
                  <a:pt x="2087" y="18205"/>
                  <a:pt x="2064" y="18010"/>
                </a:cubicBezTo>
                <a:cubicBezTo>
                  <a:pt x="1999" y="17424"/>
                  <a:pt x="2016" y="16839"/>
                  <a:pt x="2164" y="16259"/>
                </a:cubicBezTo>
                <a:cubicBezTo>
                  <a:pt x="2247" y="15940"/>
                  <a:pt x="2330" y="15615"/>
                  <a:pt x="2389" y="15290"/>
                </a:cubicBezTo>
                <a:cubicBezTo>
                  <a:pt x="2401" y="15219"/>
                  <a:pt x="2430" y="15148"/>
                  <a:pt x="2448" y="15083"/>
                </a:cubicBezTo>
                <a:cubicBezTo>
                  <a:pt x="2508" y="14899"/>
                  <a:pt x="2532" y="14823"/>
                  <a:pt x="2593" y="14823"/>
                </a:cubicBezTo>
                <a:cubicBezTo>
                  <a:pt x="2639" y="14823"/>
                  <a:pt x="2706" y="14867"/>
                  <a:pt x="2826" y="14941"/>
                </a:cubicBezTo>
                <a:cubicBezTo>
                  <a:pt x="3069" y="15089"/>
                  <a:pt x="3341" y="15166"/>
                  <a:pt x="3619" y="15213"/>
                </a:cubicBezTo>
                <a:cubicBezTo>
                  <a:pt x="3786" y="15241"/>
                  <a:pt x="3953" y="15254"/>
                  <a:pt x="4119" y="15254"/>
                </a:cubicBezTo>
                <a:cubicBezTo>
                  <a:pt x="4415" y="15254"/>
                  <a:pt x="4708" y="15212"/>
                  <a:pt x="4996" y="15136"/>
                </a:cubicBezTo>
                <a:cubicBezTo>
                  <a:pt x="5120" y="15101"/>
                  <a:pt x="5250" y="15089"/>
                  <a:pt x="5357" y="15018"/>
                </a:cubicBezTo>
                <a:cubicBezTo>
                  <a:pt x="5398" y="14977"/>
                  <a:pt x="5451" y="14971"/>
                  <a:pt x="5505" y="14959"/>
                </a:cubicBezTo>
                <a:cubicBezTo>
                  <a:pt x="5564" y="14935"/>
                  <a:pt x="5617" y="14917"/>
                  <a:pt x="5670" y="14894"/>
                </a:cubicBezTo>
                <a:cubicBezTo>
                  <a:pt x="5723" y="14835"/>
                  <a:pt x="5794" y="14805"/>
                  <a:pt x="5865" y="14775"/>
                </a:cubicBezTo>
                <a:cubicBezTo>
                  <a:pt x="5895" y="14740"/>
                  <a:pt x="5942" y="14716"/>
                  <a:pt x="5983" y="14699"/>
                </a:cubicBezTo>
                <a:cubicBezTo>
                  <a:pt x="6013" y="14657"/>
                  <a:pt x="6054" y="14634"/>
                  <a:pt x="6102" y="14616"/>
                </a:cubicBezTo>
                <a:cubicBezTo>
                  <a:pt x="6155" y="14569"/>
                  <a:pt x="6214" y="14515"/>
                  <a:pt x="6267" y="14468"/>
                </a:cubicBezTo>
                <a:cubicBezTo>
                  <a:pt x="6368" y="14332"/>
                  <a:pt x="6474" y="14202"/>
                  <a:pt x="6575" y="14072"/>
                </a:cubicBezTo>
                <a:cubicBezTo>
                  <a:pt x="6587" y="14042"/>
                  <a:pt x="6598" y="14019"/>
                  <a:pt x="6616" y="13995"/>
                </a:cubicBezTo>
                <a:cubicBezTo>
                  <a:pt x="6610" y="13960"/>
                  <a:pt x="6628" y="13936"/>
                  <a:pt x="6652" y="13918"/>
                </a:cubicBezTo>
                <a:cubicBezTo>
                  <a:pt x="6687" y="13759"/>
                  <a:pt x="6723" y="13605"/>
                  <a:pt x="6752" y="13445"/>
                </a:cubicBezTo>
                <a:cubicBezTo>
                  <a:pt x="6746" y="13416"/>
                  <a:pt x="6752" y="13392"/>
                  <a:pt x="6776" y="13368"/>
                </a:cubicBezTo>
                <a:cubicBezTo>
                  <a:pt x="6788" y="13156"/>
                  <a:pt x="6799" y="12949"/>
                  <a:pt x="6805" y="12742"/>
                </a:cubicBezTo>
                <a:cubicBezTo>
                  <a:pt x="6788" y="12700"/>
                  <a:pt x="6782" y="12659"/>
                  <a:pt x="6788" y="12617"/>
                </a:cubicBezTo>
                <a:cubicBezTo>
                  <a:pt x="6758" y="12464"/>
                  <a:pt x="6723" y="12304"/>
                  <a:pt x="6693" y="12150"/>
                </a:cubicBezTo>
                <a:cubicBezTo>
                  <a:pt x="6646" y="12091"/>
                  <a:pt x="6634" y="12020"/>
                  <a:pt x="6616" y="11955"/>
                </a:cubicBezTo>
                <a:cubicBezTo>
                  <a:pt x="6563" y="11914"/>
                  <a:pt x="6545" y="11855"/>
                  <a:pt x="6521" y="11802"/>
                </a:cubicBezTo>
                <a:cubicBezTo>
                  <a:pt x="6462" y="11760"/>
                  <a:pt x="6451" y="11695"/>
                  <a:pt x="6421" y="11636"/>
                </a:cubicBezTo>
                <a:cubicBezTo>
                  <a:pt x="6344" y="11530"/>
                  <a:pt x="6238" y="11447"/>
                  <a:pt x="6143" y="11358"/>
                </a:cubicBezTo>
                <a:cubicBezTo>
                  <a:pt x="6090" y="11323"/>
                  <a:pt x="6037" y="11287"/>
                  <a:pt x="5983" y="11252"/>
                </a:cubicBezTo>
                <a:cubicBezTo>
                  <a:pt x="5930" y="11228"/>
                  <a:pt x="5877" y="11204"/>
                  <a:pt x="5824" y="11181"/>
                </a:cubicBezTo>
                <a:cubicBezTo>
                  <a:pt x="5695" y="11144"/>
                  <a:pt x="5566" y="11116"/>
                  <a:pt x="5438" y="11116"/>
                </a:cubicBezTo>
                <a:cubicBezTo>
                  <a:pt x="5360" y="11116"/>
                  <a:pt x="5281" y="11127"/>
                  <a:pt x="5203" y="11151"/>
                </a:cubicBezTo>
                <a:cubicBezTo>
                  <a:pt x="5020" y="11222"/>
                  <a:pt x="4848" y="11299"/>
                  <a:pt x="4695" y="11411"/>
                </a:cubicBezTo>
                <a:cubicBezTo>
                  <a:pt x="4665" y="11435"/>
                  <a:pt x="4641" y="11465"/>
                  <a:pt x="4618" y="11494"/>
                </a:cubicBezTo>
                <a:cubicBezTo>
                  <a:pt x="4576" y="11553"/>
                  <a:pt x="4547" y="11624"/>
                  <a:pt x="4488" y="11677"/>
                </a:cubicBezTo>
                <a:cubicBezTo>
                  <a:pt x="4470" y="11731"/>
                  <a:pt x="4452" y="11784"/>
                  <a:pt x="4423" y="11837"/>
                </a:cubicBezTo>
                <a:cubicBezTo>
                  <a:pt x="4298" y="12091"/>
                  <a:pt x="4287" y="12357"/>
                  <a:pt x="4375" y="12617"/>
                </a:cubicBezTo>
                <a:cubicBezTo>
                  <a:pt x="4446" y="12819"/>
                  <a:pt x="4559" y="12978"/>
                  <a:pt x="4783" y="13037"/>
                </a:cubicBezTo>
                <a:cubicBezTo>
                  <a:pt x="4865" y="13059"/>
                  <a:pt x="4933" y="13070"/>
                  <a:pt x="4990" y="13070"/>
                </a:cubicBezTo>
                <a:cubicBezTo>
                  <a:pt x="5168" y="13070"/>
                  <a:pt x="5233" y="12959"/>
                  <a:pt x="5233" y="12694"/>
                </a:cubicBezTo>
                <a:cubicBezTo>
                  <a:pt x="5239" y="12623"/>
                  <a:pt x="5239" y="12547"/>
                  <a:pt x="5150" y="12517"/>
                </a:cubicBezTo>
                <a:cubicBezTo>
                  <a:pt x="5137" y="12513"/>
                  <a:pt x="5125" y="12511"/>
                  <a:pt x="5114" y="12511"/>
                </a:cubicBezTo>
                <a:cubicBezTo>
                  <a:pt x="5059" y="12511"/>
                  <a:pt x="5025" y="12556"/>
                  <a:pt x="4990" y="12606"/>
                </a:cubicBezTo>
                <a:cubicBezTo>
                  <a:pt x="4949" y="12671"/>
                  <a:pt x="4896" y="12730"/>
                  <a:pt x="4825" y="12765"/>
                </a:cubicBezTo>
                <a:cubicBezTo>
                  <a:pt x="4777" y="12793"/>
                  <a:pt x="4737" y="12807"/>
                  <a:pt x="4704" y="12807"/>
                </a:cubicBezTo>
                <a:cubicBezTo>
                  <a:pt x="4637" y="12807"/>
                  <a:pt x="4598" y="12752"/>
                  <a:pt x="4582" y="12641"/>
                </a:cubicBezTo>
                <a:cubicBezTo>
                  <a:pt x="4553" y="12470"/>
                  <a:pt x="4612" y="12316"/>
                  <a:pt x="4700" y="12180"/>
                </a:cubicBezTo>
                <a:cubicBezTo>
                  <a:pt x="4893" y="11896"/>
                  <a:pt x="5165" y="11757"/>
                  <a:pt x="5473" y="11757"/>
                </a:cubicBezTo>
                <a:cubicBezTo>
                  <a:pt x="5543" y="11757"/>
                  <a:pt x="5615" y="11764"/>
                  <a:pt x="5688" y="11778"/>
                </a:cubicBezTo>
                <a:cubicBezTo>
                  <a:pt x="5989" y="11831"/>
                  <a:pt x="6255" y="11985"/>
                  <a:pt x="6380" y="12298"/>
                </a:cubicBezTo>
                <a:cubicBezTo>
                  <a:pt x="6451" y="12470"/>
                  <a:pt x="6468" y="12653"/>
                  <a:pt x="6504" y="12830"/>
                </a:cubicBezTo>
                <a:cubicBezTo>
                  <a:pt x="6610" y="13380"/>
                  <a:pt x="6504" y="13883"/>
                  <a:pt x="6161" y="14332"/>
                </a:cubicBezTo>
                <a:cubicBezTo>
                  <a:pt x="6096" y="14421"/>
                  <a:pt x="6013" y="14492"/>
                  <a:pt x="5924" y="14563"/>
                </a:cubicBezTo>
                <a:cubicBezTo>
                  <a:pt x="5700" y="14722"/>
                  <a:pt x="5440" y="14823"/>
                  <a:pt x="5179" y="14906"/>
                </a:cubicBezTo>
                <a:cubicBezTo>
                  <a:pt x="4819" y="15028"/>
                  <a:pt x="4460" y="15099"/>
                  <a:pt x="4100" y="15099"/>
                </a:cubicBezTo>
                <a:cubicBezTo>
                  <a:pt x="3734" y="15099"/>
                  <a:pt x="3368" y="15026"/>
                  <a:pt x="3004" y="14858"/>
                </a:cubicBezTo>
                <a:cubicBezTo>
                  <a:pt x="2950" y="14858"/>
                  <a:pt x="2903" y="14835"/>
                  <a:pt x="2879" y="14781"/>
                </a:cubicBezTo>
                <a:cubicBezTo>
                  <a:pt x="2850" y="14775"/>
                  <a:pt x="2826" y="14764"/>
                  <a:pt x="2814" y="14734"/>
                </a:cubicBezTo>
                <a:cubicBezTo>
                  <a:pt x="2619" y="14604"/>
                  <a:pt x="2619" y="14604"/>
                  <a:pt x="2726" y="14427"/>
                </a:cubicBezTo>
                <a:cubicBezTo>
                  <a:pt x="2738" y="14350"/>
                  <a:pt x="2785" y="14285"/>
                  <a:pt x="2832" y="14226"/>
                </a:cubicBezTo>
                <a:cubicBezTo>
                  <a:pt x="2838" y="14167"/>
                  <a:pt x="2862" y="14119"/>
                  <a:pt x="2915" y="14090"/>
                </a:cubicBezTo>
                <a:cubicBezTo>
                  <a:pt x="2933" y="14054"/>
                  <a:pt x="2945" y="14019"/>
                  <a:pt x="2962" y="13983"/>
                </a:cubicBezTo>
                <a:cubicBezTo>
                  <a:pt x="3252" y="13498"/>
                  <a:pt x="3483" y="12978"/>
                  <a:pt x="3684" y="12452"/>
                </a:cubicBezTo>
                <a:cubicBezTo>
                  <a:pt x="3755" y="12257"/>
                  <a:pt x="3808" y="12056"/>
                  <a:pt x="3914" y="11873"/>
                </a:cubicBezTo>
                <a:cubicBezTo>
                  <a:pt x="3914" y="11843"/>
                  <a:pt x="3920" y="11813"/>
                  <a:pt x="3944" y="11796"/>
                </a:cubicBezTo>
                <a:cubicBezTo>
                  <a:pt x="4015" y="11601"/>
                  <a:pt x="4080" y="11405"/>
                  <a:pt x="4151" y="11204"/>
                </a:cubicBezTo>
                <a:cubicBezTo>
                  <a:pt x="4151" y="11175"/>
                  <a:pt x="4151" y="11145"/>
                  <a:pt x="4174" y="11128"/>
                </a:cubicBezTo>
                <a:cubicBezTo>
                  <a:pt x="4298" y="10542"/>
                  <a:pt x="4375" y="9963"/>
                  <a:pt x="4233" y="9372"/>
                </a:cubicBezTo>
                <a:cubicBezTo>
                  <a:pt x="4216" y="9312"/>
                  <a:pt x="4198" y="9259"/>
                  <a:pt x="4180" y="9206"/>
                </a:cubicBezTo>
                <a:cubicBezTo>
                  <a:pt x="4139" y="9135"/>
                  <a:pt x="4092" y="9076"/>
                  <a:pt x="4056" y="9005"/>
                </a:cubicBezTo>
                <a:cubicBezTo>
                  <a:pt x="3944" y="8769"/>
                  <a:pt x="3784" y="8579"/>
                  <a:pt x="3589" y="8414"/>
                </a:cubicBezTo>
                <a:cubicBezTo>
                  <a:pt x="3447" y="8296"/>
                  <a:pt x="3447" y="8296"/>
                  <a:pt x="3542" y="8136"/>
                </a:cubicBezTo>
                <a:cubicBezTo>
                  <a:pt x="3559" y="8112"/>
                  <a:pt x="3571" y="8095"/>
                  <a:pt x="3583" y="8071"/>
                </a:cubicBezTo>
                <a:cubicBezTo>
                  <a:pt x="3961" y="7474"/>
                  <a:pt x="4180" y="6829"/>
                  <a:pt x="4263" y="6132"/>
                </a:cubicBezTo>
                <a:cubicBezTo>
                  <a:pt x="4293" y="5895"/>
                  <a:pt x="4263" y="5665"/>
                  <a:pt x="4263" y="5434"/>
                </a:cubicBezTo>
                <a:cubicBezTo>
                  <a:pt x="4233" y="5251"/>
                  <a:pt x="4210" y="5067"/>
                  <a:pt x="4180" y="4884"/>
                </a:cubicBezTo>
                <a:cubicBezTo>
                  <a:pt x="4080" y="4624"/>
                  <a:pt x="4080" y="4624"/>
                  <a:pt x="4334" y="4600"/>
                </a:cubicBezTo>
                <a:cubicBezTo>
                  <a:pt x="4381" y="4571"/>
                  <a:pt x="4440" y="4571"/>
                  <a:pt x="4494" y="4571"/>
                </a:cubicBezTo>
                <a:cubicBezTo>
                  <a:pt x="4512" y="4553"/>
                  <a:pt x="4533" y="4545"/>
                  <a:pt x="4555" y="4545"/>
                </a:cubicBezTo>
                <a:cubicBezTo>
                  <a:pt x="4562" y="4545"/>
                  <a:pt x="4569" y="4546"/>
                  <a:pt x="4576" y="4547"/>
                </a:cubicBezTo>
                <a:cubicBezTo>
                  <a:pt x="4612" y="4541"/>
                  <a:pt x="4653" y="4535"/>
                  <a:pt x="4689" y="4529"/>
                </a:cubicBezTo>
                <a:cubicBezTo>
                  <a:pt x="4716" y="4506"/>
                  <a:pt x="4747" y="4498"/>
                  <a:pt x="4779" y="4498"/>
                </a:cubicBezTo>
                <a:cubicBezTo>
                  <a:pt x="4788" y="4498"/>
                  <a:pt x="4798" y="4499"/>
                  <a:pt x="4807" y="4500"/>
                </a:cubicBezTo>
                <a:cubicBezTo>
                  <a:pt x="4890" y="4482"/>
                  <a:pt x="4967" y="4470"/>
                  <a:pt x="5043" y="4453"/>
                </a:cubicBezTo>
                <a:cubicBezTo>
                  <a:pt x="5156" y="4399"/>
                  <a:pt x="5280" y="4376"/>
                  <a:pt x="5398" y="4346"/>
                </a:cubicBezTo>
                <a:cubicBezTo>
                  <a:pt x="5422" y="4340"/>
                  <a:pt x="5451" y="4334"/>
                  <a:pt x="5475" y="4322"/>
                </a:cubicBezTo>
                <a:cubicBezTo>
                  <a:pt x="5489" y="4304"/>
                  <a:pt x="5509" y="4297"/>
                  <a:pt x="5531" y="4297"/>
                </a:cubicBezTo>
                <a:cubicBezTo>
                  <a:pt x="5538" y="4297"/>
                  <a:pt x="5545" y="4297"/>
                  <a:pt x="5552" y="4299"/>
                </a:cubicBezTo>
                <a:cubicBezTo>
                  <a:pt x="5670" y="4252"/>
                  <a:pt x="5782" y="4192"/>
                  <a:pt x="5907" y="4175"/>
                </a:cubicBezTo>
                <a:cubicBezTo>
                  <a:pt x="5942" y="4145"/>
                  <a:pt x="5983" y="4139"/>
                  <a:pt x="6025" y="4139"/>
                </a:cubicBezTo>
                <a:cubicBezTo>
                  <a:pt x="6114" y="4074"/>
                  <a:pt x="6226" y="4074"/>
                  <a:pt x="6326" y="4039"/>
                </a:cubicBezTo>
                <a:cubicBezTo>
                  <a:pt x="6451" y="3991"/>
                  <a:pt x="6575" y="3956"/>
                  <a:pt x="6687" y="3885"/>
                </a:cubicBezTo>
                <a:cubicBezTo>
                  <a:pt x="6764" y="3826"/>
                  <a:pt x="6841" y="3784"/>
                  <a:pt x="6929" y="3749"/>
                </a:cubicBezTo>
                <a:cubicBezTo>
                  <a:pt x="6935" y="3743"/>
                  <a:pt x="6947" y="3737"/>
                  <a:pt x="6959" y="3737"/>
                </a:cubicBezTo>
                <a:cubicBezTo>
                  <a:pt x="7093" y="3638"/>
                  <a:pt x="7156" y="3590"/>
                  <a:pt x="7215" y="3590"/>
                </a:cubicBezTo>
                <a:cubicBezTo>
                  <a:pt x="7269" y="3590"/>
                  <a:pt x="7319" y="3629"/>
                  <a:pt x="7414" y="3702"/>
                </a:cubicBezTo>
                <a:cubicBezTo>
                  <a:pt x="7491" y="3714"/>
                  <a:pt x="7538" y="3767"/>
                  <a:pt x="7615" y="3790"/>
                </a:cubicBezTo>
                <a:cubicBezTo>
                  <a:pt x="7924" y="3870"/>
                  <a:pt x="8235" y="3901"/>
                  <a:pt x="8546" y="3901"/>
                </a:cubicBezTo>
                <a:cubicBezTo>
                  <a:pt x="8766" y="3901"/>
                  <a:pt x="8986" y="3886"/>
                  <a:pt x="9206" y="3861"/>
                </a:cubicBezTo>
                <a:lnTo>
                  <a:pt x="9247" y="3861"/>
                </a:lnTo>
                <a:cubicBezTo>
                  <a:pt x="9324" y="3832"/>
                  <a:pt x="9401" y="3832"/>
                  <a:pt x="9484" y="3826"/>
                </a:cubicBezTo>
                <a:cubicBezTo>
                  <a:pt x="9608" y="3802"/>
                  <a:pt x="9732" y="3761"/>
                  <a:pt x="9862" y="3749"/>
                </a:cubicBezTo>
                <a:cubicBezTo>
                  <a:pt x="10045" y="3731"/>
                  <a:pt x="10205" y="3648"/>
                  <a:pt x="10376" y="3601"/>
                </a:cubicBezTo>
                <a:cubicBezTo>
                  <a:pt x="10506" y="3566"/>
                  <a:pt x="10636" y="3501"/>
                  <a:pt x="10767" y="3465"/>
                </a:cubicBezTo>
                <a:cubicBezTo>
                  <a:pt x="10802" y="3371"/>
                  <a:pt x="10891" y="3365"/>
                  <a:pt x="10968" y="3329"/>
                </a:cubicBezTo>
                <a:cubicBezTo>
                  <a:pt x="10985" y="3323"/>
                  <a:pt x="11009" y="3311"/>
                  <a:pt x="11027" y="3306"/>
                </a:cubicBezTo>
                <a:cubicBezTo>
                  <a:pt x="11115" y="3235"/>
                  <a:pt x="11216" y="3181"/>
                  <a:pt x="11328" y="3152"/>
                </a:cubicBezTo>
                <a:cubicBezTo>
                  <a:pt x="11346" y="3128"/>
                  <a:pt x="11376" y="3116"/>
                  <a:pt x="11405" y="3116"/>
                </a:cubicBezTo>
                <a:cubicBezTo>
                  <a:pt x="11464" y="3057"/>
                  <a:pt x="11529" y="3022"/>
                  <a:pt x="11600" y="2998"/>
                </a:cubicBezTo>
                <a:cubicBezTo>
                  <a:pt x="11624" y="2969"/>
                  <a:pt x="11653" y="2951"/>
                  <a:pt x="11689" y="2951"/>
                </a:cubicBezTo>
                <a:cubicBezTo>
                  <a:pt x="11730" y="2909"/>
                  <a:pt x="11778" y="2880"/>
                  <a:pt x="11831" y="2862"/>
                </a:cubicBezTo>
                <a:cubicBezTo>
                  <a:pt x="11854" y="2850"/>
                  <a:pt x="11884" y="2838"/>
                  <a:pt x="11908" y="2821"/>
                </a:cubicBezTo>
                <a:cubicBezTo>
                  <a:pt x="11967" y="2768"/>
                  <a:pt x="12032" y="2714"/>
                  <a:pt x="12115" y="2685"/>
                </a:cubicBezTo>
                <a:lnTo>
                  <a:pt x="12126" y="2673"/>
                </a:lnTo>
                <a:cubicBezTo>
                  <a:pt x="12215" y="2596"/>
                  <a:pt x="12316" y="2531"/>
                  <a:pt x="12428" y="2496"/>
                </a:cubicBezTo>
                <a:cubicBezTo>
                  <a:pt x="12428" y="2484"/>
                  <a:pt x="12434" y="2478"/>
                  <a:pt x="12446" y="2478"/>
                </a:cubicBezTo>
                <a:cubicBezTo>
                  <a:pt x="12475" y="2448"/>
                  <a:pt x="12505" y="2413"/>
                  <a:pt x="12540" y="2389"/>
                </a:cubicBezTo>
                <a:cubicBezTo>
                  <a:pt x="12919" y="2159"/>
                  <a:pt x="13303" y="1940"/>
                  <a:pt x="13729" y="1810"/>
                </a:cubicBezTo>
                <a:cubicBezTo>
                  <a:pt x="13977" y="1733"/>
                  <a:pt x="14231" y="1686"/>
                  <a:pt x="14468" y="1579"/>
                </a:cubicBezTo>
                <a:cubicBezTo>
                  <a:pt x="14486" y="1575"/>
                  <a:pt x="14503" y="1573"/>
                  <a:pt x="14519" y="1573"/>
                </a:cubicBezTo>
                <a:cubicBezTo>
                  <a:pt x="14595" y="1573"/>
                  <a:pt x="14643" y="1618"/>
                  <a:pt x="14692" y="1691"/>
                </a:cubicBezTo>
                <a:cubicBezTo>
                  <a:pt x="14935" y="2046"/>
                  <a:pt x="15029" y="2448"/>
                  <a:pt x="15088" y="2862"/>
                </a:cubicBezTo>
                <a:cubicBezTo>
                  <a:pt x="15106" y="2980"/>
                  <a:pt x="15083" y="3093"/>
                  <a:pt x="15035" y="3205"/>
                </a:cubicBezTo>
                <a:cubicBezTo>
                  <a:pt x="14923" y="3459"/>
                  <a:pt x="14763" y="3678"/>
                  <a:pt x="14586" y="3885"/>
                </a:cubicBezTo>
                <a:cubicBezTo>
                  <a:pt x="14367" y="4151"/>
                  <a:pt x="14089" y="4322"/>
                  <a:pt x="13735" y="4346"/>
                </a:cubicBezTo>
                <a:cubicBezTo>
                  <a:pt x="13599" y="4358"/>
                  <a:pt x="13463" y="4382"/>
                  <a:pt x="13327" y="4382"/>
                </a:cubicBezTo>
                <a:cubicBezTo>
                  <a:pt x="13126" y="4382"/>
                  <a:pt x="12919" y="4376"/>
                  <a:pt x="12789" y="4175"/>
                </a:cubicBezTo>
                <a:cubicBezTo>
                  <a:pt x="12706" y="4121"/>
                  <a:pt x="12682" y="4033"/>
                  <a:pt x="12664" y="3938"/>
                </a:cubicBezTo>
                <a:cubicBezTo>
                  <a:pt x="12605" y="3855"/>
                  <a:pt x="12570" y="3767"/>
                  <a:pt x="12623" y="3666"/>
                </a:cubicBezTo>
                <a:cubicBezTo>
                  <a:pt x="12629" y="3412"/>
                  <a:pt x="12700" y="3306"/>
                  <a:pt x="12895" y="3258"/>
                </a:cubicBezTo>
                <a:cubicBezTo>
                  <a:pt x="12907" y="3251"/>
                  <a:pt x="12918" y="3248"/>
                  <a:pt x="12930" y="3248"/>
                </a:cubicBezTo>
                <a:cubicBezTo>
                  <a:pt x="12947" y="3248"/>
                  <a:pt x="12963" y="3256"/>
                  <a:pt x="12978" y="3270"/>
                </a:cubicBezTo>
                <a:cubicBezTo>
                  <a:pt x="13055" y="3282"/>
                  <a:pt x="13102" y="3329"/>
                  <a:pt x="13131" y="3400"/>
                </a:cubicBezTo>
                <a:cubicBezTo>
                  <a:pt x="13179" y="3495"/>
                  <a:pt x="13078" y="3560"/>
                  <a:pt x="13061" y="3654"/>
                </a:cubicBezTo>
                <a:cubicBezTo>
                  <a:pt x="13089" y="3661"/>
                  <a:pt x="13116" y="3664"/>
                  <a:pt x="13142" y="3664"/>
                </a:cubicBezTo>
                <a:cubicBezTo>
                  <a:pt x="13282" y="3664"/>
                  <a:pt x="13398" y="3584"/>
                  <a:pt x="13528" y="3554"/>
                </a:cubicBezTo>
                <a:cubicBezTo>
                  <a:pt x="13539" y="3542"/>
                  <a:pt x="13551" y="3524"/>
                  <a:pt x="13563" y="3507"/>
                </a:cubicBezTo>
                <a:cubicBezTo>
                  <a:pt x="13604" y="3501"/>
                  <a:pt x="13634" y="3477"/>
                  <a:pt x="13652" y="3436"/>
                </a:cubicBezTo>
                <a:cubicBezTo>
                  <a:pt x="13681" y="3406"/>
                  <a:pt x="13711" y="3377"/>
                  <a:pt x="13740" y="3347"/>
                </a:cubicBezTo>
                <a:cubicBezTo>
                  <a:pt x="13782" y="3099"/>
                  <a:pt x="13705" y="2969"/>
                  <a:pt x="13474" y="2874"/>
                </a:cubicBezTo>
                <a:cubicBezTo>
                  <a:pt x="13386" y="2841"/>
                  <a:pt x="13297" y="2802"/>
                  <a:pt x="13195" y="2802"/>
                </a:cubicBezTo>
                <a:cubicBezTo>
                  <a:pt x="13187" y="2802"/>
                  <a:pt x="13180" y="2803"/>
                  <a:pt x="13173" y="2803"/>
                </a:cubicBezTo>
                <a:cubicBezTo>
                  <a:pt x="13148" y="2828"/>
                  <a:pt x="13121" y="2838"/>
                  <a:pt x="13092" y="2838"/>
                </a:cubicBezTo>
                <a:cubicBezTo>
                  <a:pt x="13080" y="2838"/>
                  <a:pt x="13067" y="2836"/>
                  <a:pt x="13055" y="2833"/>
                </a:cubicBezTo>
                <a:cubicBezTo>
                  <a:pt x="12954" y="2862"/>
                  <a:pt x="12854" y="2898"/>
                  <a:pt x="12753" y="2927"/>
                </a:cubicBezTo>
                <a:cubicBezTo>
                  <a:pt x="12724" y="2969"/>
                  <a:pt x="12676" y="2998"/>
                  <a:pt x="12629" y="3016"/>
                </a:cubicBezTo>
                <a:cubicBezTo>
                  <a:pt x="12617" y="3028"/>
                  <a:pt x="12605" y="3034"/>
                  <a:pt x="12599" y="3045"/>
                </a:cubicBezTo>
                <a:cubicBezTo>
                  <a:pt x="12540" y="3093"/>
                  <a:pt x="12487" y="3146"/>
                  <a:pt x="12434" y="3199"/>
                </a:cubicBezTo>
                <a:cubicBezTo>
                  <a:pt x="12422" y="3246"/>
                  <a:pt x="12398" y="3282"/>
                  <a:pt x="12363" y="3317"/>
                </a:cubicBezTo>
                <a:cubicBezTo>
                  <a:pt x="12322" y="3447"/>
                  <a:pt x="12274" y="3578"/>
                  <a:pt x="12233" y="3708"/>
                </a:cubicBezTo>
                <a:cubicBezTo>
                  <a:pt x="12227" y="3773"/>
                  <a:pt x="12239" y="3844"/>
                  <a:pt x="12197" y="3903"/>
                </a:cubicBezTo>
                <a:cubicBezTo>
                  <a:pt x="12191" y="3926"/>
                  <a:pt x="12191" y="3956"/>
                  <a:pt x="12191" y="3980"/>
                </a:cubicBezTo>
                <a:cubicBezTo>
                  <a:pt x="12227" y="4098"/>
                  <a:pt x="12251" y="4222"/>
                  <a:pt x="12310" y="4334"/>
                </a:cubicBezTo>
                <a:cubicBezTo>
                  <a:pt x="12351" y="4364"/>
                  <a:pt x="12381" y="4399"/>
                  <a:pt x="12392" y="4447"/>
                </a:cubicBezTo>
                <a:cubicBezTo>
                  <a:pt x="12416" y="4476"/>
                  <a:pt x="12440" y="4512"/>
                  <a:pt x="12463" y="4541"/>
                </a:cubicBezTo>
                <a:cubicBezTo>
                  <a:pt x="12505" y="4547"/>
                  <a:pt x="12528" y="4571"/>
                  <a:pt x="12546" y="4606"/>
                </a:cubicBezTo>
                <a:cubicBezTo>
                  <a:pt x="12706" y="4730"/>
                  <a:pt x="12865" y="4843"/>
                  <a:pt x="13061" y="4914"/>
                </a:cubicBezTo>
                <a:cubicBezTo>
                  <a:pt x="13137" y="4931"/>
                  <a:pt x="13214" y="4949"/>
                  <a:pt x="13291" y="4967"/>
                </a:cubicBezTo>
                <a:cubicBezTo>
                  <a:pt x="13445" y="4961"/>
                  <a:pt x="13604" y="4961"/>
                  <a:pt x="13758" y="4955"/>
                </a:cubicBezTo>
                <a:cubicBezTo>
                  <a:pt x="13778" y="4941"/>
                  <a:pt x="13801" y="4930"/>
                  <a:pt x="13825" y="4930"/>
                </a:cubicBezTo>
                <a:cubicBezTo>
                  <a:pt x="13831" y="4930"/>
                  <a:pt x="13836" y="4930"/>
                  <a:pt x="13841" y="4931"/>
                </a:cubicBezTo>
                <a:cubicBezTo>
                  <a:pt x="13965" y="4872"/>
                  <a:pt x="14095" y="4872"/>
                  <a:pt x="14231" y="4872"/>
                </a:cubicBezTo>
                <a:cubicBezTo>
                  <a:pt x="14592" y="4707"/>
                  <a:pt x="14893" y="4476"/>
                  <a:pt x="15071" y="4104"/>
                </a:cubicBezTo>
                <a:cubicBezTo>
                  <a:pt x="15201" y="3832"/>
                  <a:pt x="15242" y="3530"/>
                  <a:pt x="15254" y="3229"/>
                </a:cubicBezTo>
                <a:cubicBezTo>
                  <a:pt x="15272" y="2815"/>
                  <a:pt x="15195" y="2413"/>
                  <a:pt x="15041" y="2028"/>
                </a:cubicBezTo>
                <a:cubicBezTo>
                  <a:pt x="15000" y="1922"/>
                  <a:pt x="14947" y="1827"/>
                  <a:pt x="14893" y="1733"/>
                </a:cubicBezTo>
                <a:cubicBezTo>
                  <a:pt x="14858" y="1680"/>
                  <a:pt x="14805" y="1632"/>
                  <a:pt x="14811" y="1556"/>
                </a:cubicBezTo>
                <a:cubicBezTo>
                  <a:pt x="14917" y="1532"/>
                  <a:pt x="15029" y="1544"/>
                  <a:pt x="15136" y="1508"/>
                </a:cubicBezTo>
                <a:cubicBezTo>
                  <a:pt x="15252" y="1508"/>
                  <a:pt x="15368" y="1508"/>
                  <a:pt x="15484" y="1508"/>
                </a:cubicBezTo>
                <a:cubicBezTo>
                  <a:pt x="15717" y="1508"/>
                  <a:pt x="15948" y="1510"/>
                  <a:pt x="16176" y="1526"/>
                </a:cubicBezTo>
                <a:cubicBezTo>
                  <a:pt x="16490" y="1544"/>
                  <a:pt x="16797" y="1597"/>
                  <a:pt x="17087" y="1733"/>
                </a:cubicBezTo>
                <a:cubicBezTo>
                  <a:pt x="17270" y="1810"/>
                  <a:pt x="17400" y="1946"/>
                  <a:pt x="17513" y="2099"/>
                </a:cubicBezTo>
                <a:cubicBezTo>
                  <a:pt x="17578" y="2182"/>
                  <a:pt x="17637" y="2271"/>
                  <a:pt x="17696" y="2354"/>
                </a:cubicBezTo>
                <a:cubicBezTo>
                  <a:pt x="17861" y="2567"/>
                  <a:pt x="17968" y="2809"/>
                  <a:pt x="17997" y="3075"/>
                </a:cubicBezTo>
                <a:cubicBezTo>
                  <a:pt x="18003" y="3105"/>
                  <a:pt x="18009" y="3128"/>
                  <a:pt x="18015" y="3152"/>
                </a:cubicBezTo>
                <a:cubicBezTo>
                  <a:pt x="18045" y="3205"/>
                  <a:pt x="18045" y="3258"/>
                  <a:pt x="18033" y="3311"/>
                </a:cubicBezTo>
                <a:cubicBezTo>
                  <a:pt x="18033" y="3341"/>
                  <a:pt x="18033" y="3365"/>
                  <a:pt x="18033" y="3388"/>
                </a:cubicBezTo>
                <a:cubicBezTo>
                  <a:pt x="18045" y="3483"/>
                  <a:pt x="18056" y="3578"/>
                  <a:pt x="18015" y="3666"/>
                </a:cubicBezTo>
                <a:cubicBezTo>
                  <a:pt x="18009" y="3767"/>
                  <a:pt x="17974" y="3861"/>
                  <a:pt x="17932" y="3950"/>
                </a:cubicBezTo>
                <a:cubicBezTo>
                  <a:pt x="17912" y="4001"/>
                  <a:pt x="17878" y="4035"/>
                  <a:pt x="17822" y="4035"/>
                </a:cubicBezTo>
                <a:cubicBezTo>
                  <a:pt x="17814" y="4035"/>
                  <a:pt x="17806" y="4034"/>
                  <a:pt x="17796" y="4033"/>
                </a:cubicBezTo>
                <a:cubicBezTo>
                  <a:pt x="17699" y="4022"/>
                  <a:pt x="17603" y="4017"/>
                  <a:pt x="17506" y="4017"/>
                </a:cubicBezTo>
                <a:cubicBezTo>
                  <a:pt x="17233" y="4017"/>
                  <a:pt x="16962" y="4056"/>
                  <a:pt x="16691" y="4104"/>
                </a:cubicBezTo>
                <a:cubicBezTo>
                  <a:pt x="16212" y="4181"/>
                  <a:pt x="15757" y="4340"/>
                  <a:pt x="15343" y="4606"/>
                </a:cubicBezTo>
                <a:cubicBezTo>
                  <a:pt x="15236" y="4707"/>
                  <a:pt x="15148" y="4843"/>
                  <a:pt x="15023" y="4931"/>
                </a:cubicBezTo>
                <a:cubicBezTo>
                  <a:pt x="14935" y="5091"/>
                  <a:pt x="14840" y="5245"/>
                  <a:pt x="14817" y="5434"/>
                </a:cubicBezTo>
                <a:cubicBezTo>
                  <a:pt x="14805" y="5582"/>
                  <a:pt x="14840" y="5718"/>
                  <a:pt x="14870" y="5860"/>
                </a:cubicBezTo>
                <a:cubicBezTo>
                  <a:pt x="14899" y="5883"/>
                  <a:pt x="14905" y="5907"/>
                  <a:pt x="14911" y="5937"/>
                </a:cubicBezTo>
                <a:cubicBezTo>
                  <a:pt x="15071" y="6203"/>
                  <a:pt x="15313" y="6333"/>
                  <a:pt x="15603" y="6392"/>
                </a:cubicBezTo>
                <a:cubicBezTo>
                  <a:pt x="15612" y="6390"/>
                  <a:pt x="15620" y="6390"/>
                  <a:pt x="15627" y="6390"/>
                </a:cubicBezTo>
                <a:cubicBezTo>
                  <a:pt x="15650" y="6390"/>
                  <a:pt x="15668" y="6396"/>
                  <a:pt x="15686" y="6410"/>
                </a:cubicBezTo>
                <a:cubicBezTo>
                  <a:pt x="15693" y="6410"/>
                  <a:pt x="15701" y="6410"/>
                  <a:pt x="15708" y="6410"/>
                </a:cubicBezTo>
                <a:cubicBezTo>
                  <a:pt x="16201" y="6410"/>
                  <a:pt x="16613" y="6221"/>
                  <a:pt x="16945" y="5866"/>
                </a:cubicBezTo>
                <a:cubicBezTo>
                  <a:pt x="17034" y="5771"/>
                  <a:pt x="17134" y="5688"/>
                  <a:pt x="17211" y="5588"/>
                </a:cubicBezTo>
                <a:cubicBezTo>
                  <a:pt x="17223" y="5564"/>
                  <a:pt x="17229" y="5540"/>
                  <a:pt x="17246" y="5517"/>
                </a:cubicBezTo>
                <a:cubicBezTo>
                  <a:pt x="17583" y="5138"/>
                  <a:pt x="17861" y="4730"/>
                  <a:pt x="18021" y="4246"/>
                </a:cubicBezTo>
                <a:cubicBezTo>
                  <a:pt x="18042" y="4181"/>
                  <a:pt x="18082" y="4148"/>
                  <a:pt x="18136" y="4148"/>
                </a:cubicBezTo>
                <a:cubicBezTo>
                  <a:pt x="18157" y="4148"/>
                  <a:pt x="18180" y="4153"/>
                  <a:pt x="18204" y="4163"/>
                </a:cubicBezTo>
                <a:cubicBezTo>
                  <a:pt x="18231" y="4162"/>
                  <a:pt x="18258" y="4162"/>
                  <a:pt x="18284" y="4162"/>
                </a:cubicBezTo>
                <a:cubicBezTo>
                  <a:pt x="18465" y="4162"/>
                  <a:pt x="18644" y="4178"/>
                  <a:pt x="18819" y="4204"/>
                </a:cubicBezTo>
                <a:cubicBezTo>
                  <a:pt x="19002" y="4222"/>
                  <a:pt x="19180" y="4228"/>
                  <a:pt x="19363" y="4246"/>
                </a:cubicBezTo>
                <a:cubicBezTo>
                  <a:pt x="19405" y="4246"/>
                  <a:pt x="19452" y="4257"/>
                  <a:pt x="19493" y="4263"/>
                </a:cubicBezTo>
                <a:cubicBezTo>
                  <a:pt x="19765" y="4257"/>
                  <a:pt x="20031" y="4263"/>
                  <a:pt x="20297" y="4246"/>
                </a:cubicBezTo>
                <a:cubicBezTo>
                  <a:pt x="20776" y="4216"/>
                  <a:pt x="21243" y="4127"/>
                  <a:pt x="21698" y="3980"/>
                </a:cubicBezTo>
                <a:cubicBezTo>
                  <a:pt x="21716" y="3956"/>
                  <a:pt x="21740" y="3938"/>
                  <a:pt x="21775" y="3938"/>
                </a:cubicBezTo>
                <a:cubicBezTo>
                  <a:pt x="21793" y="3915"/>
                  <a:pt x="21823" y="3903"/>
                  <a:pt x="21852" y="3897"/>
                </a:cubicBezTo>
                <a:cubicBezTo>
                  <a:pt x="21882" y="3844"/>
                  <a:pt x="21941" y="3826"/>
                  <a:pt x="21988" y="3790"/>
                </a:cubicBezTo>
                <a:cubicBezTo>
                  <a:pt x="22136" y="3660"/>
                  <a:pt x="22272" y="3518"/>
                  <a:pt x="22325" y="3311"/>
                </a:cubicBezTo>
                <a:cubicBezTo>
                  <a:pt x="22307" y="3211"/>
                  <a:pt x="22361" y="3116"/>
                  <a:pt x="22337" y="3010"/>
                </a:cubicBezTo>
                <a:cubicBezTo>
                  <a:pt x="22278" y="2762"/>
                  <a:pt x="22171" y="2555"/>
                  <a:pt x="21988" y="2377"/>
                </a:cubicBezTo>
                <a:cubicBezTo>
                  <a:pt x="21809" y="2250"/>
                  <a:pt x="21624" y="2123"/>
                  <a:pt x="21389" y="2123"/>
                </a:cubicBezTo>
                <a:cubicBezTo>
                  <a:pt x="21384" y="2123"/>
                  <a:pt x="21379" y="2123"/>
                  <a:pt x="21373" y="2123"/>
                </a:cubicBezTo>
                <a:cubicBezTo>
                  <a:pt x="21149" y="2129"/>
                  <a:pt x="20918" y="2105"/>
                  <a:pt x="20711" y="2235"/>
                </a:cubicBezTo>
                <a:cubicBezTo>
                  <a:pt x="20676" y="2259"/>
                  <a:pt x="20622" y="2253"/>
                  <a:pt x="20575" y="2259"/>
                </a:cubicBezTo>
                <a:cubicBezTo>
                  <a:pt x="20510" y="2306"/>
                  <a:pt x="20439" y="2354"/>
                  <a:pt x="20356" y="2365"/>
                </a:cubicBezTo>
                <a:cubicBezTo>
                  <a:pt x="20067" y="2537"/>
                  <a:pt x="19836" y="2768"/>
                  <a:pt x="19688" y="3075"/>
                </a:cubicBezTo>
                <a:cubicBezTo>
                  <a:pt x="19671" y="3205"/>
                  <a:pt x="19629" y="3341"/>
                  <a:pt x="19700" y="3465"/>
                </a:cubicBezTo>
                <a:cubicBezTo>
                  <a:pt x="19712" y="3489"/>
                  <a:pt x="19730" y="3507"/>
                  <a:pt x="19742" y="3530"/>
                </a:cubicBezTo>
                <a:cubicBezTo>
                  <a:pt x="19871" y="3780"/>
                  <a:pt x="19958" y="3838"/>
                  <a:pt x="20112" y="3838"/>
                </a:cubicBezTo>
                <a:cubicBezTo>
                  <a:pt x="20183" y="3838"/>
                  <a:pt x="20269" y="3825"/>
                  <a:pt x="20380" y="3814"/>
                </a:cubicBezTo>
                <a:cubicBezTo>
                  <a:pt x="20457" y="3808"/>
                  <a:pt x="20504" y="3708"/>
                  <a:pt x="20593" y="3702"/>
                </a:cubicBezTo>
                <a:cubicBezTo>
                  <a:pt x="20605" y="3690"/>
                  <a:pt x="20617" y="3678"/>
                  <a:pt x="20628" y="3666"/>
                </a:cubicBezTo>
                <a:cubicBezTo>
                  <a:pt x="20634" y="3542"/>
                  <a:pt x="20522" y="3465"/>
                  <a:pt x="20504" y="3353"/>
                </a:cubicBezTo>
                <a:cubicBezTo>
                  <a:pt x="20463" y="3294"/>
                  <a:pt x="20427" y="3223"/>
                  <a:pt x="20404" y="3152"/>
                </a:cubicBezTo>
                <a:cubicBezTo>
                  <a:pt x="20380" y="3145"/>
                  <a:pt x="20358" y="3141"/>
                  <a:pt x="20337" y="3141"/>
                </a:cubicBezTo>
                <a:cubicBezTo>
                  <a:pt x="20291" y="3141"/>
                  <a:pt x="20251" y="3160"/>
                  <a:pt x="20214" y="3205"/>
                </a:cubicBezTo>
                <a:cubicBezTo>
                  <a:pt x="20144" y="3288"/>
                  <a:pt x="20043" y="3323"/>
                  <a:pt x="19937" y="3329"/>
                </a:cubicBezTo>
                <a:cubicBezTo>
                  <a:pt x="19883" y="3329"/>
                  <a:pt x="19830" y="3300"/>
                  <a:pt x="19866" y="3235"/>
                </a:cubicBezTo>
                <a:cubicBezTo>
                  <a:pt x="19925" y="3134"/>
                  <a:pt x="19948" y="3010"/>
                  <a:pt x="20055" y="2945"/>
                </a:cubicBezTo>
                <a:cubicBezTo>
                  <a:pt x="20386" y="2531"/>
                  <a:pt x="20743" y="2377"/>
                  <a:pt x="21140" y="2377"/>
                </a:cubicBezTo>
                <a:cubicBezTo>
                  <a:pt x="21282" y="2377"/>
                  <a:pt x="21428" y="2396"/>
                  <a:pt x="21580" y="2431"/>
                </a:cubicBezTo>
                <a:cubicBezTo>
                  <a:pt x="21811" y="2484"/>
                  <a:pt x="21982" y="2637"/>
                  <a:pt x="22053" y="2880"/>
                </a:cubicBezTo>
                <a:cubicBezTo>
                  <a:pt x="22083" y="2915"/>
                  <a:pt x="22089" y="2957"/>
                  <a:pt x="22083" y="2998"/>
                </a:cubicBezTo>
                <a:cubicBezTo>
                  <a:pt x="22089" y="3075"/>
                  <a:pt x="22089" y="3158"/>
                  <a:pt x="22077" y="3235"/>
                </a:cubicBezTo>
                <a:cubicBezTo>
                  <a:pt x="22077" y="3294"/>
                  <a:pt x="22071" y="3359"/>
                  <a:pt x="22018" y="3400"/>
                </a:cubicBezTo>
                <a:cubicBezTo>
                  <a:pt x="21929" y="3601"/>
                  <a:pt x="21775" y="3731"/>
                  <a:pt x="21580" y="3826"/>
                </a:cubicBezTo>
                <a:cubicBezTo>
                  <a:pt x="21533" y="3891"/>
                  <a:pt x="21468" y="3926"/>
                  <a:pt x="21379" y="3926"/>
                </a:cubicBezTo>
                <a:cubicBezTo>
                  <a:pt x="21255" y="3980"/>
                  <a:pt x="21125" y="4009"/>
                  <a:pt x="20989" y="4027"/>
                </a:cubicBezTo>
                <a:cubicBezTo>
                  <a:pt x="20924" y="4065"/>
                  <a:pt x="20854" y="4093"/>
                  <a:pt x="20775" y="4093"/>
                </a:cubicBezTo>
                <a:cubicBezTo>
                  <a:pt x="20768" y="4093"/>
                  <a:pt x="20760" y="4092"/>
                  <a:pt x="20753" y="4092"/>
                </a:cubicBezTo>
                <a:cubicBezTo>
                  <a:pt x="20729" y="4098"/>
                  <a:pt x="20699" y="4098"/>
                  <a:pt x="20676" y="4104"/>
                </a:cubicBezTo>
                <a:cubicBezTo>
                  <a:pt x="20658" y="4117"/>
                  <a:pt x="20637" y="4124"/>
                  <a:pt x="20615" y="4124"/>
                </a:cubicBezTo>
                <a:cubicBezTo>
                  <a:pt x="20608" y="4124"/>
                  <a:pt x="20600" y="4123"/>
                  <a:pt x="20593" y="4121"/>
                </a:cubicBezTo>
                <a:cubicBezTo>
                  <a:pt x="20464" y="4138"/>
                  <a:pt x="20335" y="4144"/>
                  <a:pt x="20206" y="4144"/>
                </a:cubicBezTo>
                <a:cubicBezTo>
                  <a:pt x="20021" y="4144"/>
                  <a:pt x="19837" y="4133"/>
                  <a:pt x="19653" y="4133"/>
                </a:cubicBezTo>
                <a:cubicBezTo>
                  <a:pt x="19635" y="4137"/>
                  <a:pt x="19617" y="4138"/>
                  <a:pt x="19598" y="4138"/>
                </a:cubicBezTo>
                <a:cubicBezTo>
                  <a:pt x="19551" y="4138"/>
                  <a:pt x="19505" y="4128"/>
                  <a:pt x="19458" y="4116"/>
                </a:cubicBezTo>
                <a:cubicBezTo>
                  <a:pt x="19416" y="4121"/>
                  <a:pt x="19381" y="4121"/>
                  <a:pt x="19339" y="4121"/>
                </a:cubicBezTo>
                <a:cubicBezTo>
                  <a:pt x="19325" y="4120"/>
                  <a:pt x="19310" y="4120"/>
                  <a:pt x="19295" y="4120"/>
                </a:cubicBezTo>
                <a:cubicBezTo>
                  <a:pt x="19264" y="4120"/>
                  <a:pt x="19234" y="4121"/>
                  <a:pt x="19203" y="4121"/>
                </a:cubicBezTo>
                <a:cubicBezTo>
                  <a:pt x="19156" y="4121"/>
                  <a:pt x="19109" y="4119"/>
                  <a:pt x="19062" y="4104"/>
                </a:cubicBezTo>
                <a:cubicBezTo>
                  <a:pt x="19008" y="4098"/>
                  <a:pt x="18961" y="4098"/>
                  <a:pt x="18908" y="4092"/>
                </a:cubicBezTo>
                <a:cubicBezTo>
                  <a:pt x="18873" y="4089"/>
                  <a:pt x="18839" y="4089"/>
                  <a:pt x="18804" y="4089"/>
                </a:cubicBezTo>
                <a:cubicBezTo>
                  <a:pt x="18772" y="4089"/>
                  <a:pt x="18739" y="4089"/>
                  <a:pt x="18707" y="4089"/>
                </a:cubicBezTo>
                <a:cubicBezTo>
                  <a:pt x="18615" y="4089"/>
                  <a:pt x="18524" y="4085"/>
                  <a:pt x="18435" y="4051"/>
                </a:cubicBezTo>
                <a:lnTo>
                  <a:pt x="18281" y="4051"/>
                </a:lnTo>
                <a:cubicBezTo>
                  <a:pt x="18257" y="4051"/>
                  <a:pt x="18237" y="4052"/>
                  <a:pt x="18220" y="4052"/>
                </a:cubicBezTo>
                <a:cubicBezTo>
                  <a:pt x="18127" y="4052"/>
                  <a:pt x="18128" y="4033"/>
                  <a:pt x="18163" y="3938"/>
                </a:cubicBezTo>
                <a:cubicBezTo>
                  <a:pt x="18163" y="3897"/>
                  <a:pt x="18175" y="3855"/>
                  <a:pt x="18198" y="3820"/>
                </a:cubicBezTo>
                <a:cubicBezTo>
                  <a:pt x="18198" y="3737"/>
                  <a:pt x="18234" y="3666"/>
                  <a:pt x="18252" y="3583"/>
                </a:cubicBezTo>
                <a:cubicBezTo>
                  <a:pt x="18258" y="3241"/>
                  <a:pt x="18281" y="2898"/>
                  <a:pt x="18151" y="2572"/>
                </a:cubicBezTo>
                <a:cubicBezTo>
                  <a:pt x="18110" y="2525"/>
                  <a:pt x="18086" y="2472"/>
                  <a:pt x="18080" y="2413"/>
                </a:cubicBezTo>
                <a:cubicBezTo>
                  <a:pt x="17956" y="2159"/>
                  <a:pt x="17761" y="1975"/>
                  <a:pt x="17524" y="1827"/>
                </a:cubicBezTo>
                <a:cubicBezTo>
                  <a:pt x="17465" y="1792"/>
                  <a:pt x="17424" y="1745"/>
                  <a:pt x="17377" y="1697"/>
                </a:cubicBezTo>
                <a:cubicBezTo>
                  <a:pt x="17341" y="1697"/>
                  <a:pt x="17317" y="1686"/>
                  <a:pt x="17300" y="1662"/>
                </a:cubicBezTo>
                <a:cubicBezTo>
                  <a:pt x="17264" y="1656"/>
                  <a:pt x="17241" y="1650"/>
                  <a:pt x="17217" y="1626"/>
                </a:cubicBezTo>
                <a:cubicBezTo>
                  <a:pt x="17128" y="1626"/>
                  <a:pt x="17057" y="1573"/>
                  <a:pt x="16975" y="1556"/>
                </a:cubicBezTo>
                <a:cubicBezTo>
                  <a:pt x="16572" y="1445"/>
                  <a:pt x="16165" y="1406"/>
                  <a:pt x="15754" y="1406"/>
                </a:cubicBezTo>
                <a:cubicBezTo>
                  <a:pt x="15549" y="1406"/>
                  <a:pt x="15343" y="1416"/>
                  <a:pt x="15136" y="1431"/>
                </a:cubicBezTo>
                <a:cubicBezTo>
                  <a:pt x="15112" y="1425"/>
                  <a:pt x="15083" y="1425"/>
                  <a:pt x="15059" y="1420"/>
                </a:cubicBezTo>
                <a:cubicBezTo>
                  <a:pt x="14994" y="1425"/>
                  <a:pt x="14929" y="1431"/>
                  <a:pt x="14864" y="1437"/>
                </a:cubicBezTo>
                <a:cubicBezTo>
                  <a:pt x="14837" y="1447"/>
                  <a:pt x="14812" y="1452"/>
                  <a:pt x="14791" y="1452"/>
                </a:cubicBezTo>
                <a:cubicBezTo>
                  <a:pt x="14709" y="1452"/>
                  <a:pt x="14663" y="1388"/>
                  <a:pt x="14621" y="1313"/>
                </a:cubicBezTo>
                <a:cubicBezTo>
                  <a:pt x="14574" y="1284"/>
                  <a:pt x="14556" y="1242"/>
                  <a:pt x="14545" y="1195"/>
                </a:cubicBezTo>
                <a:cubicBezTo>
                  <a:pt x="14379" y="1012"/>
                  <a:pt x="14213" y="840"/>
                  <a:pt x="14024" y="686"/>
                </a:cubicBezTo>
                <a:cubicBezTo>
                  <a:pt x="13947" y="633"/>
                  <a:pt x="13876" y="580"/>
                  <a:pt x="13800" y="521"/>
                </a:cubicBezTo>
                <a:cubicBezTo>
                  <a:pt x="13699" y="503"/>
                  <a:pt x="13616" y="450"/>
                  <a:pt x="13551" y="373"/>
                </a:cubicBezTo>
                <a:cubicBezTo>
                  <a:pt x="13321" y="296"/>
                  <a:pt x="13084" y="219"/>
                  <a:pt x="12854" y="142"/>
                </a:cubicBezTo>
                <a:cubicBezTo>
                  <a:pt x="12806" y="128"/>
                  <a:pt x="12758" y="95"/>
                  <a:pt x="12707" y="95"/>
                </a:cubicBezTo>
                <a:cubicBezTo>
                  <a:pt x="12695" y="95"/>
                  <a:pt x="12683" y="96"/>
                  <a:pt x="12670" y="101"/>
                </a:cubicBezTo>
                <a:cubicBezTo>
                  <a:pt x="12670" y="107"/>
                  <a:pt x="12670" y="107"/>
                  <a:pt x="12670" y="107"/>
                </a:cubicBezTo>
                <a:cubicBezTo>
                  <a:pt x="12664" y="101"/>
                  <a:pt x="12659" y="101"/>
                  <a:pt x="12653" y="101"/>
                </a:cubicBezTo>
                <a:cubicBezTo>
                  <a:pt x="12564" y="60"/>
                  <a:pt x="12469" y="48"/>
                  <a:pt x="12369" y="48"/>
                </a:cubicBezTo>
                <a:cubicBezTo>
                  <a:pt x="12256" y="42"/>
                  <a:pt x="12150" y="30"/>
                  <a:pt x="12038" y="24"/>
                </a:cubicBezTo>
                <a:cubicBezTo>
                  <a:pt x="11979" y="33"/>
                  <a:pt x="11924" y="41"/>
                  <a:pt x="11867" y="41"/>
                </a:cubicBezTo>
                <a:cubicBezTo>
                  <a:pt x="11843" y="41"/>
                  <a:pt x="11820" y="39"/>
                  <a:pt x="11795" y="36"/>
                </a:cubicBezTo>
                <a:cubicBezTo>
                  <a:pt x="11476" y="72"/>
                  <a:pt x="11157" y="107"/>
                  <a:pt x="10843" y="166"/>
                </a:cubicBezTo>
                <a:cubicBezTo>
                  <a:pt x="10778" y="184"/>
                  <a:pt x="10702" y="178"/>
                  <a:pt x="10648" y="237"/>
                </a:cubicBezTo>
                <a:cubicBezTo>
                  <a:pt x="10636" y="231"/>
                  <a:pt x="10631" y="231"/>
                  <a:pt x="10613" y="231"/>
                </a:cubicBezTo>
                <a:cubicBezTo>
                  <a:pt x="10536" y="249"/>
                  <a:pt x="10459" y="278"/>
                  <a:pt x="10376" y="308"/>
                </a:cubicBezTo>
                <a:cubicBezTo>
                  <a:pt x="10353" y="320"/>
                  <a:pt x="10329" y="326"/>
                  <a:pt x="10305" y="338"/>
                </a:cubicBezTo>
                <a:cubicBezTo>
                  <a:pt x="10264" y="355"/>
                  <a:pt x="10217" y="367"/>
                  <a:pt x="10187" y="391"/>
                </a:cubicBezTo>
                <a:cubicBezTo>
                  <a:pt x="10175" y="397"/>
                  <a:pt x="10169" y="403"/>
                  <a:pt x="10169" y="409"/>
                </a:cubicBezTo>
                <a:cubicBezTo>
                  <a:pt x="10160" y="404"/>
                  <a:pt x="10151" y="402"/>
                  <a:pt x="10142" y="402"/>
                </a:cubicBezTo>
                <a:cubicBezTo>
                  <a:pt x="10104" y="402"/>
                  <a:pt x="10067" y="436"/>
                  <a:pt x="10033" y="450"/>
                </a:cubicBezTo>
                <a:cubicBezTo>
                  <a:pt x="9945" y="474"/>
                  <a:pt x="9862" y="509"/>
                  <a:pt x="9785" y="556"/>
                </a:cubicBezTo>
                <a:cubicBezTo>
                  <a:pt x="9744" y="562"/>
                  <a:pt x="9708" y="574"/>
                  <a:pt x="9679" y="604"/>
                </a:cubicBezTo>
                <a:cubicBezTo>
                  <a:pt x="9667" y="604"/>
                  <a:pt x="9649" y="598"/>
                  <a:pt x="9637" y="598"/>
                </a:cubicBezTo>
                <a:cubicBezTo>
                  <a:pt x="9620" y="621"/>
                  <a:pt x="9590" y="639"/>
                  <a:pt x="9560" y="639"/>
                </a:cubicBezTo>
                <a:cubicBezTo>
                  <a:pt x="9513" y="669"/>
                  <a:pt x="9472" y="692"/>
                  <a:pt x="9424" y="722"/>
                </a:cubicBezTo>
                <a:cubicBezTo>
                  <a:pt x="9407" y="728"/>
                  <a:pt x="9395" y="734"/>
                  <a:pt x="9389" y="757"/>
                </a:cubicBezTo>
                <a:cubicBezTo>
                  <a:pt x="9383" y="755"/>
                  <a:pt x="9377" y="754"/>
                  <a:pt x="9371" y="754"/>
                </a:cubicBezTo>
                <a:cubicBezTo>
                  <a:pt x="9346" y="754"/>
                  <a:pt x="9318" y="771"/>
                  <a:pt x="9294" y="781"/>
                </a:cubicBezTo>
                <a:lnTo>
                  <a:pt x="9288" y="781"/>
                </a:lnTo>
                <a:cubicBezTo>
                  <a:pt x="9229" y="799"/>
                  <a:pt x="9170" y="805"/>
                  <a:pt x="9152" y="876"/>
                </a:cubicBezTo>
                <a:cubicBezTo>
                  <a:pt x="9143" y="873"/>
                  <a:pt x="9133" y="873"/>
                  <a:pt x="9124" y="873"/>
                </a:cubicBezTo>
                <a:cubicBezTo>
                  <a:pt x="9056" y="873"/>
                  <a:pt x="9002" y="924"/>
                  <a:pt x="8940" y="935"/>
                </a:cubicBezTo>
                <a:cubicBezTo>
                  <a:pt x="8839" y="976"/>
                  <a:pt x="8750" y="1041"/>
                  <a:pt x="8644" y="1059"/>
                </a:cubicBezTo>
                <a:cubicBezTo>
                  <a:pt x="8614" y="994"/>
                  <a:pt x="8609" y="935"/>
                  <a:pt x="8614" y="881"/>
                </a:cubicBezTo>
                <a:cubicBezTo>
                  <a:pt x="8573" y="793"/>
                  <a:pt x="8585" y="698"/>
                  <a:pt x="8573" y="604"/>
                </a:cubicBezTo>
                <a:cubicBezTo>
                  <a:pt x="8538" y="574"/>
                  <a:pt x="8526" y="527"/>
                  <a:pt x="8520" y="485"/>
                </a:cubicBezTo>
                <a:cubicBezTo>
                  <a:pt x="8473" y="273"/>
                  <a:pt x="8348" y="131"/>
                  <a:pt x="8153" y="48"/>
                </a:cubicBezTo>
                <a:cubicBezTo>
                  <a:pt x="8136" y="42"/>
                  <a:pt x="8124" y="24"/>
                  <a:pt x="8106" y="12"/>
                </a:cubicBezTo>
                <a:cubicBezTo>
                  <a:pt x="8065" y="4"/>
                  <a:pt x="8025" y="0"/>
                  <a:pt x="79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9"/>
          <p:cNvSpPr txBox="1">
            <a:spLocks noGrp="1"/>
          </p:cNvSpPr>
          <p:nvPr>
            <p:ph type="title"/>
          </p:nvPr>
        </p:nvSpPr>
        <p:spPr>
          <a:xfrm>
            <a:off x="2561075" y="1529950"/>
            <a:ext cx="40218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9" name="Google Shape;109;p9"/>
          <p:cNvSpPr txBox="1">
            <a:spLocks noGrp="1"/>
          </p:cNvSpPr>
          <p:nvPr>
            <p:ph type="subTitle" idx="1"/>
          </p:nvPr>
        </p:nvSpPr>
        <p:spPr>
          <a:xfrm>
            <a:off x="2241550" y="2302263"/>
            <a:ext cx="4661100" cy="131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5" y="-2825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3"/>
          <p:cNvSpPr/>
          <p:nvPr/>
        </p:nvSpPr>
        <p:spPr>
          <a:xfrm>
            <a:off x="549700" y="369900"/>
            <a:ext cx="8044500" cy="4403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3"/>
          <p:cNvSpPr/>
          <p:nvPr/>
        </p:nvSpPr>
        <p:spPr>
          <a:xfrm>
            <a:off x="579303" y="399503"/>
            <a:ext cx="876495" cy="956654"/>
          </a:xfrm>
          <a:custGeom>
            <a:avLst/>
            <a:gdLst/>
            <a:ahLst/>
            <a:cxnLst/>
            <a:rect l="l" t="t" r="r" b="b"/>
            <a:pathLst>
              <a:path w="22361" h="24406" extrusionOk="0">
                <a:moveTo>
                  <a:pt x="8411" y="807"/>
                </a:moveTo>
                <a:cubicBezTo>
                  <a:pt x="8423" y="807"/>
                  <a:pt x="8436" y="811"/>
                  <a:pt x="8443" y="822"/>
                </a:cubicBezTo>
                <a:cubicBezTo>
                  <a:pt x="8449" y="852"/>
                  <a:pt x="8425" y="870"/>
                  <a:pt x="8402" y="870"/>
                </a:cubicBezTo>
                <a:cubicBezTo>
                  <a:pt x="8397" y="871"/>
                  <a:pt x="8393" y="872"/>
                  <a:pt x="8388" y="872"/>
                </a:cubicBezTo>
                <a:cubicBezTo>
                  <a:pt x="8375" y="872"/>
                  <a:pt x="8363" y="865"/>
                  <a:pt x="8354" y="852"/>
                </a:cubicBezTo>
                <a:cubicBezTo>
                  <a:pt x="8354" y="828"/>
                  <a:pt x="8372" y="816"/>
                  <a:pt x="8390" y="811"/>
                </a:cubicBezTo>
                <a:cubicBezTo>
                  <a:pt x="8396" y="808"/>
                  <a:pt x="8404" y="807"/>
                  <a:pt x="8411" y="807"/>
                </a:cubicBezTo>
                <a:close/>
                <a:moveTo>
                  <a:pt x="8439" y="1395"/>
                </a:moveTo>
                <a:cubicBezTo>
                  <a:pt x="8451" y="1395"/>
                  <a:pt x="8464" y="1399"/>
                  <a:pt x="8478" y="1408"/>
                </a:cubicBezTo>
                <a:cubicBezTo>
                  <a:pt x="8484" y="1408"/>
                  <a:pt x="8490" y="1431"/>
                  <a:pt x="8484" y="1437"/>
                </a:cubicBezTo>
                <a:cubicBezTo>
                  <a:pt x="8467" y="1454"/>
                  <a:pt x="8448" y="1464"/>
                  <a:pt x="8424" y="1464"/>
                </a:cubicBezTo>
                <a:cubicBezTo>
                  <a:pt x="8407" y="1464"/>
                  <a:pt x="8388" y="1459"/>
                  <a:pt x="8366" y="1449"/>
                </a:cubicBezTo>
                <a:cubicBezTo>
                  <a:pt x="8387" y="1416"/>
                  <a:pt x="8410" y="1395"/>
                  <a:pt x="8439" y="1395"/>
                </a:cubicBezTo>
                <a:close/>
                <a:moveTo>
                  <a:pt x="8313" y="1709"/>
                </a:moveTo>
                <a:cubicBezTo>
                  <a:pt x="8331" y="1709"/>
                  <a:pt x="8354" y="1715"/>
                  <a:pt x="8348" y="1739"/>
                </a:cubicBezTo>
                <a:cubicBezTo>
                  <a:pt x="8348" y="1762"/>
                  <a:pt x="8325" y="1780"/>
                  <a:pt x="8301" y="1780"/>
                </a:cubicBezTo>
                <a:cubicBezTo>
                  <a:pt x="8283" y="1780"/>
                  <a:pt x="8260" y="1780"/>
                  <a:pt x="8260" y="1757"/>
                </a:cubicBezTo>
                <a:cubicBezTo>
                  <a:pt x="8266" y="1733"/>
                  <a:pt x="8289" y="1721"/>
                  <a:pt x="8313" y="1709"/>
                </a:cubicBezTo>
                <a:close/>
                <a:moveTo>
                  <a:pt x="7799" y="236"/>
                </a:moveTo>
                <a:cubicBezTo>
                  <a:pt x="7967" y="236"/>
                  <a:pt x="8103" y="348"/>
                  <a:pt x="8147" y="544"/>
                </a:cubicBezTo>
                <a:cubicBezTo>
                  <a:pt x="8189" y="722"/>
                  <a:pt x="8189" y="905"/>
                  <a:pt x="8189" y="1088"/>
                </a:cubicBezTo>
                <a:cubicBezTo>
                  <a:pt x="8189" y="1242"/>
                  <a:pt x="8147" y="1366"/>
                  <a:pt x="8000" y="1431"/>
                </a:cubicBezTo>
                <a:cubicBezTo>
                  <a:pt x="7935" y="1461"/>
                  <a:pt x="7881" y="1490"/>
                  <a:pt x="7840" y="1544"/>
                </a:cubicBezTo>
                <a:cubicBezTo>
                  <a:pt x="7781" y="1556"/>
                  <a:pt x="7716" y="1579"/>
                  <a:pt x="7716" y="1662"/>
                </a:cubicBezTo>
                <a:cubicBezTo>
                  <a:pt x="7701" y="1652"/>
                  <a:pt x="7688" y="1648"/>
                  <a:pt x="7676" y="1648"/>
                </a:cubicBezTo>
                <a:cubicBezTo>
                  <a:pt x="7639" y="1648"/>
                  <a:pt x="7611" y="1686"/>
                  <a:pt x="7580" y="1703"/>
                </a:cubicBezTo>
                <a:cubicBezTo>
                  <a:pt x="7497" y="1751"/>
                  <a:pt x="7420" y="1804"/>
                  <a:pt x="7343" y="1857"/>
                </a:cubicBezTo>
                <a:cubicBezTo>
                  <a:pt x="7331" y="1875"/>
                  <a:pt x="7314" y="1887"/>
                  <a:pt x="7308" y="1904"/>
                </a:cubicBezTo>
                <a:cubicBezTo>
                  <a:pt x="7296" y="1910"/>
                  <a:pt x="7290" y="1916"/>
                  <a:pt x="7284" y="1916"/>
                </a:cubicBezTo>
                <a:cubicBezTo>
                  <a:pt x="7266" y="1928"/>
                  <a:pt x="7255" y="1934"/>
                  <a:pt x="7243" y="1946"/>
                </a:cubicBezTo>
                <a:cubicBezTo>
                  <a:pt x="7154" y="1981"/>
                  <a:pt x="7089" y="2052"/>
                  <a:pt x="7030" y="2123"/>
                </a:cubicBezTo>
                <a:cubicBezTo>
                  <a:pt x="6918" y="2206"/>
                  <a:pt x="6799" y="2283"/>
                  <a:pt x="6681" y="2371"/>
                </a:cubicBezTo>
                <a:cubicBezTo>
                  <a:pt x="6616" y="2034"/>
                  <a:pt x="6652" y="1691"/>
                  <a:pt x="6782" y="1378"/>
                </a:cubicBezTo>
                <a:cubicBezTo>
                  <a:pt x="6888" y="1124"/>
                  <a:pt x="7018" y="887"/>
                  <a:pt x="7172" y="657"/>
                </a:cubicBezTo>
                <a:cubicBezTo>
                  <a:pt x="7290" y="485"/>
                  <a:pt x="7438" y="355"/>
                  <a:pt x="7627" y="273"/>
                </a:cubicBezTo>
                <a:cubicBezTo>
                  <a:pt x="7687" y="248"/>
                  <a:pt x="7745" y="236"/>
                  <a:pt x="7799" y="236"/>
                </a:cubicBezTo>
                <a:close/>
                <a:moveTo>
                  <a:pt x="2613" y="2797"/>
                </a:moveTo>
                <a:cubicBezTo>
                  <a:pt x="2708" y="2797"/>
                  <a:pt x="2655" y="2844"/>
                  <a:pt x="2649" y="2880"/>
                </a:cubicBezTo>
                <a:cubicBezTo>
                  <a:pt x="2631" y="2875"/>
                  <a:pt x="2614" y="2873"/>
                  <a:pt x="2597" y="2873"/>
                </a:cubicBezTo>
                <a:cubicBezTo>
                  <a:pt x="2574" y="2873"/>
                  <a:pt x="2551" y="2876"/>
                  <a:pt x="2531" y="2880"/>
                </a:cubicBezTo>
                <a:cubicBezTo>
                  <a:pt x="2537" y="2838"/>
                  <a:pt x="2554" y="2803"/>
                  <a:pt x="2613" y="2797"/>
                </a:cubicBezTo>
                <a:close/>
                <a:moveTo>
                  <a:pt x="2649" y="2886"/>
                </a:moveTo>
                <a:cubicBezTo>
                  <a:pt x="2678" y="2909"/>
                  <a:pt x="2749" y="2880"/>
                  <a:pt x="2743" y="2939"/>
                </a:cubicBezTo>
                <a:cubicBezTo>
                  <a:pt x="2743" y="2980"/>
                  <a:pt x="2690" y="2980"/>
                  <a:pt x="2655" y="2992"/>
                </a:cubicBezTo>
                <a:cubicBezTo>
                  <a:pt x="2655" y="2992"/>
                  <a:pt x="2649" y="2998"/>
                  <a:pt x="2649" y="2998"/>
                </a:cubicBezTo>
                <a:cubicBezTo>
                  <a:pt x="2649" y="2963"/>
                  <a:pt x="2649" y="2921"/>
                  <a:pt x="2649" y="2886"/>
                </a:cubicBezTo>
                <a:close/>
                <a:moveTo>
                  <a:pt x="13545" y="3122"/>
                </a:moveTo>
                <a:cubicBezTo>
                  <a:pt x="13569" y="3128"/>
                  <a:pt x="13604" y="3140"/>
                  <a:pt x="13593" y="3170"/>
                </a:cubicBezTo>
                <a:cubicBezTo>
                  <a:pt x="13588" y="3196"/>
                  <a:pt x="13564" y="3200"/>
                  <a:pt x="13539" y="3200"/>
                </a:cubicBezTo>
                <a:cubicBezTo>
                  <a:pt x="13531" y="3200"/>
                  <a:pt x="13523" y="3199"/>
                  <a:pt x="13516" y="3199"/>
                </a:cubicBezTo>
                <a:cubicBezTo>
                  <a:pt x="13498" y="3199"/>
                  <a:pt x="13480" y="3187"/>
                  <a:pt x="13480" y="3170"/>
                </a:cubicBezTo>
                <a:cubicBezTo>
                  <a:pt x="13480" y="3128"/>
                  <a:pt x="13516" y="3122"/>
                  <a:pt x="13545" y="3122"/>
                </a:cubicBezTo>
                <a:close/>
                <a:moveTo>
                  <a:pt x="8087" y="1509"/>
                </a:moveTo>
                <a:cubicBezTo>
                  <a:pt x="8113" y="1509"/>
                  <a:pt x="8131" y="1522"/>
                  <a:pt x="8124" y="1567"/>
                </a:cubicBezTo>
                <a:cubicBezTo>
                  <a:pt x="8076" y="1810"/>
                  <a:pt x="8053" y="2064"/>
                  <a:pt x="7958" y="2289"/>
                </a:cubicBezTo>
                <a:cubicBezTo>
                  <a:pt x="7810" y="2620"/>
                  <a:pt x="7586" y="2904"/>
                  <a:pt x="7326" y="3152"/>
                </a:cubicBezTo>
                <a:cubicBezTo>
                  <a:pt x="7271" y="3207"/>
                  <a:pt x="7233" y="3233"/>
                  <a:pt x="7194" y="3233"/>
                </a:cubicBezTo>
                <a:cubicBezTo>
                  <a:pt x="7156" y="3233"/>
                  <a:pt x="7117" y="3210"/>
                  <a:pt x="7060" y="3164"/>
                </a:cubicBezTo>
                <a:cubicBezTo>
                  <a:pt x="6888" y="3034"/>
                  <a:pt x="6805" y="2844"/>
                  <a:pt x="6723" y="2649"/>
                </a:cubicBezTo>
                <a:cubicBezTo>
                  <a:pt x="6687" y="2555"/>
                  <a:pt x="6705" y="2507"/>
                  <a:pt x="6782" y="2448"/>
                </a:cubicBezTo>
                <a:cubicBezTo>
                  <a:pt x="6906" y="2360"/>
                  <a:pt x="7042" y="2277"/>
                  <a:pt x="7142" y="2153"/>
                </a:cubicBezTo>
                <a:cubicBezTo>
                  <a:pt x="7195" y="2117"/>
                  <a:pt x="7255" y="2082"/>
                  <a:pt x="7296" y="2028"/>
                </a:cubicBezTo>
                <a:cubicBezTo>
                  <a:pt x="7308" y="2017"/>
                  <a:pt x="7326" y="2005"/>
                  <a:pt x="7337" y="1993"/>
                </a:cubicBezTo>
                <a:cubicBezTo>
                  <a:pt x="7349" y="1987"/>
                  <a:pt x="7355" y="1975"/>
                  <a:pt x="7361" y="1969"/>
                </a:cubicBezTo>
                <a:cubicBezTo>
                  <a:pt x="7367" y="1963"/>
                  <a:pt x="7379" y="1963"/>
                  <a:pt x="7385" y="1958"/>
                </a:cubicBezTo>
                <a:cubicBezTo>
                  <a:pt x="7503" y="1881"/>
                  <a:pt x="7615" y="1810"/>
                  <a:pt x="7728" y="1733"/>
                </a:cubicBezTo>
                <a:cubicBezTo>
                  <a:pt x="7739" y="1727"/>
                  <a:pt x="7751" y="1715"/>
                  <a:pt x="7757" y="1703"/>
                </a:cubicBezTo>
                <a:cubicBezTo>
                  <a:pt x="7757" y="1703"/>
                  <a:pt x="7763" y="1703"/>
                  <a:pt x="7769" y="1697"/>
                </a:cubicBezTo>
                <a:cubicBezTo>
                  <a:pt x="7810" y="1680"/>
                  <a:pt x="7852" y="1650"/>
                  <a:pt x="7893" y="1626"/>
                </a:cubicBezTo>
                <a:cubicBezTo>
                  <a:pt x="7893" y="1621"/>
                  <a:pt x="7899" y="1615"/>
                  <a:pt x="7899" y="1609"/>
                </a:cubicBezTo>
                <a:cubicBezTo>
                  <a:pt x="7905" y="1609"/>
                  <a:pt x="7905" y="1603"/>
                  <a:pt x="7911" y="1603"/>
                </a:cubicBezTo>
                <a:cubicBezTo>
                  <a:pt x="7964" y="1597"/>
                  <a:pt x="8000" y="1561"/>
                  <a:pt x="8029" y="1520"/>
                </a:cubicBezTo>
                <a:cubicBezTo>
                  <a:pt x="8048" y="1515"/>
                  <a:pt x="8070" y="1509"/>
                  <a:pt x="8087" y="1509"/>
                </a:cubicBezTo>
                <a:close/>
                <a:moveTo>
                  <a:pt x="13488" y="3380"/>
                </a:moveTo>
                <a:cubicBezTo>
                  <a:pt x="13512" y="3380"/>
                  <a:pt x="13536" y="3393"/>
                  <a:pt x="13563" y="3430"/>
                </a:cubicBezTo>
                <a:cubicBezTo>
                  <a:pt x="13551" y="3442"/>
                  <a:pt x="13534" y="3453"/>
                  <a:pt x="13522" y="3465"/>
                </a:cubicBezTo>
                <a:cubicBezTo>
                  <a:pt x="13489" y="3475"/>
                  <a:pt x="13458" y="3498"/>
                  <a:pt x="13428" y="3498"/>
                </a:cubicBezTo>
                <a:cubicBezTo>
                  <a:pt x="13404" y="3498"/>
                  <a:pt x="13380" y="3483"/>
                  <a:pt x="13356" y="3436"/>
                </a:cubicBezTo>
                <a:cubicBezTo>
                  <a:pt x="13402" y="3424"/>
                  <a:pt x="13444" y="3380"/>
                  <a:pt x="13488" y="3380"/>
                </a:cubicBezTo>
                <a:close/>
                <a:moveTo>
                  <a:pt x="20492" y="3589"/>
                </a:moveTo>
                <a:cubicBezTo>
                  <a:pt x="20504" y="3589"/>
                  <a:pt x="20510" y="3601"/>
                  <a:pt x="20522" y="3607"/>
                </a:cubicBezTo>
                <a:cubicBezTo>
                  <a:pt x="20510" y="3613"/>
                  <a:pt x="20504" y="3625"/>
                  <a:pt x="20498" y="3625"/>
                </a:cubicBezTo>
                <a:cubicBezTo>
                  <a:pt x="20496" y="3626"/>
                  <a:pt x="20494" y="3626"/>
                  <a:pt x="20492" y="3626"/>
                </a:cubicBezTo>
                <a:cubicBezTo>
                  <a:pt x="20482" y="3626"/>
                  <a:pt x="20474" y="3618"/>
                  <a:pt x="20469" y="3613"/>
                </a:cubicBezTo>
                <a:cubicBezTo>
                  <a:pt x="20475" y="3607"/>
                  <a:pt x="20486" y="3595"/>
                  <a:pt x="20492" y="3589"/>
                </a:cubicBezTo>
                <a:close/>
                <a:moveTo>
                  <a:pt x="12664" y="160"/>
                </a:moveTo>
                <a:cubicBezTo>
                  <a:pt x="12670" y="166"/>
                  <a:pt x="12676" y="166"/>
                  <a:pt x="12682" y="172"/>
                </a:cubicBezTo>
                <a:cubicBezTo>
                  <a:pt x="12765" y="278"/>
                  <a:pt x="12901" y="290"/>
                  <a:pt x="13019" y="326"/>
                </a:cubicBezTo>
                <a:cubicBezTo>
                  <a:pt x="13616" y="515"/>
                  <a:pt x="14107" y="834"/>
                  <a:pt x="14468" y="1354"/>
                </a:cubicBezTo>
                <a:cubicBezTo>
                  <a:pt x="14509" y="1408"/>
                  <a:pt x="14539" y="1455"/>
                  <a:pt x="14468" y="1502"/>
                </a:cubicBezTo>
                <a:cubicBezTo>
                  <a:pt x="14048" y="1585"/>
                  <a:pt x="13646" y="1715"/>
                  <a:pt x="13256" y="1887"/>
                </a:cubicBezTo>
                <a:cubicBezTo>
                  <a:pt x="12694" y="2129"/>
                  <a:pt x="12203" y="2490"/>
                  <a:pt x="11683" y="2797"/>
                </a:cubicBezTo>
                <a:cubicBezTo>
                  <a:pt x="11328" y="3004"/>
                  <a:pt x="10968" y="3199"/>
                  <a:pt x="10583" y="3347"/>
                </a:cubicBezTo>
                <a:cubicBezTo>
                  <a:pt x="10305" y="3453"/>
                  <a:pt x="10016" y="3512"/>
                  <a:pt x="9732" y="3583"/>
                </a:cubicBezTo>
                <a:cubicBezTo>
                  <a:pt x="9440" y="3658"/>
                  <a:pt x="9151" y="3695"/>
                  <a:pt x="8861" y="3695"/>
                </a:cubicBezTo>
                <a:cubicBezTo>
                  <a:pt x="8622" y="3695"/>
                  <a:pt x="8382" y="3670"/>
                  <a:pt x="8141" y="3619"/>
                </a:cubicBezTo>
                <a:cubicBezTo>
                  <a:pt x="7911" y="3572"/>
                  <a:pt x="7674" y="3542"/>
                  <a:pt x="7479" y="3377"/>
                </a:cubicBezTo>
                <a:cubicBezTo>
                  <a:pt x="7509" y="3341"/>
                  <a:pt x="7527" y="3306"/>
                  <a:pt x="7556" y="3282"/>
                </a:cubicBezTo>
                <a:cubicBezTo>
                  <a:pt x="7745" y="3128"/>
                  <a:pt x="7887" y="2933"/>
                  <a:pt x="8035" y="2738"/>
                </a:cubicBezTo>
                <a:cubicBezTo>
                  <a:pt x="8337" y="2336"/>
                  <a:pt x="8544" y="1887"/>
                  <a:pt x="8614" y="1384"/>
                </a:cubicBezTo>
                <a:cubicBezTo>
                  <a:pt x="8638" y="1230"/>
                  <a:pt x="8703" y="1153"/>
                  <a:pt x="8833" y="1106"/>
                </a:cubicBezTo>
                <a:cubicBezTo>
                  <a:pt x="8898" y="1083"/>
                  <a:pt x="8957" y="1059"/>
                  <a:pt x="9016" y="1029"/>
                </a:cubicBezTo>
                <a:cubicBezTo>
                  <a:pt x="9070" y="1000"/>
                  <a:pt x="9129" y="988"/>
                  <a:pt x="9176" y="941"/>
                </a:cubicBezTo>
                <a:cubicBezTo>
                  <a:pt x="9218" y="941"/>
                  <a:pt x="9253" y="917"/>
                  <a:pt x="9288" y="881"/>
                </a:cubicBezTo>
                <a:cubicBezTo>
                  <a:pt x="9306" y="881"/>
                  <a:pt x="9324" y="876"/>
                  <a:pt x="9342" y="870"/>
                </a:cubicBezTo>
                <a:cubicBezTo>
                  <a:pt x="9365" y="858"/>
                  <a:pt x="9395" y="846"/>
                  <a:pt x="9413" y="828"/>
                </a:cubicBezTo>
                <a:cubicBezTo>
                  <a:pt x="9419" y="828"/>
                  <a:pt x="9430" y="822"/>
                  <a:pt x="9442" y="822"/>
                </a:cubicBezTo>
                <a:cubicBezTo>
                  <a:pt x="9543" y="793"/>
                  <a:pt x="9643" y="751"/>
                  <a:pt x="9726" y="686"/>
                </a:cubicBezTo>
                <a:cubicBezTo>
                  <a:pt x="9785" y="680"/>
                  <a:pt x="9832" y="657"/>
                  <a:pt x="9880" y="621"/>
                </a:cubicBezTo>
                <a:cubicBezTo>
                  <a:pt x="9957" y="610"/>
                  <a:pt x="10022" y="580"/>
                  <a:pt x="10081" y="533"/>
                </a:cubicBezTo>
                <a:cubicBezTo>
                  <a:pt x="10134" y="515"/>
                  <a:pt x="10205" y="533"/>
                  <a:pt x="10211" y="444"/>
                </a:cubicBezTo>
                <a:cubicBezTo>
                  <a:pt x="10223" y="461"/>
                  <a:pt x="10236" y="467"/>
                  <a:pt x="10249" y="467"/>
                </a:cubicBezTo>
                <a:cubicBezTo>
                  <a:pt x="10268" y="467"/>
                  <a:pt x="10288" y="454"/>
                  <a:pt x="10305" y="444"/>
                </a:cubicBezTo>
                <a:cubicBezTo>
                  <a:pt x="10310" y="445"/>
                  <a:pt x="10315" y="445"/>
                  <a:pt x="10319" y="445"/>
                </a:cubicBezTo>
                <a:cubicBezTo>
                  <a:pt x="10348" y="445"/>
                  <a:pt x="10373" y="429"/>
                  <a:pt x="10388" y="409"/>
                </a:cubicBezTo>
                <a:cubicBezTo>
                  <a:pt x="10477" y="373"/>
                  <a:pt x="10589" y="397"/>
                  <a:pt x="10642" y="284"/>
                </a:cubicBezTo>
                <a:cubicBezTo>
                  <a:pt x="10642" y="284"/>
                  <a:pt x="10642" y="284"/>
                  <a:pt x="10642" y="278"/>
                </a:cubicBezTo>
                <a:cubicBezTo>
                  <a:pt x="10651" y="283"/>
                  <a:pt x="10659" y="287"/>
                  <a:pt x="10667" y="287"/>
                </a:cubicBezTo>
                <a:cubicBezTo>
                  <a:pt x="10671" y="287"/>
                  <a:pt x="10674" y="286"/>
                  <a:pt x="10678" y="284"/>
                </a:cubicBezTo>
                <a:cubicBezTo>
                  <a:pt x="10712" y="296"/>
                  <a:pt x="10747" y="301"/>
                  <a:pt x="10781" y="301"/>
                </a:cubicBezTo>
                <a:cubicBezTo>
                  <a:pt x="10847" y="301"/>
                  <a:pt x="10913" y="284"/>
                  <a:pt x="10979" y="273"/>
                </a:cubicBezTo>
                <a:cubicBezTo>
                  <a:pt x="11326" y="201"/>
                  <a:pt x="11678" y="161"/>
                  <a:pt x="12032" y="161"/>
                </a:cubicBezTo>
                <a:cubicBezTo>
                  <a:pt x="12203" y="161"/>
                  <a:pt x="12375" y="170"/>
                  <a:pt x="12546" y="190"/>
                </a:cubicBezTo>
                <a:cubicBezTo>
                  <a:pt x="12562" y="193"/>
                  <a:pt x="12582" y="201"/>
                  <a:pt x="12601" y="201"/>
                </a:cubicBezTo>
                <a:cubicBezTo>
                  <a:pt x="12617" y="201"/>
                  <a:pt x="12632" y="194"/>
                  <a:pt x="12641" y="172"/>
                </a:cubicBezTo>
                <a:cubicBezTo>
                  <a:pt x="12653" y="166"/>
                  <a:pt x="12659" y="166"/>
                  <a:pt x="12664" y="160"/>
                </a:cubicBezTo>
                <a:close/>
                <a:moveTo>
                  <a:pt x="3491" y="3792"/>
                </a:moveTo>
                <a:cubicBezTo>
                  <a:pt x="3504" y="3792"/>
                  <a:pt x="3515" y="3801"/>
                  <a:pt x="3524" y="3814"/>
                </a:cubicBezTo>
                <a:cubicBezTo>
                  <a:pt x="3536" y="3832"/>
                  <a:pt x="3530" y="3849"/>
                  <a:pt x="3512" y="3849"/>
                </a:cubicBezTo>
                <a:cubicBezTo>
                  <a:pt x="3508" y="3851"/>
                  <a:pt x="3504" y="3851"/>
                  <a:pt x="3501" y="3851"/>
                </a:cubicBezTo>
                <a:cubicBezTo>
                  <a:pt x="3484" y="3851"/>
                  <a:pt x="3475" y="3840"/>
                  <a:pt x="3465" y="3826"/>
                </a:cubicBezTo>
                <a:cubicBezTo>
                  <a:pt x="3471" y="3814"/>
                  <a:pt x="3471" y="3796"/>
                  <a:pt x="3477" y="3796"/>
                </a:cubicBezTo>
                <a:cubicBezTo>
                  <a:pt x="3482" y="3793"/>
                  <a:pt x="3487" y="3792"/>
                  <a:pt x="3491" y="3792"/>
                </a:cubicBezTo>
                <a:close/>
                <a:moveTo>
                  <a:pt x="1270" y="2341"/>
                </a:moveTo>
                <a:cubicBezTo>
                  <a:pt x="1454" y="2341"/>
                  <a:pt x="1630" y="2399"/>
                  <a:pt x="1798" y="2478"/>
                </a:cubicBezTo>
                <a:cubicBezTo>
                  <a:pt x="2010" y="2572"/>
                  <a:pt x="2205" y="2697"/>
                  <a:pt x="2395" y="2838"/>
                </a:cubicBezTo>
                <a:cubicBezTo>
                  <a:pt x="2427" y="2857"/>
                  <a:pt x="2453" y="2894"/>
                  <a:pt x="2491" y="2894"/>
                </a:cubicBezTo>
                <a:cubicBezTo>
                  <a:pt x="2501" y="2894"/>
                  <a:pt x="2512" y="2892"/>
                  <a:pt x="2525" y="2886"/>
                </a:cubicBezTo>
                <a:lnTo>
                  <a:pt x="2525" y="2886"/>
                </a:lnTo>
                <a:cubicBezTo>
                  <a:pt x="2519" y="2974"/>
                  <a:pt x="2566" y="3004"/>
                  <a:pt x="2643" y="3004"/>
                </a:cubicBezTo>
                <a:cubicBezTo>
                  <a:pt x="2625" y="3051"/>
                  <a:pt x="2667" y="3069"/>
                  <a:pt x="2690" y="3099"/>
                </a:cubicBezTo>
                <a:cubicBezTo>
                  <a:pt x="2814" y="3235"/>
                  <a:pt x="2939" y="3365"/>
                  <a:pt x="3063" y="3501"/>
                </a:cubicBezTo>
                <a:cubicBezTo>
                  <a:pt x="3092" y="3536"/>
                  <a:pt x="3134" y="3560"/>
                  <a:pt x="3110" y="3637"/>
                </a:cubicBezTo>
                <a:cubicBezTo>
                  <a:pt x="2885" y="3625"/>
                  <a:pt x="2667" y="3583"/>
                  <a:pt x="2448" y="3530"/>
                </a:cubicBezTo>
                <a:cubicBezTo>
                  <a:pt x="2401" y="3518"/>
                  <a:pt x="2377" y="3477"/>
                  <a:pt x="2341" y="3442"/>
                </a:cubicBezTo>
                <a:cubicBezTo>
                  <a:pt x="2229" y="3300"/>
                  <a:pt x="2129" y="3146"/>
                  <a:pt x="2022" y="2998"/>
                </a:cubicBezTo>
                <a:cubicBezTo>
                  <a:pt x="1892" y="2815"/>
                  <a:pt x="1721" y="2697"/>
                  <a:pt x="1502" y="2649"/>
                </a:cubicBezTo>
                <a:cubicBezTo>
                  <a:pt x="1480" y="2644"/>
                  <a:pt x="1457" y="2642"/>
                  <a:pt x="1435" y="2642"/>
                </a:cubicBezTo>
                <a:cubicBezTo>
                  <a:pt x="1320" y="2642"/>
                  <a:pt x="1209" y="2702"/>
                  <a:pt x="1165" y="2791"/>
                </a:cubicBezTo>
                <a:cubicBezTo>
                  <a:pt x="1112" y="2904"/>
                  <a:pt x="1147" y="3022"/>
                  <a:pt x="1254" y="3122"/>
                </a:cubicBezTo>
                <a:cubicBezTo>
                  <a:pt x="1354" y="3223"/>
                  <a:pt x="1472" y="3300"/>
                  <a:pt x="1602" y="3341"/>
                </a:cubicBezTo>
                <a:cubicBezTo>
                  <a:pt x="1863" y="3418"/>
                  <a:pt x="2010" y="3607"/>
                  <a:pt x="2135" y="3826"/>
                </a:cubicBezTo>
                <a:cubicBezTo>
                  <a:pt x="2353" y="3962"/>
                  <a:pt x="2383" y="4204"/>
                  <a:pt x="2501" y="4417"/>
                </a:cubicBezTo>
                <a:cubicBezTo>
                  <a:pt x="2476" y="4421"/>
                  <a:pt x="2452" y="4423"/>
                  <a:pt x="2430" y="4423"/>
                </a:cubicBezTo>
                <a:cubicBezTo>
                  <a:pt x="2361" y="4423"/>
                  <a:pt x="2307" y="4404"/>
                  <a:pt x="2253" y="4382"/>
                </a:cubicBezTo>
                <a:cubicBezTo>
                  <a:pt x="2188" y="4376"/>
                  <a:pt x="2123" y="4370"/>
                  <a:pt x="2064" y="4364"/>
                </a:cubicBezTo>
                <a:cubicBezTo>
                  <a:pt x="2059" y="4364"/>
                  <a:pt x="2054" y="4365"/>
                  <a:pt x="2050" y="4365"/>
                </a:cubicBezTo>
                <a:cubicBezTo>
                  <a:pt x="2004" y="4365"/>
                  <a:pt x="1972" y="4338"/>
                  <a:pt x="1939" y="4311"/>
                </a:cubicBezTo>
                <a:cubicBezTo>
                  <a:pt x="1874" y="4287"/>
                  <a:pt x="1815" y="4263"/>
                  <a:pt x="1756" y="4246"/>
                </a:cubicBezTo>
                <a:cubicBezTo>
                  <a:pt x="1472" y="4157"/>
                  <a:pt x="1230" y="3985"/>
                  <a:pt x="976" y="3838"/>
                </a:cubicBezTo>
                <a:cubicBezTo>
                  <a:pt x="727" y="3696"/>
                  <a:pt x="603" y="3447"/>
                  <a:pt x="497" y="3187"/>
                </a:cubicBezTo>
                <a:cubicBezTo>
                  <a:pt x="414" y="3087"/>
                  <a:pt x="402" y="2963"/>
                  <a:pt x="396" y="2838"/>
                </a:cubicBezTo>
                <a:cubicBezTo>
                  <a:pt x="396" y="2596"/>
                  <a:pt x="485" y="2460"/>
                  <a:pt x="716" y="2389"/>
                </a:cubicBezTo>
                <a:cubicBezTo>
                  <a:pt x="820" y="2359"/>
                  <a:pt x="928" y="2341"/>
                  <a:pt x="1040" y="2341"/>
                </a:cubicBezTo>
                <a:cubicBezTo>
                  <a:pt x="1079" y="2341"/>
                  <a:pt x="1119" y="2343"/>
                  <a:pt x="1159" y="2348"/>
                </a:cubicBezTo>
                <a:cubicBezTo>
                  <a:pt x="1196" y="2343"/>
                  <a:pt x="1233" y="2341"/>
                  <a:pt x="1270" y="2341"/>
                </a:cubicBezTo>
                <a:close/>
                <a:moveTo>
                  <a:pt x="6478" y="2683"/>
                </a:moveTo>
                <a:cubicBezTo>
                  <a:pt x="6507" y="2683"/>
                  <a:pt x="6520" y="2718"/>
                  <a:pt x="6551" y="2797"/>
                </a:cubicBezTo>
                <a:cubicBezTo>
                  <a:pt x="6616" y="2980"/>
                  <a:pt x="6699" y="3158"/>
                  <a:pt x="6858" y="3288"/>
                </a:cubicBezTo>
                <a:cubicBezTo>
                  <a:pt x="6888" y="3306"/>
                  <a:pt x="6906" y="3335"/>
                  <a:pt x="6929" y="3359"/>
                </a:cubicBezTo>
                <a:cubicBezTo>
                  <a:pt x="6977" y="3406"/>
                  <a:pt x="6965" y="3453"/>
                  <a:pt x="6918" y="3489"/>
                </a:cubicBezTo>
                <a:cubicBezTo>
                  <a:pt x="6817" y="3572"/>
                  <a:pt x="6717" y="3660"/>
                  <a:pt x="6598" y="3719"/>
                </a:cubicBezTo>
                <a:cubicBezTo>
                  <a:pt x="5865" y="4104"/>
                  <a:pt x="5085" y="4358"/>
                  <a:pt x="4263" y="4476"/>
                </a:cubicBezTo>
                <a:cubicBezTo>
                  <a:pt x="4241" y="4485"/>
                  <a:pt x="4223" y="4490"/>
                  <a:pt x="4203" y="4490"/>
                </a:cubicBezTo>
                <a:cubicBezTo>
                  <a:pt x="4196" y="4490"/>
                  <a:pt x="4188" y="4490"/>
                  <a:pt x="4180" y="4488"/>
                </a:cubicBezTo>
                <a:lnTo>
                  <a:pt x="4103" y="4488"/>
                </a:lnTo>
                <a:cubicBezTo>
                  <a:pt x="3997" y="4488"/>
                  <a:pt x="3997" y="4405"/>
                  <a:pt x="3985" y="4334"/>
                </a:cubicBezTo>
                <a:cubicBezTo>
                  <a:pt x="3932" y="4216"/>
                  <a:pt x="3879" y="4098"/>
                  <a:pt x="3825" y="3980"/>
                </a:cubicBezTo>
                <a:cubicBezTo>
                  <a:pt x="3772" y="3926"/>
                  <a:pt x="3695" y="3867"/>
                  <a:pt x="3731" y="3790"/>
                </a:cubicBezTo>
                <a:cubicBezTo>
                  <a:pt x="3746" y="3758"/>
                  <a:pt x="3778" y="3750"/>
                  <a:pt x="3815" y="3750"/>
                </a:cubicBezTo>
                <a:cubicBezTo>
                  <a:pt x="3846" y="3750"/>
                  <a:pt x="3880" y="3756"/>
                  <a:pt x="3909" y="3756"/>
                </a:cubicBezTo>
                <a:cubicBezTo>
                  <a:pt x="3915" y="3756"/>
                  <a:pt x="3921" y="3755"/>
                  <a:pt x="3926" y="3755"/>
                </a:cubicBezTo>
                <a:cubicBezTo>
                  <a:pt x="3928" y="3753"/>
                  <a:pt x="3930" y="3752"/>
                  <a:pt x="3932" y="3752"/>
                </a:cubicBezTo>
                <a:cubicBezTo>
                  <a:pt x="3936" y="3752"/>
                  <a:pt x="3940" y="3755"/>
                  <a:pt x="3944" y="3755"/>
                </a:cubicBezTo>
                <a:cubicBezTo>
                  <a:pt x="4026" y="3737"/>
                  <a:pt x="4115" y="3719"/>
                  <a:pt x="4198" y="3702"/>
                </a:cubicBezTo>
                <a:cubicBezTo>
                  <a:pt x="4399" y="3660"/>
                  <a:pt x="4612" y="3648"/>
                  <a:pt x="4807" y="3560"/>
                </a:cubicBezTo>
                <a:cubicBezTo>
                  <a:pt x="5215" y="3377"/>
                  <a:pt x="5629" y="3193"/>
                  <a:pt x="6013" y="2957"/>
                </a:cubicBezTo>
                <a:cubicBezTo>
                  <a:pt x="6137" y="2880"/>
                  <a:pt x="6261" y="2809"/>
                  <a:pt x="6380" y="2732"/>
                </a:cubicBezTo>
                <a:cubicBezTo>
                  <a:pt x="6429" y="2700"/>
                  <a:pt x="6457" y="2683"/>
                  <a:pt x="6478" y="2683"/>
                </a:cubicBezTo>
                <a:close/>
                <a:moveTo>
                  <a:pt x="2566" y="3696"/>
                </a:moveTo>
                <a:cubicBezTo>
                  <a:pt x="2773" y="3714"/>
                  <a:pt x="2974" y="3737"/>
                  <a:pt x="3181" y="3767"/>
                </a:cubicBezTo>
                <a:cubicBezTo>
                  <a:pt x="3234" y="3773"/>
                  <a:pt x="3287" y="3784"/>
                  <a:pt x="3323" y="3832"/>
                </a:cubicBezTo>
                <a:cubicBezTo>
                  <a:pt x="3471" y="4021"/>
                  <a:pt x="3630" y="4198"/>
                  <a:pt x="3743" y="4411"/>
                </a:cubicBezTo>
                <a:cubicBezTo>
                  <a:pt x="3796" y="4500"/>
                  <a:pt x="3784" y="4523"/>
                  <a:pt x="3672" y="4523"/>
                </a:cubicBezTo>
                <a:cubicBezTo>
                  <a:pt x="3447" y="4518"/>
                  <a:pt x="3216" y="4500"/>
                  <a:pt x="2992" y="4494"/>
                </a:cubicBezTo>
                <a:cubicBezTo>
                  <a:pt x="2933" y="4488"/>
                  <a:pt x="2897" y="4464"/>
                  <a:pt x="2874" y="4405"/>
                </a:cubicBezTo>
                <a:cubicBezTo>
                  <a:pt x="2791" y="4169"/>
                  <a:pt x="2684" y="3938"/>
                  <a:pt x="2537" y="3731"/>
                </a:cubicBezTo>
                <a:cubicBezTo>
                  <a:pt x="2548" y="3719"/>
                  <a:pt x="2554" y="3708"/>
                  <a:pt x="2566" y="3696"/>
                </a:cubicBezTo>
                <a:close/>
                <a:moveTo>
                  <a:pt x="14111" y="4576"/>
                </a:moveTo>
                <a:cubicBezTo>
                  <a:pt x="14132" y="4576"/>
                  <a:pt x="14148" y="4580"/>
                  <a:pt x="14148" y="4606"/>
                </a:cubicBezTo>
                <a:cubicBezTo>
                  <a:pt x="14148" y="4644"/>
                  <a:pt x="14122" y="4648"/>
                  <a:pt x="14096" y="4648"/>
                </a:cubicBezTo>
                <a:cubicBezTo>
                  <a:pt x="14090" y="4648"/>
                  <a:pt x="14083" y="4648"/>
                  <a:pt x="14077" y="4648"/>
                </a:cubicBezTo>
                <a:cubicBezTo>
                  <a:pt x="14083" y="4624"/>
                  <a:pt x="14089" y="4600"/>
                  <a:pt x="14089" y="4577"/>
                </a:cubicBezTo>
                <a:cubicBezTo>
                  <a:pt x="14097" y="4577"/>
                  <a:pt x="14104" y="4576"/>
                  <a:pt x="14111" y="4576"/>
                </a:cubicBezTo>
                <a:close/>
                <a:moveTo>
                  <a:pt x="13149" y="4648"/>
                </a:moveTo>
                <a:cubicBezTo>
                  <a:pt x="13161" y="4648"/>
                  <a:pt x="13179" y="4659"/>
                  <a:pt x="13179" y="4665"/>
                </a:cubicBezTo>
                <a:cubicBezTo>
                  <a:pt x="13179" y="4689"/>
                  <a:pt x="13167" y="4695"/>
                  <a:pt x="13149" y="4695"/>
                </a:cubicBezTo>
                <a:cubicBezTo>
                  <a:pt x="13137" y="4689"/>
                  <a:pt x="13131" y="4677"/>
                  <a:pt x="13126" y="4665"/>
                </a:cubicBezTo>
                <a:cubicBezTo>
                  <a:pt x="13131" y="4659"/>
                  <a:pt x="13143" y="4648"/>
                  <a:pt x="13149" y="4648"/>
                </a:cubicBezTo>
                <a:close/>
                <a:moveTo>
                  <a:pt x="13903" y="4647"/>
                </a:moveTo>
                <a:cubicBezTo>
                  <a:pt x="13952" y="4647"/>
                  <a:pt x="13936" y="4696"/>
                  <a:pt x="13953" y="4725"/>
                </a:cubicBezTo>
                <a:cubicBezTo>
                  <a:pt x="13930" y="4725"/>
                  <a:pt x="13906" y="4730"/>
                  <a:pt x="13882" y="4730"/>
                </a:cubicBezTo>
                <a:cubicBezTo>
                  <a:pt x="13871" y="4725"/>
                  <a:pt x="13859" y="4719"/>
                  <a:pt x="13847" y="4719"/>
                </a:cubicBezTo>
                <a:cubicBezTo>
                  <a:pt x="13853" y="4689"/>
                  <a:pt x="13853" y="4654"/>
                  <a:pt x="13894" y="4648"/>
                </a:cubicBezTo>
                <a:cubicBezTo>
                  <a:pt x="13897" y="4647"/>
                  <a:pt x="13900" y="4647"/>
                  <a:pt x="13903" y="4647"/>
                </a:cubicBezTo>
                <a:close/>
                <a:moveTo>
                  <a:pt x="13764" y="4571"/>
                </a:moveTo>
                <a:cubicBezTo>
                  <a:pt x="13788" y="4612"/>
                  <a:pt x="13817" y="4654"/>
                  <a:pt x="13746" y="4689"/>
                </a:cubicBezTo>
                <a:cubicBezTo>
                  <a:pt x="13717" y="4707"/>
                  <a:pt x="13717" y="4730"/>
                  <a:pt x="13723" y="4766"/>
                </a:cubicBezTo>
                <a:cubicBezTo>
                  <a:pt x="13681" y="4772"/>
                  <a:pt x="13646" y="4772"/>
                  <a:pt x="13604" y="4772"/>
                </a:cubicBezTo>
                <a:cubicBezTo>
                  <a:pt x="13599" y="4689"/>
                  <a:pt x="13711" y="4665"/>
                  <a:pt x="13699" y="4583"/>
                </a:cubicBezTo>
                <a:cubicBezTo>
                  <a:pt x="13717" y="4583"/>
                  <a:pt x="13740" y="4577"/>
                  <a:pt x="13758" y="4571"/>
                </a:cubicBezTo>
                <a:close/>
                <a:moveTo>
                  <a:pt x="14061" y="4687"/>
                </a:moveTo>
                <a:cubicBezTo>
                  <a:pt x="14066" y="4687"/>
                  <a:pt x="14072" y="4688"/>
                  <a:pt x="14077" y="4689"/>
                </a:cubicBezTo>
                <a:cubicBezTo>
                  <a:pt x="14058" y="4761"/>
                  <a:pt x="14044" y="4789"/>
                  <a:pt x="14016" y="4789"/>
                </a:cubicBezTo>
                <a:cubicBezTo>
                  <a:pt x="14001" y="4789"/>
                  <a:pt x="13981" y="4781"/>
                  <a:pt x="13953" y="4766"/>
                </a:cubicBezTo>
                <a:cubicBezTo>
                  <a:pt x="13953" y="4754"/>
                  <a:pt x="13953" y="4736"/>
                  <a:pt x="13959" y="4725"/>
                </a:cubicBezTo>
                <a:cubicBezTo>
                  <a:pt x="13995" y="4719"/>
                  <a:pt x="14023" y="4687"/>
                  <a:pt x="14061" y="4687"/>
                </a:cubicBezTo>
                <a:close/>
                <a:moveTo>
                  <a:pt x="17370" y="4879"/>
                </a:moveTo>
                <a:cubicBezTo>
                  <a:pt x="17381" y="4879"/>
                  <a:pt x="17391" y="4885"/>
                  <a:pt x="17400" y="4902"/>
                </a:cubicBezTo>
                <a:cubicBezTo>
                  <a:pt x="17412" y="4926"/>
                  <a:pt x="17382" y="4943"/>
                  <a:pt x="17353" y="4949"/>
                </a:cubicBezTo>
                <a:cubicBezTo>
                  <a:pt x="17345" y="4955"/>
                  <a:pt x="17336" y="4957"/>
                  <a:pt x="17328" y="4957"/>
                </a:cubicBezTo>
                <a:cubicBezTo>
                  <a:pt x="17318" y="4957"/>
                  <a:pt x="17309" y="4953"/>
                  <a:pt x="17306" y="4943"/>
                </a:cubicBezTo>
                <a:cubicBezTo>
                  <a:pt x="17300" y="4937"/>
                  <a:pt x="17317" y="4920"/>
                  <a:pt x="17323" y="4908"/>
                </a:cubicBezTo>
                <a:cubicBezTo>
                  <a:pt x="17338" y="4894"/>
                  <a:pt x="17354" y="4879"/>
                  <a:pt x="17370" y="4879"/>
                </a:cubicBezTo>
                <a:close/>
                <a:moveTo>
                  <a:pt x="17384" y="4138"/>
                </a:moveTo>
                <a:cubicBezTo>
                  <a:pt x="17522" y="4138"/>
                  <a:pt x="17661" y="4144"/>
                  <a:pt x="17802" y="4157"/>
                </a:cubicBezTo>
                <a:cubicBezTo>
                  <a:pt x="17785" y="4246"/>
                  <a:pt x="17731" y="4299"/>
                  <a:pt x="17690" y="4352"/>
                </a:cubicBezTo>
                <a:cubicBezTo>
                  <a:pt x="17495" y="4624"/>
                  <a:pt x="17264" y="4855"/>
                  <a:pt x="17004" y="5073"/>
                </a:cubicBezTo>
                <a:cubicBezTo>
                  <a:pt x="16614" y="5399"/>
                  <a:pt x="16165" y="5594"/>
                  <a:pt x="15662" y="5659"/>
                </a:cubicBezTo>
                <a:cubicBezTo>
                  <a:pt x="15611" y="5666"/>
                  <a:pt x="15559" y="5670"/>
                  <a:pt x="15507" y="5670"/>
                </a:cubicBezTo>
                <a:cubicBezTo>
                  <a:pt x="15391" y="5670"/>
                  <a:pt x="15274" y="5650"/>
                  <a:pt x="15159" y="5605"/>
                </a:cubicBezTo>
                <a:cubicBezTo>
                  <a:pt x="14982" y="5535"/>
                  <a:pt x="14929" y="5404"/>
                  <a:pt x="15018" y="5233"/>
                </a:cubicBezTo>
                <a:cubicBezTo>
                  <a:pt x="15177" y="4920"/>
                  <a:pt x="15396" y="4659"/>
                  <a:pt x="15721" y="4506"/>
                </a:cubicBezTo>
                <a:cubicBezTo>
                  <a:pt x="16252" y="4252"/>
                  <a:pt x="16802" y="4138"/>
                  <a:pt x="17384" y="4138"/>
                </a:cubicBezTo>
                <a:close/>
                <a:moveTo>
                  <a:pt x="16194" y="5653"/>
                </a:moveTo>
                <a:cubicBezTo>
                  <a:pt x="16212" y="5659"/>
                  <a:pt x="16230" y="5665"/>
                  <a:pt x="16230" y="5688"/>
                </a:cubicBezTo>
                <a:cubicBezTo>
                  <a:pt x="16230" y="5718"/>
                  <a:pt x="16206" y="5730"/>
                  <a:pt x="16182" y="5730"/>
                </a:cubicBezTo>
                <a:cubicBezTo>
                  <a:pt x="16178" y="5730"/>
                  <a:pt x="16175" y="5731"/>
                  <a:pt x="16171" y="5731"/>
                </a:cubicBezTo>
                <a:cubicBezTo>
                  <a:pt x="16147" y="5731"/>
                  <a:pt x="16130" y="5714"/>
                  <a:pt x="16135" y="5688"/>
                </a:cubicBezTo>
                <a:cubicBezTo>
                  <a:pt x="16141" y="5665"/>
                  <a:pt x="16165" y="5653"/>
                  <a:pt x="16194" y="5653"/>
                </a:cubicBezTo>
                <a:close/>
                <a:moveTo>
                  <a:pt x="15174" y="5728"/>
                </a:moveTo>
                <a:cubicBezTo>
                  <a:pt x="15189" y="5728"/>
                  <a:pt x="15201" y="5740"/>
                  <a:pt x="15201" y="5759"/>
                </a:cubicBezTo>
                <a:cubicBezTo>
                  <a:pt x="15195" y="5789"/>
                  <a:pt x="15171" y="5801"/>
                  <a:pt x="15148" y="5801"/>
                </a:cubicBezTo>
                <a:cubicBezTo>
                  <a:pt x="15130" y="5801"/>
                  <a:pt x="15106" y="5789"/>
                  <a:pt x="15112" y="5771"/>
                </a:cubicBezTo>
                <a:cubicBezTo>
                  <a:pt x="15118" y="5741"/>
                  <a:pt x="15142" y="5730"/>
                  <a:pt x="15165" y="5730"/>
                </a:cubicBezTo>
                <a:cubicBezTo>
                  <a:pt x="15168" y="5729"/>
                  <a:pt x="15171" y="5728"/>
                  <a:pt x="15174" y="5728"/>
                </a:cubicBezTo>
                <a:close/>
                <a:moveTo>
                  <a:pt x="15420" y="5984"/>
                </a:moveTo>
                <a:cubicBezTo>
                  <a:pt x="15425" y="5996"/>
                  <a:pt x="15443" y="6002"/>
                  <a:pt x="15443" y="6007"/>
                </a:cubicBezTo>
                <a:cubicBezTo>
                  <a:pt x="15437" y="6031"/>
                  <a:pt x="15425" y="6043"/>
                  <a:pt x="15402" y="6043"/>
                </a:cubicBezTo>
                <a:cubicBezTo>
                  <a:pt x="15396" y="6043"/>
                  <a:pt x="15384" y="6025"/>
                  <a:pt x="15384" y="6019"/>
                </a:cubicBezTo>
                <a:cubicBezTo>
                  <a:pt x="15384" y="5996"/>
                  <a:pt x="15396" y="5984"/>
                  <a:pt x="15420" y="5984"/>
                </a:cubicBezTo>
                <a:close/>
                <a:moveTo>
                  <a:pt x="3104" y="4618"/>
                </a:moveTo>
                <a:cubicBezTo>
                  <a:pt x="3146" y="4618"/>
                  <a:pt x="3187" y="4621"/>
                  <a:pt x="3228" y="4624"/>
                </a:cubicBezTo>
                <a:cubicBezTo>
                  <a:pt x="3324" y="4628"/>
                  <a:pt x="3423" y="4642"/>
                  <a:pt x="3518" y="4642"/>
                </a:cubicBezTo>
                <a:cubicBezTo>
                  <a:pt x="3552" y="4642"/>
                  <a:pt x="3586" y="4641"/>
                  <a:pt x="3619" y="4636"/>
                </a:cubicBezTo>
                <a:cubicBezTo>
                  <a:pt x="3672" y="4629"/>
                  <a:pt x="3714" y="4625"/>
                  <a:pt x="3748" y="4625"/>
                </a:cubicBezTo>
                <a:cubicBezTo>
                  <a:pt x="3867" y="4625"/>
                  <a:pt x="3888" y="4678"/>
                  <a:pt x="3985" y="4866"/>
                </a:cubicBezTo>
                <a:cubicBezTo>
                  <a:pt x="4009" y="4914"/>
                  <a:pt x="4021" y="4961"/>
                  <a:pt x="4032" y="5014"/>
                </a:cubicBezTo>
                <a:cubicBezTo>
                  <a:pt x="4103" y="5339"/>
                  <a:pt x="4168" y="5665"/>
                  <a:pt x="4109" y="6002"/>
                </a:cubicBezTo>
                <a:cubicBezTo>
                  <a:pt x="4092" y="6138"/>
                  <a:pt x="4080" y="6274"/>
                  <a:pt x="4062" y="6410"/>
                </a:cubicBezTo>
                <a:cubicBezTo>
                  <a:pt x="3991" y="6888"/>
                  <a:pt x="3861" y="7356"/>
                  <a:pt x="3607" y="7775"/>
                </a:cubicBezTo>
                <a:cubicBezTo>
                  <a:pt x="3542" y="7894"/>
                  <a:pt x="3453" y="8000"/>
                  <a:pt x="3376" y="8112"/>
                </a:cubicBezTo>
                <a:cubicBezTo>
                  <a:pt x="3347" y="8157"/>
                  <a:pt x="3310" y="8180"/>
                  <a:pt x="3268" y="8180"/>
                </a:cubicBezTo>
                <a:cubicBezTo>
                  <a:pt x="3243" y="8180"/>
                  <a:pt x="3216" y="8171"/>
                  <a:pt x="3187" y="8154"/>
                </a:cubicBezTo>
                <a:cubicBezTo>
                  <a:pt x="3057" y="8077"/>
                  <a:pt x="2921" y="8024"/>
                  <a:pt x="2779" y="7970"/>
                </a:cubicBezTo>
                <a:cubicBezTo>
                  <a:pt x="2684" y="7935"/>
                  <a:pt x="2678" y="7876"/>
                  <a:pt x="2708" y="7787"/>
                </a:cubicBezTo>
                <a:cubicBezTo>
                  <a:pt x="2826" y="7415"/>
                  <a:pt x="2939" y="7036"/>
                  <a:pt x="3004" y="6652"/>
                </a:cubicBezTo>
                <a:cubicBezTo>
                  <a:pt x="3110" y="6025"/>
                  <a:pt x="3140" y="5404"/>
                  <a:pt x="2992" y="4784"/>
                </a:cubicBezTo>
                <a:cubicBezTo>
                  <a:pt x="2980" y="4736"/>
                  <a:pt x="2956" y="4683"/>
                  <a:pt x="2980" y="4630"/>
                </a:cubicBezTo>
                <a:cubicBezTo>
                  <a:pt x="3021" y="4621"/>
                  <a:pt x="3063" y="4618"/>
                  <a:pt x="3104" y="4618"/>
                </a:cubicBezTo>
                <a:close/>
                <a:moveTo>
                  <a:pt x="2643" y="8140"/>
                </a:moveTo>
                <a:cubicBezTo>
                  <a:pt x="2707" y="8140"/>
                  <a:pt x="2792" y="8193"/>
                  <a:pt x="2927" y="8290"/>
                </a:cubicBezTo>
                <a:cubicBezTo>
                  <a:pt x="2950" y="8307"/>
                  <a:pt x="2968" y="8325"/>
                  <a:pt x="2992" y="8337"/>
                </a:cubicBezTo>
                <a:cubicBezTo>
                  <a:pt x="3063" y="8384"/>
                  <a:pt x="3057" y="8437"/>
                  <a:pt x="3004" y="8503"/>
                </a:cubicBezTo>
                <a:cubicBezTo>
                  <a:pt x="2939" y="8591"/>
                  <a:pt x="2856" y="8668"/>
                  <a:pt x="2773" y="8739"/>
                </a:cubicBezTo>
                <a:cubicBezTo>
                  <a:pt x="2608" y="8875"/>
                  <a:pt x="2436" y="8993"/>
                  <a:pt x="2241" y="9082"/>
                </a:cubicBezTo>
                <a:cubicBezTo>
                  <a:pt x="2205" y="9029"/>
                  <a:pt x="2235" y="8993"/>
                  <a:pt x="2247" y="8958"/>
                </a:cubicBezTo>
                <a:cubicBezTo>
                  <a:pt x="2312" y="8786"/>
                  <a:pt x="2377" y="8615"/>
                  <a:pt x="2436" y="8443"/>
                </a:cubicBezTo>
                <a:cubicBezTo>
                  <a:pt x="2510" y="8234"/>
                  <a:pt x="2558" y="8140"/>
                  <a:pt x="2643" y="8140"/>
                </a:cubicBezTo>
                <a:close/>
                <a:moveTo>
                  <a:pt x="3814" y="9129"/>
                </a:moveTo>
                <a:cubicBezTo>
                  <a:pt x="3825" y="9135"/>
                  <a:pt x="3843" y="9141"/>
                  <a:pt x="3843" y="9147"/>
                </a:cubicBezTo>
                <a:cubicBezTo>
                  <a:pt x="3849" y="9159"/>
                  <a:pt x="3837" y="9177"/>
                  <a:pt x="3831" y="9182"/>
                </a:cubicBezTo>
                <a:cubicBezTo>
                  <a:pt x="3828" y="9183"/>
                  <a:pt x="3825" y="9184"/>
                  <a:pt x="3822" y="9184"/>
                </a:cubicBezTo>
                <a:cubicBezTo>
                  <a:pt x="3808" y="9184"/>
                  <a:pt x="3796" y="9172"/>
                  <a:pt x="3796" y="9153"/>
                </a:cubicBezTo>
                <a:cubicBezTo>
                  <a:pt x="3796" y="9147"/>
                  <a:pt x="3808" y="9141"/>
                  <a:pt x="3814" y="9129"/>
                </a:cubicBezTo>
                <a:close/>
                <a:moveTo>
                  <a:pt x="1799" y="8028"/>
                </a:moveTo>
                <a:cubicBezTo>
                  <a:pt x="1828" y="8028"/>
                  <a:pt x="1857" y="8028"/>
                  <a:pt x="1886" y="8030"/>
                </a:cubicBezTo>
                <a:cubicBezTo>
                  <a:pt x="1975" y="8030"/>
                  <a:pt x="2058" y="8030"/>
                  <a:pt x="2146" y="8041"/>
                </a:cubicBezTo>
                <a:cubicBezTo>
                  <a:pt x="2271" y="8053"/>
                  <a:pt x="2288" y="8077"/>
                  <a:pt x="2241" y="8183"/>
                </a:cubicBezTo>
                <a:cubicBezTo>
                  <a:pt x="2105" y="8497"/>
                  <a:pt x="1999" y="8822"/>
                  <a:pt x="1910" y="9147"/>
                </a:cubicBezTo>
                <a:cubicBezTo>
                  <a:pt x="1892" y="9224"/>
                  <a:pt x="1851" y="9259"/>
                  <a:pt x="1786" y="9283"/>
                </a:cubicBezTo>
                <a:cubicBezTo>
                  <a:pt x="1437" y="9419"/>
                  <a:pt x="1070" y="9490"/>
                  <a:pt x="704" y="9555"/>
                </a:cubicBezTo>
                <a:cubicBezTo>
                  <a:pt x="675" y="9559"/>
                  <a:pt x="645" y="9562"/>
                  <a:pt x="616" y="9562"/>
                </a:cubicBezTo>
                <a:cubicBezTo>
                  <a:pt x="561" y="9562"/>
                  <a:pt x="505" y="9552"/>
                  <a:pt x="455" y="9525"/>
                </a:cubicBezTo>
                <a:cubicBezTo>
                  <a:pt x="231" y="9413"/>
                  <a:pt x="154" y="9135"/>
                  <a:pt x="308" y="8899"/>
                </a:cubicBezTo>
                <a:cubicBezTo>
                  <a:pt x="659" y="8349"/>
                  <a:pt x="1140" y="8028"/>
                  <a:pt x="1799" y="8028"/>
                </a:cubicBezTo>
                <a:close/>
                <a:moveTo>
                  <a:pt x="4009" y="9756"/>
                </a:moveTo>
                <a:cubicBezTo>
                  <a:pt x="4025" y="9799"/>
                  <a:pt x="4026" y="9846"/>
                  <a:pt x="3983" y="9846"/>
                </a:cubicBezTo>
                <a:cubicBezTo>
                  <a:pt x="3978" y="9846"/>
                  <a:pt x="3973" y="9846"/>
                  <a:pt x="3967" y="9845"/>
                </a:cubicBezTo>
                <a:cubicBezTo>
                  <a:pt x="3920" y="9839"/>
                  <a:pt x="3938" y="9791"/>
                  <a:pt x="3950" y="9756"/>
                </a:cubicBezTo>
                <a:close/>
                <a:moveTo>
                  <a:pt x="1637" y="9864"/>
                </a:moveTo>
                <a:cubicBezTo>
                  <a:pt x="1641" y="9864"/>
                  <a:pt x="1641" y="9867"/>
                  <a:pt x="1638" y="9874"/>
                </a:cubicBezTo>
                <a:cubicBezTo>
                  <a:pt x="1632" y="9874"/>
                  <a:pt x="1632" y="9874"/>
                  <a:pt x="1626" y="9868"/>
                </a:cubicBezTo>
                <a:cubicBezTo>
                  <a:pt x="1631" y="9866"/>
                  <a:pt x="1635" y="9864"/>
                  <a:pt x="1637" y="9864"/>
                </a:cubicBezTo>
                <a:close/>
                <a:moveTo>
                  <a:pt x="4063" y="9880"/>
                </a:moveTo>
                <a:cubicBezTo>
                  <a:pt x="4074" y="9880"/>
                  <a:pt x="4084" y="9886"/>
                  <a:pt x="4092" y="9898"/>
                </a:cubicBezTo>
                <a:cubicBezTo>
                  <a:pt x="4103" y="9927"/>
                  <a:pt x="4109" y="9963"/>
                  <a:pt x="4086" y="9987"/>
                </a:cubicBezTo>
                <a:cubicBezTo>
                  <a:pt x="4078" y="9994"/>
                  <a:pt x="4070" y="9998"/>
                  <a:pt x="4062" y="9998"/>
                </a:cubicBezTo>
                <a:cubicBezTo>
                  <a:pt x="4047" y="9998"/>
                  <a:pt x="4034" y="9985"/>
                  <a:pt x="4026" y="9969"/>
                </a:cubicBezTo>
                <a:cubicBezTo>
                  <a:pt x="4009" y="9939"/>
                  <a:pt x="4015" y="9910"/>
                  <a:pt x="4044" y="9886"/>
                </a:cubicBezTo>
                <a:cubicBezTo>
                  <a:pt x="4050" y="9882"/>
                  <a:pt x="4057" y="9880"/>
                  <a:pt x="4063" y="9880"/>
                </a:cubicBezTo>
                <a:close/>
                <a:moveTo>
                  <a:pt x="3991" y="10063"/>
                </a:moveTo>
                <a:cubicBezTo>
                  <a:pt x="3997" y="10063"/>
                  <a:pt x="4015" y="10069"/>
                  <a:pt x="4015" y="10075"/>
                </a:cubicBezTo>
                <a:cubicBezTo>
                  <a:pt x="4015" y="10093"/>
                  <a:pt x="4015" y="10111"/>
                  <a:pt x="4009" y="10122"/>
                </a:cubicBezTo>
                <a:cubicBezTo>
                  <a:pt x="4003" y="10134"/>
                  <a:pt x="3991" y="10140"/>
                  <a:pt x="3985" y="10146"/>
                </a:cubicBezTo>
                <a:cubicBezTo>
                  <a:pt x="3985" y="10134"/>
                  <a:pt x="3985" y="10122"/>
                  <a:pt x="3985" y="10117"/>
                </a:cubicBezTo>
                <a:cubicBezTo>
                  <a:pt x="3985" y="10099"/>
                  <a:pt x="3991" y="10081"/>
                  <a:pt x="3991" y="10063"/>
                </a:cubicBezTo>
                <a:close/>
                <a:moveTo>
                  <a:pt x="4044" y="10359"/>
                </a:moveTo>
                <a:cubicBezTo>
                  <a:pt x="4068" y="10359"/>
                  <a:pt x="4074" y="10377"/>
                  <a:pt x="4080" y="10394"/>
                </a:cubicBezTo>
                <a:cubicBezTo>
                  <a:pt x="4075" y="10413"/>
                  <a:pt x="4064" y="10420"/>
                  <a:pt x="4051" y="10420"/>
                </a:cubicBezTo>
                <a:cubicBezTo>
                  <a:pt x="4047" y="10420"/>
                  <a:pt x="4042" y="10419"/>
                  <a:pt x="4038" y="10418"/>
                </a:cubicBezTo>
                <a:cubicBezTo>
                  <a:pt x="4032" y="10418"/>
                  <a:pt x="4026" y="10400"/>
                  <a:pt x="4026" y="10389"/>
                </a:cubicBezTo>
                <a:cubicBezTo>
                  <a:pt x="4026" y="10377"/>
                  <a:pt x="4038" y="10365"/>
                  <a:pt x="4044" y="10359"/>
                </a:cubicBezTo>
                <a:close/>
                <a:moveTo>
                  <a:pt x="4011" y="10665"/>
                </a:moveTo>
                <a:cubicBezTo>
                  <a:pt x="4024" y="10665"/>
                  <a:pt x="4033" y="10676"/>
                  <a:pt x="4038" y="10696"/>
                </a:cubicBezTo>
                <a:cubicBezTo>
                  <a:pt x="4038" y="10714"/>
                  <a:pt x="4026" y="10726"/>
                  <a:pt x="4009" y="10726"/>
                </a:cubicBezTo>
                <a:cubicBezTo>
                  <a:pt x="3997" y="10726"/>
                  <a:pt x="3979" y="10714"/>
                  <a:pt x="3979" y="10708"/>
                </a:cubicBezTo>
                <a:cubicBezTo>
                  <a:pt x="3985" y="10696"/>
                  <a:pt x="3991" y="10672"/>
                  <a:pt x="4003" y="10666"/>
                </a:cubicBezTo>
                <a:cubicBezTo>
                  <a:pt x="4006" y="10665"/>
                  <a:pt x="4009" y="10665"/>
                  <a:pt x="4011" y="10665"/>
                </a:cubicBezTo>
                <a:close/>
                <a:moveTo>
                  <a:pt x="6046" y="11494"/>
                </a:moveTo>
                <a:cubicBezTo>
                  <a:pt x="6052" y="11494"/>
                  <a:pt x="6059" y="11496"/>
                  <a:pt x="6066" y="11500"/>
                </a:cubicBezTo>
                <a:cubicBezTo>
                  <a:pt x="6084" y="11512"/>
                  <a:pt x="6090" y="11536"/>
                  <a:pt x="6102" y="11559"/>
                </a:cubicBezTo>
                <a:cubicBezTo>
                  <a:pt x="6084" y="11559"/>
                  <a:pt x="6066" y="11559"/>
                  <a:pt x="6048" y="11565"/>
                </a:cubicBezTo>
                <a:cubicBezTo>
                  <a:pt x="6031" y="11565"/>
                  <a:pt x="6007" y="11559"/>
                  <a:pt x="6013" y="11536"/>
                </a:cubicBezTo>
                <a:cubicBezTo>
                  <a:pt x="6013" y="11513"/>
                  <a:pt x="6027" y="11494"/>
                  <a:pt x="6046" y="11494"/>
                </a:cubicBezTo>
                <a:close/>
                <a:moveTo>
                  <a:pt x="6108" y="11559"/>
                </a:moveTo>
                <a:lnTo>
                  <a:pt x="6108" y="11559"/>
                </a:lnTo>
                <a:cubicBezTo>
                  <a:pt x="6125" y="11565"/>
                  <a:pt x="6143" y="11565"/>
                  <a:pt x="6161" y="11565"/>
                </a:cubicBezTo>
                <a:cubicBezTo>
                  <a:pt x="6179" y="11565"/>
                  <a:pt x="6202" y="11565"/>
                  <a:pt x="6202" y="11595"/>
                </a:cubicBezTo>
                <a:cubicBezTo>
                  <a:pt x="6202" y="11606"/>
                  <a:pt x="6190" y="11618"/>
                  <a:pt x="6184" y="11624"/>
                </a:cubicBezTo>
                <a:cubicBezTo>
                  <a:pt x="6177" y="11628"/>
                  <a:pt x="6169" y="11630"/>
                  <a:pt x="6163" y="11630"/>
                </a:cubicBezTo>
                <a:cubicBezTo>
                  <a:pt x="6150" y="11630"/>
                  <a:pt x="6139" y="11622"/>
                  <a:pt x="6131" y="11606"/>
                </a:cubicBezTo>
                <a:cubicBezTo>
                  <a:pt x="6125" y="11595"/>
                  <a:pt x="6114" y="11577"/>
                  <a:pt x="6108" y="11559"/>
                </a:cubicBezTo>
                <a:close/>
                <a:moveTo>
                  <a:pt x="6415" y="11891"/>
                </a:moveTo>
                <a:cubicBezTo>
                  <a:pt x="6428" y="11891"/>
                  <a:pt x="6436" y="11901"/>
                  <a:pt x="6445" y="11914"/>
                </a:cubicBezTo>
                <a:cubicBezTo>
                  <a:pt x="6451" y="11932"/>
                  <a:pt x="6451" y="11938"/>
                  <a:pt x="6433" y="11943"/>
                </a:cubicBezTo>
                <a:cubicBezTo>
                  <a:pt x="6427" y="11948"/>
                  <a:pt x="6420" y="11950"/>
                  <a:pt x="6414" y="11950"/>
                </a:cubicBezTo>
                <a:cubicBezTo>
                  <a:pt x="6403" y="11950"/>
                  <a:pt x="6393" y="11943"/>
                  <a:pt x="6385" y="11932"/>
                </a:cubicBezTo>
                <a:cubicBezTo>
                  <a:pt x="6391" y="11920"/>
                  <a:pt x="6391" y="11902"/>
                  <a:pt x="6397" y="11896"/>
                </a:cubicBezTo>
                <a:cubicBezTo>
                  <a:pt x="6404" y="11893"/>
                  <a:pt x="6410" y="11891"/>
                  <a:pt x="6415" y="11891"/>
                </a:cubicBezTo>
                <a:close/>
                <a:moveTo>
                  <a:pt x="6504" y="12038"/>
                </a:moveTo>
                <a:cubicBezTo>
                  <a:pt x="6527" y="12050"/>
                  <a:pt x="6533" y="12062"/>
                  <a:pt x="6527" y="12085"/>
                </a:cubicBezTo>
                <a:cubicBezTo>
                  <a:pt x="6524" y="12097"/>
                  <a:pt x="6518" y="12101"/>
                  <a:pt x="6509" y="12101"/>
                </a:cubicBezTo>
                <a:cubicBezTo>
                  <a:pt x="6504" y="12101"/>
                  <a:pt x="6498" y="12099"/>
                  <a:pt x="6492" y="12097"/>
                </a:cubicBezTo>
                <a:cubicBezTo>
                  <a:pt x="6474" y="12085"/>
                  <a:pt x="6462" y="12074"/>
                  <a:pt x="6474" y="12050"/>
                </a:cubicBezTo>
                <a:cubicBezTo>
                  <a:pt x="6474" y="12044"/>
                  <a:pt x="6492" y="12044"/>
                  <a:pt x="6504" y="12038"/>
                </a:cubicBezTo>
                <a:close/>
                <a:moveTo>
                  <a:pt x="6563" y="12204"/>
                </a:moveTo>
                <a:cubicBezTo>
                  <a:pt x="6581" y="12204"/>
                  <a:pt x="6592" y="12215"/>
                  <a:pt x="6592" y="12239"/>
                </a:cubicBezTo>
                <a:cubicBezTo>
                  <a:pt x="6587" y="12245"/>
                  <a:pt x="6575" y="12257"/>
                  <a:pt x="6569" y="12257"/>
                </a:cubicBezTo>
                <a:cubicBezTo>
                  <a:pt x="6566" y="12258"/>
                  <a:pt x="6563" y="12258"/>
                  <a:pt x="6560" y="12258"/>
                </a:cubicBezTo>
                <a:cubicBezTo>
                  <a:pt x="6542" y="12258"/>
                  <a:pt x="6534" y="12243"/>
                  <a:pt x="6539" y="12227"/>
                </a:cubicBezTo>
                <a:cubicBezTo>
                  <a:pt x="6539" y="12215"/>
                  <a:pt x="6551" y="12204"/>
                  <a:pt x="6563" y="12204"/>
                </a:cubicBezTo>
                <a:close/>
                <a:moveTo>
                  <a:pt x="6646" y="12635"/>
                </a:moveTo>
                <a:cubicBezTo>
                  <a:pt x="6652" y="12635"/>
                  <a:pt x="6669" y="12641"/>
                  <a:pt x="6675" y="12647"/>
                </a:cubicBezTo>
                <a:cubicBezTo>
                  <a:pt x="6687" y="12665"/>
                  <a:pt x="6681" y="12683"/>
                  <a:pt x="6657" y="12688"/>
                </a:cubicBezTo>
                <a:cubicBezTo>
                  <a:pt x="6646" y="12688"/>
                  <a:pt x="6640" y="12677"/>
                  <a:pt x="6628" y="12671"/>
                </a:cubicBezTo>
                <a:cubicBezTo>
                  <a:pt x="6634" y="12659"/>
                  <a:pt x="6634" y="12641"/>
                  <a:pt x="6646" y="12635"/>
                </a:cubicBezTo>
                <a:close/>
                <a:moveTo>
                  <a:pt x="3435" y="12712"/>
                </a:moveTo>
                <a:cubicBezTo>
                  <a:pt x="3447" y="12712"/>
                  <a:pt x="3459" y="12718"/>
                  <a:pt x="3465" y="12730"/>
                </a:cubicBezTo>
                <a:cubicBezTo>
                  <a:pt x="3471" y="12753"/>
                  <a:pt x="3465" y="12777"/>
                  <a:pt x="3441" y="12795"/>
                </a:cubicBezTo>
                <a:cubicBezTo>
                  <a:pt x="3429" y="12807"/>
                  <a:pt x="3412" y="12813"/>
                  <a:pt x="3394" y="12819"/>
                </a:cubicBezTo>
                <a:cubicBezTo>
                  <a:pt x="3394" y="12801"/>
                  <a:pt x="3394" y="12783"/>
                  <a:pt x="3394" y="12765"/>
                </a:cubicBezTo>
                <a:cubicBezTo>
                  <a:pt x="3400" y="12742"/>
                  <a:pt x="3400" y="12712"/>
                  <a:pt x="3435" y="12712"/>
                </a:cubicBezTo>
                <a:close/>
                <a:moveTo>
                  <a:pt x="3267" y="13071"/>
                </a:moveTo>
                <a:cubicBezTo>
                  <a:pt x="3282" y="13071"/>
                  <a:pt x="3294" y="13082"/>
                  <a:pt x="3299" y="13096"/>
                </a:cubicBezTo>
                <a:cubicBezTo>
                  <a:pt x="3305" y="13138"/>
                  <a:pt x="3282" y="13156"/>
                  <a:pt x="3258" y="13167"/>
                </a:cubicBezTo>
                <a:cubicBezTo>
                  <a:pt x="3253" y="13168"/>
                  <a:pt x="3248" y="13169"/>
                  <a:pt x="3244" y="13169"/>
                </a:cubicBezTo>
                <a:cubicBezTo>
                  <a:pt x="3223" y="13169"/>
                  <a:pt x="3210" y="13157"/>
                  <a:pt x="3205" y="13138"/>
                </a:cubicBezTo>
                <a:cubicBezTo>
                  <a:pt x="3193" y="13096"/>
                  <a:pt x="3228" y="13085"/>
                  <a:pt x="3258" y="13073"/>
                </a:cubicBezTo>
                <a:cubicBezTo>
                  <a:pt x="3261" y="13072"/>
                  <a:pt x="3264" y="13071"/>
                  <a:pt x="3267" y="13071"/>
                </a:cubicBezTo>
                <a:close/>
                <a:moveTo>
                  <a:pt x="3143" y="13261"/>
                </a:moveTo>
                <a:cubicBezTo>
                  <a:pt x="3146" y="13261"/>
                  <a:pt x="3148" y="13261"/>
                  <a:pt x="3151" y="13262"/>
                </a:cubicBezTo>
                <a:cubicBezTo>
                  <a:pt x="3175" y="13262"/>
                  <a:pt x="3187" y="13274"/>
                  <a:pt x="3187" y="13297"/>
                </a:cubicBezTo>
                <a:cubicBezTo>
                  <a:pt x="3187" y="13321"/>
                  <a:pt x="3187" y="13345"/>
                  <a:pt x="3151" y="13345"/>
                </a:cubicBezTo>
                <a:cubicBezTo>
                  <a:pt x="3134" y="13345"/>
                  <a:pt x="3122" y="13327"/>
                  <a:pt x="3122" y="13309"/>
                </a:cubicBezTo>
                <a:cubicBezTo>
                  <a:pt x="3122" y="13288"/>
                  <a:pt x="3117" y="13261"/>
                  <a:pt x="3143" y="13261"/>
                </a:cubicBezTo>
                <a:close/>
                <a:moveTo>
                  <a:pt x="3246" y="8591"/>
                </a:moveTo>
                <a:cubicBezTo>
                  <a:pt x="3358" y="8727"/>
                  <a:pt x="3465" y="8851"/>
                  <a:pt x="3542" y="9005"/>
                </a:cubicBezTo>
                <a:cubicBezTo>
                  <a:pt x="3737" y="9407"/>
                  <a:pt x="3808" y="9839"/>
                  <a:pt x="3796" y="10276"/>
                </a:cubicBezTo>
                <a:cubicBezTo>
                  <a:pt x="3790" y="10436"/>
                  <a:pt x="3796" y="10601"/>
                  <a:pt x="3772" y="10761"/>
                </a:cubicBezTo>
                <a:cubicBezTo>
                  <a:pt x="3719" y="11145"/>
                  <a:pt x="3589" y="11512"/>
                  <a:pt x="3483" y="11878"/>
                </a:cubicBezTo>
                <a:cubicBezTo>
                  <a:pt x="3282" y="12576"/>
                  <a:pt x="3010" y="13250"/>
                  <a:pt x="2749" y="13924"/>
                </a:cubicBezTo>
                <a:cubicBezTo>
                  <a:pt x="2678" y="14113"/>
                  <a:pt x="2619" y="14308"/>
                  <a:pt x="2519" y="14492"/>
                </a:cubicBezTo>
                <a:cubicBezTo>
                  <a:pt x="2495" y="14480"/>
                  <a:pt x="2472" y="14468"/>
                  <a:pt x="2454" y="14450"/>
                </a:cubicBezTo>
                <a:cubicBezTo>
                  <a:pt x="2010" y="14060"/>
                  <a:pt x="1673" y="13611"/>
                  <a:pt x="1549" y="13025"/>
                </a:cubicBezTo>
                <a:cubicBezTo>
                  <a:pt x="1437" y="12523"/>
                  <a:pt x="1390" y="12020"/>
                  <a:pt x="1413" y="11512"/>
                </a:cubicBezTo>
                <a:cubicBezTo>
                  <a:pt x="1425" y="11163"/>
                  <a:pt x="1520" y="10826"/>
                  <a:pt x="1632" y="10501"/>
                </a:cubicBezTo>
                <a:cubicBezTo>
                  <a:pt x="1691" y="10223"/>
                  <a:pt x="1827" y="9981"/>
                  <a:pt x="1939" y="9732"/>
                </a:cubicBezTo>
                <a:cubicBezTo>
                  <a:pt x="1957" y="9703"/>
                  <a:pt x="1981" y="9673"/>
                  <a:pt x="2004" y="9655"/>
                </a:cubicBezTo>
                <a:cubicBezTo>
                  <a:pt x="2205" y="9514"/>
                  <a:pt x="2406" y="9378"/>
                  <a:pt x="2608" y="9236"/>
                </a:cubicBezTo>
                <a:cubicBezTo>
                  <a:pt x="2619" y="9171"/>
                  <a:pt x="2690" y="9165"/>
                  <a:pt x="2726" y="9123"/>
                </a:cubicBezTo>
                <a:cubicBezTo>
                  <a:pt x="2809" y="9023"/>
                  <a:pt x="2891" y="8928"/>
                  <a:pt x="3004" y="8863"/>
                </a:cubicBezTo>
                <a:cubicBezTo>
                  <a:pt x="3116" y="8804"/>
                  <a:pt x="3128" y="8650"/>
                  <a:pt x="3246" y="8591"/>
                </a:cubicBezTo>
                <a:close/>
                <a:moveTo>
                  <a:pt x="4411" y="17259"/>
                </a:moveTo>
                <a:cubicBezTo>
                  <a:pt x="4434" y="17271"/>
                  <a:pt x="4446" y="17288"/>
                  <a:pt x="4434" y="17306"/>
                </a:cubicBezTo>
                <a:cubicBezTo>
                  <a:pt x="4418" y="17333"/>
                  <a:pt x="4392" y="17360"/>
                  <a:pt x="4356" y="17360"/>
                </a:cubicBezTo>
                <a:cubicBezTo>
                  <a:pt x="4353" y="17360"/>
                  <a:pt x="4349" y="17360"/>
                  <a:pt x="4346" y="17359"/>
                </a:cubicBezTo>
                <a:cubicBezTo>
                  <a:pt x="4322" y="17359"/>
                  <a:pt x="4310" y="17336"/>
                  <a:pt x="4322" y="17318"/>
                </a:cubicBezTo>
                <a:cubicBezTo>
                  <a:pt x="4346" y="17288"/>
                  <a:pt x="4369" y="17259"/>
                  <a:pt x="4411" y="17259"/>
                </a:cubicBezTo>
                <a:close/>
                <a:moveTo>
                  <a:pt x="4232" y="17409"/>
                </a:moveTo>
                <a:cubicBezTo>
                  <a:pt x="4238" y="17409"/>
                  <a:pt x="4245" y="17412"/>
                  <a:pt x="4251" y="17418"/>
                </a:cubicBezTo>
                <a:cubicBezTo>
                  <a:pt x="4263" y="17436"/>
                  <a:pt x="4245" y="17454"/>
                  <a:pt x="4233" y="17466"/>
                </a:cubicBezTo>
                <a:cubicBezTo>
                  <a:pt x="4222" y="17477"/>
                  <a:pt x="4208" y="17489"/>
                  <a:pt x="4194" y="17489"/>
                </a:cubicBezTo>
                <a:cubicBezTo>
                  <a:pt x="4187" y="17489"/>
                  <a:pt x="4180" y="17486"/>
                  <a:pt x="4174" y="17477"/>
                </a:cubicBezTo>
                <a:cubicBezTo>
                  <a:pt x="4151" y="17454"/>
                  <a:pt x="4186" y="17436"/>
                  <a:pt x="4204" y="17424"/>
                </a:cubicBezTo>
                <a:cubicBezTo>
                  <a:pt x="4211" y="17417"/>
                  <a:pt x="4221" y="17409"/>
                  <a:pt x="4232" y="17409"/>
                </a:cubicBezTo>
                <a:close/>
                <a:moveTo>
                  <a:pt x="4927" y="17124"/>
                </a:moveTo>
                <a:cubicBezTo>
                  <a:pt x="4999" y="17124"/>
                  <a:pt x="5066" y="17146"/>
                  <a:pt x="5108" y="17194"/>
                </a:cubicBezTo>
                <a:cubicBezTo>
                  <a:pt x="5215" y="17312"/>
                  <a:pt x="5315" y="17448"/>
                  <a:pt x="5345" y="17613"/>
                </a:cubicBezTo>
                <a:cubicBezTo>
                  <a:pt x="5422" y="17998"/>
                  <a:pt x="5440" y="18376"/>
                  <a:pt x="5268" y="18749"/>
                </a:cubicBezTo>
                <a:cubicBezTo>
                  <a:pt x="5274" y="18790"/>
                  <a:pt x="5274" y="18831"/>
                  <a:pt x="5239" y="18867"/>
                </a:cubicBezTo>
                <a:cubicBezTo>
                  <a:pt x="5239" y="18896"/>
                  <a:pt x="5233" y="18926"/>
                  <a:pt x="5203" y="18944"/>
                </a:cubicBezTo>
                <a:cubicBezTo>
                  <a:pt x="5203" y="18979"/>
                  <a:pt x="5203" y="19015"/>
                  <a:pt x="5191" y="19038"/>
                </a:cubicBezTo>
                <a:cubicBezTo>
                  <a:pt x="5061" y="19340"/>
                  <a:pt x="4878" y="19600"/>
                  <a:pt x="4641" y="19819"/>
                </a:cubicBezTo>
                <a:cubicBezTo>
                  <a:pt x="4570" y="19878"/>
                  <a:pt x="4499" y="19931"/>
                  <a:pt x="4381" y="19955"/>
                </a:cubicBezTo>
                <a:cubicBezTo>
                  <a:pt x="4275" y="19635"/>
                  <a:pt x="4245" y="19310"/>
                  <a:pt x="4245" y="18979"/>
                </a:cubicBezTo>
                <a:cubicBezTo>
                  <a:pt x="4216" y="18890"/>
                  <a:pt x="4251" y="18808"/>
                  <a:pt x="4251" y="18725"/>
                </a:cubicBezTo>
                <a:cubicBezTo>
                  <a:pt x="4257" y="18293"/>
                  <a:pt x="4346" y="17885"/>
                  <a:pt x="4494" y="17483"/>
                </a:cubicBezTo>
                <a:cubicBezTo>
                  <a:pt x="4529" y="17389"/>
                  <a:pt x="4576" y="17306"/>
                  <a:pt x="4647" y="17235"/>
                </a:cubicBezTo>
                <a:cubicBezTo>
                  <a:pt x="4722" y="17164"/>
                  <a:pt x="4830" y="17124"/>
                  <a:pt x="4927" y="17124"/>
                </a:cubicBezTo>
                <a:close/>
                <a:moveTo>
                  <a:pt x="3695" y="22130"/>
                </a:moveTo>
                <a:cubicBezTo>
                  <a:pt x="3719" y="22130"/>
                  <a:pt x="3725" y="22148"/>
                  <a:pt x="3731" y="22166"/>
                </a:cubicBezTo>
                <a:cubicBezTo>
                  <a:pt x="3737" y="22178"/>
                  <a:pt x="3743" y="22190"/>
                  <a:pt x="3743" y="22201"/>
                </a:cubicBezTo>
                <a:cubicBezTo>
                  <a:pt x="3731" y="22195"/>
                  <a:pt x="3719" y="22195"/>
                  <a:pt x="3707" y="22195"/>
                </a:cubicBezTo>
                <a:cubicBezTo>
                  <a:pt x="3689" y="22190"/>
                  <a:pt x="3672" y="22184"/>
                  <a:pt x="3672" y="22160"/>
                </a:cubicBezTo>
                <a:cubicBezTo>
                  <a:pt x="3678" y="22148"/>
                  <a:pt x="3684" y="22136"/>
                  <a:pt x="3695" y="22130"/>
                </a:cubicBezTo>
                <a:close/>
                <a:moveTo>
                  <a:pt x="3875" y="22578"/>
                </a:moveTo>
                <a:cubicBezTo>
                  <a:pt x="3880" y="22578"/>
                  <a:pt x="3885" y="22580"/>
                  <a:pt x="3890" y="22586"/>
                </a:cubicBezTo>
                <a:cubicBezTo>
                  <a:pt x="3908" y="22603"/>
                  <a:pt x="3896" y="22627"/>
                  <a:pt x="3873" y="22639"/>
                </a:cubicBezTo>
                <a:cubicBezTo>
                  <a:pt x="3861" y="22668"/>
                  <a:pt x="3837" y="22686"/>
                  <a:pt x="3808" y="22704"/>
                </a:cubicBezTo>
                <a:cubicBezTo>
                  <a:pt x="3796" y="22710"/>
                  <a:pt x="3784" y="22722"/>
                  <a:pt x="3766" y="22734"/>
                </a:cubicBezTo>
                <a:cubicBezTo>
                  <a:pt x="3757" y="22740"/>
                  <a:pt x="3747" y="22745"/>
                  <a:pt x="3738" y="22745"/>
                </a:cubicBezTo>
                <a:cubicBezTo>
                  <a:pt x="3731" y="22745"/>
                  <a:pt x="3724" y="22742"/>
                  <a:pt x="3719" y="22734"/>
                </a:cubicBezTo>
                <a:cubicBezTo>
                  <a:pt x="3713" y="22734"/>
                  <a:pt x="3731" y="22716"/>
                  <a:pt x="3743" y="22710"/>
                </a:cubicBezTo>
                <a:cubicBezTo>
                  <a:pt x="3749" y="22686"/>
                  <a:pt x="3760" y="22674"/>
                  <a:pt x="3778" y="22668"/>
                </a:cubicBezTo>
                <a:cubicBezTo>
                  <a:pt x="3790" y="22639"/>
                  <a:pt x="3814" y="22621"/>
                  <a:pt x="3837" y="22609"/>
                </a:cubicBezTo>
                <a:cubicBezTo>
                  <a:pt x="3851" y="22600"/>
                  <a:pt x="3861" y="22578"/>
                  <a:pt x="3875" y="22578"/>
                </a:cubicBezTo>
                <a:close/>
                <a:moveTo>
                  <a:pt x="7986" y="0"/>
                </a:moveTo>
                <a:cubicBezTo>
                  <a:pt x="7853" y="0"/>
                  <a:pt x="7726" y="43"/>
                  <a:pt x="7603" y="107"/>
                </a:cubicBezTo>
                <a:cubicBezTo>
                  <a:pt x="7568" y="142"/>
                  <a:pt x="7532" y="166"/>
                  <a:pt x="7485" y="184"/>
                </a:cubicBezTo>
                <a:cubicBezTo>
                  <a:pt x="7420" y="237"/>
                  <a:pt x="7355" y="284"/>
                  <a:pt x="7296" y="332"/>
                </a:cubicBezTo>
                <a:cubicBezTo>
                  <a:pt x="7225" y="397"/>
                  <a:pt x="7160" y="468"/>
                  <a:pt x="7095" y="533"/>
                </a:cubicBezTo>
                <a:cubicBezTo>
                  <a:pt x="7089" y="580"/>
                  <a:pt x="7065" y="621"/>
                  <a:pt x="7024" y="651"/>
                </a:cubicBezTo>
                <a:cubicBezTo>
                  <a:pt x="6853" y="870"/>
                  <a:pt x="6746" y="1130"/>
                  <a:pt x="6640" y="1390"/>
                </a:cubicBezTo>
                <a:cubicBezTo>
                  <a:pt x="6587" y="1532"/>
                  <a:pt x="6557" y="1691"/>
                  <a:pt x="6533" y="1839"/>
                </a:cubicBezTo>
                <a:cubicBezTo>
                  <a:pt x="6504" y="2005"/>
                  <a:pt x="6498" y="2164"/>
                  <a:pt x="6480" y="2330"/>
                </a:cubicBezTo>
                <a:cubicBezTo>
                  <a:pt x="6521" y="2448"/>
                  <a:pt x="6480" y="2531"/>
                  <a:pt x="6368" y="2602"/>
                </a:cubicBezTo>
                <a:cubicBezTo>
                  <a:pt x="5877" y="2939"/>
                  <a:pt x="5345" y="3199"/>
                  <a:pt x="4807" y="3442"/>
                </a:cubicBezTo>
                <a:cubicBezTo>
                  <a:pt x="4712" y="3486"/>
                  <a:pt x="4616" y="3537"/>
                  <a:pt x="4511" y="3537"/>
                </a:cubicBezTo>
                <a:cubicBezTo>
                  <a:pt x="4505" y="3537"/>
                  <a:pt x="4499" y="3536"/>
                  <a:pt x="4494" y="3536"/>
                </a:cubicBezTo>
                <a:cubicBezTo>
                  <a:pt x="4383" y="3553"/>
                  <a:pt x="4278" y="3590"/>
                  <a:pt x="4163" y="3590"/>
                </a:cubicBezTo>
                <a:cubicBezTo>
                  <a:pt x="4155" y="3590"/>
                  <a:pt x="4147" y="3590"/>
                  <a:pt x="4139" y="3589"/>
                </a:cubicBezTo>
                <a:cubicBezTo>
                  <a:pt x="4086" y="3616"/>
                  <a:pt x="4026" y="3629"/>
                  <a:pt x="3964" y="3629"/>
                </a:cubicBezTo>
                <a:cubicBezTo>
                  <a:pt x="3944" y="3629"/>
                  <a:pt x="3923" y="3628"/>
                  <a:pt x="3902" y="3625"/>
                </a:cubicBezTo>
                <a:lnTo>
                  <a:pt x="3825" y="3625"/>
                </a:lnTo>
                <a:cubicBezTo>
                  <a:pt x="3799" y="3638"/>
                  <a:pt x="3772" y="3645"/>
                  <a:pt x="3743" y="3645"/>
                </a:cubicBezTo>
                <a:cubicBezTo>
                  <a:pt x="3733" y="3645"/>
                  <a:pt x="3723" y="3644"/>
                  <a:pt x="3713" y="3643"/>
                </a:cubicBezTo>
                <a:cubicBezTo>
                  <a:pt x="3698" y="3648"/>
                  <a:pt x="3683" y="3651"/>
                  <a:pt x="3670" y="3651"/>
                </a:cubicBezTo>
                <a:cubicBezTo>
                  <a:pt x="3626" y="3651"/>
                  <a:pt x="3592" y="3624"/>
                  <a:pt x="3565" y="3583"/>
                </a:cubicBezTo>
                <a:cubicBezTo>
                  <a:pt x="3370" y="3323"/>
                  <a:pt x="3181" y="3069"/>
                  <a:pt x="2992" y="2809"/>
                </a:cubicBezTo>
                <a:cubicBezTo>
                  <a:pt x="2962" y="2785"/>
                  <a:pt x="2933" y="2768"/>
                  <a:pt x="2921" y="2732"/>
                </a:cubicBezTo>
                <a:cubicBezTo>
                  <a:pt x="2814" y="2649"/>
                  <a:pt x="2726" y="2555"/>
                  <a:pt x="2643" y="2448"/>
                </a:cubicBezTo>
                <a:cubicBezTo>
                  <a:pt x="2631" y="2436"/>
                  <a:pt x="2619" y="2425"/>
                  <a:pt x="2608" y="2413"/>
                </a:cubicBezTo>
                <a:cubicBezTo>
                  <a:pt x="2572" y="2395"/>
                  <a:pt x="2548" y="2371"/>
                  <a:pt x="2531" y="2336"/>
                </a:cubicBezTo>
                <a:cubicBezTo>
                  <a:pt x="2359" y="2271"/>
                  <a:pt x="2211" y="2164"/>
                  <a:pt x="2046" y="2088"/>
                </a:cubicBezTo>
                <a:cubicBezTo>
                  <a:pt x="1832" y="1993"/>
                  <a:pt x="1622" y="1944"/>
                  <a:pt x="1411" y="1944"/>
                </a:cubicBezTo>
                <a:cubicBezTo>
                  <a:pt x="1214" y="1944"/>
                  <a:pt x="1016" y="1987"/>
                  <a:pt x="816" y="2076"/>
                </a:cubicBezTo>
                <a:cubicBezTo>
                  <a:pt x="792" y="2082"/>
                  <a:pt x="769" y="2094"/>
                  <a:pt x="745" y="2105"/>
                </a:cubicBezTo>
                <a:cubicBezTo>
                  <a:pt x="603" y="2206"/>
                  <a:pt x="473" y="2312"/>
                  <a:pt x="367" y="2448"/>
                </a:cubicBezTo>
                <a:cubicBezTo>
                  <a:pt x="272" y="2732"/>
                  <a:pt x="243" y="3010"/>
                  <a:pt x="402" y="3282"/>
                </a:cubicBezTo>
                <a:cubicBezTo>
                  <a:pt x="455" y="3377"/>
                  <a:pt x="497" y="3483"/>
                  <a:pt x="544" y="3583"/>
                </a:cubicBezTo>
                <a:cubicBezTo>
                  <a:pt x="597" y="3648"/>
                  <a:pt x="645" y="3714"/>
                  <a:pt x="698" y="3779"/>
                </a:cubicBezTo>
                <a:cubicBezTo>
                  <a:pt x="727" y="3790"/>
                  <a:pt x="751" y="3814"/>
                  <a:pt x="769" y="3849"/>
                </a:cubicBezTo>
                <a:cubicBezTo>
                  <a:pt x="887" y="3920"/>
                  <a:pt x="999" y="3997"/>
                  <a:pt x="1118" y="4062"/>
                </a:cubicBezTo>
                <a:cubicBezTo>
                  <a:pt x="1466" y="4252"/>
                  <a:pt x="1821" y="4447"/>
                  <a:pt x="2229" y="4506"/>
                </a:cubicBezTo>
                <a:cubicBezTo>
                  <a:pt x="2590" y="4565"/>
                  <a:pt x="2590" y="4577"/>
                  <a:pt x="2678" y="4943"/>
                </a:cubicBezTo>
                <a:cubicBezTo>
                  <a:pt x="2684" y="4961"/>
                  <a:pt x="2678" y="4985"/>
                  <a:pt x="2684" y="5002"/>
                </a:cubicBezTo>
                <a:cubicBezTo>
                  <a:pt x="2749" y="5203"/>
                  <a:pt x="2791" y="5410"/>
                  <a:pt x="2767" y="5629"/>
                </a:cubicBezTo>
                <a:cubicBezTo>
                  <a:pt x="2797" y="5670"/>
                  <a:pt x="2797" y="5706"/>
                  <a:pt x="2767" y="5747"/>
                </a:cubicBezTo>
                <a:cubicBezTo>
                  <a:pt x="2773" y="5812"/>
                  <a:pt x="2773" y="5877"/>
                  <a:pt x="2749" y="5942"/>
                </a:cubicBezTo>
                <a:cubicBezTo>
                  <a:pt x="2761" y="5972"/>
                  <a:pt x="2755" y="6002"/>
                  <a:pt x="2738" y="6025"/>
                </a:cubicBezTo>
                <a:cubicBezTo>
                  <a:pt x="2726" y="6090"/>
                  <a:pt x="2720" y="6155"/>
                  <a:pt x="2714" y="6220"/>
                </a:cubicBezTo>
                <a:cubicBezTo>
                  <a:pt x="2720" y="6274"/>
                  <a:pt x="2732" y="6327"/>
                  <a:pt x="2690" y="6380"/>
                </a:cubicBezTo>
                <a:cubicBezTo>
                  <a:pt x="2684" y="6415"/>
                  <a:pt x="2678" y="6457"/>
                  <a:pt x="2673" y="6492"/>
                </a:cubicBezTo>
                <a:cubicBezTo>
                  <a:pt x="2684" y="6616"/>
                  <a:pt x="2649" y="6735"/>
                  <a:pt x="2613" y="6847"/>
                </a:cubicBezTo>
                <a:cubicBezTo>
                  <a:pt x="2608" y="7095"/>
                  <a:pt x="2507" y="7320"/>
                  <a:pt x="2448" y="7551"/>
                </a:cubicBezTo>
                <a:cubicBezTo>
                  <a:pt x="2448" y="7568"/>
                  <a:pt x="2448" y="7580"/>
                  <a:pt x="2442" y="7592"/>
                </a:cubicBezTo>
                <a:cubicBezTo>
                  <a:pt x="2373" y="7849"/>
                  <a:pt x="2361" y="7891"/>
                  <a:pt x="2173" y="7891"/>
                </a:cubicBezTo>
                <a:cubicBezTo>
                  <a:pt x="2136" y="7891"/>
                  <a:pt x="2092" y="7890"/>
                  <a:pt x="2040" y="7888"/>
                </a:cubicBezTo>
                <a:cubicBezTo>
                  <a:pt x="1985" y="7884"/>
                  <a:pt x="1930" y="7883"/>
                  <a:pt x="1875" y="7883"/>
                </a:cubicBezTo>
                <a:cubicBezTo>
                  <a:pt x="1428" y="7883"/>
                  <a:pt x="1010" y="7996"/>
                  <a:pt x="656" y="8301"/>
                </a:cubicBezTo>
                <a:cubicBezTo>
                  <a:pt x="633" y="8319"/>
                  <a:pt x="597" y="8331"/>
                  <a:pt x="574" y="8349"/>
                </a:cubicBezTo>
                <a:cubicBezTo>
                  <a:pt x="485" y="8449"/>
                  <a:pt x="402" y="8550"/>
                  <a:pt x="319" y="8650"/>
                </a:cubicBezTo>
                <a:cubicBezTo>
                  <a:pt x="302" y="8698"/>
                  <a:pt x="266" y="8733"/>
                  <a:pt x="231" y="8763"/>
                </a:cubicBezTo>
                <a:cubicBezTo>
                  <a:pt x="213" y="8792"/>
                  <a:pt x="195" y="8822"/>
                  <a:pt x="172" y="8851"/>
                </a:cubicBezTo>
                <a:cubicBezTo>
                  <a:pt x="160" y="8910"/>
                  <a:pt x="136" y="8964"/>
                  <a:pt x="95" y="9005"/>
                </a:cubicBezTo>
                <a:cubicBezTo>
                  <a:pt x="0" y="9206"/>
                  <a:pt x="59" y="9401"/>
                  <a:pt x="101" y="9596"/>
                </a:cubicBezTo>
                <a:cubicBezTo>
                  <a:pt x="172" y="9738"/>
                  <a:pt x="278" y="9856"/>
                  <a:pt x="408" y="9951"/>
                </a:cubicBezTo>
                <a:cubicBezTo>
                  <a:pt x="532" y="9957"/>
                  <a:pt x="639" y="10040"/>
                  <a:pt x="763" y="10052"/>
                </a:cubicBezTo>
                <a:cubicBezTo>
                  <a:pt x="783" y="10052"/>
                  <a:pt x="802" y="10053"/>
                  <a:pt x="822" y="10053"/>
                </a:cubicBezTo>
                <a:cubicBezTo>
                  <a:pt x="962" y="10053"/>
                  <a:pt x="1102" y="10034"/>
                  <a:pt x="1242" y="9992"/>
                </a:cubicBezTo>
                <a:cubicBezTo>
                  <a:pt x="1307" y="9971"/>
                  <a:pt x="1373" y="9939"/>
                  <a:pt x="1448" y="9939"/>
                </a:cubicBezTo>
                <a:cubicBezTo>
                  <a:pt x="1454" y="9939"/>
                  <a:pt x="1460" y="9939"/>
                  <a:pt x="1466" y="9939"/>
                </a:cubicBezTo>
                <a:cubicBezTo>
                  <a:pt x="1520" y="9916"/>
                  <a:pt x="1561" y="9874"/>
                  <a:pt x="1626" y="9874"/>
                </a:cubicBezTo>
                <a:cubicBezTo>
                  <a:pt x="1602" y="10075"/>
                  <a:pt x="1555" y="10270"/>
                  <a:pt x="1472" y="10459"/>
                </a:cubicBezTo>
                <a:cubicBezTo>
                  <a:pt x="1425" y="10643"/>
                  <a:pt x="1384" y="10826"/>
                  <a:pt x="1342" y="11009"/>
                </a:cubicBezTo>
                <a:cubicBezTo>
                  <a:pt x="1348" y="11039"/>
                  <a:pt x="1348" y="11068"/>
                  <a:pt x="1325" y="11092"/>
                </a:cubicBezTo>
                <a:cubicBezTo>
                  <a:pt x="1313" y="11133"/>
                  <a:pt x="1307" y="11169"/>
                  <a:pt x="1295" y="11204"/>
                </a:cubicBezTo>
                <a:cubicBezTo>
                  <a:pt x="1277" y="11536"/>
                  <a:pt x="1289" y="11867"/>
                  <a:pt x="1301" y="12204"/>
                </a:cubicBezTo>
                <a:cubicBezTo>
                  <a:pt x="1325" y="12748"/>
                  <a:pt x="1449" y="13256"/>
                  <a:pt x="1679" y="13747"/>
                </a:cubicBezTo>
                <a:cubicBezTo>
                  <a:pt x="1762" y="13883"/>
                  <a:pt x="1880" y="14001"/>
                  <a:pt x="1939" y="14155"/>
                </a:cubicBezTo>
                <a:cubicBezTo>
                  <a:pt x="2010" y="14226"/>
                  <a:pt x="2075" y="14303"/>
                  <a:pt x="2140" y="14379"/>
                </a:cubicBezTo>
                <a:cubicBezTo>
                  <a:pt x="2200" y="14403"/>
                  <a:pt x="2235" y="14450"/>
                  <a:pt x="2265" y="14504"/>
                </a:cubicBezTo>
                <a:cubicBezTo>
                  <a:pt x="2300" y="14527"/>
                  <a:pt x="2336" y="14557"/>
                  <a:pt x="2371" y="14580"/>
                </a:cubicBezTo>
                <a:cubicBezTo>
                  <a:pt x="2472" y="14645"/>
                  <a:pt x="2483" y="14722"/>
                  <a:pt x="2406" y="14817"/>
                </a:cubicBezTo>
                <a:cubicBezTo>
                  <a:pt x="2412" y="14864"/>
                  <a:pt x="2401" y="14906"/>
                  <a:pt x="2371" y="14935"/>
                </a:cubicBezTo>
                <a:cubicBezTo>
                  <a:pt x="2365" y="15036"/>
                  <a:pt x="2336" y="15124"/>
                  <a:pt x="2294" y="15213"/>
                </a:cubicBezTo>
                <a:cubicBezTo>
                  <a:pt x="2288" y="15237"/>
                  <a:pt x="2282" y="15260"/>
                  <a:pt x="2282" y="15290"/>
                </a:cubicBezTo>
                <a:cubicBezTo>
                  <a:pt x="2288" y="15319"/>
                  <a:pt x="2276" y="15343"/>
                  <a:pt x="2253" y="15367"/>
                </a:cubicBezTo>
                <a:cubicBezTo>
                  <a:pt x="2235" y="15450"/>
                  <a:pt x="2217" y="15532"/>
                  <a:pt x="2200" y="15615"/>
                </a:cubicBezTo>
                <a:cubicBezTo>
                  <a:pt x="2152" y="15822"/>
                  <a:pt x="2111" y="16035"/>
                  <a:pt x="2058" y="16242"/>
                </a:cubicBezTo>
                <a:cubicBezTo>
                  <a:pt x="1957" y="16597"/>
                  <a:pt x="1916" y="16957"/>
                  <a:pt x="1904" y="17324"/>
                </a:cubicBezTo>
                <a:cubicBezTo>
                  <a:pt x="1898" y="17631"/>
                  <a:pt x="1928" y="17933"/>
                  <a:pt x="1969" y="18234"/>
                </a:cubicBezTo>
                <a:cubicBezTo>
                  <a:pt x="2016" y="18524"/>
                  <a:pt x="2158" y="18778"/>
                  <a:pt x="2223" y="19056"/>
                </a:cubicBezTo>
                <a:cubicBezTo>
                  <a:pt x="2253" y="19080"/>
                  <a:pt x="2259" y="19109"/>
                  <a:pt x="2259" y="19139"/>
                </a:cubicBezTo>
                <a:cubicBezTo>
                  <a:pt x="2294" y="19168"/>
                  <a:pt x="2300" y="19210"/>
                  <a:pt x="2306" y="19251"/>
                </a:cubicBezTo>
                <a:cubicBezTo>
                  <a:pt x="2377" y="19298"/>
                  <a:pt x="2365" y="19393"/>
                  <a:pt x="2412" y="19446"/>
                </a:cubicBezTo>
                <a:cubicBezTo>
                  <a:pt x="2560" y="19588"/>
                  <a:pt x="2702" y="19730"/>
                  <a:pt x="2850" y="19872"/>
                </a:cubicBezTo>
                <a:cubicBezTo>
                  <a:pt x="2980" y="19949"/>
                  <a:pt x="3098" y="20061"/>
                  <a:pt x="3240" y="20103"/>
                </a:cubicBezTo>
                <a:cubicBezTo>
                  <a:pt x="3425" y="20153"/>
                  <a:pt x="3621" y="20203"/>
                  <a:pt x="3817" y="20203"/>
                </a:cubicBezTo>
                <a:cubicBezTo>
                  <a:pt x="3828" y="20203"/>
                  <a:pt x="3838" y="20203"/>
                  <a:pt x="3849" y="20203"/>
                </a:cubicBezTo>
                <a:cubicBezTo>
                  <a:pt x="3932" y="20203"/>
                  <a:pt x="4015" y="20197"/>
                  <a:pt x="4097" y="20197"/>
                </a:cubicBezTo>
                <a:cubicBezTo>
                  <a:pt x="4160" y="20181"/>
                  <a:pt x="4200" y="20171"/>
                  <a:pt x="4229" y="20171"/>
                </a:cubicBezTo>
                <a:cubicBezTo>
                  <a:pt x="4275" y="20171"/>
                  <a:pt x="4291" y="20199"/>
                  <a:pt x="4328" y="20280"/>
                </a:cubicBezTo>
                <a:cubicBezTo>
                  <a:pt x="4358" y="20339"/>
                  <a:pt x="4405" y="20398"/>
                  <a:pt x="4405" y="20475"/>
                </a:cubicBezTo>
                <a:cubicBezTo>
                  <a:pt x="4434" y="20540"/>
                  <a:pt x="4458" y="20599"/>
                  <a:pt x="4482" y="20664"/>
                </a:cubicBezTo>
                <a:cubicBezTo>
                  <a:pt x="4511" y="20711"/>
                  <a:pt x="4535" y="20765"/>
                  <a:pt x="4547" y="20824"/>
                </a:cubicBezTo>
                <a:cubicBezTo>
                  <a:pt x="4582" y="20918"/>
                  <a:pt x="4618" y="21007"/>
                  <a:pt x="4653" y="21102"/>
                </a:cubicBezTo>
                <a:cubicBezTo>
                  <a:pt x="4695" y="21161"/>
                  <a:pt x="4712" y="21232"/>
                  <a:pt x="4718" y="21303"/>
                </a:cubicBezTo>
                <a:cubicBezTo>
                  <a:pt x="4700" y="21421"/>
                  <a:pt x="4801" y="21504"/>
                  <a:pt x="4807" y="21616"/>
                </a:cubicBezTo>
                <a:cubicBezTo>
                  <a:pt x="4878" y="21740"/>
                  <a:pt x="4896" y="21888"/>
                  <a:pt x="4925" y="22024"/>
                </a:cubicBezTo>
                <a:cubicBezTo>
                  <a:pt x="5073" y="22621"/>
                  <a:pt x="5061" y="23195"/>
                  <a:pt x="4689" y="23727"/>
                </a:cubicBezTo>
                <a:cubicBezTo>
                  <a:pt x="4521" y="23962"/>
                  <a:pt x="4295" y="24107"/>
                  <a:pt x="4026" y="24107"/>
                </a:cubicBezTo>
                <a:cubicBezTo>
                  <a:pt x="4010" y="24107"/>
                  <a:pt x="3995" y="24106"/>
                  <a:pt x="3979" y="24105"/>
                </a:cubicBezTo>
                <a:cubicBezTo>
                  <a:pt x="3542" y="24076"/>
                  <a:pt x="3169" y="23904"/>
                  <a:pt x="2986" y="23467"/>
                </a:cubicBezTo>
                <a:cubicBezTo>
                  <a:pt x="2850" y="23212"/>
                  <a:pt x="2803" y="22935"/>
                  <a:pt x="2809" y="22651"/>
                </a:cubicBezTo>
                <a:cubicBezTo>
                  <a:pt x="2814" y="22349"/>
                  <a:pt x="2921" y="22089"/>
                  <a:pt x="3199" y="21935"/>
                </a:cubicBezTo>
                <a:cubicBezTo>
                  <a:pt x="3253" y="21883"/>
                  <a:pt x="3303" y="21861"/>
                  <a:pt x="3347" y="21861"/>
                </a:cubicBezTo>
                <a:cubicBezTo>
                  <a:pt x="3423" y="21861"/>
                  <a:pt x="3483" y="21926"/>
                  <a:pt x="3524" y="22012"/>
                </a:cubicBezTo>
                <a:cubicBezTo>
                  <a:pt x="3624" y="22231"/>
                  <a:pt x="3654" y="22444"/>
                  <a:pt x="3488" y="22657"/>
                </a:cubicBezTo>
                <a:cubicBezTo>
                  <a:pt x="3388" y="22787"/>
                  <a:pt x="3429" y="22881"/>
                  <a:pt x="3595" y="22917"/>
                </a:cubicBezTo>
                <a:cubicBezTo>
                  <a:pt x="3615" y="22920"/>
                  <a:pt x="3634" y="22922"/>
                  <a:pt x="3654" y="22922"/>
                </a:cubicBezTo>
                <a:cubicBezTo>
                  <a:pt x="3699" y="22922"/>
                  <a:pt x="3743" y="22912"/>
                  <a:pt x="3784" y="22887"/>
                </a:cubicBezTo>
                <a:cubicBezTo>
                  <a:pt x="3825" y="22870"/>
                  <a:pt x="3855" y="22828"/>
                  <a:pt x="3902" y="22828"/>
                </a:cubicBezTo>
                <a:cubicBezTo>
                  <a:pt x="3926" y="22793"/>
                  <a:pt x="3950" y="22763"/>
                  <a:pt x="3973" y="22728"/>
                </a:cubicBezTo>
                <a:cubicBezTo>
                  <a:pt x="3979" y="22686"/>
                  <a:pt x="4003" y="22663"/>
                  <a:pt x="4026" y="22633"/>
                </a:cubicBezTo>
                <a:cubicBezTo>
                  <a:pt x="4056" y="22467"/>
                  <a:pt x="4050" y="22296"/>
                  <a:pt x="4021" y="22125"/>
                </a:cubicBezTo>
                <a:cubicBezTo>
                  <a:pt x="3997" y="22101"/>
                  <a:pt x="3985" y="22077"/>
                  <a:pt x="3991" y="22048"/>
                </a:cubicBezTo>
                <a:cubicBezTo>
                  <a:pt x="3973" y="22012"/>
                  <a:pt x="3956" y="21977"/>
                  <a:pt x="3938" y="21941"/>
                </a:cubicBezTo>
                <a:cubicBezTo>
                  <a:pt x="3908" y="21918"/>
                  <a:pt x="3873" y="21900"/>
                  <a:pt x="3849" y="21870"/>
                </a:cubicBezTo>
                <a:cubicBezTo>
                  <a:pt x="3739" y="21752"/>
                  <a:pt x="3608" y="21712"/>
                  <a:pt x="3466" y="21712"/>
                </a:cubicBezTo>
                <a:cubicBezTo>
                  <a:pt x="3410" y="21712"/>
                  <a:pt x="3352" y="21718"/>
                  <a:pt x="3293" y="21728"/>
                </a:cubicBezTo>
                <a:cubicBezTo>
                  <a:pt x="3187" y="21746"/>
                  <a:pt x="3104" y="21811"/>
                  <a:pt x="3015" y="21864"/>
                </a:cubicBezTo>
                <a:cubicBezTo>
                  <a:pt x="2927" y="21971"/>
                  <a:pt x="2820" y="22071"/>
                  <a:pt x="2761" y="22201"/>
                </a:cubicBezTo>
                <a:cubicBezTo>
                  <a:pt x="2637" y="22479"/>
                  <a:pt x="2655" y="22763"/>
                  <a:pt x="2696" y="23059"/>
                </a:cubicBezTo>
                <a:cubicBezTo>
                  <a:pt x="2732" y="23313"/>
                  <a:pt x="2832" y="23538"/>
                  <a:pt x="2956" y="23756"/>
                </a:cubicBezTo>
                <a:cubicBezTo>
                  <a:pt x="2992" y="23810"/>
                  <a:pt x="3015" y="23875"/>
                  <a:pt x="3045" y="23928"/>
                </a:cubicBezTo>
                <a:cubicBezTo>
                  <a:pt x="3092" y="23963"/>
                  <a:pt x="3140" y="23993"/>
                  <a:pt x="3157" y="24046"/>
                </a:cubicBezTo>
                <a:cubicBezTo>
                  <a:pt x="3205" y="24093"/>
                  <a:pt x="3282" y="24105"/>
                  <a:pt x="3317" y="24170"/>
                </a:cubicBezTo>
                <a:cubicBezTo>
                  <a:pt x="3388" y="24212"/>
                  <a:pt x="3459" y="24253"/>
                  <a:pt x="3512" y="24318"/>
                </a:cubicBezTo>
                <a:cubicBezTo>
                  <a:pt x="3583" y="24318"/>
                  <a:pt x="3642" y="24353"/>
                  <a:pt x="3701" y="24371"/>
                </a:cubicBezTo>
                <a:cubicBezTo>
                  <a:pt x="3773" y="24397"/>
                  <a:pt x="3847" y="24405"/>
                  <a:pt x="3921" y="24405"/>
                </a:cubicBezTo>
                <a:cubicBezTo>
                  <a:pt x="3982" y="24405"/>
                  <a:pt x="4043" y="24400"/>
                  <a:pt x="4103" y="24395"/>
                </a:cubicBezTo>
                <a:cubicBezTo>
                  <a:pt x="4316" y="24377"/>
                  <a:pt x="4476" y="24259"/>
                  <a:pt x="4647" y="24164"/>
                </a:cubicBezTo>
                <a:cubicBezTo>
                  <a:pt x="4700" y="24111"/>
                  <a:pt x="4754" y="24058"/>
                  <a:pt x="4807" y="24011"/>
                </a:cubicBezTo>
                <a:cubicBezTo>
                  <a:pt x="4836" y="23957"/>
                  <a:pt x="4872" y="23922"/>
                  <a:pt x="4913" y="23886"/>
                </a:cubicBezTo>
                <a:cubicBezTo>
                  <a:pt x="4919" y="23857"/>
                  <a:pt x="4937" y="23827"/>
                  <a:pt x="4961" y="23810"/>
                </a:cubicBezTo>
                <a:cubicBezTo>
                  <a:pt x="4990" y="23727"/>
                  <a:pt x="5032" y="23650"/>
                  <a:pt x="5085" y="23579"/>
                </a:cubicBezTo>
                <a:cubicBezTo>
                  <a:pt x="5079" y="23532"/>
                  <a:pt x="5097" y="23490"/>
                  <a:pt x="5108" y="23443"/>
                </a:cubicBezTo>
                <a:cubicBezTo>
                  <a:pt x="5215" y="23118"/>
                  <a:pt x="5250" y="22787"/>
                  <a:pt x="5173" y="22444"/>
                </a:cubicBezTo>
                <a:cubicBezTo>
                  <a:pt x="5126" y="22225"/>
                  <a:pt x="5079" y="22000"/>
                  <a:pt x="5032" y="21776"/>
                </a:cubicBezTo>
                <a:cubicBezTo>
                  <a:pt x="4931" y="21439"/>
                  <a:pt x="4825" y="21108"/>
                  <a:pt x="4695" y="20777"/>
                </a:cubicBezTo>
                <a:cubicBezTo>
                  <a:pt x="4630" y="20599"/>
                  <a:pt x="4553" y="20428"/>
                  <a:pt x="4470" y="20256"/>
                </a:cubicBezTo>
                <a:cubicBezTo>
                  <a:pt x="4434" y="20185"/>
                  <a:pt x="4405" y="20103"/>
                  <a:pt x="4535" y="20085"/>
                </a:cubicBezTo>
                <a:cubicBezTo>
                  <a:pt x="4553" y="20061"/>
                  <a:pt x="4576" y="20043"/>
                  <a:pt x="4612" y="20037"/>
                </a:cubicBezTo>
                <a:cubicBezTo>
                  <a:pt x="4665" y="20002"/>
                  <a:pt x="4718" y="19961"/>
                  <a:pt x="4766" y="19925"/>
                </a:cubicBezTo>
                <a:cubicBezTo>
                  <a:pt x="4831" y="19854"/>
                  <a:pt x="4890" y="19789"/>
                  <a:pt x="4949" y="19724"/>
                </a:cubicBezTo>
                <a:cubicBezTo>
                  <a:pt x="5079" y="19511"/>
                  <a:pt x="5250" y="19328"/>
                  <a:pt x="5339" y="19092"/>
                </a:cubicBezTo>
                <a:cubicBezTo>
                  <a:pt x="5345" y="19068"/>
                  <a:pt x="5357" y="19044"/>
                  <a:pt x="5363" y="19021"/>
                </a:cubicBezTo>
                <a:cubicBezTo>
                  <a:pt x="5369" y="18950"/>
                  <a:pt x="5363" y="18873"/>
                  <a:pt x="5434" y="18825"/>
                </a:cubicBezTo>
                <a:cubicBezTo>
                  <a:pt x="5440" y="18802"/>
                  <a:pt x="5440" y="18772"/>
                  <a:pt x="5445" y="18749"/>
                </a:cubicBezTo>
                <a:cubicBezTo>
                  <a:pt x="5481" y="18536"/>
                  <a:pt x="5516" y="18329"/>
                  <a:pt x="5552" y="18116"/>
                </a:cubicBezTo>
                <a:cubicBezTo>
                  <a:pt x="5552" y="18080"/>
                  <a:pt x="5552" y="18039"/>
                  <a:pt x="5546" y="18004"/>
                </a:cubicBezTo>
                <a:cubicBezTo>
                  <a:pt x="5510" y="17956"/>
                  <a:pt x="5516" y="17891"/>
                  <a:pt x="5510" y="17838"/>
                </a:cubicBezTo>
                <a:cubicBezTo>
                  <a:pt x="5487" y="17602"/>
                  <a:pt x="5410" y="17389"/>
                  <a:pt x="5274" y="17194"/>
                </a:cubicBezTo>
                <a:cubicBezTo>
                  <a:pt x="5244" y="17164"/>
                  <a:pt x="5221" y="17140"/>
                  <a:pt x="5191" y="17111"/>
                </a:cubicBezTo>
                <a:cubicBezTo>
                  <a:pt x="5036" y="16963"/>
                  <a:pt x="4869" y="16872"/>
                  <a:pt x="4679" y="16872"/>
                </a:cubicBezTo>
                <a:cubicBezTo>
                  <a:pt x="4588" y="16872"/>
                  <a:pt x="4491" y="16893"/>
                  <a:pt x="4387" y="16939"/>
                </a:cubicBezTo>
                <a:cubicBezTo>
                  <a:pt x="4216" y="17016"/>
                  <a:pt x="4080" y="17129"/>
                  <a:pt x="3950" y="17259"/>
                </a:cubicBezTo>
                <a:cubicBezTo>
                  <a:pt x="3778" y="17489"/>
                  <a:pt x="3731" y="17761"/>
                  <a:pt x="3707" y="18039"/>
                </a:cubicBezTo>
                <a:cubicBezTo>
                  <a:pt x="3755" y="18282"/>
                  <a:pt x="3743" y="18524"/>
                  <a:pt x="3808" y="18760"/>
                </a:cubicBezTo>
                <a:cubicBezTo>
                  <a:pt x="3902" y="19097"/>
                  <a:pt x="3997" y="19429"/>
                  <a:pt x="4086" y="19760"/>
                </a:cubicBezTo>
                <a:cubicBezTo>
                  <a:pt x="4216" y="20037"/>
                  <a:pt x="4216" y="20037"/>
                  <a:pt x="3920" y="20061"/>
                </a:cubicBezTo>
                <a:cubicBezTo>
                  <a:pt x="3896" y="20064"/>
                  <a:pt x="3873" y="20066"/>
                  <a:pt x="3850" y="20066"/>
                </a:cubicBezTo>
                <a:cubicBezTo>
                  <a:pt x="3827" y="20066"/>
                  <a:pt x="3805" y="20064"/>
                  <a:pt x="3784" y="20061"/>
                </a:cubicBezTo>
                <a:cubicBezTo>
                  <a:pt x="3370" y="20037"/>
                  <a:pt x="3015" y="19884"/>
                  <a:pt x="2720" y="19594"/>
                </a:cubicBezTo>
                <a:cubicBezTo>
                  <a:pt x="2590" y="19541"/>
                  <a:pt x="2548" y="19417"/>
                  <a:pt x="2501" y="19310"/>
                </a:cubicBezTo>
                <a:cubicBezTo>
                  <a:pt x="2395" y="19074"/>
                  <a:pt x="2247" y="18855"/>
                  <a:pt x="2217" y="18589"/>
                </a:cubicBezTo>
                <a:cubicBezTo>
                  <a:pt x="2105" y="18412"/>
                  <a:pt x="2087" y="18205"/>
                  <a:pt x="2064" y="18010"/>
                </a:cubicBezTo>
                <a:cubicBezTo>
                  <a:pt x="1999" y="17424"/>
                  <a:pt x="2016" y="16839"/>
                  <a:pt x="2164" y="16259"/>
                </a:cubicBezTo>
                <a:cubicBezTo>
                  <a:pt x="2247" y="15940"/>
                  <a:pt x="2330" y="15615"/>
                  <a:pt x="2389" y="15290"/>
                </a:cubicBezTo>
                <a:cubicBezTo>
                  <a:pt x="2401" y="15219"/>
                  <a:pt x="2430" y="15148"/>
                  <a:pt x="2448" y="15083"/>
                </a:cubicBezTo>
                <a:cubicBezTo>
                  <a:pt x="2508" y="14899"/>
                  <a:pt x="2532" y="14823"/>
                  <a:pt x="2593" y="14823"/>
                </a:cubicBezTo>
                <a:cubicBezTo>
                  <a:pt x="2639" y="14823"/>
                  <a:pt x="2706" y="14867"/>
                  <a:pt x="2826" y="14941"/>
                </a:cubicBezTo>
                <a:cubicBezTo>
                  <a:pt x="3069" y="15089"/>
                  <a:pt x="3341" y="15166"/>
                  <a:pt x="3619" y="15213"/>
                </a:cubicBezTo>
                <a:cubicBezTo>
                  <a:pt x="3786" y="15241"/>
                  <a:pt x="3953" y="15254"/>
                  <a:pt x="4119" y="15254"/>
                </a:cubicBezTo>
                <a:cubicBezTo>
                  <a:pt x="4415" y="15254"/>
                  <a:pt x="4708" y="15212"/>
                  <a:pt x="4996" y="15136"/>
                </a:cubicBezTo>
                <a:cubicBezTo>
                  <a:pt x="5120" y="15101"/>
                  <a:pt x="5250" y="15089"/>
                  <a:pt x="5357" y="15018"/>
                </a:cubicBezTo>
                <a:cubicBezTo>
                  <a:pt x="5398" y="14977"/>
                  <a:pt x="5451" y="14971"/>
                  <a:pt x="5505" y="14959"/>
                </a:cubicBezTo>
                <a:cubicBezTo>
                  <a:pt x="5564" y="14935"/>
                  <a:pt x="5617" y="14917"/>
                  <a:pt x="5670" y="14894"/>
                </a:cubicBezTo>
                <a:cubicBezTo>
                  <a:pt x="5723" y="14835"/>
                  <a:pt x="5794" y="14805"/>
                  <a:pt x="5865" y="14775"/>
                </a:cubicBezTo>
                <a:cubicBezTo>
                  <a:pt x="5895" y="14740"/>
                  <a:pt x="5942" y="14716"/>
                  <a:pt x="5983" y="14699"/>
                </a:cubicBezTo>
                <a:cubicBezTo>
                  <a:pt x="6013" y="14657"/>
                  <a:pt x="6054" y="14634"/>
                  <a:pt x="6102" y="14616"/>
                </a:cubicBezTo>
                <a:cubicBezTo>
                  <a:pt x="6155" y="14569"/>
                  <a:pt x="6214" y="14515"/>
                  <a:pt x="6267" y="14468"/>
                </a:cubicBezTo>
                <a:cubicBezTo>
                  <a:pt x="6368" y="14332"/>
                  <a:pt x="6474" y="14202"/>
                  <a:pt x="6575" y="14072"/>
                </a:cubicBezTo>
                <a:cubicBezTo>
                  <a:pt x="6587" y="14042"/>
                  <a:pt x="6598" y="14019"/>
                  <a:pt x="6616" y="13995"/>
                </a:cubicBezTo>
                <a:cubicBezTo>
                  <a:pt x="6610" y="13960"/>
                  <a:pt x="6628" y="13936"/>
                  <a:pt x="6652" y="13918"/>
                </a:cubicBezTo>
                <a:cubicBezTo>
                  <a:pt x="6687" y="13759"/>
                  <a:pt x="6723" y="13605"/>
                  <a:pt x="6752" y="13445"/>
                </a:cubicBezTo>
                <a:cubicBezTo>
                  <a:pt x="6746" y="13416"/>
                  <a:pt x="6752" y="13392"/>
                  <a:pt x="6776" y="13368"/>
                </a:cubicBezTo>
                <a:cubicBezTo>
                  <a:pt x="6788" y="13156"/>
                  <a:pt x="6799" y="12949"/>
                  <a:pt x="6805" y="12742"/>
                </a:cubicBezTo>
                <a:cubicBezTo>
                  <a:pt x="6788" y="12700"/>
                  <a:pt x="6782" y="12659"/>
                  <a:pt x="6788" y="12617"/>
                </a:cubicBezTo>
                <a:cubicBezTo>
                  <a:pt x="6758" y="12464"/>
                  <a:pt x="6723" y="12304"/>
                  <a:pt x="6693" y="12150"/>
                </a:cubicBezTo>
                <a:cubicBezTo>
                  <a:pt x="6646" y="12091"/>
                  <a:pt x="6634" y="12020"/>
                  <a:pt x="6616" y="11955"/>
                </a:cubicBezTo>
                <a:cubicBezTo>
                  <a:pt x="6563" y="11914"/>
                  <a:pt x="6545" y="11855"/>
                  <a:pt x="6521" y="11802"/>
                </a:cubicBezTo>
                <a:cubicBezTo>
                  <a:pt x="6462" y="11760"/>
                  <a:pt x="6451" y="11695"/>
                  <a:pt x="6421" y="11636"/>
                </a:cubicBezTo>
                <a:cubicBezTo>
                  <a:pt x="6344" y="11530"/>
                  <a:pt x="6238" y="11447"/>
                  <a:pt x="6143" y="11358"/>
                </a:cubicBezTo>
                <a:cubicBezTo>
                  <a:pt x="6090" y="11323"/>
                  <a:pt x="6037" y="11287"/>
                  <a:pt x="5983" y="11252"/>
                </a:cubicBezTo>
                <a:cubicBezTo>
                  <a:pt x="5930" y="11228"/>
                  <a:pt x="5877" y="11204"/>
                  <a:pt x="5824" y="11181"/>
                </a:cubicBezTo>
                <a:cubicBezTo>
                  <a:pt x="5695" y="11144"/>
                  <a:pt x="5566" y="11116"/>
                  <a:pt x="5438" y="11116"/>
                </a:cubicBezTo>
                <a:cubicBezTo>
                  <a:pt x="5360" y="11116"/>
                  <a:pt x="5281" y="11127"/>
                  <a:pt x="5203" y="11151"/>
                </a:cubicBezTo>
                <a:cubicBezTo>
                  <a:pt x="5020" y="11222"/>
                  <a:pt x="4848" y="11299"/>
                  <a:pt x="4695" y="11411"/>
                </a:cubicBezTo>
                <a:cubicBezTo>
                  <a:pt x="4665" y="11435"/>
                  <a:pt x="4641" y="11465"/>
                  <a:pt x="4618" y="11494"/>
                </a:cubicBezTo>
                <a:cubicBezTo>
                  <a:pt x="4576" y="11553"/>
                  <a:pt x="4547" y="11624"/>
                  <a:pt x="4488" y="11677"/>
                </a:cubicBezTo>
                <a:cubicBezTo>
                  <a:pt x="4470" y="11731"/>
                  <a:pt x="4452" y="11784"/>
                  <a:pt x="4423" y="11837"/>
                </a:cubicBezTo>
                <a:cubicBezTo>
                  <a:pt x="4298" y="12091"/>
                  <a:pt x="4287" y="12357"/>
                  <a:pt x="4375" y="12617"/>
                </a:cubicBezTo>
                <a:cubicBezTo>
                  <a:pt x="4446" y="12819"/>
                  <a:pt x="4559" y="12978"/>
                  <a:pt x="4783" y="13037"/>
                </a:cubicBezTo>
                <a:cubicBezTo>
                  <a:pt x="4865" y="13059"/>
                  <a:pt x="4933" y="13070"/>
                  <a:pt x="4990" y="13070"/>
                </a:cubicBezTo>
                <a:cubicBezTo>
                  <a:pt x="5168" y="13070"/>
                  <a:pt x="5233" y="12959"/>
                  <a:pt x="5233" y="12694"/>
                </a:cubicBezTo>
                <a:cubicBezTo>
                  <a:pt x="5239" y="12623"/>
                  <a:pt x="5239" y="12547"/>
                  <a:pt x="5150" y="12517"/>
                </a:cubicBezTo>
                <a:cubicBezTo>
                  <a:pt x="5137" y="12513"/>
                  <a:pt x="5125" y="12511"/>
                  <a:pt x="5114" y="12511"/>
                </a:cubicBezTo>
                <a:cubicBezTo>
                  <a:pt x="5059" y="12511"/>
                  <a:pt x="5025" y="12556"/>
                  <a:pt x="4990" y="12606"/>
                </a:cubicBezTo>
                <a:cubicBezTo>
                  <a:pt x="4949" y="12671"/>
                  <a:pt x="4896" y="12730"/>
                  <a:pt x="4825" y="12765"/>
                </a:cubicBezTo>
                <a:cubicBezTo>
                  <a:pt x="4777" y="12793"/>
                  <a:pt x="4737" y="12807"/>
                  <a:pt x="4704" y="12807"/>
                </a:cubicBezTo>
                <a:cubicBezTo>
                  <a:pt x="4637" y="12807"/>
                  <a:pt x="4598" y="12752"/>
                  <a:pt x="4582" y="12641"/>
                </a:cubicBezTo>
                <a:cubicBezTo>
                  <a:pt x="4553" y="12470"/>
                  <a:pt x="4612" y="12316"/>
                  <a:pt x="4700" y="12180"/>
                </a:cubicBezTo>
                <a:cubicBezTo>
                  <a:pt x="4893" y="11896"/>
                  <a:pt x="5165" y="11757"/>
                  <a:pt x="5473" y="11757"/>
                </a:cubicBezTo>
                <a:cubicBezTo>
                  <a:pt x="5543" y="11757"/>
                  <a:pt x="5615" y="11764"/>
                  <a:pt x="5688" y="11778"/>
                </a:cubicBezTo>
                <a:cubicBezTo>
                  <a:pt x="5989" y="11831"/>
                  <a:pt x="6255" y="11985"/>
                  <a:pt x="6380" y="12298"/>
                </a:cubicBezTo>
                <a:cubicBezTo>
                  <a:pt x="6451" y="12470"/>
                  <a:pt x="6468" y="12653"/>
                  <a:pt x="6504" y="12830"/>
                </a:cubicBezTo>
                <a:cubicBezTo>
                  <a:pt x="6610" y="13380"/>
                  <a:pt x="6504" y="13883"/>
                  <a:pt x="6161" y="14332"/>
                </a:cubicBezTo>
                <a:cubicBezTo>
                  <a:pt x="6096" y="14421"/>
                  <a:pt x="6013" y="14492"/>
                  <a:pt x="5924" y="14563"/>
                </a:cubicBezTo>
                <a:cubicBezTo>
                  <a:pt x="5700" y="14722"/>
                  <a:pt x="5440" y="14823"/>
                  <a:pt x="5179" y="14906"/>
                </a:cubicBezTo>
                <a:cubicBezTo>
                  <a:pt x="4819" y="15028"/>
                  <a:pt x="4460" y="15099"/>
                  <a:pt x="4100" y="15099"/>
                </a:cubicBezTo>
                <a:cubicBezTo>
                  <a:pt x="3734" y="15099"/>
                  <a:pt x="3368" y="15026"/>
                  <a:pt x="3004" y="14858"/>
                </a:cubicBezTo>
                <a:cubicBezTo>
                  <a:pt x="2950" y="14858"/>
                  <a:pt x="2903" y="14835"/>
                  <a:pt x="2879" y="14781"/>
                </a:cubicBezTo>
                <a:cubicBezTo>
                  <a:pt x="2850" y="14775"/>
                  <a:pt x="2826" y="14764"/>
                  <a:pt x="2814" y="14734"/>
                </a:cubicBezTo>
                <a:cubicBezTo>
                  <a:pt x="2619" y="14604"/>
                  <a:pt x="2619" y="14604"/>
                  <a:pt x="2726" y="14427"/>
                </a:cubicBezTo>
                <a:cubicBezTo>
                  <a:pt x="2738" y="14350"/>
                  <a:pt x="2785" y="14285"/>
                  <a:pt x="2832" y="14226"/>
                </a:cubicBezTo>
                <a:cubicBezTo>
                  <a:pt x="2838" y="14167"/>
                  <a:pt x="2862" y="14119"/>
                  <a:pt x="2915" y="14090"/>
                </a:cubicBezTo>
                <a:cubicBezTo>
                  <a:pt x="2933" y="14054"/>
                  <a:pt x="2945" y="14019"/>
                  <a:pt x="2962" y="13983"/>
                </a:cubicBezTo>
                <a:cubicBezTo>
                  <a:pt x="3252" y="13498"/>
                  <a:pt x="3483" y="12978"/>
                  <a:pt x="3684" y="12452"/>
                </a:cubicBezTo>
                <a:cubicBezTo>
                  <a:pt x="3755" y="12257"/>
                  <a:pt x="3808" y="12056"/>
                  <a:pt x="3914" y="11873"/>
                </a:cubicBezTo>
                <a:cubicBezTo>
                  <a:pt x="3914" y="11843"/>
                  <a:pt x="3920" y="11813"/>
                  <a:pt x="3944" y="11796"/>
                </a:cubicBezTo>
                <a:cubicBezTo>
                  <a:pt x="4015" y="11601"/>
                  <a:pt x="4080" y="11405"/>
                  <a:pt x="4151" y="11204"/>
                </a:cubicBezTo>
                <a:cubicBezTo>
                  <a:pt x="4151" y="11175"/>
                  <a:pt x="4151" y="11145"/>
                  <a:pt x="4174" y="11128"/>
                </a:cubicBezTo>
                <a:cubicBezTo>
                  <a:pt x="4298" y="10542"/>
                  <a:pt x="4375" y="9963"/>
                  <a:pt x="4233" y="9372"/>
                </a:cubicBezTo>
                <a:cubicBezTo>
                  <a:pt x="4216" y="9312"/>
                  <a:pt x="4198" y="9259"/>
                  <a:pt x="4180" y="9206"/>
                </a:cubicBezTo>
                <a:cubicBezTo>
                  <a:pt x="4139" y="9135"/>
                  <a:pt x="4092" y="9076"/>
                  <a:pt x="4056" y="9005"/>
                </a:cubicBezTo>
                <a:cubicBezTo>
                  <a:pt x="3944" y="8769"/>
                  <a:pt x="3784" y="8579"/>
                  <a:pt x="3589" y="8414"/>
                </a:cubicBezTo>
                <a:cubicBezTo>
                  <a:pt x="3447" y="8296"/>
                  <a:pt x="3447" y="8296"/>
                  <a:pt x="3542" y="8136"/>
                </a:cubicBezTo>
                <a:cubicBezTo>
                  <a:pt x="3559" y="8112"/>
                  <a:pt x="3571" y="8095"/>
                  <a:pt x="3583" y="8071"/>
                </a:cubicBezTo>
                <a:cubicBezTo>
                  <a:pt x="3961" y="7474"/>
                  <a:pt x="4180" y="6829"/>
                  <a:pt x="4263" y="6132"/>
                </a:cubicBezTo>
                <a:cubicBezTo>
                  <a:pt x="4293" y="5895"/>
                  <a:pt x="4263" y="5665"/>
                  <a:pt x="4263" y="5434"/>
                </a:cubicBezTo>
                <a:cubicBezTo>
                  <a:pt x="4233" y="5251"/>
                  <a:pt x="4210" y="5067"/>
                  <a:pt x="4180" y="4884"/>
                </a:cubicBezTo>
                <a:cubicBezTo>
                  <a:pt x="4080" y="4624"/>
                  <a:pt x="4080" y="4624"/>
                  <a:pt x="4334" y="4600"/>
                </a:cubicBezTo>
                <a:cubicBezTo>
                  <a:pt x="4381" y="4571"/>
                  <a:pt x="4440" y="4571"/>
                  <a:pt x="4494" y="4571"/>
                </a:cubicBezTo>
                <a:cubicBezTo>
                  <a:pt x="4512" y="4553"/>
                  <a:pt x="4533" y="4545"/>
                  <a:pt x="4555" y="4545"/>
                </a:cubicBezTo>
                <a:cubicBezTo>
                  <a:pt x="4562" y="4545"/>
                  <a:pt x="4569" y="4546"/>
                  <a:pt x="4576" y="4547"/>
                </a:cubicBezTo>
                <a:cubicBezTo>
                  <a:pt x="4612" y="4541"/>
                  <a:pt x="4653" y="4535"/>
                  <a:pt x="4689" y="4529"/>
                </a:cubicBezTo>
                <a:cubicBezTo>
                  <a:pt x="4716" y="4506"/>
                  <a:pt x="4747" y="4498"/>
                  <a:pt x="4779" y="4498"/>
                </a:cubicBezTo>
                <a:cubicBezTo>
                  <a:pt x="4788" y="4498"/>
                  <a:pt x="4798" y="4499"/>
                  <a:pt x="4807" y="4500"/>
                </a:cubicBezTo>
                <a:cubicBezTo>
                  <a:pt x="4890" y="4482"/>
                  <a:pt x="4967" y="4470"/>
                  <a:pt x="5043" y="4453"/>
                </a:cubicBezTo>
                <a:cubicBezTo>
                  <a:pt x="5156" y="4399"/>
                  <a:pt x="5280" y="4376"/>
                  <a:pt x="5398" y="4346"/>
                </a:cubicBezTo>
                <a:cubicBezTo>
                  <a:pt x="5422" y="4340"/>
                  <a:pt x="5451" y="4334"/>
                  <a:pt x="5475" y="4322"/>
                </a:cubicBezTo>
                <a:cubicBezTo>
                  <a:pt x="5489" y="4304"/>
                  <a:pt x="5509" y="4297"/>
                  <a:pt x="5531" y="4297"/>
                </a:cubicBezTo>
                <a:cubicBezTo>
                  <a:pt x="5538" y="4297"/>
                  <a:pt x="5545" y="4297"/>
                  <a:pt x="5552" y="4299"/>
                </a:cubicBezTo>
                <a:cubicBezTo>
                  <a:pt x="5670" y="4252"/>
                  <a:pt x="5782" y="4192"/>
                  <a:pt x="5907" y="4175"/>
                </a:cubicBezTo>
                <a:cubicBezTo>
                  <a:pt x="5942" y="4145"/>
                  <a:pt x="5983" y="4139"/>
                  <a:pt x="6025" y="4139"/>
                </a:cubicBezTo>
                <a:cubicBezTo>
                  <a:pt x="6114" y="4074"/>
                  <a:pt x="6226" y="4074"/>
                  <a:pt x="6326" y="4039"/>
                </a:cubicBezTo>
                <a:cubicBezTo>
                  <a:pt x="6451" y="3991"/>
                  <a:pt x="6575" y="3956"/>
                  <a:pt x="6687" y="3885"/>
                </a:cubicBezTo>
                <a:cubicBezTo>
                  <a:pt x="6764" y="3826"/>
                  <a:pt x="6841" y="3784"/>
                  <a:pt x="6929" y="3749"/>
                </a:cubicBezTo>
                <a:cubicBezTo>
                  <a:pt x="6935" y="3743"/>
                  <a:pt x="6947" y="3737"/>
                  <a:pt x="6959" y="3737"/>
                </a:cubicBezTo>
                <a:cubicBezTo>
                  <a:pt x="7093" y="3638"/>
                  <a:pt x="7156" y="3590"/>
                  <a:pt x="7215" y="3590"/>
                </a:cubicBezTo>
                <a:cubicBezTo>
                  <a:pt x="7269" y="3590"/>
                  <a:pt x="7319" y="3629"/>
                  <a:pt x="7414" y="3702"/>
                </a:cubicBezTo>
                <a:cubicBezTo>
                  <a:pt x="7491" y="3714"/>
                  <a:pt x="7538" y="3767"/>
                  <a:pt x="7615" y="3790"/>
                </a:cubicBezTo>
                <a:cubicBezTo>
                  <a:pt x="7924" y="3870"/>
                  <a:pt x="8235" y="3901"/>
                  <a:pt x="8546" y="3901"/>
                </a:cubicBezTo>
                <a:cubicBezTo>
                  <a:pt x="8766" y="3901"/>
                  <a:pt x="8986" y="3886"/>
                  <a:pt x="9206" y="3861"/>
                </a:cubicBezTo>
                <a:lnTo>
                  <a:pt x="9247" y="3861"/>
                </a:lnTo>
                <a:cubicBezTo>
                  <a:pt x="9324" y="3832"/>
                  <a:pt x="9401" y="3832"/>
                  <a:pt x="9484" y="3826"/>
                </a:cubicBezTo>
                <a:cubicBezTo>
                  <a:pt x="9608" y="3802"/>
                  <a:pt x="9732" y="3761"/>
                  <a:pt x="9862" y="3749"/>
                </a:cubicBezTo>
                <a:cubicBezTo>
                  <a:pt x="10045" y="3731"/>
                  <a:pt x="10205" y="3648"/>
                  <a:pt x="10376" y="3601"/>
                </a:cubicBezTo>
                <a:cubicBezTo>
                  <a:pt x="10506" y="3566"/>
                  <a:pt x="10636" y="3501"/>
                  <a:pt x="10767" y="3465"/>
                </a:cubicBezTo>
                <a:cubicBezTo>
                  <a:pt x="10802" y="3371"/>
                  <a:pt x="10891" y="3365"/>
                  <a:pt x="10968" y="3329"/>
                </a:cubicBezTo>
                <a:cubicBezTo>
                  <a:pt x="10985" y="3323"/>
                  <a:pt x="11009" y="3311"/>
                  <a:pt x="11027" y="3306"/>
                </a:cubicBezTo>
                <a:cubicBezTo>
                  <a:pt x="11115" y="3235"/>
                  <a:pt x="11216" y="3181"/>
                  <a:pt x="11328" y="3152"/>
                </a:cubicBezTo>
                <a:cubicBezTo>
                  <a:pt x="11346" y="3128"/>
                  <a:pt x="11376" y="3116"/>
                  <a:pt x="11405" y="3116"/>
                </a:cubicBezTo>
                <a:cubicBezTo>
                  <a:pt x="11464" y="3057"/>
                  <a:pt x="11529" y="3022"/>
                  <a:pt x="11600" y="2998"/>
                </a:cubicBezTo>
                <a:cubicBezTo>
                  <a:pt x="11624" y="2969"/>
                  <a:pt x="11653" y="2951"/>
                  <a:pt x="11689" y="2951"/>
                </a:cubicBezTo>
                <a:cubicBezTo>
                  <a:pt x="11730" y="2909"/>
                  <a:pt x="11778" y="2880"/>
                  <a:pt x="11831" y="2862"/>
                </a:cubicBezTo>
                <a:cubicBezTo>
                  <a:pt x="11854" y="2850"/>
                  <a:pt x="11884" y="2838"/>
                  <a:pt x="11908" y="2821"/>
                </a:cubicBezTo>
                <a:cubicBezTo>
                  <a:pt x="11967" y="2768"/>
                  <a:pt x="12032" y="2714"/>
                  <a:pt x="12115" y="2685"/>
                </a:cubicBezTo>
                <a:lnTo>
                  <a:pt x="12126" y="2673"/>
                </a:lnTo>
                <a:cubicBezTo>
                  <a:pt x="12215" y="2596"/>
                  <a:pt x="12316" y="2531"/>
                  <a:pt x="12428" y="2496"/>
                </a:cubicBezTo>
                <a:cubicBezTo>
                  <a:pt x="12428" y="2484"/>
                  <a:pt x="12434" y="2478"/>
                  <a:pt x="12446" y="2478"/>
                </a:cubicBezTo>
                <a:cubicBezTo>
                  <a:pt x="12475" y="2448"/>
                  <a:pt x="12505" y="2413"/>
                  <a:pt x="12540" y="2389"/>
                </a:cubicBezTo>
                <a:cubicBezTo>
                  <a:pt x="12919" y="2159"/>
                  <a:pt x="13303" y="1940"/>
                  <a:pt x="13729" y="1810"/>
                </a:cubicBezTo>
                <a:cubicBezTo>
                  <a:pt x="13977" y="1733"/>
                  <a:pt x="14231" y="1686"/>
                  <a:pt x="14468" y="1579"/>
                </a:cubicBezTo>
                <a:cubicBezTo>
                  <a:pt x="14486" y="1575"/>
                  <a:pt x="14503" y="1573"/>
                  <a:pt x="14519" y="1573"/>
                </a:cubicBezTo>
                <a:cubicBezTo>
                  <a:pt x="14595" y="1573"/>
                  <a:pt x="14643" y="1618"/>
                  <a:pt x="14692" y="1691"/>
                </a:cubicBezTo>
                <a:cubicBezTo>
                  <a:pt x="14935" y="2046"/>
                  <a:pt x="15029" y="2448"/>
                  <a:pt x="15088" y="2862"/>
                </a:cubicBezTo>
                <a:cubicBezTo>
                  <a:pt x="15106" y="2980"/>
                  <a:pt x="15083" y="3093"/>
                  <a:pt x="15035" y="3205"/>
                </a:cubicBezTo>
                <a:cubicBezTo>
                  <a:pt x="14923" y="3459"/>
                  <a:pt x="14763" y="3678"/>
                  <a:pt x="14586" y="3885"/>
                </a:cubicBezTo>
                <a:cubicBezTo>
                  <a:pt x="14367" y="4151"/>
                  <a:pt x="14089" y="4322"/>
                  <a:pt x="13735" y="4346"/>
                </a:cubicBezTo>
                <a:cubicBezTo>
                  <a:pt x="13599" y="4358"/>
                  <a:pt x="13463" y="4382"/>
                  <a:pt x="13327" y="4382"/>
                </a:cubicBezTo>
                <a:cubicBezTo>
                  <a:pt x="13126" y="4382"/>
                  <a:pt x="12919" y="4376"/>
                  <a:pt x="12789" y="4175"/>
                </a:cubicBezTo>
                <a:cubicBezTo>
                  <a:pt x="12706" y="4121"/>
                  <a:pt x="12682" y="4033"/>
                  <a:pt x="12664" y="3938"/>
                </a:cubicBezTo>
                <a:cubicBezTo>
                  <a:pt x="12605" y="3855"/>
                  <a:pt x="12570" y="3767"/>
                  <a:pt x="12623" y="3666"/>
                </a:cubicBezTo>
                <a:cubicBezTo>
                  <a:pt x="12629" y="3412"/>
                  <a:pt x="12700" y="3306"/>
                  <a:pt x="12895" y="3258"/>
                </a:cubicBezTo>
                <a:cubicBezTo>
                  <a:pt x="12907" y="3251"/>
                  <a:pt x="12918" y="3248"/>
                  <a:pt x="12930" y="3248"/>
                </a:cubicBezTo>
                <a:cubicBezTo>
                  <a:pt x="12947" y="3248"/>
                  <a:pt x="12963" y="3256"/>
                  <a:pt x="12978" y="3270"/>
                </a:cubicBezTo>
                <a:cubicBezTo>
                  <a:pt x="13055" y="3282"/>
                  <a:pt x="13102" y="3329"/>
                  <a:pt x="13131" y="3400"/>
                </a:cubicBezTo>
                <a:cubicBezTo>
                  <a:pt x="13179" y="3495"/>
                  <a:pt x="13078" y="3560"/>
                  <a:pt x="13061" y="3654"/>
                </a:cubicBezTo>
                <a:cubicBezTo>
                  <a:pt x="13089" y="3661"/>
                  <a:pt x="13116" y="3664"/>
                  <a:pt x="13142" y="3664"/>
                </a:cubicBezTo>
                <a:cubicBezTo>
                  <a:pt x="13282" y="3664"/>
                  <a:pt x="13398" y="3584"/>
                  <a:pt x="13528" y="3554"/>
                </a:cubicBezTo>
                <a:cubicBezTo>
                  <a:pt x="13539" y="3542"/>
                  <a:pt x="13551" y="3524"/>
                  <a:pt x="13563" y="3507"/>
                </a:cubicBezTo>
                <a:cubicBezTo>
                  <a:pt x="13604" y="3501"/>
                  <a:pt x="13634" y="3477"/>
                  <a:pt x="13652" y="3436"/>
                </a:cubicBezTo>
                <a:cubicBezTo>
                  <a:pt x="13681" y="3406"/>
                  <a:pt x="13711" y="3377"/>
                  <a:pt x="13740" y="3347"/>
                </a:cubicBezTo>
                <a:cubicBezTo>
                  <a:pt x="13782" y="3099"/>
                  <a:pt x="13705" y="2969"/>
                  <a:pt x="13474" y="2874"/>
                </a:cubicBezTo>
                <a:cubicBezTo>
                  <a:pt x="13386" y="2841"/>
                  <a:pt x="13297" y="2802"/>
                  <a:pt x="13195" y="2802"/>
                </a:cubicBezTo>
                <a:cubicBezTo>
                  <a:pt x="13187" y="2802"/>
                  <a:pt x="13180" y="2803"/>
                  <a:pt x="13173" y="2803"/>
                </a:cubicBezTo>
                <a:cubicBezTo>
                  <a:pt x="13148" y="2828"/>
                  <a:pt x="13121" y="2838"/>
                  <a:pt x="13092" y="2838"/>
                </a:cubicBezTo>
                <a:cubicBezTo>
                  <a:pt x="13080" y="2838"/>
                  <a:pt x="13067" y="2836"/>
                  <a:pt x="13055" y="2833"/>
                </a:cubicBezTo>
                <a:cubicBezTo>
                  <a:pt x="12954" y="2862"/>
                  <a:pt x="12854" y="2898"/>
                  <a:pt x="12753" y="2927"/>
                </a:cubicBezTo>
                <a:cubicBezTo>
                  <a:pt x="12724" y="2969"/>
                  <a:pt x="12676" y="2998"/>
                  <a:pt x="12629" y="3016"/>
                </a:cubicBezTo>
                <a:cubicBezTo>
                  <a:pt x="12617" y="3028"/>
                  <a:pt x="12605" y="3034"/>
                  <a:pt x="12599" y="3045"/>
                </a:cubicBezTo>
                <a:cubicBezTo>
                  <a:pt x="12540" y="3093"/>
                  <a:pt x="12487" y="3146"/>
                  <a:pt x="12434" y="3199"/>
                </a:cubicBezTo>
                <a:cubicBezTo>
                  <a:pt x="12422" y="3246"/>
                  <a:pt x="12398" y="3282"/>
                  <a:pt x="12363" y="3317"/>
                </a:cubicBezTo>
                <a:cubicBezTo>
                  <a:pt x="12322" y="3447"/>
                  <a:pt x="12274" y="3578"/>
                  <a:pt x="12233" y="3708"/>
                </a:cubicBezTo>
                <a:cubicBezTo>
                  <a:pt x="12227" y="3773"/>
                  <a:pt x="12239" y="3844"/>
                  <a:pt x="12197" y="3903"/>
                </a:cubicBezTo>
                <a:cubicBezTo>
                  <a:pt x="12191" y="3926"/>
                  <a:pt x="12191" y="3956"/>
                  <a:pt x="12191" y="3980"/>
                </a:cubicBezTo>
                <a:cubicBezTo>
                  <a:pt x="12227" y="4098"/>
                  <a:pt x="12251" y="4222"/>
                  <a:pt x="12310" y="4334"/>
                </a:cubicBezTo>
                <a:cubicBezTo>
                  <a:pt x="12351" y="4364"/>
                  <a:pt x="12381" y="4399"/>
                  <a:pt x="12392" y="4447"/>
                </a:cubicBezTo>
                <a:cubicBezTo>
                  <a:pt x="12416" y="4476"/>
                  <a:pt x="12440" y="4512"/>
                  <a:pt x="12463" y="4541"/>
                </a:cubicBezTo>
                <a:cubicBezTo>
                  <a:pt x="12505" y="4547"/>
                  <a:pt x="12528" y="4571"/>
                  <a:pt x="12546" y="4606"/>
                </a:cubicBezTo>
                <a:cubicBezTo>
                  <a:pt x="12706" y="4730"/>
                  <a:pt x="12865" y="4843"/>
                  <a:pt x="13061" y="4914"/>
                </a:cubicBezTo>
                <a:cubicBezTo>
                  <a:pt x="13137" y="4931"/>
                  <a:pt x="13214" y="4949"/>
                  <a:pt x="13291" y="4967"/>
                </a:cubicBezTo>
                <a:cubicBezTo>
                  <a:pt x="13445" y="4961"/>
                  <a:pt x="13604" y="4961"/>
                  <a:pt x="13758" y="4955"/>
                </a:cubicBezTo>
                <a:cubicBezTo>
                  <a:pt x="13778" y="4941"/>
                  <a:pt x="13801" y="4930"/>
                  <a:pt x="13825" y="4930"/>
                </a:cubicBezTo>
                <a:cubicBezTo>
                  <a:pt x="13831" y="4930"/>
                  <a:pt x="13836" y="4930"/>
                  <a:pt x="13841" y="4931"/>
                </a:cubicBezTo>
                <a:cubicBezTo>
                  <a:pt x="13965" y="4872"/>
                  <a:pt x="14095" y="4872"/>
                  <a:pt x="14231" y="4872"/>
                </a:cubicBezTo>
                <a:cubicBezTo>
                  <a:pt x="14592" y="4707"/>
                  <a:pt x="14893" y="4476"/>
                  <a:pt x="15071" y="4104"/>
                </a:cubicBezTo>
                <a:cubicBezTo>
                  <a:pt x="15201" y="3832"/>
                  <a:pt x="15242" y="3530"/>
                  <a:pt x="15254" y="3229"/>
                </a:cubicBezTo>
                <a:cubicBezTo>
                  <a:pt x="15272" y="2815"/>
                  <a:pt x="15195" y="2413"/>
                  <a:pt x="15041" y="2028"/>
                </a:cubicBezTo>
                <a:cubicBezTo>
                  <a:pt x="15000" y="1922"/>
                  <a:pt x="14947" y="1827"/>
                  <a:pt x="14893" y="1733"/>
                </a:cubicBezTo>
                <a:cubicBezTo>
                  <a:pt x="14858" y="1680"/>
                  <a:pt x="14805" y="1632"/>
                  <a:pt x="14811" y="1556"/>
                </a:cubicBezTo>
                <a:cubicBezTo>
                  <a:pt x="14917" y="1532"/>
                  <a:pt x="15029" y="1544"/>
                  <a:pt x="15136" y="1508"/>
                </a:cubicBezTo>
                <a:cubicBezTo>
                  <a:pt x="15252" y="1508"/>
                  <a:pt x="15368" y="1508"/>
                  <a:pt x="15484" y="1508"/>
                </a:cubicBezTo>
                <a:cubicBezTo>
                  <a:pt x="15717" y="1508"/>
                  <a:pt x="15948" y="1510"/>
                  <a:pt x="16176" y="1526"/>
                </a:cubicBezTo>
                <a:cubicBezTo>
                  <a:pt x="16490" y="1544"/>
                  <a:pt x="16797" y="1597"/>
                  <a:pt x="17087" y="1733"/>
                </a:cubicBezTo>
                <a:cubicBezTo>
                  <a:pt x="17270" y="1810"/>
                  <a:pt x="17400" y="1946"/>
                  <a:pt x="17513" y="2099"/>
                </a:cubicBezTo>
                <a:cubicBezTo>
                  <a:pt x="17578" y="2182"/>
                  <a:pt x="17637" y="2271"/>
                  <a:pt x="17696" y="2354"/>
                </a:cubicBezTo>
                <a:cubicBezTo>
                  <a:pt x="17861" y="2567"/>
                  <a:pt x="17968" y="2809"/>
                  <a:pt x="17997" y="3075"/>
                </a:cubicBezTo>
                <a:cubicBezTo>
                  <a:pt x="18003" y="3105"/>
                  <a:pt x="18009" y="3128"/>
                  <a:pt x="18015" y="3152"/>
                </a:cubicBezTo>
                <a:cubicBezTo>
                  <a:pt x="18045" y="3205"/>
                  <a:pt x="18045" y="3258"/>
                  <a:pt x="18033" y="3311"/>
                </a:cubicBezTo>
                <a:cubicBezTo>
                  <a:pt x="18033" y="3341"/>
                  <a:pt x="18033" y="3365"/>
                  <a:pt x="18033" y="3388"/>
                </a:cubicBezTo>
                <a:cubicBezTo>
                  <a:pt x="18045" y="3483"/>
                  <a:pt x="18056" y="3578"/>
                  <a:pt x="18015" y="3666"/>
                </a:cubicBezTo>
                <a:cubicBezTo>
                  <a:pt x="18009" y="3767"/>
                  <a:pt x="17974" y="3861"/>
                  <a:pt x="17932" y="3950"/>
                </a:cubicBezTo>
                <a:cubicBezTo>
                  <a:pt x="17912" y="4001"/>
                  <a:pt x="17878" y="4035"/>
                  <a:pt x="17822" y="4035"/>
                </a:cubicBezTo>
                <a:cubicBezTo>
                  <a:pt x="17814" y="4035"/>
                  <a:pt x="17806" y="4034"/>
                  <a:pt x="17796" y="4033"/>
                </a:cubicBezTo>
                <a:cubicBezTo>
                  <a:pt x="17699" y="4022"/>
                  <a:pt x="17603" y="4017"/>
                  <a:pt x="17506" y="4017"/>
                </a:cubicBezTo>
                <a:cubicBezTo>
                  <a:pt x="17233" y="4017"/>
                  <a:pt x="16962" y="4056"/>
                  <a:pt x="16691" y="4104"/>
                </a:cubicBezTo>
                <a:cubicBezTo>
                  <a:pt x="16212" y="4181"/>
                  <a:pt x="15757" y="4340"/>
                  <a:pt x="15343" y="4606"/>
                </a:cubicBezTo>
                <a:cubicBezTo>
                  <a:pt x="15236" y="4707"/>
                  <a:pt x="15148" y="4843"/>
                  <a:pt x="15023" y="4931"/>
                </a:cubicBezTo>
                <a:cubicBezTo>
                  <a:pt x="14935" y="5091"/>
                  <a:pt x="14840" y="5245"/>
                  <a:pt x="14817" y="5434"/>
                </a:cubicBezTo>
                <a:cubicBezTo>
                  <a:pt x="14805" y="5582"/>
                  <a:pt x="14840" y="5718"/>
                  <a:pt x="14870" y="5860"/>
                </a:cubicBezTo>
                <a:cubicBezTo>
                  <a:pt x="14899" y="5883"/>
                  <a:pt x="14905" y="5907"/>
                  <a:pt x="14911" y="5937"/>
                </a:cubicBezTo>
                <a:cubicBezTo>
                  <a:pt x="15071" y="6203"/>
                  <a:pt x="15313" y="6333"/>
                  <a:pt x="15603" y="6392"/>
                </a:cubicBezTo>
                <a:cubicBezTo>
                  <a:pt x="15612" y="6390"/>
                  <a:pt x="15620" y="6390"/>
                  <a:pt x="15627" y="6390"/>
                </a:cubicBezTo>
                <a:cubicBezTo>
                  <a:pt x="15650" y="6390"/>
                  <a:pt x="15668" y="6396"/>
                  <a:pt x="15686" y="6410"/>
                </a:cubicBezTo>
                <a:cubicBezTo>
                  <a:pt x="15693" y="6410"/>
                  <a:pt x="15701" y="6410"/>
                  <a:pt x="15708" y="6410"/>
                </a:cubicBezTo>
                <a:cubicBezTo>
                  <a:pt x="16201" y="6410"/>
                  <a:pt x="16613" y="6221"/>
                  <a:pt x="16945" y="5866"/>
                </a:cubicBezTo>
                <a:cubicBezTo>
                  <a:pt x="17034" y="5771"/>
                  <a:pt x="17134" y="5688"/>
                  <a:pt x="17211" y="5588"/>
                </a:cubicBezTo>
                <a:cubicBezTo>
                  <a:pt x="17223" y="5564"/>
                  <a:pt x="17229" y="5540"/>
                  <a:pt x="17246" y="5517"/>
                </a:cubicBezTo>
                <a:cubicBezTo>
                  <a:pt x="17583" y="5138"/>
                  <a:pt x="17861" y="4730"/>
                  <a:pt x="18021" y="4246"/>
                </a:cubicBezTo>
                <a:cubicBezTo>
                  <a:pt x="18042" y="4181"/>
                  <a:pt x="18082" y="4148"/>
                  <a:pt x="18136" y="4148"/>
                </a:cubicBezTo>
                <a:cubicBezTo>
                  <a:pt x="18157" y="4148"/>
                  <a:pt x="18180" y="4153"/>
                  <a:pt x="18204" y="4163"/>
                </a:cubicBezTo>
                <a:cubicBezTo>
                  <a:pt x="18231" y="4162"/>
                  <a:pt x="18258" y="4162"/>
                  <a:pt x="18284" y="4162"/>
                </a:cubicBezTo>
                <a:cubicBezTo>
                  <a:pt x="18465" y="4162"/>
                  <a:pt x="18644" y="4178"/>
                  <a:pt x="18819" y="4204"/>
                </a:cubicBezTo>
                <a:cubicBezTo>
                  <a:pt x="19002" y="4222"/>
                  <a:pt x="19180" y="4228"/>
                  <a:pt x="19363" y="4246"/>
                </a:cubicBezTo>
                <a:cubicBezTo>
                  <a:pt x="19405" y="4246"/>
                  <a:pt x="19452" y="4257"/>
                  <a:pt x="19493" y="4263"/>
                </a:cubicBezTo>
                <a:cubicBezTo>
                  <a:pt x="19765" y="4257"/>
                  <a:pt x="20031" y="4263"/>
                  <a:pt x="20297" y="4246"/>
                </a:cubicBezTo>
                <a:cubicBezTo>
                  <a:pt x="20776" y="4216"/>
                  <a:pt x="21243" y="4127"/>
                  <a:pt x="21698" y="3980"/>
                </a:cubicBezTo>
                <a:cubicBezTo>
                  <a:pt x="21716" y="3956"/>
                  <a:pt x="21740" y="3938"/>
                  <a:pt x="21775" y="3938"/>
                </a:cubicBezTo>
                <a:cubicBezTo>
                  <a:pt x="21793" y="3915"/>
                  <a:pt x="21823" y="3903"/>
                  <a:pt x="21852" y="3897"/>
                </a:cubicBezTo>
                <a:cubicBezTo>
                  <a:pt x="21882" y="3844"/>
                  <a:pt x="21941" y="3826"/>
                  <a:pt x="21988" y="3790"/>
                </a:cubicBezTo>
                <a:cubicBezTo>
                  <a:pt x="22136" y="3660"/>
                  <a:pt x="22272" y="3518"/>
                  <a:pt x="22325" y="3311"/>
                </a:cubicBezTo>
                <a:cubicBezTo>
                  <a:pt x="22307" y="3211"/>
                  <a:pt x="22361" y="3116"/>
                  <a:pt x="22337" y="3010"/>
                </a:cubicBezTo>
                <a:cubicBezTo>
                  <a:pt x="22278" y="2762"/>
                  <a:pt x="22171" y="2555"/>
                  <a:pt x="21988" y="2377"/>
                </a:cubicBezTo>
                <a:cubicBezTo>
                  <a:pt x="21809" y="2250"/>
                  <a:pt x="21624" y="2123"/>
                  <a:pt x="21389" y="2123"/>
                </a:cubicBezTo>
                <a:cubicBezTo>
                  <a:pt x="21384" y="2123"/>
                  <a:pt x="21379" y="2123"/>
                  <a:pt x="21373" y="2123"/>
                </a:cubicBezTo>
                <a:cubicBezTo>
                  <a:pt x="21149" y="2129"/>
                  <a:pt x="20918" y="2105"/>
                  <a:pt x="20711" y="2235"/>
                </a:cubicBezTo>
                <a:cubicBezTo>
                  <a:pt x="20676" y="2259"/>
                  <a:pt x="20622" y="2253"/>
                  <a:pt x="20575" y="2259"/>
                </a:cubicBezTo>
                <a:cubicBezTo>
                  <a:pt x="20510" y="2306"/>
                  <a:pt x="20439" y="2354"/>
                  <a:pt x="20356" y="2365"/>
                </a:cubicBezTo>
                <a:cubicBezTo>
                  <a:pt x="20067" y="2537"/>
                  <a:pt x="19836" y="2768"/>
                  <a:pt x="19688" y="3075"/>
                </a:cubicBezTo>
                <a:cubicBezTo>
                  <a:pt x="19671" y="3205"/>
                  <a:pt x="19629" y="3341"/>
                  <a:pt x="19700" y="3465"/>
                </a:cubicBezTo>
                <a:cubicBezTo>
                  <a:pt x="19712" y="3489"/>
                  <a:pt x="19730" y="3507"/>
                  <a:pt x="19742" y="3530"/>
                </a:cubicBezTo>
                <a:cubicBezTo>
                  <a:pt x="19871" y="3780"/>
                  <a:pt x="19958" y="3838"/>
                  <a:pt x="20112" y="3838"/>
                </a:cubicBezTo>
                <a:cubicBezTo>
                  <a:pt x="20183" y="3838"/>
                  <a:pt x="20269" y="3825"/>
                  <a:pt x="20380" y="3814"/>
                </a:cubicBezTo>
                <a:cubicBezTo>
                  <a:pt x="20457" y="3808"/>
                  <a:pt x="20504" y="3708"/>
                  <a:pt x="20593" y="3702"/>
                </a:cubicBezTo>
                <a:cubicBezTo>
                  <a:pt x="20605" y="3690"/>
                  <a:pt x="20617" y="3678"/>
                  <a:pt x="20628" y="3666"/>
                </a:cubicBezTo>
                <a:cubicBezTo>
                  <a:pt x="20634" y="3542"/>
                  <a:pt x="20522" y="3465"/>
                  <a:pt x="20504" y="3353"/>
                </a:cubicBezTo>
                <a:cubicBezTo>
                  <a:pt x="20463" y="3294"/>
                  <a:pt x="20427" y="3223"/>
                  <a:pt x="20404" y="3152"/>
                </a:cubicBezTo>
                <a:cubicBezTo>
                  <a:pt x="20380" y="3145"/>
                  <a:pt x="20358" y="3141"/>
                  <a:pt x="20337" y="3141"/>
                </a:cubicBezTo>
                <a:cubicBezTo>
                  <a:pt x="20291" y="3141"/>
                  <a:pt x="20251" y="3160"/>
                  <a:pt x="20214" y="3205"/>
                </a:cubicBezTo>
                <a:cubicBezTo>
                  <a:pt x="20144" y="3288"/>
                  <a:pt x="20043" y="3323"/>
                  <a:pt x="19937" y="3329"/>
                </a:cubicBezTo>
                <a:cubicBezTo>
                  <a:pt x="19883" y="3329"/>
                  <a:pt x="19830" y="3300"/>
                  <a:pt x="19866" y="3235"/>
                </a:cubicBezTo>
                <a:cubicBezTo>
                  <a:pt x="19925" y="3134"/>
                  <a:pt x="19948" y="3010"/>
                  <a:pt x="20055" y="2945"/>
                </a:cubicBezTo>
                <a:cubicBezTo>
                  <a:pt x="20386" y="2531"/>
                  <a:pt x="20743" y="2377"/>
                  <a:pt x="21140" y="2377"/>
                </a:cubicBezTo>
                <a:cubicBezTo>
                  <a:pt x="21282" y="2377"/>
                  <a:pt x="21428" y="2396"/>
                  <a:pt x="21580" y="2431"/>
                </a:cubicBezTo>
                <a:cubicBezTo>
                  <a:pt x="21811" y="2484"/>
                  <a:pt x="21982" y="2637"/>
                  <a:pt x="22053" y="2880"/>
                </a:cubicBezTo>
                <a:cubicBezTo>
                  <a:pt x="22083" y="2915"/>
                  <a:pt x="22089" y="2957"/>
                  <a:pt x="22083" y="2998"/>
                </a:cubicBezTo>
                <a:cubicBezTo>
                  <a:pt x="22089" y="3075"/>
                  <a:pt x="22089" y="3158"/>
                  <a:pt x="22077" y="3235"/>
                </a:cubicBezTo>
                <a:cubicBezTo>
                  <a:pt x="22077" y="3294"/>
                  <a:pt x="22071" y="3359"/>
                  <a:pt x="22018" y="3400"/>
                </a:cubicBezTo>
                <a:cubicBezTo>
                  <a:pt x="21929" y="3601"/>
                  <a:pt x="21775" y="3731"/>
                  <a:pt x="21580" y="3826"/>
                </a:cubicBezTo>
                <a:cubicBezTo>
                  <a:pt x="21533" y="3891"/>
                  <a:pt x="21468" y="3926"/>
                  <a:pt x="21379" y="3926"/>
                </a:cubicBezTo>
                <a:cubicBezTo>
                  <a:pt x="21255" y="3980"/>
                  <a:pt x="21125" y="4009"/>
                  <a:pt x="20989" y="4027"/>
                </a:cubicBezTo>
                <a:cubicBezTo>
                  <a:pt x="20924" y="4065"/>
                  <a:pt x="20854" y="4093"/>
                  <a:pt x="20775" y="4093"/>
                </a:cubicBezTo>
                <a:cubicBezTo>
                  <a:pt x="20768" y="4093"/>
                  <a:pt x="20760" y="4092"/>
                  <a:pt x="20753" y="4092"/>
                </a:cubicBezTo>
                <a:cubicBezTo>
                  <a:pt x="20729" y="4098"/>
                  <a:pt x="20699" y="4098"/>
                  <a:pt x="20676" y="4104"/>
                </a:cubicBezTo>
                <a:cubicBezTo>
                  <a:pt x="20658" y="4117"/>
                  <a:pt x="20637" y="4124"/>
                  <a:pt x="20615" y="4124"/>
                </a:cubicBezTo>
                <a:cubicBezTo>
                  <a:pt x="20608" y="4124"/>
                  <a:pt x="20600" y="4123"/>
                  <a:pt x="20593" y="4121"/>
                </a:cubicBezTo>
                <a:cubicBezTo>
                  <a:pt x="20464" y="4138"/>
                  <a:pt x="20335" y="4144"/>
                  <a:pt x="20206" y="4144"/>
                </a:cubicBezTo>
                <a:cubicBezTo>
                  <a:pt x="20021" y="4144"/>
                  <a:pt x="19837" y="4133"/>
                  <a:pt x="19653" y="4133"/>
                </a:cubicBezTo>
                <a:cubicBezTo>
                  <a:pt x="19635" y="4137"/>
                  <a:pt x="19617" y="4138"/>
                  <a:pt x="19598" y="4138"/>
                </a:cubicBezTo>
                <a:cubicBezTo>
                  <a:pt x="19551" y="4138"/>
                  <a:pt x="19505" y="4128"/>
                  <a:pt x="19458" y="4116"/>
                </a:cubicBezTo>
                <a:cubicBezTo>
                  <a:pt x="19416" y="4121"/>
                  <a:pt x="19381" y="4121"/>
                  <a:pt x="19339" y="4121"/>
                </a:cubicBezTo>
                <a:cubicBezTo>
                  <a:pt x="19325" y="4120"/>
                  <a:pt x="19310" y="4120"/>
                  <a:pt x="19295" y="4120"/>
                </a:cubicBezTo>
                <a:cubicBezTo>
                  <a:pt x="19264" y="4120"/>
                  <a:pt x="19234" y="4121"/>
                  <a:pt x="19203" y="4121"/>
                </a:cubicBezTo>
                <a:cubicBezTo>
                  <a:pt x="19156" y="4121"/>
                  <a:pt x="19109" y="4119"/>
                  <a:pt x="19062" y="4104"/>
                </a:cubicBezTo>
                <a:cubicBezTo>
                  <a:pt x="19008" y="4098"/>
                  <a:pt x="18961" y="4098"/>
                  <a:pt x="18908" y="4092"/>
                </a:cubicBezTo>
                <a:cubicBezTo>
                  <a:pt x="18873" y="4089"/>
                  <a:pt x="18839" y="4089"/>
                  <a:pt x="18804" y="4089"/>
                </a:cubicBezTo>
                <a:cubicBezTo>
                  <a:pt x="18772" y="4089"/>
                  <a:pt x="18739" y="4089"/>
                  <a:pt x="18707" y="4089"/>
                </a:cubicBezTo>
                <a:cubicBezTo>
                  <a:pt x="18615" y="4089"/>
                  <a:pt x="18524" y="4085"/>
                  <a:pt x="18435" y="4051"/>
                </a:cubicBezTo>
                <a:lnTo>
                  <a:pt x="18281" y="4051"/>
                </a:lnTo>
                <a:cubicBezTo>
                  <a:pt x="18257" y="4051"/>
                  <a:pt x="18237" y="4052"/>
                  <a:pt x="18220" y="4052"/>
                </a:cubicBezTo>
                <a:cubicBezTo>
                  <a:pt x="18127" y="4052"/>
                  <a:pt x="18128" y="4033"/>
                  <a:pt x="18163" y="3938"/>
                </a:cubicBezTo>
                <a:cubicBezTo>
                  <a:pt x="18163" y="3897"/>
                  <a:pt x="18175" y="3855"/>
                  <a:pt x="18198" y="3820"/>
                </a:cubicBezTo>
                <a:cubicBezTo>
                  <a:pt x="18198" y="3737"/>
                  <a:pt x="18234" y="3666"/>
                  <a:pt x="18252" y="3583"/>
                </a:cubicBezTo>
                <a:cubicBezTo>
                  <a:pt x="18258" y="3241"/>
                  <a:pt x="18281" y="2898"/>
                  <a:pt x="18151" y="2572"/>
                </a:cubicBezTo>
                <a:cubicBezTo>
                  <a:pt x="18110" y="2525"/>
                  <a:pt x="18086" y="2472"/>
                  <a:pt x="18080" y="2413"/>
                </a:cubicBezTo>
                <a:cubicBezTo>
                  <a:pt x="17956" y="2159"/>
                  <a:pt x="17761" y="1975"/>
                  <a:pt x="17524" y="1827"/>
                </a:cubicBezTo>
                <a:cubicBezTo>
                  <a:pt x="17465" y="1792"/>
                  <a:pt x="17424" y="1745"/>
                  <a:pt x="17377" y="1697"/>
                </a:cubicBezTo>
                <a:cubicBezTo>
                  <a:pt x="17341" y="1697"/>
                  <a:pt x="17317" y="1686"/>
                  <a:pt x="17300" y="1662"/>
                </a:cubicBezTo>
                <a:cubicBezTo>
                  <a:pt x="17264" y="1656"/>
                  <a:pt x="17241" y="1650"/>
                  <a:pt x="17217" y="1626"/>
                </a:cubicBezTo>
                <a:cubicBezTo>
                  <a:pt x="17128" y="1626"/>
                  <a:pt x="17057" y="1573"/>
                  <a:pt x="16975" y="1556"/>
                </a:cubicBezTo>
                <a:cubicBezTo>
                  <a:pt x="16572" y="1445"/>
                  <a:pt x="16165" y="1406"/>
                  <a:pt x="15754" y="1406"/>
                </a:cubicBezTo>
                <a:cubicBezTo>
                  <a:pt x="15549" y="1406"/>
                  <a:pt x="15343" y="1416"/>
                  <a:pt x="15136" y="1431"/>
                </a:cubicBezTo>
                <a:cubicBezTo>
                  <a:pt x="15112" y="1425"/>
                  <a:pt x="15083" y="1425"/>
                  <a:pt x="15059" y="1420"/>
                </a:cubicBezTo>
                <a:cubicBezTo>
                  <a:pt x="14994" y="1425"/>
                  <a:pt x="14929" y="1431"/>
                  <a:pt x="14864" y="1437"/>
                </a:cubicBezTo>
                <a:cubicBezTo>
                  <a:pt x="14837" y="1447"/>
                  <a:pt x="14812" y="1452"/>
                  <a:pt x="14791" y="1452"/>
                </a:cubicBezTo>
                <a:cubicBezTo>
                  <a:pt x="14709" y="1452"/>
                  <a:pt x="14663" y="1388"/>
                  <a:pt x="14621" y="1313"/>
                </a:cubicBezTo>
                <a:cubicBezTo>
                  <a:pt x="14574" y="1284"/>
                  <a:pt x="14556" y="1242"/>
                  <a:pt x="14545" y="1195"/>
                </a:cubicBezTo>
                <a:cubicBezTo>
                  <a:pt x="14379" y="1012"/>
                  <a:pt x="14213" y="840"/>
                  <a:pt x="14024" y="686"/>
                </a:cubicBezTo>
                <a:cubicBezTo>
                  <a:pt x="13947" y="633"/>
                  <a:pt x="13876" y="580"/>
                  <a:pt x="13800" y="521"/>
                </a:cubicBezTo>
                <a:cubicBezTo>
                  <a:pt x="13699" y="503"/>
                  <a:pt x="13616" y="450"/>
                  <a:pt x="13551" y="373"/>
                </a:cubicBezTo>
                <a:cubicBezTo>
                  <a:pt x="13321" y="296"/>
                  <a:pt x="13084" y="219"/>
                  <a:pt x="12854" y="142"/>
                </a:cubicBezTo>
                <a:cubicBezTo>
                  <a:pt x="12806" y="128"/>
                  <a:pt x="12758" y="95"/>
                  <a:pt x="12707" y="95"/>
                </a:cubicBezTo>
                <a:cubicBezTo>
                  <a:pt x="12695" y="95"/>
                  <a:pt x="12683" y="96"/>
                  <a:pt x="12670" y="101"/>
                </a:cubicBezTo>
                <a:cubicBezTo>
                  <a:pt x="12670" y="107"/>
                  <a:pt x="12670" y="107"/>
                  <a:pt x="12670" y="107"/>
                </a:cubicBezTo>
                <a:cubicBezTo>
                  <a:pt x="12664" y="101"/>
                  <a:pt x="12659" y="101"/>
                  <a:pt x="12653" y="101"/>
                </a:cubicBezTo>
                <a:cubicBezTo>
                  <a:pt x="12564" y="60"/>
                  <a:pt x="12469" y="48"/>
                  <a:pt x="12369" y="48"/>
                </a:cubicBezTo>
                <a:cubicBezTo>
                  <a:pt x="12256" y="42"/>
                  <a:pt x="12150" y="30"/>
                  <a:pt x="12038" y="24"/>
                </a:cubicBezTo>
                <a:cubicBezTo>
                  <a:pt x="11979" y="33"/>
                  <a:pt x="11924" y="41"/>
                  <a:pt x="11867" y="41"/>
                </a:cubicBezTo>
                <a:cubicBezTo>
                  <a:pt x="11843" y="41"/>
                  <a:pt x="11820" y="39"/>
                  <a:pt x="11795" y="36"/>
                </a:cubicBezTo>
                <a:cubicBezTo>
                  <a:pt x="11476" y="72"/>
                  <a:pt x="11157" y="107"/>
                  <a:pt x="10843" y="166"/>
                </a:cubicBezTo>
                <a:cubicBezTo>
                  <a:pt x="10778" y="184"/>
                  <a:pt x="10702" y="178"/>
                  <a:pt x="10648" y="237"/>
                </a:cubicBezTo>
                <a:cubicBezTo>
                  <a:pt x="10636" y="231"/>
                  <a:pt x="10631" y="231"/>
                  <a:pt x="10613" y="231"/>
                </a:cubicBezTo>
                <a:cubicBezTo>
                  <a:pt x="10536" y="249"/>
                  <a:pt x="10459" y="278"/>
                  <a:pt x="10376" y="308"/>
                </a:cubicBezTo>
                <a:cubicBezTo>
                  <a:pt x="10353" y="320"/>
                  <a:pt x="10329" y="326"/>
                  <a:pt x="10305" y="338"/>
                </a:cubicBezTo>
                <a:cubicBezTo>
                  <a:pt x="10264" y="355"/>
                  <a:pt x="10217" y="367"/>
                  <a:pt x="10187" y="391"/>
                </a:cubicBezTo>
                <a:cubicBezTo>
                  <a:pt x="10175" y="397"/>
                  <a:pt x="10169" y="403"/>
                  <a:pt x="10169" y="409"/>
                </a:cubicBezTo>
                <a:cubicBezTo>
                  <a:pt x="10160" y="404"/>
                  <a:pt x="10151" y="402"/>
                  <a:pt x="10142" y="402"/>
                </a:cubicBezTo>
                <a:cubicBezTo>
                  <a:pt x="10104" y="402"/>
                  <a:pt x="10067" y="436"/>
                  <a:pt x="10033" y="450"/>
                </a:cubicBezTo>
                <a:cubicBezTo>
                  <a:pt x="9945" y="474"/>
                  <a:pt x="9862" y="509"/>
                  <a:pt x="9785" y="556"/>
                </a:cubicBezTo>
                <a:cubicBezTo>
                  <a:pt x="9744" y="562"/>
                  <a:pt x="9708" y="574"/>
                  <a:pt x="9679" y="604"/>
                </a:cubicBezTo>
                <a:cubicBezTo>
                  <a:pt x="9667" y="604"/>
                  <a:pt x="9649" y="598"/>
                  <a:pt x="9637" y="598"/>
                </a:cubicBezTo>
                <a:cubicBezTo>
                  <a:pt x="9620" y="621"/>
                  <a:pt x="9590" y="639"/>
                  <a:pt x="9560" y="639"/>
                </a:cubicBezTo>
                <a:cubicBezTo>
                  <a:pt x="9513" y="669"/>
                  <a:pt x="9472" y="692"/>
                  <a:pt x="9424" y="722"/>
                </a:cubicBezTo>
                <a:cubicBezTo>
                  <a:pt x="9407" y="728"/>
                  <a:pt x="9395" y="734"/>
                  <a:pt x="9389" y="757"/>
                </a:cubicBezTo>
                <a:cubicBezTo>
                  <a:pt x="9383" y="755"/>
                  <a:pt x="9377" y="754"/>
                  <a:pt x="9371" y="754"/>
                </a:cubicBezTo>
                <a:cubicBezTo>
                  <a:pt x="9346" y="754"/>
                  <a:pt x="9318" y="771"/>
                  <a:pt x="9294" y="781"/>
                </a:cubicBezTo>
                <a:lnTo>
                  <a:pt x="9288" y="781"/>
                </a:lnTo>
                <a:cubicBezTo>
                  <a:pt x="9229" y="799"/>
                  <a:pt x="9170" y="805"/>
                  <a:pt x="9152" y="876"/>
                </a:cubicBezTo>
                <a:cubicBezTo>
                  <a:pt x="9143" y="873"/>
                  <a:pt x="9133" y="873"/>
                  <a:pt x="9124" y="873"/>
                </a:cubicBezTo>
                <a:cubicBezTo>
                  <a:pt x="9056" y="873"/>
                  <a:pt x="9002" y="924"/>
                  <a:pt x="8940" y="935"/>
                </a:cubicBezTo>
                <a:cubicBezTo>
                  <a:pt x="8839" y="976"/>
                  <a:pt x="8750" y="1041"/>
                  <a:pt x="8644" y="1059"/>
                </a:cubicBezTo>
                <a:cubicBezTo>
                  <a:pt x="8614" y="994"/>
                  <a:pt x="8609" y="935"/>
                  <a:pt x="8614" y="881"/>
                </a:cubicBezTo>
                <a:cubicBezTo>
                  <a:pt x="8573" y="793"/>
                  <a:pt x="8585" y="698"/>
                  <a:pt x="8573" y="604"/>
                </a:cubicBezTo>
                <a:cubicBezTo>
                  <a:pt x="8538" y="574"/>
                  <a:pt x="8526" y="527"/>
                  <a:pt x="8520" y="485"/>
                </a:cubicBezTo>
                <a:cubicBezTo>
                  <a:pt x="8473" y="273"/>
                  <a:pt x="8348" y="131"/>
                  <a:pt x="8153" y="48"/>
                </a:cubicBezTo>
                <a:cubicBezTo>
                  <a:pt x="8136" y="42"/>
                  <a:pt x="8124" y="24"/>
                  <a:pt x="8106" y="12"/>
                </a:cubicBezTo>
                <a:cubicBezTo>
                  <a:pt x="8065" y="4"/>
                  <a:pt x="8025" y="0"/>
                  <a:pt x="79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3"/>
          <p:cNvSpPr/>
          <p:nvPr/>
        </p:nvSpPr>
        <p:spPr>
          <a:xfrm flipH="1">
            <a:off x="7688155" y="399500"/>
            <a:ext cx="876495" cy="956654"/>
          </a:xfrm>
          <a:custGeom>
            <a:avLst/>
            <a:gdLst/>
            <a:ahLst/>
            <a:cxnLst/>
            <a:rect l="l" t="t" r="r" b="b"/>
            <a:pathLst>
              <a:path w="22361" h="24406" extrusionOk="0">
                <a:moveTo>
                  <a:pt x="8411" y="807"/>
                </a:moveTo>
                <a:cubicBezTo>
                  <a:pt x="8423" y="807"/>
                  <a:pt x="8436" y="811"/>
                  <a:pt x="8443" y="822"/>
                </a:cubicBezTo>
                <a:cubicBezTo>
                  <a:pt x="8449" y="852"/>
                  <a:pt x="8425" y="870"/>
                  <a:pt x="8402" y="870"/>
                </a:cubicBezTo>
                <a:cubicBezTo>
                  <a:pt x="8397" y="871"/>
                  <a:pt x="8393" y="872"/>
                  <a:pt x="8388" y="872"/>
                </a:cubicBezTo>
                <a:cubicBezTo>
                  <a:pt x="8375" y="872"/>
                  <a:pt x="8363" y="865"/>
                  <a:pt x="8354" y="852"/>
                </a:cubicBezTo>
                <a:cubicBezTo>
                  <a:pt x="8354" y="828"/>
                  <a:pt x="8372" y="816"/>
                  <a:pt x="8390" y="811"/>
                </a:cubicBezTo>
                <a:cubicBezTo>
                  <a:pt x="8396" y="808"/>
                  <a:pt x="8404" y="807"/>
                  <a:pt x="8411" y="807"/>
                </a:cubicBezTo>
                <a:close/>
                <a:moveTo>
                  <a:pt x="8439" y="1395"/>
                </a:moveTo>
                <a:cubicBezTo>
                  <a:pt x="8451" y="1395"/>
                  <a:pt x="8464" y="1399"/>
                  <a:pt x="8478" y="1408"/>
                </a:cubicBezTo>
                <a:cubicBezTo>
                  <a:pt x="8484" y="1408"/>
                  <a:pt x="8490" y="1431"/>
                  <a:pt x="8484" y="1437"/>
                </a:cubicBezTo>
                <a:cubicBezTo>
                  <a:pt x="8467" y="1454"/>
                  <a:pt x="8448" y="1464"/>
                  <a:pt x="8424" y="1464"/>
                </a:cubicBezTo>
                <a:cubicBezTo>
                  <a:pt x="8407" y="1464"/>
                  <a:pt x="8388" y="1459"/>
                  <a:pt x="8366" y="1449"/>
                </a:cubicBezTo>
                <a:cubicBezTo>
                  <a:pt x="8387" y="1416"/>
                  <a:pt x="8410" y="1395"/>
                  <a:pt x="8439" y="1395"/>
                </a:cubicBezTo>
                <a:close/>
                <a:moveTo>
                  <a:pt x="8313" y="1709"/>
                </a:moveTo>
                <a:cubicBezTo>
                  <a:pt x="8331" y="1709"/>
                  <a:pt x="8354" y="1715"/>
                  <a:pt x="8348" y="1739"/>
                </a:cubicBezTo>
                <a:cubicBezTo>
                  <a:pt x="8348" y="1762"/>
                  <a:pt x="8325" y="1780"/>
                  <a:pt x="8301" y="1780"/>
                </a:cubicBezTo>
                <a:cubicBezTo>
                  <a:pt x="8283" y="1780"/>
                  <a:pt x="8260" y="1780"/>
                  <a:pt x="8260" y="1757"/>
                </a:cubicBezTo>
                <a:cubicBezTo>
                  <a:pt x="8266" y="1733"/>
                  <a:pt x="8289" y="1721"/>
                  <a:pt x="8313" y="1709"/>
                </a:cubicBezTo>
                <a:close/>
                <a:moveTo>
                  <a:pt x="7799" y="236"/>
                </a:moveTo>
                <a:cubicBezTo>
                  <a:pt x="7967" y="236"/>
                  <a:pt x="8103" y="348"/>
                  <a:pt x="8147" y="544"/>
                </a:cubicBezTo>
                <a:cubicBezTo>
                  <a:pt x="8189" y="722"/>
                  <a:pt x="8189" y="905"/>
                  <a:pt x="8189" y="1088"/>
                </a:cubicBezTo>
                <a:cubicBezTo>
                  <a:pt x="8189" y="1242"/>
                  <a:pt x="8147" y="1366"/>
                  <a:pt x="8000" y="1431"/>
                </a:cubicBezTo>
                <a:cubicBezTo>
                  <a:pt x="7935" y="1461"/>
                  <a:pt x="7881" y="1490"/>
                  <a:pt x="7840" y="1544"/>
                </a:cubicBezTo>
                <a:cubicBezTo>
                  <a:pt x="7781" y="1556"/>
                  <a:pt x="7716" y="1579"/>
                  <a:pt x="7716" y="1662"/>
                </a:cubicBezTo>
                <a:cubicBezTo>
                  <a:pt x="7701" y="1652"/>
                  <a:pt x="7688" y="1648"/>
                  <a:pt x="7676" y="1648"/>
                </a:cubicBezTo>
                <a:cubicBezTo>
                  <a:pt x="7639" y="1648"/>
                  <a:pt x="7611" y="1686"/>
                  <a:pt x="7580" y="1703"/>
                </a:cubicBezTo>
                <a:cubicBezTo>
                  <a:pt x="7497" y="1751"/>
                  <a:pt x="7420" y="1804"/>
                  <a:pt x="7343" y="1857"/>
                </a:cubicBezTo>
                <a:cubicBezTo>
                  <a:pt x="7331" y="1875"/>
                  <a:pt x="7314" y="1887"/>
                  <a:pt x="7308" y="1904"/>
                </a:cubicBezTo>
                <a:cubicBezTo>
                  <a:pt x="7296" y="1910"/>
                  <a:pt x="7290" y="1916"/>
                  <a:pt x="7284" y="1916"/>
                </a:cubicBezTo>
                <a:cubicBezTo>
                  <a:pt x="7266" y="1928"/>
                  <a:pt x="7255" y="1934"/>
                  <a:pt x="7243" y="1946"/>
                </a:cubicBezTo>
                <a:cubicBezTo>
                  <a:pt x="7154" y="1981"/>
                  <a:pt x="7089" y="2052"/>
                  <a:pt x="7030" y="2123"/>
                </a:cubicBezTo>
                <a:cubicBezTo>
                  <a:pt x="6918" y="2206"/>
                  <a:pt x="6799" y="2283"/>
                  <a:pt x="6681" y="2371"/>
                </a:cubicBezTo>
                <a:cubicBezTo>
                  <a:pt x="6616" y="2034"/>
                  <a:pt x="6652" y="1691"/>
                  <a:pt x="6782" y="1378"/>
                </a:cubicBezTo>
                <a:cubicBezTo>
                  <a:pt x="6888" y="1124"/>
                  <a:pt x="7018" y="887"/>
                  <a:pt x="7172" y="657"/>
                </a:cubicBezTo>
                <a:cubicBezTo>
                  <a:pt x="7290" y="485"/>
                  <a:pt x="7438" y="355"/>
                  <a:pt x="7627" y="273"/>
                </a:cubicBezTo>
                <a:cubicBezTo>
                  <a:pt x="7687" y="248"/>
                  <a:pt x="7745" y="236"/>
                  <a:pt x="7799" y="236"/>
                </a:cubicBezTo>
                <a:close/>
                <a:moveTo>
                  <a:pt x="2613" y="2797"/>
                </a:moveTo>
                <a:cubicBezTo>
                  <a:pt x="2708" y="2797"/>
                  <a:pt x="2655" y="2844"/>
                  <a:pt x="2649" y="2880"/>
                </a:cubicBezTo>
                <a:cubicBezTo>
                  <a:pt x="2631" y="2875"/>
                  <a:pt x="2614" y="2873"/>
                  <a:pt x="2597" y="2873"/>
                </a:cubicBezTo>
                <a:cubicBezTo>
                  <a:pt x="2574" y="2873"/>
                  <a:pt x="2551" y="2876"/>
                  <a:pt x="2531" y="2880"/>
                </a:cubicBezTo>
                <a:cubicBezTo>
                  <a:pt x="2537" y="2838"/>
                  <a:pt x="2554" y="2803"/>
                  <a:pt x="2613" y="2797"/>
                </a:cubicBezTo>
                <a:close/>
                <a:moveTo>
                  <a:pt x="2649" y="2886"/>
                </a:moveTo>
                <a:cubicBezTo>
                  <a:pt x="2678" y="2909"/>
                  <a:pt x="2749" y="2880"/>
                  <a:pt x="2743" y="2939"/>
                </a:cubicBezTo>
                <a:cubicBezTo>
                  <a:pt x="2743" y="2980"/>
                  <a:pt x="2690" y="2980"/>
                  <a:pt x="2655" y="2992"/>
                </a:cubicBezTo>
                <a:cubicBezTo>
                  <a:pt x="2655" y="2992"/>
                  <a:pt x="2649" y="2998"/>
                  <a:pt x="2649" y="2998"/>
                </a:cubicBezTo>
                <a:cubicBezTo>
                  <a:pt x="2649" y="2963"/>
                  <a:pt x="2649" y="2921"/>
                  <a:pt x="2649" y="2886"/>
                </a:cubicBezTo>
                <a:close/>
                <a:moveTo>
                  <a:pt x="13545" y="3122"/>
                </a:moveTo>
                <a:cubicBezTo>
                  <a:pt x="13569" y="3128"/>
                  <a:pt x="13604" y="3140"/>
                  <a:pt x="13593" y="3170"/>
                </a:cubicBezTo>
                <a:cubicBezTo>
                  <a:pt x="13588" y="3196"/>
                  <a:pt x="13564" y="3200"/>
                  <a:pt x="13539" y="3200"/>
                </a:cubicBezTo>
                <a:cubicBezTo>
                  <a:pt x="13531" y="3200"/>
                  <a:pt x="13523" y="3199"/>
                  <a:pt x="13516" y="3199"/>
                </a:cubicBezTo>
                <a:cubicBezTo>
                  <a:pt x="13498" y="3199"/>
                  <a:pt x="13480" y="3187"/>
                  <a:pt x="13480" y="3170"/>
                </a:cubicBezTo>
                <a:cubicBezTo>
                  <a:pt x="13480" y="3128"/>
                  <a:pt x="13516" y="3122"/>
                  <a:pt x="13545" y="3122"/>
                </a:cubicBezTo>
                <a:close/>
                <a:moveTo>
                  <a:pt x="8087" y="1509"/>
                </a:moveTo>
                <a:cubicBezTo>
                  <a:pt x="8113" y="1509"/>
                  <a:pt x="8131" y="1522"/>
                  <a:pt x="8124" y="1567"/>
                </a:cubicBezTo>
                <a:cubicBezTo>
                  <a:pt x="8076" y="1810"/>
                  <a:pt x="8053" y="2064"/>
                  <a:pt x="7958" y="2289"/>
                </a:cubicBezTo>
                <a:cubicBezTo>
                  <a:pt x="7810" y="2620"/>
                  <a:pt x="7586" y="2904"/>
                  <a:pt x="7326" y="3152"/>
                </a:cubicBezTo>
                <a:cubicBezTo>
                  <a:pt x="7271" y="3207"/>
                  <a:pt x="7233" y="3233"/>
                  <a:pt x="7194" y="3233"/>
                </a:cubicBezTo>
                <a:cubicBezTo>
                  <a:pt x="7156" y="3233"/>
                  <a:pt x="7117" y="3210"/>
                  <a:pt x="7060" y="3164"/>
                </a:cubicBezTo>
                <a:cubicBezTo>
                  <a:pt x="6888" y="3034"/>
                  <a:pt x="6805" y="2844"/>
                  <a:pt x="6723" y="2649"/>
                </a:cubicBezTo>
                <a:cubicBezTo>
                  <a:pt x="6687" y="2555"/>
                  <a:pt x="6705" y="2507"/>
                  <a:pt x="6782" y="2448"/>
                </a:cubicBezTo>
                <a:cubicBezTo>
                  <a:pt x="6906" y="2360"/>
                  <a:pt x="7042" y="2277"/>
                  <a:pt x="7142" y="2153"/>
                </a:cubicBezTo>
                <a:cubicBezTo>
                  <a:pt x="7195" y="2117"/>
                  <a:pt x="7255" y="2082"/>
                  <a:pt x="7296" y="2028"/>
                </a:cubicBezTo>
                <a:cubicBezTo>
                  <a:pt x="7308" y="2017"/>
                  <a:pt x="7326" y="2005"/>
                  <a:pt x="7337" y="1993"/>
                </a:cubicBezTo>
                <a:cubicBezTo>
                  <a:pt x="7349" y="1987"/>
                  <a:pt x="7355" y="1975"/>
                  <a:pt x="7361" y="1969"/>
                </a:cubicBezTo>
                <a:cubicBezTo>
                  <a:pt x="7367" y="1963"/>
                  <a:pt x="7379" y="1963"/>
                  <a:pt x="7385" y="1958"/>
                </a:cubicBezTo>
                <a:cubicBezTo>
                  <a:pt x="7503" y="1881"/>
                  <a:pt x="7615" y="1810"/>
                  <a:pt x="7728" y="1733"/>
                </a:cubicBezTo>
                <a:cubicBezTo>
                  <a:pt x="7739" y="1727"/>
                  <a:pt x="7751" y="1715"/>
                  <a:pt x="7757" y="1703"/>
                </a:cubicBezTo>
                <a:cubicBezTo>
                  <a:pt x="7757" y="1703"/>
                  <a:pt x="7763" y="1703"/>
                  <a:pt x="7769" y="1697"/>
                </a:cubicBezTo>
                <a:cubicBezTo>
                  <a:pt x="7810" y="1680"/>
                  <a:pt x="7852" y="1650"/>
                  <a:pt x="7893" y="1626"/>
                </a:cubicBezTo>
                <a:cubicBezTo>
                  <a:pt x="7893" y="1621"/>
                  <a:pt x="7899" y="1615"/>
                  <a:pt x="7899" y="1609"/>
                </a:cubicBezTo>
                <a:cubicBezTo>
                  <a:pt x="7905" y="1609"/>
                  <a:pt x="7905" y="1603"/>
                  <a:pt x="7911" y="1603"/>
                </a:cubicBezTo>
                <a:cubicBezTo>
                  <a:pt x="7964" y="1597"/>
                  <a:pt x="8000" y="1561"/>
                  <a:pt x="8029" y="1520"/>
                </a:cubicBezTo>
                <a:cubicBezTo>
                  <a:pt x="8048" y="1515"/>
                  <a:pt x="8070" y="1509"/>
                  <a:pt x="8087" y="1509"/>
                </a:cubicBezTo>
                <a:close/>
                <a:moveTo>
                  <a:pt x="13488" y="3380"/>
                </a:moveTo>
                <a:cubicBezTo>
                  <a:pt x="13512" y="3380"/>
                  <a:pt x="13536" y="3393"/>
                  <a:pt x="13563" y="3430"/>
                </a:cubicBezTo>
                <a:cubicBezTo>
                  <a:pt x="13551" y="3442"/>
                  <a:pt x="13534" y="3453"/>
                  <a:pt x="13522" y="3465"/>
                </a:cubicBezTo>
                <a:cubicBezTo>
                  <a:pt x="13489" y="3475"/>
                  <a:pt x="13458" y="3498"/>
                  <a:pt x="13428" y="3498"/>
                </a:cubicBezTo>
                <a:cubicBezTo>
                  <a:pt x="13404" y="3498"/>
                  <a:pt x="13380" y="3483"/>
                  <a:pt x="13356" y="3436"/>
                </a:cubicBezTo>
                <a:cubicBezTo>
                  <a:pt x="13402" y="3424"/>
                  <a:pt x="13444" y="3380"/>
                  <a:pt x="13488" y="3380"/>
                </a:cubicBezTo>
                <a:close/>
                <a:moveTo>
                  <a:pt x="20492" y="3589"/>
                </a:moveTo>
                <a:cubicBezTo>
                  <a:pt x="20504" y="3589"/>
                  <a:pt x="20510" y="3601"/>
                  <a:pt x="20522" y="3607"/>
                </a:cubicBezTo>
                <a:cubicBezTo>
                  <a:pt x="20510" y="3613"/>
                  <a:pt x="20504" y="3625"/>
                  <a:pt x="20498" y="3625"/>
                </a:cubicBezTo>
                <a:cubicBezTo>
                  <a:pt x="20496" y="3626"/>
                  <a:pt x="20494" y="3626"/>
                  <a:pt x="20492" y="3626"/>
                </a:cubicBezTo>
                <a:cubicBezTo>
                  <a:pt x="20482" y="3626"/>
                  <a:pt x="20474" y="3618"/>
                  <a:pt x="20469" y="3613"/>
                </a:cubicBezTo>
                <a:cubicBezTo>
                  <a:pt x="20475" y="3607"/>
                  <a:pt x="20486" y="3595"/>
                  <a:pt x="20492" y="3589"/>
                </a:cubicBezTo>
                <a:close/>
                <a:moveTo>
                  <a:pt x="12664" y="160"/>
                </a:moveTo>
                <a:cubicBezTo>
                  <a:pt x="12670" y="166"/>
                  <a:pt x="12676" y="166"/>
                  <a:pt x="12682" y="172"/>
                </a:cubicBezTo>
                <a:cubicBezTo>
                  <a:pt x="12765" y="278"/>
                  <a:pt x="12901" y="290"/>
                  <a:pt x="13019" y="326"/>
                </a:cubicBezTo>
                <a:cubicBezTo>
                  <a:pt x="13616" y="515"/>
                  <a:pt x="14107" y="834"/>
                  <a:pt x="14468" y="1354"/>
                </a:cubicBezTo>
                <a:cubicBezTo>
                  <a:pt x="14509" y="1408"/>
                  <a:pt x="14539" y="1455"/>
                  <a:pt x="14468" y="1502"/>
                </a:cubicBezTo>
                <a:cubicBezTo>
                  <a:pt x="14048" y="1585"/>
                  <a:pt x="13646" y="1715"/>
                  <a:pt x="13256" y="1887"/>
                </a:cubicBezTo>
                <a:cubicBezTo>
                  <a:pt x="12694" y="2129"/>
                  <a:pt x="12203" y="2490"/>
                  <a:pt x="11683" y="2797"/>
                </a:cubicBezTo>
                <a:cubicBezTo>
                  <a:pt x="11328" y="3004"/>
                  <a:pt x="10968" y="3199"/>
                  <a:pt x="10583" y="3347"/>
                </a:cubicBezTo>
                <a:cubicBezTo>
                  <a:pt x="10305" y="3453"/>
                  <a:pt x="10016" y="3512"/>
                  <a:pt x="9732" y="3583"/>
                </a:cubicBezTo>
                <a:cubicBezTo>
                  <a:pt x="9440" y="3658"/>
                  <a:pt x="9151" y="3695"/>
                  <a:pt x="8861" y="3695"/>
                </a:cubicBezTo>
                <a:cubicBezTo>
                  <a:pt x="8622" y="3695"/>
                  <a:pt x="8382" y="3670"/>
                  <a:pt x="8141" y="3619"/>
                </a:cubicBezTo>
                <a:cubicBezTo>
                  <a:pt x="7911" y="3572"/>
                  <a:pt x="7674" y="3542"/>
                  <a:pt x="7479" y="3377"/>
                </a:cubicBezTo>
                <a:cubicBezTo>
                  <a:pt x="7509" y="3341"/>
                  <a:pt x="7527" y="3306"/>
                  <a:pt x="7556" y="3282"/>
                </a:cubicBezTo>
                <a:cubicBezTo>
                  <a:pt x="7745" y="3128"/>
                  <a:pt x="7887" y="2933"/>
                  <a:pt x="8035" y="2738"/>
                </a:cubicBezTo>
                <a:cubicBezTo>
                  <a:pt x="8337" y="2336"/>
                  <a:pt x="8544" y="1887"/>
                  <a:pt x="8614" y="1384"/>
                </a:cubicBezTo>
                <a:cubicBezTo>
                  <a:pt x="8638" y="1230"/>
                  <a:pt x="8703" y="1153"/>
                  <a:pt x="8833" y="1106"/>
                </a:cubicBezTo>
                <a:cubicBezTo>
                  <a:pt x="8898" y="1083"/>
                  <a:pt x="8957" y="1059"/>
                  <a:pt x="9016" y="1029"/>
                </a:cubicBezTo>
                <a:cubicBezTo>
                  <a:pt x="9070" y="1000"/>
                  <a:pt x="9129" y="988"/>
                  <a:pt x="9176" y="941"/>
                </a:cubicBezTo>
                <a:cubicBezTo>
                  <a:pt x="9218" y="941"/>
                  <a:pt x="9253" y="917"/>
                  <a:pt x="9288" y="881"/>
                </a:cubicBezTo>
                <a:cubicBezTo>
                  <a:pt x="9306" y="881"/>
                  <a:pt x="9324" y="876"/>
                  <a:pt x="9342" y="870"/>
                </a:cubicBezTo>
                <a:cubicBezTo>
                  <a:pt x="9365" y="858"/>
                  <a:pt x="9395" y="846"/>
                  <a:pt x="9413" y="828"/>
                </a:cubicBezTo>
                <a:cubicBezTo>
                  <a:pt x="9419" y="828"/>
                  <a:pt x="9430" y="822"/>
                  <a:pt x="9442" y="822"/>
                </a:cubicBezTo>
                <a:cubicBezTo>
                  <a:pt x="9543" y="793"/>
                  <a:pt x="9643" y="751"/>
                  <a:pt x="9726" y="686"/>
                </a:cubicBezTo>
                <a:cubicBezTo>
                  <a:pt x="9785" y="680"/>
                  <a:pt x="9832" y="657"/>
                  <a:pt x="9880" y="621"/>
                </a:cubicBezTo>
                <a:cubicBezTo>
                  <a:pt x="9957" y="610"/>
                  <a:pt x="10022" y="580"/>
                  <a:pt x="10081" y="533"/>
                </a:cubicBezTo>
                <a:cubicBezTo>
                  <a:pt x="10134" y="515"/>
                  <a:pt x="10205" y="533"/>
                  <a:pt x="10211" y="444"/>
                </a:cubicBezTo>
                <a:cubicBezTo>
                  <a:pt x="10223" y="461"/>
                  <a:pt x="10236" y="467"/>
                  <a:pt x="10249" y="467"/>
                </a:cubicBezTo>
                <a:cubicBezTo>
                  <a:pt x="10268" y="467"/>
                  <a:pt x="10288" y="454"/>
                  <a:pt x="10305" y="444"/>
                </a:cubicBezTo>
                <a:cubicBezTo>
                  <a:pt x="10310" y="445"/>
                  <a:pt x="10315" y="445"/>
                  <a:pt x="10319" y="445"/>
                </a:cubicBezTo>
                <a:cubicBezTo>
                  <a:pt x="10348" y="445"/>
                  <a:pt x="10373" y="429"/>
                  <a:pt x="10388" y="409"/>
                </a:cubicBezTo>
                <a:cubicBezTo>
                  <a:pt x="10477" y="373"/>
                  <a:pt x="10589" y="397"/>
                  <a:pt x="10642" y="284"/>
                </a:cubicBezTo>
                <a:cubicBezTo>
                  <a:pt x="10642" y="284"/>
                  <a:pt x="10642" y="284"/>
                  <a:pt x="10642" y="278"/>
                </a:cubicBezTo>
                <a:cubicBezTo>
                  <a:pt x="10651" y="283"/>
                  <a:pt x="10659" y="287"/>
                  <a:pt x="10667" y="287"/>
                </a:cubicBezTo>
                <a:cubicBezTo>
                  <a:pt x="10671" y="287"/>
                  <a:pt x="10674" y="286"/>
                  <a:pt x="10678" y="284"/>
                </a:cubicBezTo>
                <a:cubicBezTo>
                  <a:pt x="10712" y="296"/>
                  <a:pt x="10747" y="301"/>
                  <a:pt x="10781" y="301"/>
                </a:cubicBezTo>
                <a:cubicBezTo>
                  <a:pt x="10847" y="301"/>
                  <a:pt x="10913" y="284"/>
                  <a:pt x="10979" y="273"/>
                </a:cubicBezTo>
                <a:cubicBezTo>
                  <a:pt x="11326" y="201"/>
                  <a:pt x="11678" y="161"/>
                  <a:pt x="12032" y="161"/>
                </a:cubicBezTo>
                <a:cubicBezTo>
                  <a:pt x="12203" y="161"/>
                  <a:pt x="12375" y="170"/>
                  <a:pt x="12546" y="190"/>
                </a:cubicBezTo>
                <a:cubicBezTo>
                  <a:pt x="12562" y="193"/>
                  <a:pt x="12582" y="201"/>
                  <a:pt x="12601" y="201"/>
                </a:cubicBezTo>
                <a:cubicBezTo>
                  <a:pt x="12617" y="201"/>
                  <a:pt x="12632" y="194"/>
                  <a:pt x="12641" y="172"/>
                </a:cubicBezTo>
                <a:cubicBezTo>
                  <a:pt x="12653" y="166"/>
                  <a:pt x="12659" y="166"/>
                  <a:pt x="12664" y="160"/>
                </a:cubicBezTo>
                <a:close/>
                <a:moveTo>
                  <a:pt x="3491" y="3792"/>
                </a:moveTo>
                <a:cubicBezTo>
                  <a:pt x="3504" y="3792"/>
                  <a:pt x="3515" y="3801"/>
                  <a:pt x="3524" y="3814"/>
                </a:cubicBezTo>
                <a:cubicBezTo>
                  <a:pt x="3536" y="3832"/>
                  <a:pt x="3530" y="3849"/>
                  <a:pt x="3512" y="3849"/>
                </a:cubicBezTo>
                <a:cubicBezTo>
                  <a:pt x="3508" y="3851"/>
                  <a:pt x="3504" y="3851"/>
                  <a:pt x="3501" y="3851"/>
                </a:cubicBezTo>
                <a:cubicBezTo>
                  <a:pt x="3484" y="3851"/>
                  <a:pt x="3475" y="3840"/>
                  <a:pt x="3465" y="3826"/>
                </a:cubicBezTo>
                <a:cubicBezTo>
                  <a:pt x="3471" y="3814"/>
                  <a:pt x="3471" y="3796"/>
                  <a:pt x="3477" y="3796"/>
                </a:cubicBezTo>
                <a:cubicBezTo>
                  <a:pt x="3482" y="3793"/>
                  <a:pt x="3487" y="3792"/>
                  <a:pt x="3491" y="3792"/>
                </a:cubicBezTo>
                <a:close/>
                <a:moveTo>
                  <a:pt x="1270" y="2341"/>
                </a:moveTo>
                <a:cubicBezTo>
                  <a:pt x="1454" y="2341"/>
                  <a:pt x="1630" y="2399"/>
                  <a:pt x="1798" y="2478"/>
                </a:cubicBezTo>
                <a:cubicBezTo>
                  <a:pt x="2010" y="2572"/>
                  <a:pt x="2205" y="2697"/>
                  <a:pt x="2395" y="2838"/>
                </a:cubicBezTo>
                <a:cubicBezTo>
                  <a:pt x="2427" y="2857"/>
                  <a:pt x="2453" y="2894"/>
                  <a:pt x="2491" y="2894"/>
                </a:cubicBezTo>
                <a:cubicBezTo>
                  <a:pt x="2501" y="2894"/>
                  <a:pt x="2512" y="2892"/>
                  <a:pt x="2525" y="2886"/>
                </a:cubicBezTo>
                <a:lnTo>
                  <a:pt x="2525" y="2886"/>
                </a:lnTo>
                <a:cubicBezTo>
                  <a:pt x="2519" y="2974"/>
                  <a:pt x="2566" y="3004"/>
                  <a:pt x="2643" y="3004"/>
                </a:cubicBezTo>
                <a:cubicBezTo>
                  <a:pt x="2625" y="3051"/>
                  <a:pt x="2667" y="3069"/>
                  <a:pt x="2690" y="3099"/>
                </a:cubicBezTo>
                <a:cubicBezTo>
                  <a:pt x="2814" y="3235"/>
                  <a:pt x="2939" y="3365"/>
                  <a:pt x="3063" y="3501"/>
                </a:cubicBezTo>
                <a:cubicBezTo>
                  <a:pt x="3092" y="3536"/>
                  <a:pt x="3134" y="3560"/>
                  <a:pt x="3110" y="3637"/>
                </a:cubicBezTo>
                <a:cubicBezTo>
                  <a:pt x="2885" y="3625"/>
                  <a:pt x="2667" y="3583"/>
                  <a:pt x="2448" y="3530"/>
                </a:cubicBezTo>
                <a:cubicBezTo>
                  <a:pt x="2401" y="3518"/>
                  <a:pt x="2377" y="3477"/>
                  <a:pt x="2341" y="3442"/>
                </a:cubicBezTo>
                <a:cubicBezTo>
                  <a:pt x="2229" y="3300"/>
                  <a:pt x="2129" y="3146"/>
                  <a:pt x="2022" y="2998"/>
                </a:cubicBezTo>
                <a:cubicBezTo>
                  <a:pt x="1892" y="2815"/>
                  <a:pt x="1721" y="2697"/>
                  <a:pt x="1502" y="2649"/>
                </a:cubicBezTo>
                <a:cubicBezTo>
                  <a:pt x="1480" y="2644"/>
                  <a:pt x="1457" y="2642"/>
                  <a:pt x="1435" y="2642"/>
                </a:cubicBezTo>
                <a:cubicBezTo>
                  <a:pt x="1320" y="2642"/>
                  <a:pt x="1209" y="2702"/>
                  <a:pt x="1165" y="2791"/>
                </a:cubicBezTo>
                <a:cubicBezTo>
                  <a:pt x="1112" y="2904"/>
                  <a:pt x="1147" y="3022"/>
                  <a:pt x="1254" y="3122"/>
                </a:cubicBezTo>
                <a:cubicBezTo>
                  <a:pt x="1354" y="3223"/>
                  <a:pt x="1472" y="3300"/>
                  <a:pt x="1602" y="3341"/>
                </a:cubicBezTo>
                <a:cubicBezTo>
                  <a:pt x="1863" y="3418"/>
                  <a:pt x="2010" y="3607"/>
                  <a:pt x="2135" y="3826"/>
                </a:cubicBezTo>
                <a:cubicBezTo>
                  <a:pt x="2353" y="3962"/>
                  <a:pt x="2383" y="4204"/>
                  <a:pt x="2501" y="4417"/>
                </a:cubicBezTo>
                <a:cubicBezTo>
                  <a:pt x="2476" y="4421"/>
                  <a:pt x="2452" y="4423"/>
                  <a:pt x="2430" y="4423"/>
                </a:cubicBezTo>
                <a:cubicBezTo>
                  <a:pt x="2361" y="4423"/>
                  <a:pt x="2307" y="4404"/>
                  <a:pt x="2253" y="4382"/>
                </a:cubicBezTo>
                <a:cubicBezTo>
                  <a:pt x="2188" y="4376"/>
                  <a:pt x="2123" y="4370"/>
                  <a:pt x="2064" y="4364"/>
                </a:cubicBezTo>
                <a:cubicBezTo>
                  <a:pt x="2059" y="4364"/>
                  <a:pt x="2054" y="4365"/>
                  <a:pt x="2050" y="4365"/>
                </a:cubicBezTo>
                <a:cubicBezTo>
                  <a:pt x="2004" y="4365"/>
                  <a:pt x="1972" y="4338"/>
                  <a:pt x="1939" y="4311"/>
                </a:cubicBezTo>
                <a:cubicBezTo>
                  <a:pt x="1874" y="4287"/>
                  <a:pt x="1815" y="4263"/>
                  <a:pt x="1756" y="4246"/>
                </a:cubicBezTo>
                <a:cubicBezTo>
                  <a:pt x="1472" y="4157"/>
                  <a:pt x="1230" y="3985"/>
                  <a:pt x="976" y="3838"/>
                </a:cubicBezTo>
                <a:cubicBezTo>
                  <a:pt x="727" y="3696"/>
                  <a:pt x="603" y="3447"/>
                  <a:pt x="497" y="3187"/>
                </a:cubicBezTo>
                <a:cubicBezTo>
                  <a:pt x="414" y="3087"/>
                  <a:pt x="402" y="2963"/>
                  <a:pt x="396" y="2838"/>
                </a:cubicBezTo>
                <a:cubicBezTo>
                  <a:pt x="396" y="2596"/>
                  <a:pt x="485" y="2460"/>
                  <a:pt x="716" y="2389"/>
                </a:cubicBezTo>
                <a:cubicBezTo>
                  <a:pt x="820" y="2359"/>
                  <a:pt x="928" y="2341"/>
                  <a:pt x="1040" y="2341"/>
                </a:cubicBezTo>
                <a:cubicBezTo>
                  <a:pt x="1079" y="2341"/>
                  <a:pt x="1119" y="2343"/>
                  <a:pt x="1159" y="2348"/>
                </a:cubicBezTo>
                <a:cubicBezTo>
                  <a:pt x="1196" y="2343"/>
                  <a:pt x="1233" y="2341"/>
                  <a:pt x="1270" y="2341"/>
                </a:cubicBezTo>
                <a:close/>
                <a:moveTo>
                  <a:pt x="6478" y="2683"/>
                </a:moveTo>
                <a:cubicBezTo>
                  <a:pt x="6507" y="2683"/>
                  <a:pt x="6520" y="2718"/>
                  <a:pt x="6551" y="2797"/>
                </a:cubicBezTo>
                <a:cubicBezTo>
                  <a:pt x="6616" y="2980"/>
                  <a:pt x="6699" y="3158"/>
                  <a:pt x="6858" y="3288"/>
                </a:cubicBezTo>
                <a:cubicBezTo>
                  <a:pt x="6888" y="3306"/>
                  <a:pt x="6906" y="3335"/>
                  <a:pt x="6929" y="3359"/>
                </a:cubicBezTo>
                <a:cubicBezTo>
                  <a:pt x="6977" y="3406"/>
                  <a:pt x="6965" y="3453"/>
                  <a:pt x="6918" y="3489"/>
                </a:cubicBezTo>
                <a:cubicBezTo>
                  <a:pt x="6817" y="3572"/>
                  <a:pt x="6717" y="3660"/>
                  <a:pt x="6598" y="3719"/>
                </a:cubicBezTo>
                <a:cubicBezTo>
                  <a:pt x="5865" y="4104"/>
                  <a:pt x="5085" y="4358"/>
                  <a:pt x="4263" y="4476"/>
                </a:cubicBezTo>
                <a:cubicBezTo>
                  <a:pt x="4241" y="4485"/>
                  <a:pt x="4223" y="4490"/>
                  <a:pt x="4203" y="4490"/>
                </a:cubicBezTo>
                <a:cubicBezTo>
                  <a:pt x="4196" y="4490"/>
                  <a:pt x="4188" y="4490"/>
                  <a:pt x="4180" y="4488"/>
                </a:cubicBezTo>
                <a:lnTo>
                  <a:pt x="4103" y="4488"/>
                </a:lnTo>
                <a:cubicBezTo>
                  <a:pt x="3997" y="4488"/>
                  <a:pt x="3997" y="4405"/>
                  <a:pt x="3985" y="4334"/>
                </a:cubicBezTo>
                <a:cubicBezTo>
                  <a:pt x="3932" y="4216"/>
                  <a:pt x="3879" y="4098"/>
                  <a:pt x="3825" y="3980"/>
                </a:cubicBezTo>
                <a:cubicBezTo>
                  <a:pt x="3772" y="3926"/>
                  <a:pt x="3695" y="3867"/>
                  <a:pt x="3731" y="3790"/>
                </a:cubicBezTo>
                <a:cubicBezTo>
                  <a:pt x="3746" y="3758"/>
                  <a:pt x="3778" y="3750"/>
                  <a:pt x="3815" y="3750"/>
                </a:cubicBezTo>
                <a:cubicBezTo>
                  <a:pt x="3846" y="3750"/>
                  <a:pt x="3880" y="3756"/>
                  <a:pt x="3909" y="3756"/>
                </a:cubicBezTo>
                <a:cubicBezTo>
                  <a:pt x="3915" y="3756"/>
                  <a:pt x="3921" y="3755"/>
                  <a:pt x="3926" y="3755"/>
                </a:cubicBezTo>
                <a:cubicBezTo>
                  <a:pt x="3928" y="3753"/>
                  <a:pt x="3930" y="3752"/>
                  <a:pt x="3932" y="3752"/>
                </a:cubicBezTo>
                <a:cubicBezTo>
                  <a:pt x="3936" y="3752"/>
                  <a:pt x="3940" y="3755"/>
                  <a:pt x="3944" y="3755"/>
                </a:cubicBezTo>
                <a:cubicBezTo>
                  <a:pt x="4026" y="3737"/>
                  <a:pt x="4115" y="3719"/>
                  <a:pt x="4198" y="3702"/>
                </a:cubicBezTo>
                <a:cubicBezTo>
                  <a:pt x="4399" y="3660"/>
                  <a:pt x="4612" y="3648"/>
                  <a:pt x="4807" y="3560"/>
                </a:cubicBezTo>
                <a:cubicBezTo>
                  <a:pt x="5215" y="3377"/>
                  <a:pt x="5629" y="3193"/>
                  <a:pt x="6013" y="2957"/>
                </a:cubicBezTo>
                <a:cubicBezTo>
                  <a:pt x="6137" y="2880"/>
                  <a:pt x="6261" y="2809"/>
                  <a:pt x="6380" y="2732"/>
                </a:cubicBezTo>
                <a:cubicBezTo>
                  <a:pt x="6429" y="2700"/>
                  <a:pt x="6457" y="2683"/>
                  <a:pt x="6478" y="2683"/>
                </a:cubicBezTo>
                <a:close/>
                <a:moveTo>
                  <a:pt x="2566" y="3696"/>
                </a:moveTo>
                <a:cubicBezTo>
                  <a:pt x="2773" y="3714"/>
                  <a:pt x="2974" y="3737"/>
                  <a:pt x="3181" y="3767"/>
                </a:cubicBezTo>
                <a:cubicBezTo>
                  <a:pt x="3234" y="3773"/>
                  <a:pt x="3287" y="3784"/>
                  <a:pt x="3323" y="3832"/>
                </a:cubicBezTo>
                <a:cubicBezTo>
                  <a:pt x="3471" y="4021"/>
                  <a:pt x="3630" y="4198"/>
                  <a:pt x="3743" y="4411"/>
                </a:cubicBezTo>
                <a:cubicBezTo>
                  <a:pt x="3796" y="4500"/>
                  <a:pt x="3784" y="4523"/>
                  <a:pt x="3672" y="4523"/>
                </a:cubicBezTo>
                <a:cubicBezTo>
                  <a:pt x="3447" y="4518"/>
                  <a:pt x="3216" y="4500"/>
                  <a:pt x="2992" y="4494"/>
                </a:cubicBezTo>
                <a:cubicBezTo>
                  <a:pt x="2933" y="4488"/>
                  <a:pt x="2897" y="4464"/>
                  <a:pt x="2874" y="4405"/>
                </a:cubicBezTo>
                <a:cubicBezTo>
                  <a:pt x="2791" y="4169"/>
                  <a:pt x="2684" y="3938"/>
                  <a:pt x="2537" y="3731"/>
                </a:cubicBezTo>
                <a:cubicBezTo>
                  <a:pt x="2548" y="3719"/>
                  <a:pt x="2554" y="3708"/>
                  <a:pt x="2566" y="3696"/>
                </a:cubicBezTo>
                <a:close/>
                <a:moveTo>
                  <a:pt x="14111" y="4576"/>
                </a:moveTo>
                <a:cubicBezTo>
                  <a:pt x="14132" y="4576"/>
                  <a:pt x="14148" y="4580"/>
                  <a:pt x="14148" y="4606"/>
                </a:cubicBezTo>
                <a:cubicBezTo>
                  <a:pt x="14148" y="4644"/>
                  <a:pt x="14122" y="4648"/>
                  <a:pt x="14096" y="4648"/>
                </a:cubicBezTo>
                <a:cubicBezTo>
                  <a:pt x="14090" y="4648"/>
                  <a:pt x="14083" y="4648"/>
                  <a:pt x="14077" y="4648"/>
                </a:cubicBezTo>
                <a:cubicBezTo>
                  <a:pt x="14083" y="4624"/>
                  <a:pt x="14089" y="4600"/>
                  <a:pt x="14089" y="4577"/>
                </a:cubicBezTo>
                <a:cubicBezTo>
                  <a:pt x="14097" y="4577"/>
                  <a:pt x="14104" y="4576"/>
                  <a:pt x="14111" y="4576"/>
                </a:cubicBezTo>
                <a:close/>
                <a:moveTo>
                  <a:pt x="13149" y="4648"/>
                </a:moveTo>
                <a:cubicBezTo>
                  <a:pt x="13161" y="4648"/>
                  <a:pt x="13179" y="4659"/>
                  <a:pt x="13179" y="4665"/>
                </a:cubicBezTo>
                <a:cubicBezTo>
                  <a:pt x="13179" y="4689"/>
                  <a:pt x="13167" y="4695"/>
                  <a:pt x="13149" y="4695"/>
                </a:cubicBezTo>
                <a:cubicBezTo>
                  <a:pt x="13137" y="4689"/>
                  <a:pt x="13131" y="4677"/>
                  <a:pt x="13126" y="4665"/>
                </a:cubicBezTo>
                <a:cubicBezTo>
                  <a:pt x="13131" y="4659"/>
                  <a:pt x="13143" y="4648"/>
                  <a:pt x="13149" y="4648"/>
                </a:cubicBezTo>
                <a:close/>
                <a:moveTo>
                  <a:pt x="13903" y="4647"/>
                </a:moveTo>
                <a:cubicBezTo>
                  <a:pt x="13952" y="4647"/>
                  <a:pt x="13936" y="4696"/>
                  <a:pt x="13953" y="4725"/>
                </a:cubicBezTo>
                <a:cubicBezTo>
                  <a:pt x="13930" y="4725"/>
                  <a:pt x="13906" y="4730"/>
                  <a:pt x="13882" y="4730"/>
                </a:cubicBezTo>
                <a:cubicBezTo>
                  <a:pt x="13871" y="4725"/>
                  <a:pt x="13859" y="4719"/>
                  <a:pt x="13847" y="4719"/>
                </a:cubicBezTo>
                <a:cubicBezTo>
                  <a:pt x="13853" y="4689"/>
                  <a:pt x="13853" y="4654"/>
                  <a:pt x="13894" y="4648"/>
                </a:cubicBezTo>
                <a:cubicBezTo>
                  <a:pt x="13897" y="4647"/>
                  <a:pt x="13900" y="4647"/>
                  <a:pt x="13903" y="4647"/>
                </a:cubicBezTo>
                <a:close/>
                <a:moveTo>
                  <a:pt x="13764" y="4571"/>
                </a:moveTo>
                <a:cubicBezTo>
                  <a:pt x="13788" y="4612"/>
                  <a:pt x="13817" y="4654"/>
                  <a:pt x="13746" y="4689"/>
                </a:cubicBezTo>
                <a:cubicBezTo>
                  <a:pt x="13717" y="4707"/>
                  <a:pt x="13717" y="4730"/>
                  <a:pt x="13723" y="4766"/>
                </a:cubicBezTo>
                <a:cubicBezTo>
                  <a:pt x="13681" y="4772"/>
                  <a:pt x="13646" y="4772"/>
                  <a:pt x="13604" y="4772"/>
                </a:cubicBezTo>
                <a:cubicBezTo>
                  <a:pt x="13599" y="4689"/>
                  <a:pt x="13711" y="4665"/>
                  <a:pt x="13699" y="4583"/>
                </a:cubicBezTo>
                <a:cubicBezTo>
                  <a:pt x="13717" y="4583"/>
                  <a:pt x="13740" y="4577"/>
                  <a:pt x="13758" y="4571"/>
                </a:cubicBezTo>
                <a:close/>
                <a:moveTo>
                  <a:pt x="14061" y="4687"/>
                </a:moveTo>
                <a:cubicBezTo>
                  <a:pt x="14066" y="4687"/>
                  <a:pt x="14072" y="4688"/>
                  <a:pt x="14077" y="4689"/>
                </a:cubicBezTo>
                <a:cubicBezTo>
                  <a:pt x="14058" y="4761"/>
                  <a:pt x="14044" y="4789"/>
                  <a:pt x="14016" y="4789"/>
                </a:cubicBezTo>
                <a:cubicBezTo>
                  <a:pt x="14001" y="4789"/>
                  <a:pt x="13981" y="4781"/>
                  <a:pt x="13953" y="4766"/>
                </a:cubicBezTo>
                <a:cubicBezTo>
                  <a:pt x="13953" y="4754"/>
                  <a:pt x="13953" y="4736"/>
                  <a:pt x="13959" y="4725"/>
                </a:cubicBezTo>
                <a:cubicBezTo>
                  <a:pt x="13995" y="4719"/>
                  <a:pt x="14023" y="4687"/>
                  <a:pt x="14061" y="4687"/>
                </a:cubicBezTo>
                <a:close/>
                <a:moveTo>
                  <a:pt x="17370" y="4879"/>
                </a:moveTo>
                <a:cubicBezTo>
                  <a:pt x="17381" y="4879"/>
                  <a:pt x="17391" y="4885"/>
                  <a:pt x="17400" y="4902"/>
                </a:cubicBezTo>
                <a:cubicBezTo>
                  <a:pt x="17412" y="4926"/>
                  <a:pt x="17382" y="4943"/>
                  <a:pt x="17353" y="4949"/>
                </a:cubicBezTo>
                <a:cubicBezTo>
                  <a:pt x="17345" y="4955"/>
                  <a:pt x="17336" y="4957"/>
                  <a:pt x="17328" y="4957"/>
                </a:cubicBezTo>
                <a:cubicBezTo>
                  <a:pt x="17318" y="4957"/>
                  <a:pt x="17309" y="4953"/>
                  <a:pt x="17306" y="4943"/>
                </a:cubicBezTo>
                <a:cubicBezTo>
                  <a:pt x="17300" y="4937"/>
                  <a:pt x="17317" y="4920"/>
                  <a:pt x="17323" y="4908"/>
                </a:cubicBezTo>
                <a:cubicBezTo>
                  <a:pt x="17338" y="4894"/>
                  <a:pt x="17354" y="4879"/>
                  <a:pt x="17370" y="4879"/>
                </a:cubicBezTo>
                <a:close/>
                <a:moveTo>
                  <a:pt x="17384" y="4138"/>
                </a:moveTo>
                <a:cubicBezTo>
                  <a:pt x="17522" y="4138"/>
                  <a:pt x="17661" y="4144"/>
                  <a:pt x="17802" y="4157"/>
                </a:cubicBezTo>
                <a:cubicBezTo>
                  <a:pt x="17785" y="4246"/>
                  <a:pt x="17731" y="4299"/>
                  <a:pt x="17690" y="4352"/>
                </a:cubicBezTo>
                <a:cubicBezTo>
                  <a:pt x="17495" y="4624"/>
                  <a:pt x="17264" y="4855"/>
                  <a:pt x="17004" y="5073"/>
                </a:cubicBezTo>
                <a:cubicBezTo>
                  <a:pt x="16614" y="5399"/>
                  <a:pt x="16165" y="5594"/>
                  <a:pt x="15662" y="5659"/>
                </a:cubicBezTo>
                <a:cubicBezTo>
                  <a:pt x="15611" y="5666"/>
                  <a:pt x="15559" y="5670"/>
                  <a:pt x="15507" y="5670"/>
                </a:cubicBezTo>
                <a:cubicBezTo>
                  <a:pt x="15391" y="5670"/>
                  <a:pt x="15274" y="5650"/>
                  <a:pt x="15159" y="5605"/>
                </a:cubicBezTo>
                <a:cubicBezTo>
                  <a:pt x="14982" y="5535"/>
                  <a:pt x="14929" y="5404"/>
                  <a:pt x="15018" y="5233"/>
                </a:cubicBezTo>
                <a:cubicBezTo>
                  <a:pt x="15177" y="4920"/>
                  <a:pt x="15396" y="4659"/>
                  <a:pt x="15721" y="4506"/>
                </a:cubicBezTo>
                <a:cubicBezTo>
                  <a:pt x="16252" y="4252"/>
                  <a:pt x="16802" y="4138"/>
                  <a:pt x="17384" y="4138"/>
                </a:cubicBezTo>
                <a:close/>
                <a:moveTo>
                  <a:pt x="16194" y="5653"/>
                </a:moveTo>
                <a:cubicBezTo>
                  <a:pt x="16212" y="5659"/>
                  <a:pt x="16230" y="5665"/>
                  <a:pt x="16230" y="5688"/>
                </a:cubicBezTo>
                <a:cubicBezTo>
                  <a:pt x="16230" y="5718"/>
                  <a:pt x="16206" y="5730"/>
                  <a:pt x="16182" y="5730"/>
                </a:cubicBezTo>
                <a:cubicBezTo>
                  <a:pt x="16178" y="5730"/>
                  <a:pt x="16175" y="5731"/>
                  <a:pt x="16171" y="5731"/>
                </a:cubicBezTo>
                <a:cubicBezTo>
                  <a:pt x="16147" y="5731"/>
                  <a:pt x="16130" y="5714"/>
                  <a:pt x="16135" y="5688"/>
                </a:cubicBezTo>
                <a:cubicBezTo>
                  <a:pt x="16141" y="5665"/>
                  <a:pt x="16165" y="5653"/>
                  <a:pt x="16194" y="5653"/>
                </a:cubicBezTo>
                <a:close/>
                <a:moveTo>
                  <a:pt x="15174" y="5728"/>
                </a:moveTo>
                <a:cubicBezTo>
                  <a:pt x="15189" y="5728"/>
                  <a:pt x="15201" y="5740"/>
                  <a:pt x="15201" y="5759"/>
                </a:cubicBezTo>
                <a:cubicBezTo>
                  <a:pt x="15195" y="5789"/>
                  <a:pt x="15171" y="5801"/>
                  <a:pt x="15148" y="5801"/>
                </a:cubicBezTo>
                <a:cubicBezTo>
                  <a:pt x="15130" y="5801"/>
                  <a:pt x="15106" y="5789"/>
                  <a:pt x="15112" y="5771"/>
                </a:cubicBezTo>
                <a:cubicBezTo>
                  <a:pt x="15118" y="5741"/>
                  <a:pt x="15142" y="5730"/>
                  <a:pt x="15165" y="5730"/>
                </a:cubicBezTo>
                <a:cubicBezTo>
                  <a:pt x="15168" y="5729"/>
                  <a:pt x="15171" y="5728"/>
                  <a:pt x="15174" y="5728"/>
                </a:cubicBezTo>
                <a:close/>
                <a:moveTo>
                  <a:pt x="15420" y="5984"/>
                </a:moveTo>
                <a:cubicBezTo>
                  <a:pt x="15425" y="5996"/>
                  <a:pt x="15443" y="6002"/>
                  <a:pt x="15443" y="6007"/>
                </a:cubicBezTo>
                <a:cubicBezTo>
                  <a:pt x="15437" y="6031"/>
                  <a:pt x="15425" y="6043"/>
                  <a:pt x="15402" y="6043"/>
                </a:cubicBezTo>
                <a:cubicBezTo>
                  <a:pt x="15396" y="6043"/>
                  <a:pt x="15384" y="6025"/>
                  <a:pt x="15384" y="6019"/>
                </a:cubicBezTo>
                <a:cubicBezTo>
                  <a:pt x="15384" y="5996"/>
                  <a:pt x="15396" y="5984"/>
                  <a:pt x="15420" y="5984"/>
                </a:cubicBezTo>
                <a:close/>
                <a:moveTo>
                  <a:pt x="3104" y="4618"/>
                </a:moveTo>
                <a:cubicBezTo>
                  <a:pt x="3146" y="4618"/>
                  <a:pt x="3187" y="4621"/>
                  <a:pt x="3228" y="4624"/>
                </a:cubicBezTo>
                <a:cubicBezTo>
                  <a:pt x="3324" y="4628"/>
                  <a:pt x="3423" y="4642"/>
                  <a:pt x="3518" y="4642"/>
                </a:cubicBezTo>
                <a:cubicBezTo>
                  <a:pt x="3552" y="4642"/>
                  <a:pt x="3586" y="4641"/>
                  <a:pt x="3619" y="4636"/>
                </a:cubicBezTo>
                <a:cubicBezTo>
                  <a:pt x="3672" y="4629"/>
                  <a:pt x="3714" y="4625"/>
                  <a:pt x="3748" y="4625"/>
                </a:cubicBezTo>
                <a:cubicBezTo>
                  <a:pt x="3867" y="4625"/>
                  <a:pt x="3888" y="4678"/>
                  <a:pt x="3985" y="4866"/>
                </a:cubicBezTo>
                <a:cubicBezTo>
                  <a:pt x="4009" y="4914"/>
                  <a:pt x="4021" y="4961"/>
                  <a:pt x="4032" y="5014"/>
                </a:cubicBezTo>
                <a:cubicBezTo>
                  <a:pt x="4103" y="5339"/>
                  <a:pt x="4168" y="5665"/>
                  <a:pt x="4109" y="6002"/>
                </a:cubicBezTo>
                <a:cubicBezTo>
                  <a:pt x="4092" y="6138"/>
                  <a:pt x="4080" y="6274"/>
                  <a:pt x="4062" y="6410"/>
                </a:cubicBezTo>
                <a:cubicBezTo>
                  <a:pt x="3991" y="6888"/>
                  <a:pt x="3861" y="7356"/>
                  <a:pt x="3607" y="7775"/>
                </a:cubicBezTo>
                <a:cubicBezTo>
                  <a:pt x="3542" y="7894"/>
                  <a:pt x="3453" y="8000"/>
                  <a:pt x="3376" y="8112"/>
                </a:cubicBezTo>
                <a:cubicBezTo>
                  <a:pt x="3347" y="8157"/>
                  <a:pt x="3310" y="8180"/>
                  <a:pt x="3268" y="8180"/>
                </a:cubicBezTo>
                <a:cubicBezTo>
                  <a:pt x="3243" y="8180"/>
                  <a:pt x="3216" y="8171"/>
                  <a:pt x="3187" y="8154"/>
                </a:cubicBezTo>
                <a:cubicBezTo>
                  <a:pt x="3057" y="8077"/>
                  <a:pt x="2921" y="8024"/>
                  <a:pt x="2779" y="7970"/>
                </a:cubicBezTo>
                <a:cubicBezTo>
                  <a:pt x="2684" y="7935"/>
                  <a:pt x="2678" y="7876"/>
                  <a:pt x="2708" y="7787"/>
                </a:cubicBezTo>
                <a:cubicBezTo>
                  <a:pt x="2826" y="7415"/>
                  <a:pt x="2939" y="7036"/>
                  <a:pt x="3004" y="6652"/>
                </a:cubicBezTo>
                <a:cubicBezTo>
                  <a:pt x="3110" y="6025"/>
                  <a:pt x="3140" y="5404"/>
                  <a:pt x="2992" y="4784"/>
                </a:cubicBezTo>
                <a:cubicBezTo>
                  <a:pt x="2980" y="4736"/>
                  <a:pt x="2956" y="4683"/>
                  <a:pt x="2980" y="4630"/>
                </a:cubicBezTo>
                <a:cubicBezTo>
                  <a:pt x="3021" y="4621"/>
                  <a:pt x="3063" y="4618"/>
                  <a:pt x="3104" y="4618"/>
                </a:cubicBezTo>
                <a:close/>
                <a:moveTo>
                  <a:pt x="2643" y="8140"/>
                </a:moveTo>
                <a:cubicBezTo>
                  <a:pt x="2707" y="8140"/>
                  <a:pt x="2792" y="8193"/>
                  <a:pt x="2927" y="8290"/>
                </a:cubicBezTo>
                <a:cubicBezTo>
                  <a:pt x="2950" y="8307"/>
                  <a:pt x="2968" y="8325"/>
                  <a:pt x="2992" y="8337"/>
                </a:cubicBezTo>
                <a:cubicBezTo>
                  <a:pt x="3063" y="8384"/>
                  <a:pt x="3057" y="8437"/>
                  <a:pt x="3004" y="8503"/>
                </a:cubicBezTo>
                <a:cubicBezTo>
                  <a:pt x="2939" y="8591"/>
                  <a:pt x="2856" y="8668"/>
                  <a:pt x="2773" y="8739"/>
                </a:cubicBezTo>
                <a:cubicBezTo>
                  <a:pt x="2608" y="8875"/>
                  <a:pt x="2436" y="8993"/>
                  <a:pt x="2241" y="9082"/>
                </a:cubicBezTo>
                <a:cubicBezTo>
                  <a:pt x="2205" y="9029"/>
                  <a:pt x="2235" y="8993"/>
                  <a:pt x="2247" y="8958"/>
                </a:cubicBezTo>
                <a:cubicBezTo>
                  <a:pt x="2312" y="8786"/>
                  <a:pt x="2377" y="8615"/>
                  <a:pt x="2436" y="8443"/>
                </a:cubicBezTo>
                <a:cubicBezTo>
                  <a:pt x="2510" y="8234"/>
                  <a:pt x="2558" y="8140"/>
                  <a:pt x="2643" y="8140"/>
                </a:cubicBezTo>
                <a:close/>
                <a:moveTo>
                  <a:pt x="3814" y="9129"/>
                </a:moveTo>
                <a:cubicBezTo>
                  <a:pt x="3825" y="9135"/>
                  <a:pt x="3843" y="9141"/>
                  <a:pt x="3843" y="9147"/>
                </a:cubicBezTo>
                <a:cubicBezTo>
                  <a:pt x="3849" y="9159"/>
                  <a:pt x="3837" y="9177"/>
                  <a:pt x="3831" y="9182"/>
                </a:cubicBezTo>
                <a:cubicBezTo>
                  <a:pt x="3828" y="9183"/>
                  <a:pt x="3825" y="9184"/>
                  <a:pt x="3822" y="9184"/>
                </a:cubicBezTo>
                <a:cubicBezTo>
                  <a:pt x="3808" y="9184"/>
                  <a:pt x="3796" y="9172"/>
                  <a:pt x="3796" y="9153"/>
                </a:cubicBezTo>
                <a:cubicBezTo>
                  <a:pt x="3796" y="9147"/>
                  <a:pt x="3808" y="9141"/>
                  <a:pt x="3814" y="9129"/>
                </a:cubicBezTo>
                <a:close/>
                <a:moveTo>
                  <a:pt x="1799" y="8028"/>
                </a:moveTo>
                <a:cubicBezTo>
                  <a:pt x="1828" y="8028"/>
                  <a:pt x="1857" y="8028"/>
                  <a:pt x="1886" y="8030"/>
                </a:cubicBezTo>
                <a:cubicBezTo>
                  <a:pt x="1975" y="8030"/>
                  <a:pt x="2058" y="8030"/>
                  <a:pt x="2146" y="8041"/>
                </a:cubicBezTo>
                <a:cubicBezTo>
                  <a:pt x="2271" y="8053"/>
                  <a:pt x="2288" y="8077"/>
                  <a:pt x="2241" y="8183"/>
                </a:cubicBezTo>
                <a:cubicBezTo>
                  <a:pt x="2105" y="8497"/>
                  <a:pt x="1999" y="8822"/>
                  <a:pt x="1910" y="9147"/>
                </a:cubicBezTo>
                <a:cubicBezTo>
                  <a:pt x="1892" y="9224"/>
                  <a:pt x="1851" y="9259"/>
                  <a:pt x="1786" y="9283"/>
                </a:cubicBezTo>
                <a:cubicBezTo>
                  <a:pt x="1437" y="9419"/>
                  <a:pt x="1070" y="9490"/>
                  <a:pt x="704" y="9555"/>
                </a:cubicBezTo>
                <a:cubicBezTo>
                  <a:pt x="675" y="9559"/>
                  <a:pt x="645" y="9562"/>
                  <a:pt x="616" y="9562"/>
                </a:cubicBezTo>
                <a:cubicBezTo>
                  <a:pt x="561" y="9562"/>
                  <a:pt x="505" y="9552"/>
                  <a:pt x="455" y="9525"/>
                </a:cubicBezTo>
                <a:cubicBezTo>
                  <a:pt x="231" y="9413"/>
                  <a:pt x="154" y="9135"/>
                  <a:pt x="308" y="8899"/>
                </a:cubicBezTo>
                <a:cubicBezTo>
                  <a:pt x="659" y="8349"/>
                  <a:pt x="1140" y="8028"/>
                  <a:pt x="1799" y="8028"/>
                </a:cubicBezTo>
                <a:close/>
                <a:moveTo>
                  <a:pt x="4009" y="9756"/>
                </a:moveTo>
                <a:cubicBezTo>
                  <a:pt x="4025" y="9799"/>
                  <a:pt x="4026" y="9846"/>
                  <a:pt x="3983" y="9846"/>
                </a:cubicBezTo>
                <a:cubicBezTo>
                  <a:pt x="3978" y="9846"/>
                  <a:pt x="3973" y="9846"/>
                  <a:pt x="3967" y="9845"/>
                </a:cubicBezTo>
                <a:cubicBezTo>
                  <a:pt x="3920" y="9839"/>
                  <a:pt x="3938" y="9791"/>
                  <a:pt x="3950" y="9756"/>
                </a:cubicBezTo>
                <a:close/>
                <a:moveTo>
                  <a:pt x="1637" y="9864"/>
                </a:moveTo>
                <a:cubicBezTo>
                  <a:pt x="1641" y="9864"/>
                  <a:pt x="1641" y="9867"/>
                  <a:pt x="1638" y="9874"/>
                </a:cubicBezTo>
                <a:cubicBezTo>
                  <a:pt x="1632" y="9874"/>
                  <a:pt x="1632" y="9874"/>
                  <a:pt x="1626" y="9868"/>
                </a:cubicBezTo>
                <a:cubicBezTo>
                  <a:pt x="1631" y="9866"/>
                  <a:pt x="1635" y="9864"/>
                  <a:pt x="1637" y="9864"/>
                </a:cubicBezTo>
                <a:close/>
                <a:moveTo>
                  <a:pt x="4063" y="9880"/>
                </a:moveTo>
                <a:cubicBezTo>
                  <a:pt x="4074" y="9880"/>
                  <a:pt x="4084" y="9886"/>
                  <a:pt x="4092" y="9898"/>
                </a:cubicBezTo>
                <a:cubicBezTo>
                  <a:pt x="4103" y="9927"/>
                  <a:pt x="4109" y="9963"/>
                  <a:pt x="4086" y="9987"/>
                </a:cubicBezTo>
                <a:cubicBezTo>
                  <a:pt x="4078" y="9994"/>
                  <a:pt x="4070" y="9998"/>
                  <a:pt x="4062" y="9998"/>
                </a:cubicBezTo>
                <a:cubicBezTo>
                  <a:pt x="4047" y="9998"/>
                  <a:pt x="4034" y="9985"/>
                  <a:pt x="4026" y="9969"/>
                </a:cubicBezTo>
                <a:cubicBezTo>
                  <a:pt x="4009" y="9939"/>
                  <a:pt x="4015" y="9910"/>
                  <a:pt x="4044" y="9886"/>
                </a:cubicBezTo>
                <a:cubicBezTo>
                  <a:pt x="4050" y="9882"/>
                  <a:pt x="4057" y="9880"/>
                  <a:pt x="4063" y="9880"/>
                </a:cubicBezTo>
                <a:close/>
                <a:moveTo>
                  <a:pt x="3991" y="10063"/>
                </a:moveTo>
                <a:cubicBezTo>
                  <a:pt x="3997" y="10063"/>
                  <a:pt x="4015" y="10069"/>
                  <a:pt x="4015" y="10075"/>
                </a:cubicBezTo>
                <a:cubicBezTo>
                  <a:pt x="4015" y="10093"/>
                  <a:pt x="4015" y="10111"/>
                  <a:pt x="4009" y="10122"/>
                </a:cubicBezTo>
                <a:cubicBezTo>
                  <a:pt x="4003" y="10134"/>
                  <a:pt x="3991" y="10140"/>
                  <a:pt x="3985" y="10146"/>
                </a:cubicBezTo>
                <a:cubicBezTo>
                  <a:pt x="3985" y="10134"/>
                  <a:pt x="3985" y="10122"/>
                  <a:pt x="3985" y="10117"/>
                </a:cubicBezTo>
                <a:cubicBezTo>
                  <a:pt x="3985" y="10099"/>
                  <a:pt x="3991" y="10081"/>
                  <a:pt x="3991" y="10063"/>
                </a:cubicBezTo>
                <a:close/>
                <a:moveTo>
                  <a:pt x="4044" y="10359"/>
                </a:moveTo>
                <a:cubicBezTo>
                  <a:pt x="4068" y="10359"/>
                  <a:pt x="4074" y="10377"/>
                  <a:pt x="4080" y="10394"/>
                </a:cubicBezTo>
                <a:cubicBezTo>
                  <a:pt x="4075" y="10413"/>
                  <a:pt x="4064" y="10420"/>
                  <a:pt x="4051" y="10420"/>
                </a:cubicBezTo>
                <a:cubicBezTo>
                  <a:pt x="4047" y="10420"/>
                  <a:pt x="4042" y="10419"/>
                  <a:pt x="4038" y="10418"/>
                </a:cubicBezTo>
                <a:cubicBezTo>
                  <a:pt x="4032" y="10418"/>
                  <a:pt x="4026" y="10400"/>
                  <a:pt x="4026" y="10389"/>
                </a:cubicBezTo>
                <a:cubicBezTo>
                  <a:pt x="4026" y="10377"/>
                  <a:pt x="4038" y="10365"/>
                  <a:pt x="4044" y="10359"/>
                </a:cubicBezTo>
                <a:close/>
                <a:moveTo>
                  <a:pt x="4011" y="10665"/>
                </a:moveTo>
                <a:cubicBezTo>
                  <a:pt x="4024" y="10665"/>
                  <a:pt x="4033" y="10676"/>
                  <a:pt x="4038" y="10696"/>
                </a:cubicBezTo>
                <a:cubicBezTo>
                  <a:pt x="4038" y="10714"/>
                  <a:pt x="4026" y="10726"/>
                  <a:pt x="4009" y="10726"/>
                </a:cubicBezTo>
                <a:cubicBezTo>
                  <a:pt x="3997" y="10726"/>
                  <a:pt x="3979" y="10714"/>
                  <a:pt x="3979" y="10708"/>
                </a:cubicBezTo>
                <a:cubicBezTo>
                  <a:pt x="3985" y="10696"/>
                  <a:pt x="3991" y="10672"/>
                  <a:pt x="4003" y="10666"/>
                </a:cubicBezTo>
                <a:cubicBezTo>
                  <a:pt x="4006" y="10665"/>
                  <a:pt x="4009" y="10665"/>
                  <a:pt x="4011" y="10665"/>
                </a:cubicBezTo>
                <a:close/>
                <a:moveTo>
                  <a:pt x="6046" y="11494"/>
                </a:moveTo>
                <a:cubicBezTo>
                  <a:pt x="6052" y="11494"/>
                  <a:pt x="6059" y="11496"/>
                  <a:pt x="6066" y="11500"/>
                </a:cubicBezTo>
                <a:cubicBezTo>
                  <a:pt x="6084" y="11512"/>
                  <a:pt x="6090" y="11536"/>
                  <a:pt x="6102" y="11559"/>
                </a:cubicBezTo>
                <a:cubicBezTo>
                  <a:pt x="6084" y="11559"/>
                  <a:pt x="6066" y="11559"/>
                  <a:pt x="6048" y="11565"/>
                </a:cubicBezTo>
                <a:cubicBezTo>
                  <a:pt x="6031" y="11565"/>
                  <a:pt x="6007" y="11559"/>
                  <a:pt x="6013" y="11536"/>
                </a:cubicBezTo>
                <a:cubicBezTo>
                  <a:pt x="6013" y="11513"/>
                  <a:pt x="6027" y="11494"/>
                  <a:pt x="6046" y="11494"/>
                </a:cubicBezTo>
                <a:close/>
                <a:moveTo>
                  <a:pt x="6108" y="11559"/>
                </a:moveTo>
                <a:lnTo>
                  <a:pt x="6108" y="11559"/>
                </a:lnTo>
                <a:cubicBezTo>
                  <a:pt x="6125" y="11565"/>
                  <a:pt x="6143" y="11565"/>
                  <a:pt x="6161" y="11565"/>
                </a:cubicBezTo>
                <a:cubicBezTo>
                  <a:pt x="6179" y="11565"/>
                  <a:pt x="6202" y="11565"/>
                  <a:pt x="6202" y="11595"/>
                </a:cubicBezTo>
                <a:cubicBezTo>
                  <a:pt x="6202" y="11606"/>
                  <a:pt x="6190" y="11618"/>
                  <a:pt x="6184" y="11624"/>
                </a:cubicBezTo>
                <a:cubicBezTo>
                  <a:pt x="6177" y="11628"/>
                  <a:pt x="6169" y="11630"/>
                  <a:pt x="6163" y="11630"/>
                </a:cubicBezTo>
                <a:cubicBezTo>
                  <a:pt x="6150" y="11630"/>
                  <a:pt x="6139" y="11622"/>
                  <a:pt x="6131" y="11606"/>
                </a:cubicBezTo>
                <a:cubicBezTo>
                  <a:pt x="6125" y="11595"/>
                  <a:pt x="6114" y="11577"/>
                  <a:pt x="6108" y="11559"/>
                </a:cubicBezTo>
                <a:close/>
                <a:moveTo>
                  <a:pt x="6415" y="11891"/>
                </a:moveTo>
                <a:cubicBezTo>
                  <a:pt x="6428" y="11891"/>
                  <a:pt x="6436" y="11901"/>
                  <a:pt x="6445" y="11914"/>
                </a:cubicBezTo>
                <a:cubicBezTo>
                  <a:pt x="6451" y="11932"/>
                  <a:pt x="6451" y="11938"/>
                  <a:pt x="6433" y="11943"/>
                </a:cubicBezTo>
                <a:cubicBezTo>
                  <a:pt x="6427" y="11948"/>
                  <a:pt x="6420" y="11950"/>
                  <a:pt x="6414" y="11950"/>
                </a:cubicBezTo>
                <a:cubicBezTo>
                  <a:pt x="6403" y="11950"/>
                  <a:pt x="6393" y="11943"/>
                  <a:pt x="6385" y="11932"/>
                </a:cubicBezTo>
                <a:cubicBezTo>
                  <a:pt x="6391" y="11920"/>
                  <a:pt x="6391" y="11902"/>
                  <a:pt x="6397" y="11896"/>
                </a:cubicBezTo>
                <a:cubicBezTo>
                  <a:pt x="6404" y="11893"/>
                  <a:pt x="6410" y="11891"/>
                  <a:pt x="6415" y="11891"/>
                </a:cubicBezTo>
                <a:close/>
                <a:moveTo>
                  <a:pt x="6504" y="12038"/>
                </a:moveTo>
                <a:cubicBezTo>
                  <a:pt x="6527" y="12050"/>
                  <a:pt x="6533" y="12062"/>
                  <a:pt x="6527" y="12085"/>
                </a:cubicBezTo>
                <a:cubicBezTo>
                  <a:pt x="6524" y="12097"/>
                  <a:pt x="6518" y="12101"/>
                  <a:pt x="6509" y="12101"/>
                </a:cubicBezTo>
                <a:cubicBezTo>
                  <a:pt x="6504" y="12101"/>
                  <a:pt x="6498" y="12099"/>
                  <a:pt x="6492" y="12097"/>
                </a:cubicBezTo>
                <a:cubicBezTo>
                  <a:pt x="6474" y="12085"/>
                  <a:pt x="6462" y="12074"/>
                  <a:pt x="6474" y="12050"/>
                </a:cubicBezTo>
                <a:cubicBezTo>
                  <a:pt x="6474" y="12044"/>
                  <a:pt x="6492" y="12044"/>
                  <a:pt x="6504" y="12038"/>
                </a:cubicBezTo>
                <a:close/>
                <a:moveTo>
                  <a:pt x="6563" y="12204"/>
                </a:moveTo>
                <a:cubicBezTo>
                  <a:pt x="6581" y="12204"/>
                  <a:pt x="6592" y="12215"/>
                  <a:pt x="6592" y="12239"/>
                </a:cubicBezTo>
                <a:cubicBezTo>
                  <a:pt x="6587" y="12245"/>
                  <a:pt x="6575" y="12257"/>
                  <a:pt x="6569" y="12257"/>
                </a:cubicBezTo>
                <a:cubicBezTo>
                  <a:pt x="6566" y="12258"/>
                  <a:pt x="6563" y="12258"/>
                  <a:pt x="6560" y="12258"/>
                </a:cubicBezTo>
                <a:cubicBezTo>
                  <a:pt x="6542" y="12258"/>
                  <a:pt x="6534" y="12243"/>
                  <a:pt x="6539" y="12227"/>
                </a:cubicBezTo>
                <a:cubicBezTo>
                  <a:pt x="6539" y="12215"/>
                  <a:pt x="6551" y="12204"/>
                  <a:pt x="6563" y="12204"/>
                </a:cubicBezTo>
                <a:close/>
                <a:moveTo>
                  <a:pt x="6646" y="12635"/>
                </a:moveTo>
                <a:cubicBezTo>
                  <a:pt x="6652" y="12635"/>
                  <a:pt x="6669" y="12641"/>
                  <a:pt x="6675" y="12647"/>
                </a:cubicBezTo>
                <a:cubicBezTo>
                  <a:pt x="6687" y="12665"/>
                  <a:pt x="6681" y="12683"/>
                  <a:pt x="6657" y="12688"/>
                </a:cubicBezTo>
                <a:cubicBezTo>
                  <a:pt x="6646" y="12688"/>
                  <a:pt x="6640" y="12677"/>
                  <a:pt x="6628" y="12671"/>
                </a:cubicBezTo>
                <a:cubicBezTo>
                  <a:pt x="6634" y="12659"/>
                  <a:pt x="6634" y="12641"/>
                  <a:pt x="6646" y="12635"/>
                </a:cubicBezTo>
                <a:close/>
                <a:moveTo>
                  <a:pt x="3435" y="12712"/>
                </a:moveTo>
                <a:cubicBezTo>
                  <a:pt x="3447" y="12712"/>
                  <a:pt x="3459" y="12718"/>
                  <a:pt x="3465" y="12730"/>
                </a:cubicBezTo>
                <a:cubicBezTo>
                  <a:pt x="3471" y="12753"/>
                  <a:pt x="3465" y="12777"/>
                  <a:pt x="3441" y="12795"/>
                </a:cubicBezTo>
                <a:cubicBezTo>
                  <a:pt x="3429" y="12807"/>
                  <a:pt x="3412" y="12813"/>
                  <a:pt x="3394" y="12819"/>
                </a:cubicBezTo>
                <a:cubicBezTo>
                  <a:pt x="3394" y="12801"/>
                  <a:pt x="3394" y="12783"/>
                  <a:pt x="3394" y="12765"/>
                </a:cubicBezTo>
                <a:cubicBezTo>
                  <a:pt x="3400" y="12742"/>
                  <a:pt x="3400" y="12712"/>
                  <a:pt x="3435" y="12712"/>
                </a:cubicBezTo>
                <a:close/>
                <a:moveTo>
                  <a:pt x="3267" y="13071"/>
                </a:moveTo>
                <a:cubicBezTo>
                  <a:pt x="3282" y="13071"/>
                  <a:pt x="3294" y="13082"/>
                  <a:pt x="3299" y="13096"/>
                </a:cubicBezTo>
                <a:cubicBezTo>
                  <a:pt x="3305" y="13138"/>
                  <a:pt x="3282" y="13156"/>
                  <a:pt x="3258" y="13167"/>
                </a:cubicBezTo>
                <a:cubicBezTo>
                  <a:pt x="3253" y="13168"/>
                  <a:pt x="3248" y="13169"/>
                  <a:pt x="3244" y="13169"/>
                </a:cubicBezTo>
                <a:cubicBezTo>
                  <a:pt x="3223" y="13169"/>
                  <a:pt x="3210" y="13157"/>
                  <a:pt x="3205" y="13138"/>
                </a:cubicBezTo>
                <a:cubicBezTo>
                  <a:pt x="3193" y="13096"/>
                  <a:pt x="3228" y="13085"/>
                  <a:pt x="3258" y="13073"/>
                </a:cubicBezTo>
                <a:cubicBezTo>
                  <a:pt x="3261" y="13072"/>
                  <a:pt x="3264" y="13071"/>
                  <a:pt x="3267" y="13071"/>
                </a:cubicBezTo>
                <a:close/>
                <a:moveTo>
                  <a:pt x="3143" y="13261"/>
                </a:moveTo>
                <a:cubicBezTo>
                  <a:pt x="3146" y="13261"/>
                  <a:pt x="3148" y="13261"/>
                  <a:pt x="3151" y="13262"/>
                </a:cubicBezTo>
                <a:cubicBezTo>
                  <a:pt x="3175" y="13262"/>
                  <a:pt x="3187" y="13274"/>
                  <a:pt x="3187" y="13297"/>
                </a:cubicBezTo>
                <a:cubicBezTo>
                  <a:pt x="3187" y="13321"/>
                  <a:pt x="3187" y="13345"/>
                  <a:pt x="3151" y="13345"/>
                </a:cubicBezTo>
                <a:cubicBezTo>
                  <a:pt x="3134" y="13345"/>
                  <a:pt x="3122" y="13327"/>
                  <a:pt x="3122" y="13309"/>
                </a:cubicBezTo>
                <a:cubicBezTo>
                  <a:pt x="3122" y="13288"/>
                  <a:pt x="3117" y="13261"/>
                  <a:pt x="3143" y="13261"/>
                </a:cubicBezTo>
                <a:close/>
                <a:moveTo>
                  <a:pt x="3246" y="8591"/>
                </a:moveTo>
                <a:cubicBezTo>
                  <a:pt x="3358" y="8727"/>
                  <a:pt x="3465" y="8851"/>
                  <a:pt x="3542" y="9005"/>
                </a:cubicBezTo>
                <a:cubicBezTo>
                  <a:pt x="3737" y="9407"/>
                  <a:pt x="3808" y="9839"/>
                  <a:pt x="3796" y="10276"/>
                </a:cubicBezTo>
                <a:cubicBezTo>
                  <a:pt x="3790" y="10436"/>
                  <a:pt x="3796" y="10601"/>
                  <a:pt x="3772" y="10761"/>
                </a:cubicBezTo>
                <a:cubicBezTo>
                  <a:pt x="3719" y="11145"/>
                  <a:pt x="3589" y="11512"/>
                  <a:pt x="3483" y="11878"/>
                </a:cubicBezTo>
                <a:cubicBezTo>
                  <a:pt x="3282" y="12576"/>
                  <a:pt x="3010" y="13250"/>
                  <a:pt x="2749" y="13924"/>
                </a:cubicBezTo>
                <a:cubicBezTo>
                  <a:pt x="2678" y="14113"/>
                  <a:pt x="2619" y="14308"/>
                  <a:pt x="2519" y="14492"/>
                </a:cubicBezTo>
                <a:cubicBezTo>
                  <a:pt x="2495" y="14480"/>
                  <a:pt x="2472" y="14468"/>
                  <a:pt x="2454" y="14450"/>
                </a:cubicBezTo>
                <a:cubicBezTo>
                  <a:pt x="2010" y="14060"/>
                  <a:pt x="1673" y="13611"/>
                  <a:pt x="1549" y="13025"/>
                </a:cubicBezTo>
                <a:cubicBezTo>
                  <a:pt x="1437" y="12523"/>
                  <a:pt x="1390" y="12020"/>
                  <a:pt x="1413" y="11512"/>
                </a:cubicBezTo>
                <a:cubicBezTo>
                  <a:pt x="1425" y="11163"/>
                  <a:pt x="1520" y="10826"/>
                  <a:pt x="1632" y="10501"/>
                </a:cubicBezTo>
                <a:cubicBezTo>
                  <a:pt x="1691" y="10223"/>
                  <a:pt x="1827" y="9981"/>
                  <a:pt x="1939" y="9732"/>
                </a:cubicBezTo>
                <a:cubicBezTo>
                  <a:pt x="1957" y="9703"/>
                  <a:pt x="1981" y="9673"/>
                  <a:pt x="2004" y="9655"/>
                </a:cubicBezTo>
                <a:cubicBezTo>
                  <a:pt x="2205" y="9514"/>
                  <a:pt x="2406" y="9378"/>
                  <a:pt x="2608" y="9236"/>
                </a:cubicBezTo>
                <a:cubicBezTo>
                  <a:pt x="2619" y="9171"/>
                  <a:pt x="2690" y="9165"/>
                  <a:pt x="2726" y="9123"/>
                </a:cubicBezTo>
                <a:cubicBezTo>
                  <a:pt x="2809" y="9023"/>
                  <a:pt x="2891" y="8928"/>
                  <a:pt x="3004" y="8863"/>
                </a:cubicBezTo>
                <a:cubicBezTo>
                  <a:pt x="3116" y="8804"/>
                  <a:pt x="3128" y="8650"/>
                  <a:pt x="3246" y="8591"/>
                </a:cubicBezTo>
                <a:close/>
                <a:moveTo>
                  <a:pt x="4411" y="17259"/>
                </a:moveTo>
                <a:cubicBezTo>
                  <a:pt x="4434" y="17271"/>
                  <a:pt x="4446" y="17288"/>
                  <a:pt x="4434" y="17306"/>
                </a:cubicBezTo>
                <a:cubicBezTo>
                  <a:pt x="4418" y="17333"/>
                  <a:pt x="4392" y="17360"/>
                  <a:pt x="4356" y="17360"/>
                </a:cubicBezTo>
                <a:cubicBezTo>
                  <a:pt x="4353" y="17360"/>
                  <a:pt x="4349" y="17360"/>
                  <a:pt x="4346" y="17359"/>
                </a:cubicBezTo>
                <a:cubicBezTo>
                  <a:pt x="4322" y="17359"/>
                  <a:pt x="4310" y="17336"/>
                  <a:pt x="4322" y="17318"/>
                </a:cubicBezTo>
                <a:cubicBezTo>
                  <a:pt x="4346" y="17288"/>
                  <a:pt x="4369" y="17259"/>
                  <a:pt x="4411" y="17259"/>
                </a:cubicBezTo>
                <a:close/>
                <a:moveTo>
                  <a:pt x="4232" y="17409"/>
                </a:moveTo>
                <a:cubicBezTo>
                  <a:pt x="4238" y="17409"/>
                  <a:pt x="4245" y="17412"/>
                  <a:pt x="4251" y="17418"/>
                </a:cubicBezTo>
                <a:cubicBezTo>
                  <a:pt x="4263" y="17436"/>
                  <a:pt x="4245" y="17454"/>
                  <a:pt x="4233" y="17466"/>
                </a:cubicBezTo>
                <a:cubicBezTo>
                  <a:pt x="4222" y="17477"/>
                  <a:pt x="4208" y="17489"/>
                  <a:pt x="4194" y="17489"/>
                </a:cubicBezTo>
                <a:cubicBezTo>
                  <a:pt x="4187" y="17489"/>
                  <a:pt x="4180" y="17486"/>
                  <a:pt x="4174" y="17477"/>
                </a:cubicBezTo>
                <a:cubicBezTo>
                  <a:pt x="4151" y="17454"/>
                  <a:pt x="4186" y="17436"/>
                  <a:pt x="4204" y="17424"/>
                </a:cubicBezTo>
                <a:cubicBezTo>
                  <a:pt x="4211" y="17417"/>
                  <a:pt x="4221" y="17409"/>
                  <a:pt x="4232" y="17409"/>
                </a:cubicBezTo>
                <a:close/>
                <a:moveTo>
                  <a:pt x="4927" y="17124"/>
                </a:moveTo>
                <a:cubicBezTo>
                  <a:pt x="4999" y="17124"/>
                  <a:pt x="5066" y="17146"/>
                  <a:pt x="5108" y="17194"/>
                </a:cubicBezTo>
                <a:cubicBezTo>
                  <a:pt x="5215" y="17312"/>
                  <a:pt x="5315" y="17448"/>
                  <a:pt x="5345" y="17613"/>
                </a:cubicBezTo>
                <a:cubicBezTo>
                  <a:pt x="5422" y="17998"/>
                  <a:pt x="5440" y="18376"/>
                  <a:pt x="5268" y="18749"/>
                </a:cubicBezTo>
                <a:cubicBezTo>
                  <a:pt x="5274" y="18790"/>
                  <a:pt x="5274" y="18831"/>
                  <a:pt x="5239" y="18867"/>
                </a:cubicBezTo>
                <a:cubicBezTo>
                  <a:pt x="5239" y="18896"/>
                  <a:pt x="5233" y="18926"/>
                  <a:pt x="5203" y="18944"/>
                </a:cubicBezTo>
                <a:cubicBezTo>
                  <a:pt x="5203" y="18979"/>
                  <a:pt x="5203" y="19015"/>
                  <a:pt x="5191" y="19038"/>
                </a:cubicBezTo>
                <a:cubicBezTo>
                  <a:pt x="5061" y="19340"/>
                  <a:pt x="4878" y="19600"/>
                  <a:pt x="4641" y="19819"/>
                </a:cubicBezTo>
                <a:cubicBezTo>
                  <a:pt x="4570" y="19878"/>
                  <a:pt x="4499" y="19931"/>
                  <a:pt x="4381" y="19955"/>
                </a:cubicBezTo>
                <a:cubicBezTo>
                  <a:pt x="4275" y="19635"/>
                  <a:pt x="4245" y="19310"/>
                  <a:pt x="4245" y="18979"/>
                </a:cubicBezTo>
                <a:cubicBezTo>
                  <a:pt x="4216" y="18890"/>
                  <a:pt x="4251" y="18808"/>
                  <a:pt x="4251" y="18725"/>
                </a:cubicBezTo>
                <a:cubicBezTo>
                  <a:pt x="4257" y="18293"/>
                  <a:pt x="4346" y="17885"/>
                  <a:pt x="4494" y="17483"/>
                </a:cubicBezTo>
                <a:cubicBezTo>
                  <a:pt x="4529" y="17389"/>
                  <a:pt x="4576" y="17306"/>
                  <a:pt x="4647" y="17235"/>
                </a:cubicBezTo>
                <a:cubicBezTo>
                  <a:pt x="4722" y="17164"/>
                  <a:pt x="4830" y="17124"/>
                  <a:pt x="4927" y="17124"/>
                </a:cubicBezTo>
                <a:close/>
                <a:moveTo>
                  <a:pt x="3695" y="22130"/>
                </a:moveTo>
                <a:cubicBezTo>
                  <a:pt x="3719" y="22130"/>
                  <a:pt x="3725" y="22148"/>
                  <a:pt x="3731" y="22166"/>
                </a:cubicBezTo>
                <a:cubicBezTo>
                  <a:pt x="3737" y="22178"/>
                  <a:pt x="3743" y="22190"/>
                  <a:pt x="3743" y="22201"/>
                </a:cubicBezTo>
                <a:cubicBezTo>
                  <a:pt x="3731" y="22195"/>
                  <a:pt x="3719" y="22195"/>
                  <a:pt x="3707" y="22195"/>
                </a:cubicBezTo>
                <a:cubicBezTo>
                  <a:pt x="3689" y="22190"/>
                  <a:pt x="3672" y="22184"/>
                  <a:pt x="3672" y="22160"/>
                </a:cubicBezTo>
                <a:cubicBezTo>
                  <a:pt x="3678" y="22148"/>
                  <a:pt x="3684" y="22136"/>
                  <a:pt x="3695" y="22130"/>
                </a:cubicBezTo>
                <a:close/>
                <a:moveTo>
                  <a:pt x="3875" y="22578"/>
                </a:moveTo>
                <a:cubicBezTo>
                  <a:pt x="3880" y="22578"/>
                  <a:pt x="3885" y="22580"/>
                  <a:pt x="3890" y="22586"/>
                </a:cubicBezTo>
                <a:cubicBezTo>
                  <a:pt x="3908" y="22603"/>
                  <a:pt x="3896" y="22627"/>
                  <a:pt x="3873" y="22639"/>
                </a:cubicBezTo>
                <a:cubicBezTo>
                  <a:pt x="3861" y="22668"/>
                  <a:pt x="3837" y="22686"/>
                  <a:pt x="3808" y="22704"/>
                </a:cubicBezTo>
                <a:cubicBezTo>
                  <a:pt x="3796" y="22710"/>
                  <a:pt x="3784" y="22722"/>
                  <a:pt x="3766" y="22734"/>
                </a:cubicBezTo>
                <a:cubicBezTo>
                  <a:pt x="3757" y="22740"/>
                  <a:pt x="3747" y="22745"/>
                  <a:pt x="3738" y="22745"/>
                </a:cubicBezTo>
                <a:cubicBezTo>
                  <a:pt x="3731" y="22745"/>
                  <a:pt x="3724" y="22742"/>
                  <a:pt x="3719" y="22734"/>
                </a:cubicBezTo>
                <a:cubicBezTo>
                  <a:pt x="3713" y="22734"/>
                  <a:pt x="3731" y="22716"/>
                  <a:pt x="3743" y="22710"/>
                </a:cubicBezTo>
                <a:cubicBezTo>
                  <a:pt x="3749" y="22686"/>
                  <a:pt x="3760" y="22674"/>
                  <a:pt x="3778" y="22668"/>
                </a:cubicBezTo>
                <a:cubicBezTo>
                  <a:pt x="3790" y="22639"/>
                  <a:pt x="3814" y="22621"/>
                  <a:pt x="3837" y="22609"/>
                </a:cubicBezTo>
                <a:cubicBezTo>
                  <a:pt x="3851" y="22600"/>
                  <a:pt x="3861" y="22578"/>
                  <a:pt x="3875" y="22578"/>
                </a:cubicBezTo>
                <a:close/>
                <a:moveTo>
                  <a:pt x="7986" y="0"/>
                </a:moveTo>
                <a:cubicBezTo>
                  <a:pt x="7853" y="0"/>
                  <a:pt x="7726" y="43"/>
                  <a:pt x="7603" y="107"/>
                </a:cubicBezTo>
                <a:cubicBezTo>
                  <a:pt x="7568" y="142"/>
                  <a:pt x="7532" y="166"/>
                  <a:pt x="7485" y="184"/>
                </a:cubicBezTo>
                <a:cubicBezTo>
                  <a:pt x="7420" y="237"/>
                  <a:pt x="7355" y="284"/>
                  <a:pt x="7296" y="332"/>
                </a:cubicBezTo>
                <a:cubicBezTo>
                  <a:pt x="7225" y="397"/>
                  <a:pt x="7160" y="468"/>
                  <a:pt x="7095" y="533"/>
                </a:cubicBezTo>
                <a:cubicBezTo>
                  <a:pt x="7089" y="580"/>
                  <a:pt x="7065" y="621"/>
                  <a:pt x="7024" y="651"/>
                </a:cubicBezTo>
                <a:cubicBezTo>
                  <a:pt x="6853" y="870"/>
                  <a:pt x="6746" y="1130"/>
                  <a:pt x="6640" y="1390"/>
                </a:cubicBezTo>
                <a:cubicBezTo>
                  <a:pt x="6587" y="1532"/>
                  <a:pt x="6557" y="1691"/>
                  <a:pt x="6533" y="1839"/>
                </a:cubicBezTo>
                <a:cubicBezTo>
                  <a:pt x="6504" y="2005"/>
                  <a:pt x="6498" y="2164"/>
                  <a:pt x="6480" y="2330"/>
                </a:cubicBezTo>
                <a:cubicBezTo>
                  <a:pt x="6521" y="2448"/>
                  <a:pt x="6480" y="2531"/>
                  <a:pt x="6368" y="2602"/>
                </a:cubicBezTo>
                <a:cubicBezTo>
                  <a:pt x="5877" y="2939"/>
                  <a:pt x="5345" y="3199"/>
                  <a:pt x="4807" y="3442"/>
                </a:cubicBezTo>
                <a:cubicBezTo>
                  <a:pt x="4712" y="3486"/>
                  <a:pt x="4616" y="3537"/>
                  <a:pt x="4511" y="3537"/>
                </a:cubicBezTo>
                <a:cubicBezTo>
                  <a:pt x="4505" y="3537"/>
                  <a:pt x="4499" y="3536"/>
                  <a:pt x="4494" y="3536"/>
                </a:cubicBezTo>
                <a:cubicBezTo>
                  <a:pt x="4383" y="3553"/>
                  <a:pt x="4278" y="3590"/>
                  <a:pt x="4163" y="3590"/>
                </a:cubicBezTo>
                <a:cubicBezTo>
                  <a:pt x="4155" y="3590"/>
                  <a:pt x="4147" y="3590"/>
                  <a:pt x="4139" y="3589"/>
                </a:cubicBezTo>
                <a:cubicBezTo>
                  <a:pt x="4086" y="3616"/>
                  <a:pt x="4026" y="3629"/>
                  <a:pt x="3964" y="3629"/>
                </a:cubicBezTo>
                <a:cubicBezTo>
                  <a:pt x="3944" y="3629"/>
                  <a:pt x="3923" y="3628"/>
                  <a:pt x="3902" y="3625"/>
                </a:cubicBezTo>
                <a:lnTo>
                  <a:pt x="3825" y="3625"/>
                </a:lnTo>
                <a:cubicBezTo>
                  <a:pt x="3799" y="3638"/>
                  <a:pt x="3772" y="3645"/>
                  <a:pt x="3743" y="3645"/>
                </a:cubicBezTo>
                <a:cubicBezTo>
                  <a:pt x="3733" y="3645"/>
                  <a:pt x="3723" y="3644"/>
                  <a:pt x="3713" y="3643"/>
                </a:cubicBezTo>
                <a:cubicBezTo>
                  <a:pt x="3698" y="3648"/>
                  <a:pt x="3683" y="3651"/>
                  <a:pt x="3670" y="3651"/>
                </a:cubicBezTo>
                <a:cubicBezTo>
                  <a:pt x="3626" y="3651"/>
                  <a:pt x="3592" y="3624"/>
                  <a:pt x="3565" y="3583"/>
                </a:cubicBezTo>
                <a:cubicBezTo>
                  <a:pt x="3370" y="3323"/>
                  <a:pt x="3181" y="3069"/>
                  <a:pt x="2992" y="2809"/>
                </a:cubicBezTo>
                <a:cubicBezTo>
                  <a:pt x="2962" y="2785"/>
                  <a:pt x="2933" y="2768"/>
                  <a:pt x="2921" y="2732"/>
                </a:cubicBezTo>
                <a:cubicBezTo>
                  <a:pt x="2814" y="2649"/>
                  <a:pt x="2726" y="2555"/>
                  <a:pt x="2643" y="2448"/>
                </a:cubicBezTo>
                <a:cubicBezTo>
                  <a:pt x="2631" y="2436"/>
                  <a:pt x="2619" y="2425"/>
                  <a:pt x="2608" y="2413"/>
                </a:cubicBezTo>
                <a:cubicBezTo>
                  <a:pt x="2572" y="2395"/>
                  <a:pt x="2548" y="2371"/>
                  <a:pt x="2531" y="2336"/>
                </a:cubicBezTo>
                <a:cubicBezTo>
                  <a:pt x="2359" y="2271"/>
                  <a:pt x="2211" y="2164"/>
                  <a:pt x="2046" y="2088"/>
                </a:cubicBezTo>
                <a:cubicBezTo>
                  <a:pt x="1832" y="1993"/>
                  <a:pt x="1622" y="1944"/>
                  <a:pt x="1411" y="1944"/>
                </a:cubicBezTo>
                <a:cubicBezTo>
                  <a:pt x="1214" y="1944"/>
                  <a:pt x="1016" y="1987"/>
                  <a:pt x="816" y="2076"/>
                </a:cubicBezTo>
                <a:cubicBezTo>
                  <a:pt x="792" y="2082"/>
                  <a:pt x="769" y="2094"/>
                  <a:pt x="745" y="2105"/>
                </a:cubicBezTo>
                <a:cubicBezTo>
                  <a:pt x="603" y="2206"/>
                  <a:pt x="473" y="2312"/>
                  <a:pt x="367" y="2448"/>
                </a:cubicBezTo>
                <a:cubicBezTo>
                  <a:pt x="272" y="2732"/>
                  <a:pt x="243" y="3010"/>
                  <a:pt x="402" y="3282"/>
                </a:cubicBezTo>
                <a:cubicBezTo>
                  <a:pt x="455" y="3377"/>
                  <a:pt x="497" y="3483"/>
                  <a:pt x="544" y="3583"/>
                </a:cubicBezTo>
                <a:cubicBezTo>
                  <a:pt x="597" y="3648"/>
                  <a:pt x="645" y="3714"/>
                  <a:pt x="698" y="3779"/>
                </a:cubicBezTo>
                <a:cubicBezTo>
                  <a:pt x="727" y="3790"/>
                  <a:pt x="751" y="3814"/>
                  <a:pt x="769" y="3849"/>
                </a:cubicBezTo>
                <a:cubicBezTo>
                  <a:pt x="887" y="3920"/>
                  <a:pt x="999" y="3997"/>
                  <a:pt x="1118" y="4062"/>
                </a:cubicBezTo>
                <a:cubicBezTo>
                  <a:pt x="1466" y="4252"/>
                  <a:pt x="1821" y="4447"/>
                  <a:pt x="2229" y="4506"/>
                </a:cubicBezTo>
                <a:cubicBezTo>
                  <a:pt x="2590" y="4565"/>
                  <a:pt x="2590" y="4577"/>
                  <a:pt x="2678" y="4943"/>
                </a:cubicBezTo>
                <a:cubicBezTo>
                  <a:pt x="2684" y="4961"/>
                  <a:pt x="2678" y="4985"/>
                  <a:pt x="2684" y="5002"/>
                </a:cubicBezTo>
                <a:cubicBezTo>
                  <a:pt x="2749" y="5203"/>
                  <a:pt x="2791" y="5410"/>
                  <a:pt x="2767" y="5629"/>
                </a:cubicBezTo>
                <a:cubicBezTo>
                  <a:pt x="2797" y="5670"/>
                  <a:pt x="2797" y="5706"/>
                  <a:pt x="2767" y="5747"/>
                </a:cubicBezTo>
                <a:cubicBezTo>
                  <a:pt x="2773" y="5812"/>
                  <a:pt x="2773" y="5877"/>
                  <a:pt x="2749" y="5942"/>
                </a:cubicBezTo>
                <a:cubicBezTo>
                  <a:pt x="2761" y="5972"/>
                  <a:pt x="2755" y="6002"/>
                  <a:pt x="2738" y="6025"/>
                </a:cubicBezTo>
                <a:cubicBezTo>
                  <a:pt x="2726" y="6090"/>
                  <a:pt x="2720" y="6155"/>
                  <a:pt x="2714" y="6220"/>
                </a:cubicBezTo>
                <a:cubicBezTo>
                  <a:pt x="2720" y="6274"/>
                  <a:pt x="2732" y="6327"/>
                  <a:pt x="2690" y="6380"/>
                </a:cubicBezTo>
                <a:cubicBezTo>
                  <a:pt x="2684" y="6415"/>
                  <a:pt x="2678" y="6457"/>
                  <a:pt x="2673" y="6492"/>
                </a:cubicBezTo>
                <a:cubicBezTo>
                  <a:pt x="2684" y="6616"/>
                  <a:pt x="2649" y="6735"/>
                  <a:pt x="2613" y="6847"/>
                </a:cubicBezTo>
                <a:cubicBezTo>
                  <a:pt x="2608" y="7095"/>
                  <a:pt x="2507" y="7320"/>
                  <a:pt x="2448" y="7551"/>
                </a:cubicBezTo>
                <a:cubicBezTo>
                  <a:pt x="2448" y="7568"/>
                  <a:pt x="2448" y="7580"/>
                  <a:pt x="2442" y="7592"/>
                </a:cubicBezTo>
                <a:cubicBezTo>
                  <a:pt x="2373" y="7849"/>
                  <a:pt x="2361" y="7891"/>
                  <a:pt x="2173" y="7891"/>
                </a:cubicBezTo>
                <a:cubicBezTo>
                  <a:pt x="2136" y="7891"/>
                  <a:pt x="2092" y="7890"/>
                  <a:pt x="2040" y="7888"/>
                </a:cubicBezTo>
                <a:cubicBezTo>
                  <a:pt x="1985" y="7884"/>
                  <a:pt x="1930" y="7883"/>
                  <a:pt x="1875" y="7883"/>
                </a:cubicBezTo>
                <a:cubicBezTo>
                  <a:pt x="1428" y="7883"/>
                  <a:pt x="1010" y="7996"/>
                  <a:pt x="656" y="8301"/>
                </a:cubicBezTo>
                <a:cubicBezTo>
                  <a:pt x="633" y="8319"/>
                  <a:pt x="597" y="8331"/>
                  <a:pt x="574" y="8349"/>
                </a:cubicBezTo>
                <a:cubicBezTo>
                  <a:pt x="485" y="8449"/>
                  <a:pt x="402" y="8550"/>
                  <a:pt x="319" y="8650"/>
                </a:cubicBezTo>
                <a:cubicBezTo>
                  <a:pt x="302" y="8698"/>
                  <a:pt x="266" y="8733"/>
                  <a:pt x="231" y="8763"/>
                </a:cubicBezTo>
                <a:cubicBezTo>
                  <a:pt x="213" y="8792"/>
                  <a:pt x="195" y="8822"/>
                  <a:pt x="172" y="8851"/>
                </a:cubicBezTo>
                <a:cubicBezTo>
                  <a:pt x="160" y="8910"/>
                  <a:pt x="136" y="8964"/>
                  <a:pt x="95" y="9005"/>
                </a:cubicBezTo>
                <a:cubicBezTo>
                  <a:pt x="0" y="9206"/>
                  <a:pt x="59" y="9401"/>
                  <a:pt x="101" y="9596"/>
                </a:cubicBezTo>
                <a:cubicBezTo>
                  <a:pt x="172" y="9738"/>
                  <a:pt x="278" y="9856"/>
                  <a:pt x="408" y="9951"/>
                </a:cubicBezTo>
                <a:cubicBezTo>
                  <a:pt x="532" y="9957"/>
                  <a:pt x="639" y="10040"/>
                  <a:pt x="763" y="10052"/>
                </a:cubicBezTo>
                <a:cubicBezTo>
                  <a:pt x="783" y="10052"/>
                  <a:pt x="802" y="10053"/>
                  <a:pt x="822" y="10053"/>
                </a:cubicBezTo>
                <a:cubicBezTo>
                  <a:pt x="962" y="10053"/>
                  <a:pt x="1102" y="10034"/>
                  <a:pt x="1242" y="9992"/>
                </a:cubicBezTo>
                <a:cubicBezTo>
                  <a:pt x="1307" y="9971"/>
                  <a:pt x="1373" y="9939"/>
                  <a:pt x="1448" y="9939"/>
                </a:cubicBezTo>
                <a:cubicBezTo>
                  <a:pt x="1454" y="9939"/>
                  <a:pt x="1460" y="9939"/>
                  <a:pt x="1466" y="9939"/>
                </a:cubicBezTo>
                <a:cubicBezTo>
                  <a:pt x="1520" y="9916"/>
                  <a:pt x="1561" y="9874"/>
                  <a:pt x="1626" y="9874"/>
                </a:cubicBezTo>
                <a:cubicBezTo>
                  <a:pt x="1602" y="10075"/>
                  <a:pt x="1555" y="10270"/>
                  <a:pt x="1472" y="10459"/>
                </a:cubicBezTo>
                <a:cubicBezTo>
                  <a:pt x="1425" y="10643"/>
                  <a:pt x="1384" y="10826"/>
                  <a:pt x="1342" y="11009"/>
                </a:cubicBezTo>
                <a:cubicBezTo>
                  <a:pt x="1348" y="11039"/>
                  <a:pt x="1348" y="11068"/>
                  <a:pt x="1325" y="11092"/>
                </a:cubicBezTo>
                <a:cubicBezTo>
                  <a:pt x="1313" y="11133"/>
                  <a:pt x="1307" y="11169"/>
                  <a:pt x="1295" y="11204"/>
                </a:cubicBezTo>
                <a:cubicBezTo>
                  <a:pt x="1277" y="11536"/>
                  <a:pt x="1289" y="11867"/>
                  <a:pt x="1301" y="12204"/>
                </a:cubicBezTo>
                <a:cubicBezTo>
                  <a:pt x="1325" y="12748"/>
                  <a:pt x="1449" y="13256"/>
                  <a:pt x="1679" y="13747"/>
                </a:cubicBezTo>
                <a:cubicBezTo>
                  <a:pt x="1762" y="13883"/>
                  <a:pt x="1880" y="14001"/>
                  <a:pt x="1939" y="14155"/>
                </a:cubicBezTo>
                <a:cubicBezTo>
                  <a:pt x="2010" y="14226"/>
                  <a:pt x="2075" y="14303"/>
                  <a:pt x="2140" y="14379"/>
                </a:cubicBezTo>
                <a:cubicBezTo>
                  <a:pt x="2200" y="14403"/>
                  <a:pt x="2235" y="14450"/>
                  <a:pt x="2265" y="14504"/>
                </a:cubicBezTo>
                <a:cubicBezTo>
                  <a:pt x="2300" y="14527"/>
                  <a:pt x="2336" y="14557"/>
                  <a:pt x="2371" y="14580"/>
                </a:cubicBezTo>
                <a:cubicBezTo>
                  <a:pt x="2472" y="14645"/>
                  <a:pt x="2483" y="14722"/>
                  <a:pt x="2406" y="14817"/>
                </a:cubicBezTo>
                <a:cubicBezTo>
                  <a:pt x="2412" y="14864"/>
                  <a:pt x="2401" y="14906"/>
                  <a:pt x="2371" y="14935"/>
                </a:cubicBezTo>
                <a:cubicBezTo>
                  <a:pt x="2365" y="15036"/>
                  <a:pt x="2336" y="15124"/>
                  <a:pt x="2294" y="15213"/>
                </a:cubicBezTo>
                <a:cubicBezTo>
                  <a:pt x="2288" y="15237"/>
                  <a:pt x="2282" y="15260"/>
                  <a:pt x="2282" y="15290"/>
                </a:cubicBezTo>
                <a:cubicBezTo>
                  <a:pt x="2288" y="15319"/>
                  <a:pt x="2276" y="15343"/>
                  <a:pt x="2253" y="15367"/>
                </a:cubicBezTo>
                <a:cubicBezTo>
                  <a:pt x="2235" y="15450"/>
                  <a:pt x="2217" y="15532"/>
                  <a:pt x="2200" y="15615"/>
                </a:cubicBezTo>
                <a:cubicBezTo>
                  <a:pt x="2152" y="15822"/>
                  <a:pt x="2111" y="16035"/>
                  <a:pt x="2058" y="16242"/>
                </a:cubicBezTo>
                <a:cubicBezTo>
                  <a:pt x="1957" y="16597"/>
                  <a:pt x="1916" y="16957"/>
                  <a:pt x="1904" y="17324"/>
                </a:cubicBezTo>
                <a:cubicBezTo>
                  <a:pt x="1898" y="17631"/>
                  <a:pt x="1928" y="17933"/>
                  <a:pt x="1969" y="18234"/>
                </a:cubicBezTo>
                <a:cubicBezTo>
                  <a:pt x="2016" y="18524"/>
                  <a:pt x="2158" y="18778"/>
                  <a:pt x="2223" y="19056"/>
                </a:cubicBezTo>
                <a:cubicBezTo>
                  <a:pt x="2253" y="19080"/>
                  <a:pt x="2259" y="19109"/>
                  <a:pt x="2259" y="19139"/>
                </a:cubicBezTo>
                <a:cubicBezTo>
                  <a:pt x="2294" y="19168"/>
                  <a:pt x="2300" y="19210"/>
                  <a:pt x="2306" y="19251"/>
                </a:cubicBezTo>
                <a:cubicBezTo>
                  <a:pt x="2377" y="19298"/>
                  <a:pt x="2365" y="19393"/>
                  <a:pt x="2412" y="19446"/>
                </a:cubicBezTo>
                <a:cubicBezTo>
                  <a:pt x="2560" y="19588"/>
                  <a:pt x="2702" y="19730"/>
                  <a:pt x="2850" y="19872"/>
                </a:cubicBezTo>
                <a:cubicBezTo>
                  <a:pt x="2980" y="19949"/>
                  <a:pt x="3098" y="20061"/>
                  <a:pt x="3240" y="20103"/>
                </a:cubicBezTo>
                <a:cubicBezTo>
                  <a:pt x="3425" y="20153"/>
                  <a:pt x="3621" y="20203"/>
                  <a:pt x="3817" y="20203"/>
                </a:cubicBezTo>
                <a:cubicBezTo>
                  <a:pt x="3828" y="20203"/>
                  <a:pt x="3838" y="20203"/>
                  <a:pt x="3849" y="20203"/>
                </a:cubicBezTo>
                <a:cubicBezTo>
                  <a:pt x="3932" y="20203"/>
                  <a:pt x="4015" y="20197"/>
                  <a:pt x="4097" y="20197"/>
                </a:cubicBezTo>
                <a:cubicBezTo>
                  <a:pt x="4160" y="20181"/>
                  <a:pt x="4200" y="20171"/>
                  <a:pt x="4229" y="20171"/>
                </a:cubicBezTo>
                <a:cubicBezTo>
                  <a:pt x="4275" y="20171"/>
                  <a:pt x="4291" y="20199"/>
                  <a:pt x="4328" y="20280"/>
                </a:cubicBezTo>
                <a:cubicBezTo>
                  <a:pt x="4358" y="20339"/>
                  <a:pt x="4405" y="20398"/>
                  <a:pt x="4405" y="20475"/>
                </a:cubicBezTo>
                <a:cubicBezTo>
                  <a:pt x="4434" y="20540"/>
                  <a:pt x="4458" y="20599"/>
                  <a:pt x="4482" y="20664"/>
                </a:cubicBezTo>
                <a:cubicBezTo>
                  <a:pt x="4511" y="20711"/>
                  <a:pt x="4535" y="20765"/>
                  <a:pt x="4547" y="20824"/>
                </a:cubicBezTo>
                <a:cubicBezTo>
                  <a:pt x="4582" y="20918"/>
                  <a:pt x="4618" y="21007"/>
                  <a:pt x="4653" y="21102"/>
                </a:cubicBezTo>
                <a:cubicBezTo>
                  <a:pt x="4695" y="21161"/>
                  <a:pt x="4712" y="21232"/>
                  <a:pt x="4718" y="21303"/>
                </a:cubicBezTo>
                <a:cubicBezTo>
                  <a:pt x="4700" y="21421"/>
                  <a:pt x="4801" y="21504"/>
                  <a:pt x="4807" y="21616"/>
                </a:cubicBezTo>
                <a:cubicBezTo>
                  <a:pt x="4878" y="21740"/>
                  <a:pt x="4896" y="21888"/>
                  <a:pt x="4925" y="22024"/>
                </a:cubicBezTo>
                <a:cubicBezTo>
                  <a:pt x="5073" y="22621"/>
                  <a:pt x="5061" y="23195"/>
                  <a:pt x="4689" y="23727"/>
                </a:cubicBezTo>
                <a:cubicBezTo>
                  <a:pt x="4521" y="23962"/>
                  <a:pt x="4295" y="24107"/>
                  <a:pt x="4026" y="24107"/>
                </a:cubicBezTo>
                <a:cubicBezTo>
                  <a:pt x="4010" y="24107"/>
                  <a:pt x="3995" y="24106"/>
                  <a:pt x="3979" y="24105"/>
                </a:cubicBezTo>
                <a:cubicBezTo>
                  <a:pt x="3542" y="24076"/>
                  <a:pt x="3169" y="23904"/>
                  <a:pt x="2986" y="23467"/>
                </a:cubicBezTo>
                <a:cubicBezTo>
                  <a:pt x="2850" y="23212"/>
                  <a:pt x="2803" y="22935"/>
                  <a:pt x="2809" y="22651"/>
                </a:cubicBezTo>
                <a:cubicBezTo>
                  <a:pt x="2814" y="22349"/>
                  <a:pt x="2921" y="22089"/>
                  <a:pt x="3199" y="21935"/>
                </a:cubicBezTo>
                <a:cubicBezTo>
                  <a:pt x="3253" y="21883"/>
                  <a:pt x="3303" y="21861"/>
                  <a:pt x="3347" y="21861"/>
                </a:cubicBezTo>
                <a:cubicBezTo>
                  <a:pt x="3423" y="21861"/>
                  <a:pt x="3483" y="21926"/>
                  <a:pt x="3524" y="22012"/>
                </a:cubicBezTo>
                <a:cubicBezTo>
                  <a:pt x="3624" y="22231"/>
                  <a:pt x="3654" y="22444"/>
                  <a:pt x="3488" y="22657"/>
                </a:cubicBezTo>
                <a:cubicBezTo>
                  <a:pt x="3388" y="22787"/>
                  <a:pt x="3429" y="22881"/>
                  <a:pt x="3595" y="22917"/>
                </a:cubicBezTo>
                <a:cubicBezTo>
                  <a:pt x="3615" y="22920"/>
                  <a:pt x="3634" y="22922"/>
                  <a:pt x="3654" y="22922"/>
                </a:cubicBezTo>
                <a:cubicBezTo>
                  <a:pt x="3699" y="22922"/>
                  <a:pt x="3743" y="22912"/>
                  <a:pt x="3784" y="22887"/>
                </a:cubicBezTo>
                <a:cubicBezTo>
                  <a:pt x="3825" y="22870"/>
                  <a:pt x="3855" y="22828"/>
                  <a:pt x="3902" y="22828"/>
                </a:cubicBezTo>
                <a:cubicBezTo>
                  <a:pt x="3926" y="22793"/>
                  <a:pt x="3950" y="22763"/>
                  <a:pt x="3973" y="22728"/>
                </a:cubicBezTo>
                <a:cubicBezTo>
                  <a:pt x="3979" y="22686"/>
                  <a:pt x="4003" y="22663"/>
                  <a:pt x="4026" y="22633"/>
                </a:cubicBezTo>
                <a:cubicBezTo>
                  <a:pt x="4056" y="22467"/>
                  <a:pt x="4050" y="22296"/>
                  <a:pt x="4021" y="22125"/>
                </a:cubicBezTo>
                <a:cubicBezTo>
                  <a:pt x="3997" y="22101"/>
                  <a:pt x="3985" y="22077"/>
                  <a:pt x="3991" y="22048"/>
                </a:cubicBezTo>
                <a:cubicBezTo>
                  <a:pt x="3973" y="22012"/>
                  <a:pt x="3956" y="21977"/>
                  <a:pt x="3938" y="21941"/>
                </a:cubicBezTo>
                <a:cubicBezTo>
                  <a:pt x="3908" y="21918"/>
                  <a:pt x="3873" y="21900"/>
                  <a:pt x="3849" y="21870"/>
                </a:cubicBezTo>
                <a:cubicBezTo>
                  <a:pt x="3739" y="21752"/>
                  <a:pt x="3608" y="21712"/>
                  <a:pt x="3466" y="21712"/>
                </a:cubicBezTo>
                <a:cubicBezTo>
                  <a:pt x="3410" y="21712"/>
                  <a:pt x="3352" y="21718"/>
                  <a:pt x="3293" y="21728"/>
                </a:cubicBezTo>
                <a:cubicBezTo>
                  <a:pt x="3187" y="21746"/>
                  <a:pt x="3104" y="21811"/>
                  <a:pt x="3015" y="21864"/>
                </a:cubicBezTo>
                <a:cubicBezTo>
                  <a:pt x="2927" y="21971"/>
                  <a:pt x="2820" y="22071"/>
                  <a:pt x="2761" y="22201"/>
                </a:cubicBezTo>
                <a:cubicBezTo>
                  <a:pt x="2637" y="22479"/>
                  <a:pt x="2655" y="22763"/>
                  <a:pt x="2696" y="23059"/>
                </a:cubicBezTo>
                <a:cubicBezTo>
                  <a:pt x="2732" y="23313"/>
                  <a:pt x="2832" y="23538"/>
                  <a:pt x="2956" y="23756"/>
                </a:cubicBezTo>
                <a:cubicBezTo>
                  <a:pt x="2992" y="23810"/>
                  <a:pt x="3015" y="23875"/>
                  <a:pt x="3045" y="23928"/>
                </a:cubicBezTo>
                <a:cubicBezTo>
                  <a:pt x="3092" y="23963"/>
                  <a:pt x="3140" y="23993"/>
                  <a:pt x="3157" y="24046"/>
                </a:cubicBezTo>
                <a:cubicBezTo>
                  <a:pt x="3205" y="24093"/>
                  <a:pt x="3282" y="24105"/>
                  <a:pt x="3317" y="24170"/>
                </a:cubicBezTo>
                <a:cubicBezTo>
                  <a:pt x="3388" y="24212"/>
                  <a:pt x="3459" y="24253"/>
                  <a:pt x="3512" y="24318"/>
                </a:cubicBezTo>
                <a:cubicBezTo>
                  <a:pt x="3583" y="24318"/>
                  <a:pt x="3642" y="24353"/>
                  <a:pt x="3701" y="24371"/>
                </a:cubicBezTo>
                <a:cubicBezTo>
                  <a:pt x="3773" y="24397"/>
                  <a:pt x="3847" y="24405"/>
                  <a:pt x="3921" y="24405"/>
                </a:cubicBezTo>
                <a:cubicBezTo>
                  <a:pt x="3982" y="24405"/>
                  <a:pt x="4043" y="24400"/>
                  <a:pt x="4103" y="24395"/>
                </a:cubicBezTo>
                <a:cubicBezTo>
                  <a:pt x="4316" y="24377"/>
                  <a:pt x="4476" y="24259"/>
                  <a:pt x="4647" y="24164"/>
                </a:cubicBezTo>
                <a:cubicBezTo>
                  <a:pt x="4700" y="24111"/>
                  <a:pt x="4754" y="24058"/>
                  <a:pt x="4807" y="24011"/>
                </a:cubicBezTo>
                <a:cubicBezTo>
                  <a:pt x="4836" y="23957"/>
                  <a:pt x="4872" y="23922"/>
                  <a:pt x="4913" y="23886"/>
                </a:cubicBezTo>
                <a:cubicBezTo>
                  <a:pt x="4919" y="23857"/>
                  <a:pt x="4937" y="23827"/>
                  <a:pt x="4961" y="23810"/>
                </a:cubicBezTo>
                <a:cubicBezTo>
                  <a:pt x="4990" y="23727"/>
                  <a:pt x="5032" y="23650"/>
                  <a:pt x="5085" y="23579"/>
                </a:cubicBezTo>
                <a:cubicBezTo>
                  <a:pt x="5079" y="23532"/>
                  <a:pt x="5097" y="23490"/>
                  <a:pt x="5108" y="23443"/>
                </a:cubicBezTo>
                <a:cubicBezTo>
                  <a:pt x="5215" y="23118"/>
                  <a:pt x="5250" y="22787"/>
                  <a:pt x="5173" y="22444"/>
                </a:cubicBezTo>
                <a:cubicBezTo>
                  <a:pt x="5126" y="22225"/>
                  <a:pt x="5079" y="22000"/>
                  <a:pt x="5032" y="21776"/>
                </a:cubicBezTo>
                <a:cubicBezTo>
                  <a:pt x="4931" y="21439"/>
                  <a:pt x="4825" y="21108"/>
                  <a:pt x="4695" y="20777"/>
                </a:cubicBezTo>
                <a:cubicBezTo>
                  <a:pt x="4630" y="20599"/>
                  <a:pt x="4553" y="20428"/>
                  <a:pt x="4470" y="20256"/>
                </a:cubicBezTo>
                <a:cubicBezTo>
                  <a:pt x="4434" y="20185"/>
                  <a:pt x="4405" y="20103"/>
                  <a:pt x="4535" y="20085"/>
                </a:cubicBezTo>
                <a:cubicBezTo>
                  <a:pt x="4553" y="20061"/>
                  <a:pt x="4576" y="20043"/>
                  <a:pt x="4612" y="20037"/>
                </a:cubicBezTo>
                <a:cubicBezTo>
                  <a:pt x="4665" y="20002"/>
                  <a:pt x="4718" y="19961"/>
                  <a:pt x="4766" y="19925"/>
                </a:cubicBezTo>
                <a:cubicBezTo>
                  <a:pt x="4831" y="19854"/>
                  <a:pt x="4890" y="19789"/>
                  <a:pt x="4949" y="19724"/>
                </a:cubicBezTo>
                <a:cubicBezTo>
                  <a:pt x="5079" y="19511"/>
                  <a:pt x="5250" y="19328"/>
                  <a:pt x="5339" y="19092"/>
                </a:cubicBezTo>
                <a:cubicBezTo>
                  <a:pt x="5345" y="19068"/>
                  <a:pt x="5357" y="19044"/>
                  <a:pt x="5363" y="19021"/>
                </a:cubicBezTo>
                <a:cubicBezTo>
                  <a:pt x="5369" y="18950"/>
                  <a:pt x="5363" y="18873"/>
                  <a:pt x="5434" y="18825"/>
                </a:cubicBezTo>
                <a:cubicBezTo>
                  <a:pt x="5440" y="18802"/>
                  <a:pt x="5440" y="18772"/>
                  <a:pt x="5445" y="18749"/>
                </a:cubicBezTo>
                <a:cubicBezTo>
                  <a:pt x="5481" y="18536"/>
                  <a:pt x="5516" y="18329"/>
                  <a:pt x="5552" y="18116"/>
                </a:cubicBezTo>
                <a:cubicBezTo>
                  <a:pt x="5552" y="18080"/>
                  <a:pt x="5552" y="18039"/>
                  <a:pt x="5546" y="18004"/>
                </a:cubicBezTo>
                <a:cubicBezTo>
                  <a:pt x="5510" y="17956"/>
                  <a:pt x="5516" y="17891"/>
                  <a:pt x="5510" y="17838"/>
                </a:cubicBezTo>
                <a:cubicBezTo>
                  <a:pt x="5487" y="17602"/>
                  <a:pt x="5410" y="17389"/>
                  <a:pt x="5274" y="17194"/>
                </a:cubicBezTo>
                <a:cubicBezTo>
                  <a:pt x="5244" y="17164"/>
                  <a:pt x="5221" y="17140"/>
                  <a:pt x="5191" y="17111"/>
                </a:cubicBezTo>
                <a:cubicBezTo>
                  <a:pt x="5036" y="16963"/>
                  <a:pt x="4869" y="16872"/>
                  <a:pt x="4679" y="16872"/>
                </a:cubicBezTo>
                <a:cubicBezTo>
                  <a:pt x="4588" y="16872"/>
                  <a:pt x="4491" y="16893"/>
                  <a:pt x="4387" y="16939"/>
                </a:cubicBezTo>
                <a:cubicBezTo>
                  <a:pt x="4216" y="17016"/>
                  <a:pt x="4080" y="17129"/>
                  <a:pt x="3950" y="17259"/>
                </a:cubicBezTo>
                <a:cubicBezTo>
                  <a:pt x="3778" y="17489"/>
                  <a:pt x="3731" y="17761"/>
                  <a:pt x="3707" y="18039"/>
                </a:cubicBezTo>
                <a:cubicBezTo>
                  <a:pt x="3755" y="18282"/>
                  <a:pt x="3743" y="18524"/>
                  <a:pt x="3808" y="18760"/>
                </a:cubicBezTo>
                <a:cubicBezTo>
                  <a:pt x="3902" y="19097"/>
                  <a:pt x="3997" y="19429"/>
                  <a:pt x="4086" y="19760"/>
                </a:cubicBezTo>
                <a:cubicBezTo>
                  <a:pt x="4216" y="20037"/>
                  <a:pt x="4216" y="20037"/>
                  <a:pt x="3920" y="20061"/>
                </a:cubicBezTo>
                <a:cubicBezTo>
                  <a:pt x="3896" y="20064"/>
                  <a:pt x="3873" y="20066"/>
                  <a:pt x="3850" y="20066"/>
                </a:cubicBezTo>
                <a:cubicBezTo>
                  <a:pt x="3827" y="20066"/>
                  <a:pt x="3805" y="20064"/>
                  <a:pt x="3784" y="20061"/>
                </a:cubicBezTo>
                <a:cubicBezTo>
                  <a:pt x="3370" y="20037"/>
                  <a:pt x="3015" y="19884"/>
                  <a:pt x="2720" y="19594"/>
                </a:cubicBezTo>
                <a:cubicBezTo>
                  <a:pt x="2590" y="19541"/>
                  <a:pt x="2548" y="19417"/>
                  <a:pt x="2501" y="19310"/>
                </a:cubicBezTo>
                <a:cubicBezTo>
                  <a:pt x="2395" y="19074"/>
                  <a:pt x="2247" y="18855"/>
                  <a:pt x="2217" y="18589"/>
                </a:cubicBezTo>
                <a:cubicBezTo>
                  <a:pt x="2105" y="18412"/>
                  <a:pt x="2087" y="18205"/>
                  <a:pt x="2064" y="18010"/>
                </a:cubicBezTo>
                <a:cubicBezTo>
                  <a:pt x="1999" y="17424"/>
                  <a:pt x="2016" y="16839"/>
                  <a:pt x="2164" y="16259"/>
                </a:cubicBezTo>
                <a:cubicBezTo>
                  <a:pt x="2247" y="15940"/>
                  <a:pt x="2330" y="15615"/>
                  <a:pt x="2389" y="15290"/>
                </a:cubicBezTo>
                <a:cubicBezTo>
                  <a:pt x="2401" y="15219"/>
                  <a:pt x="2430" y="15148"/>
                  <a:pt x="2448" y="15083"/>
                </a:cubicBezTo>
                <a:cubicBezTo>
                  <a:pt x="2508" y="14899"/>
                  <a:pt x="2532" y="14823"/>
                  <a:pt x="2593" y="14823"/>
                </a:cubicBezTo>
                <a:cubicBezTo>
                  <a:pt x="2639" y="14823"/>
                  <a:pt x="2706" y="14867"/>
                  <a:pt x="2826" y="14941"/>
                </a:cubicBezTo>
                <a:cubicBezTo>
                  <a:pt x="3069" y="15089"/>
                  <a:pt x="3341" y="15166"/>
                  <a:pt x="3619" y="15213"/>
                </a:cubicBezTo>
                <a:cubicBezTo>
                  <a:pt x="3786" y="15241"/>
                  <a:pt x="3953" y="15254"/>
                  <a:pt x="4119" y="15254"/>
                </a:cubicBezTo>
                <a:cubicBezTo>
                  <a:pt x="4415" y="15254"/>
                  <a:pt x="4708" y="15212"/>
                  <a:pt x="4996" y="15136"/>
                </a:cubicBezTo>
                <a:cubicBezTo>
                  <a:pt x="5120" y="15101"/>
                  <a:pt x="5250" y="15089"/>
                  <a:pt x="5357" y="15018"/>
                </a:cubicBezTo>
                <a:cubicBezTo>
                  <a:pt x="5398" y="14977"/>
                  <a:pt x="5451" y="14971"/>
                  <a:pt x="5505" y="14959"/>
                </a:cubicBezTo>
                <a:cubicBezTo>
                  <a:pt x="5564" y="14935"/>
                  <a:pt x="5617" y="14917"/>
                  <a:pt x="5670" y="14894"/>
                </a:cubicBezTo>
                <a:cubicBezTo>
                  <a:pt x="5723" y="14835"/>
                  <a:pt x="5794" y="14805"/>
                  <a:pt x="5865" y="14775"/>
                </a:cubicBezTo>
                <a:cubicBezTo>
                  <a:pt x="5895" y="14740"/>
                  <a:pt x="5942" y="14716"/>
                  <a:pt x="5983" y="14699"/>
                </a:cubicBezTo>
                <a:cubicBezTo>
                  <a:pt x="6013" y="14657"/>
                  <a:pt x="6054" y="14634"/>
                  <a:pt x="6102" y="14616"/>
                </a:cubicBezTo>
                <a:cubicBezTo>
                  <a:pt x="6155" y="14569"/>
                  <a:pt x="6214" y="14515"/>
                  <a:pt x="6267" y="14468"/>
                </a:cubicBezTo>
                <a:cubicBezTo>
                  <a:pt x="6368" y="14332"/>
                  <a:pt x="6474" y="14202"/>
                  <a:pt x="6575" y="14072"/>
                </a:cubicBezTo>
                <a:cubicBezTo>
                  <a:pt x="6587" y="14042"/>
                  <a:pt x="6598" y="14019"/>
                  <a:pt x="6616" y="13995"/>
                </a:cubicBezTo>
                <a:cubicBezTo>
                  <a:pt x="6610" y="13960"/>
                  <a:pt x="6628" y="13936"/>
                  <a:pt x="6652" y="13918"/>
                </a:cubicBezTo>
                <a:cubicBezTo>
                  <a:pt x="6687" y="13759"/>
                  <a:pt x="6723" y="13605"/>
                  <a:pt x="6752" y="13445"/>
                </a:cubicBezTo>
                <a:cubicBezTo>
                  <a:pt x="6746" y="13416"/>
                  <a:pt x="6752" y="13392"/>
                  <a:pt x="6776" y="13368"/>
                </a:cubicBezTo>
                <a:cubicBezTo>
                  <a:pt x="6788" y="13156"/>
                  <a:pt x="6799" y="12949"/>
                  <a:pt x="6805" y="12742"/>
                </a:cubicBezTo>
                <a:cubicBezTo>
                  <a:pt x="6788" y="12700"/>
                  <a:pt x="6782" y="12659"/>
                  <a:pt x="6788" y="12617"/>
                </a:cubicBezTo>
                <a:cubicBezTo>
                  <a:pt x="6758" y="12464"/>
                  <a:pt x="6723" y="12304"/>
                  <a:pt x="6693" y="12150"/>
                </a:cubicBezTo>
                <a:cubicBezTo>
                  <a:pt x="6646" y="12091"/>
                  <a:pt x="6634" y="12020"/>
                  <a:pt x="6616" y="11955"/>
                </a:cubicBezTo>
                <a:cubicBezTo>
                  <a:pt x="6563" y="11914"/>
                  <a:pt x="6545" y="11855"/>
                  <a:pt x="6521" y="11802"/>
                </a:cubicBezTo>
                <a:cubicBezTo>
                  <a:pt x="6462" y="11760"/>
                  <a:pt x="6451" y="11695"/>
                  <a:pt x="6421" y="11636"/>
                </a:cubicBezTo>
                <a:cubicBezTo>
                  <a:pt x="6344" y="11530"/>
                  <a:pt x="6238" y="11447"/>
                  <a:pt x="6143" y="11358"/>
                </a:cubicBezTo>
                <a:cubicBezTo>
                  <a:pt x="6090" y="11323"/>
                  <a:pt x="6037" y="11287"/>
                  <a:pt x="5983" y="11252"/>
                </a:cubicBezTo>
                <a:cubicBezTo>
                  <a:pt x="5930" y="11228"/>
                  <a:pt x="5877" y="11204"/>
                  <a:pt x="5824" y="11181"/>
                </a:cubicBezTo>
                <a:cubicBezTo>
                  <a:pt x="5695" y="11144"/>
                  <a:pt x="5566" y="11116"/>
                  <a:pt x="5438" y="11116"/>
                </a:cubicBezTo>
                <a:cubicBezTo>
                  <a:pt x="5360" y="11116"/>
                  <a:pt x="5281" y="11127"/>
                  <a:pt x="5203" y="11151"/>
                </a:cubicBezTo>
                <a:cubicBezTo>
                  <a:pt x="5020" y="11222"/>
                  <a:pt x="4848" y="11299"/>
                  <a:pt x="4695" y="11411"/>
                </a:cubicBezTo>
                <a:cubicBezTo>
                  <a:pt x="4665" y="11435"/>
                  <a:pt x="4641" y="11465"/>
                  <a:pt x="4618" y="11494"/>
                </a:cubicBezTo>
                <a:cubicBezTo>
                  <a:pt x="4576" y="11553"/>
                  <a:pt x="4547" y="11624"/>
                  <a:pt x="4488" y="11677"/>
                </a:cubicBezTo>
                <a:cubicBezTo>
                  <a:pt x="4470" y="11731"/>
                  <a:pt x="4452" y="11784"/>
                  <a:pt x="4423" y="11837"/>
                </a:cubicBezTo>
                <a:cubicBezTo>
                  <a:pt x="4298" y="12091"/>
                  <a:pt x="4287" y="12357"/>
                  <a:pt x="4375" y="12617"/>
                </a:cubicBezTo>
                <a:cubicBezTo>
                  <a:pt x="4446" y="12819"/>
                  <a:pt x="4559" y="12978"/>
                  <a:pt x="4783" y="13037"/>
                </a:cubicBezTo>
                <a:cubicBezTo>
                  <a:pt x="4865" y="13059"/>
                  <a:pt x="4933" y="13070"/>
                  <a:pt x="4990" y="13070"/>
                </a:cubicBezTo>
                <a:cubicBezTo>
                  <a:pt x="5168" y="13070"/>
                  <a:pt x="5233" y="12959"/>
                  <a:pt x="5233" y="12694"/>
                </a:cubicBezTo>
                <a:cubicBezTo>
                  <a:pt x="5239" y="12623"/>
                  <a:pt x="5239" y="12547"/>
                  <a:pt x="5150" y="12517"/>
                </a:cubicBezTo>
                <a:cubicBezTo>
                  <a:pt x="5137" y="12513"/>
                  <a:pt x="5125" y="12511"/>
                  <a:pt x="5114" y="12511"/>
                </a:cubicBezTo>
                <a:cubicBezTo>
                  <a:pt x="5059" y="12511"/>
                  <a:pt x="5025" y="12556"/>
                  <a:pt x="4990" y="12606"/>
                </a:cubicBezTo>
                <a:cubicBezTo>
                  <a:pt x="4949" y="12671"/>
                  <a:pt x="4896" y="12730"/>
                  <a:pt x="4825" y="12765"/>
                </a:cubicBezTo>
                <a:cubicBezTo>
                  <a:pt x="4777" y="12793"/>
                  <a:pt x="4737" y="12807"/>
                  <a:pt x="4704" y="12807"/>
                </a:cubicBezTo>
                <a:cubicBezTo>
                  <a:pt x="4637" y="12807"/>
                  <a:pt x="4598" y="12752"/>
                  <a:pt x="4582" y="12641"/>
                </a:cubicBezTo>
                <a:cubicBezTo>
                  <a:pt x="4553" y="12470"/>
                  <a:pt x="4612" y="12316"/>
                  <a:pt x="4700" y="12180"/>
                </a:cubicBezTo>
                <a:cubicBezTo>
                  <a:pt x="4893" y="11896"/>
                  <a:pt x="5165" y="11757"/>
                  <a:pt x="5473" y="11757"/>
                </a:cubicBezTo>
                <a:cubicBezTo>
                  <a:pt x="5543" y="11757"/>
                  <a:pt x="5615" y="11764"/>
                  <a:pt x="5688" y="11778"/>
                </a:cubicBezTo>
                <a:cubicBezTo>
                  <a:pt x="5989" y="11831"/>
                  <a:pt x="6255" y="11985"/>
                  <a:pt x="6380" y="12298"/>
                </a:cubicBezTo>
                <a:cubicBezTo>
                  <a:pt x="6451" y="12470"/>
                  <a:pt x="6468" y="12653"/>
                  <a:pt x="6504" y="12830"/>
                </a:cubicBezTo>
                <a:cubicBezTo>
                  <a:pt x="6610" y="13380"/>
                  <a:pt x="6504" y="13883"/>
                  <a:pt x="6161" y="14332"/>
                </a:cubicBezTo>
                <a:cubicBezTo>
                  <a:pt x="6096" y="14421"/>
                  <a:pt x="6013" y="14492"/>
                  <a:pt x="5924" y="14563"/>
                </a:cubicBezTo>
                <a:cubicBezTo>
                  <a:pt x="5700" y="14722"/>
                  <a:pt x="5440" y="14823"/>
                  <a:pt x="5179" y="14906"/>
                </a:cubicBezTo>
                <a:cubicBezTo>
                  <a:pt x="4819" y="15028"/>
                  <a:pt x="4460" y="15099"/>
                  <a:pt x="4100" y="15099"/>
                </a:cubicBezTo>
                <a:cubicBezTo>
                  <a:pt x="3734" y="15099"/>
                  <a:pt x="3368" y="15026"/>
                  <a:pt x="3004" y="14858"/>
                </a:cubicBezTo>
                <a:cubicBezTo>
                  <a:pt x="2950" y="14858"/>
                  <a:pt x="2903" y="14835"/>
                  <a:pt x="2879" y="14781"/>
                </a:cubicBezTo>
                <a:cubicBezTo>
                  <a:pt x="2850" y="14775"/>
                  <a:pt x="2826" y="14764"/>
                  <a:pt x="2814" y="14734"/>
                </a:cubicBezTo>
                <a:cubicBezTo>
                  <a:pt x="2619" y="14604"/>
                  <a:pt x="2619" y="14604"/>
                  <a:pt x="2726" y="14427"/>
                </a:cubicBezTo>
                <a:cubicBezTo>
                  <a:pt x="2738" y="14350"/>
                  <a:pt x="2785" y="14285"/>
                  <a:pt x="2832" y="14226"/>
                </a:cubicBezTo>
                <a:cubicBezTo>
                  <a:pt x="2838" y="14167"/>
                  <a:pt x="2862" y="14119"/>
                  <a:pt x="2915" y="14090"/>
                </a:cubicBezTo>
                <a:cubicBezTo>
                  <a:pt x="2933" y="14054"/>
                  <a:pt x="2945" y="14019"/>
                  <a:pt x="2962" y="13983"/>
                </a:cubicBezTo>
                <a:cubicBezTo>
                  <a:pt x="3252" y="13498"/>
                  <a:pt x="3483" y="12978"/>
                  <a:pt x="3684" y="12452"/>
                </a:cubicBezTo>
                <a:cubicBezTo>
                  <a:pt x="3755" y="12257"/>
                  <a:pt x="3808" y="12056"/>
                  <a:pt x="3914" y="11873"/>
                </a:cubicBezTo>
                <a:cubicBezTo>
                  <a:pt x="3914" y="11843"/>
                  <a:pt x="3920" y="11813"/>
                  <a:pt x="3944" y="11796"/>
                </a:cubicBezTo>
                <a:cubicBezTo>
                  <a:pt x="4015" y="11601"/>
                  <a:pt x="4080" y="11405"/>
                  <a:pt x="4151" y="11204"/>
                </a:cubicBezTo>
                <a:cubicBezTo>
                  <a:pt x="4151" y="11175"/>
                  <a:pt x="4151" y="11145"/>
                  <a:pt x="4174" y="11128"/>
                </a:cubicBezTo>
                <a:cubicBezTo>
                  <a:pt x="4298" y="10542"/>
                  <a:pt x="4375" y="9963"/>
                  <a:pt x="4233" y="9372"/>
                </a:cubicBezTo>
                <a:cubicBezTo>
                  <a:pt x="4216" y="9312"/>
                  <a:pt x="4198" y="9259"/>
                  <a:pt x="4180" y="9206"/>
                </a:cubicBezTo>
                <a:cubicBezTo>
                  <a:pt x="4139" y="9135"/>
                  <a:pt x="4092" y="9076"/>
                  <a:pt x="4056" y="9005"/>
                </a:cubicBezTo>
                <a:cubicBezTo>
                  <a:pt x="3944" y="8769"/>
                  <a:pt x="3784" y="8579"/>
                  <a:pt x="3589" y="8414"/>
                </a:cubicBezTo>
                <a:cubicBezTo>
                  <a:pt x="3447" y="8296"/>
                  <a:pt x="3447" y="8296"/>
                  <a:pt x="3542" y="8136"/>
                </a:cubicBezTo>
                <a:cubicBezTo>
                  <a:pt x="3559" y="8112"/>
                  <a:pt x="3571" y="8095"/>
                  <a:pt x="3583" y="8071"/>
                </a:cubicBezTo>
                <a:cubicBezTo>
                  <a:pt x="3961" y="7474"/>
                  <a:pt x="4180" y="6829"/>
                  <a:pt x="4263" y="6132"/>
                </a:cubicBezTo>
                <a:cubicBezTo>
                  <a:pt x="4293" y="5895"/>
                  <a:pt x="4263" y="5665"/>
                  <a:pt x="4263" y="5434"/>
                </a:cubicBezTo>
                <a:cubicBezTo>
                  <a:pt x="4233" y="5251"/>
                  <a:pt x="4210" y="5067"/>
                  <a:pt x="4180" y="4884"/>
                </a:cubicBezTo>
                <a:cubicBezTo>
                  <a:pt x="4080" y="4624"/>
                  <a:pt x="4080" y="4624"/>
                  <a:pt x="4334" y="4600"/>
                </a:cubicBezTo>
                <a:cubicBezTo>
                  <a:pt x="4381" y="4571"/>
                  <a:pt x="4440" y="4571"/>
                  <a:pt x="4494" y="4571"/>
                </a:cubicBezTo>
                <a:cubicBezTo>
                  <a:pt x="4512" y="4553"/>
                  <a:pt x="4533" y="4545"/>
                  <a:pt x="4555" y="4545"/>
                </a:cubicBezTo>
                <a:cubicBezTo>
                  <a:pt x="4562" y="4545"/>
                  <a:pt x="4569" y="4546"/>
                  <a:pt x="4576" y="4547"/>
                </a:cubicBezTo>
                <a:cubicBezTo>
                  <a:pt x="4612" y="4541"/>
                  <a:pt x="4653" y="4535"/>
                  <a:pt x="4689" y="4529"/>
                </a:cubicBezTo>
                <a:cubicBezTo>
                  <a:pt x="4716" y="4506"/>
                  <a:pt x="4747" y="4498"/>
                  <a:pt x="4779" y="4498"/>
                </a:cubicBezTo>
                <a:cubicBezTo>
                  <a:pt x="4788" y="4498"/>
                  <a:pt x="4798" y="4499"/>
                  <a:pt x="4807" y="4500"/>
                </a:cubicBezTo>
                <a:cubicBezTo>
                  <a:pt x="4890" y="4482"/>
                  <a:pt x="4967" y="4470"/>
                  <a:pt x="5043" y="4453"/>
                </a:cubicBezTo>
                <a:cubicBezTo>
                  <a:pt x="5156" y="4399"/>
                  <a:pt x="5280" y="4376"/>
                  <a:pt x="5398" y="4346"/>
                </a:cubicBezTo>
                <a:cubicBezTo>
                  <a:pt x="5422" y="4340"/>
                  <a:pt x="5451" y="4334"/>
                  <a:pt x="5475" y="4322"/>
                </a:cubicBezTo>
                <a:cubicBezTo>
                  <a:pt x="5489" y="4304"/>
                  <a:pt x="5509" y="4297"/>
                  <a:pt x="5531" y="4297"/>
                </a:cubicBezTo>
                <a:cubicBezTo>
                  <a:pt x="5538" y="4297"/>
                  <a:pt x="5545" y="4297"/>
                  <a:pt x="5552" y="4299"/>
                </a:cubicBezTo>
                <a:cubicBezTo>
                  <a:pt x="5670" y="4252"/>
                  <a:pt x="5782" y="4192"/>
                  <a:pt x="5907" y="4175"/>
                </a:cubicBezTo>
                <a:cubicBezTo>
                  <a:pt x="5942" y="4145"/>
                  <a:pt x="5983" y="4139"/>
                  <a:pt x="6025" y="4139"/>
                </a:cubicBezTo>
                <a:cubicBezTo>
                  <a:pt x="6114" y="4074"/>
                  <a:pt x="6226" y="4074"/>
                  <a:pt x="6326" y="4039"/>
                </a:cubicBezTo>
                <a:cubicBezTo>
                  <a:pt x="6451" y="3991"/>
                  <a:pt x="6575" y="3956"/>
                  <a:pt x="6687" y="3885"/>
                </a:cubicBezTo>
                <a:cubicBezTo>
                  <a:pt x="6764" y="3826"/>
                  <a:pt x="6841" y="3784"/>
                  <a:pt x="6929" y="3749"/>
                </a:cubicBezTo>
                <a:cubicBezTo>
                  <a:pt x="6935" y="3743"/>
                  <a:pt x="6947" y="3737"/>
                  <a:pt x="6959" y="3737"/>
                </a:cubicBezTo>
                <a:cubicBezTo>
                  <a:pt x="7093" y="3638"/>
                  <a:pt x="7156" y="3590"/>
                  <a:pt x="7215" y="3590"/>
                </a:cubicBezTo>
                <a:cubicBezTo>
                  <a:pt x="7269" y="3590"/>
                  <a:pt x="7319" y="3629"/>
                  <a:pt x="7414" y="3702"/>
                </a:cubicBezTo>
                <a:cubicBezTo>
                  <a:pt x="7491" y="3714"/>
                  <a:pt x="7538" y="3767"/>
                  <a:pt x="7615" y="3790"/>
                </a:cubicBezTo>
                <a:cubicBezTo>
                  <a:pt x="7924" y="3870"/>
                  <a:pt x="8235" y="3901"/>
                  <a:pt x="8546" y="3901"/>
                </a:cubicBezTo>
                <a:cubicBezTo>
                  <a:pt x="8766" y="3901"/>
                  <a:pt x="8986" y="3886"/>
                  <a:pt x="9206" y="3861"/>
                </a:cubicBezTo>
                <a:lnTo>
                  <a:pt x="9247" y="3861"/>
                </a:lnTo>
                <a:cubicBezTo>
                  <a:pt x="9324" y="3832"/>
                  <a:pt x="9401" y="3832"/>
                  <a:pt x="9484" y="3826"/>
                </a:cubicBezTo>
                <a:cubicBezTo>
                  <a:pt x="9608" y="3802"/>
                  <a:pt x="9732" y="3761"/>
                  <a:pt x="9862" y="3749"/>
                </a:cubicBezTo>
                <a:cubicBezTo>
                  <a:pt x="10045" y="3731"/>
                  <a:pt x="10205" y="3648"/>
                  <a:pt x="10376" y="3601"/>
                </a:cubicBezTo>
                <a:cubicBezTo>
                  <a:pt x="10506" y="3566"/>
                  <a:pt x="10636" y="3501"/>
                  <a:pt x="10767" y="3465"/>
                </a:cubicBezTo>
                <a:cubicBezTo>
                  <a:pt x="10802" y="3371"/>
                  <a:pt x="10891" y="3365"/>
                  <a:pt x="10968" y="3329"/>
                </a:cubicBezTo>
                <a:cubicBezTo>
                  <a:pt x="10985" y="3323"/>
                  <a:pt x="11009" y="3311"/>
                  <a:pt x="11027" y="3306"/>
                </a:cubicBezTo>
                <a:cubicBezTo>
                  <a:pt x="11115" y="3235"/>
                  <a:pt x="11216" y="3181"/>
                  <a:pt x="11328" y="3152"/>
                </a:cubicBezTo>
                <a:cubicBezTo>
                  <a:pt x="11346" y="3128"/>
                  <a:pt x="11376" y="3116"/>
                  <a:pt x="11405" y="3116"/>
                </a:cubicBezTo>
                <a:cubicBezTo>
                  <a:pt x="11464" y="3057"/>
                  <a:pt x="11529" y="3022"/>
                  <a:pt x="11600" y="2998"/>
                </a:cubicBezTo>
                <a:cubicBezTo>
                  <a:pt x="11624" y="2969"/>
                  <a:pt x="11653" y="2951"/>
                  <a:pt x="11689" y="2951"/>
                </a:cubicBezTo>
                <a:cubicBezTo>
                  <a:pt x="11730" y="2909"/>
                  <a:pt x="11778" y="2880"/>
                  <a:pt x="11831" y="2862"/>
                </a:cubicBezTo>
                <a:cubicBezTo>
                  <a:pt x="11854" y="2850"/>
                  <a:pt x="11884" y="2838"/>
                  <a:pt x="11908" y="2821"/>
                </a:cubicBezTo>
                <a:cubicBezTo>
                  <a:pt x="11967" y="2768"/>
                  <a:pt x="12032" y="2714"/>
                  <a:pt x="12115" y="2685"/>
                </a:cubicBezTo>
                <a:lnTo>
                  <a:pt x="12126" y="2673"/>
                </a:lnTo>
                <a:cubicBezTo>
                  <a:pt x="12215" y="2596"/>
                  <a:pt x="12316" y="2531"/>
                  <a:pt x="12428" y="2496"/>
                </a:cubicBezTo>
                <a:cubicBezTo>
                  <a:pt x="12428" y="2484"/>
                  <a:pt x="12434" y="2478"/>
                  <a:pt x="12446" y="2478"/>
                </a:cubicBezTo>
                <a:cubicBezTo>
                  <a:pt x="12475" y="2448"/>
                  <a:pt x="12505" y="2413"/>
                  <a:pt x="12540" y="2389"/>
                </a:cubicBezTo>
                <a:cubicBezTo>
                  <a:pt x="12919" y="2159"/>
                  <a:pt x="13303" y="1940"/>
                  <a:pt x="13729" y="1810"/>
                </a:cubicBezTo>
                <a:cubicBezTo>
                  <a:pt x="13977" y="1733"/>
                  <a:pt x="14231" y="1686"/>
                  <a:pt x="14468" y="1579"/>
                </a:cubicBezTo>
                <a:cubicBezTo>
                  <a:pt x="14486" y="1575"/>
                  <a:pt x="14503" y="1573"/>
                  <a:pt x="14519" y="1573"/>
                </a:cubicBezTo>
                <a:cubicBezTo>
                  <a:pt x="14595" y="1573"/>
                  <a:pt x="14643" y="1618"/>
                  <a:pt x="14692" y="1691"/>
                </a:cubicBezTo>
                <a:cubicBezTo>
                  <a:pt x="14935" y="2046"/>
                  <a:pt x="15029" y="2448"/>
                  <a:pt x="15088" y="2862"/>
                </a:cubicBezTo>
                <a:cubicBezTo>
                  <a:pt x="15106" y="2980"/>
                  <a:pt x="15083" y="3093"/>
                  <a:pt x="15035" y="3205"/>
                </a:cubicBezTo>
                <a:cubicBezTo>
                  <a:pt x="14923" y="3459"/>
                  <a:pt x="14763" y="3678"/>
                  <a:pt x="14586" y="3885"/>
                </a:cubicBezTo>
                <a:cubicBezTo>
                  <a:pt x="14367" y="4151"/>
                  <a:pt x="14089" y="4322"/>
                  <a:pt x="13735" y="4346"/>
                </a:cubicBezTo>
                <a:cubicBezTo>
                  <a:pt x="13599" y="4358"/>
                  <a:pt x="13463" y="4382"/>
                  <a:pt x="13327" y="4382"/>
                </a:cubicBezTo>
                <a:cubicBezTo>
                  <a:pt x="13126" y="4382"/>
                  <a:pt x="12919" y="4376"/>
                  <a:pt x="12789" y="4175"/>
                </a:cubicBezTo>
                <a:cubicBezTo>
                  <a:pt x="12706" y="4121"/>
                  <a:pt x="12682" y="4033"/>
                  <a:pt x="12664" y="3938"/>
                </a:cubicBezTo>
                <a:cubicBezTo>
                  <a:pt x="12605" y="3855"/>
                  <a:pt x="12570" y="3767"/>
                  <a:pt x="12623" y="3666"/>
                </a:cubicBezTo>
                <a:cubicBezTo>
                  <a:pt x="12629" y="3412"/>
                  <a:pt x="12700" y="3306"/>
                  <a:pt x="12895" y="3258"/>
                </a:cubicBezTo>
                <a:cubicBezTo>
                  <a:pt x="12907" y="3251"/>
                  <a:pt x="12918" y="3248"/>
                  <a:pt x="12930" y="3248"/>
                </a:cubicBezTo>
                <a:cubicBezTo>
                  <a:pt x="12947" y="3248"/>
                  <a:pt x="12963" y="3256"/>
                  <a:pt x="12978" y="3270"/>
                </a:cubicBezTo>
                <a:cubicBezTo>
                  <a:pt x="13055" y="3282"/>
                  <a:pt x="13102" y="3329"/>
                  <a:pt x="13131" y="3400"/>
                </a:cubicBezTo>
                <a:cubicBezTo>
                  <a:pt x="13179" y="3495"/>
                  <a:pt x="13078" y="3560"/>
                  <a:pt x="13061" y="3654"/>
                </a:cubicBezTo>
                <a:cubicBezTo>
                  <a:pt x="13089" y="3661"/>
                  <a:pt x="13116" y="3664"/>
                  <a:pt x="13142" y="3664"/>
                </a:cubicBezTo>
                <a:cubicBezTo>
                  <a:pt x="13282" y="3664"/>
                  <a:pt x="13398" y="3584"/>
                  <a:pt x="13528" y="3554"/>
                </a:cubicBezTo>
                <a:cubicBezTo>
                  <a:pt x="13539" y="3542"/>
                  <a:pt x="13551" y="3524"/>
                  <a:pt x="13563" y="3507"/>
                </a:cubicBezTo>
                <a:cubicBezTo>
                  <a:pt x="13604" y="3501"/>
                  <a:pt x="13634" y="3477"/>
                  <a:pt x="13652" y="3436"/>
                </a:cubicBezTo>
                <a:cubicBezTo>
                  <a:pt x="13681" y="3406"/>
                  <a:pt x="13711" y="3377"/>
                  <a:pt x="13740" y="3347"/>
                </a:cubicBezTo>
                <a:cubicBezTo>
                  <a:pt x="13782" y="3099"/>
                  <a:pt x="13705" y="2969"/>
                  <a:pt x="13474" y="2874"/>
                </a:cubicBezTo>
                <a:cubicBezTo>
                  <a:pt x="13386" y="2841"/>
                  <a:pt x="13297" y="2802"/>
                  <a:pt x="13195" y="2802"/>
                </a:cubicBezTo>
                <a:cubicBezTo>
                  <a:pt x="13187" y="2802"/>
                  <a:pt x="13180" y="2803"/>
                  <a:pt x="13173" y="2803"/>
                </a:cubicBezTo>
                <a:cubicBezTo>
                  <a:pt x="13148" y="2828"/>
                  <a:pt x="13121" y="2838"/>
                  <a:pt x="13092" y="2838"/>
                </a:cubicBezTo>
                <a:cubicBezTo>
                  <a:pt x="13080" y="2838"/>
                  <a:pt x="13067" y="2836"/>
                  <a:pt x="13055" y="2833"/>
                </a:cubicBezTo>
                <a:cubicBezTo>
                  <a:pt x="12954" y="2862"/>
                  <a:pt x="12854" y="2898"/>
                  <a:pt x="12753" y="2927"/>
                </a:cubicBezTo>
                <a:cubicBezTo>
                  <a:pt x="12724" y="2969"/>
                  <a:pt x="12676" y="2998"/>
                  <a:pt x="12629" y="3016"/>
                </a:cubicBezTo>
                <a:cubicBezTo>
                  <a:pt x="12617" y="3028"/>
                  <a:pt x="12605" y="3034"/>
                  <a:pt x="12599" y="3045"/>
                </a:cubicBezTo>
                <a:cubicBezTo>
                  <a:pt x="12540" y="3093"/>
                  <a:pt x="12487" y="3146"/>
                  <a:pt x="12434" y="3199"/>
                </a:cubicBezTo>
                <a:cubicBezTo>
                  <a:pt x="12422" y="3246"/>
                  <a:pt x="12398" y="3282"/>
                  <a:pt x="12363" y="3317"/>
                </a:cubicBezTo>
                <a:cubicBezTo>
                  <a:pt x="12322" y="3447"/>
                  <a:pt x="12274" y="3578"/>
                  <a:pt x="12233" y="3708"/>
                </a:cubicBezTo>
                <a:cubicBezTo>
                  <a:pt x="12227" y="3773"/>
                  <a:pt x="12239" y="3844"/>
                  <a:pt x="12197" y="3903"/>
                </a:cubicBezTo>
                <a:cubicBezTo>
                  <a:pt x="12191" y="3926"/>
                  <a:pt x="12191" y="3956"/>
                  <a:pt x="12191" y="3980"/>
                </a:cubicBezTo>
                <a:cubicBezTo>
                  <a:pt x="12227" y="4098"/>
                  <a:pt x="12251" y="4222"/>
                  <a:pt x="12310" y="4334"/>
                </a:cubicBezTo>
                <a:cubicBezTo>
                  <a:pt x="12351" y="4364"/>
                  <a:pt x="12381" y="4399"/>
                  <a:pt x="12392" y="4447"/>
                </a:cubicBezTo>
                <a:cubicBezTo>
                  <a:pt x="12416" y="4476"/>
                  <a:pt x="12440" y="4512"/>
                  <a:pt x="12463" y="4541"/>
                </a:cubicBezTo>
                <a:cubicBezTo>
                  <a:pt x="12505" y="4547"/>
                  <a:pt x="12528" y="4571"/>
                  <a:pt x="12546" y="4606"/>
                </a:cubicBezTo>
                <a:cubicBezTo>
                  <a:pt x="12706" y="4730"/>
                  <a:pt x="12865" y="4843"/>
                  <a:pt x="13061" y="4914"/>
                </a:cubicBezTo>
                <a:cubicBezTo>
                  <a:pt x="13137" y="4931"/>
                  <a:pt x="13214" y="4949"/>
                  <a:pt x="13291" y="4967"/>
                </a:cubicBezTo>
                <a:cubicBezTo>
                  <a:pt x="13445" y="4961"/>
                  <a:pt x="13604" y="4961"/>
                  <a:pt x="13758" y="4955"/>
                </a:cubicBezTo>
                <a:cubicBezTo>
                  <a:pt x="13778" y="4941"/>
                  <a:pt x="13801" y="4930"/>
                  <a:pt x="13825" y="4930"/>
                </a:cubicBezTo>
                <a:cubicBezTo>
                  <a:pt x="13831" y="4930"/>
                  <a:pt x="13836" y="4930"/>
                  <a:pt x="13841" y="4931"/>
                </a:cubicBezTo>
                <a:cubicBezTo>
                  <a:pt x="13965" y="4872"/>
                  <a:pt x="14095" y="4872"/>
                  <a:pt x="14231" y="4872"/>
                </a:cubicBezTo>
                <a:cubicBezTo>
                  <a:pt x="14592" y="4707"/>
                  <a:pt x="14893" y="4476"/>
                  <a:pt x="15071" y="4104"/>
                </a:cubicBezTo>
                <a:cubicBezTo>
                  <a:pt x="15201" y="3832"/>
                  <a:pt x="15242" y="3530"/>
                  <a:pt x="15254" y="3229"/>
                </a:cubicBezTo>
                <a:cubicBezTo>
                  <a:pt x="15272" y="2815"/>
                  <a:pt x="15195" y="2413"/>
                  <a:pt x="15041" y="2028"/>
                </a:cubicBezTo>
                <a:cubicBezTo>
                  <a:pt x="15000" y="1922"/>
                  <a:pt x="14947" y="1827"/>
                  <a:pt x="14893" y="1733"/>
                </a:cubicBezTo>
                <a:cubicBezTo>
                  <a:pt x="14858" y="1680"/>
                  <a:pt x="14805" y="1632"/>
                  <a:pt x="14811" y="1556"/>
                </a:cubicBezTo>
                <a:cubicBezTo>
                  <a:pt x="14917" y="1532"/>
                  <a:pt x="15029" y="1544"/>
                  <a:pt x="15136" y="1508"/>
                </a:cubicBezTo>
                <a:cubicBezTo>
                  <a:pt x="15252" y="1508"/>
                  <a:pt x="15368" y="1508"/>
                  <a:pt x="15484" y="1508"/>
                </a:cubicBezTo>
                <a:cubicBezTo>
                  <a:pt x="15717" y="1508"/>
                  <a:pt x="15948" y="1510"/>
                  <a:pt x="16176" y="1526"/>
                </a:cubicBezTo>
                <a:cubicBezTo>
                  <a:pt x="16490" y="1544"/>
                  <a:pt x="16797" y="1597"/>
                  <a:pt x="17087" y="1733"/>
                </a:cubicBezTo>
                <a:cubicBezTo>
                  <a:pt x="17270" y="1810"/>
                  <a:pt x="17400" y="1946"/>
                  <a:pt x="17513" y="2099"/>
                </a:cubicBezTo>
                <a:cubicBezTo>
                  <a:pt x="17578" y="2182"/>
                  <a:pt x="17637" y="2271"/>
                  <a:pt x="17696" y="2354"/>
                </a:cubicBezTo>
                <a:cubicBezTo>
                  <a:pt x="17861" y="2567"/>
                  <a:pt x="17968" y="2809"/>
                  <a:pt x="17997" y="3075"/>
                </a:cubicBezTo>
                <a:cubicBezTo>
                  <a:pt x="18003" y="3105"/>
                  <a:pt x="18009" y="3128"/>
                  <a:pt x="18015" y="3152"/>
                </a:cubicBezTo>
                <a:cubicBezTo>
                  <a:pt x="18045" y="3205"/>
                  <a:pt x="18045" y="3258"/>
                  <a:pt x="18033" y="3311"/>
                </a:cubicBezTo>
                <a:cubicBezTo>
                  <a:pt x="18033" y="3341"/>
                  <a:pt x="18033" y="3365"/>
                  <a:pt x="18033" y="3388"/>
                </a:cubicBezTo>
                <a:cubicBezTo>
                  <a:pt x="18045" y="3483"/>
                  <a:pt x="18056" y="3578"/>
                  <a:pt x="18015" y="3666"/>
                </a:cubicBezTo>
                <a:cubicBezTo>
                  <a:pt x="18009" y="3767"/>
                  <a:pt x="17974" y="3861"/>
                  <a:pt x="17932" y="3950"/>
                </a:cubicBezTo>
                <a:cubicBezTo>
                  <a:pt x="17912" y="4001"/>
                  <a:pt x="17878" y="4035"/>
                  <a:pt x="17822" y="4035"/>
                </a:cubicBezTo>
                <a:cubicBezTo>
                  <a:pt x="17814" y="4035"/>
                  <a:pt x="17806" y="4034"/>
                  <a:pt x="17796" y="4033"/>
                </a:cubicBezTo>
                <a:cubicBezTo>
                  <a:pt x="17699" y="4022"/>
                  <a:pt x="17603" y="4017"/>
                  <a:pt x="17506" y="4017"/>
                </a:cubicBezTo>
                <a:cubicBezTo>
                  <a:pt x="17233" y="4017"/>
                  <a:pt x="16962" y="4056"/>
                  <a:pt x="16691" y="4104"/>
                </a:cubicBezTo>
                <a:cubicBezTo>
                  <a:pt x="16212" y="4181"/>
                  <a:pt x="15757" y="4340"/>
                  <a:pt x="15343" y="4606"/>
                </a:cubicBezTo>
                <a:cubicBezTo>
                  <a:pt x="15236" y="4707"/>
                  <a:pt x="15148" y="4843"/>
                  <a:pt x="15023" y="4931"/>
                </a:cubicBezTo>
                <a:cubicBezTo>
                  <a:pt x="14935" y="5091"/>
                  <a:pt x="14840" y="5245"/>
                  <a:pt x="14817" y="5434"/>
                </a:cubicBezTo>
                <a:cubicBezTo>
                  <a:pt x="14805" y="5582"/>
                  <a:pt x="14840" y="5718"/>
                  <a:pt x="14870" y="5860"/>
                </a:cubicBezTo>
                <a:cubicBezTo>
                  <a:pt x="14899" y="5883"/>
                  <a:pt x="14905" y="5907"/>
                  <a:pt x="14911" y="5937"/>
                </a:cubicBezTo>
                <a:cubicBezTo>
                  <a:pt x="15071" y="6203"/>
                  <a:pt x="15313" y="6333"/>
                  <a:pt x="15603" y="6392"/>
                </a:cubicBezTo>
                <a:cubicBezTo>
                  <a:pt x="15612" y="6390"/>
                  <a:pt x="15620" y="6390"/>
                  <a:pt x="15627" y="6390"/>
                </a:cubicBezTo>
                <a:cubicBezTo>
                  <a:pt x="15650" y="6390"/>
                  <a:pt x="15668" y="6396"/>
                  <a:pt x="15686" y="6410"/>
                </a:cubicBezTo>
                <a:cubicBezTo>
                  <a:pt x="15693" y="6410"/>
                  <a:pt x="15701" y="6410"/>
                  <a:pt x="15708" y="6410"/>
                </a:cubicBezTo>
                <a:cubicBezTo>
                  <a:pt x="16201" y="6410"/>
                  <a:pt x="16613" y="6221"/>
                  <a:pt x="16945" y="5866"/>
                </a:cubicBezTo>
                <a:cubicBezTo>
                  <a:pt x="17034" y="5771"/>
                  <a:pt x="17134" y="5688"/>
                  <a:pt x="17211" y="5588"/>
                </a:cubicBezTo>
                <a:cubicBezTo>
                  <a:pt x="17223" y="5564"/>
                  <a:pt x="17229" y="5540"/>
                  <a:pt x="17246" y="5517"/>
                </a:cubicBezTo>
                <a:cubicBezTo>
                  <a:pt x="17583" y="5138"/>
                  <a:pt x="17861" y="4730"/>
                  <a:pt x="18021" y="4246"/>
                </a:cubicBezTo>
                <a:cubicBezTo>
                  <a:pt x="18042" y="4181"/>
                  <a:pt x="18082" y="4148"/>
                  <a:pt x="18136" y="4148"/>
                </a:cubicBezTo>
                <a:cubicBezTo>
                  <a:pt x="18157" y="4148"/>
                  <a:pt x="18180" y="4153"/>
                  <a:pt x="18204" y="4163"/>
                </a:cubicBezTo>
                <a:cubicBezTo>
                  <a:pt x="18231" y="4162"/>
                  <a:pt x="18258" y="4162"/>
                  <a:pt x="18284" y="4162"/>
                </a:cubicBezTo>
                <a:cubicBezTo>
                  <a:pt x="18465" y="4162"/>
                  <a:pt x="18644" y="4178"/>
                  <a:pt x="18819" y="4204"/>
                </a:cubicBezTo>
                <a:cubicBezTo>
                  <a:pt x="19002" y="4222"/>
                  <a:pt x="19180" y="4228"/>
                  <a:pt x="19363" y="4246"/>
                </a:cubicBezTo>
                <a:cubicBezTo>
                  <a:pt x="19405" y="4246"/>
                  <a:pt x="19452" y="4257"/>
                  <a:pt x="19493" y="4263"/>
                </a:cubicBezTo>
                <a:cubicBezTo>
                  <a:pt x="19765" y="4257"/>
                  <a:pt x="20031" y="4263"/>
                  <a:pt x="20297" y="4246"/>
                </a:cubicBezTo>
                <a:cubicBezTo>
                  <a:pt x="20776" y="4216"/>
                  <a:pt x="21243" y="4127"/>
                  <a:pt x="21698" y="3980"/>
                </a:cubicBezTo>
                <a:cubicBezTo>
                  <a:pt x="21716" y="3956"/>
                  <a:pt x="21740" y="3938"/>
                  <a:pt x="21775" y="3938"/>
                </a:cubicBezTo>
                <a:cubicBezTo>
                  <a:pt x="21793" y="3915"/>
                  <a:pt x="21823" y="3903"/>
                  <a:pt x="21852" y="3897"/>
                </a:cubicBezTo>
                <a:cubicBezTo>
                  <a:pt x="21882" y="3844"/>
                  <a:pt x="21941" y="3826"/>
                  <a:pt x="21988" y="3790"/>
                </a:cubicBezTo>
                <a:cubicBezTo>
                  <a:pt x="22136" y="3660"/>
                  <a:pt x="22272" y="3518"/>
                  <a:pt x="22325" y="3311"/>
                </a:cubicBezTo>
                <a:cubicBezTo>
                  <a:pt x="22307" y="3211"/>
                  <a:pt x="22361" y="3116"/>
                  <a:pt x="22337" y="3010"/>
                </a:cubicBezTo>
                <a:cubicBezTo>
                  <a:pt x="22278" y="2762"/>
                  <a:pt x="22171" y="2555"/>
                  <a:pt x="21988" y="2377"/>
                </a:cubicBezTo>
                <a:cubicBezTo>
                  <a:pt x="21809" y="2250"/>
                  <a:pt x="21624" y="2123"/>
                  <a:pt x="21389" y="2123"/>
                </a:cubicBezTo>
                <a:cubicBezTo>
                  <a:pt x="21384" y="2123"/>
                  <a:pt x="21379" y="2123"/>
                  <a:pt x="21373" y="2123"/>
                </a:cubicBezTo>
                <a:cubicBezTo>
                  <a:pt x="21149" y="2129"/>
                  <a:pt x="20918" y="2105"/>
                  <a:pt x="20711" y="2235"/>
                </a:cubicBezTo>
                <a:cubicBezTo>
                  <a:pt x="20676" y="2259"/>
                  <a:pt x="20622" y="2253"/>
                  <a:pt x="20575" y="2259"/>
                </a:cubicBezTo>
                <a:cubicBezTo>
                  <a:pt x="20510" y="2306"/>
                  <a:pt x="20439" y="2354"/>
                  <a:pt x="20356" y="2365"/>
                </a:cubicBezTo>
                <a:cubicBezTo>
                  <a:pt x="20067" y="2537"/>
                  <a:pt x="19836" y="2768"/>
                  <a:pt x="19688" y="3075"/>
                </a:cubicBezTo>
                <a:cubicBezTo>
                  <a:pt x="19671" y="3205"/>
                  <a:pt x="19629" y="3341"/>
                  <a:pt x="19700" y="3465"/>
                </a:cubicBezTo>
                <a:cubicBezTo>
                  <a:pt x="19712" y="3489"/>
                  <a:pt x="19730" y="3507"/>
                  <a:pt x="19742" y="3530"/>
                </a:cubicBezTo>
                <a:cubicBezTo>
                  <a:pt x="19871" y="3780"/>
                  <a:pt x="19958" y="3838"/>
                  <a:pt x="20112" y="3838"/>
                </a:cubicBezTo>
                <a:cubicBezTo>
                  <a:pt x="20183" y="3838"/>
                  <a:pt x="20269" y="3825"/>
                  <a:pt x="20380" y="3814"/>
                </a:cubicBezTo>
                <a:cubicBezTo>
                  <a:pt x="20457" y="3808"/>
                  <a:pt x="20504" y="3708"/>
                  <a:pt x="20593" y="3702"/>
                </a:cubicBezTo>
                <a:cubicBezTo>
                  <a:pt x="20605" y="3690"/>
                  <a:pt x="20617" y="3678"/>
                  <a:pt x="20628" y="3666"/>
                </a:cubicBezTo>
                <a:cubicBezTo>
                  <a:pt x="20634" y="3542"/>
                  <a:pt x="20522" y="3465"/>
                  <a:pt x="20504" y="3353"/>
                </a:cubicBezTo>
                <a:cubicBezTo>
                  <a:pt x="20463" y="3294"/>
                  <a:pt x="20427" y="3223"/>
                  <a:pt x="20404" y="3152"/>
                </a:cubicBezTo>
                <a:cubicBezTo>
                  <a:pt x="20380" y="3145"/>
                  <a:pt x="20358" y="3141"/>
                  <a:pt x="20337" y="3141"/>
                </a:cubicBezTo>
                <a:cubicBezTo>
                  <a:pt x="20291" y="3141"/>
                  <a:pt x="20251" y="3160"/>
                  <a:pt x="20214" y="3205"/>
                </a:cubicBezTo>
                <a:cubicBezTo>
                  <a:pt x="20144" y="3288"/>
                  <a:pt x="20043" y="3323"/>
                  <a:pt x="19937" y="3329"/>
                </a:cubicBezTo>
                <a:cubicBezTo>
                  <a:pt x="19883" y="3329"/>
                  <a:pt x="19830" y="3300"/>
                  <a:pt x="19866" y="3235"/>
                </a:cubicBezTo>
                <a:cubicBezTo>
                  <a:pt x="19925" y="3134"/>
                  <a:pt x="19948" y="3010"/>
                  <a:pt x="20055" y="2945"/>
                </a:cubicBezTo>
                <a:cubicBezTo>
                  <a:pt x="20386" y="2531"/>
                  <a:pt x="20743" y="2377"/>
                  <a:pt x="21140" y="2377"/>
                </a:cubicBezTo>
                <a:cubicBezTo>
                  <a:pt x="21282" y="2377"/>
                  <a:pt x="21428" y="2396"/>
                  <a:pt x="21580" y="2431"/>
                </a:cubicBezTo>
                <a:cubicBezTo>
                  <a:pt x="21811" y="2484"/>
                  <a:pt x="21982" y="2637"/>
                  <a:pt x="22053" y="2880"/>
                </a:cubicBezTo>
                <a:cubicBezTo>
                  <a:pt x="22083" y="2915"/>
                  <a:pt x="22089" y="2957"/>
                  <a:pt x="22083" y="2998"/>
                </a:cubicBezTo>
                <a:cubicBezTo>
                  <a:pt x="22089" y="3075"/>
                  <a:pt x="22089" y="3158"/>
                  <a:pt x="22077" y="3235"/>
                </a:cubicBezTo>
                <a:cubicBezTo>
                  <a:pt x="22077" y="3294"/>
                  <a:pt x="22071" y="3359"/>
                  <a:pt x="22018" y="3400"/>
                </a:cubicBezTo>
                <a:cubicBezTo>
                  <a:pt x="21929" y="3601"/>
                  <a:pt x="21775" y="3731"/>
                  <a:pt x="21580" y="3826"/>
                </a:cubicBezTo>
                <a:cubicBezTo>
                  <a:pt x="21533" y="3891"/>
                  <a:pt x="21468" y="3926"/>
                  <a:pt x="21379" y="3926"/>
                </a:cubicBezTo>
                <a:cubicBezTo>
                  <a:pt x="21255" y="3980"/>
                  <a:pt x="21125" y="4009"/>
                  <a:pt x="20989" y="4027"/>
                </a:cubicBezTo>
                <a:cubicBezTo>
                  <a:pt x="20924" y="4065"/>
                  <a:pt x="20854" y="4093"/>
                  <a:pt x="20775" y="4093"/>
                </a:cubicBezTo>
                <a:cubicBezTo>
                  <a:pt x="20768" y="4093"/>
                  <a:pt x="20760" y="4092"/>
                  <a:pt x="20753" y="4092"/>
                </a:cubicBezTo>
                <a:cubicBezTo>
                  <a:pt x="20729" y="4098"/>
                  <a:pt x="20699" y="4098"/>
                  <a:pt x="20676" y="4104"/>
                </a:cubicBezTo>
                <a:cubicBezTo>
                  <a:pt x="20658" y="4117"/>
                  <a:pt x="20637" y="4124"/>
                  <a:pt x="20615" y="4124"/>
                </a:cubicBezTo>
                <a:cubicBezTo>
                  <a:pt x="20608" y="4124"/>
                  <a:pt x="20600" y="4123"/>
                  <a:pt x="20593" y="4121"/>
                </a:cubicBezTo>
                <a:cubicBezTo>
                  <a:pt x="20464" y="4138"/>
                  <a:pt x="20335" y="4144"/>
                  <a:pt x="20206" y="4144"/>
                </a:cubicBezTo>
                <a:cubicBezTo>
                  <a:pt x="20021" y="4144"/>
                  <a:pt x="19837" y="4133"/>
                  <a:pt x="19653" y="4133"/>
                </a:cubicBezTo>
                <a:cubicBezTo>
                  <a:pt x="19635" y="4137"/>
                  <a:pt x="19617" y="4138"/>
                  <a:pt x="19598" y="4138"/>
                </a:cubicBezTo>
                <a:cubicBezTo>
                  <a:pt x="19551" y="4138"/>
                  <a:pt x="19505" y="4128"/>
                  <a:pt x="19458" y="4116"/>
                </a:cubicBezTo>
                <a:cubicBezTo>
                  <a:pt x="19416" y="4121"/>
                  <a:pt x="19381" y="4121"/>
                  <a:pt x="19339" y="4121"/>
                </a:cubicBezTo>
                <a:cubicBezTo>
                  <a:pt x="19325" y="4120"/>
                  <a:pt x="19310" y="4120"/>
                  <a:pt x="19295" y="4120"/>
                </a:cubicBezTo>
                <a:cubicBezTo>
                  <a:pt x="19264" y="4120"/>
                  <a:pt x="19234" y="4121"/>
                  <a:pt x="19203" y="4121"/>
                </a:cubicBezTo>
                <a:cubicBezTo>
                  <a:pt x="19156" y="4121"/>
                  <a:pt x="19109" y="4119"/>
                  <a:pt x="19062" y="4104"/>
                </a:cubicBezTo>
                <a:cubicBezTo>
                  <a:pt x="19008" y="4098"/>
                  <a:pt x="18961" y="4098"/>
                  <a:pt x="18908" y="4092"/>
                </a:cubicBezTo>
                <a:cubicBezTo>
                  <a:pt x="18873" y="4089"/>
                  <a:pt x="18839" y="4089"/>
                  <a:pt x="18804" y="4089"/>
                </a:cubicBezTo>
                <a:cubicBezTo>
                  <a:pt x="18772" y="4089"/>
                  <a:pt x="18739" y="4089"/>
                  <a:pt x="18707" y="4089"/>
                </a:cubicBezTo>
                <a:cubicBezTo>
                  <a:pt x="18615" y="4089"/>
                  <a:pt x="18524" y="4085"/>
                  <a:pt x="18435" y="4051"/>
                </a:cubicBezTo>
                <a:lnTo>
                  <a:pt x="18281" y="4051"/>
                </a:lnTo>
                <a:cubicBezTo>
                  <a:pt x="18257" y="4051"/>
                  <a:pt x="18237" y="4052"/>
                  <a:pt x="18220" y="4052"/>
                </a:cubicBezTo>
                <a:cubicBezTo>
                  <a:pt x="18127" y="4052"/>
                  <a:pt x="18128" y="4033"/>
                  <a:pt x="18163" y="3938"/>
                </a:cubicBezTo>
                <a:cubicBezTo>
                  <a:pt x="18163" y="3897"/>
                  <a:pt x="18175" y="3855"/>
                  <a:pt x="18198" y="3820"/>
                </a:cubicBezTo>
                <a:cubicBezTo>
                  <a:pt x="18198" y="3737"/>
                  <a:pt x="18234" y="3666"/>
                  <a:pt x="18252" y="3583"/>
                </a:cubicBezTo>
                <a:cubicBezTo>
                  <a:pt x="18258" y="3241"/>
                  <a:pt x="18281" y="2898"/>
                  <a:pt x="18151" y="2572"/>
                </a:cubicBezTo>
                <a:cubicBezTo>
                  <a:pt x="18110" y="2525"/>
                  <a:pt x="18086" y="2472"/>
                  <a:pt x="18080" y="2413"/>
                </a:cubicBezTo>
                <a:cubicBezTo>
                  <a:pt x="17956" y="2159"/>
                  <a:pt x="17761" y="1975"/>
                  <a:pt x="17524" y="1827"/>
                </a:cubicBezTo>
                <a:cubicBezTo>
                  <a:pt x="17465" y="1792"/>
                  <a:pt x="17424" y="1745"/>
                  <a:pt x="17377" y="1697"/>
                </a:cubicBezTo>
                <a:cubicBezTo>
                  <a:pt x="17341" y="1697"/>
                  <a:pt x="17317" y="1686"/>
                  <a:pt x="17300" y="1662"/>
                </a:cubicBezTo>
                <a:cubicBezTo>
                  <a:pt x="17264" y="1656"/>
                  <a:pt x="17241" y="1650"/>
                  <a:pt x="17217" y="1626"/>
                </a:cubicBezTo>
                <a:cubicBezTo>
                  <a:pt x="17128" y="1626"/>
                  <a:pt x="17057" y="1573"/>
                  <a:pt x="16975" y="1556"/>
                </a:cubicBezTo>
                <a:cubicBezTo>
                  <a:pt x="16572" y="1445"/>
                  <a:pt x="16165" y="1406"/>
                  <a:pt x="15754" y="1406"/>
                </a:cubicBezTo>
                <a:cubicBezTo>
                  <a:pt x="15549" y="1406"/>
                  <a:pt x="15343" y="1416"/>
                  <a:pt x="15136" y="1431"/>
                </a:cubicBezTo>
                <a:cubicBezTo>
                  <a:pt x="15112" y="1425"/>
                  <a:pt x="15083" y="1425"/>
                  <a:pt x="15059" y="1420"/>
                </a:cubicBezTo>
                <a:cubicBezTo>
                  <a:pt x="14994" y="1425"/>
                  <a:pt x="14929" y="1431"/>
                  <a:pt x="14864" y="1437"/>
                </a:cubicBezTo>
                <a:cubicBezTo>
                  <a:pt x="14837" y="1447"/>
                  <a:pt x="14812" y="1452"/>
                  <a:pt x="14791" y="1452"/>
                </a:cubicBezTo>
                <a:cubicBezTo>
                  <a:pt x="14709" y="1452"/>
                  <a:pt x="14663" y="1388"/>
                  <a:pt x="14621" y="1313"/>
                </a:cubicBezTo>
                <a:cubicBezTo>
                  <a:pt x="14574" y="1284"/>
                  <a:pt x="14556" y="1242"/>
                  <a:pt x="14545" y="1195"/>
                </a:cubicBezTo>
                <a:cubicBezTo>
                  <a:pt x="14379" y="1012"/>
                  <a:pt x="14213" y="840"/>
                  <a:pt x="14024" y="686"/>
                </a:cubicBezTo>
                <a:cubicBezTo>
                  <a:pt x="13947" y="633"/>
                  <a:pt x="13876" y="580"/>
                  <a:pt x="13800" y="521"/>
                </a:cubicBezTo>
                <a:cubicBezTo>
                  <a:pt x="13699" y="503"/>
                  <a:pt x="13616" y="450"/>
                  <a:pt x="13551" y="373"/>
                </a:cubicBezTo>
                <a:cubicBezTo>
                  <a:pt x="13321" y="296"/>
                  <a:pt x="13084" y="219"/>
                  <a:pt x="12854" y="142"/>
                </a:cubicBezTo>
                <a:cubicBezTo>
                  <a:pt x="12806" y="128"/>
                  <a:pt x="12758" y="95"/>
                  <a:pt x="12707" y="95"/>
                </a:cubicBezTo>
                <a:cubicBezTo>
                  <a:pt x="12695" y="95"/>
                  <a:pt x="12683" y="96"/>
                  <a:pt x="12670" y="101"/>
                </a:cubicBezTo>
                <a:cubicBezTo>
                  <a:pt x="12670" y="107"/>
                  <a:pt x="12670" y="107"/>
                  <a:pt x="12670" y="107"/>
                </a:cubicBezTo>
                <a:cubicBezTo>
                  <a:pt x="12664" y="101"/>
                  <a:pt x="12659" y="101"/>
                  <a:pt x="12653" y="101"/>
                </a:cubicBezTo>
                <a:cubicBezTo>
                  <a:pt x="12564" y="60"/>
                  <a:pt x="12469" y="48"/>
                  <a:pt x="12369" y="48"/>
                </a:cubicBezTo>
                <a:cubicBezTo>
                  <a:pt x="12256" y="42"/>
                  <a:pt x="12150" y="30"/>
                  <a:pt x="12038" y="24"/>
                </a:cubicBezTo>
                <a:cubicBezTo>
                  <a:pt x="11979" y="33"/>
                  <a:pt x="11924" y="41"/>
                  <a:pt x="11867" y="41"/>
                </a:cubicBezTo>
                <a:cubicBezTo>
                  <a:pt x="11843" y="41"/>
                  <a:pt x="11820" y="39"/>
                  <a:pt x="11795" y="36"/>
                </a:cubicBezTo>
                <a:cubicBezTo>
                  <a:pt x="11476" y="72"/>
                  <a:pt x="11157" y="107"/>
                  <a:pt x="10843" y="166"/>
                </a:cubicBezTo>
                <a:cubicBezTo>
                  <a:pt x="10778" y="184"/>
                  <a:pt x="10702" y="178"/>
                  <a:pt x="10648" y="237"/>
                </a:cubicBezTo>
                <a:cubicBezTo>
                  <a:pt x="10636" y="231"/>
                  <a:pt x="10631" y="231"/>
                  <a:pt x="10613" y="231"/>
                </a:cubicBezTo>
                <a:cubicBezTo>
                  <a:pt x="10536" y="249"/>
                  <a:pt x="10459" y="278"/>
                  <a:pt x="10376" y="308"/>
                </a:cubicBezTo>
                <a:cubicBezTo>
                  <a:pt x="10353" y="320"/>
                  <a:pt x="10329" y="326"/>
                  <a:pt x="10305" y="338"/>
                </a:cubicBezTo>
                <a:cubicBezTo>
                  <a:pt x="10264" y="355"/>
                  <a:pt x="10217" y="367"/>
                  <a:pt x="10187" y="391"/>
                </a:cubicBezTo>
                <a:cubicBezTo>
                  <a:pt x="10175" y="397"/>
                  <a:pt x="10169" y="403"/>
                  <a:pt x="10169" y="409"/>
                </a:cubicBezTo>
                <a:cubicBezTo>
                  <a:pt x="10160" y="404"/>
                  <a:pt x="10151" y="402"/>
                  <a:pt x="10142" y="402"/>
                </a:cubicBezTo>
                <a:cubicBezTo>
                  <a:pt x="10104" y="402"/>
                  <a:pt x="10067" y="436"/>
                  <a:pt x="10033" y="450"/>
                </a:cubicBezTo>
                <a:cubicBezTo>
                  <a:pt x="9945" y="474"/>
                  <a:pt x="9862" y="509"/>
                  <a:pt x="9785" y="556"/>
                </a:cubicBezTo>
                <a:cubicBezTo>
                  <a:pt x="9744" y="562"/>
                  <a:pt x="9708" y="574"/>
                  <a:pt x="9679" y="604"/>
                </a:cubicBezTo>
                <a:cubicBezTo>
                  <a:pt x="9667" y="604"/>
                  <a:pt x="9649" y="598"/>
                  <a:pt x="9637" y="598"/>
                </a:cubicBezTo>
                <a:cubicBezTo>
                  <a:pt x="9620" y="621"/>
                  <a:pt x="9590" y="639"/>
                  <a:pt x="9560" y="639"/>
                </a:cubicBezTo>
                <a:cubicBezTo>
                  <a:pt x="9513" y="669"/>
                  <a:pt x="9472" y="692"/>
                  <a:pt x="9424" y="722"/>
                </a:cubicBezTo>
                <a:cubicBezTo>
                  <a:pt x="9407" y="728"/>
                  <a:pt x="9395" y="734"/>
                  <a:pt x="9389" y="757"/>
                </a:cubicBezTo>
                <a:cubicBezTo>
                  <a:pt x="9383" y="755"/>
                  <a:pt x="9377" y="754"/>
                  <a:pt x="9371" y="754"/>
                </a:cubicBezTo>
                <a:cubicBezTo>
                  <a:pt x="9346" y="754"/>
                  <a:pt x="9318" y="771"/>
                  <a:pt x="9294" y="781"/>
                </a:cubicBezTo>
                <a:lnTo>
                  <a:pt x="9288" y="781"/>
                </a:lnTo>
                <a:cubicBezTo>
                  <a:pt x="9229" y="799"/>
                  <a:pt x="9170" y="805"/>
                  <a:pt x="9152" y="876"/>
                </a:cubicBezTo>
                <a:cubicBezTo>
                  <a:pt x="9143" y="873"/>
                  <a:pt x="9133" y="873"/>
                  <a:pt x="9124" y="873"/>
                </a:cubicBezTo>
                <a:cubicBezTo>
                  <a:pt x="9056" y="873"/>
                  <a:pt x="9002" y="924"/>
                  <a:pt x="8940" y="935"/>
                </a:cubicBezTo>
                <a:cubicBezTo>
                  <a:pt x="8839" y="976"/>
                  <a:pt x="8750" y="1041"/>
                  <a:pt x="8644" y="1059"/>
                </a:cubicBezTo>
                <a:cubicBezTo>
                  <a:pt x="8614" y="994"/>
                  <a:pt x="8609" y="935"/>
                  <a:pt x="8614" y="881"/>
                </a:cubicBezTo>
                <a:cubicBezTo>
                  <a:pt x="8573" y="793"/>
                  <a:pt x="8585" y="698"/>
                  <a:pt x="8573" y="604"/>
                </a:cubicBezTo>
                <a:cubicBezTo>
                  <a:pt x="8538" y="574"/>
                  <a:pt x="8526" y="527"/>
                  <a:pt x="8520" y="485"/>
                </a:cubicBezTo>
                <a:cubicBezTo>
                  <a:pt x="8473" y="273"/>
                  <a:pt x="8348" y="131"/>
                  <a:pt x="8153" y="48"/>
                </a:cubicBezTo>
                <a:cubicBezTo>
                  <a:pt x="8136" y="42"/>
                  <a:pt x="8124" y="24"/>
                  <a:pt x="8106" y="12"/>
                </a:cubicBezTo>
                <a:cubicBezTo>
                  <a:pt x="8065" y="4"/>
                  <a:pt x="8025" y="0"/>
                  <a:pt x="79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3"/>
          <p:cNvSpPr/>
          <p:nvPr/>
        </p:nvSpPr>
        <p:spPr>
          <a:xfrm rot="10800000">
            <a:off x="7688155" y="3787347"/>
            <a:ext cx="876495" cy="956654"/>
          </a:xfrm>
          <a:custGeom>
            <a:avLst/>
            <a:gdLst/>
            <a:ahLst/>
            <a:cxnLst/>
            <a:rect l="l" t="t" r="r" b="b"/>
            <a:pathLst>
              <a:path w="22361" h="24406" extrusionOk="0">
                <a:moveTo>
                  <a:pt x="8411" y="807"/>
                </a:moveTo>
                <a:cubicBezTo>
                  <a:pt x="8423" y="807"/>
                  <a:pt x="8436" y="811"/>
                  <a:pt x="8443" y="822"/>
                </a:cubicBezTo>
                <a:cubicBezTo>
                  <a:pt x="8449" y="852"/>
                  <a:pt x="8425" y="870"/>
                  <a:pt x="8402" y="870"/>
                </a:cubicBezTo>
                <a:cubicBezTo>
                  <a:pt x="8397" y="871"/>
                  <a:pt x="8393" y="872"/>
                  <a:pt x="8388" y="872"/>
                </a:cubicBezTo>
                <a:cubicBezTo>
                  <a:pt x="8375" y="872"/>
                  <a:pt x="8363" y="865"/>
                  <a:pt x="8354" y="852"/>
                </a:cubicBezTo>
                <a:cubicBezTo>
                  <a:pt x="8354" y="828"/>
                  <a:pt x="8372" y="816"/>
                  <a:pt x="8390" y="811"/>
                </a:cubicBezTo>
                <a:cubicBezTo>
                  <a:pt x="8396" y="808"/>
                  <a:pt x="8404" y="807"/>
                  <a:pt x="8411" y="807"/>
                </a:cubicBezTo>
                <a:close/>
                <a:moveTo>
                  <a:pt x="8439" y="1395"/>
                </a:moveTo>
                <a:cubicBezTo>
                  <a:pt x="8451" y="1395"/>
                  <a:pt x="8464" y="1399"/>
                  <a:pt x="8478" y="1408"/>
                </a:cubicBezTo>
                <a:cubicBezTo>
                  <a:pt x="8484" y="1408"/>
                  <a:pt x="8490" y="1431"/>
                  <a:pt x="8484" y="1437"/>
                </a:cubicBezTo>
                <a:cubicBezTo>
                  <a:pt x="8467" y="1454"/>
                  <a:pt x="8448" y="1464"/>
                  <a:pt x="8424" y="1464"/>
                </a:cubicBezTo>
                <a:cubicBezTo>
                  <a:pt x="8407" y="1464"/>
                  <a:pt x="8388" y="1459"/>
                  <a:pt x="8366" y="1449"/>
                </a:cubicBezTo>
                <a:cubicBezTo>
                  <a:pt x="8387" y="1416"/>
                  <a:pt x="8410" y="1395"/>
                  <a:pt x="8439" y="1395"/>
                </a:cubicBezTo>
                <a:close/>
                <a:moveTo>
                  <a:pt x="8313" y="1709"/>
                </a:moveTo>
                <a:cubicBezTo>
                  <a:pt x="8331" y="1709"/>
                  <a:pt x="8354" y="1715"/>
                  <a:pt x="8348" y="1739"/>
                </a:cubicBezTo>
                <a:cubicBezTo>
                  <a:pt x="8348" y="1762"/>
                  <a:pt x="8325" y="1780"/>
                  <a:pt x="8301" y="1780"/>
                </a:cubicBezTo>
                <a:cubicBezTo>
                  <a:pt x="8283" y="1780"/>
                  <a:pt x="8260" y="1780"/>
                  <a:pt x="8260" y="1757"/>
                </a:cubicBezTo>
                <a:cubicBezTo>
                  <a:pt x="8266" y="1733"/>
                  <a:pt x="8289" y="1721"/>
                  <a:pt x="8313" y="1709"/>
                </a:cubicBezTo>
                <a:close/>
                <a:moveTo>
                  <a:pt x="7799" y="236"/>
                </a:moveTo>
                <a:cubicBezTo>
                  <a:pt x="7967" y="236"/>
                  <a:pt x="8103" y="348"/>
                  <a:pt x="8147" y="544"/>
                </a:cubicBezTo>
                <a:cubicBezTo>
                  <a:pt x="8189" y="722"/>
                  <a:pt x="8189" y="905"/>
                  <a:pt x="8189" y="1088"/>
                </a:cubicBezTo>
                <a:cubicBezTo>
                  <a:pt x="8189" y="1242"/>
                  <a:pt x="8147" y="1366"/>
                  <a:pt x="8000" y="1431"/>
                </a:cubicBezTo>
                <a:cubicBezTo>
                  <a:pt x="7935" y="1461"/>
                  <a:pt x="7881" y="1490"/>
                  <a:pt x="7840" y="1544"/>
                </a:cubicBezTo>
                <a:cubicBezTo>
                  <a:pt x="7781" y="1556"/>
                  <a:pt x="7716" y="1579"/>
                  <a:pt x="7716" y="1662"/>
                </a:cubicBezTo>
                <a:cubicBezTo>
                  <a:pt x="7701" y="1652"/>
                  <a:pt x="7688" y="1648"/>
                  <a:pt x="7676" y="1648"/>
                </a:cubicBezTo>
                <a:cubicBezTo>
                  <a:pt x="7639" y="1648"/>
                  <a:pt x="7611" y="1686"/>
                  <a:pt x="7580" y="1703"/>
                </a:cubicBezTo>
                <a:cubicBezTo>
                  <a:pt x="7497" y="1751"/>
                  <a:pt x="7420" y="1804"/>
                  <a:pt x="7343" y="1857"/>
                </a:cubicBezTo>
                <a:cubicBezTo>
                  <a:pt x="7331" y="1875"/>
                  <a:pt x="7314" y="1887"/>
                  <a:pt x="7308" y="1904"/>
                </a:cubicBezTo>
                <a:cubicBezTo>
                  <a:pt x="7296" y="1910"/>
                  <a:pt x="7290" y="1916"/>
                  <a:pt x="7284" y="1916"/>
                </a:cubicBezTo>
                <a:cubicBezTo>
                  <a:pt x="7266" y="1928"/>
                  <a:pt x="7255" y="1934"/>
                  <a:pt x="7243" y="1946"/>
                </a:cubicBezTo>
                <a:cubicBezTo>
                  <a:pt x="7154" y="1981"/>
                  <a:pt x="7089" y="2052"/>
                  <a:pt x="7030" y="2123"/>
                </a:cubicBezTo>
                <a:cubicBezTo>
                  <a:pt x="6918" y="2206"/>
                  <a:pt x="6799" y="2283"/>
                  <a:pt x="6681" y="2371"/>
                </a:cubicBezTo>
                <a:cubicBezTo>
                  <a:pt x="6616" y="2034"/>
                  <a:pt x="6652" y="1691"/>
                  <a:pt x="6782" y="1378"/>
                </a:cubicBezTo>
                <a:cubicBezTo>
                  <a:pt x="6888" y="1124"/>
                  <a:pt x="7018" y="887"/>
                  <a:pt x="7172" y="657"/>
                </a:cubicBezTo>
                <a:cubicBezTo>
                  <a:pt x="7290" y="485"/>
                  <a:pt x="7438" y="355"/>
                  <a:pt x="7627" y="273"/>
                </a:cubicBezTo>
                <a:cubicBezTo>
                  <a:pt x="7687" y="248"/>
                  <a:pt x="7745" y="236"/>
                  <a:pt x="7799" y="236"/>
                </a:cubicBezTo>
                <a:close/>
                <a:moveTo>
                  <a:pt x="2613" y="2797"/>
                </a:moveTo>
                <a:cubicBezTo>
                  <a:pt x="2708" y="2797"/>
                  <a:pt x="2655" y="2844"/>
                  <a:pt x="2649" y="2880"/>
                </a:cubicBezTo>
                <a:cubicBezTo>
                  <a:pt x="2631" y="2875"/>
                  <a:pt x="2614" y="2873"/>
                  <a:pt x="2597" y="2873"/>
                </a:cubicBezTo>
                <a:cubicBezTo>
                  <a:pt x="2574" y="2873"/>
                  <a:pt x="2551" y="2876"/>
                  <a:pt x="2531" y="2880"/>
                </a:cubicBezTo>
                <a:cubicBezTo>
                  <a:pt x="2537" y="2838"/>
                  <a:pt x="2554" y="2803"/>
                  <a:pt x="2613" y="2797"/>
                </a:cubicBezTo>
                <a:close/>
                <a:moveTo>
                  <a:pt x="2649" y="2886"/>
                </a:moveTo>
                <a:cubicBezTo>
                  <a:pt x="2678" y="2909"/>
                  <a:pt x="2749" y="2880"/>
                  <a:pt x="2743" y="2939"/>
                </a:cubicBezTo>
                <a:cubicBezTo>
                  <a:pt x="2743" y="2980"/>
                  <a:pt x="2690" y="2980"/>
                  <a:pt x="2655" y="2992"/>
                </a:cubicBezTo>
                <a:cubicBezTo>
                  <a:pt x="2655" y="2992"/>
                  <a:pt x="2649" y="2998"/>
                  <a:pt x="2649" y="2998"/>
                </a:cubicBezTo>
                <a:cubicBezTo>
                  <a:pt x="2649" y="2963"/>
                  <a:pt x="2649" y="2921"/>
                  <a:pt x="2649" y="2886"/>
                </a:cubicBezTo>
                <a:close/>
                <a:moveTo>
                  <a:pt x="13545" y="3122"/>
                </a:moveTo>
                <a:cubicBezTo>
                  <a:pt x="13569" y="3128"/>
                  <a:pt x="13604" y="3140"/>
                  <a:pt x="13593" y="3170"/>
                </a:cubicBezTo>
                <a:cubicBezTo>
                  <a:pt x="13588" y="3196"/>
                  <a:pt x="13564" y="3200"/>
                  <a:pt x="13539" y="3200"/>
                </a:cubicBezTo>
                <a:cubicBezTo>
                  <a:pt x="13531" y="3200"/>
                  <a:pt x="13523" y="3199"/>
                  <a:pt x="13516" y="3199"/>
                </a:cubicBezTo>
                <a:cubicBezTo>
                  <a:pt x="13498" y="3199"/>
                  <a:pt x="13480" y="3187"/>
                  <a:pt x="13480" y="3170"/>
                </a:cubicBezTo>
                <a:cubicBezTo>
                  <a:pt x="13480" y="3128"/>
                  <a:pt x="13516" y="3122"/>
                  <a:pt x="13545" y="3122"/>
                </a:cubicBezTo>
                <a:close/>
                <a:moveTo>
                  <a:pt x="8087" y="1509"/>
                </a:moveTo>
                <a:cubicBezTo>
                  <a:pt x="8113" y="1509"/>
                  <a:pt x="8131" y="1522"/>
                  <a:pt x="8124" y="1567"/>
                </a:cubicBezTo>
                <a:cubicBezTo>
                  <a:pt x="8076" y="1810"/>
                  <a:pt x="8053" y="2064"/>
                  <a:pt x="7958" y="2289"/>
                </a:cubicBezTo>
                <a:cubicBezTo>
                  <a:pt x="7810" y="2620"/>
                  <a:pt x="7586" y="2904"/>
                  <a:pt x="7326" y="3152"/>
                </a:cubicBezTo>
                <a:cubicBezTo>
                  <a:pt x="7271" y="3207"/>
                  <a:pt x="7233" y="3233"/>
                  <a:pt x="7194" y="3233"/>
                </a:cubicBezTo>
                <a:cubicBezTo>
                  <a:pt x="7156" y="3233"/>
                  <a:pt x="7117" y="3210"/>
                  <a:pt x="7060" y="3164"/>
                </a:cubicBezTo>
                <a:cubicBezTo>
                  <a:pt x="6888" y="3034"/>
                  <a:pt x="6805" y="2844"/>
                  <a:pt x="6723" y="2649"/>
                </a:cubicBezTo>
                <a:cubicBezTo>
                  <a:pt x="6687" y="2555"/>
                  <a:pt x="6705" y="2507"/>
                  <a:pt x="6782" y="2448"/>
                </a:cubicBezTo>
                <a:cubicBezTo>
                  <a:pt x="6906" y="2360"/>
                  <a:pt x="7042" y="2277"/>
                  <a:pt x="7142" y="2153"/>
                </a:cubicBezTo>
                <a:cubicBezTo>
                  <a:pt x="7195" y="2117"/>
                  <a:pt x="7255" y="2082"/>
                  <a:pt x="7296" y="2028"/>
                </a:cubicBezTo>
                <a:cubicBezTo>
                  <a:pt x="7308" y="2017"/>
                  <a:pt x="7326" y="2005"/>
                  <a:pt x="7337" y="1993"/>
                </a:cubicBezTo>
                <a:cubicBezTo>
                  <a:pt x="7349" y="1987"/>
                  <a:pt x="7355" y="1975"/>
                  <a:pt x="7361" y="1969"/>
                </a:cubicBezTo>
                <a:cubicBezTo>
                  <a:pt x="7367" y="1963"/>
                  <a:pt x="7379" y="1963"/>
                  <a:pt x="7385" y="1958"/>
                </a:cubicBezTo>
                <a:cubicBezTo>
                  <a:pt x="7503" y="1881"/>
                  <a:pt x="7615" y="1810"/>
                  <a:pt x="7728" y="1733"/>
                </a:cubicBezTo>
                <a:cubicBezTo>
                  <a:pt x="7739" y="1727"/>
                  <a:pt x="7751" y="1715"/>
                  <a:pt x="7757" y="1703"/>
                </a:cubicBezTo>
                <a:cubicBezTo>
                  <a:pt x="7757" y="1703"/>
                  <a:pt x="7763" y="1703"/>
                  <a:pt x="7769" y="1697"/>
                </a:cubicBezTo>
                <a:cubicBezTo>
                  <a:pt x="7810" y="1680"/>
                  <a:pt x="7852" y="1650"/>
                  <a:pt x="7893" y="1626"/>
                </a:cubicBezTo>
                <a:cubicBezTo>
                  <a:pt x="7893" y="1621"/>
                  <a:pt x="7899" y="1615"/>
                  <a:pt x="7899" y="1609"/>
                </a:cubicBezTo>
                <a:cubicBezTo>
                  <a:pt x="7905" y="1609"/>
                  <a:pt x="7905" y="1603"/>
                  <a:pt x="7911" y="1603"/>
                </a:cubicBezTo>
                <a:cubicBezTo>
                  <a:pt x="7964" y="1597"/>
                  <a:pt x="8000" y="1561"/>
                  <a:pt x="8029" y="1520"/>
                </a:cubicBezTo>
                <a:cubicBezTo>
                  <a:pt x="8048" y="1515"/>
                  <a:pt x="8070" y="1509"/>
                  <a:pt x="8087" y="1509"/>
                </a:cubicBezTo>
                <a:close/>
                <a:moveTo>
                  <a:pt x="13488" y="3380"/>
                </a:moveTo>
                <a:cubicBezTo>
                  <a:pt x="13512" y="3380"/>
                  <a:pt x="13536" y="3393"/>
                  <a:pt x="13563" y="3430"/>
                </a:cubicBezTo>
                <a:cubicBezTo>
                  <a:pt x="13551" y="3442"/>
                  <a:pt x="13534" y="3453"/>
                  <a:pt x="13522" y="3465"/>
                </a:cubicBezTo>
                <a:cubicBezTo>
                  <a:pt x="13489" y="3475"/>
                  <a:pt x="13458" y="3498"/>
                  <a:pt x="13428" y="3498"/>
                </a:cubicBezTo>
                <a:cubicBezTo>
                  <a:pt x="13404" y="3498"/>
                  <a:pt x="13380" y="3483"/>
                  <a:pt x="13356" y="3436"/>
                </a:cubicBezTo>
                <a:cubicBezTo>
                  <a:pt x="13402" y="3424"/>
                  <a:pt x="13444" y="3380"/>
                  <a:pt x="13488" y="3380"/>
                </a:cubicBezTo>
                <a:close/>
                <a:moveTo>
                  <a:pt x="20492" y="3589"/>
                </a:moveTo>
                <a:cubicBezTo>
                  <a:pt x="20504" y="3589"/>
                  <a:pt x="20510" y="3601"/>
                  <a:pt x="20522" y="3607"/>
                </a:cubicBezTo>
                <a:cubicBezTo>
                  <a:pt x="20510" y="3613"/>
                  <a:pt x="20504" y="3625"/>
                  <a:pt x="20498" y="3625"/>
                </a:cubicBezTo>
                <a:cubicBezTo>
                  <a:pt x="20496" y="3626"/>
                  <a:pt x="20494" y="3626"/>
                  <a:pt x="20492" y="3626"/>
                </a:cubicBezTo>
                <a:cubicBezTo>
                  <a:pt x="20482" y="3626"/>
                  <a:pt x="20474" y="3618"/>
                  <a:pt x="20469" y="3613"/>
                </a:cubicBezTo>
                <a:cubicBezTo>
                  <a:pt x="20475" y="3607"/>
                  <a:pt x="20486" y="3595"/>
                  <a:pt x="20492" y="3589"/>
                </a:cubicBezTo>
                <a:close/>
                <a:moveTo>
                  <a:pt x="12664" y="160"/>
                </a:moveTo>
                <a:cubicBezTo>
                  <a:pt x="12670" y="166"/>
                  <a:pt x="12676" y="166"/>
                  <a:pt x="12682" y="172"/>
                </a:cubicBezTo>
                <a:cubicBezTo>
                  <a:pt x="12765" y="278"/>
                  <a:pt x="12901" y="290"/>
                  <a:pt x="13019" y="326"/>
                </a:cubicBezTo>
                <a:cubicBezTo>
                  <a:pt x="13616" y="515"/>
                  <a:pt x="14107" y="834"/>
                  <a:pt x="14468" y="1354"/>
                </a:cubicBezTo>
                <a:cubicBezTo>
                  <a:pt x="14509" y="1408"/>
                  <a:pt x="14539" y="1455"/>
                  <a:pt x="14468" y="1502"/>
                </a:cubicBezTo>
                <a:cubicBezTo>
                  <a:pt x="14048" y="1585"/>
                  <a:pt x="13646" y="1715"/>
                  <a:pt x="13256" y="1887"/>
                </a:cubicBezTo>
                <a:cubicBezTo>
                  <a:pt x="12694" y="2129"/>
                  <a:pt x="12203" y="2490"/>
                  <a:pt x="11683" y="2797"/>
                </a:cubicBezTo>
                <a:cubicBezTo>
                  <a:pt x="11328" y="3004"/>
                  <a:pt x="10968" y="3199"/>
                  <a:pt x="10583" y="3347"/>
                </a:cubicBezTo>
                <a:cubicBezTo>
                  <a:pt x="10305" y="3453"/>
                  <a:pt x="10016" y="3512"/>
                  <a:pt x="9732" y="3583"/>
                </a:cubicBezTo>
                <a:cubicBezTo>
                  <a:pt x="9440" y="3658"/>
                  <a:pt x="9151" y="3695"/>
                  <a:pt x="8861" y="3695"/>
                </a:cubicBezTo>
                <a:cubicBezTo>
                  <a:pt x="8622" y="3695"/>
                  <a:pt x="8382" y="3670"/>
                  <a:pt x="8141" y="3619"/>
                </a:cubicBezTo>
                <a:cubicBezTo>
                  <a:pt x="7911" y="3572"/>
                  <a:pt x="7674" y="3542"/>
                  <a:pt x="7479" y="3377"/>
                </a:cubicBezTo>
                <a:cubicBezTo>
                  <a:pt x="7509" y="3341"/>
                  <a:pt x="7527" y="3306"/>
                  <a:pt x="7556" y="3282"/>
                </a:cubicBezTo>
                <a:cubicBezTo>
                  <a:pt x="7745" y="3128"/>
                  <a:pt x="7887" y="2933"/>
                  <a:pt x="8035" y="2738"/>
                </a:cubicBezTo>
                <a:cubicBezTo>
                  <a:pt x="8337" y="2336"/>
                  <a:pt x="8544" y="1887"/>
                  <a:pt x="8614" y="1384"/>
                </a:cubicBezTo>
                <a:cubicBezTo>
                  <a:pt x="8638" y="1230"/>
                  <a:pt x="8703" y="1153"/>
                  <a:pt x="8833" y="1106"/>
                </a:cubicBezTo>
                <a:cubicBezTo>
                  <a:pt x="8898" y="1083"/>
                  <a:pt x="8957" y="1059"/>
                  <a:pt x="9016" y="1029"/>
                </a:cubicBezTo>
                <a:cubicBezTo>
                  <a:pt x="9070" y="1000"/>
                  <a:pt x="9129" y="988"/>
                  <a:pt x="9176" y="941"/>
                </a:cubicBezTo>
                <a:cubicBezTo>
                  <a:pt x="9218" y="941"/>
                  <a:pt x="9253" y="917"/>
                  <a:pt x="9288" y="881"/>
                </a:cubicBezTo>
                <a:cubicBezTo>
                  <a:pt x="9306" y="881"/>
                  <a:pt x="9324" y="876"/>
                  <a:pt x="9342" y="870"/>
                </a:cubicBezTo>
                <a:cubicBezTo>
                  <a:pt x="9365" y="858"/>
                  <a:pt x="9395" y="846"/>
                  <a:pt x="9413" y="828"/>
                </a:cubicBezTo>
                <a:cubicBezTo>
                  <a:pt x="9419" y="828"/>
                  <a:pt x="9430" y="822"/>
                  <a:pt x="9442" y="822"/>
                </a:cubicBezTo>
                <a:cubicBezTo>
                  <a:pt x="9543" y="793"/>
                  <a:pt x="9643" y="751"/>
                  <a:pt x="9726" y="686"/>
                </a:cubicBezTo>
                <a:cubicBezTo>
                  <a:pt x="9785" y="680"/>
                  <a:pt x="9832" y="657"/>
                  <a:pt x="9880" y="621"/>
                </a:cubicBezTo>
                <a:cubicBezTo>
                  <a:pt x="9957" y="610"/>
                  <a:pt x="10022" y="580"/>
                  <a:pt x="10081" y="533"/>
                </a:cubicBezTo>
                <a:cubicBezTo>
                  <a:pt x="10134" y="515"/>
                  <a:pt x="10205" y="533"/>
                  <a:pt x="10211" y="444"/>
                </a:cubicBezTo>
                <a:cubicBezTo>
                  <a:pt x="10223" y="461"/>
                  <a:pt x="10236" y="467"/>
                  <a:pt x="10249" y="467"/>
                </a:cubicBezTo>
                <a:cubicBezTo>
                  <a:pt x="10268" y="467"/>
                  <a:pt x="10288" y="454"/>
                  <a:pt x="10305" y="444"/>
                </a:cubicBezTo>
                <a:cubicBezTo>
                  <a:pt x="10310" y="445"/>
                  <a:pt x="10315" y="445"/>
                  <a:pt x="10319" y="445"/>
                </a:cubicBezTo>
                <a:cubicBezTo>
                  <a:pt x="10348" y="445"/>
                  <a:pt x="10373" y="429"/>
                  <a:pt x="10388" y="409"/>
                </a:cubicBezTo>
                <a:cubicBezTo>
                  <a:pt x="10477" y="373"/>
                  <a:pt x="10589" y="397"/>
                  <a:pt x="10642" y="284"/>
                </a:cubicBezTo>
                <a:cubicBezTo>
                  <a:pt x="10642" y="284"/>
                  <a:pt x="10642" y="284"/>
                  <a:pt x="10642" y="278"/>
                </a:cubicBezTo>
                <a:cubicBezTo>
                  <a:pt x="10651" y="283"/>
                  <a:pt x="10659" y="287"/>
                  <a:pt x="10667" y="287"/>
                </a:cubicBezTo>
                <a:cubicBezTo>
                  <a:pt x="10671" y="287"/>
                  <a:pt x="10674" y="286"/>
                  <a:pt x="10678" y="284"/>
                </a:cubicBezTo>
                <a:cubicBezTo>
                  <a:pt x="10712" y="296"/>
                  <a:pt x="10747" y="301"/>
                  <a:pt x="10781" y="301"/>
                </a:cubicBezTo>
                <a:cubicBezTo>
                  <a:pt x="10847" y="301"/>
                  <a:pt x="10913" y="284"/>
                  <a:pt x="10979" y="273"/>
                </a:cubicBezTo>
                <a:cubicBezTo>
                  <a:pt x="11326" y="201"/>
                  <a:pt x="11678" y="161"/>
                  <a:pt x="12032" y="161"/>
                </a:cubicBezTo>
                <a:cubicBezTo>
                  <a:pt x="12203" y="161"/>
                  <a:pt x="12375" y="170"/>
                  <a:pt x="12546" y="190"/>
                </a:cubicBezTo>
                <a:cubicBezTo>
                  <a:pt x="12562" y="193"/>
                  <a:pt x="12582" y="201"/>
                  <a:pt x="12601" y="201"/>
                </a:cubicBezTo>
                <a:cubicBezTo>
                  <a:pt x="12617" y="201"/>
                  <a:pt x="12632" y="194"/>
                  <a:pt x="12641" y="172"/>
                </a:cubicBezTo>
                <a:cubicBezTo>
                  <a:pt x="12653" y="166"/>
                  <a:pt x="12659" y="166"/>
                  <a:pt x="12664" y="160"/>
                </a:cubicBezTo>
                <a:close/>
                <a:moveTo>
                  <a:pt x="3491" y="3792"/>
                </a:moveTo>
                <a:cubicBezTo>
                  <a:pt x="3504" y="3792"/>
                  <a:pt x="3515" y="3801"/>
                  <a:pt x="3524" y="3814"/>
                </a:cubicBezTo>
                <a:cubicBezTo>
                  <a:pt x="3536" y="3832"/>
                  <a:pt x="3530" y="3849"/>
                  <a:pt x="3512" y="3849"/>
                </a:cubicBezTo>
                <a:cubicBezTo>
                  <a:pt x="3508" y="3851"/>
                  <a:pt x="3504" y="3851"/>
                  <a:pt x="3501" y="3851"/>
                </a:cubicBezTo>
                <a:cubicBezTo>
                  <a:pt x="3484" y="3851"/>
                  <a:pt x="3475" y="3840"/>
                  <a:pt x="3465" y="3826"/>
                </a:cubicBezTo>
                <a:cubicBezTo>
                  <a:pt x="3471" y="3814"/>
                  <a:pt x="3471" y="3796"/>
                  <a:pt x="3477" y="3796"/>
                </a:cubicBezTo>
                <a:cubicBezTo>
                  <a:pt x="3482" y="3793"/>
                  <a:pt x="3487" y="3792"/>
                  <a:pt x="3491" y="3792"/>
                </a:cubicBezTo>
                <a:close/>
                <a:moveTo>
                  <a:pt x="1270" y="2341"/>
                </a:moveTo>
                <a:cubicBezTo>
                  <a:pt x="1454" y="2341"/>
                  <a:pt x="1630" y="2399"/>
                  <a:pt x="1798" y="2478"/>
                </a:cubicBezTo>
                <a:cubicBezTo>
                  <a:pt x="2010" y="2572"/>
                  <a:pt x="2205" y="2697"/>
                  <a:pt x="2395" y="2838"/>
                </a:cubicBezTo>
                <a:cubicBezTo>
                  <a:pt x="2427" y="2857"/>
                  <a:pt x="2453" y="2894"/>
                  <a:pt x="2491" y="2894"/>
                </a:cubicBezTo>
                <a:cubicBezTo>
                  <a:pt x="2501" y="2894"/>
                  <a:pt x="2512" y="2892"/>
                  <a:pt x="2525" y="2886"/>
                </a:cubicBezTo>
                <a:lnTo>
                  <a:pt x="2525" y="2886"/>
                </a:lnTo>
                <a:cubicBezTo>
                  <a:pt x="2519" y="2974"/>
                  <a:pt x="2566" y="3004"/>
                  <a:pt x="2643" y="3004"/>
                </a:cubicBezTo>
                <a:cubicBezTo>
                  <a:pt x="2625" y="3051"/>
                  <a:pt x="2667" y="3069"/>
                  <a:pt x="2690" y="3099"/>
                </a:cubicBezTo>
                <a:cubicBezTo>
                  <a:pt x="2814" y="3235"/>
                  <a:pt x="2939" y="3365"/>
                  <a:pt x="3063" y="3501"/>
                </a:cubicBezTo>
                <a:cubicBezTo>
                  <a:pt x="3092" y="3536"/>
                  <a:pt x="3134" y="3560"/>
                  <a:pt x="3110" y="3637"/>
                </a:cubicBezTo>
                <a:cubicBezTo>
                  <a:pt x="2885" y="3625"/>
                  <a:pt x="2667" y="3583"/>
                  <a:pt x="2448" y="3530"/>
                </a:cubicBezTo>
                <a:cubicBezTo>
                  <a:pt x="2401" y="3518"/>
                  <a:pt x="2377" y="3477"/>
                  <a:pt x="2341" y="3442"/>
                </a:cubicBezTo>
                <a:cubicBezTo>
                  <a:pt x="2229" y="3300"/>
                  <a:pt x="2129" y="3146"/>
                  <a:pt x="2022" y="2998"/>
                </a:cubicBezTo>
                <a:cubicBezTo>
                  <a:pt x="1892" y="2815"/>
                  <a:pt x="1721" y="2697"/>
                  <a:pt x="1502" y="2649"/>
                </a:cubicBezTo>
                <a:cubicBezTo>
                  <a:pt x="1480" y="2644"/>
                  <a:pt x="1457" y="2642"/>
                  <a:pt x="1435" y="2642"/>
                </a:cubicBezTo>
                <a:cubicBezTo>
                  <a:pt x="1320" y="2642"/>
                  <a:pt x="1209" y="2702"/>
                  <a:pt x="1165" y="2791"/>
                </a:cubicBezTo>
                <a:cubicBezTo>
                  <a:pt x="1112" y="2904"/>
                  <a:pt x="1147" y="3022"/>
                  <a:pt x="1254" y="3122"/>
                </a:cubicBezTo>
                <a:cubicBezTo>
                  <a:pt x="1354" y="3223"/>
                  <a:pt x="1472" y="3300"/>
                  <a:pt x="1602" y="3341"/>
                </a:cubicBezTo>
                <a:cubicBezTo>
                  <a:pt x="1863" y="3418"/>
                  <a:pt x="2010" y="3607"/>
                  <a:pt x="2135" y="3826"/>
                </a:cubicBezTo>
                <a:cubicBezTo>
                  <a:pt x="2353" y="3962"/>
                  <a:pt x="2383" y="4204"/>
                  <a:pt x="2501" y="4417"/>
                </a:cubicBezTo>
                <a:cubicBezTo>
                  <a:pt x="2476" y="4421"/>
                  <a:pt x="2452" y="4423"/>
                  <a:pt x="2430" y="4423"/>
                </a:cubicBezTo>
                <a:cubicBezTo>
                  <a:pt x="2361" y="4423"/>
                  <a:pt x="2307" y="4404"/>
                  <a:pt x="2253" y="4382"/>
                </a:cubicBezTo>
                <a:cubicBezTo>
                  <a:pt x="2188" y="4376"/>
                  <a:pt x="2123" y="4370"/>
                  <a:pt x="2064" y="4364"/>
                </a:cubicBezTo>
                <a:cubicBezTo>
                  <a:pt x="2059" y="4364"/>
                  <a:pt x="2054" y="4365"/>
                  <a:pt x="2050" y="4365"/>
                </a:cubicBezTo>
                <a:cubicBezTo>
                  <a:pt x="2004" y="4365"/>
                  <a:pt x="1972" y="4338"/>
                  <a:pt x="1939" y="4311"/>
                </a:cubicBezTo>
                <a:cubicBezTo>
                  <a:pt x="1874" y="4287"/>
                  <a:pt x="1815" y="4263"/>
                  <a:pt x="1756" y="4246"/>
                </a:cubicBezTo>
                <a:cubicBezTo>
                  <a:pt x="1472" y="4157"/>
                  <a:pt x="1230" y="3985"/>
                  <a:pt x="976" y="3838"/>
                </a:cubicBezTo>
                <a:cubicBezTo>
                  <a:pt x="727" y="3696"/>
                  <a:pt x="603" y="3447"/>
                  <a:pt x="497" y="3187"/>
                </a:cubicBezTo>
                <a:cubicBezTo>
                  <a:pt x="414" y="3087"/>
                  <a:pt x="402" y="2963"/>
                  <a:pt x="396" y="2838"/>
                </a:cubicBezTo>
                <a:cubicBezTo>
                  <a:pt x="396" y="2596"/>
                  <a:pt x="485" y="2460"/>
                  <a:pt x="716" y="2389"/>
                </a:cubicBezTo>
                <a:cubicBezTo>
                  <a:pt x="820" y="2359"/>
                  <a:pt x="928" y="2341"/>
                  <a:pt x="1040" y="2341"/>
                </a:cubicBezTo>
                <a:cubicBezTo>
                  <a:pt x="1079" y="2341"/>
                  <a:pt x="1119" y="2343"/>
                  <a:pt x="1159" y="2348"/>
                </a:cubicBezTo>
                <a:cubicBezTo>
                  <a:pt x="1196" y="2343"/>
                  <a:pt x="1233" y="2341"/>
                  <a:pt x="1270" y="2341"/>
                </a:cubicBezTo>
                <a:close/>
                <a:moveTo>
                  <a:pt x="6478" y="2683"/>
                </a:moveTo>
                <a:cubicBezTo>
                  <a:pt x="6507" y="2683"/>
                  <a:pt x="6520" y="2718"/>
                  <a:pt x="6551" y="2797"/>
                </a:cubicBezTo>
                <a:cubicBezTo>
                  <a:pt x="6616" y="2980"/>
                  <a:pt x="6699" y="3158"/>
                  <a:pt x="6858" y="3288"/>
                </a:cubicBezTo>
                <a:cubicBezTo>
                  <a:pt x="6888" y="3306"/>
                  <a:pt x="6906" y="3335"/>
                  <a:pt x="6929" y="3359"/>
                </a:cubicBezTo>
                <a:cubicBezTo>
                  <a:pt x="6977" y="3406"/>
                  <a:pt x="6965" y="3453"/>
                  <a:pt x="6918" y="3489"/>
                </a:cubicBezTo>
                <a:cubicBezTo>
                  <a:pt x="6817" y="3572"/>
                  <a:pt x="6717" y="3660"/>
                  <a:pt x="6598" y="3719"/>
                </a:cubicBezTo>
                <a:cubicBezTo>
                  <a:pt x="5865" y="4104"/>
                  <a:pt x="5085" y="4358"/>
                  <a:pt x="4263" y="4476"/>
                </a:cubicBezTo>
                <a:cubicBezTo>
                  <a:pt x="4241" y="4485"/>
                  <a:pt x="4223" y="4490"/>
                  <a:pt x="4203" y="4490"/>
                </a:cubicBezTo>
                <a:cubicBezTo>
                  <a:pt x="4196" y="4490"/>
                  <a:pt x="4188" y="4490"/>
                  <a:pt x="4180" y="4488"/>
                </a:cubicBezTo>
                <a:lnTo>
                  <a:pt x="4103" y="4488"/>
                </a:lnTo>
                <a:cubicBezTo>
                  <a:pt x="3997" y="4488"/>
                  <a:pt x="3997" y="4405"/>
                  <a:pt x="3985" y="4334"/>
                </a:cubicBezTo>
                <a:cubicBezTo>
                  <a:pt x="3932" y="4216"/>
                  <a:pt x="3879" y="4098"/>
                  <a:pt x="3825" y="3980"/>
                </a:cubicBezTo>
                <a:cubicBezTo>
                  <a:pt x="3772" y="3926"/>
                  <a:pt x="3695" y="3867"/>
                  <a:pt x="3731" y="3790"/>
                </a:cubicBezTo>
                <a:cubicBezTo>
                  <a:pt x="3746" y="3758"/>
                  <a:pt x="3778" y="3750"/>
                  <a:pt x="3815" y="3750"/>
                </a:cubicBezTo>
                <a:cubicBezTo>
                  <a:pt x="3846" y="3750"/>
                  <a:pt x="3880" y="3756"/>
                  <a:pt x="3909" y="3756"/>
                </a:cubicBezTo>
                <a:cubicBezTo>
                  <a:pt x="3915" y="3756"/>
                  <a:pt x="3921" y="3755"/>
                  <a:pt x="3926" y="3755"/>
                </a:cubicBezTo>
                <a:cubicBezTo>
                  <a:pt x="3928" y="3753"/>
                  <a:pt x="3930" y="3752"/>
                  <a:pt x="3932" y="3752"/>
                </a:cubicBezTo>
                <a:cubicBezTo>
                  <a:pt x="3936" y="3752"/>
                  <a:pt x="3940" y="3755"/>
                  <a:pt x="3944" y="3755"/>
                </a:cubicBezTo>
                <a:cubicBezTo>
                  <a:pt x="4026" y="3737"/>
                  <a:pt x="4115" y="3719"/>
                  <a:pt x="4198" y="3702"/>
                </a:cubicBezTo>
                <a:cubicBezTo>
                  <a:pt x="4399" y="3660"/>
                  <a:pt x="4612" y="3648"/>
                  <a:pt x="4807" y="3560"/>
                </a:cubicBezTo>
                <a:cubicBezTo>
                  <a:pt x="5215" y="3377"/>
                  <a:pt x="5629" y="3193"/>
                  <a:pt x="6013" y="2957"/>
                </a:cubicBezTo>
                <a:cubicBezTo>
                  <a:pt x="6137" y="2880"/>
                  <a:pt x="6261" y="2809"/>
                  <a:pt x="6380" y="2732"/>
                </a:cubicBezTo>
                <a:cubicBezTo>
                  <a:pt x="6429" y="2700"/>
                  <a:pt x="6457" y="2683"/>
                  <a:pt x="6478" y="2683"/>
                </a:cubicBezTo>
                <a:close/>
                <a:moveTo>
                  <a:pt x="2566" y="3696"/>
                </a:moveTo>
                <a:cubicBezTo>
                  <a:pt x="2773" y="3714"/>
                  <a:pt x="2974" y="3737"/>
                  <a:pt x="3181" y="3767"/>
                </a:cubicBezTo>
                <a:cubicBezTo>
                  <a:pt x="3234" y="3773"/>
                  <a:pt x="3287" y="3784"/>
                  <a:pt x="3323" y="3832"/>
                </a:cubicBezTo>
                <a:cubicBezTo>
                  <a:pt x="3471" y="4021"/>
                  <a:pt x="3630" y="4198"/>
                  <a:pt x="3743" y="4411"/>
                </a:cubicBezTo>
                <a:cubicBezTo>
                  <a:pt x="3796" y="4500"/>
                  <a:pt x="3784" y="4523"/>
                  <a:pt x="3672" y="4523"/>
                </a:cubicBezTo>
                <a:cubicBezTo>
                  <a:pt x="3447" y="4518"/>
                  <a:pt x="3216" y="4500"/>
                  <a:pt x="2992" y="4494"/>
                </a:cubicBezTo>
                <a:cubicBezTo>
                  <a:pt x="2933" y="4488"/>
                  <a:pt x="2897" y="4464"/>
                  <a:pt x="2874" y="4405"/>
                </a:cubicBezTo>
                <a:cubicBezTo>
                  <a:pt x="2791" y="4169"/>
                  <a:pt x="2684" y="3938"/>
                  <a:pt x="2537" y="3731"/>
                </a:cubicBezTo>
                <a:cubicBezTo>
                  <a:pt x="2548" y="3719"/>
                  <a:pt x="2554" y="3708"/>
                  <a:pt x="2566" y="3696"/>
                </a:cubicBezTo>
                <a:close/>
                <a:moveTo>
                  <a:pt x="14111" y="4576"/>
                </a:moveTo>
                <a:cubicBezTo>
                  <a:pt x="14132" y="4576"/>
                  <a:pt x="14148" y="4580"/>
                  <a:pt x="14148" y="4606"/>
                </a:cubicBezTo>
                <a:cubicBezTo>
                  <a:pt x="14148" y="4644"/>
                  <a:pt x="14122" y="4648"/>
                  <a:pt x="14096" y="4648"/>
                </a:cubicBezTo>
                <a:cubicBezTo>
                  <a:pt x="14090" y="4648"/>
                  <a:pt x="14083" y="4648"/>
                  <a:pt x="14077" y="4648"/>
                </a:cubicBezTo>
                <a:cubicBezTo>
                  <a:pt x="14083" y="4624"/>
                  <a:pt x="14089" y="4600"/>
                  <a:pt x="14089" y="4577"/>
                </a:cubicBezTo>
                <a:cubicBezTo>
                  <a:pt x="14097" y="4577"/>
                  <a:pt x="14104" y="4576"/>
                  <a:pt x="14111" y="4576"/>
                </a:cubicBezTo>
                <a:close/>
                <a:moveTo>
                  <a:pt x="13149" y="4648"/>
                </a:moveTo>
                <a:cubicBezTo>
                  <a:pt x="13161" y="4648"/>
                  <a:pt x="13179" y="4659"/>
                  <a:pt x="13179" y="4665"/>
                </a:cubicBezTo>
                <a:cubicBezTo>
                  <a:pt x="13179" y="4689"/>
                  <a:pt x="13167" y="4695"/>
                  <a:pt x="13149" y="4695"/>
                </a:cubicBezTo>
                <a:cubicBezTo>
                  <a:pt x="13137" y="4689"/>
                  <a:pt x="13131" y="4677"/>
                  <a:pt x="13126" y="4665"/>
                </a:cubicBezTo>
                <a:cubicBezTo>
                  <a:pt x="13131" y="4659"/>
                  <a:pt x="13143" y="4648"/>
                  <a:pt x="13149" y="4648"/>
                </a:cubicBezTo>
                <a:close/>
                <a:moveTo>
                  <a:pt x="13903" y="4647"/>
                </a:moveTo>
                <a:cubicBezTo>
                  <a:pt x="13952" y="4647"/>
                  <a:pt x="13936" y="4696"/>
                  <a:pt x="13953" y="4725"/>
                </a:cubicBezTo>
                <a:cubicBezTo>
                  <a:pt x="13930" y="4725"/>
                  <a:pt x="13906" y="4730"/>
                  <a:pt x="13882" y="4730"/>
                </a:cubicBezTo>
                <a:cubicBezTo>
                  <a:pt x="13871" y="4725"/>
                  <a:pt x="13859" y="4719"/>
                  <a:pt x="13847" y="4719"/>
                </a:cubicBezTo>
                <a:cubicBezTo>
                  <a:pt x="13853" y="4689"/>
                  <a:pt x="13853" y="4654"/>
                  <a:pt x="13894" y="4648"/>
                </a:cubicBezTo>
                <a:cubicBezTo>
                  <a:pt x="13897" y="4647"/>
                  <a:pt x="13900" y="4647"/>
                  <a:pt x="13903" y="4647"/>
                </a:cubicBezTo>
                <a:close/>
                <a:moveTo>
                  <a:pt x="13764" y="4571"/>
                </a:moveTo>
                <a:cubicBezTo>
                  <a:pt x="13788" y="4612"/>
                  <a:pt x="13817" y="4654"/>
                  <a:pt x="13746" y="4689"/>
                </a:cubicBezTo>
                <a:cubicBezTo>
                  <a:pt x="13717" y="4707"/>
                  <a:pt x="13717" y="4730"/>
                  <a:pt x="13723" y="4766"/>
                </a:cubicBezTo>
                <a:cubicBezTo>
                  <a:pt x="13681" y="4772"/>
                  <a:pt x="13646" y="4772"/>
                  <a:pt x="13604" y="4772"/>
                </a:cubicBezTo>
                <a:cubicBezTo>
                  <a:pt x="13599" y="4689"/>
                  <a:pt x="13711" y="4665"/>
                  <a:pt x="13699" y="4583"/>
                </a:cubicBezTo>
                <a:cubicBezTo>
                  <a:pt x="13717" y="4583"/>
                  <a:pt x="13740" y="4577"/>
                  <a:pt x="13758" y="4571"/>
                </a:cubicBezTo>
                <a:close/>
                <a:moveTo>
                  <a:pt x="14061" y="4687"/>
                </a:moveTo>
                <a:cubicBezTo>
                  <a:pt x="14066" y="4687"/>
                  <a:pt x="14072" y="4688"/>
                  <a:pt x="14077" y="4689"/>
                </a:cubicBezTo>
                <a:cubicBezTo>
                  <a:pt x="14058" y="4761"/>
                  <a:pt x="14044" y="4789"/>
                  <a:pt x="14016" y="4789"/>
                </a:cubicBezTo>
                <a:cubicBezTo>
                  <a:pt x="14001" y="4789"/>
                  <a:pt x="13981" y="4781"/>
                  <a:pt x="13953" y="4766"/>
                </a:cubicBezTo>
                <a:cubicBezTo>
                  <a:pt x="13953" y="4754"/>
                  <a:pt x="13953" y="4736"/>
                  <a:pt x="13959" y="4725"/>
                </a:cubicBezTo>
                <a:cubicBezTo>
                  <a:pt x="13995" y="4719"/>
                  <a:pt x="14023" y="4687"/>
                  <a:pt x="14061" y="4687"/>
                </a:cubicBezTo>
                <a:close/>
                <a:moveTo>
                  <a:pt x="17370" y="4879"/>
                </a:moveTo>
                <a:cubicBezTo>
                  <a:pt x="17381" y="4879"/>
                  <a:pt x="17391" y="4885"/>
                  <a:pt x="17400" y="4902"/>
                </a:cubicBezTo>
                <a:cubicBezTo>
                  <a:pt x="17412" y="4926"/>
                  <a:pt x="17382" y="4943"/>
                  <a:pt x="17353" y="4949"/>
                </a:cubicBezTo>
                <a:cubicBezTo>
                  <a:pt x="17345" y="4955"/>
                  <a:pt x="17336" y="4957"/>
                  <a:pt x="17328" y="4957"/>
                </a:cubicBezTo>
                <a:cubicBezTo>
                  <a:pt x="17318" y="4957"/>
                  <a:pt x="17309" y="4953"/>
                  <a:pt x="17306" y="4943"/>
                </a:cubicBezTo>
                <a:cubicBezTo>
                  <a:pt x="17300" y="4937"/>
                  <a:pt x="17317" y="4920"/>
                  <a:pt x="17323" y="4908"/>
                </a:cubicBezTo>
                <a:cubicBezTo>
                  <a:pt x="17338" y="4894"/>
                  <a:pt x="17354" y="4879"/>
                  <a:pt x="17370" y="4879"/>
                </a:cubicBezTo>
                <a:close/>
                <a:moveTo>
                  <a:pt x="17384" y="4138"/>
                </a:moveTo>
                <a:cubicBezTo>
                  <a:pt x="17522" y="4138"/>
                  <a:pt x="17661" y="4144"/>
                  <a:pt x="17802" y="4157"/>
                </a:cubicBezTo>
                <a:cubicBezTo>
                  <a:pt x="17785" y="4246"/>
                  <a:pt x="17731" y="4299"/>
                  <a:pt x="17690" y="4352"/>
                </a:cubicBezTo>
                <a:cubicBezTo>
                  <a:pt x="17495" y="4624"/>
                  <a:pt x="17264" y="4855"/>
                  <a:pt x="17004" y="5073"/>
                </a:cubicBezTo>
                <a:cubicBezTo>
                  <a:pt x="16614" y="5399"/>
                  <a:pt x="16165" y="5594"/>
                  <a:pt x="15662" y="5659"/>
                </a:cubicBezTo>
                <a:cubicBezTo>
                  <a:pt x="15611" y="5666"/>
                  <a:pt x="15559" y="5670"/>
                  <a:pt x="15507" y="5670"/>
                </a:cubicBezTo>
                <a:cubicBezTo>
                  <a:pt x="15391" y="5670"/>
                  <a:pt x="15274" y="5650"/>
                  <a:pt x="15159" y="5605"/>
                </a:cubicBezTo>
                <a:cubicBezTo>
                  <a:pt x="14982" y="5535"/>
                  <a:pt x="14929" y="5404"/>
                  <a:pt x="15018" y="5233"/>
                </a:cubicBezTo>
                <a:cubicBezTo>
                  <a:pt x="15177" y="4920"/>
                  <a:pt x="15396" y="4659"/>
                  <a:pt x="15721" y="4506"/>
                </a:cubicBezTo>
                <a:cubicBezTo>
                  <a:pt x="16252" y="4252"/>
                  <a:pt x="16802" y="4138"/>
                  <a:pt x="17384" y="4138"/>
                </a:cubicBezTo>
                <a:close/>
                <a:moveTo>
                  <a:pt x="16194" y="5653"/>
                </a:moveTo>
                <a:cubicBezTo>
                  <a:pt x="16212" y="5659"/>
                  <a:pt x="16230" y="5665"/>
                  <a:pt x="16230" y="5688"/>
                </a:cubicBezTo>
                <a:cubicBezTo>
                  <a:pt x="16230" y="5718"/>
                  <a:pt x="16206" y="5730"/>
                  <a:pt x="16182" y="5730"/>
                </a:cubicBezTo>
                <a:cubicBezTo>
                  <a:pt x="16178" y="5730"/>
                  <a:pt x="16175" y="5731"/>
                  <a:pt x="16171" y="5731"/>
                </a:cubicBezTo>
                <a:cubicBezTo>
                  <a:pt x="16147" y="5731"/>
                  <a:pt x="16130" y="5714"/>
                  <a:pt x="16135" y="5688"/>
                </a:cubicBezTo>
                <a:cubicBezTo>
                  <a:pt x="16141" y="5665"/>
                  <a:pt x="16165" y="5653"/>
                  <a:pt x="16194" y="5653"/>
                </a:cubicBezTo>
                <a:close/>
                <a:moveTo>
                  <a:pt x="15174" y="5728"/>
                </a:moveTo>
                <a:cubicBezTo>
                  <a:pt x="15189" y="5728"/>
                  <a:pt x="15201" y="5740"/>
                  <a:pt x="15201" y="5759"/>
                </a:cubicBezTo>
                <a:cubicBezTo>
                  <a:pt x="15195" y="5789"/>
                  <a:pt x="15171" y="5801"/>
                  <a:pt x="15148" y="5801"/>
                </a:cubicBezTo>
                <a:cubicBezTo>
                  <a:pt x="15130" y="5801"/>
                  <a:pt x="15106" y="5789"/>
                  <a:pt x="15112" y="5771"/>
                </a:cubicBezTo>
                <a:cubicBezTo>
                  <a:pt x="15118" y="5741"/>
                  <a:pt x="15142" y="5730"/>
                  <a:pt x="15165" y="5730"/>
                </a:cubicBezTo>
                <a:cubicBezTo>
                  <a:pt x="15168" y="5729"/>
                  <a:pt x="15171" y="5728"/>
                  <a:pt x="15174" y="5728"/>
                </a:cubicBezTo>
                <a:close/>
                <a:moveTo>
                  <a:pt x="15420" y="5984"/>
                </a:moveTo>
                <a:cubicBezTo>
                  <a:pt x="15425" y="5996"/>
                  <a:pt x="15443" y="6002"/>
                  <a:pt x="15443" y="6007"/>
                </a:cubicBezTo>
                <a:cubicBezTo>
                  <a:pt x="15437" y="6031"/>
                  <a:pt x="15425" y="6043"/>
                  <a:pt x="15402" y="6043"/>
                </a:cubicBezTo>
                <a:cubicBezTo>
                  <a:pt x="15396" y="6043"/>
                  <a:pt x="15384" y="6025"/>
                  <a:pt x="15384" y="6019"/>
                </a:cubicBezTo>
                <a:cubicBezTo>
                  <a:pt x="15384" y="5996"/>
                  <a:pt x="15396" y="5984"/>
                  <a:pt x="15420" y="5984"/>
                </a:cubicBezTo>
                <a:close/>
                <a:moveTo>
                  <a:pt x="3104" y="4618"/>
                </a:moveTo>
                <a:cubicBezTo>
                  <a:pt x="3146" y="4618"/>
                  <a:pt x="3187" y="4621"/>
                  <a:pt x="3228" y="4624"/>
                </a:cubicBezTo>
                <a:cubicBezTo>
                  <a:pt x="3324" y="4628"/>
                  <a:pt x="3423" y="4642"/>
                  <a:pt x="3518" y="4642"/>
                </a:cubicBezTo>
                <a:cubicBezTo>
                  <a:pt x="3552" y="4642"/>
                  <a:pt x="3586" y="4641"/>
                  <a:pt x="3619" y="4636"/>
                </a:cubicBezTo>
                <a:cubicBezTo>
                  <a:pt x="3672" y="4629"/>
                  <a:pt x="3714" y="4625"/>
                  <a:pt x="3748" y="4625"/>
                </a:cubicBezTo>
                <a:cubicBezTo>
                  <a:pt x="3867" y="4625"/>
                  <a:pt x="3888" y="4678"/>
                  <a:pt x="3985" y="4866"/>
                </a:cubicBezTo>
                <a:cubicBezTo>
                  <a:pt x="4009" y="4914"/>
                  <a:pt x="4021" y="4961"/>
                  <a:pt x="4032" y="5014"/>
                </a:cubicBezTo>
                <a:cubicBezTo>
                  <a:pt x="4103" y="5339"/>
                  <a:pt x="4168" y="5665"/>
                  <a:pt x="4109" y="6002"/>
                </a:cubicBezTo>
                <a:cubicBezTo>
                  <a:pt x="4092" y="6138"/>
                  <a:pt x="4080" y="6274"/>
                  <a:pt x="4062" y="6410"/>
                </a:cubicBezTo>
                <a:cubicBezTo>
                  <a:pt x="3991" y="6888"/>
                  <a:pt x="3861" y="7356"/>
                  <a:pt x="3607" y="7775"/>
                </a:cubicBezTo>
                <a:cubicBezTo>
                  <a:pt x="3542" y="7894"/>
                  <a:pt x="3453" y="8000"/>
                  <a:pt x="3376" y="8112"/>
                </a:cubicBezTo>
                <a:cubicBezTo>
                  <a:pt x="3347" y="8157"/>
                  <a:pt x="3310" y="8180"/>
                  <a:pt x="3268" y="8180"/>
                </a:cubicBezTo>
                <a:cubicBezTo>
                  <a:pt x="3243" y="8180"/>
                  <a:pt x="3216" y="8171"/>
                  <a:pt x="3187" y="8154"/>
                </a:cubicBezTo>
                <a:cubicBezTo>
                  <a:pt x="3057" y="8077"/>
                  <a:pt x="2921" y="8024"/>
                  <a:pt x="2779" y="7970"/>
                </a:cubicBezTo>
                <a:cubicBezTo>
                  <a:pt x="2684" y="7935"/>
                  <a:pt x="2678" y="7876"/>
                  <a:pt x="2708" y="7787"/>
                </a:cubicBezTo>
                <a:cubicBezTo>
                  <a:pt x="2826" y="7415"/>
                  <a:pt x="2939" y="7036"/>
                  <a:pt x="3004" y="6652"/>
                </a:cubicBezTo>
                <a:cubicBezTo>
                  <a:pt x="3110" y="6025"/>
                  <a:pt x="3140" y="5404"/>
                  <a:pt x="2992" y="4784"/>
                </a:cubicBezTo>
                <a:cubicBezTo>
                  <a:pt x="2980" y="4736"/>
                  <a:pt x="2956" y="4683"/>
                  <a:pt x="2980" y="4630"/>
                </a:cubicBezTo>
                <a:cubicBezTo>
                  <a:pt x="3021" y="4621"/>
                  <a:pt x="3063" y="4618"/>
                  <a:pt x="3104" y="4618"/>
                </a:cubicBezTo>
                <a:close/>
                <a:moveTo>
                  <a:pt x="2643" y="8140"/>
                </a:moveTo>
                <a:cubicBezTo>
                  <a:pt x="2707" y="8140"/>
                  <a:pt x="2792" y="8193"/>
                  <a:pt x="2927" y="8290"/>
                </a:cubicBezTo>
                <a:cubicBezTo>
                  <a:pt x="2950" y="8307"/>
                  <a:pt x="2968" y="8325"/>
                  <a:pt x="2992" y="8337"/>
                </a:cubicBezTo>
                <a:cubicBezTo>
                  <a:pt x="3063" y="8384"/>
                  <a:pt x="3057" y="8437"/>
                  <a:pt x="3004" y="8503"/>
                </a:cubicBezTo>
                <a:cubicBezTo>
                  <a:pt x="2939" y="8591"/>
                  <a:pt x="2856" y="8668"/>
                  <a:pt x="2773" y="8739"/>
                </a:cubicBezTo>
                <a:cubicBezTo>
                  <a:pt x="2608" y="8875"/>
                  <a:pt x="2436" y="8993"/>
                  <a:pt x="2241" y="9082"/>
                </a:cubicBezTo>
                <a:cubicBezTo>
                  <a:pt x="2205" y="9029"/>
                  <a:pt x="2235" y="8993"/>
                  <a:pt x="2247" y="8958"/>
                </a:cubicBezTo>
                <a:cubicBezTo>
                  <a:pt x="2312" y="8786"/>
                  <a:pt x="2377" y="8615"/>
                  <a:pt x="2436" y="8443"/>
                </a:cubicBezTo>
                <a:cubicBezTo>
                  <a:pt x="2510" y="8234"/>
                  <a:pt x="2558" y="8140"/>
                  <a:pt x="2643" y="8140"/>
                </a:cubicBezTo>
                <a:close/>
                <a:moveTo>
                  <a:pt x="3814" y="9129"/>
                </a:moveTo>
                <a:cubicBezTo>
                  <a:pt x="3825" y="9135"/>
                  <a:pt x="3843" y="9141"/>
                  <a:pt x="3843" y="9147"/>
                </a:cubicBezTo>
                <a:cubicBezTo>
                  <a:pt x="3849" y="9159"/>
                  <a:pt x="3837" y="9177"/>
                  <a:pt x="3831" y="9182"/>
                </a:cubicBezTo>
                <a:cubicBezTo>
                  <a:pt x="3828" y="9183"/>
                  <a:pt x="3825" y="9184"/>
                  <a:pt x="3822" y="9184"/>
                </a:cubicBezTo>
                <a:cubicBezTo>
                  <a:pt x="3808" y="9184"/>
                  <a:pt x="3796" y="9172"/>
                  <a:pt x="3796" y="9153"/>
                </a:cubicBezTo>
                <a:cubicBezTo>
                  <a:pt x="3796" y="9147"/>
                  <a:pt x="3808" y="9141"/>
                  <a:pt x="3814" y="9129"/>
                </a:cubicBezTo>
                <a:close/>
                <a:moveTo>
                  <a:pt x="1799" y="8028"/>
                </a:moveTo>
                <a:cubicBezTo>
                  <a:pt x="1828" y="8028"/>
                  <a:pt x="1857" y="8028"/>
                  <a:pt x="1886" y="8030"/>
                </a:cubicBezTo>
                <a:cubicBezTo>
                  <a:pt x="1975" y="8030"/>
                  <a:pt x="2058" y="8030"/>
                  <a:pt x="2146" y="8041"/>
                </a:cubicBezTo>
                <a:cubicBezTo>
                  <a:pt x="2271" y="8053"/>
                  <a:pt x="2288" y="8077"/>
                  <a:pt x="2241" y="8183"/>
                </a:cubicBezTo>
                <a:cubicBezTo>
                  <a:pt x="2105" y="8497"/>
                  <a:pt x="1999" y="8822"/>
                  <a:pt x="1910" y="9147"/>
                </a:cubicBezTo>
                <a:cubicBezTo>
                  <a:pt x="1892" y="9224"/>
                  <a:pt x="1851" y="9259"/>
                  <a:pt x="1786" y="9283"/>
                </a:cubicBezTo>
                <a:cubicBezTo>
                  <a:pt x="1437" y="9419"/>
                  <a:pt x="1070" y="9490"/>
                  <a:pt x="704" y="9555"/>
                </a:cubicBezTo>
                <a:cubicBezTo>
                  <a:pt x="675" y="9559"/>
                  <a:pt x="645" y="9562"/>
                  <a:pt x="616" y="9562"/>
                </a:cubicBezTo>
                <a:cubicBezTo>
                  <a:pt x="561" y="9562"/>
                  <a:pt x="505" y="9552"/>
                  <a:pt x="455" y="9525"/>
                </a:cubicBezTo>
                <a:cubicBezTo>
                  <a:pt x="231" y="9413"/>
                  <a:pt x="154" y="9135"/>
                  <a:pt x="308" y="8899"/>
                </a:cubicBezTo>
                <a:cubicBezTo>
                  <a:pt x="659" y="8349"/>
                  <a:pt x="1140" y="8028"/>
                  <a:pt x="1799" y="8028"/>
                </a:cubicBezTo>
                <a:close/>
                <a:moveTo>
                  <a:pt x="4009" y="9756"/>
                </a:moveTo>
                <a:cubicBezTo>
                  <a:pt x="4025" y="9799"/>
                  <a:pt x="4026" y="9846"/>
                  <a:pt x="3983" y="9846"/>
                </a:cubicBezTo>
                <a:cubicBezTo>
                  <a:pt x="3978" y="9846"/>
                  <a:pt x="3973" y="9846"/>
                  <a:pt x="3967" y="9845"/>
                </a:cubicBezTo>
                <a:cubicBezTo>
                  <a:pt x="3920" y="9839"/>
                  <a:pt x="3938" y="9791"/>
                  <a:pt x="3950" y="9756"/>
                </a:cubicBezTo>
                <a:close/>
                <a:moveTo>
                  <a:pt x="1637" y="9864"/>
                </a:moveTo>
                <a:cubicBezTo>
                  <a:pt x="1641" y="9864"/>
                  <a:pt x="1641" y="9867"/>
                  <a:pt x="1638" y="9874"/>
                </a:cubicBezTo>
                <a:cubicBezTo>
                  <a:pt x="1632" y="9874"/>
                  <a:pt x="1632" y="9874"/>
                  <a:pt x="1626" y="9868"/>
                </a:cubicBezTo>
                <a:cubicBezTo>
                  <a:pt x="1631" y="9866"/>
                  <a:pt x="1635" y="9864"/>
                  <a:pt x="1637" y="9864"/>
                </a:cubicBezTo>
                <a:close/>
                <a:moveTo>
                  <a:pt x="4063" y="9880"/>
                </a:moveTo>
                <a:cubicBezTo>
                  <a:pt x="4074" y="9880"/>
                  <a:pt x="4084" y="9886"/>
                  <a:pt x="4092" y="9898"/>
                </a:cubicBezTo>
                <a:cubicBezTo>
                  <a:pt x="4103" y="9927"/>
                  <a:pt x="4109" y="9963"/>
                  <a:pt x="4086" y="9987"/>
                </a:cubicBezTo>
                <a:cubicBezTo>
                  <a:pt x="4078" y="9994"/>
                  <a:pt x="4070" y="9998"/>
                  <a:pt x="4062" y="9998"/>
                </a:cubicBezTo>
                <a:cubicBezTo>
                  <a:pt x="4047" y="9998"/>
                  <a:pt x="4034" y="9985"/>
                  <a:pt x="4026" y="9969"/>
                </a:cubicBezTo>
                <a:cubicBezTo>
                  <a:pt x="4009" y="9939"/>
                  <a:pt x="4015" y="9910"/>
                  <a:pt x="4044" y="9886"/>
                </a:cubicBezTo>
                <a:cubicBezTo>
                  <a:pt x="4050" y="9882"/>
                  <a:pt x="4057" y="9880"/>
                  <a:pt x="4063" y="9880"/>
                </a:cubicBezTo>
                <a:close/>
                <a:moveTo>
                  <a:pt x="3991" y="10063"/>
                </a:moveTo>
                <a:cubicBezTo>
                  <a:pt x="3997" y="10063"/>
                  <a:pt x="4015" y="10069"/>
                  <a:pt x="4015" y="10075"/>
                </a:cubicBezTo>
                <a:cubicBezTo>
                  <a:pt x="4015" y="10093"/>
                  <a:pt x="4015" y="10111"/>
                  <a:pt x="4009" y="10122"/>
                </a:cubicBezTo>
                <a:cubicBezTo>
                  <a:pt x="4003" y="10134"/>
                  <a:pt x="3991" y="10140"/>
                  <a:pt x="3985" y="10146"/>
                </a:cubicBezTo>
                <a:cubicBezTo>
                  <a:pt x="3985" y="10134"/>
                  <a:pt x="3985" y="10122"/>
                  <a:pt x="3985" y="10117"/>
                </a:cubicBezTo>
                <a:cubicBezTo>
                  <a:pt x="3985" y="10099"/>
                  <a:pt x="3991" y="10081"/>
                  <a:pt x="3991" y="10063"/>
                </a:cubicBezTo>
                <a:close/>
                <a:moveTo>
                  <a:pt x="4044" y="10359"/>
                </a:moveTo>
                <a:cubicBezTo>
                  <a:pt x="4068" y="10359"/>
                  <a:pt x="4074" y="10377"/>
                  <a:pt x="4080" y="10394"/>
                </a:cubicBezTo>
                <a:cubicBezTo>
                  <a:pt x="4075" y="10413"/>
                  <a:pt x="4064" y="10420"/>
                  <a:pt x="4051" y="10420"/>
                </a:cubicBezTo>
                <a:cubicBezTo>
                  <a:pt x="4047" y="10420"/>
                  <a:pt x="4042" y="10419"/>
                  <a:pt x="4038" y="10418"/>
                </a:cubicBezTo>
                <a:cubicBezTo>
                  <a:pt x="4032" y="10418"/>
                  <a:pt x="4026" y="10400"/>
                  <a:pt x="4026" y="10389"/>
                </a:cubicBezTo>
                <a:cubicBezTo>
                  <a:pt x="4026" y="10377"/>
                  <a:pt x="4038" y="10365"/>
                  <a:pt x="4044" y="10359"/>
                </a:cubicBezTo>
                <a:close/>
                <a:moveTo>
                  <a:pt x="4011" y="10665"/>
                </a:moveTo>
                <a:cubicBezTo>
                  <a:pt x="4024" y="10665"/>
                  <a:pt x="4033" y="10676"/>
                  <a:pt x="4038" y="10696"/>
                </a:cubicBezTo>
                <a:cubicBezTo>
                  <a:pt x="4038" y="10714"/>
                  <a:pt x="4026" y="10726"/>
                  <a:pt x="4009" y="10726"/>
                </a:cubicBezTo>
                <a:cubicBezTo>
                  <a:pt x="3997" y="10726"/>
                  <a:pt x="3979" y="10714"/>
                  <a:pt x="3979" y="10708"/>
                </a:cubicBezTo>
                <a:cubicBezTo>
                  <a:pt x="3985" y="10696"/>
                  <a:pt x="3991" y="10672"/>
                  <a:pt x="4003" y="10666"/>
                </a:cubicBezTo>
                <a:cubicBezTo>
                  <a:pt x="4006" y="10665"/>
                  <a:pt x="4009" y="10665"/>
                  <a:pt x="4011" y="10665"/>
                </a:cubicBezTo>
                <a:close/>
                <a:moveTo>
                  <a:pt x="6046" y="11494"/>
                </a:moveTo>
                <a:cubicBezTo>
                  <a:pt x="6052" y="11494"/>
                  <a:pt x="6059" y="11496"/>
                  <a:pt x="6066" y="11500"/>
                </a:cubicBezTo>
                <a:cubicBezTo>
                  <a:pt x="6084" y="11512"/>
                  <a:pt x="6090" y="11536"/>
                  <a:pt x="6102" y="11559"/>
                </a:cubicBezTo>
                <a:cubicBezTo>
                  <a:pt x="6084" y="11559"/>
                  <a:pt x="6066" y="11559"/>
                  <a:pt x="6048" y="11565"/>
                </a:cubicBezTo>
                <a:cubicBezTo>
                  <a:pt x="6031" y="11565"/>
                  <a:pt x="6007" y="11559"/>
                  <a:pt x="6013" y="11536"/>
                </a:cubicBezTo>
                <a:cubicBezTo>
                  <a:pt x="6013" y="11513"/>
                  <a:pt x="6027" y="11494"/>
                  <a:pt x="6046" y="11494"/>
                </a:cubicBezTo>
                <a:close/>
                <a:moveTo>
                  <a:pt x="6108" y="11559"/>
                </a:moveTo>
                <a:lnTo>
                  <a:pt x="6108" y="11559"/>
                </a:lnTo>
                <a:cubicBezTo>
                  <a:pt x="6125" y="11565"/>
                  <a:pt x="6143" y="11565"/>
                  <a:pt x="6161" y="11565"/>
                </a:cubicBezTo>
                <a:cubicBezTo>
                  <a:pt x="6179" y="11565"/>
                  <a:pt x="6202" y="11565"/>
                  <a:pt x="6202" y="11595"/>
                </a:cubicBezTo>
                <a:cubicBezTo>
                  <a:pt x="6202" y="11606"/>
                  <a:pt x="6190" y="11618"/>
                  <a:pt x="6184" y="11624"/>
                </a:cubicBezTo>
                <a:cubicBezTo>
                  <a:pt x="6177" y="11628"/>
                  <a:pt x="6169" y="11630"/>
                  <a:pt x="6163" y="11630"/>
                </a:cubicBezTo>
                <a:cubicBezTo>
                  <a:pt x="6150" y="11630"/>
                  <a:pt x="6139" y="11622"/>
                  <a:pt x="6131" y="11606"/>
                </a:cubicBezTo>
                <a:cubicBezTo>
                  <a:pt x="6125" y="11595"/>
                  <a:pt x="6114" y="11577"/>
                  <a:pt x="6108" y="11559"/>
                </a:cubicBezTo>
                <a:close/>
                <a:moveTo>
                  <a:pt x="6415" y="11891"/>
                </a:moveTo>
                <a:cubicBezTo>
                  <a:pt x="6428" y="11891"/>
                  <a:pt x="6436" y="11901"/>
                  <a:pt x="6445" y="11914"/>
                </a:cubicBezTo>
                <a:cubicBezTo>
                  <a:pt x="6451" y="11932"/>
                  <a:pt x="6451" y="11938"/>
                  <a:pt x="6433" y="11943"/>
                </a:cubicBezTo>
                <a:cubicBezTo>
                  <a:pt x="6427" y="11948"/>
                  <a:pt x="6420" y="11950"/>
                  <a:pt x="6414" y="11950"/>
                </a:cubicBezTo>
                <a:cubicBezTo>
                  <a:pt x="6403" y="11950"/>
                  <a:pt x="6393" y="11943"/>
                  <a:pt x="6385" y="11932"/>
                </a:cubicBezTo>
                <a:cubicBezTo>
                  <a:pt x="6391" y="11920"/>
                  <a:pt x="6391" y="11902"/>
                  <a:pt x="6397" y="11896"/>
                </a:cubicBezTo>
                <a:cubicBezTo>
                  <a:pt x="6404" y="11893"/>
                  <a:pt x="6410" y="11891"/>
                  <a:pt x="6415" y="11891"/>
                </a:cubicBezTo>
                <a:close/>
                <a:moveTo>
                  <a:pt x="6504" y="12038"/>
                </a:moveTo>
                <a:cubicBezTo>
                  <a:pt x="6527" y="12050"/>
                  <a:pt x="6533" y="12062"/>
                  <a:pt x="6527" y="12085"/>
                </a:cubicBezTo>
                <a:cubicBezTo>
                  <a:pt x="6524" y="12097"/>
                  <a:pt x="6518" y="12101"/>
                  <a:pt x="6509" y="12101"/>
                </a:cubicBezTo>
                <a:cubicBezTo>
                  <a:pt x="6504" y="12101"/>
                  <a:pt x="6498" y="12099"/>
                  <a:pt x="6492" y="12097"/>
                </a:cubicBezTo>
                <a:cubicBezTo>
                  <a:pt x="6474" y="12085"/>
                  <a:pt x="6462" y="12074"/>
                  <a:pt x="6474" y="12050"/>
                </a:cubicBezTo>
                <a:cubicBezTo>
                  <a:pt x="6474" y="12044"/>
                  <a:pt x="6492" y="12044"/>
                  <a:pt x="6504" y="12038"/>
                </a:cubicBezTo>
                <a:close/>
                <a:moveTo>
                  <a:pt x="6563" y="12204"/>
                </a:moveTo>
                <a:cubicBezTo>
                  <a:pt x="6581" y="12204"/>
                  <a:pt x="6592" y="12215"/>
                  <a:pt x="6592" y="12239"/>
                </a:cubicBezTo>
                <a:cubicBezTo>
                  <a:pt x="6587" y="12245"/>
                  <a:pt x="6575" y="12257"/>
                  <a:pt x="6569" y="12257"/>
                </a:cubicBezTo>
                <a:cubicBezTo>
                  <a:pt x="6566" y="12258"/>
                  <a:pt x="6563" y="12258"/>
                  <a:pt x="6560" y="12258"/>
                </a:cubicBezTo>
                <a:cubicBezTo>
                  <a:pt x="6542" y="12258"/>
                  <a:pt x="6534" y="12243"/>
                  <a:pt x="6539" y="12227"/>
                </a:cubicBezTo>
                <a:cubicBezTo>
                  <a:pt x="6539" y="12215"/>
                  <a:pt x="6551" y="12204"/>
                  <a:pt x="6563" y="12204"/>
                </a:cubicBezTo>
                <a:close/>
                <a:moveTo>
                  <a:pt x="6646" y="12635"/>
                </a:moveTo>
                <a:cubicBezTo>
                  <a:pt x="6652" y="12635"/>
                  <a:pt x="6669" y="12641"/>
                  <a:pt x="6675" y="12647"/>
                </a:cubicBezTo>
                <a:cubicBezTo>
                  <a:pt x="6687" y="12665"/>
                  <a:pt x="6681" y="12683"/>
                  <a:pt x="6657" y="12688"/>
                </a:cubicBezTo>
                <a:cubicBezTo>
                  <a:pt x="6646" y="12688"/>
                  <a:pt x="6640" y="12677"/>
                  <a:pt x="6628" y="12671"/>
                </a:cubicBezTo>
                <a:cubicBezTo>
                  <a:pt x="6634" y="12659"/>
                  <a:pt x="6634" y="12641"/>
                  <a:pt x="6646" y="12635"/>
                </a:cubicBezTo>
                <a:close/>
                <a:moveTo>
                  <a:pt x="3435" y="12712"/>
                </a:moveTo>
                <a:cubicBezTo>
                  <a:pt x="3447" y="12712"/>
                  <a:pt x="3459" y="12718"/>
                  <a:pt x="3465" y="12730"/>
                </a:cubicBezTo>
                <a:cubicBezTo>
                  <a:pt x="3471" y="12753"/>
                  <a:pt x="3465" y="12777"/>
                  <a:pt x="3441" y="12795"/>
                </a:cubicBezTo>
                <a:cubicBezTo>
                  <a:pt x="3429" y="12807"/>
                  <a:pt x="3412" y="12813"/>
                  <a:pt x="3394" y="12819"/>
                </a:cubicBezTo>
                <a:cubicBezTo>
                  <a:pt x="3394" y="12801"/>
                  <a:pt x="3394" y="12783"/>
                  <a:pt x="3394" y="12765"/>
                </a:cubicBezTo>
                <a:cubicBezTo>
                  <a:pt x="3400" y="12742"/>
                  <a:pt x="3400" y="12712"/>
                  <a:pt x="3435" y="12712"/>
                </a:cubicBezTo>
                <a:close/>
                <a:moveTo>
                  <a:pt x="3267" y="13071"/>
                </a:moveTo>
                <a:cubicBezTo>
                  <a:pt x="3282" y="13071"/>
                  <a:pt x="3294" y="13082"/>
                  <a:pt x="3299" y="13096"/>
                </a:cubicBezTo>
                <a:cubicBezTo>
                  <a:pt x="3305" y="13138"/>
                  <a:pt x="3282" y="13156"/>
                  <a:pt x="3258" y="13167"/>
                </a:cubicBezTo>
                <a:cubicBezTo>
                  <a:pt x="3253" y="13168"/>
                  <a:pt x="3248" y="13169"/>
                  <a:pt x="3244" y="13169"/>
                </a:cubicBezTo>
                <a:cubicBezTo>
                  <a:pt x="3223" y="13169"/>
                  <a:pt x="3210" y="13157"/>
                  <a:pt x="3205" y="13138"/>
                </a:cubicBezTo>
                <a:cubicBezTo>
                  <a:pt x="3193" y="13096"/>
                  <a:pt x="3228" y="13085"/>
                  <a:pt x="3258" y="13073"/>
                </a:cubicBezTo>
                <a:cubicBezTo>
                  <a:pt x="3261" y="13072"/>
                  <a:pt x="3264" y="13071"/>
                  <a:pt x="3267" y="13071"/>
                </a:cubicBezTo>
                <a:close/>
                <a:moveTo>
                  <a:pt x="3143" y="13261"/>
                </a:moveTo>
                <a:cubicBezTo>
                  <a:pt x="3146" y="13261"/>
                  <a:pt x="3148" y="13261"/>
                  <a:pt x="3151" y="13262"/>
                </a:cubicBezTo>
                <a:cubicBezTo>
                  <a:pt x="3175" y="13262"/>
                  <a:pt x="3187" y="13274"/>
                  <a:pt x="3187" y="13297"/>
                </a:cubicBezTo>
                <a:cubicBezTo>
                  <a:pt x="3187" y="13321"/>
                  <a:pt x="3187" y="13345"/>
                  <a:pt x="3151" y="13345"/>
                </a:cubicBezTo>
                <a:cubicBezTo>
                  <a:pt x="3134" y="13345"/>
                  <a:pt x="3122" y="13327"/>
                  <a:pt x="3122" y="13309"/>
                </a:cubicBezTo>
                <a:cubicBezTo>
                  <a:pt x="3122" y="13288"/>
                  <a:pt x="3117" y="13261"/>
                  <a:pt x="3143" y="13261"/>
                </a:cubicBezTo>
                <a:close/>
                <a:moveTo>
                  <a:pt x="3246" y="8591"/>
                </a:moveTo>
                <a:cubicBezTo>
                  <a:pt x="3358" y="8727"/>
                  <a:pt x="3465" y="8851"/>
                  <a:pt x="3542" y="9005"/>
                </a:cubicBezTo>
                <a:cubicBezTo>
                  <a:pt x="3737" y="9407"/>
                  <a:pt x="3808" y="9839"/>
                  <a:pt x="3796" y="10276"/>
                </a:cubicBezTo>
                <a:cubicBezTo>
                  <a:pt x="3790" y="10436"/>
                  <a:pt x="3796" y="10601"/>
                  <a:pt x="3772" y="10761"/>
                </a:cubicBezTo>
                <a:cubicBezTo>
                  <a:pt x="3719" y="11145"/>
                  <a:pt x="3589" y="11512"/>
                  <a:pt x="3483" y="11878"/>
                </a:cubicBezTo>
                <a:cubicBezTo>
                  <a:pt x="3282" y="12576"/>
                  <a:pt x="3010" y="13250"/>
                  <a:pt x="2749" y="13924"/>
                </a:cubicBezTo>
                <a:cubicBezTo>
                  <a:pt x="2678" y="14113"/>
                  <a:pt x="2619" y="14308"/>
                  <a:pt x="2519" y="14492"/>
                </a:cubicBezTo>
                <a:cubicBezTo>
                  <a:pt x="2495" y="14480"/>
                  <a:pt x="2472" y="14468"/>
                  <a:pt x="2454" y="14450"/>
                </a:cubicBezTo>
                <a:cubicBezTo>
                  <a:pt x="2010" y="14060"/>
                  <a:pt x="1673" y="13611"/>
                  <a:pt x="1549" y="13025"/>
                </a:cubicBezTo>
                <a:cubicBezTo>
                  <a:pt x="1437" y="12523"/>
                  <a:pt x="1390" y="12020"/>
                  <a:pt x="1413" y="11512"/>
                </a:cubicBezTo>
                <a:cubicBezTo>
                  <a:pt x="1425" y="11163"/>
                  <a:pt x="1520" y="10826"/>
                  <a:pt x="1632" y="10501"/>
                </a:cubicBezTo>
                <a:cubicBezTo>
                  <a:pt x="1691" y="10223"/>
                  <a:pt x="1827" y="9981"/>
                  <a:pt x="1939" y="9732"/>
                </a:cubicBezTo>
                <a:cubicBezTo>
                  <a:pt x="1957" y="9703"/>
                  <a:pt x="1981" y="9673"/>
                  <a:pt x="2004" y="9655"/>
                </a:cubicBezTo>
                <a:cubicBezTo>
                  <a:pt x="2205" y="9514"/>
                  <a:pt x="2406" y="9378"/>
                  <a:pt x="2608" y="9236"/>
                </a:cubicBezTo>
                <a:cubicBezTo>
                  <a:pt x="2619" y="9171"/>
                  <a:pt x="2690" y="9165"/>
                  <a:pt x="2726" y="9123"/>
                </a:cubicBezTo>
                <a:cubicBezTo>
                  <a:pt x="2809" y="9023"/>
                  <a:pt x="2891" y="8928"/>
                  <a:pt x="3004" y="8863"/>
                </a:cubicBezTo>
                <a:cubicBezTo>
                  <a:pt x="3116" y="8804"/>
                  <a:pt x="3128" y="8650"/>
                  <a:pt x="3246" y="8591"/>
                </a:cubicBezTo>
                <a:close/>
                <a:moveTo>
                  <a:pt x="4411" y="17259"/>
                </a:moveTo>
                <a:cubicBezTo>
                  <a:pt x="4434" y="17271"/>
                  <a:pt x="4446" y="17288"/>
                  <a:pt x="4434" y="17306"/>
                </a:cubicBezTo>
                <a:cubicBezTo>
                  <a:pt x="4418" y="17333"/>
                  <a:pt x="4392" y="17360"/>
                  <a:pt x="4356" y="17360"/>
                </a:cubicBezTo>
                <a:cubicBezTo>
                  <a:pt x="4353" y="17360"/>
                  <a:pt x="4349" y="17360"/>
                  <a:pt x="4346" y="17359"/>
                </a:cubicBezTo>
                <a:cubicBezTo>
                  <a:pt x="4322" y="17359"/>
                  <a:pt x="4310" y="17336"/>
                  <a:pt x="4322" y="17318"/>
                </a:cubicBezTo>
                <a:cubicBezTo>
                  <a:pt x="4346" y="17288"/>
                  <a:pt x="4369" y="17259"/>
                  <a:pt x="4411" y="17259"/>
                </a:cubicBezTo>
                <a:close/>
                <a:moveTo>
                  <a:pt x="4232" y="17409"/>
                </a:moveTo>
                <a:cubicBezTo>
                  <a:pt x="4238" y="17409"/>
                  <a:pt x="4245" y="17412"/>
                  <a:pt x="4251" y="17418"/>
                </a:cubicBezTo>
                <a:cubicBezTo>
                  <a:pt x="4263" y="17436"/>
                  <a:pt x="4245" y="17454"/>
                  <a:pt x="4233" y="17466"/>
                </a:cubicBezTo>
                <a:cubicBezTo>
                  <a:pt x="4222" y="17477"/>
                  <a:pt x="4208" y="17489"/>
                  <a:pt x="4194" y="17489"/>
                </a:cubicBezTo>
                <a:cubicBezTo>
                  <a:pt x="4187" y="17489"/>
                  <a:pt x="4180" y="17486"/>
                  <a:pt x="4174" y="17477"/>
                </a:cubicBezTo>
                <a:cubicBezTo>
                  <a:pt x="4151" y="17454"/>
                  <a:pt x="4186" y="17436"/>
                  <a:pt x="4204" y="17424"/>
                </a:cubicBezTo>
                <a:cubicBezTo>
                  <a:pt x="4211" y="17417"/>
                  <a:pt x="4221" y="17409"/>
                  <a:pt x="4232" y="17409"/>
                </a:cubicBezTo>
                <a:close/>
                <a:moveTo>
                  <a:pt x="4927" y="17124"/>
                </a:moveTo>
                <a:cubicBezTo>
                  <a:pt x="4999" y="17124"/>
                  <a:pt x="5066" y="17146"/>
                  <a:pt x="5108" y="17194"/>
                </a:cubicBezTo>
                <a:cubicBezTo>
                  <a:pt x="5215" y="17312"/>
                  <a:pt x="5315" y="17448"/>
                  <a:pt x="5345" y="17613"/>
                </a:cubicBezTo>
                <a:cubicBezTo>
                  <a:pt x="5422" y="17998"/>
                  <a:pt x="5440" y="18376"/>
                  <a:pt x="5268" y="18749"/>
                </a:cubicBezTo>
                <a:cubicBezTo>
                  <a:pt x="5274" y="18790"/>
                  <a:pt x="5274" y="18831"/>
                  <a:pt x="5239" y="18867"/>
                </a:cubicBezTo>
                <a:cubicBezTo>
                  <a:pt x="5239" y="18896"/>
                  <a:pt x="5233" y="18926"/>
                  <a:pt x="5203" y="18944"/>
                </a:cubicBezTo>
                <a:cubicBezTo>
                  <a:pt x="5203" y="18979"/>
                  <a:pt x="5203" y="19015"/>
                  <a:pt x="5191" y="19038"/>
                </a:cubicBezTo>
                <a:cubicBezTo>
                  <a:pt x="5061" y="19340"/>
                  <a:pt x="4878" y="19600"/>
                  <a:pt x="4641" y="19819"/>
                </a:cubicBezTo>
                <a:cubicBezTo>
                  <a:pt x="4570" y="19878"/>
                  <a:pt x="4499" y="19931"/>
                  <a:pt x="4381" y="19955"/>
                </a:cubicBezTo>
                <a:cubicBezTo>
                  <a:pt x="4275" y="19635"/>
                  <a:pt x="4245" y="19310"/>
                  <a:pt x="4245" y="18979"/>
                </a:cubicBezTo>
                <a:cubicBezTo>
                  <a:pt x="4216" y="18890"/>
                  <a:pt x="4251" y="18808"/>
                  <a:pt x="4251" y="18725"/>
                </a:cubicBezTo>
                <a:cubicBezTo>
                  <a:pt x="4257" y="18293"/>
                  <a:pt x="4346" y="17885"/>
                  <a:pt x="4494" y="17483"/>
                </a:cubicBezTo>
                <a:cubicBezTo>
                  <a:pt x="4529" y="17389"/>
                  <a:pt x="4576" y="17306"/>
                  <a:pt x="4647" y="17235"/>
                </a:cubicBezTo>
                <a:cubicBezTo>
                  <a:pt x="4722" y="17164"/>
                  <a:pt x="4830" y="17124"/>
                  <a:pt x="4927" y="17124"/>
                </a:cubicBezTo>
                <a:close/>
                <a:moveTo>
                  <a:pt x="3695" y="22130"/>
                </a:moveTo>
                <a:cubicBezTo>
                  <a:pt x="3719" y="22130"/>
                  <a:pt x="3725" y="22148"/>
                  <a:pt x="3731" y="22166"/>
                </a:cubicBezTo>
                <a:cubicBezTo>
                  <a:pt x="3737" y="22178"/>
                  <a:pt x="3743" y="22190"/>
                  <a:pt x="3743" y="22201"/>
                </a:cubicBezTo>
                <a:cubicBezTo>
                  <a:pt x="3731" y="22195"/>
                  <a:pt x="3719" y="22195"/>
                  <a:pt x="3707" y="22195"/>
                </a:cubicBezTo>
                <a:cubicBezTo>
                  <a:pt x="3689" y="22190"/>
                  <a:pt x="3672" y="22184"/>
                  <a:pt x="3672" y="22160"/>
                </a:cubicBezTo>
                <a:cubicBezTo>
                  <a:pt x="3678" y="22148"/>
                  <a:pt x="3684" y="22136"/>
                  <a:pt x="3695" y="22130"/>
                </a:cubicBezTo>
                <a:close/>
                <a:moveTo>
                  <a:pt x="3875" y="22578"/>
                </a:moveTo>
                <a:cubicBezTo>
                  <a:pt x="3880" y="22578"/>
                  <a:pt x="3885" y="22580"/>
                  <a:pt x="3890" y="22586"/>
                </a:cubicBezTo>
                <a:cubicBezTo>
                  <a:pt x="3908" y="22603"/>
                  <a:pt x="3896" y="22627"/>
                  <a:pt x="3873" y="22639"/>
                </a:cubicBezTo>
                <a:cubicBezTo>
                  <a:pt x="3861" y="22668"/>
                  <a:pt x="3837" y="22686"/>
                  <a:pt x="3808" y="22704"/>
                </a:cubicBezTo>
                <a:cubicBezTo>
                  <a:pt x="3796" y="22710"/>
                  <a:pt x="3784" y="22722"/>
                  <a:pt x="3766" y="22734"/>
                </a:cubicBezTo>
                <a:cubicBezTo>
                  <a:pt x="3757" y="22740"/>
                  <a:pt x="3747" y="22745"/>
                  <a:pt x="3738" y="22745"/>
                </a:cubicBezTo>
                <a:cubicBezTo>
                  <a:pt x="3731" y="22745"/>
                  <a:pt x="3724" y="22742"/>
                  <a:pt x="3719" y="22734"/>
                </a:cubicBezTo>
                <a:cubicBezTo>
                  <a:pt x="3713" y="22734"/>
                  <a:pt x="3731" y="22716"/>
                  <a:pt x="3743" y="22710"/>
                </a:cubicBezTo>
                <a:cubicBezTo>
                  <a:pt x="3749" y="22686"/>
                  <a:pt x="3760" y="22674"/>
                  <a:pt x="3778" y="22668"/>
                </a:cubicBezTo>
                <a:cubicBezTo>
                  <a:pt x="3790" y="22639"/>
                  <a:pt x="3814" y="22621"/>
                  <a:pt x="3837" y="22609"/>
                </a:cubicBezTo>
                <a:cubicBezTo>
                  <a:pt x="3851" y="22600"/>
                  <a:pt x="3861" y="22578"/>
                  <a:pt x="3875" y="22578"/>
                </a:cubicBezTo>
                <a:close/>
                <a:moveTo>
                  <a:pt x="7986" y="0"/>
                </a:moveTo>
                <a:cubicBezTo>
                  <a:pt x="7853" y="0"/>
                  <a:pt x="7726" y="43"/>
                  <a:pt x="7603" y="107"/>
                </a:cubicBezTo>
                <a:cubicBezTo>
                  <a:pt x="7568" y="142"/>
                  <a:pt x="7532" y="166"/>
                  <a:pt x="7485" y="184"/>
                </a:cubicBezTo>
                <a:cubicBezTo>
                  <a:pt x="7420" y="237"/>
                  <a:pt x="7355" y="284"/>
                  <a:pt x="7296" y="332"/>
                </a:cubicBezTo>
                <a:cubicBezTo>
                  <a:pt x="7225" y="397"/>
                  <a:pt x="7160" y="468"/>
                  <a:pt x="7095" y="533"/>
                </a:cubicBezTo>
                <a:cubicBezTo>
                  <a:pt x="7089" y="580"/>
                  <a:pt x="7065" y="621"/>
                  <a:pt x="7024" y="651"/>
                </a:cubicBezTo>
                <a:cubicBezTo>
                  <a:pt x="6853" y="870"/>
                  <a:pt x="6746" y="1130"/>
                  <a:pt x="6640" y="1390"/>
                </a:cubicBezTo>
                <a:cubicBezTo>
                  <a:pt x="6587" y="1532"/>
                  <a:pt x="6557" y="1691"/>
                  <a:pt x="6533" y="1839"/>
                </a:cubicBezTo>
                <a:cubicBezTo>
                  <a:pt x="6504" y="2005"/>
                  <a:pt x="6498" y="2164"/>
                  <a:pt x="6480" y="2330"/>
                </a:cubicBezTo>
                <a:cubicBezTo>
                  <a:pt x="6521" y="2448"/>
                  <a:pt x="6480" y="2531"/>
                  <a:pt x="6368" y="2602"/>
                </a:cubicBezTo>
                <a:cubicBezTo>
                  <a:pt x="5877" y="2939"/>
                  <a:pt x="5345" y="3199"/>
                  <a:pt x="4807" y="3442"/>
                </a:cubicBezTo>
                <a:cubicBezTo>
                  <a:pt x="4712" y="3486"/>
                  <a:pt x="4616" y="3537"/>
                  <a:pt x="4511" y="3537"/>
                </a:cubicBezTo>
                <a:cubicBezTo>
                  <a:pt x="4505" y="3537"/>
                  <a:pt x="4499" y="3536"/>
                  <a:pt x="4494" y="3536"/>
                </a:cubicBezTo>
                <a:cubicBezTo>
                  <a:pt x="4383" y="3553"/>
                  <a:pt x="4278" y="3590"/>
                  <a:pt x="4163" y="3590"/>
                </a:cubicBezTo>
                <a:cubicBezTo>
                  <a:pt x="4155" y="3590"/>
                  <a:pt x="4147" y="3590"/>
                  <a:pt x="4139" y="3589"/>
                </a:cubicBezTo>
                <a:cubicBezTo>
                  <a:pt x="4086" y="3616"/>
                  <a:pt x="4026" y="3629"/>
                  <a:pt x="3964" y="3629"/>
                </a:cubicBezTo>
                <a:cubicBezTo>
                  <a:pt x="3944" y="3629"/>
                  <a:pt x="3923" y="3628"/>
                  <a:pt x="3902" y="3625"/>
                </a:cubicBezTo>
                <a:lnTo>
                  <a:pt x="3825" y="3625"/>
                </a:lnTo>
                <a:cubicBezTo>
                  <a:pt x="3799" y="3638"/>
                  <a:pt x="3772" y="3645"/>
                  <a:pt x="3743" y="3645"/>
                </a:cubicBezTo>
                <a:cubicBezTo>
                  <a:pt x="3733" y="3645"/>
                  <a:pt x="3723" y="3644"/>
                  <a:pt x="3713" y="3643"/>
                </a:cubicBezTo>
                <a:cubicBezTo>
                  <a:pt x="3698" y="3648"/>
                  <a:pt x="3683" y="3651"/>
                  <a:pt x="3670" y="3651"/>
                </a:cubicBezTo>
                <a:cubicBezTo>
                  <a:pt x="3626" y="3651"/>
                  <a:pt x="3592" y="3624"/>
                  <a:pt x="3565" y="3583"/>
                </a:cubicBezTo>
                <a:cubicBezTo>
                  <a:pt x="3370" y="3323"/>
                  <a:pt x="3181" y="3069"/>
                  <a:pt x="2992" y="2809"/>
                </a:cubicBezTo>
                <a:cubicBezTo>
                  <a:pt x="2962" y="2785"/>
                  <a:pt x="2933" y="2768"/>
                  <a:pt x="2921" y="2732"/>
                </a:cubicBezTo>
                <a:cubicBezTo>
                  <a:pt x="2814" y="2649"/>
                  <a:pt x="2726" y="2555"/>
                  <a:pt x="2643" y="2448"/>
                </a:cubicBezTo>
                <a:cubicBezTo>
                  <a:pt x="2631" y="2436"/>
                  <a:pt x="2619" y="2425"/>
                  <a:pt x="2608" y="2413"/>
                </a:cubicBezTo>
                <a:cubicBezTo>
                  <a:pt x="2572" y="2395"/>
                  <a:pt x="2548" y="2371"/>
                  <a:pt x="2531" y="2336"/>
                </a:cubicBezTo>
                <a:cubicBezTo>
                  <a:pt x="2359" y="2271"/>
                  <a:pt x="2211" y="2164"/>
                  <a:pt x="2046" y="2088"/>
                </a:cubicBezTo>
                <a:cubicBezTo>
                  <a:pt x="1832" y="1993"/>
                  <a:pt x="1622" y="1944"/>
                  <a:pt x="1411" y="1944"/>
                </a:cubicBezTo>
                <a:cubicBezTo>
                  <a:pt x="1214" y="1944"/>
                  <a:pt x="1016" y="1987"/>
                  <a:pt x="816" y="2076"/>
                </a:cubicBezTo>
                <a:cubicBezTo>
                  <a:pt x="792" y="2082"/>
                  <a:pt x="769" y="2094"/>
                  <a:pt x="745" y="2105"/>
                </a:cubicBezTo>
                <a:cubicBezTo>
                  <a:pt x="603" y="2206"/>
                  <a:pt x="473" y="2312"/>
                  <a:pt x="367" y="2448"/>
                </a:cubicBezTo>
                <a:cubicBezTo>
                  <a:pt x="272" y="2732"/>
                  <a:pt x="243" y="3010"/>
                  <a:pt x="402" y="3282"/>
                </a:cubicBezTo>
                <a:cubicBezTo>
                  <a:pt x="455" y="3377"/>
                  <a:pt x="497" y="3483"/>
                  <a:pt x="544" y="3583"/>
                </a:cubicBezTo>
                <a:cubicBezTo>
                  <a:pt x="597" y="3648"/>
                  <a:pt x="645" y="3714"/>
                  <a:pt x="698" y="3779"/>
                </a:cubicBezTo>
                <a:cubicBezTo>
                  <a:pt x="727" y="3790"/>
                  <a:pt x="751" y="3814"/>
                  <a:pt x="769" y="3849"/>
                </a:cubicBezTo>
                <a:cubicBezTo>
                  <a:pt x="887" y="3920"/>
                  <a:pt x="999" y="3997"/>
                  <a:pt x="1118" y="4062"/>
                </a:cubicBezTo>
                <a:cubicBezTo>
                  <a:pt x="1466" y="4252"/>
                  <a:pt x="1821" y="4447"/>
                  <a:pt x="2229" y="4506"/>
                </a:cubicBezTo>
                <a:cubicBezTo>
                  <a:pt x="2590" y="4565"/>
                  <a:pt x="2590" y="4577"/>
                  <a:pt x="2678" y="4943"/>
                </a:cubicBezTo>
                <a:cubicBezTo>
                  <a:pt x="2684" y="4961"/>
                  <a:pt x="2678" y="4985"/>
                  <a:pt x="2684" y="5002"/>
                </a:cubicBezTo>
                <a:cubicBezTo>
                  <a:pt x="2749" y="5203"/>
                  <a:pt x="2791" y="5410"/>
                  <a:pt x="2767" y="5629"/>
                </a:cubicBezTo>
                <a:cubicBezTo>
                  <a:pt x="2797" y="5670"/>
                  <a:pt x="2797" y="5706"/>
                  <a:pt x="2767" y="5747"/>
                </a:cubicBezTo>
                <a:cubicBezTo>
                  <a:pt x="2773" y="5812"/>
                  <a:pt x="2773" y="5877"/>
                  <a:pt x="2749" y="5942"/>
                </a:cubicBezTo>
                <a:cubicBezTo>
                  <a:pt x="2761" y="5972"/>
                  <a:pt x="2755" y="6002"/>
                  <a:pt x="2738" y="6025"/>
                </a:cubicBezTo>
                <a:cubicBezTo>
                  <a:pt x="2726" y="6090"/>
                  <a:pt x="2720" y="6155"/>
                  <a:pt x="2714" y="6220"/>
                </a:cubicBezTo>
                <a:cubicBezTo>
                  <a:pt x="2720" y="6274"/>
                  <a:pt x="2732" y="6327"/>
                  <a:pt x="2690" y="6380"/>
                </a:cubicBezTo>
                <a:cubicBezTo>
                  <a:pt x="2684" y="6415"/>
                  <a:pt x="2678" y="6457"/>
                  <a:pt x="2673" y="6492"/>
                </a:cubicBezTo>
                <a:cubicBezTo>
                  <a:pt x="2684" y="6616"/>
                  <a:pt x="2649" y="6735"/>
                  <a:pt x="2613" y="6847"/>
                </a:cubicBezTo>
                <a:cubicBezTo>
                  <a:pt x="2608" y="7095"/>
                  <a:pt x="2507" y="7320"/>
                  <a:pt x="2448" y="7551"/>
                </a:cubicBezTo>
                <a:cubicBezTo>
                  <a:pt x="2448" y="7568"/>
                  <a:pt x="2448" y="7580"/>
                  <a:pt x="2442" y="7592"/>
                </a:cubicBezTo>
                <a:cubicBezTo>
                  <a:pt x="2373" y="7849"/>
                  <a:pt x="2361" y="7891"/>
                  <a:pt x="2173" y="7891"/>
                </a:cubicBezTo>
                <a:cubicBezTo>
                  <a:pt x="2136" y="7891"/>
                  <a:pt x="2092" y="7890"/>
                  <a:pt x="2040" y="7888"/>
                </a:cubicBezTo>
                <a:cubicBezTo>
                  <a:pt x="1985" y="7884"/>
                  <a:pt x="1930" y="7883"/>
                  <a:pt x="1875" y="7883"/>
                </a:cubicBezTo>
                <a:cubicBezTo>
                  <a:pt x="1428" y="7883"/>
                  <a:pt x="1010" y="7996"/>
                  <a:pt x="656" y="8301"/>
                </a:cubicBezTo>
                <a:cubicBezTo>
                  <a:pt x="633" y="8319"/>
                  <a:pt x="597" y="8331"/>
                  <a:pt x="574" y="8349"/>
                </a:cubicBezTo>
                <a:cubicBezTo>
                  <a:pt x="485" y="8449"/>
                  <a:pt x="402" y="8550"/>
                  <a:pt x="319" y="8650"/>
                </a:cubicBezTo>
                <a:cubicBezTo>
                  <a:pt x="302" y="8698"/>
                  <a:pt x="266" y="8733"/>
                  <a:pt x="231" y="8763"/>
                </a:cubicBezTo>
                <a:cubicBezTo>
                  <a:pt x="213" y="8792"/>
                  <a:pt x="195" y="8822"/>
                  <a:pt x="172" y="8851"/>
                </a:cubicBezTo>
                <a:cubicBezTo>
                  <a:pt x="160" y="8910"/>
                  <a:pt x="136" y="8964"/>
                  <a:pt x="95" y="9005"/>
                </a:cubicBezTo>
                <a:cubicBezTo>
                  <a:pt x="0" y="9206"/>
                  <a:pt x="59" y="9401"/>
                  <a:pt x="101" y="9596"/>
                </a:cubicBezTo>
                <a:cubicBezTo>
                  <a:pt x="172" y="9738"/>
                  <a:pt x="278" y="9856"/>
                  <a:pt x="408" y="9951"/>
                </a:cubicBezTo>
                <a:cubicBezTo>
                  <a:pt x="532" y="9957"/>
                  <a:pt x="639" y="10040"/>
                  <a:pt x="763" y="10052"/>
                </a:cubicBezTo>
                <a:cubicBezTo>
                  <a:pt x="783" y="10052"/>
                  <a:pt x="802" y="10053"/>
                  <a:pt x="822" y="10053"/>
                </a:cubicBezTo>
                <a:cubicBezTo>
                  <a:pt x="962" y="10053"/>
                  <a:pt x="1102" y="10034"/>
                  <a:pt x="1242" y="9992"/>
                </a:cubicBezTo>
                <a:cubicBezTo>
                  <a:pt x="1307" y="9971"/>
                  <a:pt x="1373" y="9939"/>
                  <a:pt x="1448" y="9939"/>
                </a:cubicBezTo>
                <a:cubicBezTo>
                  <a:pt x="1454" y="9939"/>
                  <a:pt x="1460" y="9939"/>
                  <a:pt x="1466" y="9939"/>
                </a:cubicBezTo>
                <a:cubicBezTo>
                  <a:pt x="1520" y="9916"/>
                  <a:pt x="1561" y="9874"/>
                  <a:pt x="1626" y="9874"/>
                </a:cubicBezTo>
                <a:cubicBezTo>
                  <a:pt x="1602" y="10075"/>
                  <a:pt x="1555" y="10270"/>
                  <a:pt x="1472" y="10459"/>
                </a:cubicBezTo>
                <a:cubicBezTo>
                  <a:pt x="1425" y="10643"/>
                  <a:pt x="1384" y="10826"/>
                  <a:pt x="1342" y="11009"/>
                </a:cubicBezTo>
                <a:cubicBezTo>
                  <a:pt x="1348" y="11039"/>
                  <a:pt x="1348" y="11068"/>
                  <a:pt x="1325" y="11092"/>
                </a:cubicBezTo>
                <a:cubicBezTo>
                  <a:pt x="1313" y="11133"/>
                  <a:pt x="1307" y="11169"/>
                  <a:pt x="1295" y="11204"/>
                </a:cubicBezTo>
                <a:cubicBezTo>
                  <a:pt x="1277" y="11536"/>
                  <a:pt x="1289" y="11867"/>
                  <a:pt x="1301" y="12204"/>
                </a:cubicBezTo>
                <a:cubicBezTo>
                  <a:pt x="1325" y="12748"/>
                  <a:pt x="1449" y="13256"/>
                  <a:pt x="1679" y="13747"/>
                </a:cubicBezTo>
                <a:cubicBezTo>
                  <a:pt x="1762" y="13883"/>
                  <a:pt x="1880" y="14001"/>
                  <a:pt x="1939" y="14155"/>
                </a:cubicBezTo>
                <a:cubicBezTo>
                  <a:pt x="2010" y="14226"/>
                  <a:pt x="2075" y="14303"/>
                  <a:pt x="2140" y="14379"/>
                </a:cubicBezTo>
                <a:cubicBezTo>
                  <a:pt x="2200" y="14403"/>
                  <a:pt x="2235" y="14450"/>
                  <a:pt x="2265" y="14504"/>
                </a:cubicBezTo>
                <a:cubicBezTo>
                  <a:pt x="2300" y="14527"/>
                  <a:pt x="2336" y="14557"/>
                  <a:pt x="2371" y="14580"/>
                </a:cubicBezTo>
                <a:cubicBezTo>
                  <a:pt x="2472" y="14645"/>
                  <a:pt x="2483" y="14722"/>
                  <a:pt x="2406" y="14817"/>
                </a:cubicBezTo>
                <a:cubicBezTo>
                  <a:pt x="2412" y="14864"/>
                  <a:pt x="2401" y="14906"/>
                  <a:pt x="2371" y="14935"/>
                </a:cubicBezTo>
                <a:cubicBezTo>
                  <a:pt x="2365" y="15036"/>
                  <a:pt x="2336" y="15124"/>
                  <a:pt x="2294" y="15213"/>
                </a:cubicBezTo>
                <a:cubicBezTo>
                  <a:pt x="2288" y="15237"/>
                  <a:pt x="2282" y="15260"/>
                  <a:pt x="2282" y="15290"/>
                </a:cubicBezTo>
                <a:cubicBezTo>
                  <a:pt x="2288" y="15319"/>
                  <a:pt x="2276" y="15343"/>
                  <a:pt x="2253" y="15367"/>
                </a:cubicBezTo>
                <a:cubicBezTo>
                  <a:pt x="2235" y="15450"/>
                  <a:pt x="2217" y="15532"/>
                  <a:pt x="2200" y="15615"/>
                </a:cubicBezTo>
                <a:cubicBezTo>
                  <a:pt x="2152" y="15822"/>
                  <a:pt x="2111" y="16035"/>
                  <a:pt x="2058" y="16242"/>
                </a:cubicBezTo>
                <a:cubicBezTo>
                  <a:pt x="1957" y="16597"/>
                  <a:pt x="1916" y="16957"/>
                  <a:pt x="1904" y="17324"/>
                </a:cubicBezTo>
                <a:cubicBezTo>
                  <a:pt x="1898" y="17631"/>
                  <a:pt x="1928" y="17933"/>
                  <a:pt x="1969" y="18234"/>
                </a:cubicBezTo>
                <a:cubicBezTo>
                  <a:pt x="2016" y="18524"/>
                  <a:pt x="2158" y="18778"/>
                  <a:pt x="2223" y="19056"/>
                </a:cubicBezTo>
                <a:cubicBezTo>
                  <a:pt x="2253" y="19080"/>
                  <a:pt x="2259" y="19109"/>
                  <a:pt x="2259" y="19139"/>
                </a:cubicBezTo>
                <a:cubicBezTo>
                  <a:pt x="2294" y="19168"/>
                  <a:pt x="2300" y="19210"/>
                  <a:pt x="2306" y="19251"/>
                </a:cubicBezTo>
                <a:cubicBezTo>
                  <a:pt x="2377" y="19298"/>
                  <a:pt x="2365" y="19393"/>
                  <a:pt x="2412" y="19446"/>
                </a:cubicBezTo>
                <a:cubicBezTo>
                  <a:pt x="2560" y="19588"/>
                  <a:pt x="2702" y="19730"/>
                  <a:pt x="2850" y="19872"/>
                </a:cubicBezTo>
                <a:cubicBezTo>
                  <a:pt x="2980" y="19949"/>
                  <a:pt x="3098" y="20061"/>
                  <a:pt x="3240" y="20103"/>
                </a:cubicBezTo>
                <a:cubicBezTo>
                  <a:pt x="3425" y="20153"/>
                  <a:pt x="3621" y="20203"/>
                  <a:pt x="3817" y="20203"/>
                </a:cubicBezTo>
                <a:cubicBezTo>
                  <a:pt x="3828" y="20203"/>
                  <a:pt x="3838" y="20203"/>
                  <a:pt x="3849" y="20203"/>
                </a:cubicBezTo>
                <a:cubicBezTo>
                  <a:pt x="3932" y="20203"/>
                  <a:pt x="4015" y="20197"/>
                  <a:pt x="4097" y="20197"/>
                </a:cubicBezTo>
                <a:cubicBezTo>
                  <a:pt x="4160" y="20181"/>
                  <a:pt x="4200" y="20171"/>
                  <a:pt x="4229" y="20171"/>
                </a:cubicBezTo>
                <a:cubicBezTo>
                  <a:pt x="4275" y="20171"/>
                  <a:pt x="4291" y="20199"/>
                  <a:pt x="4328" y="20280"/>
                </a:cubicBezTo>
                <a:cubicBezTo>
                  <a:pt x="4358" y="20339"/>
                  <a:pt x="4405" y="20398"/>
                  <a:pt x="4405" y="20475"/>
                </a:cubicBezTo>
                <a:cubicBezTo>
                  <a:pt x="4434" y="20540"/>
                  <a:pt x="4458" y="20599"/>
                  <a:pt x="4482" y="20664"/>
                </a:cubicBezTo>
                <a:cubicBezTo>
                  <a:pt x="4511" y="20711"/>
                  <a:pt x="4535" y="20765"/>
                  <a:pt x="4547" y="20824"/>
                </a:cubicBezTo>
                <a:cubicBezTo>
                  <a:pt x="4582" y="20918"/>
                  <a:pt x="4618" y="21007"/>
                  <a:pt x="4653" y="21102"/>
                </a:cubicBezTo>
                <a:cubicBezTo>
                  <a:pt x="4695" y="21161"/>
                  <a:pt x="4712" y="21232"/>
                  <a:pt x="4718" y="21303"/>
                </a:cubicBezTo>
                <a:cubicBezTo>
                  <a:pt x="4700" y="21421"/>
                  <a:pt x="4801" y="21504"/>
                  <a:pt x="4807" y="21616"/>
                </a:cubicBezTo>
                <a:cubicBezTo>
                  <a:pt x="4878" y="21740"/>
                  <a:pt x="4896" y="21888"/>
                  <a:pt x="4925" y="22024"/>
                </a:cubicBezTo>
                <a:cubicBezTo>
                  <a:pt x="5073" y="22621"/>
                  <a:pt x="5061" y="23195"/>
                  <a:pt x="4689" y="23727"/>
                </a:cubicBezTo>
                <a:cubicBezTo>
                  <a:pt x="4521" y="23962"/>
                  <a:pt x="4295" y="24107"/>
                  <a:pt x="4026" y="24107"/>
                </a:cubicBezTo>
                <a:cubicBezTo>
                  <a:pt x="4010" y="24107"/>
                  <a:pt x="3995" y="24106"/>
                  <a:pt x="3979" y="24105"/>
                </a:cubicBezTo>
                <a:cubicBezTo>
                  <a:pt x="3542" y="24076"/>
                  <a:pt x="3169" y="23904"/>
                  <a:pt x="2986" y="23467"/>
                </a:cubicBezTo>
                <a:cubicBezTo>
                  <a:pt x="2850" y="23212"/>
                  <a:pt x="2803" y="22935"/>
                  <a:pt x="2809" y="22651"/>
                </a:cubicBezTo>
                <a:cubicBezTo>
                  <a:pt x="2814" y="22349"/>
                  <a:pt x="2921" y="22089"/>
                  <a:pt x="3199" y="21935"/>
                </a:cubicBezTo>
                <a:cubicBezTo>
                  <a:pt x="3253" y="21883"/>
                  <a:pt x="3303" y="21861"/>
                  <a:pt x="3347" y="21861"/>
                </a:cubicBezTo>
                <a:cubicBezTo>
                  <a:pt x="3423" y="21861"/>
                  <a:pt x="3483" y="21926"/>
                  <a:pt x="3524" y="22012"/>
                </a:cubicBezTo>
                <a:cubicBezTo>
                  <a:pt x="3624" y="22231"/>
                  <a:pt x="3654" y="22444"/>
                  <a:pt x="3488" y="22657"/>
                </a:cubicBezTo>
                <a:cubicBezTo>
                  <a:pt x="3388" y="22787"/>
                  <a:pt x="3429" y="22881"/>
                  <a:pt x="3595" y="22917"/>
                </a:cubicBezTo>
                <a:cubicBezTo>
                  <a:pt x="3615" y="22920"/>
                  <a:pt x="3634" y="22922"/>
                  <a:pt x="3654" y="22922"/>
                </a:cubicBezTo>
                <a:cubicBezTo>
                  <a:pt x="3699" y="22922"/>
                  <a:pt x="3743" y="22912"/>
                  <a:pt x="3784" y="22887"/>
                </a:cubicBezTo>
                <a:cubicBezTo>
                  <a:pt x="3825" y="22870"/>
                  <a:pt x="3855" y="22828"/>
                  <a:pt x="3902" y="22828"/>
                </a:cubicBezTo>
                <a:cubicBezTo>
                  <a:pt x="3926" y="22793"/>
                  <a:pt x="3950" y="22763"/>
                  <a:pt x="3973" y="22728"/>
                </a:cubicBezTo>
                <a:cubicBezTo>
                  <a:pt x="3979" y="22686"/>
                  <a:pt x="4003" y="22663"/>
                  <a:pt x="4026" y="22633"/>
                </a:cubicBezTo>
                <a:cubicBezTo>
                  <a:pt x="4056" y="22467"/>
                  <a:pt x="4050" y="22296"/>
                  <a:pt x="4021" y="22125"/>
                </a:cubicBezTo>
                <a:cubicBezTo>
                  <a:pt x="3997" y="22101"/>
                  <a:pt x="3985" y="22077"/>
                  <a:pt x="3991" y="22048"/>
                </a:cubicBezTo>
                <a:cubicBezTo>
                  <a:pt x="3973" y="22012"/>
                  <a:pt x="3956" y="21977"/>
                  <a:pt x="3938" y="21941"/>
                </a:cubicBezTo>
                <a:cubicBezTo>
                  <a:pt x="3908" y="21918"/>
                  <a:pt x="3873" y="21900"/>
                  <a:pt x="3849" y="21870"/>
                </a:cubicBezTo>
                <a:cubicBezTo>
                  <a:pt x="3739" y="21752"/>
                  <a:pt x="3608" y="21712"/>
                  <a:pt x="3466" y="21712"/>
                </a:cubicBezTo>
                <a:cubicBezTo>
                  <a:pt x="3410" y="21712"/>
                  <a:pt x="3352" y="21718"/>
                  <a:pt x="3293" y="21728"/>
                </a:cubicBezTo>
                <a:cubicBezTo>
                  <a:pt x="3187" y="21746"/>
                  <a:pt x="3104" y="21811"/>
                  <a:pt x="3015" y="21864"/>
                </a:cubicBezTo>
                <a:cubicBezTo>
                  <a:pt x="2927" y="21971"/>
                  <a:pt x="2820" y="22071"/>
                  <a:pt x="2761" y="22201"/>
                </a:cubicBezTo>
                <a:cubicBezTo>
                  <a:pt x="2637" y="22479"/>
                  <a:pt x="2655" y="22763"/>
                  <a:pt x="2696" y="23059"/>
                </a:cubicBezTo>
                <a:cubicBezTo>
                  <a:pt x="2732" y="23313"/>
                  <a:pt x="2832" y="23538"/>
                  <a:pt x="2956" y="23756"/>
                </a:cubicBezTo>
                <a:cubicBezTo>
                  <a:pt x="2992" y="23810"/>
                  <a:pt x="3015" y="23875"/>
                  <a:pt x="3045" y="23928"/>
                </a:cubicBezTo>
                <a:cubicBezTo>
                  <a:pt x="3092" y="23963"/>
                  <a:pt x="3140" y="23993"/>
                  <a:pt x="3157" y="24046"/>
                </a:cubicBezTo>
                <a:cubicBezTo>
                  <a:pt x="3205" y="24093"/>
                  <a:pt x="3282" y="24105"/>
                  <a:pt x="3317" y="24170"/>
                </a:cubicBezTo>
                <a:cubicBezTo>
                  <a:pt x="3388" y="24212"/>
                  <a:pt x="3459" y="24253"/>
                  <a:pt x="3512" y="24318"/>
                </a:cubicBezTo>
                <a:cubicBezTo>
                  <a:pt x="3583" y="24318"/>
                  <a:pt x="3642" y="24353"/>
                  <a:pt x="3701" y="24371"/>
                </a:cubicBezTo>
                <a:cubicBezTo>
                  <a:pt x="3773" y="24397"/>
                  <a:pt x="3847" y="24405"/>
                  <a:pt x="3921" y="24405"/>
                </a:cubicBezTo>
                <a:cubicBezTo>
                  <a:pt x="3982" y="24405"/>
                  <a:pt x="4043" y="24400"/>
                  <a:pt x="4103" y="24395"/>
                </a:cubicBezTo>
                <a:cubicBezTo>
                  <a:pt x="4316" y="24377"/>
                  <a:pt x="4476" y="24259"/>
                  <a:pt x="4647" y="24164"/>
                </a:cubicBezTo>
                <a:cubicBezTo>
                  <a:pt x="4700" y="24111"/>
                  <a:pt x="4754" y="24058"/>
                  <a:pt x="4807" y="24011"/>
                </a:cubicBezTo>
                <a:cubicBezTo>
                  <a:pt x="4836" y="23957"/>
                  <a:pt x="4872" y="23922"/>
                  <a:pt x="4913" y="23886"/>
                </a:cubicBezTo>
                <a:cubicBezTo>
                  <a:pt x="4919" y="23857"/>
                  <a:pt x="4937" y="23827"/>
                  <a:pt x="4961" y="23810"/>
                </a:cubicBezTo>
                <a:cubicBezTo>
                  <a:pt x="4990" y="23727"/>
                  <a:pt x="5032" y="23650"/>
                  <a:pt x="5085" y="23579"/>
                </a:cubicBezTo>
                <a:cubicBezTo>
                  <a:pt x="5079" y="23532"/>
                  <a:pt x="5097" y="23490"/>
                  <a:pt x="5108" y="23443"/>
                </a:cubicBezTo>
                <a:cubicBezTo>
                  <a:pt x="5215" y="23118"/>
                  <a:pt x="5250" y="22787"/>
                  <a:pt x="5173" y="22444"/>
                </a:cubicBezTo>
                <a:cubicBezTo>
                  <a:pt x="5126" y="22225"/>
                  <a:pt x="5079" y="22000"/>
                  <a:pt x="5032" y="21776"/>
                </a:cubicBezTo>
                <a:cubicBezTo>
                  <a:pt x="4931" y="21439"/>
                  <a:pt x="4825" y="21108"/>
                  <a:pt x="4695" y="20777"/>
                </a:cubicBezTo>
                <a:cubicBezTo>
                  <a:pt x="4630" y="20599"/>
                  <a:pt x="4553" y="20428"/>
                  <a:pt x="4470" y="20256"/>
                </a:cubicBezTo>
                <a:cubicBezTo>
                  <a:pt x="4434" y="20185"/>
                  <a:pt x="4405" y="20103"/>
                  <a:pt x="4535" y="20085"/>
                </a:cubicBezTo>
                <a:cubicBezTo>
                  <a:pt x="4553" y="20061"/>
                  <a:pt x="4576" y="20043"/>
                  <a:pt x="4612" y="20037"/>
                </a:cubicBezTo>
                <a:cubicBezTo>
                  <a:pt x="4665" y="20002"/>
                  <a:pt x="4718" y="19961"/>
                  <a:pt x="4766" y="19925"/>
                </a:cubicBezTo>
                <a:cubicBezTo>
                  <a:pt x="4831" y="19854"/>
                  <a:pt x="4890" y="19789"/>
                  <a:pt x="4949" y="19724"/>
                </a:cubicBezTo>
                <a:cubicBezTo>
                  <a:pt x="5079" y="19511"/>
                  <a:pt x="5250" y="19328"/>
                  <a:pt x="5339" y="19092"/>
                </a:cubicBezTo>
                <a:cubicBezTo>
                  <a:pt x="5345" y="19068"/>
                  <a:pt x="5357" y="19044"/>
                  <a:pt x="5363" y="19021"/>
                </a:cubicBezTo>
                <a:cubicBezTo>
                  <a:pt x="5369" y="18950"/>
                  <a:pt x="5363" y="18873"/>
                  <a:pt x="5434" y="18825"/>
                </a:cubicBezTo>
                <a:cubicBezTo>
                  <a:pt x="5440" y="18802"/>
                  <a:pt x="5440" y="18772"/>
                  <a:pt x="5445" y="18749"/>
                </a:cubicBezTo>
                <a:cubicBezTo>
                  <a:pt x="5481" y="18536"/>
                  <a:pt x="5516" y="18329"/>
                  <a:pt x="5552" y="18116"/>
                </a:cubicBezTo>
                <a:cubicBezTo>
                  <a:pt x="5552" y="18080"/>
                  <a:pt x="5552" y="18039"/>
                  <a:pt x="5546" y="18004"/>
                </a:cubicBezTo>
                <a:cubicBezTo>
                  <a:pt x="5510" y="17956"/>
                  <a:pt x="5516" y="17891"/>
                  <a:pt x="5510" y="17838"/>
                </a:cubicBezTo>
                <a:cubicBezTo>
                  <a:pt x="5487" y="17602"/>
                  <a:pt x="5410" y="17389"/>
                  <a:pt x="5274" y="17194"/>
                </a:cubicBezTo>
                <a:cubicBezTo>
                  <a:pt x="5244" y="17164"/>
                  <a:pt x="5221" y="17140"/>
                  <a:pt x="5191" y="17111"/>
                </a:cubicBezTo>
                <a:cubicBezTo>
                  <a:pt x="5036" y="16963"/>
                  <a:pt x="4869" y="16872"/>
                  <a:pt x="4679" y="16872"/>
                </a:cubicBezTo>
                <a:cubicBezTo>
                  <a:pt x="4588" y="16872"/>
                  <a:pt x="4491" y="16893"/>
                  <a:pt x="4387" y="16939"/>
                </a:cubicBezTo>
                <a:cubicBezTo>
                  <a:pt x="4216" y="17016"/>
                  <a:pt x="4080" y="17129"/>
                  <a:pt x="3950" y="17259"/>
                </a:cubicBezTo>
                <a:cubicBezTo>
                  <a:pt x="3778" y="17489"/>
                  <a:pt x="3731" y="17761"/>
                  <a:pt x="3707" y="18039"/>
                </a:cubicBezTo>
                <a:cubicBezTo>
                  <a:pt x="3755" y="18282"/>
                  <a:pt x="3743" y="18524"/>
                  <a:pt x="3808" y="18760"/>
                </a:cubicBezTo>
                <a:cubicBezTo>
                  <a:pt x="3902" y="19097"/>
                  <a:pt x="3997" y="19429"/>
                  <a:pt x="4086" y="19760"/>
                </a:cubicBezTo>
                <a:cubicBezTo>
                  <a:pt x="4216" y="20037"/>
                  <a:pt x="4216" y="20037"/>
                  <a:pt x="3920" y="20061"/>
                </a:cubicBezTo>
                <a:cubicBezTo>
                  <a:pt x="3896" y="20064"/>
                  <a:pt x="3873" y="20066"/>
                  <a:pt x="3850" y="20066"/>
                </a:cubicBezTo>
                <a:cubicBezTo>
                  <a:pt x="3827" y="20066"/>
                  <a:pt x="3805" y="20064"/>
                  <a:pt x="3784" y="20061"/>
                </a:cubicBezTo>
                <a:cubicBezTo>
                  <a:pt x="3370" y="20037"/>
                  <a:pt x="3015" y="19884"/>
                  <a:pt x="2720" y="19594"/>
                </a:cubicBezTo>
                <a:cubicBezTo>
                  <a:pt x="2590" y="19541"/>
                  <a:pt x="2548" y="19417"/>
                  <a:pt x="2501" y="19310"/>
                </a:cubicBezTo>
                <a:cubicBezTo>
                  <a:pt x="2395" y="19074"/>
                  <a:pt x="2247" y="18855"/>
                  <a:pt x="2217" y="18589"/>
                </a:cubicBezTo>
                <a:cubicBezTo>
                  <a:pt x="2105" y="18412"/>
                  <a:pt x="2087" y="18205"/>
                  <a:pt x="2064" y="18010"/>
                </a:cubicBezTo>
                <a:cubicBezTo>
                  <a:pt x="1999" y="17424"/>
                  <a:pt x="2016" y="16839"/>
                  <a:pt x="2164" y="16259"/>
                </a:cubicBezTo>
                <a:cubicBezTo>
                  <a:pt x="2247" y="15940"/>
                  <a:pt x="2330" y="15615"/>
                  <a:pt x="2389" y="15290"/>
                </a:cubicBezTo>
                <a:cubicBezTo>
                  <a:pt x="2401" y="15219"/>
                  <a:pt x="2430" y="15148"/>
                  <a:pt x="2448" y="15083"/>
                </a:cubicBezTo>
                <a:cubicBezTo>
                  <a:pt x="2508" y="14899"/>
                  <a:pt x="2532" y="14823"/>
                  <a:pt x="2593" y="14823"/>
                </a:cubicBezTo>
                <a:cubicBezTo>
                  <a:pt x="2639" y="14823"/>
                  <a:pt x="2706" y="14867"/>
                  <a:pt x="2826" y="14941"/>
                </a:cubicBezTo>
                <a:cubicBezTo>
                  <a:pt x="3069" y="15089"/>
                  <a:pt x="3341" y="15166"/>
                  <a:pt x="3619" y="15213"/>
                </a:cubicBezTo>
                <a:cubicBezTo>
                  <a:pt x="3786" y="15241"/>
                  <a:pt x="3953" y="15254"/>
                  <a:pt x="4119" y="15254"/>
                </a:cubicBezTo>
                <a:cubicBezTo>
                  <a:pt x="4415" y="15254"/>
                  <a:pt x="4708" y="15212"/>
                  <a:pt x="4996" y="15136"/>
                </a:cubicBezTo>
                <a:cubicBezTo>
                  <a:pt x="5120" y="15101"/>
                  <a:pt x="5250" y="15089"/>
                  <a:pt x="5357" y="15018"/>
                </a:cubicBezTo>
                <a:cubicBezTo>
                  <a:pt x="5398" y="14977"/>
                  <a:pt x="5451" y="14971"/>
                  <a:pt x="5505" y="14959"/>
                </a:cubicBezTo>
                <a:cubicBezTo>
                  <a:pt x="5564" y="14935"/>
                  <a:pt x="5617" y="14917"/>
                  <a:pt x="5670" y="14894"/>
                </a:cubicBezTo>
                <a:cubicBezTo>
                  <a:pt x="5723" y="14835"/>
                  <a:pt x="5794" y="14805"/>
                  <a:pt x="5865" y="14775"/>
                </a:cubicBezTo>
                <a:cubicBezTo>
                  <a:pt x="5895" y="14740"/>
                  <a:pt x="5942" y="14716"/>
                  <a:pt x="5983" y="14699"/>
                </a:cubicBezTo>
                <a:cubicBezTo>
                  <a:pt x="6013" y="14657"/>
                  <a:pt x="6054" y="14634"/>
                  <a:pt x="6102" y="14616"/>
                </a:cubicBezTo>
                <a:cubicBezTo>
                  <a:pt x="6155" y="14569"/>
                  <a:pt x="6214" y="14515"/>
                  <a:pt x="6267" y="14468"/>
                </a:cubicBezTo>
                <a:cubicBezTo>
                  <a:pt x="6368" y="14332"/>
                  <a:pt x="6474" y="14202"/>
                  <a:pt x="6575" y="14072"/>
                </a:cubicBezTo>
                <a:cubicBezTo>
                  <a:pt x="6587" y="14042"/>
                  <a:pt x="6598" y="14019"/>
                  <a:pt x="6616" y="13995"/>
                </a:cubicBezTo>
                <a:cubicBezTo>
                  <a:pt x="6610" y="13960"/>
                  <a:pt x="6628" y="13936"/>
                  <a:pt x="6652" y="13918"/>
                </a:cubicBezTo>
                <a:cubicBezTo>
                  <a:pt x="6687" y="13759"/>
                  <a:pt x="6723" y="13605"/>
                  <a:pt x="6752" y="13445"/>
                </a:cubicBezTo>
                <a:cubicBezTo>
                  <a:pt x="6746" y="13416"/>
                  <a:pt x="6752" y="13392"/>
                  <a:pt x="6776" y="13368"/>
                </a:cubicBezTo>
                <a:cubicBezTo>
                  <a:pt x="6788" y="13156"/>
                  <a:pt x="6799" y="12949"/>
                  <a:pt x="6805" y="12742"/>
                </a:cubicBezTo>
                <a:cubicBezTo>
                  <a:pt x="6788" y="12700"/>
                  <a:pt x="6782" y="12659"/>
                  <a:pt x="6788" y="12617"/>
                </a:cubicBezTo>
                <a:cubicBezTo>
                  <a:pt x="6758" y="12464"/>
                  <a:pt x="6723" y="12304"/>
                  <a:pt x="6693" y="12150"/>
                </a:cubicBezTo>
                <a:cubicBezTo>
                  <a:pt x="6646" y="12091"/>
                  <a:pt x="6634" y="12020"/>
                  <a:pt x="6616" y="11955"/>
                </a:cubicBezTo>
                <a:cubicBezTo>
                  <a:pt x="6563" y="11914"/>
                  <a:pt x="6545" y="11855"/>
                  <a:pt x="6521" y="11802"/>
                </a:cubicBezTo>
                <a:cubicBezTo>
                  <a:pt x="6462" y="11760"/>
                  <a:pt x="6451" y="11695"/>
                  <a:pt x="6421" y="11636"/>
                </a:cubicBezTo>
                <a:cubicBezTo>
                  <a:pt x="6344" y="11530"/>
                  <a:pt x="6238" y="11447"/>
                  <a:pt x="6143" y="11358"/>
                </a:cubicBezTo>
                <a:cubicBezTo>
                  <a:pt x="6090" y="11323"/>
                  <a:pt x="6037" y="11287"/>
                  <a:pt x="5983" y="11252"/>
                </a:cubicBezTo>
                <a:cubicBezTo>
                  <a:pt x="5930" y="11228"/>
                  <a:pt x="5877" y="11204"/>
                  <a:pt x="5824" y="11181"/>
                </a:cubicBezTo>
                <a:cubicBezTo>
                  <a:pt x="5695" y="11144"/>
                  <a:pt x="5566" y="11116"/>
                  <a:pt x="5438" y="11116"/>
                </a:cubicBezTo>
                <a:cubicBezTo>
                  <a:pt x="5360" y="11116"/>
                  <a:pt x="5281" y="11127"/>
                  <a:pt x="5203" y="11151"/>
                </a:cubicBezTo>
                <a:cubicBezTo>
                  <a:pt x="5020" y="11222"/>
                  <a:pt x="4848" y="11299"/>
                  <a:pt x="4695" y="11411"/>
                </a:cubicBezTo>
                <a:cubicBezTo>
                  <a:pt x="4665" y="11435"/>
                  <a:pt x="4641" y="11465"/>
                  <a:pt x="4618" y="11494"/>
                </a:cubicBezTo>
                <a:cubicBezTo>
                  <a:pt x="4576" y="11553"/>
                  <a:pt x="4547" y="11624"/>
                  <a:pt x="4488" y="11677"/>
                </a:cubicBezTo>
                <a:cubicBezTo>
                  <a:pt x="4470" y="11731"/>
                  <a:pt x="4452" y="11784"/>
                  <a:pt x="4423" y="11837"/>
                </a:cubicBezTo>
                <a:cubicBezTo>
                  <a:pt x="4298" y="12091"/>
                  <a:pt x="4287" y="12357"/>
                  <a:pt x="4375" y="12617"/>
                </a:cubicBezTo>
                <a:cubicBezTo>
                  <a:pt x="4446" y="12819"/>
                  <a:pt x="4559" y="12978"/>
                  <a:pt x="4783" y="13037"/>
                </a:cubicBezTo>
                <a:cubicBezTo>
                  <a:pt x="4865" y="13059"/>
                  <a:pt x="4933" y="13070"/>
                  <a:pt x="4990" y="13070"/>
                </a:cubicBezTo>
                <a:cubicBezTo>
                  <a:pt x="5168" y="13070"/>
                  <a:pt x="5233" y="12959"/>
                  <a:pt x="5233" y="12694"/>
                </a:cubicBezTo>
                <a:cubicBezTo>
                  <a:pt x="5239" y="12623"/>
                  <a:pt x="5239" y="12547"/>
                  <a:pt x="5150" y="12517"/>
                </a:cubicBezTo>
                <a:cubicBezTo>
                  <a:pt x="5137" y="12513"/>
                  <a:pt x="5125" y="12511"/>
                  <a:pt x="5114" y="12511"/>
                </a:cubicBezTo>
                <a:cubicBezTo>
                  <a:pt x="5059" y="12511"/>
                  <a:pt x="5025" y="12556"/>
                  <a:pt x="4990" y="12606"/>
                </a:cubicBezTo>
                <a:cubicBezTo>
                  <a:pt x="4949" y="12671"/>
                  <a:pt x="4896" y="12730"/>
                  <a:pt x="4825" y="12765"/>
                </a:cubicBezTo>
                <a:cubicBezTo>
                  <a:pt x="4777" y="12793"/>
                  <a:pt x="4737" y="12807"/>
                  <a:pt x="4704" y="12807"/>
                </a:cubicBezTo>
                <a:cubicBezTo>
                  <a:pt x="4637" y="12807"/>
                  <a:pt x="4598" y="12752"/>
                  <a:pt x="4582" y="12641"/>
                </a:cubicBezTo>
                <a:cubicBezTo>
                  <a:pt x="4553" y="12470"/>
                  <a:pt x="4612" y="12316"/>
                  <a:pt x="4700" y="12180"/>
                </a:cubicBezTo>
                <a:cubicBezTo>
                  <a:pt x="4893" y="11896"/>
                  <a:pt x="5165" y="11757"/>
                  <a:pt x="5473" y="11757"/>
                </a:cubicBezTo>
                <a:cubicBezTo>
                  <a:pt x="5543" y="11757"/>
                  <a:pt x="5615" y="11764"/>
                  <a:pt x="5688" y="11778"/>
                </a:cubicBezTo>
                <a:cubicBezTo>
                  <a:pt x="5989" y="11831"/>
                  <a:pt x="6255" y="11985"/>
                  <a:pt x="6380" y="12298"/>
                </a:cubicBezTo>
                <a:cubicBezTo>
                  <a:pt x="6451" y="12470"/>
                  <a:pt x="6468" y="12653"/>
                  <a:pt x="6504" y="12830"/>
                </a:cubicBezTo>
                <a:cubicBezTo>
                  <a:pt x="6610" y="13380"/>
                  <a:pt x="6504" y="13883"/>
                  <a:pt x="6161" y="14332"/>
                </a:cubicBezTo>
                <a:cubicBezTo>
                  <a:pt x="6096" y="14421"/>
                  <a:pt x="6013" y="14492"/>
                  <a:pt x="5924" y="14563"/>
                </a:cubicBezTo>
                <a:cubicBezTo>
                  <a:pt x="5700" y="14722"/>
                  <a:pt x="5440" y="14823"/>
                  <a:pt x="5179" y="14906"/>
                </a:cubicBezTo>
                <a:cubicBezTo>
                  <a:pt x="4819" y="15028"/>
                  <a:pt x="4460" y="15099"/>
                  <a:pt x="4100" y="15099"/>
                </a:cubicBezTo>
                <a:cubicBezTo>
                  <a:pt x="3734" y="15099"/>
                  <a:pt x="3368" y="15026"/>
                  <a:pt x="3004" y="14858"/>
                </a:cubicBezTo>
                <a:cubicBezTo>
                  <a:pt x="2950" y="14858"/>
                  <a:pt x="2903" y="14835"/>
                  <a:pt x="2879" y="14781"/>
                </a:cubicBezTo>
                <a:cubicBezTo>
                  <a:pt x="2850" y="14775"/>
                  <a:pt x="2826" y="14764"/>
                  <a:pt x="2814" y="14734"/>
                </a:cubicBezTo>
                <a:cubicBezTo>
                  <a:pt x="2619" y="14604"/>
                  <a:pt x="2619" y="14604"/>
                  <a:pt x="2726" y="14427"/>
                </a:cubicBezTo>
                <a:cubicBezTo>
                  <a:pt x="2738" y="14350"/>
                  <a:pt x="2785" y="14285"/>
                  <a:pt x="2832" y="14226"/>
                </a:cubicBezTo>
                <a:cubicBezTo>
                  <a:pt x="2838" y="14167"/>
                  <a:pt x="2862" y="14119"/>
                  <a:pt x="2915" y="14090"/>
                </a:cubicBezTo>
                <a:cubicBezTo>
                  <a:pt x="2933" y="14054"/>
                  <a:pt x="2945" y="14019"/>
                  <a:pt x="2962" y="13983"/>
                </a:cubicBezTo>
                <a:cubicBezTo>
                  <a:pt x="3252" y="13498"/>
                  <a:pt x="3483" y="12978"/>
                  <a:pt x="3684" y="12452"/>
                </a:cubicBezTo>
                <a:cubicBezTo>
                  <a:pt x="3755" y="12257"/>
                  <a:pt x="3808" y="12056"/>
                  <a:pt x="3914" y="11873"/>
                </a:cubicBezTo>
                <a:cubicBezTo>
                  <a:pt x="3914" y="11843"/>
                  <a:pt x="3920" y="11813"/>
                  <a:pt x="3944" y="11796"/>
                </a:cubicBezTo>
                <a:cubicBezTo>
                  <a:pt x="4015" y="11601"/>
                  <a:pt x="4080" y="11405"/>
                  <a:pt x="4151" y="11204"/>
                </a:cubicBezTo>
                <a:cubicBezTo>
                  <a:pt x="4151" y="11175"/>
                  <a:pt x="4151" y="11145"/>
                  <a:pt x="4174" y="11128"/>
                </a:cubicBezTo>
                <a:cubicBezTo>
                  <a:pt x="4298" y="10542"/>
                  <a:pt x="4375" y="9963"/>
                  <a:pt x="4233" y="9372"/>
                </a:cubicBezTo>
                <a:cubicBezTo>
                  <a:pt x="4216" y="9312"/>
                  <a:pt x="4198" y="9259"/>
                  <a:pt x="4180" y="9206"/>
                </a:cubicBezTo>
                <a:cubicBezTo>
                  <a:pt x="4139" y="9135"/>
                  <a:pt x="4092" y="9076"/>
                  <a:pt x="4056" y="9005"/>
                </a:cubicBezTo>
                <a:cubicBezTo>
                  <a:pt x="3944" y="8769"/>
                  <a:pt x="3784" y="8579"/>
                  <a:pt x="3589" y="8414"/>
                </a:cubicBezTo>
                <a:cubicBezTo>
                  <a:pt x="3447" y="8296"/>
                  <a:pt x="3447" y="8296"/>
                  <a:pt x="3542" y="8136"/>
                </a:cubicBezTo>
                <a:cubicBezTo>
                  <a:pt x="3559" y="8112"/>
                  <a:pt x="3571" y="8095"/>
                  <a:pt x="3583" y="8071"/>
                </a:cubicBezTo>
                <a:cubicBezTo>
                  <a:pt x="3961" y="7474"/>
                  <a:pt x="4180" y="6829"/>
                  <a:pt x="4263" y="6132"/>
                </a:cubicBezTo>
                <a:cubicBezTo>
                  <a:pt x="4293" y="5895"/>
                  <a:pt x="4263" y="5665"/>
                  <a:pt x="4263" y="5434"/>
                </a:cubicBezTo>
                <a:cubicBezTo>
                  <a:pt x="4233" y="5251"/>
                  <a:pt x="4210" y="5067"/>
                  <a:pt x="4180" y="4884"/>
                </a:cubicBezTo>
                <a:cubicBezTo>
                  <a:pt x="4080" y="4624"/>
                  <a:pt x="4080" y="4624"/>
                  <a:pt x="4334" y="4600"/>
                </a:cubicBezTo>
                <a:cubicBezTo>
                  <a:pt x="4381" y="4571"/>
                  <a:pt x="4440" y="4571"/>
                  <a:pt x="4494" y="4571"/>
                </a:cubicBezTo>
                <a:cubicBezTo>
                  <a:pt x="4512" y="4553"/>
                  <a:pt x="4533" y="4545"/>
                  <a:pt x="4555" y="4545"/>
                </a:cubicBezTo>
                <a:cubicBezTo>
                  <a:pt x="4562" y="4545"/>
                  <a:pt x="4569" y="4546"/>
                  <a:pt x="4576" y="4547"/>
                </a:cubicBezTo>
                <a:cubicBezTo>
                  <a:pt x="4612" y="4541"/>
                  <a:pt x="4653" y="4535"/>
                  <a:pt x="4689" y="4529"/>
                </a:cubicBezTo>
                <a:cubicBezTo>
                  <a:pt x="4716" y="4506"/>
                  <a:pt x="4747" y="4498"/>
                  <a:pt x="4779" y="4498"/>
                </a:cubicBezTo>
                <a:cubicBezTo>
                  <a:pt x="4788" y="4498"/>
                  <a:pt x="4798" y="4499"/>
                  <a:pt x="4807" y="4500"/>
                </a:cubicBezTo>
                <a:cubicBezTo>
                  <a:pt x="4890" y="4482"/>
                  <a:pt x="4967" y="4470"/>
                  <a:pt x="5043" y="4453"/>
                </a:cubicBezTo>
                <a:cubicBezTo>
                  <a:pt x="5156" y="4399"/>
                  <a:pt x="5280" y="4376"/>
                  <a:pt x="5398" y="4346"/>
                </a:cubicBezTo>
                <a:cubicBezTo>
                  <a:pt x="5422" y="4340"/>
                  <a:pt x="5451" y="4334"/>
                  <a:pt x="5475" y="4322"/>
                </a:cubicBezTo>
                <a:cubicBezTo>
                  <a:pt x="5489" y="4304"/>
                  <a:pt x="5509" y="4297"/>
                  <a:pt x="5531" y="4297"/>
                </a:cubicBezTo>
                <a:cubicBezTo>
                  <a:pt x="5538" y="4297"/>
                  <a:pt x="5545" y="4297"/>
                  <a:pt x="5552" y="4299"/>
                </a:cubicBezTo>
                <a:cubicBezTo>
                  <a:pt x="5670" y="4252"/>
                  <a:pt x="5782" y="4192"/>
                  <a:pt x="5907" y="4175"/>
                </a:cubicBezTo>
                <a:cubicBezTo>
                  <a:pt x="5942" y="4145"/>
                  <a:pt x="5983" y="4139"/>
                  <a:pt x="6025" y="4139"/>
                </a:cubicBezTo>
                <a:cubicBezTo>
                  <a:pt x="6114" y="4074"/>
                  <a:pt x="6226" y="4074"/>
                  <a:pt x="6326" y="4039"/>
                </a:cubicBezTo>
                <a:cubicBezTo>
                  <a:pt x="6451" y="3991"/>
                  <a:pt x="6575" y="3956"/>
                  <a:pt x="6687" y="3885"/>
                </a:cubicBezTo>
                <a:cubicBezTo>
                  <a:pt x="6764" y="3826"/>
                  <a:pt x="6841" y="3784"/>
                  <a:pt x="6929" y="3749"/>
                </a:cubicBezTo>
                <a:cubicBezTo>
                  <a:pt x="6935" y="3743"/>
                  <a:pt x="6947" y="3737"/>
                  <a:pt x="6959" y="3737"/>
                </a:cubicBezTo>
                <a:cubicBezTo>
                  <a:pt x="7093" y="3638"/>
                  <a:pt x="7156" y="3590"/>
                  <a:pt x="7215" y="3590"/>
                </a:cubicBezTo>
                <a:cubicBezTo>
                  <a:pt x="7269" y="3590"/>
                  <a:pt x="7319" y="3629"/>
                  <a:pt x="7414" y="3702"/>
                </a:cubicBezTo>
                <a:cubicBezTo>
                  <a:pt x="7491" y="3714"/>
                  <a:pt x="7538" y="3767"/>
                  <a:pt x="7615" y="3790"/>
                </a:cubicBezTo>
                <a:cubicBezTo>
                  <a:pt x="7924" y="3870"/>
                  <a:pt x="8235" y="3901"/>
                  <a:pt x="8546" y="3901"/>
                </a:cubicBezTo>
                <a:cubicBezTo>
                  <a:pt x="8766" y="3901"/>
                  <a:pt x="8986" y="3886"/>
                  <a:pt x="9206" y="3861"/>
                </a:cubicBezTo>
                <a:lnTo>
                  <a:pt x="9247" y="3861"/>
                </a:lnTo>
                <a:cubicBezTo>
                  <a:pt x="9324" y="3832"/>
                  <a:pt x="9401" y="3832"/>
                  <a:pt x="9484" y="3826"/>
                </a:cubicBezTo>
                <a:cubicBezTo>
                  <a:pt x="9608" y="3802"/>
                  <a:pt x="9732" y="3761"/>
                  <a:pt x="9862" y="3749"/>
                </a:cubicBezTo>
                <a:cubicBezTo>
                  <a:pt x="10045" y="3731"/>
                  <a:pt x="10205" y="3648"/>
                  <a:pt x="10376" y="3601"/>
                </a:cubicBezTo>
                <a:cubicBezTo>
                  <a:pt x="10506" y="3566"/>
                  <a:pt x="10636" y="3501"/>
                  <a:pt x="10767" y="3465"/>
                </a:cubicBezTo>
                <a:cubicBezTo>
                  <a:pt x="10802" y="3371"/>
                  <a:pt x="10891" y="3365"/>
                  <a:pt x="10968" y="3329"/>
                </a:cubicBezTo>
                <a:cubicBezTo>
                  <a:pt x="10985" y="3323"/>
                  <a:pt x="11009" y="3311"/>
                  <a:pt x="11027" y="3306"/>
                </a:cubicBezTo>
                <a:cubicBezTo>
                  <a:pt x="11115" y="3235"/>
                  <a:pt x="11216" y="3181"/>
                  <a:pt x="11328" y="3152"/>
                </a:cubicBezTo>
                <a:cubicBezTo>
                  <a:pt x="11346" y="3128"/>
                  <a:pt x="11376" y="3116"/>
                  <a:pt x="11405" y="3116"/>
                </a:cubicBezTo>
                <a:cubicBezTo>
                  <a:pt x="11464" y="3057"/>
                  <a:pt x="11529" y="3022"/>
                  <a:pt x="11600" y="2998"/>
                </a:cubicBezTo>
                <a:cubicBezTo>
                  <a:pt x="11624" y="2969"/>
                  <a:pt x="11653" y="2951"/>
                  <a:pt x="11689" y="2951"/>
                </a:cubicBezTo>
                <a:cubicBezTo>
                  <a:pt x="11730" y="2909"/>
                  <a:pt x="11778" y="2880"/>
                  <a:pt x="11831" y="2862"/>
                </a:cubicBezTo>
                <a:cubicBezTo>
                  <a:pt x="11854" y="2850"/>
                  <a:pt x="11884" y="2838"/>
                  <a:pt x="11908" y="2821"/>
                </a:cubicBezTo>
                <a:cubicBezTo>
                  <a:pt x="11967" y="2768"/>
                  <a:pt x="12032" y="2714"/>
                  <a:pt x="12115" y="2685"/>
                </a:cubicBezTo>
                <a:lnTo>
                  <a:pt x="12126" y="2673"/>
                </a:lnTo>
                <a:cubicBezTo>
                  <a:pt x="12215" y="2596"/>
                  <a:pt x="12316" y="2531"/>
                  <a:pt x="12428" y="2496"/>
                </a:cubicBezTo>
                <a:cubicBezTo>
                  <a:pt x="12428" y="2484"/>
                  <a:pt x="12434" y="2478"/>
                  <a:pt x="12446" y="2478"/>
                </a:cubicBezTo>
                <a:cubicBezTo>
                  <a:pt x="12475" y="2448"/>
                  <a:pt x="12505" y="2413"/>
                  <a:pt x="12540" y="2389"/>
                </a:cubicBezTo>
                <a:cubicBezTo>
                  <a:pt x="12919" y="2159"/>
                  <a:pt x="13303" y="1940"/>
                  <a:pt x="13729" y="1810"/>
                </a:cubicBezTo>
                <a:cubicBezTo>
                  <a:pt x="13977" y="1733"/>
                  <a:pt x="14231" y="1686"/>
                  <a:pt x="14468" y="1579"/>
                </a:cubicBezTo>
                <a:cubicBezTo>
                  <a:pt x="14486" y="1575"/>
                  <a:pt x="14503" y="1573"/>
                  <a:pt x="14519" y="1573"/>
                </a:cubicBezTo>
                <a:cubicBezTo>
                  <a:pt x="14595" y="1573"/>
                  <a:pt x="14643" y="1618"/>
                  <a:pt x="14692" y="1691"/>
                </a:cubicBezTo>
                <a:cubicBezTo>
                  <a:pt x="14935" y="2046"/>
                  <a:pt x="15029" y="2448"/>
                  <a:pt x="15088" y="2862"/>
                </a:cubicBezTo>
                <a:cubicBezTo>
                  <a:pt x="15106" y="2980"/>
                  <a:pt x="15083" y="3093"/>
                  <a:pt x="15035" y="3205"/>
                </a:cubicBezTo>
                <a:cubicBezTo>
                  <a:pt x="14923" y="3459"/>
                  <a:pt x="14763" y="3678"/>
                  <a:pt x="14586" y="3885"/>
                </a:cubicBezTo>
                <a:cubicBezTo>
                  <a:pt x="14367" y="4151"/>
                  <a:pt x="14089" y="4322"/>
                  <a:pt x="13735" y="4346"/>
                </a:cubicBezTo>
                <a:cubicBezTo>
                  <a:pt x="13599" y="4358"/>
                  <a:pt x="13463" y="4382"/>
                  <a:pt x="13327" y="4382"/>
                </a:cubicBezTo>
                <a:cubicBezTo>
                  <a:pt x="13126" y="4382"/>
                  <a:pt x="12919" y="4376"/>
                  <a:pt x="12789" y="4175"/>
                </a:cubicBezTo>
                <a:cubicBezTo>
                  <a:pt x="12706" y="4121"/>
                  <a:pt x="12682" y="4033"/>
                  <a:pt x="12664" y="3938"/>
                </a:cubicBezTo>
                <a:cubicBezTo>
                  <a:pt x="12605" y="3855"/>
                  <a:pt x="12570" y="3767"/>
                  <a:pt x="12623" y="3666"/>
                </a:cubicBezTo>
                <a:cubicBezTo>
                  <a:pt x="12629" y="3412"/>
                  <a:pt x="12700" y="3306"/>
                  <a:pt x="12895" y="3258"/>
                </a:cubicBezTo>
                <a:cubicBezTo>
                  <a:pt x="12907" y="3251"/>
                  <a:pt x="12918" y="3248"/>
                  <a:pt x="12930" y="3248"/>
                </a:cubicBezTo>
                <a:cubicBezTo>
                  <a:pt x="12947" y="3248"/>
                  <a:pt x="12963" y="3256"/>
                  <a:pt x="12978" y="3270"/>
                </a:cubicBezTo>
                <a:cubicBezTo>
                  <a:pt x="13055" y="3282"/>
                  <a:pt x="13102" y="3329"/>
                  <a:pt x="13131" y="3400"/>
                </a:cubicBezTo>
                <a:cubicBezTo>
                  <a:pt x="13179" y="3495"/>
                  <a:pt x="13078" y="3560"/>
                  <a:pt x="13061" y="3654"/>
                </a:cubicBezTo>
                <a:cubicBezTo>
                  <a:pt x="13089" y="3661"/>
                  <a:pt x="13116" y="3664"/>
                  <a:pt x="13142" y="3664"/>
                </a:cubicBezTo>
                <a:cubicBezTo>
                  <a:pt x="13282" y="3664"/>
                  <a:pt x="13398" y="3584"/>
                  <a:pt x="13528" y="3554"/>
                </a:cubicBezTo>
                <a:cubicBezTo>
                  <a:pt x="13539" y="3542"/>
                  <a:pt x="13551" y="3524"/>
                  <a:pt x="13563" y="3507"/>
                </a:cubicBezTo>
                <a:cubicBezTo>
                  <a:pt x="13604" y="3501"/>
                  <a:pt x="13634" y="3477"/>
                  <a:pt x="13652" y="3436"/>
                </a:cubicBezTo>
                <a:cubicBezTo>
                  <a:pt x="13681" y="3406"/>
                  <a:pt x="13711" y="3377"/>
                  <a:pt x="13740" y="3347"/>
                </a:cubicBezTo>
                <a:cubicBezTo>
                  <a:pt x="13782" y="3099"/>
                  <a:pt x="13705" y="2969"/>
                  <a:pt x="13474" y="2874"/>
                </a:cubicBezTo>
                <a:cubicBezTo>
                  <a:pt x="13386" y="2841"/>
                  <a:pt x="13297" y="2802"/>
                  <a:pt x="13195" y="2802"/>
                </a:cubicBezTo>
                <a:cubicBezTo>
                  <a:pt x="13187" y="2802"/>
                  <a:pt x="13180" y="2803"/>
                  <a:pt x="13173" y="2803"/>
                </a:cubicBezTo>
                <a:cubicBezTo>
                  <a:pt x="13148" y="2828"/>
                  <a:pt x="13121" y="2838"/>
                  <a:pt x="13092" y="2838"/>
                </a:cubicBezTo>
                <a:cubicBezTo>
                  <a:pt x="13080" y="2838"/>
                  <a:pt x="13067" y="2836"/>
                  <a:pt x="13055" y="2833"/>
                </a:cubicBezTo>
                <a:cubicBezTo>
                  <a:pt x="12954" y="2862"/>
                  <a:pt x="12854" y="2898"/>
                  <a:pt x="12753" y="2927"/>
                </a:cubicBezTo>
                <a:cubicBezTo>
                  <a:pt x="12724" y="2969"/>
                  <a:pt x="12676" y="2998"/>
                  <a:pt x="12629" y="3016"/>
                </a:cubicBezTo>
                <a:cubicBezTo>
                  <a:pt x="12617" y="3028"/>
                  <a:pt x="12605" y="3034"/>
                  <a:pt x="12599" y="3045"/>
                </a:cubicBezTo>
                <a:cubicBezTo>
                  <a:pt x="12540" y="3093"/>
                  <a:pt x="12487" y="3146"/>
                  <a:pt x="12434" y="3199"/>
                </a:cubicBezTo>
                <a:cubicBezTo>
                  <a:pt x="12422" y="3246"/>
                  <a:pt x="12398" y="3282"/>
                  <a:pt x="12363" y="3317"/>
                </a:cubicBezTo>
                <a:cubicBezTo>
                  <a:pt x="12322" y="3447"/>
                  <a:pt x="12274" y="3578"/>
                  <a:pt x="12233" y="3708"/>
                </a:cubicBezTo>
                <a:cubicBezTo>
                  <a:pt x="12227" y="3773"/>
                  <a:pt x="12239" y="3844"/>
                  <a:pt x="12197" y="3903"/>
                </a:cubicBezTo>
                <a:cubicBezTo>
                  <a:pt x="12191" y="3926"/>
                  <a:pt x="12191" y="3956"/>
                  <a:pt x="12191" y="3980"/>
                </a:cubicBezTo>
                <a:cubicBezTo>
                  <a:pt x="12227" y="4098"/>
                  <a:pt x="12251" y="4222"/>
                  <a:pt x="12310" y="4334"/>
                </a:cubicBezTo>
                <a:cubicBezTo>
                  <a:pt x="12351" y="4364"/>
                  <a:pt x="12381" y="4399"/>
                  <a:pt x="12392" y="4447"/>
                </a:cubicBezTo>
                <a:cubicBezTo>
                  <a:pt x="12416" y="4476"/>
                  <a:pt x="12440" y="4512"/>
                  <a:pt x="12463" y="4541"/>
                </a:cubicBezTo>
                <a:cubicBezTo>
                  <a:pt x="12505" y="4547"/>
                  <a:pt x="12528" y="4571"/>
                  <a:pt x="12546" y="4606"/>
                </a:cubicBezTo>
                <a:cubicBezTo>
                  <a:pt x="12706" y="4730"/>
                  <a:pt x="12865" y="4843"/>
                  <a:pt x="13061" y="4914"/>
                </a:cubicBezTo>
                <a:cubicBezTo>
                  <a:pt x="13137" y="4931"/>
                  <a:pt x="13214" y="4949"/>
                  <a:pt x="13291" y="4967"/>
                </a:cubicBezTo>
                <a:cubicBezTo>
                  <a:pt x="13445" y="4961"/>
                  <a:pt x="13604" y="4961"/>
                  <a:pt x="13758" y="4955"/>
                </a:cubicBezTo>
                <a:cubicBezTo>
                  <a:pt x="13778" y="4941"/>
                  <a:pt x="13801" y="4930"/>
                  <a:pt x="13825" y="4930"/>
                </a:cubicBezTo>
                <a:cubicBezTo>
                  <a:pt x="13831" y="4930"/>
                  <a:pt x="13836" y="4930"/>
                  <a:pt x="13841" y="4931"/>
                </a:cubicBezTo>
                <a:cubicBezTo>
                  <a:pt x="13965" y="4872"/>
                  <a:pt x="14095" y="4872"/>
                  <a:pt x="14231" y="4872"/>
                </a:cubicBezTo>
                <a:cubicBezTo>
                  <a:pt x="14592" y="4707"/>
                  <a:pt x="14893" y="4476"/>
                  <a:pt x="15071" y="4104"/>
                </a:cubicBezTo>
                <a:cubicBezTo>
                  <a:pt x="15201" y="3832"/>
                  <a:pt x="15242" y="3530"/>
                  <a:pt x="15254" y="3229"/>
                </a:cubicBezTo>
                <a:cubicBezTo>
                  <a:pt x="15272" y="2815"/>
                  <a:pt x="15195" y="2413"/>
                  <a:pt x="15041" y="2028"/>
                </a:cubicBezTo>
                <a:cubicBezTo>
                  <a:pt x="15000" y="1922"/>
                  <a:pt x="14947" y="1827"/>
                  <a:pt x="14893" y="1733"/>
                </a:cubicBezTo>
                <a:cubicBezTo>
                  <a:pt x="14858" y="1680"/>
                  <a:pt x="14805" y="1632"/>
                  <a:pt x="14811" y="1556"/>
                </a:cubicBezTo>
                <a:cubicBezTo>
                  <a:pt x="14917" y="1532"/>
                  <a:pt x="15029" y="1544"/>
                  <a:pt x="15136" y="1508"/>
                </a:cubicBezTo>
                <a:cubicBezTo>
                  <a:pt x="15252" y="1508"/>
                  <a:pt x="15368" y="1508"/>
                  <a:pt x="15484" y="1508"/>
                </a:cubicBezTo>
                <a:cubicBezTo>
                  <a:pt x="15717" y="1508"/>
                  <a:pt x="15948" y="1510"/>
                  <a:pt x="16176" y="1526"/>
                </a:cubicBezTo>
                <a:cubicBezTo>
                  <a:pt x="16490" y="1544"/>
                  <a:pt x="16797" y="1597"/>
                  <a:pt x="17087" y="1733"/>
                </a:cubicBezTo>
                <a:cubicBezTo>
                  <a:pt x="17270" y="1810"/>
                  <a:pt x="17400" y="1946"/>
                  <a:pt x="17513" y="2099"/>
                </a:cubicBezTo>
                <a:cubicBezTo>
                  <a:pt x="17578" y="2182"/>
                  <a:pt x="17637" y="2271"/>
                  <a:pt x="17696" y="2354"/>
                </a:cubicBezTo>
                <a:cubicBezTo>
                  <a:pt x="17861" y="2567"/>
                  <a:pt x="17968" y="2809"/>
                  <a:pt x="17997" y="3075"/>
                </a:cubicBezTo>
                <a:cubicBezTo>
                  <a:pt x="18003" y="3105"/>
                  <a:pt x="18009" y="3128"/>
                  <a:pt x="18015" y="3152"/>
                </a:cubicBezTo>
                <a:cubicBezTo>
                  <a:pt x="18045" y="3205"/>
                  <a:pt x="18045" y="3258"/>
                  <a:pt x="18033" y="3311"/>
                </a:cubicBezTo>
                <a:cubicBezTo>
                  <a:pt x="18033" y="3341"/>
                  <a:pt x="18033" y="3365"/>
                  <a:pt x="18033" y="3388"/>
                </a:cubicBezTo>
                <a:cubicBezTo>
                  <a:pt x="18045" y="3483"/>
                  <a:pt x="18056" y="3578"/>
                  <a:pt x="18015" y="3666"/>
                </a:cubicBezTo>
                <a:cubicBezTo>
                  <a:pt x="18009" y="3767"/>
                  <a:pt x="17974" y="3861"/>
                  <a:pt x="17932" y="3950"/>
                </a:cubicBezTo>
                <a:cubicBezTo>
                  <a:pt x="17912" y="4001"/>
                  <a:pt x="17878" y="4035"/>
                  <a:pt x="17822" y="4035"/>
                </a:cubicBezTo>
                <a:cubicBezTo>
                  <a:pt x="17814" y="4035"/>
                  <a:pt x="17806" y="4034"/>
                  <a:pt x="17796" y="4033"/>
                </a:cubicBezTo>
                <a:cubicBezTo>
                  <a:pt x="17699" y="4022"/>
                  <a:pt x="17603" y="4017"/>
                  <a:pt x="17506" y="4017"/>
                </a:cubicBezTo>
                <a:cubicBezTo>
                  <a:pt x="17233" y="4017"/>
                  <a:pt x="16962" y="4056"/>
                  <a:pt x="16691" y="4104"/>
                </a:cubicBezTo>
                <a:cubicBezTo>
                  <a:pt x="16212" y="4181"/>
                  <a:pt x="15757" y="4340"/>
                  <a:pt x="15343" y="4606"/>
                </a:cubicBezTo>
                <a:cubicBezTo>
                  <a:pt x="15236" y="4707"/>
                  <a:pt x="15148" y="4843"/>
                  <a:pt x="15023" y="4931"/>
                </a:cubicBezTo>
                <a:cubicBezTo>
                  <a:pt x="14935" y="5091"/>
                  <a:pt x="14840" y="5245"/>
                  <a:pt x="14817" y="5434"/>
                </a:cubicBezTo>
                <a:cubicBezTo>
                  <a:pt x="14805" y="5582"/>
                  <a:pt x="14840" y="5718"/>
                  <a:pt x="14870" y="5860"/>
                </a:cubicBezTo>
                <a:cubicBezTo>
                  <a:pt x="14899" y="5883"/>
                  <a:pt x="14905" y="5907"/>
                  <a:pt x="14911" y="5937"/>
                </a:cubicBezTo>
                <a:cubicBezTo>
                  <a:pt x="15071" y="6203"/>
                  <a:pt x="15313" y="6333"/>
                  <a:pt x="15603" y="6392"/>
                </a:cubicBezTo>
                <a:cubicBezTo>
                  <a:pt x="15612" y="6390"/>
                  <a:pt x="15620" y="6390"/>
                  <a:pt x="15627" y="6390"/>
                </a:cubicBezTo>
                <a:cubicBezTo>
                  <a:pt x="15650" y="6390"/>
                  <a:pt x="15668" y="6396"/>
                  <a:pt x="15686" y="6410"/>
                </a:cubicBezTo>
                <a:cubicBezTo>
                  <a:pt x="15693" y="6410"/>
                  <a:pt x="15701" y="6410"/>
                  <a:pt x="15708" y="6410"/>
                </a:cubicBezTo>
                <a:cubicBezTo>
                  <a:pt x="16201" y="6410"/>
                  <a:pt x="16613" y="6221"/>
                  <a:pt x="16945" y="5866"/>
                </a:cubicBezTo>
                <a:cubicBezTo>
                  <a:pt x="17034" y="5771"/>
                  <a:pt x="17134" y="5688"/>
                  <a:pt x="17211" y="5588"/>
                </a:cubicBezTo>
                <a:cubicBezTo>
                  <a:pt x="17223" y="5564"/>
                  <a:pt x="17229" y="5540"/>
                  <a:pt x="17246" y="5517"/>
                </a:cubicBezTo>
                <a:cubicBezTo>
                  <a:pt x="17583" y="5138"/>
                  <a:pt x="17861" y="4730"/>
                  <a:pt x="18021" y="4246"/>
                </a:cubicBezTo>
                <a:cubicBezTo>
                  <a:pt x="18042" y="4181"/>
                  <a:pt x="18082" y="4148"/>
                  <a:pt x="18136" y="4148"/>
                </a:cubicBezTo>
                <a:cubicBezTo>
                  <a:pt x="18157" y="4148"/>
                  <a:pt x="18180" y="4153"/>
                  <a:pt x="18204" y="4163"/>
                </a:cubicBezTo>
                <a:cubicBezTo>
                  <a:pt x="18231" y="4162"/>
                  <a:pt x="18258" y="4162"/>
                  <a:pt x="18284" y="4162"/>
                </a:cubicBezTo>
                <a:cubicBezTo>
                  <a:pt x="18465" y="4162"/>
                  <a:pt x="18644" y="4178"/>
                  <a:pt x="18819" y="4204"/>
                </a:cubicBezTo>
                <a:cubicBezTo>
                  <a:pt x="19002" y="4222"/>
                  <a:pt x="19180" y="4228"/>
                  <a:pt x="19363" y="4246"/>
                </a:cubicBezTo>
                <a:cubicBezTo>
                  <a:pt x="19405" y="4246"/>
                  <a:pt x="19452" y="4257"/>
                  <a:pt x="19493" y="4263"/>
                </a:cubicBezTo>
                <a:cubicBezTo>
                  <a:pt x="19765" y="4257"/>
                  <a:pt x="20031" y="4263"/>
                  <a:pt x="20297" y="4246"/>
                </a:cubicBezTo>
                <a:cubicBezTo>
                  <a:pt x="20776" y="4216"/>
                  <a:pt x="21243" y="4127"/>
                  <a:pt x="21698" y="3980"/>
                </a:cubicBezTo>
                <a:cubicBezTo>
                  <a:pt x="21716" y="3956"/>
                  <a:pt x="21740" y="3938"/>
                  <a:pt x="21775" y="3938"/>
                </a:cubicBezTo>
                <a:cubicBezTo>
                  <a:pt x="21793" y="3915"/>
                  <a:pt x="21823" y="3903"/>
                  <a:pt x="21852" y="3897"/>
                </a:cubicBezTo>
                <a:cubicBezTo>
                  <a:pt x="21882" y="3844"/>
                  <a:pt x="21941" y="3826"/>
                  <a:pt x="21988" y="3790"/>
                </a:cubicBezTo>
                <a:cubicBezTo>
                  <a:pt x="22136" y="3660"/>
                  <a:pt x="22272" y="3518"/>
                  <a:pt x="22325" y="3311"/>
                </a:cubicBezTo>
                <a:cubicBezTo>
                  <a:pt x="22307" y="3211"/>
                  <a:pt x="22361" y="3116"/>
                  <a:pt x="22337" y="3010"/>
                </a:cubicBezTo>
                <a:cubicBezTo>
                  <a:pt x="22278" y="2762"/>
                  <a:pt x="22171" y="2555"/>
                  <a:pt x="21988" y="2377"/>
                </a:cubicBezTo>
                <a:cubicBezTo>
                  <a:pt x="21809" y="2250"/>
                  <a:pt x="21624" y="2123"/>
                  <a:pt x="21389" y="2123"/>
                </a:cubicBezTo>
                <a:cubicBezTo>
                  <a:pt x="21384" y="2123"/>
                  <a:pt x="21379" y="2123"/>
                  <a:pt x="21373" y="2123"/>
                </a:cubicBezTo>
                <a:cubicBezTo>
                  <a:pt x="21149" y="2129"/>
                  <a:pt x="20918" y="2105"/>
                  <a:pt x="20711" y="2235"/>
                </a:cubicBezTo>
                <a:cubicBezTo>
                  <a:pt x="20676" y="2259"/>
                  <a:pt x="20622" y="2253"/>
                  <a:pt x="20575" y="2259"/>
                </a:cubicBezTo>
                <a:cubicBezTo>
                  <a:pt x="20510" y="2306"/>
                  <a:pt x="20439" y="2354"/>
                  <a:pt x="20356" y="2365"/>
                </a:cubicBezTo>
                <a:cubicBezTo>
                  <a:pt x="20067" y="2537"/>
                  <a:pt x="19836" y="2768"/>
                  <a:pt x="19688" y="3075"/>
                </a:cubicBezTo>
                <a:cubicBezTo>
                  <a:pt x="19671" y="3205"/>
                  <a:pt x="19629" y="3341"/>
                  <a:pt x="19700" y="3465"/>
                </a:cubicBezTo>
                <a:cubicBezTo>
                  <a:pt x="19712" y="3489"/>
                  <a:pt x="19730" y="3507"/>
                  <a:pt x="19742" y="3530"/>
                </a:cubicBezTo>
                <a:cubicBezTo>
                  <a:pt x="19871" y="3780"/>
                  <a:pt x="19958" y="3838"/>
                  <a:pt x="20112" y="3838"/>
                </a:cubicBezTo>
                <a:cubicBezTo>
                  <a:pt x="20183" y="3838"/>
                  <a:pt x="20269" y="3825"/>
                  <a:pt x="20380" y="3814"/>
                </a:cubicBezTo>
                <a:cubicBezTo>
                  <a:pt x="20457" y="3808"/>
                  <a:pt x="20504" y="3708"/>
                  <a:pt x="20593" y="3702"/>
                </a:cubicBezTo>
                <a:cubicBezTo>
                  <a:pt x="20605" y="3690"/>
                  <a:pt x="20617" y="3678"/>
                  <a:pt x="20628" y="3666"/>
                </a:cubicBezTo>
                <a:cubicBezTo>
                  <a:pt x="20634" y="3542"/>
                  <a:pt x="20522" y="3465"/>
                  <a:pt x="20504" y="3353"/>
                </a:cubicBezTo>
                <a:cubicBezTo>
                  <a:pt x="20463" y="3294"/>
                  <a:pt x="20427" y="3223"/>
                  <a:pt x="20404" y="3152"/>
                </a:cubicBezTo>
                <a:cubicBezTo>
                  <a:pt x="20380" y="3145"/>
                  <a:pt x="20358" y="3141"/>
                  <a:pt x="20337" y="3141"/>
                </a:cubicBezTo>
                <a:cubicBezTo>
                  <a:pt x="20291" y="3141"/>
                  <a:pt x="20251" y="3160"/>
                  <a:pt x="20214" y="3205"/>
                </a:cubicBezTo>
                <a:cubicBezTo>
                  <a:pt x="20144" y="3288"/>
                  <a:pt x="20043" y="3323"/>
                  <a:pt x="19937" y="3329"/>
                </a:cubicBezTo>
                <a:cubicBezTo>
                  <a:pt x="19883" y="3329"/>
                  <a:pt x="19830" y="3300"/>
                  <a:pt x="19866" y="3235"/>
                </a:cubicBezTo>
                <a:cubicBezTo>
                  <a:pt x="19925" y="3134"/>
                  <a:pt x="19948" y="3010"/>
                  <a:pt x="20055" y="2945"/>
                </a:cubicBezTo>
                <a:cubicBezTo>
                  <a:pt x="20386" y="2531"/>
                  <a:pt x="20743" y="2377"/>
                  <a:pt x="21140" y="2377"/>
                </a:cubicBezTo>
                <a:cubicBezTo>
                  <a:pt x="21282" y="2377"/>
                  <a:pt x="21428" y="2396"/>
                  <a:pt x="21580" y="2431"/>
                </a:cubicBezTo>
                <a:cubicBezTo>
                  <a:pt x="21811" y="2484"/>
                  <a:pt x="21982" y="2637"/>
                  <a:pt x="22053" y="2880"/>
                </a:cubicBezTo>
                <a:cubicBezTo>
                  <a:pt x="22083" y="2915"/>
                  <a:pt x="22089" y="2957"/>
                  <a:pt x="22083" y="2998"/>
                </a:cubicBezTo>
                <a:cubicBezTo>
                  <a:pt x="22089" y="3075"/>
                  <a:pt x="22089" y="3158"/>
                  <a:pt x="22077" y="3235"/>
                </a:cubicBezTo>
                <a:cubicBezTo>
                  <a:pt x="22077" y="3294"/>
                  <a:pt x="22071" y="3359"/>
                  <a:pt x="22018" y="3400"/>
                </a:cubicBezTo>
                <a:cubicBezTo>
                  <a:pt x="21929" y="3601"/>
                  <a:pt x="21775" y="3731"/>
                  <a:pt x="21580" y="3826"/>
                </a:cubicBezTo>
                <a:cubicBezTo>
                  <a:pt x="21533" y="3891"/>
                  <a:pt x="21468" y="3926"/>
                  <a:pt x="21379" y="3926"/>
                </a:cubicBezTo>
                <a:cubicBezTo>
                  <a:pt x="21255" y="3980"/>
                  <a:pt x="21125" y="4009"/>
                  <a:pt x="20989" y="4027"/>
                </a:cubicBezTo>
                <a:cubicBezTo>
                  <a:pt x="20924" y="4065"/>
                  <a:pt x="20854" y="4093"/>
                  <a:pt x="20775" y="4093"/>
                </a:cubicBezTo>
                <a:cubicBezTo>
                  <a:pt x="20768" y="4093"/>
                  <a:pt x="20760" y="4092"/>
                  <a:pt x="20753" y="4092"/>
                </a:cubicBezTo>
                <a:cubicBezTo>
                  <a:pt x="20729" y="4098"/>
                  <a:pt x="20699" y="4098"/>
                  <a:pt x="20676" y="4104"/>
                </a:cubicBezTo>
                <a:cubicBezTo>
                  <a:pt x="20658" y="4117"/>
                  <a:pt x="20637" y="4124"/>
                  <a:pt x="20615" y="4124"/>
                </a:cubicBezTo>
                <a:cubicBezTo>
                  <a:pt x="20608" y="4124"/>
                  <a:pt x="20600" y="4123"/>
                  <a:pt x="20593" y="4121"/>
                </a:cubicBezTo>
                <a:cubicBezTo>
                  <a:pt x="20464" y="4138"/>
                  <a:pt x="20335" y="4144"/>
                  <a:pt x="20206" y="4144"/>
                </a:cubicBezTo>
                <a:cubicBezTo>
                  <a:pt x="20021" y="4144"/>
                  <a:pt x="19837" y="4133"/>
                  <a:pt x="19653" y="4133"/>
                </a:cubicBezTo>
                <a:cubicBezTo>
                  <a:pt x="19635" y="4137"/>
                  <a:pt x="19617" y="4138"/>
                  <a:pt x="19598" y="4138"/>
                </a:cubicBezTo>
                <a:cubicBezTo>
                  <a:pt x="19551" y="4138"/>
                  <a:pt x="19505" y="4128"/>
                  <a:pt x="19458" y="4116"/>
                </a:cubicBezTo>
                <a:cubicBezTo>
                  <a:pt x="19416" y="4121"/>
                  <a:pt x="19381" y="4121"/>
                  <a:pt x="19339" y="4121"/>
                </a:cubicBezTo>
                <a:cubicBezTo>
                  <a:pt x="19325" y="4120"/>
                  <a:pt x="19310" y="4120"/>
                  <a:pt x="19295" y="4120"/>
                </a:cubicBezTo>
                <a:cubicBezTo>
                  <a:pt x="19264" y="4120"/>
                  <a:pt x="19234" y="4121"/>
                  <a:pt x="19203" y="4121"/>
                </a:cubicBezTo>
                <a:cubicBezTo>
                  <a:pt x="19156" y="4121"/>
                  <a:pt x="19109" y="4119"/>
                  <a:pt x="19062" y="4104"/>
                </a:cubicBezTo>
                <a:cubicBezTo>
                  <a:pt x="19008" y="4098"/>
                  <a:pt x="18961" y="4098"/>
                  <a:pt x="18908" y="4092"/>
                </a:cubicBezTo>
                <a:cubicBezTo>
                  <a:pt x="18873" y="4089"/>
                  <a:pt x="18839" y="4089"/>
                  <a:pt x="18804" y="4089"/>
                </a:cubicBezTo>
                <a:cubicBezTo>
                  <a:pt x="18772" y="4089"/>
                  <a:pt x="18739" y="4089"/>
                  <a:pt x="18707" y="4089"/>
                </a:cubicBezTo>
                <a:cubicBezTo>
                  <a:pt x="18615" y="4089"/>
                  <a:pt x="18524" y="4085"/>
                  <a:pt x="18435" y="4051"/>
                </a:cubicBezTo>
                <a:lnTo>
                  <a:pt x="18281" y="4051"/>
                </a:lnTo>
                <a:cubicBezTo>
                  <a:pt x="18257" y="4051"/>
                  <a:pt x="18237" y="4052"/>
                  <a:pt x="18220" y="4052"/>
                </a:cubicBezTo>
                <a:cubicBezTo>
                  <a:pt x="18127" y="4052"/>
                  <a:pt x="18128" y="4033"/>
                  <a:pt x="18163" y="3938"/>
                </a:cubicBezTo>
                <a:cubicBezTo>
                  <a:pt x="18163" y="3897"/>
                  <a:pt x="18175" y="3855"/>
                  <a:pt x="18198" y="3820"/>
                </a:cubicBezTo>
                <a:cubicBezTo>
                  <a:pt x="18198" y="3737"/>
                  <a:pt x="18234" y="3666"/>
                  <a:pt x="18252" y="3583"/>
                </a:cubicBezTo>
                <a:cubicBezTo>
                  <a:pt x="18258" y="3241"/>
                  <a:pt x="18281" y="2898"/>
                  <a:pt x="18151" y="2572"/>
                </a:cubicBezTo>
                <a:cubicBezTo>
                  <a:pt x="18110" y="2525"/>
                  <a:pt x="18086" y="2472"/>
                  <a:pt x="18080" y="2413"/>
                </a:cubicBezTo>
                <a:cubicBezTo>
                  <a:pt x="17956" y="2159"/>
                  <a:pt x="17761" y="1975"/>
                  <a:pt x="17524" y="1827"/>
                </a:cubicBezTo>
                <a:cubicBezTo>
                  <a:pt x="17465" y="1792"/>
                  <a:pt x="17424" y="1745"/>
                  <a:pt x="17377" y="1697"/>
                </a:cubicBezTo>
                <a:cubicBezTo>
                  <a:pt x="17341" y="1697"/>
                  <a:pt x="17317" y="1686"/>
                  <a:pt x="17300" y="1662"/>
                </a:cubicBezTo>
                <a:cubicBezTo>
                  <a:pt x="17264" y="1656"/>
                  <a:pt x="17241" y="1650"/>
                  <a:pt x="17217" y="1626"/>
                </a:cubicBezTo>
                <a:cubicBezTo>
                  <a:pt x="17128" y="1626"/>
                  <a:pt x="17057" y="1573"/>
                  <a:pt x="16975" y="1556"/>
                </a:cubicBezTo>
                <a:cubicBezTo>
                  <a:pt x="16572" y="1445"/>
                  <a:pt x="16165" y="1406"/>
                  <a:pt x="15754" y="1406"/>
                </a:cubicBezTo>
                <a:cubicBezTo>
                  <a:pt x="15549" y="1406"/>
                  <a:pt x="15343" y="1416"/>
                  <a:pt x="15136" y="1431"/>
                </a:cubicBezTo>
                <a:cubicBezTo>
                  <a:pt x="15112" y="1425"/>
                  <a:pt x="15083" y="1425"/>
                  <a:pt x="15059" y="1420"/>
                </a:cubicBezTo>
                <a:cubicBezTo>
                  <a:pt x="14994" y="1425"/>
                  <a:pt x="14929" y="1431"/>
                  <a:pt x="14864" y="1437"/>
                </a:cubicBezTo>
                <a:cubicBezTo>
                  <a:pt x="14837" y="1447"/>
                  <a:pt x="14812" y="1452"/>
                  <a:pt x="14791" y="1452"/>
                </a:cubicBezTo>
                <a:cubicBezTo>
                  <a:pt x="14709" y="1452"/>
                  <a:pt x="14663" y="1388"/>
                  <a:pt x="14621" y="1313"/>
                </a:cubicBezTo>
                <a:cubicBezTo>
                  <a:pt x="14574" y="1284"/>
                  <a:pt x="14556" y="1242"/>
                  <a:pt x="14545" y="1195"/>
                </a:cubicBezTo>
                <a:cubicBezTo>
                  <a:pt x="14379" y="1012"/>
                  <a:pt x="14213" y="840"/>
                  <a:pt x="14024" y="686"/>
                </a:cubicBezTo>
                <a:cubicBezTo>
                  <a:pt x="13947" y="633"/>
                  <a:pt x="13876" y="580"/>
                  <a:pt x="13800" y="521"/>
                </a:cubicBezTo>
                <a:cubicBezTo>
                  <a:pt x="13699" y="503"/>
                  <a:pt x="13616" y="450"/>
                  <a:pt x="13551" y="373"/>
                </a:cubicBezTo>
                <a:cubicBezTo>
                  <a:pt x="13321" y="296"/>
                  <a:pt x="13084" y="219"/>
                  <a:pt x="12854" y="142"/>
                </a:cubicBezTo>
                <a:cubicBezTo>
                  <a:pt x="12806" y="128"/>
                  <a:pt x="12758" y="95"/>
                  <a:pt x="12707" y="95"/>
                </a:cubicBezTo>
                <a:cubicBezTo>
                  <a:pt x="12695" y="95"/>
                  <a:pt x="12683" y="96"/>
                  <a:pt x="12670" y="101"/>
                </a:cubicBezTo>
                <a:cubicBezTo>
                  <a:pt x="12670" y="107"/>
                  <a:pt x="12670" y="107"/>
                  <a:pt x="12670" y="107"/>
                </a:cubicBezTo>
                <a:cubicBezTo>
                  <a:pt x="12664" y="101"/>
                  <a:pt x="12659" y="101"/>
                  <a:pt x="12653" y="101"/>
                </a:cubicBezTo>
                <a:cubicBezTo>
                  <a:pt x="12564" y="60"/>
                  <a:pt x="12469" y="48"/>
                  <a:pt x="12369" y="48"/>
                </a:cubicBezTo>
                <a:cubicBezTo>
                  <a:pt x="12256" y="42"/>
                  <a:pt x="12150" y="30"/>
                  <a:pt x="12038" y="24"/>
                </a:cubicBezTo>
                <a:cubicBezTo>
                  <a:pt x="11979" y="33"/>
                  <a:pt x="11924" y="41"/>
                  <a:pt x="11867" y="41"/>
                </a:cubicBezTo>
                <a:cubicBezTo>
                  <a:pt x="11843" y="41"/>
                  <a:pt x="11820" y="39"/>
                  <a:pt x="11795" y="36"/>
                </a:cubicBezTo>
                <a:cubicBezTo>
                  <a:pt x="11476" y="72"/>
                  <a:pt x="11157" y="107"/>
                  <a:pt x="10843" y="166"/>
                </a:cubicBezTo>
                <a:cubicBezTo>
                  <a:pt x="10778" y="184"/>
                  <a:pt x="10702" y="178"/>
                  <a:pt x="10648" y="237"/>
                </a:cubicBezTo>
                <a:cubicBezTo>
                  <a:pt x="10636" y="231"/>
                  <a:pt x="10631" y="231"/>
                  <a:pt x="10613" y="231"/>
                </a:cubicBezTo>
                <a:cubicBezTo>
                  <a:pt x="10536" y="249"/>
                  <a:pt x="10459" y="278"/>
                  <a:pt x="10376" y="308"/>
                </a:cubicBezTo>
                <a:cubicBezTo>
                  <a:pt x="10353" y="320"/>
                  <a:pt x="10329" y="326"/>
                  <a:pt x="10305" y="338"/>
                </a:cubicBezTo>
                <a:cubicBezTo>
                  <a:pt x="10264" y="355"/>
                  <a:pt x="10217" y="367"/>
                  <a:pt x="10187" y="391"/>
                </a:cubicBezTo>
                <a:cubicBezTo>
                  <a:pt x="10175" y="397"/>
                  <a:pt x="10169" y="403"/>
                  <a:pt x="10169" y="409"/>
                </a:cubicBezTo>
                <a:cubicBezTo>
                  <a:pt x="10160" y="404"/>
                  <a:pt x="10151" y="402"/>
                  <a:pt x="10142" y="402"/>
                </a:cubicBezTo>
                <a:cubicBezTo>
                  <a:pt x="10104" y="402"/>
                  <a:pt x="10067" y="436"/>
                  <a:pt x="10033" y="450"/>
                </a:cubicBezTo>
                <a:cubicBezTo>
                  <a:pt x="9945" y="474"/>
                  <a:pt x="9862" y="509"/>
                  <a:pt x="9785" y="556"/>
                </a:cubicBezTo>
                <a:cubicBezTo>
                  <a:pt x="9744" y="562"/>
                  <a:pt x="9708" y="574"/>
                  <a:pt x="9679" y="604"/>
                </a:cubicBezTo>
                <a:cubicBezTo>
                  <a:pt x="9667" y="604"/>
                  <a:pt x="9649" y="598"/>
                  <a:pt x="9637" y="598"/>
                </a:cubicBezTo>
                <a:cubicBezTo>
                  <a:pt x="9620" y="621"/>
                  <a:pt x="9590" y="639"/>
                  <a:pt x="9560" y="639"/>
                </a:cubicBezTo>
                <a:cubicBezTo>
                  <a:pt x="9513" y="669"/>
                  <a:pt x="9472" y="692"/>
                  <a:pt x="9424" y="722"/>
                </a:cubicBezTo>
                <a:cubicBezTo>
                  <a:pt x="9407" y="728"/>
                  <a:pt x="9395" y="734"/>
                  <a:pt x="9389" y="757"/>
                </a:cubicBezTo>
                <a:cubicBezTo>
                  <a:pt x="9383" y="755"/>
                  <a:pt x="9377" y="754"/>
                  <a:pt x="9371" y="754"/>
                </a:cubicBezTo>
                <a:cubicBezTo>
                  <a:pt x="9346" y="754"/>
                  <a:pt x="9318" y="771"/>
                  <a:pt x="9294" y="781"/>
                </a:cubicBezTo>
                <a:lnTo>
                  <a:pt x="9288" y="781"/>
                </a:lnTo>
                <a:cubicBezTo>
                  <a:pt x="9229" y="799"/>
                  <a:pt x="9170" y="805"/>
                  <a:pt x="9152" y="876"/>
                </a:cubicBezTo>
                <a:cubicBezTo>
                  <a:pt x="9143" y="873"/>
                  <a:pt x="9133" y="873"/>
                  <a:pt x="9124" y="873"/>
                </a:cubicBezTo>
                <a:cubicBezTo>
                  <a:pt x="9056" y="873"/>
                  <a:pt x="9002" y="924"/>
                  <a:pt x="8940" y="935"/>
                </a:cubicBezTo>
                <a:cubicBezTo>
                  <a:pt x="8839" y="976"/>
                  <a:pt x="8750" y="1041"/>
                  <a:pt x="8644" y="1059"/>
                </a:cubicBezTo>
                <a:cubicBezTo>
                  <a:pt x="8614" y="994"/>
                  <a:pt x="8609" y="935"/>
                  <a:pt x="8614" y="881"/>
                </a:cubicBezTo>
                <a:cubicBezTo>
                  <a:pt x="8573" y="793"/>
                  <a:pt x="8585" y="698"/>
                  <a:pt x="8573" y="604"/>
                </a:cubicBezTo>
                <a:cubicBezTo>
                  <a:pt x="8538" y="574"/>
                  <a:pt x="8526" y="527"/>
                  <a:pt x="8520" y="485"/>
                </a:cubicBezTo>
                <a:cubicBezTo>
                  <a:pt x="8473" y="273"/>
                  <a:pt x="8348" y="131"/>
                  <a:pt x="8153" y="48"/>
                </a:cubicBezTo>
                <a:cubicBezTo>
                  <a:pt x="8136" y="42"/>
                  <a:pt x="8124" y="24"/>
                  <a:pt x="8106" y="12"/>
                </a:cubicBezTo>
                <a:cubicBezTo>
                  <a:pt x="8065" y="4"/>
                  <a:pt x="8025" y="0"/>
                  <a:pt x="79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13"/>
          <p:cNvSpPr/>
          <p:nvPr/>
        </p:nvSpPr>
        <p:spPr>
          <a:xfrm rot="10800000" flipH="1">
            <a:off x="579303" y="3787350"/>
            <a:ext cx="876495" cy="956654"/>
          </a:xfrm>
          <a:custGeom>
            <a:avLst/>
            <a:gdLst/>
            <a:ahLst/>
            <a:cxnLst/>
            <a:rect l="l" t="t" r="r" b="b"/>
            <a:pathLst>
              <a:path w="22361" h="24406" extrusionOk="0">
                <a:moveTo>
                  <a:pt x="8411" y="807"/>
                </a:moveTo>
                <a:cubicBezTo>
                  <a:pt x="8423" y="807"/>
                  <a:pt x="8436" y="811"/>
                  <a:pt x="8443" y="822"/>
                </a:cubicBezTo>
                <a:cubicBezTo>
                  <a:pt x="8449" y="852"/>
                  <a:pt x="8425" y="870"/>
                  <a:pt x="8402" y="870"/>
                </a:cubicBezTo>
                <a:cubicBezTo>
                  <a:pt x="8397" y="871"/>
                  <a:pt x="8393" y="872"/>
                  <a:pt x="8388" y="872"/>
                </a:cubicBezTo>
                <a:cubicBezTo>
                  <a:pt x="8375" y="872"/>
                  <a:pt x="8363" y="865"/>
                  <a:pt x="8354" y="852"/>
                </a:cubicBezTo>
                <a:cubicBezTo>
                  <a:pt x="8354" y="828"/>
                  <a:pt x="8372" y="816"/>
                  <a:pt x="8390" y="811"/>
                </a:cubicBezTo>
                <a:cubicBezTo>
                  <a:pt x="8396" y="808"/>
                  <a:pt x="8404" y="807"/>
                  <a:pt x="8411" y="807"/>
                </a:cubicBezTo>
                <a:close/>
                <a:moveTo>
                  <a:pt x="8439" y="1395"/>
                </a:moveTo>
                <a:cubicBezTo>
                  <a:pt x="8451" y="1395"/>
                  <a:pt x="8464" y="1399"/>
                  <a:pt x="8478" y="1408"/>
                </a:cubicBezTo>
                <a:cubicBezTo>
                  <a:pt x="8484" y="1408"/>
                  <a:pt x="8490" y="1431"/>
                  <a:pt x="8484" y="1437"/>
                </a:cubicBezTo>
                <a:cubicBezTo>
                  <a:pt x="8467" y="1454"/>
                  <a:pt x="8448" y="1464"/>
                  <a:pt x="8424" y="1464"/>
                </a:cubicBezTo>
                <a:cubicBezTo>
                  <a:pt x="8407" y="1464"/>
                  <a:pt x="8388" y="1459"/>
                  <a:pt x="8366" y="1449"/>
                </a:cubicBezTo>
                <a:cubicBezTo>
                  <a:pt x="8387" y="1416"/>
                  <a:pt x="8410" y="1395"/>
                  <a:pt x="8439" y="1395"/>
                </a:cubicBezTo>
                <a:close/>
                <a:moveTo>
                  <a:pt x="8313" y="1709"/>
                </a:moveTo>
                <a:cubicBezTo>
                  <a:pt x="8331" y="1709"/>
                  <a:pt x="8354" y="1715"/>
                  <a:pt x="8348" y="1739"/>
                </a:cubicBezTo>
                <a:cubicBezTo>
                  <a:pt x="8348" y="1762"/>
                  <a:pt x="8325" y="1780"/>
                  <a:pt x="8301" y="1780"/>
                </a:cubicBezTo>
                <a:cubicBezTo>
                  <a:pt x="8283" y="1780"/>
                  <a:pt x="8260" y="1780"/>
                  <a:pt x="8260" y="1757"/>
                </a:cubicBezTo>
                <a:cubicBezTo>
                  <a:pt x="8266" y="1733"/>
                  <a:pt x="8289" y="1721"/>
                  <a:pt x="8313" y="1709"/>
                </a:cubicBezTo>
                <a:close/>
                <a:moveTo>
                  <a:pt x="7799" y="236"/>
                </a:moveTo>
                <a:cubicBezTo>
                  <a:pt x="7967" y="236"/>
                  <a:pt x="8103" y="348"/>
                  <a:pt x="8147" y="544"/>
                </a:cubicBezTo>
                <a:cubicBezTo>
                  <a:pt x="8189" y="722"/>
                  <a:pt x="8189" y="905"/>
                  <a:pt x="8189" y="1088"/>
                </a:cubicBezTo>
                <a:cubicBezTo>
                  <a:pt x="8189" y="1242"/>
                  <a:pt x="8147" y="1366"/>
                  <a:pt x="8000" y="1431"/>
                </a:cubicBezTo>
                <a:cubicBezTo>
                  <a:pt x="7935" y="1461"/>
                  <a:pt x="7881" y="1490"/>
                  <a:pt x="7840" y="1544"/>
                </a:cubicBezTo>
                <a:cubicBezTo>
                  <a:pt x="7781" y="1556"/>
                  <a:pt x="7716" y="1579"/>
                  <a:pt x="7716" y="1662"/>
                </a:cubicBezTo>
                <a:cubicBezTo>
                  <a:pt x="7701" y="1652"/>
                  <a:pt x="7688" y="1648"/>
                  <a:pt x="7676" y="1648"/>
                </a:cubicBezTo>
                <a:cubicBezTo>
                  <a:pt x="7639" y="1648"/>
                  <a:pt x="7611" y="1686"/>
                  <a:pt x="7580" y="1703"/>
                </a:cubicBezTo>
                <a:cubicBezTo>
                  <a:pt x="7497" y="1751"/>
                  <a:pt x="7420" y="1804"/>
                  <a:pt x="7343" y="1857"/>
                </a:cubicBezTo>
                <a:cubicBezTo>
                  <a:pt x="7331" y="1875"/>
                  <a:pt x="7314" y="1887"/>
                  <a:pt x="7308" y="1904"/>
                </a:cubicBezTo>
                <a:cubicBezTo>
                  <a:pt x="7296" y="1910"/>
                  <a:pt x="7290" y="1916"/>
                  <a:pt x="7284" y="1916"/>
                </a:cubicBezTo>
                <a:cubicBezTo>
                  <a:pt x="7266" y="1928"/>
                  <a:pt x="7255" y="1934"/>
                  <a:pt x="7243" y="1946"/>
                </a:cubicBezTo>
                <a:cubicBezTo>
                  <a:pt x="7154" y="1981"/>
                  <a:pt x="7089" y="2052"/>
                  <a:pt x="7030" y="2123"/>
                </a:cubicBezTo>
                <a:cubicBezTo>
                  <a:pt x="6918" y="2206"/>
                  <a:pt x="6799" y="2283"/>
                  <a:pt x="6681" y="2371"/>
                </a:cubicBezTo>
                <a:cubicBezTo>
                  <a:pt x="6616" y="2034"/>
                  <a:pt x="6652" y="1691"/>
                  <a:pt x="6782" y="1378"/>
                </a:cubicBezTo>
                <a:cubicBezTo>
                  <a:pt x="6888" y="1124"/>
                  <a:pt x="7018" y="887"/>
                  <a:pt x="7172" y="657"/>
                </a:cubicBezTo>
                <a:cubicBezTo>
                  <a:pt x="7290" y="485"/>
                  <a:pt x="7438" y="355"/>
                  <a:pt x="7627" y="273"/>
                </a:cubicBezTo>
                <a:cubicBezTo>
                  <a:pt x="7687" y="248"/>
                  <a:pt x="7745" y="236"/>
                  <a:pt x="7799" y="236"/>
                </a:cubicBezTo>
                <a:close/>
                <a:moveTo>
                  <a:pt x="2613" y="2797"/>
                </a:moveTo>
                <a:cubicBezTo>
                  <a:pt x="2708" y="2797"/>
                  <a:pt x="2655" y="2844"/>
                  <a:pt x="2649" y="2880"/>
                </a:cubicBezTo>
                <a:cubicBezTo>
                  <a:pt x="2631" y="2875"/>
                  <a:pt x="2614" y="2873"/>
                  <a:pt x="2597" y="2873"/>
                </a:cubicBezTo>
                <a:cubicBezTo>
                  <a:pt x="2574" y="2873"/>
                  <a:pt x="2551" y="2876"/>
                  <a:pt x="2531" y="2880"/>
                </a:cubicBezTo>
                <a:cubicBezTo>
                  <a:pt x="2537" y="2838"/>
                  <a:pt x="2554" y="2803"/>
                  <a:pt x="2613" y="2797"/>
                </a:cubicBezTo>
                <a:close/>
                <a:moveTo>
                  <a:pt x="2649" y="2886"/>
                </a:moveTo>
                <a:cubicBezTo>
                  <a:pt x="2678" y="2909"/>
                  <a:pt x="2749" y="2880"/>
                  <a:pt x="2743" y="2939"/>
                </a:cubicBezTo>
                <a:cubicBezTo>
                  <a:pt x="2743" y="2980"/>
                  <a:pt x="2690" y="2980"/>
                  <a:pt x="2655" y="2992"/>
                </a:cubicBezTo>
                <a:cubicBezTo>
                  <a:pt x="2655" y="2992"/>
                  <a:pt x="2649" y="2998"/>
                  <a:pt x="2649" y="2998"/>
                </a:cubicBezTo>
                <a:cubicBezTo>
                  <a:pt x="2649" y="2963"/>
                  <a:pt x="2649" y="2921"/>
                  <a:pt x="2649" y="2886"/>
                </a:cubicBezTo>
                <a:close/>
                <a:moveTo>
                  <a:pt x="13545" y="3122"/>
                </a:moveTo>
                <a:cubicBezTo>
                  <a:pt x="13569" y="3128"/>
                  <a:pt x="13604" y="3140"/>
                  <a:pt x="13593" y="3170"/>
                </a:cubicBezTo>
                <a:cubicBezTo>
                  <a:pt x="13588" y="3196"/>
                  <a:pt x="13564" y="3200"/>
                  <a:pt x="13539" y="3200"/>
                </a:cubicBezTo>
                <a:cubicBezTo>
                  <a:pt x="13531" y="3200"/>
                  <a:pt x="13523" y="3199"/>
                  <a:pt x="13516" y="3199"/>
                </a:cubicBezTo>
                <a:cubicBezTo>
                  <a:pt x="13498" y="3199"/>
                  <a:pt x="13480" y="3187"/>
                  <a:pt x="13480" y="3170"/>
                </a:cubicBezTo>
                <a:cubicBezTo>
                  <a:pt x="13480" y="3128"/>
                  <a:pt x="13516" y="3122"/>
                  <a:pt x="13545" y="3122"/>
                </a:cubicBezTo>
                <a:close/>
                <a:moveTo>
                  <a:pt x="8087" y="1509"/>
                </a:moveTo>
                <a:cubicBezTo>
                  <a:pt x="8113" y="1509"/>
                  <a:pt x="8131" y="1522"/>
                  <a:pt x="8124" y="1567"/>
                </a:cubicBezTo>
                <a:cubicBezTo>
                  <a:pt x="8076" y="1810"/>
                  <a:pt x="8053" y="2064"/>
                  <a:pt x="7958" y="2289"/>
                </a:cubicBezTo>
                <a:cubicBezTo>
                  <a:pt x="7810" y="2620"/>
                  <a:pt x="7586" y="2904"/>
                  <a:pt x="7326" y="3152"/>
                </a:cubicBezTo>
                <a:cubicBezTo>
                  <a:pt x="7271" y="3207"/>
                  <a:pt x="7233" y="3233"/>
                  <a:pt x="7194" y="3233"/>
                </a:cubicBezTo>
                <a:cubicBezTo>
                  <a:pt x="7156" y="3233"/>
                  <a:pt x="7117" y="3210"/>
                  <a:pt x="7060" y="3164"/>
                </a:cubicBezTo>
                <a:cubicBezTo>
                  <a:pt x="6888" y="3034"/>
                  <a:pt x="6805" y="2844"/>
                  <a:pt x="6723" y="2649"/>
                </a:cubicBezTo>
                <a:cubicBezTo>
                  <a:pt x="6687" y="2555"/>
                  <a:pt x="6705" y="2507"/>
                  <a:pt x="6782" y="2448"/>
                </a:cubicBezTo>
                <a:cubicBezTo>
                  <a:pt x="6906" y="2360"/>
                  <a:pt x="7042" y="2277"/>
                  <a:pt x="7142" y="2153"/>
                </a:cubicBezTo>
                <a:cubicBezTo>
                  <a:pt x="7195" y="2117"/>
                  <a:pt x="7255" y="2082"/>
                  <a:pt x="7296" y="2028"/>
                </a:cubicBezTo>
                <a:cubicBezTo>
                  <a:pt x="7308" y="2017"/>
                  <a:pt x="7326" y="2005"/>
                  <a:pt x="7337" y="1993"/>
                </a:cubicBezTo>
                <a:cubicBezTo>
                  <a:pt x="7349" y="1987"/>
                  <a:pt x="7355" y="1975"/>
                  <a:pt x="7361" y="1969"/>
                </a:cubicBezTo>
                <a:cubicBezTo>
                  <a:pt x="7367" y="1963"/>
                  <a:pt x="7379" y="1963"/>
                  <a:pt x="7385" y="1958"/>
                </a:cubicBezTo>
                <a:cubicBezTo>
                  <a:pt x="7503" y="1881"/>
                  <a:pt x="7615" y="1810"/>
                  <a:pt x="7728" y="1733"/>
                </a:cubicBezTo>
                <a:cubicBezTo>
                  <a:pt x="7739" y="1727"/>
                  <a:pt x="7751" y="1715"/>
                  <a:pt x="7757" y="1703"/>
                </a:cubicBezTo>
                <a:cubicBezTo>
                  <a:pt x="7757" y="1703"/>
                  <a:pt x="7763" y="1703"/>
                  <a:pt x="7769" y="1697"/>
                </a:cubicBezTo>
                <a:cubicBezTo>
                  <a:pt x="7810" y="1680"/>
                  <a:pt x="7852" y="1650"/>
                  <a:pt x="7893" y="1626"/>
                </a:cubicBezTo>
                <a:cubicBezTo>
                  <a:pt x="7893" y="1621"/>
                  <a:pt x="7899" y="1615"/>
                  <a:pt x="7899" y="1609"/>
                </a:cubicBezTo>
                <a:cubicBezTo>
                  <a:pt x="7905" y="1609"/>
                  <a:pt x="7905" y="1603"/>
                  <a:pt x="7911" y="1603"/>
                </a:cubicBezTo>
                <a:cubicBezTo>
                  <a:pt x="7964" y="1597"/>
                  <a:pt x="8000" y="1561"/>
                  <a:pt x="8029" y="1520"/>
                </a:cubicBezTo>
                <a:cubicBezTo>
                  <a:pt x="8048" y="1515"/>
                  <a:pt x="8070" y="1509"/>
                  <a:pt x="8087" y="1509"/>
                </a:cubicBezTo>
                <a:close/>
                <a:moveTo>
                  <a:pt x="13488" y="3380"/>
                </a:moveTo>
                <a:cubicBezTo>
                  <a:pt x="13512" y="3380"/>
                  <a:pt x="13536" y="3393"/>
                  <a:pt x="13563" y="3430"/>
                </a:cubicBezTo>
                <a:cubicBezTo>
                  <a:pt x="13551" y="3442"/>
                  <a:pt x="13534" y="3453"/>
                  <a:pt x="13522" y="3465"/>
                </a:cubicBezTo>
                <a:cubicBezTo>
                  <a:pt x="13489" y="3475"/>
                  <a:pt x="13458" y="3498"/>
                  <a:pt x="13428" y="3498"/>
                </a:cubicBezTo>
                <a:cubicBezTo>
                  <a:pt x="13404" y="3498"/>
                  <a:pt x="13380" y="3483"/>
                  <a:pt x="13356" y="3436"/>
                </a:cubicBezTo>
                <a:cubicBezTo>
                  <a:pt x="13402" y="3424"/>
                  <a:pt x="13444" y="3380"/>
                  <a:pt x="13488" y="3380"/>
                </a:cubicBezTo>
                <a:close/>
                <a:moveTo>
                  <a:pt x="20492" y="3589"/>
                </a:moveTo>
                <a:cubicBezTo>
                  <a:pt x="20504" y="3589"/>
                  <a:pt x="20510" y="3601"/>
                  <a:pt x="20522" y="3607"/>
                </a:cubicBezTo>
                <a:cubicBezTo>
                  <a:pt x="20510" y="3613"/>
                  <a:pt x="20504" y="3625"/>
                  <a:pt x="20498" y="3625"/>
                </a:cubicBezTo>
                <a:cubicBezTo>
                  <a:pt x="20496" y="3626"/>
                  <a:pt x="20494" y="3626"/>
                  <a:pt x="20492" y="3626"/>
                </a:cubicBezTo>
                <a:cubicBezTo>
                  <a:pt x="20482" y="3626"/>
                  <a:pt x="20474" y="3618"/>
                  <a:pt x="20469" y="3613"/>
                </a:cubicBezTo>
                <a:cubicBezTo>
                  <a:pt x="20475" y="3607"/>
                  <a:pt x="20486" y="3595"/>
                  <a:pt x="20492" y="3589"/>
                </a:cubicBezTo>
                <a:close/>
                <a:moveTo>
                  <a:pt x="12664" y="160"/>
                </a:moveTo>
                <a:cubicBezTo>
                  <a:pt x="12670" y="166"/>
                  <a:pt x="12676" y="166"/>
                  <a:pt x="12682" y="172"/>
                </a:cubicBezTo>
                <a:cubicBezTo>
                  <a:pt x="12765" y="278"/>
                  <a:pt x="12901" y="290"/>
                  <a:pt x="13019" y="326"/>
                </a:cubicBezTo>
                <a:cubicBezTo>
                  <a:pt x="13616" y="515"/>
                  <a:pt x="14107" y="834"/>
                  <a:pt x="14468" y="1354"/>
                </a:cubicBezTo>
                <a:cubicBezTo>
                  <a:pt x="14509" y="1408"/>
                  <a:pt x="14539" y="1455"/>
                  <a:pt x="14468" y="1502"/>
                </a:cubicBezTo>
                <a:cubicBezTo>
                  <a:pt x="14048" y="1585"/>
                  <a:pt x="13646" y="1715"/>
                  <a:pt x="13256" y="1887"/>
                </a:cubicBezTo>
                <a:cubicBezTo>
                  <a:pt x="12694" y="2129"/>
                  <a:pt x="12203" y="2490"/>
                  <a:pt x="11683" y="2797"/>
                </a:cubicBezTo>
                <a:cubicBezTo>
                  <a:pt x="11328" y="3004"/>
                  <a:pt x="10968" y="3199"/>
                  <a:pt x="10583" y="3347"/>
                </a:cubicBezTo>
                <a:cubicBezTo>
                  <a:pt x="10305" y="3453"/>
                  <a:pt x="10016" y="3512"/>
                  <a:pt x="9732" y="3583"/>
                </a:cubicBezTo>
                <a:cubicBezTo>
                  <a:pt x="9440" y="3658"/>
                  <a:pt x="9151" y="3695"/>
                  <a:pt x="8861" y="3695"/>
                </a:cubicBezTo>
                <a:cubicBezTo>
                  <a:pt x="8622" y="3695"/>
                  <a:pt x="8382" y="3670"/>
                  <a:pt x="8141" y="3619"/>
                </a:cubicBezTo>
                <a:cubicBezTo>
                  <a:pt x="7911" y="3572"/>
                  <a:pt x="7674" y="3542"/>
                  <a:pt x="7479" y="3377"/>
                </a:cubicBezTo>
                <a:cubicBezTo>
                  <a:pt x="7509" y="3341"/>
                  <a:pt x="7527" y="3306"/>
                  <a:pt x="7556" y="3282"/>
                </a:cubicBezTo>
                <a:cubicBezTo>
                  <a:pt x="7745" y="3128"/>
                  <a:pt x="7887" y="2933"/>
                  <a:pt x="8035" y="2738"/>
                </a:cubicBezTo>
                <a:cubicBezTo>
                  <a:pt x="8337" y="2336"/>
                  <a:pt x="8544" y="1887"/>
                  <a:pt x="8614" y="1384"/>
                </a:cubicBezTo>
                <a:cubicBezTo>
                  <a:pt x="8638" y="1230"/>
                  <a:pt x="8703" y="1153"/>
                  <a:pt x="8833" y="1106"/>
                </a:cubicBezTo>
                <a:cubicBezTo>
                  <a:pt x="8898" y="1083"/>
                  <a:pt x="8957" y="1059"/>
                  <a:pt x="9016" y="1029"/>
                </a:cubicBezTo>
                <a:cubicBezTo>
                  <a:pt x="9070" y="1000"/>
                  <a:pt x="9129" y="988"/>
                  <a:pt x="9176" y="941"/>
                </a:cubicBezTo>
                <a:cubicBezTo>
                  <a:pt x="9218" y="941"/>
                  <a:pt x="9253" y="917"/>
                  <a:pt x="9288" y="881"/>
                </a:cubicBezTo>
                <a:cubicBezTo>
                  <a:pt x="9306" y="881"/>
                  <a:pt x="9324" y="876"/>
                  <a:pt x="9342" y="870"/>
                </a:cubicBezTo>
                <a:cubicBezTo>
                  <a:pt x="9365" y="858"/>
                  <a:pt x="9395" y="846"/>
                  <a:pt x="9413" y="828"/>
                </a:cubicBezTo>
                <a:cubicBezTo>
                  <a:pt x="9419" y="828"/>
                  <a:pt x="9430" y="822"/>
                  <a:pt x="9442" y="822"/>
                </a:cubicBezTo>
                <a:cubicBezTo>
                  <a:pt x="9543" y="793"/>
                  <a:pt x="9643" y="751"/>
                  <a:pt x="9726" y="686"/>
                </a:cubicBezTo>
                <a:cubicBezTo>
                  <a:pt x="9785" y="680"/>
                  <a:pt x="9832" y="657"/>
                  <a:pt x="9880" y="621"/>
                </a:cubicBezTo>
                <a:cubicBezTo>
                  <a:pt x="9957" y="610"/>
                  <a:pt x="10022" y="580"/>
                  <a:pt x="10081" y="533"/>
                </a:cubicBezTo>
                <a:cubicBezTo>
                  <a:pt x="10134" y="515"/>
                  <a:pt x="10205" y="533"/>
                  <a:pt x="10211" y="444"/>
                </a:cubicBezTo>
                <a:cubicBezTo>
                  <a:pt x="10223" y="461"/>
                  <a:pt x="10236" y="467"/>
                  <a:pt x="10249" y="467"/>
                </a:cubicBezTo>
                <a:cubicBezTo>
                  <a:pt x="10268" y="467"/>
                  <a:pt x="10288" y="454"/>
                  <a:pt x="10305" y="444"/>
                </a:cubicBezTo>
                <a:cubicBezTo>
                  <a:pt x="10310" y="445"/>
                  <a:pt x="10315" y="445"/>
                  <a:pt x="10319" y="445"/>
                </a:cubicBezTo>
                <a:cubicBezTo>
                  <a:pt x="10348" y="445"/>
                  <a:pt x="10373" y="429"/>
                  <a:pt x="10388" y="409"/>
                </a:cubicBezTo>
                <a:cubicBezTo>
                  <a:pt x="10477" y="373"/>
                  <a:pt x="10589" y="397"/>
                  <a:pt x="10642" y="284"/>
                </a:cubicBezTo>
                <a:cubicBezTo>
                  <a:pt x="10642" y="284"/>
                  <a:pt x="10642" y="284"/>
                  <a:pt x="10642" y="278"/>
                </a:cubicBezTo>
                <a:cubicBezTo>
                  <a:pt x="10651" y="283"/>
                  <a:pt x="10659" y="287"/>
                  <a:pt x="10667" y="287"/>
                </a:cubicBezTo>
                <a:cubicBezTo>
                  <a:pt x="10671" y="287"/>
                  <a:pt x="10674" y="286"/>
                  <a:pt x="10678" y="284"/>
                </a:cubicBezTo>
                <a:cubicBezTo>
                  <a:pt x="10712" y="296"/>
                  <a:pt x="10747" y="301"/>
                  <a:pt x="10781" y="301"/>
                </a:cubicBezTo>
                <a:cubicBezTo>
                  <a:pt x="10847" y="301"/>
                  <a:pt x="10913" y="284"/>
                  <a:pt x="10979" y="273"/>
                </a:cubicBezTo>
                <a:cubicBezTo>
                  <a:pt x="11326" y="201"/>
                  <a:pt x="11678" y="161"/>
                  <a:pt x="12032" y="161"/>
                </a:cubicBezTo>
                <a:cubicBezTo>
                  <a:pt x="12203" y="161"/>
                  <a:pt x="12375" y="170"/>
                  <a:pt x="12546" y="190"/>
                </a:cubicBezTo>
                <a:cubicBezTo>
                  <a:pt x="12562" y="193"/>
                  <a:pt x="12582" y="201"/>
                  <a:pt x="12601" y="201"/>
                </a:cubicBezTo>
                <a:cubicBezTo>
                  <a:pt x="12617" y="201"/>
                  <a:pt x="12632" y="194"/>
                  <a:pt x="12641" y="172"/>
                </a:cubicBezTo>
                <a:cubicBezTo>
                  <a:pt x="12653" y="166"/>
                  <a:pt x="12659" y="166"/>
                  <a:pt x="12664" y="160"/>
                </a:cubicBezTo>
                <a:close/>
                <a:moveTo>
                  <a:pt x="3491" y="3792"/>
                </a:moveTo>
                <a:cubicBezTo>
                  <a:pt x="3504" y="3792"/>
                  <a:pt x="3515" y="3801"/>
                  <a:pt x="3524" y="3814"/>
                </a:cubicBezTo>
                <a:cubicBezTo>
                  <a:pt x="3536" y="3832"/>
                  <a:pt x="3530" y="3849"/>
                  <a:pt x="3512" y="3849"/>
                </a:cubicBezTo>
                <a:cubicBezTo>
                  <a:pt x="3508" y="3851"/>
                  <a:pt x="3504" y="3851"/>
                  <a:pt x="3501" y="3851"/>
                </a:cubicBezTo>
                <a:cubicBezTo>
                  <a:pt x="3484" y="3851"/>
                  <a:pt x="3475" y="3840"/>
                  <a:pt x="3465" y="3826"/>
                </a:cubicBezTo>
                <a:cubicBezTo>
                  <a:pt x="3471" y="3814"/>
                  <a:pt x="3471" y="3796"/>
                  <a:pt x="3477" y="3796"/>
                </a:cubicBezTo>
                <a:cubicBezTo>
                  <a:pt x="3482" y="3793"/>
                  <a:pt x="3487" y="3792"/>
                  <a:pt x="3491" y="3792"/>
                </a:cubicBezTo>
                <a:close/>
                <a:moveTo>
                  <a:pt x="1270" y="2341"/>
                </a:moveTo>
                <a:cubicBezTo>
                  <a:pt x="1454" y="2341"/>
                  <a:pt x="1630" y="2399"/>
                  <a:pt x="1798" y="2478"/>
                </a:cubicBezTo>
                <a:cubicBezTo>
                  <a:pt x="2010" y="2572"/>
                  <a:pt x="2205" y="2697"/>
                  <a:pt x="2395" y="2838"/>
                </a:cubicBezTo>
                <a:cubicBezTo>
                  <a:pt x="2427" y="2857"/>
                  <a:pt x="2453" y="2894"/>
                  <a:pt x="2491" y="2894"/>
                </a:cubicBezTo>
                <a:cubicBezTo>
                  <a:pt x="2501" y="2894"/>
                  <a:pt x="2512" y="2892"/>
                  <a:pt x="2525" y="2886"/>
                </a:cubicBezTo>
                <a:lnTo>
                  <a:pt x="2525" y="2886"/>
                </a:lnTo>
                <a:cubicBezTo>
                  <a:pt x="2519" y="2974"/>
                  <a:pt x="2566" y="3004"/>
                  <a:pt x="2643" y="3004"/>
                </a:cubicBezTo>
                <a:cubicBezTo>
                  <a:pt x="2625" y="3051"/>
                  <a:pt x="2667" y="3069"/>
                  <a:pt x="2690" y="3099"/>
                </a:cubicBezTo>
                <a:cubicBezTo>
                  <a:pt x="2814" y="3235"/>
                  <a:pt x="2939" y="3365"/>
                  <a:pt x="3063" y="3501"/>
                </a:cubicBezTo>
                <a:cubicBezTo>
                  <a:pt x="3092" y="3536"/>
                  <a:pt x="3134" y="3560"/>
                  <a:pt x="3110" y="3637"/>
                </a:cubicBezTo>
                <a:cubicBezTo>
                  <a:pt x="2885" y="3625"/>
                  <a:pt x="2667" y="3583"/>
                  <a:pt x="2448" y="3530"/>
                </a:cubicBezTo>
                <a:cubicBezTo>
                  <a:pt x="2401" y="3518"/>
                  <a:pt x="2377" y="3477"/>
                  <a:pt x="2341" y="3442"/>
                </a:cubicBezTo>
                <a:cubicBezTo>
                  <a:pt x="2229" y="3300"/>
                  <a:pt x="2129" y="3146"/>
                  <a:pt x="2022" y="2998"/>
                </a:cubicBezTo>
                <a:cubicBezTo>
                  <a:pt x="1892" y="2815"/>
                  <a:pt x="1721" y="2697"/>
                  <a:pt x="1502" y="2649"/>
                </a:cubicBezTo>
                <a:cubicBezTo>
                  <a:pt x="1480" y="2644"/>
                  <a:pt x="1457" y="2642"/>
                  <a:pt x="1435" y="2642"/>
                </a:cubicBezTo>
                <a:cubicBezTo>
                  <a:pt x="1320" y="2642"/>
                  <a:pt x="1209" y="2702"/>
                  <a:pt x="1165" y="2791"/>
                </a:cubicBezTo>
                <a:cubicBezTo>
                  <a:pt x="1112" y="2904"/>
                  <a:pt x="1147" y="3022"/>
                  <a:pt x="1254" y="3122"/>
                </a:cubicBezTo>
                <a:cubicBezTo>
                  <a:pt x="1354" y="3223"/>
                  <a:pt x="1472" y="3300"/>
                  <a:pt x="1602" y="3341"/>
                </a:cubicBezTo>
                <a:cubicBezTo>
                  <a:pt x="1863" y="3418"/>
                  <a:pt x="2010" y="3607"/>
                  <a:pt x="2135" y="3826"/>
                </a:cubicBezTo>
                <a:cubicBezTo>
                  <a:pt x="2353" y="3962"/>
                  <a:pt x="2383" y="4204"/>
                  <a:pt x="2501" y="4417"/>
                </a:cubicBezTo>
                <a:cubicBezTo>
                  <a:pt x="2476" y="4421"/>
                  <a:pt x="2452" y="4423"/>
                  <a:pt x="2430" y="4423"/>
                </a:cubicBezTo>
                <a:cubicBezTo>
                  <a:pt x="2361" y="4423"/>
                  <a:pt x="2307" y="4404"/>
                  <a:pt x="2253" y="4382"/>
                </a:cubicBezTo>
                <a:cubicBezTo>
                  <a:pt x="2188" y="4376"/>
                  <a:pt x="2123" y="4370"/>
                  <a:pt x="2064" y="4364"/>
                </a:cubicBezTo>
                <a:cubicBezTo>
                  <a:pt x="2059" y="4364"/>
                  <a:pt x="2054" y="4365"/>
                  <a:pt x="2050" y="4365"/>
                </a:cubicBezTo>
                <a:cubicBezTo>
                  <a:pt x="2004" y="4365"/>
                  <a:pt x="1972" y="4338"/>
                  <a:pt x="1939" y="4311"/>
                </a:cubicBezTo>
                <a:cubicBezTo>
                  <a:pt x="1874" y="4287"/>
                  <a:pt x="1815" y="4263"/>
                  <a:pt x="1756" y="4246"/>
                </a:cubicBezTo>
                <a:cubicBezTo>
                  <a:pt x="1472" y="4157"/>
                  <a:pt x="1230" y="3985"/>
                  <a:pt x="976" y="3838"/>
                </a:cubicBezTo>
                <a:cubicBezTo>
                  <a:pt x="727" y="3696"/>
                  <a:pt x="603" y="3447"/>
                  <a:pt x="497" y="3187"/>
                </a:cubicBezTo>
                <a:cubicBezTo>
                  <a:pt x="414" y="3087"/>
                  <a:pt x="402" y="2963"/>
                  <a:pt x="396" y="2838"/>
                </a:cubicBezTo>
                <a:cubicBezTo>
                  <a:pt x="396" y="2596"/>
                  <a:pt x="485" y="2460"/>
                  <a:pt x="716" y="2389"/>
                </a:cubicBezTo>
                <a:cubicBezTo>
                  <a:pt x="820" y="2359"/>
                  <a:pt x="928" y="2341"/>
                  <a:pt x="1040" y="2341"/>
                </a:cubicBezTo>
                <a:cubicBezTo>
                  <a:pt x="1079" y="2341"/>
                  <a:pt x="1119" y="2343"/>
                  <a:pt x="1159" y="2348"/>
                </a:cubicBezTo>
                <a:cubicBezTo>
                  <a:pt x="1196" y="2343"/>
                  <a:pt x="1233" y="2341"/>
                  <a:pt x="1270" y="2341"/>
                </a:cubicBezTo>
                <a:close/>
                <a:moveTo>
                  <a:pt x="6478" y="2683"/>
                </a:moveTo>
                <a:cubicBezTo>
                  <a:pt x="6507" y="2683"/>
                  <a:pt x="6520" y="2718"/>
                  <a:pt x="6551" y="2797"/>
                </a:cubicBezTo>
                <a:cubicBezTo>
                  <a:pt x="6616" y="2980"/>
                  <a:pt x="6699" y="3158"/>
                  <a:pt x="6858" y="3288"/>
                </a:cubicBezTo>
                <a:cubicBezTo>
                  <a:pt x="6888" y="3306"/>
                  <a:pt x="6906" y="3335"/>
                  <a:pt x="6929" y="3359"/>
                </a:cubicBezTo>
                <a:cubicBezTo>
                  <a:pt x="6977" y="3406"/>
                  <a:pt x="6965" y="3453"/>
                  <a:pt x="6918" y="3489"/>
                </a:cubicBezTo>
                <a:cubicBezTo>
                  <a:pt x="6817" y="3572"/>
                  <a:pt x="6717" y="3660"/>
                  <a:pt x="6598" y="3719"/>
                </a:cubicBezTo>
                <a:cubicBezTo>
                  <a:pt x="5865" y="4104"/>
                  <a:pt x="5085" y="4358"/>
                  <a:pt x="4263" y="4476"/>
                </a:cubicBezTo>
                <a:cubicBezTo>
                  <a:pt x="4241" y="4485"/>
                  <a:pt x="4223" y="4490"/>
                  <a:pt x="4203" y="4490"/>
                </a:cubicBezTo>
                <a:cubicBezTo>
                  <a:pt x="4196" y="4490"/>
                  <a:pt x="4188" y="4490"/>
                  <a:pt x="4180" y="4488"/>
                </a:cubicBezTo>
                <a:lnTo>
                  <a:pt x="4103" y="4488"/>
                </a:lnTo>
                <a:cubicBezTo>
                  <a:pt x="3997" y="4488"/>
                  <a:pt x="3997" y="4405"/>
                  <a:pt x="3985" y="4334"/>
                </a:cubicBezTo>
                <a:cubicBezTo>
                  <a:pt x="3932" y="4216"/>
                  <a:pt x="3879" y="4098"/>
                  <a:pt x="3825" y="3980"/>
                </a:cubicBezTo>
                <a:cubicBezTo>
                  <a:pt x="3772" y="3926"/>
                  <a:pt x="3695" y="3867"/>
                  <a:pt x="3731" y="3790"/>
                </a:cubicBezTo>
                <a:cubicBezTo>
                  <a:pt x="3746" y="3758"/>
                  <a:pt x="3778" y="3750"/>
                  <a:pt x="3815" y="3750"/>
                </a:cubicBezTo>
                <a:cubicBezTo>
                  <a:pt x="3846" y="3750"/>
                  <a:pt x="3880" y="3756"/>
                  <a:pt x="3909" y="3756"/>
                </a:cubicBezTo>
                <a:cubicBezTo>
                  <a:pt x="3915" y="3756"/>
                  <a:pt x="3921" y="3755"/>
                  <a:pt x="3926" y="3755"/>
                </a:cubicBezTo>
                <a:cubicBezTo>
                  <a:pt x="3928" y="3753"/>
                  <a:pt x="3930" y="3752"/>
                  <a:pt x="3932" y="3752"/>
                </a:cubicBezTo>
                <a:cubicBezTo>
                  <a:pt x="3936" y="3752"/>
                  <a:pt x="3940" y="3755"/>
                  <a:pt x="3944" y="3755"/>
                </a:cubicBezTo>
                <a:cubicBezTo>
                  <a:pt x="4026" y="3737"/>
                  <a:pt x="4115" y="3719"/>
                  <a:pt x="4198" y="3702"/>
                </a:cubicBezTo>
                <a:cubicBezTo>
                  <a:pt x="4399" y="3660"/>
                  <a:pt x="4612" y="3648"/>
                  <a:pt x="4807" y="3560"/>
                </a:cubicBezTo>
                <a:cubicBezTo>
                  <a:pt x="5215" y="3377"/>
                  <a:pt x="5629" y="3193"/>
                  <a:pt x="6013" y="2957"/>
                </a:cubicBezTo>
                <a:cubicBezTo>
                  <a:pt x="6137" y="2880"/>
                  <a:pt x="6261" y="2809"/>
                  <a:pt x="6380" y="2732"/>
                </a:cubicBezTo>
                <a:cubicBezTo>
                  <a:pt x="6429" y="2700"/>
                  <a:pt x="6457" y="2683"/>
                  <a:pt x="6478" y="2683"/>
                </a:cubicBezTo>
                <a:close/>
                <a:moveTo>
                  <a:pt x="2566" y="3696"/>
                </a:moveTo>
                <a:cubicBezTo>
                  <a:pt x="2773" y="3714"/>
                  <a:pt x="2974" y="3737"/>
                  <a:pt x="3181" y="3767"/>
                </a:cubicBezTo>
                <a:cubicBezTo>
                  <a:pt x="3234" y="3773"/>
                  <a:pt x="3287" y="3784"/>
                  <a:pt x="3323" y="3832"/>
                </a:cubicBezTo>
                <a:cubicBezTo>
                  <a:pt x="3471" y="4021"/>
                  <a:pt x="3630" y="4198"/>
                  <a:pt x="3743" y="4411"/>
                </a:cubicBezTo>
                <a:cubicBezTo>
                  <a:pt x="3796" y="4500"/>
                  <a:pt x="3784" y="4523"/>
                  <a:pt x="3672" y="4523"/>
                </a:cubicBezTo>
                <a:cubicBezTo>
                  <a:pt x="3447" y="4518"/>
                  <a:pt x="3216" y="4500"/>
                  <a:pt x="2992" y="4494"/>
                </a:cubicBezTo>
                <a:cubicBezTo>
                  <a:pt x="2933" y="4488"/>
                  <a:pt x="2897" y="4464"/>
                  <a:pt x="2874" y="4405"/>
                </a:cubicBezTo>
                <a:cubicBezTo>
                  <a:pt x="2791" y="4169"/>
                  <a:pt x="2684" y="3938"/>
                  <a:pt x="2537" y="3731"/>
                </a:cubicBezTo>
                <a:cubicBezTo>
                  <a:pt x="2548" y="3719"/>
                  <a:pt x="2554" y="3708"/>
                  <a:pt x="2566" y="3696"/>
                </a:cubicBezTo>
                <a:close/>
                <a:moveTo>
                  <a:pt x="14111" y="4576"/>
                </a:moveTo>
                <a:cubicBezTo>
                  <a:pt x="14132" y="4576"/>
                  <a:pt x="14148" y="4580"/>
                  <a:pt x="14148" y="4606"/>
                </a:cubicBezTo>
                <a:cubicBezTo>
                  <a:pt x="14148" y="4644"/>
                  <a:pt x="14122" y="4648"/>
                  <a:pt x="14096" y="4648"/>
                </a:cubicBezTo>
                <a:cubicBezTo>
                  <a:pt x="14090" y="4648"/>
                  <a:pt x="14083" y="4648"/>
                  <a:pt x="14077" y="4648"/>
                </a:cubicBezTo>
                <a:cubicBezTo>
                  <a:pt x="14083" y="4624"/>
                  <a:pt x="14089" y="4600"/>
                  <a:pt x="14089" y="4577"/>
                </a:cubicBezTo>
                <a:cubicBezTo>
                  <a:pt x="14097" y="4577"/>
                  <a:pt x="14104" y="4576"/>
                  <a:pt x="14111" y="4576"/>
                </a:cubicBezTo>
                <a:close/>
                <a:moveTo>
                  <a:pt x="13149" y="4648"/>
                </a:moveTo>
                <a:cubicBezTo>
                  <a:pt x="13161" y="4648"/>
                  <a:pt x="13179" y="4659"/>
                  <a:pt x="13179" y="4665"/>
                </a:cubicBezTo>
                <a:cubicBezTo>
                  <a:pt x="13179" y="4689"/>
                  <a:pt x="13167" y="4695"/>
                  <a:pt x="13149" y="4695"/>
                </a:cubicBezTo>
                <a:cubicBezTo>
                  <a:pt x="13137" y="4689"/>
                  <a:pt x="13131" y="4677"/>
                  <a:pt x="13126" y="4665"/>
                </a:cubicBezTo>
                <a:cubicBezTo>
                  <a:pt x="13131" y="4659"/>
                  <a:pt x="13143" y="4648"/>
                  <a:pt x="13149" y="4648"/>
                </a:cubicBezTo>
                <a:close/>
                <a:moveTo>
                  <a:pt x="13903" y="4647"/>
                </a:moveTo>
                <a:cubicBezTo>
                  <a:pt x="13952" y="4647"/>
                  <a:pt x="13936" y="4696"/>
                  <a:pt x="13953" y="4725"/>
                </a:cubicBezTo>
                <a:cubicBezTo>
                  <a:pt x="13930" y="4725"/>
                  <a:pt x="13906" y="4730"/>
                  <a:pt x="13882" y="4730"/>
                </a:cubicBezTo>
                <a:cubicBezTo>
                  <a:pt x="13871" y="4725"/>
                  <a:pt x="13859" y="4719"/>
                  <a:pt x="13847" y="4719"/>
                </a:cubicBezTo>
                <a:cubicBezTo>
                  <a:pt x="13853" y="4689"/>
                  <a:pt x="13853" y="4654"/>
                  <a:pt x="13894" y="4648"/>
                </a:cubicBezTo>
                <a:cubicBezTo>
                  <a:pt x="13897" y="4647"/>
                  <a:pt x="13900" y="4647"/>
                  <a:pt x="13903" y="4647"/>
                </a:cubicBezTo>
                <a:close/>
                <a:moveTo>
                  <a:pt x="13764" y="4571"/>
                </a:moveTo>
                <a:cubicBezTo>
                  <a:pt x="13788" y="4612"/>
                  <a:pt x="13817" y="4654"/>
                  <a:pt x="13746" y="4689"/>
                </a:cubicBezTo>
                <a:cubicBezTo>
                  <a:pt x="13717" y="4707"/>
                  <a:pt x="13717" y="4730"/>
                  <a:pt x="13723" y="4766"/>
                </a:cubicBezTo>
                <a:cubicBezTo>
                  <a:pt x="13681" y="4772"/>
                  <a:pt x="13646" y="4772"/>
                  <a:pt x="13604" y="4772"/>
                </a:cubicBezTo>
                <a:cubicBezTo>
                  <a:pt x="13599" y="4689"/>
                  <a:pt x="13711" y="4665"/>
                  <a:pt x="13699" y="4583"/>
                </a:cubicBezTo>
                <a:cubicBezTo>
                  <a:pt x="13717" y="4583"/>
                  <a:pt x="13740" y="4577"/>
                  <a:pt x="13758" y="4571"/>
                </a:cubicBezTo>
                <a:close/>
                <a:moveTo>
                  <a:pt x="14061" y="4687"/>
                </a:moveTo>
                <a:cubicBezTo>
                  <a:pt x="14066" y="4687"/>
                  <a:pt x="14072" y="4688"/>
                  <a:pt x="14077" y="4689"/>
                </a:cubicBezTo>
                <a:cubicBezTo>
                  <a:pt x="14058" y="4761"/>
                  <a:pt x="14044" y="4789"/>
                  <a:pt x="14016" y="4789"/>
                </a:cubicBezTo>
                <a:cubicBezTo>
                  <a:pt x="14001" y="4789"/>
                  <a:pt x="13981" y="4781"/>
                  <a:pt x="13953" y="4766"/>
                </a:cubicBezTo>
                <a:cubicBezTo>
                  <a:pt x="13953" y="4754"/>
                  <a:pt x="13953" y="4736"/>
                  <a:pt x="13959" y="4725"/>
                </a:cubicBezTo>
                <a:cubicBezTo>
                  <a:pt x="13995" y="4719"/>
                  <a:pt x="14023" y="4687"/>
                  <a:pt x="14061" y="4687"/>
                </a:cubicBezTo>
                <a:close/>
                <a:moveTo>
                  <a:pt x="17370" y="4879"/>
                </a:moveTo>
                <a:cubicBezTo>
                  <a:pt x="17381" y="4879"/>
                  <a:pt x="17391" y="4885"/>
                  <a:pt x="17400" y="4902"/>
                </a:cubicBezTo>
                <a:cubicBezTo>
                  <a:pt x="17412" y="4926"/>
                  <a:pt x="17382" y="4943"/>
                  <a:pt x="17353" y="4949"/>
                </a:cubicBezTo>
                <a:cubicBezTo>
                  <a:pt x="17345" y="4955"/>
                  <a:pt x="17336" y="4957"/>
                  <a:pt x="17328" y="4957"/>
                </a:cubicBezTo>
                <a:cubicBezTo>
                  <a:pt x="17318" y="4957"/>
                  <a:pt x="17309" y="4953"/>
                  <a:pt x="17306" y="4943"/>
                </a:cubicBezTo>
                <a:cubicBezTo>
                  <a:pt x="17300" y="4937"/>
                  <a:pt x="17317" y="4920"/>
                  <a:pt x="17323" y="4908"/>
                </a:cubicBezTo>
                <a:cubicBezTo>
                  <a:pt x="17338" y="4894"/>
                  <a:pt x="17354" y="4879"/>
                  <a:pt x="17370" y="4879"/>
                </a:cubicBezTo>
                <a:close/>
                <a:moveTo>
                  <a:pt x="17384" y="4138"/>
                </a:moveTo>
                <a:cubicBezTo>
                  <a:pt x="17522" y="4138"/>
                  <a:pt x="17661" y="4144"/>
                  <a:pt x="17802" y="4157"/>
                </a:cubicBezTo>
                <a:cubicBezTo>
                  <a:pt x="17785" y="4246"/>
                  <a:pt x="17731" y="4299"/>
                  <a:pt x="17690" y="4352"/>
                </a:cubicBezTo>
                <a:cubicBezTo>
                  <a:pt x="17495" y="4624"/>
                  <a:pt x="17264" y="4855"/>
                  <a:pt x="17004" y="5073"/>
                </a:cubicBezTo>
                <a:cubicBezTo>
                  <a:pt x="16614" y="5399"/>
                  <a:pt x="16165" y="5594"/>
                  <a:pt x="15662" y="5659"/>
                </a:cubicBezTo>
                <a:cubicBezTo>
                  <a:pt x="15611" y="5666"/>
                  <a:pt x="15559" y="5670"/>
                  <a:pt x="15507" y="5670"/>
                </a:cubicBezTo>
                <a:cubicBezTo>
                  <a:pt x="15391" y="5670"/>
                  <a:pt x="15274" y="5650"/>
                  <a:pt x="15159" y="5605"/>
                </a:cubicBezTo>
                <a:cubicBezTo>
                  <a:pt x="14982" y="5535"/>
                  <a:pt x="14929" y="5404"/>
                  <a:pt x="15018" y="5233"/>
                </a:cubicBezTo>
                <a:cubicBezTo>
                  <a:pt x="15177" y="4920"/>
                  <a:pt x="15396" y="4659"/>
                  <a:pt x="15721" y="4506"/>
                </a:cubicBezTo>
                <a:cubicBezTo>
                  <a:pt x="16252" y="4252"/>
                  <a:pt x="16802" y="4138"/>
                  <a:pt x="17384" y="4138"/>
                </a:cubicBezTo>
                <a:close/>
                <a:moveTo>
                  <a:pt x="16194" y="5653"/>
                </a:moveTo>
                <a:cubicBezTo>
                  <a:pt x="16212" y="5659"/>
                  <a:pt x="16230" y="5665"/>
                  <a:pt x="16230" y="5688"/>
                </a:cubicBezTo>
                <a:cubicBezTo>
                  <a:pt x="16230" y="5718"/>
                  <a:pt x="16206" y="5730"/>
                  <a:pt x="16182" y="5730"/>
                </a:cubicBezTo>
                <a:cubicBezTo>
                  <a:pt x="16178" y="5730"/>
                  <a:pt x="16175" y="5731"/>
                  <a:pt x="16171" y="5731"/>
                </a:cubicBezTo>
                <a:cubicBezTo>
                  <a:pt x="16147" y="5731"/>
                  <a:pt x="16130" y="5714"/>
                  <a:pt x="16135" y="5688"/>
                </a:cubicBezTo>
                <a:cubicBezTo>
                  <a:pt x="16141" y="5665"/>
                  <a:pt x="16165" y="5653"/>
                  <a:pt x="16194" y="5653"/>
                </a:cubicBezTo>
                <a:close/>
                <a:moveTo>
                  <a:pt x="15174" y="5728"/>
                </a:moveTo>
                <a:cubicBezTo>
                  <a:pt x="15189" y="5728"/>
                  <a:pt x="15201" y="5740"/>
                  <a:pt x="15201" y="5759"/>
                </a:cubicBezTo>
                <a:cubicBezTo>
                  <a:pt x="15195" y="5789"/>
                  <a:pt x="15171" y="5801"/>
                  <a:pt x="15148" y="5801"/>
                </a:cubicBezTo>
                <a:cubicBezTo>
                  <a:pt x="15130" y="5801"/>
                  <a:pt x="15106" y="5789"/>
                  <a:pt x="15112" y="5771"/>
                </a:cubicBezTo>
                <a:cubicBezTo>
                  <a:pt x="15118" y="5741"/>
                  <a:pt x="15142" y="5730"/>
                  <a:pt x="15165" y="5730"/>
                </a:cubicBezTo>
                <a:cubicBezTo>
                  <a:pt x="15168" y="5729"/>
                  <a:pt x="15171" y="5728"/>
                  <a:pt x="15174" y="5728"/>
                </a:cubicBezTo>
                <a:close/>
                <a:moveTo>
                  <a:pt x="15420" y="5984"/>
                </a:moveTo>
                <a:cubicBezTo>
                  <a:pt x="15425" y="5996"/>
                  <a:pt x="15443" y="6002"/>
                  <a:pt x="15443" y="6007"/>
                </a:cubicBezTo>
                <a:cubicBezTo>
                  <a:pt x="15437" y="6031"/>
                  <a:pt x="15425" y="6043"/>
                  <a:pt x="15402" y="6043"/>
                </a:cubicBezTo>
                <a:cubicBezTo>
                  <a:pt x="15396" y="6043"/>
                  <a:pt x="15384" y="6025"/>
                  <a:pt x="15384" y="6019"/>
                </a:cubicBezTo>
                <a:cubicBezTo>
                  <a:pt x="15384" y="5996"/>
                  <a:pt x="15396" y="5984"/>
                  <a:pt x="15420" y="5984"/>
                </a:cubicBezTo>
                <a:close/>
                <a:moveTo>
                  <a:pt x="3104" y="4618"/>
                </a:moveTo>
                <a:cubicBezTo>
                  <a:pt x="3146" y="4618"/>
                  <a:pt x="3187" y="4621"/>
                  <a:pt x="3228" y="4624"/>
                </a:cubicBezTo>
                <a:cubicBezTo>
                  <a:pt x="3324" y="4628"/>
                  <a:pt x="3423" y="4642"/>
                  <a:pt x="3518" y="4642"/>
                </a:cubicBezTo>
                <a:cubicBezTo>
                  <a:pt x="3552" y="4642"/>
                  <a:pt x="3586" y="4641"/>
                  <a:pt x="3619" y="4636"/>
                </a:cubicBezTo>
                <a:cubicBezTo>
                  <a:pt x="3672" y="4629"/>
                  <a:pt x="3714" y="4625"/>
                  <a:pt x="3748" y="4625"/>
                </a:cubicBezTo>
                <a:cubicBezTo>
                  <a:pt x="3867" y="4625"/>
                  <a:pt x="3888" y="4678"/>
                  <a:pt x="3985" y="4866"/>
                </a:cubicBezTo>
                <a:cubicBezTo>
                  <a:pt x="4009" y="4914"/>
                  <a:pt x="4021" y="4961"/>
                  <a:pt x="4032" y="5014"/>
                </a:cubicBezTo>
                <a:cubicBezTo>
                  <a:pt x="4103" y="5339"/>
                  <a:pt x="4168" y="5665"/>
                  <a:pt x="4109" y="6002"/>
                </a:cubicBezTo>
                <a:cubicBezTo>
                  <a:pt x="4092" y="6138"/>
                  <a:pt x="4080" y="6274"/>
                  <a:pt x="4062" y="6410"/>
                </a:cubicBezTo>
                <a:cubicBezTo>
                  <a:pt x="3991" y="6888"/>
                  <a:pt x="3861" y="7356"/>
                  <a:pt x="3607" y="7775"/>
                </a:cubicBezTo>
                <a:cubicBezTo>
                  <a:pt x="3542" y="7894"/>
                  <a:pt x="3453" y="8000"/>
                  <a:pt x="3376" y="8112"/>
                </a:cubicBezTo>
                <a:cubicBezTo>
                  <a:pt x="3347" y="8157"/>
                  <a:pt x="3310" y="8180"/>
                  <a:pt x="3268" y="8180"/>
                </a:cubicBezTo>
                <a:cubicBezTo>
                  <a:pt x="3243" y="8180"/>
                  <a:pt x="3216" y="8171"/>
                  <a:pt x="3187" y="8154"/>
                </a:cubicBezTo>
                <a:cubicBezTo>
                  <a:pt x="3057" y="8077"/>
                  <a:pt x="2921" y="8024"/>
                  <a:pt x="2779" y="7970"/>
                </a:cubicBezTo>
                <a:cubicBezTo>
                  <a:pt x="2684" y="7935"/>
                  <a:pt x="2678" y="7876"/>
                  <a:pt x="2708" y="7787"/>
                </a:cubicBezTo>
                <a:cubicBezTo>
                  <a:pt x="2826" y="7415"/>
                  <a:pt x="2939" y="7036"/>
                  <a:pt x="3004" y="6652"/>
                </a:cubicBezTo>
                <a:cubicBezTo>
                  <a:pt x="3110" y="6025"/>
                  <a:pt x="3140" y="5404"/>
                  <a:pt x="2992" y="4784"/>
                </a:cubicBezTo>
                <a:cubicBezTo>
                  <a:pt x="2980" y="4736"/>
                  <a:pt x="2956" y="4683"/>
                  <a:pt x="2980" y="4630"/>
                </a:cubicBezTo>
                <a:cubicBezTo>
                  <a:pt x="3021" y="4621"/>
                  <a:pt x="3063" y="4618"/>
                  <a:pt x="3104" y="4618"/>
                </a:cubicBezTo>
                <a:close/>
                <a:moveTo>
                  <a:pt x="2643" y="8140"/>
                </a:moveTo>
                <a:cubicBezTo>
                  <a:pt x="2707" y="8140"/>
                  <a:pt x="2792" y="8193"/>
                  <a:pt x="2927" y="8290"/>
                </a:cubicBezTo>
                <a:cubicBezTo>
                  <a:pt x="2950" y="8307"/>
                  <a:pt x="2968" y="8325"/>
                  <a:pt x="2992" y="8337"/>
                </a:cubicBezTo>
                <a:cubicBezTo>
                  <a:pt x="3063" y="8384"/>
                  <a:pt x="3057" y="8437"/>
                  <a:pt x="3004" y="8503"/>
                </a:cubicBezTo>
                <a:cubicBezTo>
                  <a:pt x="2939" y="8591"/>
                  <a:pt x="2856" y="8668"/>
                  <a:pt x="2773" y="8739"/>
                </a:cubicBezTo>
                <a:cubicBezTo>
                  <a:pt x="2608" y="8875"/>
                  <a:pt x="2436" y="8993"/>
                  <a:pt x="2241" y="9082"/>
                </a:cubicBezTo>
                <a:cubicBezTo>
                  <a:pt x="2205" y="9029"/>
                  <a:pt x="2235" y="8993"/>
                  <a:pt x="2247" y="8958"/>
                </a:cubicBezTo>
                <a:cubicBezTo>
                  <a:pt x="2312" y="8786"/>
                  <a:pt x="2377" y="8615"/>
                  <a:pt x="2436" y="8443"/>
                </a:cubicBezTo>
                <a:cubicBezTo>
                  <a:pt x="2510" y="8234"/>
                  <a:pt x="2558" y="8140"/>
                  <a:pt x="2643" y="8140"/>
                </a:cubicBezTo>
                <a:close/>
                <a:moveTo>
                  <a:pt x="3814" y="9129"/>
                </a:moveTo>
                <a:cubicBezTo>
                  <a:pt x="3825" y="9135"/>
                  <a:pt x="3843" y="9141"/>
                  <a:pt x="3843" y="9147"/>
                </a:cubicBezTo>
                <a:cubicBezTo>
                  <a:pt x="3849" y="9159"/>
                  <a:pt x="3837" y="9177"/>
                  <a:pt x="3831" y="9182"/>
                </a:cubicBezTo>
                <a:cubicBezTo>
                  <a:pt x="3828" y="9183"/>
                  <a:pt x="3825" y="9184"/>
                  <a:pt x="3822" y="9184"/>
                </a:cubicBezTo>
                <a:cubicBezTo>
                  <a:pt x="3808" y="9184"/>
                  <a:pt x="3796" y="9172"/>
                  <a:pt x="3796" y="9153"/>
                </a:cubicBezTo>
                <a:cubicBezTo>
                  <a:pt x="3796" y="9147"/>
                  <a:pt x="3808" y="9141"/>
                  <a:pt x="3814" y="9129"/>
                </a:cubicBezTo>
                <a:close/>
                <a:moveTo>
                  <a:pt x="1799" y="8028"/>
                </a:moveTo>
                <a:cubicBezTo>
                  <a:pt x="1828" y="8028"/>
                  <a:pt x="1857" y="8028"/>
                  <a:pt x="1886" y="8030"/>
                </a:cubicBezTo>
                <a:cubicBezTo>
                  <a:pt x="1975" y="8030"/>
                  <a:pt x="2058" y="8030"/>
                  <a:pt x="2146" y="8041"/>
                </a:cubicBezTo>
                <a:cubicBezTo>
                  <a:pt x="2271" y="8053"/>
                  <a:pt x="2288" y="8077"/>
                  <a:pt x="2241" y="8183"/>
                </a:cubicBezTo>
                <a:cubicBezTo>
                  <a:pt x="2105" y="8497"/>
                  <a:pt x="1999" y="8822"/>
                  <a:pt x="1910" y="9147"/>
                </a:cubicBezTo>
                <a:cubicBezTo>
                  <a:pt x="1892" y="9224"/>
                  <a:pt x="1851" y="9259"/>
                  <a:pt x="1786" y="9283"/>
                </a:cubicBezTo>
                <a:cubicBezTo>
                  <a:pt x="1437" y="9419"/>
                  <a:pt x="1070" y="9490"/>
                  <a:pt x="704" y="9555"/>
                </a:cubicBezTo>
                <a:cubicBezTo>
                  <a:pt x="675" y="9559"/>
                  <a:pt x="645" y="9562"/>
                  <a:pt x="616" y="9562"/>
                </a:cubicBezTo>
                <a:cubicBezTo>
                  <a:pt x="561" y="9562"/>
                  <a:pt x="505" y="9552"/>
                  <a:pt x="455" y="9525"/>
                </a:cubicBezTo>
                <a:cubicBezTo>
                  <a:pt x="231" y="9413"/>
                  <a:pt x="154" y="9135"/>
                  <a:pt x="308" y="8899"/>
                </a:cubicBezTo>
                <a:cubicBezTo>
                  <a:pt x="659" y="8349"/>
                  <a:pt x="1140" y="8028"/>
                  <a:pt x="1799" y="8028"/>
                </a:cubicBezTo>
                <a:close/>
                <a:moveTo>
                  <a:pt x="4009" y="9756"/>
                </a:moveTo>
                <a:cubicBezTo>
                  <a:pt x="4025" y="9799"/>
                  <a:pt x="4026" y="9846"/>
                  <a:pt x="3983" y="9846"/>
                </a:cubicBezTo>
                <a:cubicBezTo>
                  <a:pt x="3978" y="9846"/>
                  <a:pt x="3973" y="9846"/>
                  <a:pt x="3967" y="9845"/>
                </a:cubicBezTo>
                <a:cubicBezTo>
                  <a:pt x="3920" y="9839"/>
                  <a:pt x="3938" y="9791"/>
                  <a:pt x="3950" y="9756"/>
                </a:cubicBezTo>
                <a:close/>
                <a:moveTo>
                  <a:pt x="1637" y="9864"/>
                </a:moveTo>
                <a:cubicBezTo>
                  <a:pt x="1641" y="9864"/>
                  <a:pt x="1641" y="9867"/>
                  <a:pt x="1638" y="9874"/>
                </a:cubicBezTo>
                <a:cubicBezTo>
                  <a:pt x="1632" y="9874"/>
                  <a:pt x="1632" y="9874"/>
                  <a:pt x="1626" y="9868"/>
                </a:cubicBezTo>
                <a:cubicBezTo>
                  <a:pt x="1631" y="9866"/>
                  <a:pt x="1635" y="9864"/>
                  <a:pt x="1637" y="9864"/>
                </a:cubicBezTo>
                <a:close/>
                <a:moveTo>
                  <a:pt x="4063" y="9880"/>
                </a:moveTo>
                <a:cubicBezTo>
                  <a:pt x="4074" y="9880"/>
                  <a:pt x="4084" y="9886"/>
                  <a:pt x="4092" y="9898"/>
                </a:cubicBezTo>
                <a:cubicBezTo>
                  <a:pt x="4103" y="9927"/>
                  <a:pt x="4109" y="9963"/>
                  <a:pt x="4086" y="9987"/>
                </a:cubicBezTo>
                <a:cubicBezTo>
                  <a:pt x="4078" y="9994"/>
                  <a:pt x="4070" y="9998"/>
                  <a:pt x="4062" y="9998"/>
                </a:cubicBezTo>
                <a:cubicBezTo>
                  <a:pt x="4047" y="9998"/>
                  <a:pt x="4034" y="9985"/>
                  <a:pt x="4026" y="9969"/>
                </a:cubicBezTo>
                <a:cubicBezTo>
                  <a:pt x="4009" y="9939"/>
                  <a:pt x="4015" y="9910"/>
                  <a:pt x="4044" y="9886"/>
                </a:cubicBezTo>
                <a:cubicBezTo>
                  <a:pt x="4050" y="9882"/>
                  <a:pt x="4057" y="9880"/>
                  <a:pt x="4063" y="9880"/>
                </a:cubicBezTo>
                <a:close/>
                <a:moveTo>
                  <a:pt x="3991" y="10063"/>
                </a:moveTo>
                <a:cubicBezTo>
                  <a:pt x="3997" y="10063"/>
                  <a:pt x="4015" y="10069"/>
                  <a:pt x="4015" y="10075"/>
                </a:cubicBezTo>
                <a:cubicBezTo>
                  <a:pt x="4015" y="10093"/>
                  <a:pt x="4015" y="10111"/>
                  <a:pt x="4009" y="10122"/>
                </a:cubicBezTo>
                <a:cubicBezTo>
                  <a:pt x="4003" y="10134"/>
                  <a:pt x="3991" y="10140"/>
                  <a:pt x="3985" y="10146"/>
                </a:cubicBezTo>
                <a:cubicBezTo>
                  <a:pt x="3985" y="10134"/>
                  <a:pt x="3985" y="10122"/>
                  <a:pt x="3985" y="10117"/>
                </a:cubicBezTo>
                <a:cubicBezTo>
                  <a:pt x="3985" y="10099"/>
                  <a:pt x="3991" y="10081"/>
                  <a:pt x="3991" y="10063"/>
                </a:cubicBezTo>
                <a:close/>
                <a:moveTo>
                  <a:pt x="4044" y="10359"/>
                </a:moveTo>
                <a:cubicBezTo>
                  <a:pt x="4068" y="10359"/>
                  <a:pt x="4074" y="10377"/>
                  <a:pt x="4080" y="10394"/>
                </a:cubicBezTo>
                <a:cubicBezTo>
                  <a:pt x="4075" y="10413"/>
                  <a:pt x="4064" y="10420"/>
                  <a:pt x="4051" y="10420"/>
                </a:cubicBezTo>
                <a:cubicBezTo>
                  <a:pt x="4047" y="10420"/>
                  <a:pt x="4042" y="10419"/>
                  <a:pt x="4038" y="10418"/>
                </a:cubicBezTo>
                <a:cubicBezTo>
                  <a:pt x="4032" y="10418"/>
                  <a:pt x="4026" y="10400"/>
                  <a:pt x="4026" y="10389"/>
                </a:cubicBezTo>
                <a:cubicBezTo>
                  <a:pt x="4026" y="10377"/>
                  <a:pt x="4038" y="10365"/>
                  <a:pt x="4044" y="10359"/>
                </a:cubicBezTo>
                <a:close/>
                <a:moveTo>
                  <a:pt x="4011" y="10665"/>
                </a:moveTo>
                <a:cubicBezTo>
                  <a:pt x="4024" y="10665"/>
                  <a:pt x="4033" y="10676"/>
                  <a:pt x="4038" y="10696"/>
                </a:cubicBezTo>
                <a:cubicBezTo>
                  <a:pt x="4038" y="10714"/>
                  <a:pt x="4026" y="10726"/>
                  <a:pt x="4009" y="10726"/>
                </a:cubicBezTo>
                <a:cubicBezTo>
                  <a:pt x="3997" y="10726"/>
                  <a:pt x="3979" y="10714"/>
                  <a:pt x="3979" y="10708"/>
                </a:cubicBezTo>
                <a:cubicBezTo>
                  <a:pt x="3985" y="10696"/>
                  <a:pt x="3991" y="10672"/>
                  <a:pt x="4003" y="10666"/>
                </a:cubicBezTo>
                <a:cubicBezTo>
                  <a:pt x="4006" y="10665"/>
                  <a:pt x="4009" y="10665"/>
                  <a:pt x="4011" y="10665"/>
                </a:cubicBezTo>
                <a:close/>
                <a:moveTo>
                  <a:pt x="6046" y="11494"/>
                </a:moveTo>
                <a:cubicBezTo>
                  <a:pt x="6052" y="11494"/>
                  <a:pt x="6059" y="11496"/>
                  <a:pt x="6066" y="11500"/>
                </a:cubicBezTo>
                <a:cubicBezTo>
                  <a:pt x="6084" y="11512"/>
                  <a:pt x="6090" y="11536"/>
                  <a:pt x="6102" y="11559"/>
                </a:cubicBezTo>
                <a:cubicBezTo>
                  <a:pt x="6084" y="11559"/>
                  <a:pt x="6066" y="11559"/>
                  <a:pt x="6048" y="11565"/>
                </a:cubicBezTo>
                <a:cubicBezTo>
                  <a:pt x="6031" y="11565"/>
                  <a:pt x="6007" y="11559"/>
                  <a:pt x="6013" y="11536"/>
                </a:cubicBezTo>
                <a:cubicBezTo>
                  <a:pt x="6013" y="11513"/>
                  <a:pt x="6027" y="11494"/>
                  <a:pt x="6046" y="11494"/>
                </a:cubicBezTo>
                <a:close/>
                <a:moveTo>
                  <a:pt x="6108" y="11559"/>
                </a:moveTo>
                <a:lnTo>
                  <a:pt x="6108" y="11559"/>
                </a:lnTo>
                <a:cubicBezTo>
                  <a:pt x="6125" y="11565"/>
                  <a:pt x="6143" y="11565"/>
                  <a:pt x="6161" y="11565"/>
                </a:cubicBezTo>
                <a:cubicBezTo>
                  <a:pt x="6179" y="11565"/>
                  <a:pt x="6202" y="11565"/>
                  <a:pt x="6202" y="11595"/>
                </a:cubicBezTo>
                <a:cubicBezTo>
                  <a:pt x="6202" y="11606"/>
                  <a:pt x="6190" y="11618"/>
                  <a:pt x="6184" y="11624"/>
                </a:cubicBezTo>
                <a:cubicBezTo>
                  <a:pt x="6177" y="11628"/>
                  <a:pt x="6169" y="11630"/>
                  <a:pt x="6163" y="11630"/>
                </a:cubicBezTo>
                <a:cubicBezTo>
                  <a:pt x="6150" y="11630"/>
                  <a:pt x="6139" y="11622"/>
                  <a:pt x="6131" y="11606"/>
                </a:cubicBezTo>
                <a:cubicBezTo>
                  <a:pt x="6125" y="11595"/>
                  <a:pt x="6114" y="11577"/>
                  <a:pt x="6108" y="11559"/>
                </a:cubicBezTo>
                <a:close/>
                <a:moveTo>
                  <a:pt x="6415" y="11891"/>
                </a:moveTo>
                <a:cubicBezTo>
                  <a:pt x="6428" y="11891"/>
                  <a:pt x="6436" y="11901"/>
                  <a:pt x="6445" y="11914"/>
                </a:cubicBezTo>
                <a:cubicBezTo>
                  <a:pt x="6451" y="11932"/>
                  <a:pt x="6451" y="11938"/>
                  <a:pt x="6433" y="11943"/>
                </a:cubicBezTo>
                <a:cubicBezTo>
                  <a:pt x="6427" y="11948"/>
                  <a:pt x="6420" y="11950"/>
                  <a:pt x="6414" y="11950"/>
                </a:cubicBezTo>
                <a:cubicBezTo>
                  <a:pt x="6403" y="11950"/>
                  <a:pt x="6393" y="11943"/>
                  <a:pt x="6385" y="11932"/>
                </a:cubicBezTo>
                <a:cubicBezTo>
                  <a:pt x="6391" y="11920"/>
                  <a:pt x="6391" y="11902"/>
                  <a:pt x="6397" y="11896"/>
                </a:cubicBezTo>
                <a:cubicBezTo>
                  <a:pt x="6404" y="11893"/>
                  <a:pt x="6410" y="11891"/>
                  <a:pt x="6415" y="11891"/>
                </a:cubicBezTo>
                <a:close/>
                <a:moveTo>
                  <a:pt x="6504" y="12038"/>
                </a:moveTo>
                <a:cubicBezTo>
                  <a:pt x="6527" y="12050"/>
                  <a:pt x="6533" y="12062"/>
                  <a:pt x="6527" y="12085"/>
                </a:cubicBezTo>
                <a:cubicBezTo>
                  <a:pt x="6524" y="12097"/>
                  <a:pt x="6518" y="12101"/>
                  <a:pt x="6509" y="12101"/>
                </a:cubicBezTo>
                <a:cubicBezTo>
                  <a:pt x="6504" y="12101"/>
                  <a:pt x="6498" y="12099"/>
                  <a:pt x="6492" y="12097"/>
                </a:cubicBezTo>
                <a:cubicBezTo>
                  <a:pt x="6474" y="12085"/>
                  <a:pt x="6462" y="12074"/>
                  <a:pt x="6474" y="12050"/>
                </a:cubicBezTo>
                <a:cubicBezTo>
                  <a:pt x="6474" y="12044"/>
                  <a:pt x="6492" y="12044"/>
                  <a:pt x="6504" y="12038"/>
                </a:cubicBezTo>
                <a:close/>
                <a:moveTo>
                  <a:pt x="6563" y="12204"/>
                </a:moveTo>
                <a:cubicBezTo>
                  <a:pt x="6581" y="12204"/>
                  <a:pt x="6592" y="12215"/>
                  <a:pt x="6592" y="12239"/>
                </a:cubicBezTo>
                <a:cubicBezTo>
                  <a:pt x="6587" y="12245"/>
                  <a:pt x="6575" y="12257"/>
                  <a:pt x="6569" y="12257"/>
                </a:cubicBezTo>
                <a:cubicBezTo>
                  <a:pt x="6566" y="12258"/>
                  <a:pt x="6563" y="12258"/>
                  <a:pt x="6560" y="12258"/>
                </a:cubicBezTo>
                <a:cubicBezTo>
                  <a:pt x="6542" y="12258"/>
                  <a:pt x="6534" y="12243"/>
                  <a:pt x="6539" y="12227"/>
                </a:cubicBezTo>
                <a:cubicBezTo>
                  <a:pt x="6539" y="12215"/>
                  <a:pt x="6551" y="12204"/>
                  <a:pt x="6563" y="12204"/>
                </a:cubicBezTo>
                <a:close/>
                <a:moveTo>
                  <a:pt x="6646" y="12635"/>
                </a:moveTo>
                <a:cubicBezTo>
                  <a:pt x="6652" y="12635"/>
                  <a:pt x="6669" y="12641"/>
                  <a:pt x="6675" y="12647"/>
                </a:cubicBezTo>
                <a:cubicBezTo>
                  <a:pt x="6687" y="12665"/>
                  <a:pt x="6681" y="12683"/>
                  <a:pt x="6657" y="12688"/>
                </a:cubicBezTo>
                <a:cubicBezTo>
                  <a:pt x="6646" y="12688"/>
                  <a:pt x="6640" y="12677"/>
                  <a:pt x="6628" y="12671"/>
                </a:cubicBezTo>
                <a:cubicBezTo>
                  <a:pt x="6634" y="12659"/>
                  <a:pt x="6634" y="12641"/>
                  <a:pt x="6646" y="12635"/>
                </a:cubicBezTo>
                <a:close/>
                <a:moveTo>
                  <a:pt x="3435" y="12712"/>
                </a:moveTo>
                <a:cubicBezTo>
                  <a:pt x="3447" y="12712"/>
                  <a:pt x="3459" y="12718"/>
                  <a:pt x="3465" y="12730"/>
                </a:cubicBezTo>
                <a:cubicBezTo>
                  <a:pt x="3471" y="12753"/>
                  <a:pt x="3465" y="12777"/>
                  <a:pt x="3441" y="12795"/>
                </a:cubicBezTo>
                <a:cubicBezTo>
                  <a:pt x="3429" y="12807"/>
                  <a:pt x="3412" y="12813"/>
                  <a:pt x="3394" y="12819"/>
                </a:cubicBezTo>
                <a:cubicBezTo>
                  <a:pt x="3394" y="12801"/>
                  <a:pt x="3394" y="12783"/>
                  <a:pt x="3394" y="12765"/>
                </a:cubicBezTo>
                <a:cubicBezTo>
                  <a:pt x="3400" y="12742"/>
                  <a:pt x="3400" y="12712"/>
                  <a:pt x="3435" y="12712"/>
                </a:cubicBezTo>
                <a:close/>
                <a:moveTo>
                  <a:pt x="3267" y="13071"/>
                </a:moveTo>
                <a:cubicBezTo>
                  <a:pt x="3282" y="13071"/>
                  <a:pt x="3294" y="13082"/>
                  <a:pt x="3299" y="13096"/>
                </a:cubicBezTo>
                <a:cubicBezTo>
                  <a:pt x="3305" y="13138"/>
                  <a:pt x="3282" y="13156"/>
                  <a:pt x="3258" y="13167"/>
                </a:cubicBezTo>
                <a:cubicBezTo>
                  <a:pt x="3253" y="13168"/>
                  <a:pt x="3248" y="13169"/>
                  <a:pt x="3244" y="13169"/>
                </a:cubicBezTo>
                <a:cubicBezTo>
                  <a:pt x="3223" y="13169"/>
                  <a:pt x="3210" y="13157"/>
                  <a:pt x="3205" y="13138"/>
                </a:cubicBezTo>
                <a:cubicBezTo>
                  <a:pt x="3193" y="13096"/>
                  <a:pt x="3228" y="13085"/>
                  <a:pt x="3258" y="13073"/>
                </a:cubicBezTo>
                <a:cubicBezTo>
                  <a:pt x="3261" y="13072"/>
                  <a:pt x="3264" y="13071"/>
                  <a:pt x="3267" y="13071"/>
                </a:cubicBezTo>
                <a:close/>
                <a:moveTo>
                  <a:pt x="3143" y="13261"/>
                </a:moveTo>
                <a:cubicBezTo>
                  <a:pt x="3146" y="13261"/>
                  <a:pt x="3148" y="13261"/>
                  <a:pt x="3151" y="13262"/>
                </a:cubicBezTo>
                <a:cubicBezTo>
                  <a:pt x="3175" y="13262"/>
                  <a:pt x="3187" y="13274"/>
                  <a:pt x="3187" y="13297"/>
                </a:cubicBezTo>
                <a:cubicBezTo>
                  <a:pt x="3187" y="13321"/>
                  <a:pt x="3187" y="13345"/>
                  <a:pt x="3151" y="13345"/>
                </a:cubicBezTo>
                <a:cubicBezTo>
                  <a:pt x="3134" y="13345"/>
                  <a:pt x="3122" y="13327"/>
                  <a:pt x="3122" y="13309"/>
                </a:cubicBezTo>
                <a:cubicBezTo>
                  <a:pt x="3122" y="13288"/>
                  <a:pt x="3117" y="13261"/>
                  <a:pt x="3143" y="13261"/>
                </a:cubicBezTo>
                <a:close/>
                <a:moveTo>
                  <a:pt x="3246" y="8591"/>
                </a:moveTo>
                <a:cubicBezTo>
                  <a:pt x="3358" y="8727"/>
                  <a:pt x="3465" y="8851"/>
                  <a:pt x="3542" y="9005"/>
                </a:cubicBezTo>
                <a:cubicBezTo>
                  <a:pt x="3737" y="9407"/>
                  <a:pt x="3808" y="9839"/>
                  <a:pt x="3796" y="10276"/>
                </a:cubicBezTo>
                <a:cubicBezTo>
                  <a:pt x="3790" y="10436"/>
                  <a:pt x="3796" y="10601"/>
                  <a:pt x="3772" y="10761"/>
                </a:cubicBezTo>
                <a:cubicBezTo>
                  <a:pt x="3719" y="11145"/>
                  <a:pt x="3589" y="11512"/>
                  <a:pt x="3483" y="11878"/>
                </a:cubicBezTo>
                <a:cubicBezTo>
                  <a:pt x="3282" y="12576"/>
                  <a:pt x="3010" y="13250"/>
                  <a:pt x="2749" y="13924"/>
                </a:cubicBezTo>
                <a:cubicBezTo>
                  <a:pt x="2678" y="14113"/>
                  <a:pt x="2619" y="14308"/>
                  <a:pt x="2519" y="14492"/>
                </a:cubicBezTo>
                <a:cubicBezTo>
                  <a:pt x="2495" y="14480"/>
                  <a:pt x="2472" y="14468"/>
                  <a:pt x="2454" y="14450"/>
                </a:cubicBezTo>
                <a:cubicBezTo>
                  <a:pt x="2010" y="14060"/>
                  <a:pt x="1673" y="13611"/>
                  <a:pt x="1549" y="13025"/>
                </a:cubicBezTo>
                <a:cubicBezTo>
                  <a:pt x="1437" y="12523"/>
                  <a:pt x="1390" y="12020"/>
                  <a:pt x="1413" y="11512"/>
                </a:cubicBezTo>
                <a:cubicBezTo>
                  <a:pt x="1425" y="11163"/>
                  <a:pt x="1520" y="10826"/>
                  <a:pt x="1632" y="10501"/>
                </a:cubicBezTo>
                <a:cubicBezTo>
                  <a:pt x="1691" y="10223"/>
                  <a:pt x="1827" y="9981"/>
                  <a:pt x="1939" y="9732"/>
                </a:cubicBezTo>
                <a:cubicBezTo>
                  <a:pt x="1957" y="9703"/>
                  <a:pt x="1981" y="9673"/>
                  <a:pt x="2004" y="9655"/>
                </a:cubicBezTo>
                <a:cubicBezTo>
                  <a:pt x="2205" y="9514"/>
                  <a:pt x="2406" y="9378"/>
                  <a:pt x="2608" y="9236"/>
                </a:cubicBezTo>
                <a:cubicBezTo>
                  <a:pt x="2619" y="9171"/>
                  <a:pt x="2690" y="9165"/>
                  <a:pt x="2726" y="9123"/>
                </a:cubicBezTo>
                <a:cubicBezTo>
                  <a:pt x="2809" y="9023"/>
                  <a:pt x="2891" y="8928"/>
                  <a:pt x="3004" y="8863"/>
                </a:cubicBezTo>
                <a:cubicBezTo>
                  <a:pt x="3116" y="8804"/>
                  <a:pt x="3128" y="8650"/>
                  <a:pt x="3246" y="8591"/>
                </a:cubicBezTo>
                <a:close/>
                <a:moveTo>
                  <a:pt x="4411" y="17259"/>
                </a:moveTo>
                <a:cubicBezTo>
                  <a:pt x="4434" y="17271"/>
                  <a:pt x="4446" y="17288"/>
                  <a:pt x="4434" y="17306"/>
                </a:cubicBezTo>
                <a:cubicBezTo>
                  <a:pt x="4418" y="17333"/>
                  <a:pt x="4392" y="17360"/>
                  <a:pt x="4356" y="17360"/>
                </a:cubicBezTo>
                <a:cubicBezTo>
                  <a:pt x="4353" y="17360"/>
                  <a:pt x="4349" y="17360"/>
                  <a:pt x="4346" y="17359"/>
                </a:cubicBezTo>
                <a:cubicBezTo>
                  <a:pt x="4322" y="17359"/>
                  <a:pt x="4310" y="17336"/>
                  <a:pt x="4322" y="17318"/>
                </a:cubicBezTo>
                <a:cubicBezTo>
                  <a:pt x="4346" y="17288"/>
                  <a:pt x="4369" y="17259"/>
                  <a:pt x="4411" y="17259"/>
                </a:cubicBezTo>
                <a:close/>
                <a:moveTo>
                  <a:pt x="4232" y="17409"/>
                </a:moveTo>
                <a:cubicBezTo>
                  <a:pt x="4238" y="17409"/>
                  <a:pt x="4245" y="17412"/>
                  <a:pt x="4251" y="17418"/>
                </a:cubicBezTo>
                <a:cubicBezTo>
                  <a:pt x="4263" y="17436"/>
                  <a:pt x="4245" y="17454"/>
                  <a:pt x="4233" y="17466"/>
                </a:cubicBezTo>
                <a:cubicBezTo>
                  <a:pt x="4222" y="17477"/>
                  <a:pt x="4208" y="17489"/>
                  <a:pt x="4194" y="17489"/>
                </a:cubicBezTo>
                <a:cubicBezTo>
                  <a:pt x="4187" y="17489"/>
                  <a:pt x="4180" y="17486"/>
                  <a:pt x="4174" y="17477"/>
                </a:cubicBezTo>
                <a:cubicBezTo>
                  <a:pt x="4151" y="17454"/>
                  <a:pt x="4186" y="17436"/>
                  <a:pt x="4204" y="17424"/>
                </a:cubicBezTo>
                <a:cubicBezTo>
                  <a:pt x="4211" y="17417"/>
                  <a:pt x="4221" y="17409"/>
                  <a:pt x="4232" y="17409"/>
                </a:cubicBezTo>
                <a:close/>
                <a:moveTo>
                  <a:pt x="4927" y="17124"/>
                </a:moveTo>
                <a:cubicBezTo>
                  <a:pt x="4999" y="17124"/>
                  <a:pt x="5066" y="17146"/>
                  <a:pt x="5108" y="17194"/>
                </a:cubicBezTo>
                <a:cubicBezTo>
                  <a:pt x="5215" y="17312"/>
                  <a:pt x="5315" y="17448"/>
                  <a:pt x="5345" y="17613"/>
                </a:cubicBezTo>
                <a:cubicBezTo>
                  <a:pt x="5422" y="17998"/>
                  <a:pt x="5440" y="18376"/>
                  <a:pt x="5268" y="18749"/>
                </a:cubicBezTo>
                <a:cubicBezTo>
                  <a:pt x="5274" y="18790"/>
                  <a:pt x="5274" y="18831"/>
                  <a:pt x="5239" y="18867"/>
                </a:cubicBezTo>
                <a:cubicBezTo>
                  <a:pt x="5239" y="18896"/>
                  <a:pt x="5233" y="18926"/>
                  <a:pt x="5203" y="18944"/>
                </a:cubicBezTo>
                <a:cubicBezTo>
                  <a:pt x="5203" y="18979"/>
                  <a:pt x="5203" y="19015"/>
                  <a:pt x="5191" y="19038"/>
                </a:cubicBezTo>
                <a:cubicBezTo>
                  <a:pt x="5061" y="19340"/>
                  <a:pt x="4878" y="19600"/>
                  <a:pt x="4641" y="19819"/>
                </a:cubicBezTo>
                <a:cubicBezTo>
                  <a:pt x="4570" y="19878"/>
                  <a:pt x="4499" y="19931"/>
                  <a:pt x="4381" y="19955"/>
                </a:cubicBezTo>
                <a:cubicBezTo>
                  <a:pt x="4275" y="19635"/>
                  <a:pt x="4245" y="19310"/>
                  <a:pt x="4245" y="18979"/>
                </a:cubicBezTo>
                <a:cubicBezTo>
                  <a:pt x="4216" y="18890"/>
                  <a:pt x="4251" y="18808"/>
                  <a:pt x="4251" y="18725"/>
                </a:cubicBezTo>
                <a:cubicBezTo>
                  <a:pt x="4257" y="18293"/>
                  <a:pt x="4346" y="17885"/>
                  <a:pt x="4494" y="17483"/>
                </a:cubicBezTo>
                <a:cubicBezTo>
                  <a:pt x="4529" y="17389"/>
                  <a:pt x="4576" y="17306"/>
                  <a:pt x="4647" y="17235"/>
                </a:cubicBezTo>
                <a:cubicBezTo>
                  <a:pt x="4722" y="17164"/>
                  <a:pt x="4830" y="17124"/>
                  <a:pt x="4927" y="17124"/>
                </a:cubicBezTo>
                <a:close/>
                <a:moveTo>
                  <a:pt x="3695" y="22130"/>
                </a:moveTo>
                <a:cubicBezTo>
                  <a:pt x="3719" y="22130"/>
                  <a:pt x="3725" y="22148"/>
                  <a:pt x="3731" y="22166"/>
                </a:cubicBezTo>
                <a:cubicBezTo>
                  <a:pt x="3737" y="22178"/>
                  <a:pt x="3743" y="22190"/>
                  <a:pt x="3743" y="22201"/>
                </a:cubicBezTo>
                <a:cubicBezTo>
                  <a:pt x="3731" y="22195"/>
                  <a:pt x="3719" y="22195"/>
                  <a:pt x="3707" y="22195"/>
                </a:cubicBezTo>
                <a:cubicBezTo>
                  <a:pt x="3689" y="22190"/>
                  <a:pt x="3672" y="22184"/>
                  <a:pt x="3672" y="22160"/>
                </a:cubicBezTo>
                <a:cubicBezTo>
                  <a:pt x="3678" y="22148"/>
                  <a:pt x="3684" y="22136"/>
                  <a:pt x="3695" y="22130"/>
                </a:cubicBezTo>
                <a:close/>
                <a:moveTo>
                  <a:pt x="3875" y="22578"/>
                </a:moveTo>
                <a:cubicBezTo>
                  <a:pt x="3880" y="22578"/>
                  <a:pt x="3885" y="22580"/>
                  <a:pt x="3890" y="22586"/>
                </a:cubicBezTo>
                <a:cubicBezTo>
                  <a:pt x="3908" y="22603"/>
                  <a:pt x="3896" y="22627"/>
                  <a:pt x="3873" y="22639"/>
                </a:cubicBezTo>
                <a:cubicBezTo>
                  <a:pt x="3861" y="22668"/>
                  <a:pt x="3837" y="22686"/>
                  <a:pt x="3808" y="22704"/>
                </a:cubicBezTo>
                <a:cubicBezTo>
                  <a:pt x="3796" y="22710"/>
                  <a:pt x="3784" y="22722"/>
                  <a:pt x="3766" y="22734"/>
                </a:cubicBezTo>
                <a:cubicBezTo>
                  <a:pt x="3757" y="22740"/>
                  <a:pt x="3747" y="22745"/>
                  <a:pt x="3738" y="22745"/>
                </a:cubicBezTo>
                <a:cubicBezTo>
                  <a:pt x="3731" y="22745"/>
                  <a:pt x="3724" y="22742"/>
                  <a:pt x="3719" y="22734"/>
                </a:cubicBezTo>
                <a:cubicBezTo>
                  <a:pt x="3713" y="22734"/>
                  <a:pt x="3731" y="22716"/>
                  <a:pt x="3743" y="22710"/>
                </a:cubicBezTo>
                <a:cubicBezTo>
                  <a:pt x="3749" y="22686"/>
                  <a:pt x="3760" y="22674"/>
                  <a:pt x="3778" y="22668"/>
                </a:cubicBezTo>
                <a:cubicBezTo>
                  <a:pt x="3790" y="22639"/>
                  <a:pt x="3814" y="22621"/>
                  <a:pt x="3837" y="22609"/>
                </a:cubicBezTo>
                <a:cubicBezTo>
                  <a:pt x="3851" y="22600"/>
                  <a:pt x="3861" y="22578"/>
                  <a:pt x="3875" y="22578"/>
                </a:cubicBezTo>
                <a:close/>
                <a:moveTo>
                  <a:pt x="7986" y="0"/>
                </a:moveTo>
                <a:cubicBezTo>
                  <a:pt x="7853" y="0"/>
                  <a:pt x="7726" y="43"/>
                  <a:pt x="7603" y="107"/>
                </a:cubicBezTo>
                <a:cubicBezTo>
                  <a:pt x="7568" y="142"/>
                  <a:pt x="7532" y="166"/>
                  <a:pt x="7485" y="184"/>
                </a:cubicBezTo>
                <a:cubicBezTo>
                  <a:pt x="7420" y="237"/>
                  <a:pt x="7355" y="284"/>
                  <a:pt x="7296" y="332"/>
                </a:cubicBezTo>
                <a:cubicBezTo>
                  <a:pt x="7225" y="397"/>
                  <a:pt x="7160" y="468"/>
                  <a:pt x="7095" y="533"/>
                </a:cubicBezTo>
                <a:cubicBezTo>
                  <a:pt x="7089" y="580"/>
                  <a:pt x="7065" y="621"/>
                  <a:pt x="7024" y="651"/>
                </a:cubicBezTo>
                <a:cubicBezTo>
                  <a:pt x="6853" y="870"/>
                  <a:pt x="6746" y="1130"/>
                  <a:pt x="6640" y="1390"/>
                </a:cubicBezTo>
                <a:cubicBezTo>
                  <a:pt x="6587" y="1532"/>
                  <a:pt x="6557" y="1691"/>
                  <a:pt x="6533" y="1839"/>
                </a:cubicBezTo>
                <a:cubicBezTo>
                  <a:pt x="6504" y="2005"/>
                  <a:pt x="6498" y="2164"/>
                  <a:pt x="6480" y="2330"/>
                </a:cubicBezTo>
                <a:cubicBezTo>
                  <a:pt x="6521" y="2448"/>
                  <a:pt x="6480" y="2531"/>
                  <a:pt x="6368" y="2602"/>
                </a:cubicBezTo>
                <a:cubicBezTo>
                  <a:pt x="5877" y="2939"/>
                  <a:pt x="5345" y="3199"/>
                  <a:pt x="4807" y="3442"/>
                </a:cubicBezTo>
                <a:cubicBezTo>
                  <a:pt x="4712" y="3486"/>
                  <a:pt x="4616" y="3537"/>
                  <a:pt x="4511" y="3537"/>
                </a:cubicBezTo>
                <a:cubicBezTo>
                  <a:pt x="4505" y="3537"/>
                  <a:pt x="4499" y="3536"/>
                  <a:pt x="4494" y="3536"/>
                </a:cubicBezTo>
                <a:cubicBezTo>
                  <a:pt x="4383" y="3553"/>
                  <a:pt x="4278" y="3590"/>
                  <a:pt x="4163" y="3590"/>
                </a:cubicBezTo>
                <a:cubicBezTo>
                  <a:pt x="4155" y="3590"/>
                  <a:pt x="4147" y="3590"/>
                  <a:pt x="4139" y="3589"/>
                </a:cubicBezTo>
                <a:cubicBezTo>
                  <a:pt x="4086" y="3616"/>
                  <a:pt x="4026" y="3629"/>
                  <a:pt x="3964" y="3629"/>
                </a:cubicBezTo>
                <a:cubicBezTo>
                  <a:pt x="3944" y="3629"/>
                  <a:pt x="3923" y="3628"/>
                  <a:pt x="3902" y="3625"/>
                </a:cubicBezTo>
                <a:lnTo>
                  <a:pt x="3825" y="3625"/>
                </a:lnTo>
                <a:cubicBezTo>
                  <a:pt x="3799" y="3638"/>
                  <a:pt x="3772" y="3645"/>
                  <a:pt x="3743" y="3645"/>
                </a:cubicBezTo>
                <a:cubicBezTo>
                  <a:pt x="3733" y="3645"/>
                  <a:pt x="3723" y="3644"/>
                  <a:pt x="3713" y="3643"/>
                </a:cubicBezTo>
                <a:cubicBezTo>
                  <a:pt x="3698" y="3648"/>
                  <a:pt x="3683" y="3651"/>
                  <a:pt x="3670" y="3651"/>
                </a:cubicBezTo>
                <a:cubicBezTo>
                  <a:pt x="3626" y="3651"/>
                  <a:pt x="3592" y="3624"/>
                  <a:pt x="3565" y="3583"/>
                </a:cubicBezTo>
                <a:cubicBezTo>
                  <a:pt x="3370" y="3323"/>
                  <a:pt x="3181" y="3069"/>
                  <a:pt x="2992" y="2809"/>
                </a:cubicBezTo>
                <a:cubicBezTo>
                  <a:pt x="2962" y="2785"/>
                  <a:pt x="2933" y="2768"/>
                  <a:pt x="2921" y="2732"/>
                </a:cubicBezTo>
                <a:cubicBezTo>
                  <a:pt x="2814" y="2649"/>
                  <a:pt x="2726" y="2555"/>
                  <a:pt x="2643" y="2448"/>
                </a:cubicBezTo>
                <a:cubicBezTo>
                  <a:pt x="2631" y="2436"/>
                  <a:pt x="2619" y="2425"/>
                  <a:pt x="2608" y="2413"/>
                </a:cubicBezTo>
                <a:cubicBezTo>
                  <a:pt x="2572" y="2395"/>
                  <a:pt x="2548" y="2371"/>
                  <a:pt x="2531" y="2336"/>
                </a:cubicBezTo>
                <a:cubicBezTo>
                  <a:pt x="2359" y="2271"/>
                  <a:pt x="2211" y="2164"/>
                  <a:pt x="2046" y="2088"/>
                </a:cubicBezTo>
                <a:cubicBezTo>
                  <a:pt x="1832" y="1993"/>
                  <a:pt x="1622" y="1944"/>
                  <a:pt x="1411" y="1944"/>
                </a:cubicBezTo>
                <a:cubicBezTo>
                  <a:pt x="1214" y="1944"/>
                  <a:pt x="1016" y="1987"/>
                  <a:pt x="816" y="2076"/>
                </a:cubicBezTo>
                <a:cubicBezTo>
                  <a:pt x="792" y="2082"/>
                  <a:pt x="769" y="2094"/>
                  <a:pt x="745" y="2105"/>
                </a:cubicBezTo>
                <a:cubicBezTo>
                  <a:pt x="603" y="2206"/>
                  <a:pt x="473" y="2312"/>
                  <a:pt x="367" y="2448"/>
                </a:cubicBezTo>
                <a:cubicBezTo>
                  <a:pt x="272" y="2732"/>
                  <a:pt x="243" y="3010"/>
                  <a:pt x="402" y="3282"/>
                </a:cubicBezTo>
                <a:cubicBezTo>
                  <a:pt x="455" y="3377"/>
                  <a:pt x="497" y="3483"/>
                  <a:pt x="544" y="3583"/>
                </a:cubicBezTo>
                <a:cubicBezTo>
                  <a:pt x="597" y="3648"/>
                  <a:pt x="645" y="3714"/>
                  <a:pt x="698" y="3779"/>
                </a:cubicBezTo>
                <a:cubicBezTo>
                  <a:pt x="727" y="3790"/>
                  <a:pt x="751" y="3814"/>
                  <a:pt x="769" y="3849"/>
                </a:cubicBezTo>
                <a:cubicBezTo>
                  <a:pt x="887" y="3920"/>
                  <a:pt x="999" y="3997"/>
                  <a:pt x="1118" y="4062"/>
                </a:cubicBezTo>
                <a:cubicBezTo>
                  <a:pt x="1466" y="4252"/>
                  <a:pt x="1821" y="4447"/>
                  <a:pt x="2229" y="4506"/>
                </a:cubicBezTo>
                <a:cubicBezTo>
                  <a:pt x="2590" y="4565"/>
                  <a:pt x="2590" y="4577"/>
                  <a:pt x="2678" y="4943"/>
                </a:cubicBezTo>
                <a:cubicBezTo>
                  <a:pt x="2684" y="4961"/>
                  <a:pt x="2678" y="4985"/>
                  <a:pt x="2684" y="5002"/>
                </a:cubicBezTo>
                <a:cubicBezTo>
                  <a:pt x="2749" y="5203"/>
                  <a:pt x="2791" y="5410"/>
                  <a:pt x="2767" y="5629"/>
                </a:cubicBezTo>
                <a:cubicBezTo>
                  <a:pt x="2797" y="5670"/>
                  <a:pt x="2797" y="5706"/>
                  <a:pt x="2767" y="5747"/>
                </a:cubicBezTo>
                <a:cubicBezTo>
                  <a:pt x="2773" y="5812"/>
                  <a:pt x="2773" y="5877"/>
                  <a:pt x="2749" y="5942"/>
                </a:cubicBezTo>
                <a:cubicBezTo>
                  <a:pt x="2761" y="5972"/>
                  <a:pt x="2755" y="6002"/>
                  <a:pt x="2738" y="6025"/>
                </a:cubicBezTo>
                <a:cubicBezTo>
                  <a:pt x="2726" y="6090"/>
                  <a:pt x="2720" y="6155"/>
                  <a:pt x="2714" y="6220"/>
                </a:cubicBezTo>
                <a:cubicBezTo>
                  <a:pt x="2720" y="6274"/>
                  <a:pt x="2732" y="6327"/>
                  <a:pt x="2690" y="6380"/>
                </a:cubicBezTo>
                <a:cubicBezTo>
                  <a:pt x="2684" y="6415"/>
                  <a:pt x="2678" y="6457"/>
                  <a:pt x="2673" y="6492"/>
                </a:cubicBezTo>
                <a:cubicBezTo>
                  <a:pt x="2684" y="6616"/>
                  <a:pt x="2649" y="6735"/>
                  <a:pt x="2613" y="6847"/>
                </a:cubicBezTo>
                <a:cubicBezTo>
                  <a:pt x="2608" y="7095"/>
                  <a:pt x="2507" y="7320"/>
                  <a:pt x="2448" y="7551"/>
                </a:cubicBezTo>
                <a:cubicBezTo>
                  <a:pt x="2448" y="7568"/>
                  <a:pt x="2448" y="7580"/>
                  <a:pt x="2442" y="7592"/>
                </a:cubicBezTo>
                <a:cubicBezTo>
                  <a:pt x="2373" y="7849"/>
                  <a:pt x="2361" y="7891"/>
                  <a:pt x="2173" y="7891"/>
                </a:cubicBezTo>
                <a:cubicBezTo>
                  <a:pt x="2136" y="7891"/>
                  <a:pt x="2092" y="7890"/>
                  <a:pt x="2040" y="7888"/>
                </a:cubicBezTo>
                <a:cubicBezTo>
                  <a:pt x="1985" y="7884"/>
                  <a:pt x="1930" y="7883"/>
                  <a:pt x="1875" y="7883"/>
                </a:cubicBezTo>
                <a:cubicBezTo>
                  <a:pt x="1428" y="7883"/>
                  <a:pt x="1010" y="7996"/>
                  <a:pt x="656" y="8301"/>
                </a:cubicBezTo>
                <a:cubicBezTo>
                  <a:pt x="633" y="8319"/>
                  <a:pt x="597" y="8331"/>
                  <a:pt x="574" y="8349"/>
                </a:cubicBezTo>
                <a:cubicBezTo>
                  <a:pt x="485" y="8449"/>
                  <a:pt x="402" y="8550"/>
                  <a:pt x="319" y="8650"/>
                </a:cubicBezTo>
                <a:cubicBezTo>
                  <a:pt x="302" y="8698"/>
                  <a:pt x="266" y="8733"/>
                  <a:pt x="231" y="8763"/>
                </a:cubicBezTo>
                <a:cubicBezTo>
                  <a:pt x="213" y="8792"/>
                  <a:pt x="195" y="8822"/>
                  <a:pt x="172" y="8851"/>
                </a:cubicBezTo>
                <a:cubicBezTo>
                  <a:pt x="160" y="8910"/>
                  <a:pt x="136" y="8964"/>
                  <a:pt x="95" y="9005"/>
                </a:cubicBezTo>
                <a:cubicBezTo>
                  <a:pt x="0" y="9206"/>
                  <a:pt x="59" y="9401"/>
                  <a:pt x="101" y="9596"/>
                </a:cubicBezTo>
                <a:cubicBezTo>
                  <a:pt x="172" y="9738"/>
                  <a:pt x="278" y="9856"/>
                  <a:pt x="408" y="9951"/>
                </a:cubicBezTo>
                <a:cubicBezTo>
                  <a:pt x="532" y="9957"/>
                  <a:pt x="639" y="10040"/>
                  <a:pt x="763" y="10052"/>
                </a:cubicBezTo>
                <a:cubicBezTo>
                  <a:pt x="783" y="10052"/>
                  <a:pt x="802" y="10053"/>
                  <a:pt x="822" y="10053"/>
                </a:cubicBezTo>
                <a:cubicBezTo>
                  <a:pt x="962" y="10053"/>
                  <a:pt x="1102" y="10034"/>
                  <a:pt x="1242" y="9992"/>
                </a:cubicBezTo>
                <a:cubicBezTo>
                  <a:pt x="1307" y="9971"/>
                  <a:pt x="1373" y="9939"/>
                  <a:pt x="1448" y="9939"/>
                </a:cubicBezTo>
                <a:cubicBezTo>
                  <a:pt x="1454" y="9939"/>
                  <a:pt x="1460" y="9939"/>
                  <a:pt x="1466" y="9939"/>
                </a:cubicBezTo>
                <a:cubicBezTo>
                  <a:pt x="1520" y="9916"/>
                  <a:pt x="1561" y="9874"/>
                  <a:pt x="1626" y="9874"/>
                </a:cubicBezTo>
                <a:cubicBezTo>
                  <a:pt x="1602" y="10075"/>
                  <a:pt x="1555" y="10270"/>
                  <a:pt x="1472" y="10459"/>
                </a:cubicBezTo>
                <a:cubicBezTo>
                  <a:pt x="1425" y="10643"/>
                  <a:pt x="1384" y="10826"/>
                  <a:pt x="1342" y="11009"/>
                </a:cubicBezTo>
                <a:cubicBezTo>
                  <a:pt x="1348" y="11039"/>
                  <a:pt x="1348" y="11068"/>
                  <a:pt x="1325" y="11092"/>
                </a:cubicBezTo>
                <a:cubicBezTo>
                  <a:pt x="1313" y="11133"/>
                  <a:pt x="1307" y="11169"/>
                  <a:pt x="1295" y="11204"/>
                </a:cubicBezTo>
                <a:cubicBezTo>
                  <a:pt x="1277" y="11536"/>
                  <a:pt x="1289" y="11867"/>
                  <a:pt x="1301" y="12204"/>
                </a:cubicBezTo>
                <a:cubicBezTo>
                  <a:pt x="1325" y="12748"/>
                  <a:pt x="1449" y="13256"/>
                  <a:pt x="1679" y="13747"/>
                </a:cubicBezTo>
                <a:cubicBezTo>
                  <a:pt x="1762" y="13883"/>
                  <a:pt x="1880" y="14001"/>
                  <a:pt x="1939" y="14155"/>
                </a:cubicBezTo>
                <a:cubicBezTo>
                  <a:pt x="2010" y="14226"/>
                  <a:pt x="2075" y="14303"/>
                  <a:pt x="2140" y="14379"/>
                </a:cubicBezTo>
                <a:cubicBezTo>
                  <a:pt x="2200" y="14403"/>
                  <a:pt x="2235" y="14450"/>
                  <a:pt x="2265" y="14504"/>
                </a:cubicBezTo>
                <a:cubicBezTo>
                  <a:pt x="2300" y="14527"/>
                  <a:pt x="2336" y="14557"/>
                  <a:pt x="2371" y="14580"/>
                </a:cubicBezTo>
                <a:cubicBezTo>
                  <a:pt x="2472" y="14645"/>
                  <a:pt x="2483" y="14722"/>
                  <a:pt x="2406" y="14817"/>
                </a:cubicBezTo>
                <a:cubicBezTo>
                  <a:pt x="2412" y="14864"/>
                  <a:pt x="2401" y="14906"/>
                  <a:pt x="2371" y="14935"/>
                </a:cubicBezTo>
                <a:cubicBezTo>
                  <a:pt x="2365" y="15036"/>
                  <a:pt x="2336" y="15124"/>
                  <a:pt x="2294" y="15213"/>
                </a:cubicBezTo>
                <a:cubicBezTo>
                  <a:pt x="2288" y="15237"/>
                  <a:pt x="2282" y="15260"/>
                  <a:pt x="2282" y="15290"/>
                </a:cubicBezTo>
                <a:cubicBezTo>
                  <a:pt x="2288" y="15319"/>
                  <a:pt x="2276" y="15343"/>
                  <a:pt x="2253" y="15367"/>
                </a:cubicBezTo>
                <a:cubicBezTo>
                  <a:pt x="2235" y="15450"/>
                  <a:pt x="2217" y="15532"/>
                  <a:pt x="2200" y="15615"/>
                </a:cubicBezTo>
                <a:cubicBezTo>
                  <a:pt x="2152" y="15822"/>
                  <a:pt x="2111" y="16035"/>
                  <a:pt x="2058" y="16242"/>
                </a:cubicBezTo>
                <a:cubicBezTo>
                  <a:pt x="1957" y="16597"/>
                  <a:pt x="1916" y="16957"/>
                  <a:pt x="1904" y="17324"/>
                </a:cubicBezTo>
                <a:cubicBezTo>
                  <a:pt x="1898" y="17631"/>
                  <a:pt x="1928" y="17933"/>
                  <a:pt x="1969" y="18234"/>
                </a:cubicBezTo>
                <a:cubicBezTo>
                  <a:pt x="2016" y="18524"/>
                  <a:pt x="2158" y="18778"/>
                  <a:pt x="2223" y="19056"/>
                </a:cubicBezTo>
                <a:cubicBezTo>
                  <a:pt x="2253" y="19080"/>
                  <a:pt x="2259" y="19109"/>
                  <a:pt x="2259" y="19139"/>
                </a:cubicBezTo>
                <a:cubicBezTo>
                  <a:pt x="2294" y="19168"/>
                  <a:pt x="2300" y="19210"/>
                  <a:pt x="2306" y="19251"/>
                </a:cubicBezTo>
                <a:cubicBezTo>
                  <a:pt x="2377" y="19298"/>
                  <a:pt x="2365" y="19393"/>
                  <a:pt x="2412" y="19446"/>
                </a:cubicBezTo>
                <a:cubicBezTo>
                  <a:pt x="2560" y="19588"/>
                  <a:pt x="2702" y="19730"/>
                  <a:pt x="2850" y="19872"/>
                </a:cubicBezTo>
                <a:cubicBezTo>
                  <a:pt x="2980" y="19949"/>
                  <a:pt x="3098" y="20061"/>
                  <a:pt x="3240" y="20103"/>
                </a:cubicBezTo>
                <a:cubicBezTo>
                  <a:pt x="3425" y="20153"/>
                  <a:pt x="3621" y="20203"/>
                  <a:pt x="3817" y="20203"/>
                </a:cubicBezTo>
                <a:cubicBezTo>
                  <a:pt x="3828" y="20203"/>
                  <a:pt x="3838" y="20203"/>
                  <a:pt x="3849" y="20203"/>
                </a:cubicBezTo>
                <a:cubicBezTo>
                  <a:pt x="3932" y="20203"/>
                  <a:pt x="4015" y="20197"/>
                  <a:pt x="4097" y="20197"/>
                </a:cubicBezTo>
                <a:cubicBezTo>
                  <a:pt x="4160" y="20181"/>
                  <a:pt x="4200" y="20171"/>
                  <a:pt x="4229" y="20171"/>
                </a:cubicBezTo>
                <a:cubicBezTo>
                  <a:pt x="4275" y="20171"/>
                  <a:pt x="4291" y="20199"/>
                  <a:pt x="4328" y="20280"/>
                </a:cubicBezTo>
                <a:cubicBezTo>
                  <a:pt x="4358" y="20339"/>
                  <a:pt x="4405" y="20398"/>
                  <a:pt x="4405" y="20475"/>
                </a:cubicBezTo>
                <a:cubicBezTo>
                  <a:pt x="4434" y="20540"/>
                  <a:pt x="4458" y="20599"/>
                  <a:pt x="4482" y="20664"/>
                </a:cubicBezTo>
                <a:cubicBezTo>
                  <a:pt x="4511" y="20711"/>
                  <a:pt x="4535" y="20765"/>
                  <a:pt x="4547" y="20824"/>
                </a:cubicBezTo>
                <a:cubicBezTo>
                  <a:pt x="4582" y="20918"/>
                  <a:pt x="4618" y="21007"/>
                  <a:pt x="4653" y="21102"/>
                </a:cubicBezTo>
                <a:cubicBezTo>
                  <a:pt x="4695" y="21161"/>
                  <a:pt x="4712" y="21232"/>
                  <a:pt x="4718" y="21303"/>
                </a:cubicBezTo>
                <a:cubicBezTo>
                  <a:pt x="4700" y="21421"/>
                  <a:pt x="4801" y="21504"/>
                  <a:pt x="4807" y="21616"/>
                </a:cubicBezTo>
                <a:cubicBezTo>
                  <a:pt x="4878" y="21740"/>
                  <a:pt x="4896" y="21888"/>
                  <a:pt x="4925" y="22024"/>
                </a:cubicBezTo>
                <a:cubicBezTo>
                  <a:pt x="5073" y="22621"/>
                  <a:pt x="5061" y="23195"/>
                  <a:pt x="4689" y="23727"/>
                </a:cubicBezTo>
                <a:cubicBezTo>
                  <a:pt x="4521" y="23962"/>
                  <a:pt x="4295" y="24107"/>
                  <a:pt x="4026" y="24107"/>
                </a:cubicBezTo>
                <a:cubicBezTo>
                  <a:pt x="4010" y="24107"/>
                  <a:pt x="3995" y="24106"/>
                  <a:pt x="3979" y="24105"/>
                </a:cubicBezTo>
                <a:cubicBezTo>
                  <a:pt x="3542" y="24076"/>
                  <a:pt x="3169" y="23904"/>
                  <a:pt x="2986" y="23467"/>
                </a:cubicBezTo>
                <a:cubicBezTo>
                  <a:pt x="2850" y="23212"/>
                  <a:pt x="2803" y="22935"/>
                  <a:pt x="2809" y="22651"/>
                </a:cubicBezTo>
                <a:cubicBezTo>
                  <a:pt x="2814" y="22349"/>
                  <a:pt x="2921" y="22089"/>
                  <a:pt x="3199" y="21935"/>
                </a:cubicBezTo>
                <a:cubicBezTo>
                  <a:pt x="3253" y="21883"/>
                  <a:pt x="3303" y="21861"/>
                  <a:pt x="3347" y="21861"/>
                </a:cubicBezTo>
                <a:cubicBezTo>
                  <a:pt x="3423" y="21861"/>
                  <a:pt x="3483" y="21926"/>
                  <a:pt x="3524" y="22012"/>
                </a:cubicBezTo>
                <a:cubicBezTo>
                  <a:pt x="3624" y="22231"/>
                  <a:pt x="3654" y="22444"/>
                  <a:pt x="3488" y="22657"/>
                </a:cubicBezTo>
                <a:cubicBezTo>
                  <a:pt x="3388" y="22787"/>
                  <a:pt x="3429" y="22881"/>
                  <a:pt x="3595" y="22917"/>
                </a:cubicBezTo>
                <a:cubicBezTo>
                  <a:pt x="3615" y="22920"/>
                  <a:pt x="3634" y="22922"/>
                  <a:pt x="3654" y="22922"/>
                </a:cubicBezTo>
                <a:cubicBezTo>
                  <a:pt x="3699" y="22922"/>
                  <a:pt x="3743" y="22912"/>
                  <a:pt x="3784" y="22887"/>
                </a:cubicBezTo>
                <a:cubicBezTo>
                  <a:pt x="3825" y="22870"/>
                  <a:pt x="3855" y="22828"/>
                  <a:pt x="3902" y="22828"/>
                </a:cubicBezTo>
                <a:cubicBezTo>
                  <a:pt x="3926" y="22793"/>
                  <a:pt x="3950" y="22763"/>
                  <a:pt x="3973" y="22728"/>
                </a:cubicBezTo>
                <a:cubicBezTo>
                  <a:pt x="3979" y="22686"/>
                  <a:pt x="4003" y="22663"/>
                  <a:pt x="4026" y="22633"/>
                </a:cubicBezTo>
                <a:cubicBezTo>
                  <a:pt x="4056" y="22467"/>
                  <a:pt x="4050" y="22296"/>
                  <a:pt x="4021" y="22125"/>
                </a:cubicBezTo>
                <a:cubicBezTo>
                  <a:pt x="3997" y="22101"/>
                  <a:pt x="3985" y="22077"/>
                  <a:pt x="3991" y="22048"/>
                </a:cubicBezTo>
                <a:cubicBezTo>
                  <a:pt x="3973" y="22012"/>
                  <a:pt x="3956" y="21977"/>
                  <a:pt x="3938" y="21941"/>
                </a:cubicBezTo>
                <a:cubicBezTo>
                  <a:pt x="3908" y="21918"/>
                  <a:pt x="3873" y="21900"/>
                  <a:pt x="3849" y="21870"/>
                </a:cubicBezTo>
                <a:cubicBezTo>
                  <a:pt x="3739" y="21752"/>
                  <a:pt x="3608" y="21712"/>
                  <a:pt x="3466" y="21712"/>
                </a:cubicBezTo>
                <a:cubicBezTo>
                  <a:pt x="3410" y="21712"/>
                  <a:pt x="3352" y="21718"/>
                  <a:pt x="3293" y="21728"/>
                </a:cubicBezTo>
                <a:cubicBezTo>
                  <a:pt x="3187" y="21746"/>
                  <a:pt x="3104" y="21811"/>
                  <a:pt x="3015" y="21864"/>
                </a:cubicBezTo>
                <a:cubicBezTo>
                  <a:pt x="2927" y="21971"/>
                  <a:pt x="2820" y="22071"/>
                  <a:pt x="2761" y="22201"/>
                </a:cubicBezTo>
                <a:cubicBezTo>
                  <a:pt x="2637" y="22479"/>
                  <a:pt x="2655" y="22763"/>
                  <a:pt x="2696" y="23059"/>
                </a:cubicBezTo>
                <a:cubicBezTo>
                  <a:pt x="2732" y="23313"/>
                  <a:pt x="2832" y="23538"/>
                  <a:pt x="2956" y="23756"/>
                </a:cubicBezTo>
                <a:cubicBezTo>
                  <a:pt x="2992" y="23810"/>
                  <a:pt x="3015" y="23875"/>
                  <a:pt x="3045" y="23928"/>
                </a:cubicBezTo>
                <a:cubicBezTo>
                  <a:pt x="3092" y="23963"/>
                  <a:pt x="3140" y="23993"/>
                  <a:pt x="3157" y="24046"/>
                </a:cubicBezTo>
                <a:cubicBezTo>
                  <a:pt x="3205" y="24093"/>
                  <a:pt x="3282" y="24105"/>
                  <a:pt x="3317" y="24170"/>
                </a:cubicBezTo>
                <a:cubicBezTo>
                  <a:pt x="3388" y="24212"/>
                  <a:pt x="3459" y="24253"/>
                  <a:pt x="3512" y="24318"/>
                </a:cubicBezTo>
                <a:cubicBezTo>
                  <a:pt x="3583" y="24318"/>
                  <a:pt x="3642" y="24353"/>
                  <a:pt x="3701" y="24371"/>
                </a:cubicBezTo>
                <a:cubicBezTo>
                  <a:pt x="3773" y="24397"/>
                  <a:pt x="3847" y="24405"/>
                  <a:pt x="3921" y="24405"/>
                </a:cubicBezTo>
                <a:cubicBezTo>
                  <a:pt x="3982" y="24405"/>
                  <a:pt x="4043" y="24400"/>
                  <a:pt x="4103" y="24395"/>
                </a:cubicBezTo>
                <a:cubicBezTo>
                  <a:pt x="4316" y="24377"/>
                  <a:pt x="4476" y="24259"/>
                  <a:pt x="4647" y="24164"/>
                </a:cubicBezTo>
                <a:cubicBezTo>
                  <a:pt x="4700" y="24111"/>
                  <a:pt x="4754" y="24058"/>
                  <a:pt x="4807" y="24011"/>
                </a:cubicBezTo>
                <a:cubicBezTo>
                  <a:pt x="4836" y="23957"/>
                  <a:pt x="4872" y="23922"/>
                  <a:pt x="4913" y="23886"/>
                </a:cubicBezTo>
                <a:cubicBezTo>
                  <a:pt x="4919" y="23857"/>
                  <a:pt x="4937" y="23827"/>
                  <a:pt x="4961" y="23810"/>
                </a:cubicBezTo>
                <a:cubicBezTo>
                  <a:pt x="4990" y="23727"/>
                  <a:pt x="5032" y="23650"/>
                  <a:pt x="5085" y="23579"/>
                </a:cubicBezTo>
                <a:cubicBezTo>
                  <a:pt x="5079" y="23532"/>
                  <a:pt x="5097" y="23490"/>
                  <a:pt x="5108" y="23443"/>
                </a:cubicBezTo>
                <a:cubicBezTo>
                  <a:pt x="5215" y="23118"/>
                  <a:pt x="5250" y="22787"/>
                  <a:pt x="5173" y="22444"/>
                </a:cubicBezTo>
                <a:cubicBezTo>
                  <a:pt x="5126" y="22225"/>
                  <a:pt x="5079" y="22000"/>
                  <a:pt x="5032" y="21776"/>
                </a:cubicBezTo>
                <a:cubicBezTo>
                  <a:pt x="4931" y="21439"/>
                  <a:pt x="4825" y="21108"/>
                  <a:pt x="4695" y="20777"/>
                </a:cubicBezTo>
                <a:cubicBezTo>
                  <a:pt x="4630" y="20599"/>
                  <a:pt x="4553" y="20428"/>
                  <a:pt x="4470" y="20256"/>
                </a:cubicBezTo>
                <a:cubicBezTo>
                  <a:pt x="4434" y="20185"/>
                  <a:pt x="4405" y="20103"/>
                  <a:pt x="4535" y="20085"/>
                </a:cubicBezTo>
                <a:cubicBezTo>
                  <a:pt x="4553" y="20061"/>
                  <a:pt x="4576" y="20043"/>
                  <a:pt x="4612" y="20037"/>
                </a:cubicBezTo>
                <a:cubicBezTo>
                  <a:pt x="4665" y="20002"/>
                  <a:pt x="4718" y="19961"/>
                  <a:pt x="4766" y="19925"/>
                </a:cubicBezTo>
                <a:cubicBezTo>
                  <a:pt x="4831" y="19854"/>
                  <a:pt x="4890" y="19789"/>
                  <a:pt x="4949" y="19724"/>
                </a:cubicBezTo>
                <a:cubicBezTo>
                  <a:pt x="5079" y="19511"/>
                  <a:pt x="5250" y="19328"/>
                  <a:pt x="5339" y="19092"/>
                </a:cubicBezTo>
                <a:cubicBezTo>
                  <a:pt x="5345" y="19068"/>
                  <a:pt x="5357" y="19044"/>
                  <a:pt x="5363" y="19021"/>
                </a:cubicBezTo>
                <a:cubicBezTo>
                  <a:pt x="5369" y="18950"/>
                  <a:pt x="5363" y="18873"/>
                  <a:pt x="5434" y="18825"/>
                </a:cubicBezTo>
                <a:cubicBezTo>
                  <a:pt x="5440" y="18802"/>
                  <a:pt x="5440" y="18772"/>
                  <a:pt x="5445" y="18749"/>
                </a:cubicBezTo>
                <a:cubicBezTo>
                  <a:pt x="5481" y="18536"/>
                  <a:pt x="5516" y="18329"/>
                  <a:pt x="5552" y="18116"/>
                </a:cubicBezTo>
                <a:cubicBezTo>
                  <a:pt x="5552" y="18080"/>
                  <a:pt x="5552" y="18039"/>
                  <a:pt x="5546" y="18004"/>
                </a:cubicBezTo>
                <a:cubicBezTo>
                  <a:pt x="5510" y="17956"/>
                  <a:pt x="5516" y="17891"/>
                  <a:pt x="5510" y="17838"/>
                </a:cubicBezTo>
                <a:cubicBezTo>
                  <a:pt x="5487" y="17602"/>
                  <a:pt x="5410" y="17389"/>
                  <a:pt x="5274" y="17194"/>
                </a:cubicBezTo>
                <a:cubicBezTo>
                  <a:pt x="5244" y="17164"/>
                  <a:pt x="5221" y="17140"/>
                  <a:pt x="5191" y="17111"/>
                </a:cubicBezTo>
                <a:cubicBezTo>
                  <a:pt x="5036" y="16963"/>
                  <a:pt x="4869" y="16872"/>
                  <a:pt x="4679" y="16872"/>
                </a:cubicBezTo>
                <a:cubicBezTo>
                  <a:pt x="4588" y="16872"/>
                  <a:pt x="4491" y="16893"/>
                  <a:pt x="4387" y="16939"/>
                </a:cubicBezTo>
                <a:cubicBezTo>
                  <a:pt x="4216" y="17016"/>
                  <a:pt x="4080" y="17129"/>
                  <a:pt x="3950" y="17259"/>
                </a:cubicBezTo>
                <a:cubicBezTo>
                  <a:pt x="3778" y="17489"/>
                  <a:pt x="3731" y="17761"/>
                  <a:pt x="3707" y="18039"/>
                </a:cubicBezTo>
                <a:cubicBezTo>
                  <a:pt x="3755" y="18282"/>
                  <a:pt x="3743" y="18524"/>
                  <a:pt x="3808" y="18760"/>
                </a:cubicBezTo>
                <a:cubicBezTo>
                  <a:pt x="3902" y="19097"/>
                  <a:pt x="3997" y="19429"/>
                  <a:pt x="4086" y="19760"/>
                </a:cubicBezTo>
                <a:cubicBezTo>
                  <a:pt x="4216" y="20037"/>
                  <a:pt x="4216" y="20037"/>
                  <a:pt x="3920" y="20061"/>
                </a:cubicBezTo>
                <a:cubicBezTo>
                  <a:pt x="3896" y="20064"/>
                  <a:pt x="3873" y="20066"/>
                  <a:pt x="3850" y="20066"/>
                </a:cubicBezTo>
                <a:cubicBezTo>
                  <a:pt x="3827" y="20066"/>
                  <a:pt x="3805" y="20064"/>
                  <a:pt x="3784" y="20061"/>
                </a:cubicBezTo>
                <a:cubicBezTo>
                  <a:pt x="3370" y="20037"/>
                  <a:pt x="3015" y="19884"/>
                  <a:pt x="2720" y="19594"/>
                </a:cubicBezTo>
                <a:cubicBezTo>
                  <a:pt x="2590" y="19541"/>
                  <a:pt x="2548" y="19417"/>
                  <a:pt x="2501" y="19310"/>
                </a:cubicBezTo>
                <a:cubicBezTo>
                  <a:pt x="2395" y="19074"/>
                  <a:pt x="2247" y="18855"/>
                  <a:pt x="2217" y="18589"/>
                </a:cubicBezTo>
                <a:cubicBezTo>
                  <a:pt x="2105" y="18412"/>
                  <a:pt x="2087" y="18205"/>
                  <a:pt x="2064" y="18010"/>
                </a:cubicBezTo>
                <a:cubicBezTo>
                  <a:pt x="1999" y="17424"/>
                  <a:pt x="2016" y="16839"/>
                  <a:pt x="2164" y="16259"/>
                </a:cubicBezTo>
                <a:cubicBezTo>
                  <a:pt x="2247" y="15940"/>
                  <a:pt x="2330" y="15615"/>
                  <a:pt x="2389" y="15290"/>
                </a:cubicBezTo>
                <a:cubicBezTo>
                  <a:pt x="2401" y="15219"/>
                  <a:pt x="2430" y="15148"/>
                  <a:pt x="2448" y="15083"/>
                </a:cubicBezTo>
                <a:cubicBezTo>
                  <a:pt x="2508" y="14899"/>
                  <a:pt x="2532" y="14823"/>
                  <a:pt x="2593" y="14823"/>
                </a:cubicBezTo>
                <a:cubicBezTo>
                  <a:pt x="2639" y="14823"/>
                  <a:pt x="2706" y="14867"/>
                  <a:pt x="2826" y="14941"/>
                </a:cubicBezTo>
                <a:cubicBezTo>
                  <a:pt x="3069" y="15089"/>
                  <a:pt x="3341" y="15166"/>
                  <a:pt x="3619" y="15213"/>
                </a:cubicBezTo>
                <a:cubicBezTo>
                  <a:pt x="3786" y="15241"/>
                  <a:pt x="3953" y="15254"/>
                  <a:pt x="4119" y="15254"/>
                </a:cubicBezTo>
                <a:cubicBezTo>
                  <a:pt x="4415" y="15254"/>
                  <a:pt x="4708" y="15212"/>
                  <a:pt x="4996" y="15136"/>
                </a:cubicBezTo>
                <a:cubicBezTo>
                  <a:pt x="5120" y="15101"/>
                  <a:pt x="5250" y="15089"/>
                  <a:pt x="5357" y="15018"/>
                </a:cubicBezTo>
                <a:cubicBezTo>
                  <a:pt x="5398" y="14977"/>
                  <a:pt x="5451" y="14971"/>
                  <a:pt x="5505" y="14959"/>
                </a:cubicBezTo>
                <a:cubicBezTo>
                  <a:pt x="5564" y="14935"/>
                  <a:pt x="5617" y="14917"/>
                  <a:pt x="5670" y="14894"/>
                </a:cubicBezTo>
                <a:cubicBezTo>
                  <a:pt x="5723" y="14835"/>
                  <a:pt x="5794" y="14805"/>
                  <a:pt x="5865" y="14775"/>
                </a:cubicBezTo>
                <a:cubicBezTo>
                  <a:pt x="5895" y="14740"/>
                  <a:pt x="5942" y="14716"/>
                  <a:pt x="5983" y="14699"/>
                </a:cubicBezTo>
                <a:cubicBezTo>
                  <a:pt x="6013" y="14657"/>
                  <a:pt x="6054" y="14634"/>
                  <a:pt x="6102" y="14616"/>
                </a:cubicBezTo>
                <a:cubicBezTo>
                  <a:pt x="6155" y="14569"/>
                  <a:pt x="6214" y="14515"/>
                  <a:pt x="6267" y="14468"/>
                </a:cubicBezTo>
                <a:cubicBezTo>
                  <a:pt x="6368" y="14332"/>
                  <a:pt x="6474" y="14202"/>
                  <a:pt x="6575" y="14072"/>
                </a:cubicBezTo>
                <a:cubicBezTo>
                  <a:pt x="6587" y="14042"/>
                  <a:pt x="6598" y="14019"/>
                  <a:pt x="6616" y="13995"/>
                </a:cubicBezTo>
                <a:cubicBezTo>
                  <a:pt x="6610" y="13960"/>
                  <a:pt x="6628" y="13936"/>
                  <a:pt x="6652" y="13918"/>
                </a:cubicBezTo>
                <a:cubicBezTo>
                  <a:pt x="6687" y="13759"/>
                  <a:pt x="6723" y="13605"/>
                  <a:pt x="6752" y="13445"/>
                </a:cubicBezTo>
                <a:cubicBezTo>
                  <a:pt x="6746" y="13416"/>
                  <a:pt x="6752" y="13392"/>
                  <a:pt x="6776" y="13368"/>
                </a:cubicBezTo>
                <a:cubicBezTo>
                  <a:pt x="6788" y="13156"/>
                  <a:pt x="6799" y="12949"/>
                  <a:pt x="6805" y="12742"/>
                </a:cubicBezTo>
                <a:cubicBezTo>
                  <a:pt x="6788" y="12700"/>
                  <a:pt x="6782" y="12659"/>
                  <a:pt x="6788" y="12617"/>
                </a:cubicBezTo>
                <a:cubicBezTo>
                  <a:pt x="6758" y="12464"/>
                  <a:pt x="6723" y="12304"/>
                  <a:pt x="6693" y="12150"/>
                </a:cubicBezTo>
                <a:cubicBezTo>
                  <a:pt x="6646" y="12091"/>
                  <a:pt x="6634" y="12020"/>
                  <a:pt x="6616" y="11955"/>
                </a:cubicBezTo>
                <a:cubicBezTo>
                  <a:pt x="6563" y="11914"/>
                  <a:pt x="6545" y="11855"/>
                  <a:pt x="6521" y="11802"/>
                </a:cubicBezTo>
                <a:cubicBezTo>
                  <a:pt x="6462" y="11760"/>
                  <a:pt x="6451" y="11695"/>
                  <a:pt x="6421" y="11636"/>
                </a:cubicBezTo>
                <a:cubicBezTo>
                  <a:pt x="6344" y="11530"/>
                  <a:pt x="6238" y="11447"/>
                  <a:pt x="6143" y="11358"/>
                </a:cubicBezTo>
                <a:cubicBezTo>
                  <a:pt x="6090" y="11323"/>
                  <a:pt x="6037" y="11287"/>
                  <a:pt x="5983" y="11252"/>
                </a:cubicBezTo>
                <a:cubicBezTo>
                  <a:pt x="5930" y="11228"/>
                  <a:pt x="5877" y="11204"/>
                  <a:pt x="5824" y="11181"/>
                </a:cubicBezTo>
                <a:cubicBezTo>
                  <a:pt x="5695" y="11144"/>
                  <a:pt x="5566" y="11116"/>
                  <a:pt x="5438" y="11116"/>
                </a:cubicBezTo>
                <a:cubicBezTo>
                  <a:pt x="5360" y="11116"/>
                  <a:pt x="5281" y="11127"/>
                  <a:pt x="5203" y="11151"/>
                </a:cubicBezTo>
                <a:cubicBezTo>
                  <a:pt x="5020" y="11222"/>
                  <a:pt x="4848" y="11299"/>
                  <a:pt x="4695" y="11411"/>
                </a:cubicBezTo>
                <a:cubicBezTo>
                  <a:pt x="4665" y="11435"/>
                  <a:pt x="4641" y="11465"/>
                  <a:pt x="4618" y="11494"/>
                </a:cubicBezTo>
                <a:cubicBezTo>
                  <a:pt x="4576" y="11553"/>
                  <a:pt x="4547" y="11624"/>
                  <a:pt x="4488" y="11677"/>
                </a:cubicBezTo>
                <a:cubicBezTo>
                  <a:pt x="4470" y="11731"/>
                  <a:pt x="4452" y="11784"/>
                  <a:pt x="4423" y="11837"/>
                </a:cubicBezTo>
                <a:cubicBezTo>
                  <a:pt x="4298" y="12091"/>
                  <a:pt x="4287" y="12357"/>
                  <a:pt x="4375" y="12617"/>
                </a:cubicBezTo>
                <a:cubicBezTo>
                  <a:pt x="4446" y="12819"/>
                  <a:pt x="4559" y="12978"/>
                  <a:pt x="4783" y="13037"/>
                </a:cubicBezTo>
                <a:cubicBezTo>
                  <a:pt x="4865" y="13059"/>
                  <a:pt x="4933" y="13070"/>
                  <a:pt x="4990" y="13070"/>
                </a:cubicBezTo>
                <a:cubicBezTo>
                  <a:pt x="5168" y="13070"/>
                  <a:pt x="5233" y="12959"/>
                  <a:pt x="5233" y="12694"/>
                </a:cubicBezTo>
                <a:cubicBezTo>
                  <a:pt x="5239" y="12623"/>
                  <a:pt x="5239" y="12547"/>
                  <a:pt x="5150" y="12517"/>
                </a:cubicBezTo>
                <a:cubicBezTo>
                  <a:pt x="5137" y="12513"/>
                  <a:pt x="5125" y="12511"/>
                  <a:pt x="5114" y="12511"/>
                </a:cubicBezTo>
                <a:cubicBezTo>
                  <a:pt x="5059" y="12511"/>
                  <a:pt x="5025" y="12556"/>
                  <a:pt x="4990" y="12606"/>
                </a:cubicBezTo>
                <a:cubicBezTo>
                  <a:pt x="4949" y="12671"/>
                  <a:pt x="4896" y="12730"/>
                  <a:pt x="4825" y="12765"/>
                </a:cubicBezTo>
                <a:cubicBezTo>
                  <a:pt x="4777" y="12793"/>
                  <a:pt x="4737" y="12807"/>
                  <a:pt x="4704" y="12807"/>
                </a:cubicBezTo>
                <a:cubicBezTo>
                  <a:pt x="4637" y="12807"/>
                  <a:pt x="4598" y="12752"/>
                  <a:pt x="4582" y="12641"/>
                </a:cubicBezTo>
                <a:cubicBezTo>
                  <a:pt x="4553" y="12470"/>
                  <a:pt x="4612" y="12316"/>
                  <a:pt x="4700" y="12180"/>
                </a:cubicBezTo>
                <a:cubicBezTo>
                  <a:pt x="4893" y="11896"/>
                  <a:pt x="5165" y="11757"/>
                  <a:pt x="5473" y="11757"/>
                </a:cubicBezTo>
                <a:cubicBezTo>
                  <a:pt x="5543" y="11757"/>
                  <a:pt x="5615" y="11764"/>
                  <a:pt x="5688" y="11778"/>
                </a:cubicBezTo>
                <a:cubicBezTo>
                  <a:pt x="5989" y="11831"/>
                  <a:pt x="6255" y="11985"/>
                  <a:pt x="6380" y="12298"/>
                </a:cubicBezTo>
                <a:cubicBezTo>
                  <a:pt x="6451" y="12470"/>
                  <a:pt x="6468" y="12653"/>
                  <a:pt x="6504" y="12830"/>
                </a:cubicBezTo>
                <a:cubicBezTo>
                  <a:pt x="6610" y="13380"/>
                  <a:pt x="6504" y="13883"/>
                  <a:pt x="6161" y="14332"/>
                </a:cubicBezTo>
                <a:cubicBezTo>
                  <a:pt x="6096" y="14421"/>
                  <a:pt x="6013" y="14492"/>
                  <a:pt x="5924" y="14563"/>
                </a:cubicBezTo>
                <a:cubicBezTo>
                  <a:pt x="5700" y="14722"/>
                  <a:pt x="5440" y="14823"/>
                  <a:pt x="5179" y="14906"/>
                </a:cubicBezTo>
                <a:cubicBezTo>
                  <a:pt x="4819" y="15028"/>
                  <a:pt x="4460" y="15099"/>
                  <a:pt x="4100" y="15099"/>
                </a:cubicBezTo>
                <a:cubicBezTo>
                  <a:pt x="3734" y="15099"/>
                  <a:pt x="3368" y="15026"/>
                  <a:pt x="3004" y="14858"/>
                </a:cubicBezTo>
                <a:cubicBezTo>
                  <a:pt x="2950" y="14858"/>
                  <a:pt x="2903" y="14835"/>
                  <a:pt x="2879" y="14781"/>
                </a:cubicBezTo>
                <a:cubicBezTo>
                  <a:pt x="2850" y="14775"/>
                  <a:pt x="2826" y="14764"/>
                  <a:pt x="2814" y="14734"/>
                </a:cubicBezTo>
                <a:cubicBezTo>
                  <a:pt x="2619" y="14604"/>
                  <a:pt x="2619" y="14604"/>
                  <a:pt x="2726" y="14427"/>
                </a:cubicBezTo>
                <a:cubicBezTo>
                  <a:pt x="2738" y="14350"/>
                  <a:pt x="2785" y="14285"/>
                  <a:pt x="2832" y="14226"/>
                </a:cubicBezTo>
                <a:cubicBezTo>
                  <a:pt x="2838" y="14167"/>
                  <a:pt x="2862" y="14119"/>
                  <a:pt x="2915" y="14090"/>
                </a:cubicBezTo>
                <a:cubicBezTo>
                  <a:pt x="2933" y="14054"/>
                  <a:pt x="2945" y="14019"/>
                  <a:pt x="2962" y="13983"/>
                </a:cubicBezTo>
                <a:cubicBezTo>
                  <a:pt x="3252" y="13498"/>
                  <a:pt x="3483" y="12978"/>
                  <a:pt x="3684" y="12452"/>
                </a:cubicBezTo>
                <a:cubicBezTo>
                  <a:pt x="3755" y="12257"/>
                  <a:pt x="3808" y="12056"/>
                  <a:pt x="3914" y="11873"/>
                </a:cubicBezTo>
                <a:cubicBezTo>
                  <a:pt x="3914" y="11843"/>
                  <a:pt x="3920" y="11813"/>
                  <a:pt x="3944" y="11796"/>
                </a:cubicBezTo>
                <a:cubicBezTo>
                  <a:pt x="4015" y="11601"/>
                  <a:pt x="4080" y="11405"/>
                  <a:pt x="4151" y="11204"/>
                </a:cubicBezTo>
                <a:cubicBezTo>
                  <a:pt x="4151" y="11175"/>
                  <a:pt x="4151" y="11145"/>
                  <a:pt x="4174" y="11128"/>
                </a:cubicBezTo>
                <a:cubicBezTo>
                  <a:pt x="4298" y="10542"/>
                  <a:pt x="4375" y="9963"/>
                  <a:pt x="4233" y="9372"/>
                </a:cubicBezTo>
                <a:cubicBezTo>
                  <a:pt x="4216" y="9312"/>
                  <a:pt x="4198" y="9259"/>
                  <a:pt x="4180" y="9206"/>
                </a:cubicBezTo>
                <a:cubicBezTo>
                  <a:pt x="4139" y="9135"/>
                  <a:pt x="4092" y="9076"/>
                  <a:pt x="4056" y="9005"/>
                </a:cubicBezTo>
                <a:cubicBezTo>
                  <a:pt x="3944" y="8769"/>
                  <a:pt x="3784" y="8579"/>
                  <a:pt x="3589" y="8414"/>
                </a:cubicBezTo>
                <a:cubicBezTo>
                  <a:pt x="3447" y="8296"/>
                  <a:pt x="3447" y="8296"/>
                  <a:pt x="3542" y="8136"/>
                </a:cubicBezTo>
                <a:cubicBezTo>
                  <a:pt x="3559" y="8112"/>
                  <a:pt x="3571" y="8095"/>
                  <a:pt x="3583" y="8071"/>
                </a:cubicBezTo>
                <a:cubicBezTo>
                  <a:pt x="3961" y="7474"/>
                  <a:pt x="4180" y="6829"/>
                  <a:pt x="4263" y="6132"/>
                </a:cubicBezTo>
                <a:cubicBezTo>
                  <a:pt x="4293" y="5895"/>
                  <a:pt x="4263" y="5665"/>
                  <a:pt x="4263" y="5434"/>
                </a:cubicBezTo>
                <a:cubicBezTo>
                  <a:pt x="4233" y="5251"/>
                  <a:pt x="4210" y="5067"/>
                  <a:pt x="4180" y="4884"/>
                </a:cubicBezTo>
                <a:cubicBezTo>
                  <a:pt x="4080" y="4624"/>
                  <a:pt x="4080" y="4624"/>
                  <a:pt x="4334" y="4600"/>
                </a:cubicBezTo>
                <a:cubicBezTo>
                  <a:pt x="4381" y="4571"/>
                  <a:pt x="4440" y="4571"/>
                  <a:pt x="4494" y="4571"/>
                </a:cubicBezTo>
                <a:cubicBezTo>
                  <a:pt x="4512" y="4553"/>
                  <a:pt x="4533" y="4545"/>
                  <a:pt x="4555" y="4545"/>
                </a:cubicBezTo>
                <a:cubicBezTo>
                  <a:pt x="4562" y="4545"/>
                  <a:pt x="4569" y="4546"/>
                  <a:pt x="4576" y="4547"/>
                </a:cubicBezTo>
                <a:cubicBezTo>
                  <a:pt x="4612" y="4541"/>
                  <a:pt x="4653" y="4535"/>
                  <a:pt x="4689" y="4529"/>
                </a:cubicBezTo>
                <a:cubicBezTo>
                  <a:pt x="4716" y="4506"/>
                  <a:pt x="4747" y="4498"/>
                  <a:pt x="4779" y="4498"/>
                </a:cubicBezTo>
                <a:cubicBezTo>
                  <a:pt x="4788" y="4498"/>
                  <a:pt x="4798" y="4499"/>
                  <a:pt x="4807" y="4500"/>
                </a:cubicBezTo>
                <a:cubicBezTo>
                  <a:pt x="4890" y="4482"/>
                  <a:pt x="4967" y="4470"/>
                  <a:pt x="5043" y="4453"/>
                </a:cubicBezTo>
                <a:cubicBezTo>
                  <a:pt x="5156" y="4399"/>
                  <a:pt x="5280" y="4376"/>
                  <a:pt x="5398" y="4346"/>
                </a:cubicBezTo>
                <a:cubicBezTo>
                  <a:pt x="5422" y="4340"/>
                  <a:pt x="5451" y="4334"/>
                  <a:pt x="5475" y="4322"/>
                </a:cubicBezTo>
                <a:cubicBezTo>
                  <a:pt x="5489" y="4304"/>
                  <a:pt x="5509" y="4297"/>
                  <a:pt x="5531" y="4297"/>
                </a:cubicBezTo>
                <a:cubicBezTo>
                  <a:pt x="5538" y="4297"/>
                  <a:pt x="5545" y="4297"/>
                  <a:pt x="5552" y="4299"/>
                </a:cubicBezTo>
                <a:cubicBezTo>
                  <a:pt x="5670" y="4252"/>
                  <a:pt x="5782" y="4192"/>
                  <a:pt x="5907" y="4175"/>
                </a:cubicBezTo>
                <a:cubicBezTo>
                  <a:pt x="5942" y="4145"/>
                  <a:pt x="5983" y="4139"/>
                  <a:pt x="6025" y="4139"/>
                </a:cubicBezTo>
                <a:cubicBezTo>
                  <a:pt x="6114" y="4074"/>
                  <a:pt x="6226" y="4074"/>
                  <a:pt x="6326" y="4039"/>
                </a:cubicBezTo>
                <a:cubicBezTo>
                  <a:pt x="6451" y="3991"/>
                  <a:pt x="6575" y="3956"/>
                  <a:pt x="6687" y="3885"/>
                </a:cubicBezTo>
                <a:cubicBezTo>
                  <a:pt x="6764" y="3826"/>
                  <a:pt x="6841" y="3784"/>
                  <a:pt x="6929" y="3749"/>
                </a:cubicBezTo>
                <a:cubicBezTo>
                  <a:pt x="6935" y="3743"/>
                  <a:pt x="6947" y="3737"/>
                  <a:pt x="6959" y="3737"/>
                </a:cubicBezTo>
                <a:cubicBezTo>
                  <a:pt x="7093" y="3638"/>
                  <a:pt x="7156" y="3590"/>
                  <a:pt x="7215" y="3590"/>
                </a:cubicBezTo>
                <a:cubicBezTo>
                  <a:pt x="7269" y="3590"/>
                  <a:pt x="7319" y="3629"/>
                  <a:pt x="7414" y="3702"/>
                </a:cubicBezTo>
                <a:cubicBezTo>
                  <a:pt x="7491" y="3714"/>
                  <a:pt x="7538" y="3767"/>
                  <a:pt x="7615" y="3790"/>
                </a:cubicBezTo>
                <a:cubicBezTo>
                  <a:pt x="7924" y="3870"/>
                  <a:pt x="8235" y="3901"/>
                  <a:pt x="8546" y="3901"/>
                </a:cubicBezTo>
                <a:cubicBezTo>
                  <a:pt x="8766" y="3901"/>
                  <a:pt x="8986" y="3886"/>
                  <a:pt x="9206" y="3861"/>
                </a:cubicBezTo>
                <a:lnTo>
                  <a:pt x="9247" y="3861"/>
                </a:lnTo>
                <a:cubicBezTo>
                  <a:pt x="9324" y="3832"/>
                  <a:pt x="9401" y="3832"/>
                  <a:pt x="9484" y="3826"/>
                </a:cubicBezTo>
                <a:cubicBezTo>
                  <a:pt x="9608" y="3802"/>
                  <a:pt x="9732" y="3761"/>
                  <a:pt x="9862" y="3749"/>
                </a:cubicBezTo>
                <a:cubicBezTo>
                  <a:pt x="10045" y="3731"/>
                  <a:pt x="10205" y="3648"/>
                  <a:pt x="10376" y="3601"/>
                </a:cubicBezTo>
                <a:cubicBezTo>
                  <a:pt x="10506" y="3566"/>
                  <a:pt x="10636" y="3501"/>
                  <a:pt x="10767" y="3465"/>
                </a:cubicBezTo>
                <a:cubicBezTo>
                  <a:pt x="10802" y="3371"/>
                  <a:pt x="10891" y="3365"/>
                  <a:pt x="10968" y="3329"/>
                </a:cubicBezTo>
                <a:cubicBezTo>
                  <a:pt x="10985" y="3323"/>
                  <a:pt x="11009" y="3311"/>
                  <a:pt x="11027" y="3306"/>
                </a:cubicBezTo>
                <a:cubicBezTo>
                  <a:pt x="11115" y="3235"/>
                  <a:pt x="11216" y="3181"/>
                  <a:pt x="11328" y="3152"/>
                </a:cubicBezTo>
                <a:cubicBezTo>
                  <a:pt x="11346" y="3128"/>
                  <a:pt x="11376" y="3116"/>
                  <a:pt x="11405" y="3116"/>
                </a:cubicBezTo>
                <a:cubicBezTo>
                  <a:pt x="11464" y="3057"/>
                  <a:pt x="11529" y="3022"/>
                  <a:pt x="11600" y="2998"/>
                </a:cubicBezTo>
                <a:cubicBezTo>
                  <a:pt x="11624" y="2969"/>
                  <a:pt x="11653" y="2951"/>
                  <a:pt x="11689" y="2951"/>
                </a:cubicBezTo>
                <a:cubicBezTo>
                  <a:pt x="11730" y="2909"/>
                  <a:pt x="11778" y="2880"/>
                  <a:pt x="11831" y="2862"/>
                </a:cubicBezTo>
                <a:cubicBezTo>
                  <a:pt x="11854" y="2850"/>
                  <a:pt x="11884" y="2838"/>
                  <a:pt x="11908" y="2821"/>
                </a:cubicBezTo>
                <a:cubicBezTo>
                  <a:pt x="11967" y="2768"/>
                  <a:pt x="12032" y="2714"/>
                  <a:pt x="12115" y="2685"/>
                </a:cubicBezTo>
                <a:lnTo>
                  <a:pt x="12126" y="2673"/>
                </a:lnTo>
                <a:cubicBezTo>
                  <a:pt x="12215" y="2596"/>
                  <a:pt x="12316" y="2531"/>
                  <a:pt x="12428" y="2496"/>
                </a:cubicBezTo>
                <a:cubicBezTo>
                  <a:pt x="12428" y="2484"/>
                  <a:pt x="12434" y="2478"/>
                  <a:pt x="12446" y="2478"/>
                </a:cubicBezTo>
                <a:cubicBezTo>
                  <a:pt x="12475" y="2448"/>
                  <a:pt x="12505" y="2413"/>
                  <a:pt x="12540" y="2389"/>
                </a:cubicBezTo>
                <a:cubicBezTo>
                  <a:pt x="12919" y="2159"/>
                  <a:pt x="13303" y="1940"/>
                  <a:pt x="13729" y="1810"/>
                </a:cubicBezTo>
                <a:cubicBezTo>
                  <a:pt x="13977" y="1733"/>
                  <a:pt x="14231" y="1686"/>
                  <a:pt x="14468" y="1579"/>
                </a:cubicBezTo>
                <a:cubicBezTo>
                  <a:pt x="14486" y="1575"/>
                  <a:pt x="14503" y="1573"/>
                  <a:pt x="14519" y="1573"/>
                </a:cubicBezTo>
                <a:cubicBezTo>
                  <a:pt x="14595" y="1573"/>
                  <a:pt x="14643" y="1618"/>
                  <a:pt x="14692" y="1691"/>
                </a:cubicBezTo>
                <a:cubicBezTo>
                  <a:pt x="14935" y="2046"/>
                  <a:pt x="15029" y="2448"/>
                  <a:pt x="15088" y="2862"/>
                </a:cubicBezTo>
                <a:cubicBezTo>
                  <a:pt x="15106" y="2980"/>
                  <a:pt x="15083" y="3093"/>
                  <a:pt x="15035" y="3205"/>
                </a:cubicBezTo>
                <a:cubicBezTo>
                  <a:pt x="14923" y="3459"/>
                  <a:pt x="14763" y="3678"/>
                  <a:pt x="14586" y="3885"/>
                </a:cubicBezTo>
                <a:cubicBezTo>
                  <a:pt x="14367" y="4151"/>
                  <a:pt x="14089" y="4322"/>
                  <a:pt x="13735" y="4346"/>
                </a:cubicBezTo>
                <a:cubicBezTo>
                  <a:pt x="13599" y="4358"/>
                  <a:pt x="13463" y="4382"/>
                  <a:pt x="13327" y="4382"/>
                </a:cubicBezTo>
                <a:cubicBezTo>
                  <a:pt x="13126" y="4382"/>
                  <a:pt x="12919" y="4376"/>
                  <a:pt x="12789" y="4175"/>
                </a:cubicBezTo>
                <a:cubicBezTo>
                  <a:pt x="12706" y="4121"/>
                  <a:pt x="12682" y="4033"/>
                  <a:pt x="12664" y="3938"/>
                </a:cubicBezTo>
                <a:cubicBezTo>
                  <a:pt x="12605" y="3855"/>
                  <a:pt x="12570" y="3767"/>
                  <a:pt x="12623" y="3666"/>
                </a:cubicBezTo>
                <a:cubicBezTo>
                  <a:pt x="12629" y="3412"/>
                  <a:pt x="12700" y="3306"/>
                  <a:pt x="12895" y="3258"/>
                </a:cubicBezTo>
                <a:cubicBezTo>
                  <a:pt x="12907" y="3251"/>
                  <a:pt x="12918" y="3248"/>
                  <a:pt x="12930" y="3248"/>
                </a:cubicBezTo>
                <a:cubicBezTo>
                  <a:pt x="12947" y="3248"/>
                  <a:pt x="12963" y="3256"/>
                  <a:pt x="12978" y="3270"/>
                </a:cubicBezTo>
                <a:cubicBezTo>
                  <a:pt x="13055" y="3282"/>
                  <a:pt x="13102" y="3329"/>
                  <a:pt x="13131" y="3400"/>
                </a:cubicBezTo>
                <a:cubicBezTo>
                  <a:pt x="13179" y="3495"/>
                  <a:pt x="13078" y="3560"/>
                  <a:pt x="13061" y="3654"/>
                </a:cubicBezTo>
                <a:cubicBezTo>
                  <a:pt x="13089" y="3661"/>
                  <a:pt x="13116" y="3664"/>
                  <a:pt x="13142" y="3664"/>
                </a:cubicBezTo>
                <a:cubicBezTo>
                  <a:pt x="13282" y="3664"/>
                  <a:pt x="13398" y="3584"/>
                  <a:pt x="13528" y="3554"/>
                </a:cubicBezTo>
                <a:cubicBezTo>
                  <a:pt x="13539" y="3542"/>
                  <a:pt x="13551" y="3524"/>
                  <a:pt x="13563" y="3507"/>
                </a:cubicBezTo>
                <a:cubicBezTo>
                  <a:pt x="13604" y="3501"/>
                  <a:pt x="13634" y="3477"/>
                  <a:pt x="13652" y="3436"/>
                </a:cubicBezTo>
                <a:cubicBezTo>
                  <a:pt x="13681" y="3406"/>
                  <a:pt x="13711" y="3377"/>
                  <a:pt x="13740" y="3347"/>
                </a:cubicBezTo>
                <a:cubicBezTo>
                  <a:pt x="13782" y="3099"/>
                  <a:pt x="13705" y="2969"/>
                  <a:pt x="13474" y="2874"/>
                </a:cubicBezTo>
                <a:cubicBezTo>
                  <a:pt x="13386" y="2841"/>
                  <a:pt x="13297" y="2802"/>
                  <a:pt x="13195" y="2802"/>
                </a:cubicBezTo>
                <a:cubicBezTo>
                  <a:pt x="13187" y="2802"/>
                  <a:pt x="13180" y="2803"/>
                  <a:pt x="13173" y="2803"/>
                </a:cubicBezTo>
                <a:cubicBezTo>
                  <a:pt x="13148" y="2828"/>
                  <a:pt x="13121" y="2838"/>
                  <a:pt x="13092" y="2838"/>
                </a:cubicBezTo>
                <a:cubicBezTo>
                  <a:pt x="13080" y="2838"/>
                  <a:pt x="13067" y="2836"/>
                  <a:pt x="13055" y="2833"/>
                </a:cubicBezTo>
                <a:cubicBezTo>
                  <a:pt x="12954" y="2862"/>
                  <a:pt x="12854" y="2898"/>
                  <a:pt x="12753" y="2927"/>
                </a:cubicBezTo>
                <a:cubicBezTo>
                  <a:pt x="12724" y="2969"/>
                  <a:pt x="12676" y="2998"/>
                  <a:pt x="12629" y="3016"/>
                </a:cubicBezTo>
                <a:cubicBezTo>
                  <a:pt x="12617" y="3028"/>
                  <a:pt x="12605" y="3034"/>
                  <a:pt x="12599" y="3045"/>
                </a:cubicBezTo>
                <a:cubicBezTo>
                  <a:pt x="12540" y="3093"/>
                  <a:pt x="12487" y="3146"/>
                  <a:pt x="12434" y="3199"/>
                </a:cubicBezTo>
                <a:cubicBezTo>
                  <a:pt x="12422" y="3246"/>
                  <a:pt x="12398" y="3282"/>
                  <a:pt x="12363" y="3317"/>
                </a:cubicBezTo>
                <a:cubicBezTo>
                  <a:pt x="12322" y="3447"/>
                  <a:pt x="12274" y="3578"/>
                  <a:pt x="12233" y="3708"/>
                </a:cubicBezTo>
                <a:cubicBezTo>
                  <a:pt x="12227" y="3773"/>
                  <a:pt x="12239" y="3844"/>
                  <a:pt x="12197" y="3903"/>
                </a:cubicBezTo>
                <a:cubicBezTo>
                  <a:pt x="12191" y="3926"/>
                  <a:pt x="12191" y="3956"/>
                  <a:pt x="12191" y="3980"/>
                </a:cubicBezTo>
                <a:cubicBezTo>
                  <a:pt x="12227" y="4098"/>
                  <a:pt x="12251" y="4222"/>
                  <a:pt x="12310" y="4334"/>
                </a:cubicBezTo>
                <a:cubicBezTo>
                  <a:pt x="12351" y="4364"/>
                  <a:pt x="12381" y="4399"/>
                  <a:pt x="12392" y="4447"/>
                </a:cubicBezTo>
                <a:cubicBezTo>
                  <a:pt x="12416" y="4476"/>
                  <a:pt x="12440" y="4512"/>
                  <a:pt x="12463" y="4541"/>
                </a:cubicBezTo>
                <a:cubicBezTo>
                  <a:pt x="12505" y="4547"/>
                  <a:pt x="12528" y="4571"/>
                  <a:pt x="12546" y="4606"/>
                </a:cubicBezTo>
                <a:cubicBezTo>
                  <a:pt x="12706" y="4730"/>
                  <a:pt x="12865" y="4843"/>
                  <a:pt x="13061" y="4914"/>
                </a:cubicBezTo>
                <a:cubicBezTo>
                  <a:pt x="13137" y="4931"/>
                  <a:pt x="13214" y="4949"/>
                  <a:pt x="13291" y="4967"/>
                </a:cubicBezTo>
                <a:cubicBezTo>
                  <a:pt x="13445" y="4961"/>
                  <a:pt x="13604" y="4961"/>
                  <a:pt x="13758" y="4955"/>
                </a:cubicBezTo>
                <a:cubicBezTo>
                  <a:pt x="13778" y="4941"/>
                  <a:pt x="13801" y="4930"/>
                  <a:pt x="13825" y="4930"/>
                </a:cubicBezTo>
                <a:cubicBezTo>
                  <a:pt x="13831" y="4930"/>
                  <a:pt x="13836" y="4930"/>
                  <a:pt x="13841" y="4931"/>
                </a:cubicBezTo>
                <a:cubicBezTo>
                  <a:pt x="13965" y="4872"/>
                  <a:pt x="14095" y="4872"/>
                  <a:pt x="14231" y="4872"/>
                </a:cubicBezTo>
                <a:cubicBezTo>
                  <a:pt x="14592" y="4707"/>
                  <a:pt x="14893" y="4476"/>
                  <a:pt x="15071" y="4104"/>
                </a:cubicBezTo>
                <a:cubicBezTo>
                  <a:pt x="15201" y="3832"/>
                  <a:pt x="15242" y="3530"/>
                  <a:pt x="15254" y="3229"/>
                </a:cubicBezTo>
                <a:cubicBezTo>
                  <a:pt x="15272" y="2815"/>
                  <a:pt x="15195" y="2413"/>
                  <a:pt x="15041" y="2028"/>
                </a:cubicBezTo>
                <a:cubicBezTo>
                  <a:pt x="15000" y="1922"/>
                  <a:pt x="14947" y="1827"/>
                  <a:pt x="14893" y="1733"/>
                </a:cubicBezTo>
                <a:cubicBezTo>
                  <a:pt x="14858" y="1680"/>
                  <a:pt x="14805" y="1632"/>
                  <a:pt x="14811" y="1556"/>
                </a:cubicBezTo>
                <a:cubicBezTo>
                  <a:pt x="14917" y="1532"/>
                  <a:pt x="15029" y="1544"/>
                  <a:pt x="15136" y="1508"/>
                </a:cubicBezTo>
                <a:cubicBezTo>
                  <a:pt x="15252" y="1508"/>
                  <a:pt x="15368" y="1508"/>
                  <a:pt x="15484" y="1508"/>
                </a:cubicBezTo>
                <a:cubicBezTo>
                  <a:pt x="15717" y="1508"/>
                  <a:pt x="15948" y="1510"/>
                  <a:pt x="16176" y="1526"/>
                </a:cubicBezTo>
                <a:cubicBezTo>
                  <a:pt x="16490" y="1544"/>
                  <a:pt x="16797" y="1597"/>
                  <a:pt x="17087" y="1733"/>
                </a:cubicBezTo>
                <a:cubicBezTo>
                  <a:pt x="17270" y="1810"/>
                  <a:pt x="17400" y="1946"/>
                  <a:pt x="17513" y="2099"/>
                </a:cubicBezTo>
                <a:cubicBezTo>
                  <a:pt x="17578" y="2182"/>
                  <a:pt x="17637" y="2271"/>
                  <a:pt x="17696" y="2354"/>
                </a:cubicBezTo>
                <a:cubicBezTo>
                  <a:pt x="17861" y="2567"/>
                  <a:pt x="17968" y="2809"/>
                  <a:pt x="17997" y="3075"/>
                </a:cubicBezTo>
                <a:cubicBezTo>
                  <a:pt x="18003" y="3105"/>
                  <a:pt x="18009" y="3128"/>
                  <a:pt x="18015" y="3152"/>
                </a:cubicBezTo>
                <a:cubicBezTo>
                  <a:pt x="18045" y="3205"/>
                  <a:pt x="18045" y="3258"/>
                  <a:pt x="18033" y="3311"/>
                </a:cubicBezTo>
                <a:cubicBezTo>
                  <a:pt x="18033" y="3341"/>
                  <a:pt x="18033" y="3365"/>
                  <a:pt x="18033" y="3388"/>
                </a:cubicBezTo>
                <a:cubicBezTo>
                  <a:pt x="18045" y="3483"/>
                  <a:pt x="18056" y="3578"/>
                  <a:pt x="18015" y="3666"/>
                </a:cubicBezTo>
                <a:cubicBezTo>
                  <a:pt x="18009" y="3767"/>
                  <a:pt x="17974" y="3861"/>
                  <a:pt x="17932" y="3950"/>
                </a:cubicBezTo>
                <a:cubicBezTo>
                  <a:pt x="17912" y="4001"/>
                  <a:pt x="17878" y="4035"/>
                  <a:pt x="17822" y="4035"/>
                </a:cubicBezTo>
                <a:cubicBezTo>
                  <a:pt x="17814" y="4035"/>
                  <a:pt x="17806" y="4034"/>
                  <a:pt x="17796" y="4033"/>
                </a:cubicBezTo>
                <a:cubicBezTo>
                  <a:pt x="17699" y="4022"/>
                  <a:pt x="17603" y="4017"/>
                  <a:pt x="17506" y="4017"/>
                </a:cubicBezTo>
                <a:cubicBezTo>
                  <a:pt x="17233" y="4017"/>
                  <a:pt x="16962" y="4056"/>
                  <a:pt x="16691" y="4104"/>
                </a:cubicBezTo>
                <a:cubicBezTo>
                  <a:pt x="16212" y="4181"/>
                  <a:pt x="15757" y="4340"/>
                  <a:pt x="15343" y="4606"/>
                </a:cubicBezTo>
                <a:cubicBezTo>
                  <a:pt x="15236" y="4707"/>
                  <a:pt x="15148" y="4843"/>
                  <a:pt x="15023" y="4931"/>
                </a:cubicBezTo>
                <a:cubicBezTo>
                  <a:pt x="14935" y="5091"/>
                  <a:pt x="14840" y="5245"/>
                  <a:pt x="14817" y="5434"/>
                </a:cubicBezTo>
                <a:cubicBezTo>
                  <a:pt x="14805" y="5582"/>
                  <a:pt x="14840" y="5718"/>
                  <a:pt x="14870" y="5860"/>
                </a:cubicBezTo>
                <a:cubicBezTo>
                  <a:pt x="14899" y="5883"/>
                  <a:pt x="14905" y="5907"/>
                  <a:pt x="14911" y="5937"/>
                </a:cubicBezTo>
                <a:cubicBezTo>
                  <a:pt x="15071" y="6203"/>
                  <a:pt x="15313" y="6333"/>
                  <a:pt x="15603" y="6392"/>
                </a:cubicBezTo>
                <a:cubicBezTo>
                  <a:pt x="15612" y="6390"/>
                  <a:pt x="15620" y="6390"/>
                  <a:pt x="15627" y="6390"/>
                </a:cubicBezTo>
                <a:cubicBezTo>
                  <a:pt x="15650" y="6390"/>
                  <a:pt x="15668" y="6396"/>
                  <a:pt x="15686" y="6410"/>
                </a:cubicBezTo>
                <a:cubicBezTo>
                  <a:pt x="15693" y="6410"/>
                  <a:pt x="15701" y="6410"/>
                  <a:pt x="15708" y="6410"/>
                </a:cubicBezTo>
                <a:cubicBezTo>
                  <a:pt x="16201" y="6410"/>
                  <a:pt x="16613" y="6221"/>
                  <a:pt x="16945" y="5866"/>
                </a:cubicBezTo>
                <a:cubicBezTo>
                  <a:pt x="17034" y="5771"/>
                  <a:pt x="17134" y="5688"/>
                  <a:pt x="17211" y="5588"/>
                </a:cubicBezTo>
                <a:cubicBezTo>
                  <a:pt x="17223" y="5564"/>
                  <a:pt x="17229" y="5540"/>
                  <a:pt x="17246" y="5517"/>
                </a:cubicBezTo>
                <a:cubicBezTo>
                  <a:pt x="17583" y="5138"/>
                  <a:pt x="17861" y="4730"/>
                  <a:pt x="18021" y="4246"/>
                </a:cubicBezTo>
                <a:cubicBezTo>
                  <a:pt x="18042" y="4181"/>
                  <a:pt x="18082" y="4148"/>
                  <a:pt x="18136" y="4148"/>
                </a:cubicBezTo>
                <a:cubicBezTo>
                  <a:pt x="18157" y="4148"/>
                  <a:pt x="18180" y="4153"/>
                  <a:pt x="18204" y="4163"/>
                </a:cubicBezTo>
                <a:cubicBezTo>
                  <a:pt x="18231" y="4162"/>
                  <a:pt x="18258" y="4162"/>
                  <a:pt x="18284" y="4162"/>
                </a:cubicBezTo>
                <a:cubicBezTo>
                  <a:pt x="18465" y="4162"/>
                  <a:pt x="18644" y="4178"/>
                  <a:pt x="18819" y="4204"/>
                </a:cubicBezTo>
                <a:cubicBezTo>
                  <a:pt x="19002" y="4222"/>
                  <a:pt x="19180" y="4228"/>
                  <a:pt x="19363" y="4246"/>
                </a:cubicBezTo>
                <a:cubicBezTo>
                  <a:pt x="19405" y="4246"/>
                  <a:pt x="19452" y="4257"/>
                  <a:pt x="19493" y="4263"/>
                </a:cubicBezTo>
                <a:cubicBezTo>
                  <a:pt x="19765" y="4257"/>
                  <a:pt x="20031" y="4263"/>
                  <a:pt x="20297" y="4246"/>
                </a:cubicBezTo>
                <a:cubicBezTo>
                  <a:pt x="20776" y="4216"/>
                  <a:pt x="21243" y="4127"/>
                  <a:pt x="21698" y="3980"/>
                </a:cubicBezTo>
                <a:cubicBezTo>
                  <a:pt x="21716" y="3956"/>
                  <a:pt x="21740" y="3938"/>
                  <a:pt x="21775" y="3938"/>
                </a:cubicBezTo>
                <a:cubicBezTo>
                  <a:pt x="21793" y="3915"/>
                  <a:pt x="21823" y="3903"/>
                  <a:pt x="21852" y="3897"/>
                </a:cubicBezTo>
                <a:cubicBezTo>
                  <a:pt x="21882" y="3844"/>
                  <a:pt x="21941" y="3826"/>
                  <a:pt x="21988" y="3790"/>
                </a:cubicBezTo>
                <a:cubicBezTo>
                  <a:pt x="22136" y="3660"/>
                  <a:pt x="22272" y="3518"/>
                  <a:pt x="22325" y="3311"/>
                </a:cubicBezTo>
                <a:cubicBezTo>
                  <a:pt x="22307" y="3211"/>
                  <a:pt x="22361" y="3116"/>
                  <a:pt x="22337" y="3010"/>
                </a:cubicBezTo>
                <a:cubicBezTo>
                  <a:pt x="22278" y="2762"/>
                  <a:pt x="22171" y="2555"/>
                  <a:pt x="21988" y="2377"/>
                </a:cubicBezTo>
                <a:cubicBezTo>
                  <a:pt x="21809" y="2250"/>
                  <a:pt x="21624" y="2123"/>
                  <a:pt x="21389" y="2123"/>
                </a:cubicBezTo>
                <a:cubicBezTo>
                  <a:pt x="21384" y="2123"/>
                  <a:pt x="21379" y="2123"/>
                  <a:pt x="21373" y="2123"/>
                </a:cubicBezTo>
                <a:cubicBezTo>
                  <a:pt x="21149" y="2129"/>
                  <a:pt x="20918" y="2105"/>
                  <a:pt x="20711" y="2235"/>
                </a:cubicBezTo>
                <a:cubicBezTo>
                  <a:pt x="20676" y="2259"/>
                  <a:pt x="20622" y="2253"/>
                  <a:pt x="20575" y="2259"/>
                </a:cubicBezTo>
                <a:cubicBezTo>
                  <a:pt x="20510" y="2306"/>
                  <a:pt x="20439" y="2354"/>
                  <a:pt x="20356" y="2365"/>
                </a:cubicBezTo>
                <a:cubicBezTo>
                  <a:pt x="20067" y="2537"/>
                  <a:pt x="19836" y="2768"/>
                  <a:pt x="19688" y="3075"/>
                </a:cubicBezTo>
                <a:cubicBezTo>
                  <a:pt x="19671" y="3205"/>
                  <a:pt x="19629" y="3341"/>
                  <a:pt x="19700" y="3465"/>
                </a:cubicBezTo>
                <a:cubicBezTo>
                  <a:pt x="19712" y="3489"/>
                  <a:pt x="19730" y="3507"/>
                  <a:pt x="19742" y="3530"/>
                </a:cubicBezTo>
                <a:cubicBezTo>
                  <a:pt x="19871" y="3780"/>
                  <a:pt x="19958" y="3838"/>
                  <a:pt x="20112" y="3838"/>
                </a:cubicBezTo>
                <a:cubicBezTo>
                  <a:pt x="20183" y="3838"/>
                  <a:pt x="20269" y="3825"/>
                  <a:pt x="20380" y="3814"/>
                </a:cubicBezTo>
                <a:cubicBezTo>
                  <a:pt x="20457" y="3808"/>
                  <a:pt x="20504" y="3708"/>
                  <a:pt x="20593" y="3702"/>
                </a:cubicBezTo>
                <a:cubicBezTo>
                  <a:pt x="20605" y="3690"/>
                  <a:pt x="20617" y="3678"/>
                  <a:pt x="20628" y="3666"/>
                </a:cubicBezTo>
                <a:cubicBezTo>
                  <a:pt x="20634" y="3542"/>
                  <a:pt x="20522" y="3465"/>
                  <a:pt x="20504" y="3353"/>
                </a:cubicBezTo>
                <a:cubicBezTo>
                  <a:pt x="20463" y="3294"/>
                  <a:pt x="20427" y="3223"/>
                  <a:pt x="20404" y="3152"/>
                </a:cubicBezTo>
                <a:cubicBezTo>
                  <a:pt x="20380" y="3145"/>
                  <a:pt x="20358" y="3141"/>
                  <a:pt x="20337" y="3141"/>
                </a:cubicBezTo>
                <a:cubicBezTo>
                  <a:pt x="20291" y="3141"/>
                  <a:pt x="20251" y="3160"/>
                  <a:pt x="20214" y="3205"/>
                </a:cubicBezTo>
                <a:cubicBezTo>
                  <a:pt x="20144" y="3288"/>
                  <a:pt x="20043" y="3323"/>
                  <a:pt x="19937" y="3329"/>
                </a:cubicBezTo>
                <a:cubicBezTo>
                  <a:pt x="19883" y="3329"/>
                  <a:pt x="19830" y="3300"/>
                  <a:pt x="19866" y="3235"/>
                </a:cubicBezTo>
                <a:cubicBezTo>
                  <a:pt x="19925" y="3134"/>
                  <a:pt x="19948" y="3010"/>
                  <a:pt x="20055" y="2945"/>
                </a:cubicBezTo>
                <a:cubicBezTo>
                  <a:pt x="20386" y="2531"/>
                  <a:pt x="20743" y="2377"/>
                  <a:pt x="21140" y="2377"/>
                </a:cubicBezTo>
                <a:cubicBezTo>
                  <a:pt x="21282" y="2377"/>
                  <a:pt x="21428" y="2396"/>
                  <a:pt x="21580" y="2431"/>
                </a:cubicBezTo>
                <a:cubicBezTo>
                  <a:pt x="21811" y="2484"/>
                  <a:pt x="21982" y="2637"/>
                  <a:pt x="22053" y="2880"/>
                </a:cubicBezTo>
                <a:cubicBezTo>
                  <a:pt x="22083" y="2915"/>
                  <a:pt x="22089" y="2957"/>
                  <a:pt x="22083" y="2998"/>
                </a:cubicBezTo>
                <a:cubicBezTo>
                  <a:pt x="22089" y="3075"/>
                  <a:pt x="22089" y="3158"/>
                  <a:pt x="22077" y="3235"/>
                </a:cubicBezTo>
                <a:cubicBezTo>
                  <a:pt x="22077" y="3294"/>
                  <a:pt x="22071" y="3359"/>
                  <a:pt x="22018" y="3400"/>
                </a:cubicBezTo>
                <a:cubicBezTo>
                  <a:pt x="21929" y="3601"/>
                  <a:pt x="21775" y="3731"/>
                  <a:pt x="21580" y="3826"/>
                </a:cubicBezTo>
                <a:cubicBezTo>
                  <a:pt x="21533" y="3891"/>
                  <a:pt x="21468" y="3926"/>
                  <a:pt x="21379" y="3926"/>
                </a:cubicBezTo>
                <a:cubicBezTo>
                  <a:pt x="21255" y="3980"/>
                  <a:pt x="21125" y="4009"/>
                  <a:pt x="20989" y="4027"/>
                </a:cubicBezTo>
                <a:cubicBezTo>
                  <a:pt x="20924" y="4065"/>
                  <a:pt x="20854" y="4093"/>
                  <a:pt x="20775" y="4093"/>
                </a:cubicBezTo>
                <a:cubicBezTo>
                  <a:pt x="20768" y="4093"/>
                  <a:pt x="20760" y="4092"/>
                  <a:pt x="20753" y="4092"/>
                </a:cubicBezTo>
                <a:cubicBezTo>
                  <a:pt x="20729" y="4098"/>
                  <a:pt x="20699" y="4098"/>
                  <a:pt x="20676" y="4104"/>
                </a:cubicBezTo>
                <a:cubicBezTo>
                  <a:pt x="20658" y="4117"/>
                  <a:pt x="20637" y="4124"/>
                  <a:pt x="20615" y="4124"/>
                </a:cubicBezTo>
                <a:cubicBezTo>
                  <a:pt x="20608" y="4124"/>
                  <a:pt x="20600" y="4123"/>
                  <a:pt x="20593" y="4121"/>
                </a:cubicBezTo>
                <a:cubicBezTo>
                  <a:pt x="20464" y="4138"/>
                  <a:pt x="20335" y="4144"/>
                  <a:pt x="20206" y="4144"/>
                </a:cubicBezTo>
                <a:cubicBezTo>
                  <a:pt x="20021" y="4144"/>
                  <a:pt x="19837" y="4133"/>
                  <a:pt x="19653" y="4133"/>
                </a:cubicBezTo>
                <a:cubicBezTo>
                  <a:pt x="19635" y="4137"/>
                  <a:pt x="19617" y="4138"/>
                  <a:pt x="19598" y="4138"/>
                </a:cubicBezTo>
                <a:cubicBezTo>
                  <a:pt x="19551" y="4138"/>
                  <a:pt x="19505" y="4128"/>
                  <a:pt x="19458" y="4116"/>
                </a:cubicBezTo>
                <a:cubicBezTo>
                  <a:pt x="19416" y="4121"/>
                  <a:pt x="19381" y="4121"/>
                  <a:pt x="19339" y="4121"/>
                </a:cubicBezTo>
                <a:cubicBezTo>
                  <a:pt x="19325" y="4120"/>
                  <a:pt x="19310" y="4120"/>
                  <a:pt x="19295" y="4120"/>
                </a:cubicBezTo>
                <a:cubicBezTo>
                  <a:pt x="19264" y="4120"/>
                  <a:pt x="19234" y="4121"/>
                  <a:pt x="19203" y="4121"/>
                </a:cubicBezTo>
                <a:cubicBezTo>
                  <a:pt x="19156" y="4121"/>
                  <a:pt x="19109" y="4119"/>
                  <a:pt x="19062" y="4104"/>
                </a:cubicBezTo>
                <a:cubicBezTo>
                  <a:pt x="19008" y="4098"/>
                  <a:pt x="18961" y="4098"/>
                  <a:pt x="18908" y="4092"/>
                </a:cubicBezTo>
                <a:cubicBezTo>
                  <a:pt x="18873" y="4089"/>
                  <a:pt x="18839" y="4089"/>
                  <a:pt x="18804" y="4089"/>
                </a:cubicBezTo>
                <a:cubicBezTo>
                  <a:pt x="18772" y="4089"/>
                  <a:pt x="18739" y="4089"/>
                  <a:pt x="18707" y="4089"/>
                </a:cubicBezTo>
                <a:cubicBezTo>
                  <a:pt x="18615" y="4089"/>
                  <a:pt x="18524" y="4085"/>
                  <a:pt x="18435" y="4051"/>
                </a:cubicBezTo>
                <a:lnTo>
                  <a:pt x="18281" y="4051"/>
                </a:lnTo>
                <a:cubicBezTo>
                  <a:pt x="18257" y="4051"/>
                  <a:pt x="18237" y="4052"/>
                  <a:pt x="18220" y="4052"/>
                </a:cubicBezTo>
                <a:cubicBezTo>
                  <a:pt x="18127" y="4052"/>
                  <a:pt x="18128" y="4033"/>
                  <a:pt x="18163" y="3938"/>
                </a:cubicBezTo>
                <a:cubicBezTo>
                  <a:pt x="18163" y="3897"/>
                  <a:pt x="18175" y="3855"/>
                  <a:pt x="18198" y="3820"/>
                </a:cubicBezTo>
                <a:cubicBezTo>
                  <a:pt x="18198" y="3737"/>
                  <a:pt x="18234" y="3666"/>
                  <a:pt x="18252" y="3583"/>
                </a:cubicBezTo>
                <a:cubicBezTo>
                  <a:pt x="18258" y="3241"/>
                  <a:pt x="18281" y="2898"/>
                  <a:pt x="18151" y="2572"/>
                </a:cubicBezTo>
                <a:cubicBezTo>
                  <a:pt x="18110" y="2525"/>
                  <a:pt x="18086" y="2472"/>
                  <a:pt x="18080" y="2413"/>
                </a:cubicBezTo>
                <a:cubicBezTo>
                  <a:pt x="17956" y="2159"/>
                  <a:pt x="17761" y="1975"/>
                  <a:pt x="17524" y="1827"/>
                </a:cubicBezTo>
                <a:cubicBezTo>
                  <a:pt x="17465" y="1792"/>
                  <a:pt x="17424" y="1745"/>
                  <a:pt x="17377" y="1697"/>
                </a:cubicBezTo>
                <a:cubicBezTo>
                  <a:pt x="17341" y="1697"/>
                  <a:pt x="17317" y="1686"/>
                  <a:pt x="17300" y="1662"/>
                </a:cubicBezTo>
                <a:cubicBezTo>
                  <a:pt x="17264" y="1656"/>
                  <a:pt x="17241" y="1650"/>
                  <a:pt x="17217" y="1626"/>
                </a:cubicBezTo>
                <a:cubicBezTo>
                  <a:pt x="17128" y="1626"/>
                  <a:pt x="17057" y="1573"/>
                  <a:pt x="16975" y="1556"/>
                </a:cubicBezTo>
                <a:cubicBezTo>
                  <a:pt x="16572" y="1445"/>
                  <a:pt x="16165" y="1406"/>
                  <a:pt x="15754" y="1406"/>
                </a:cubicBezTo>
                <a:cubicBezTo>
                  <a:pt x="15549" y="1406"/>
                  <a:pt x="15343" y="1416"/>
                  <a:pt x="15136" y="1431"/>
                </a:cubicBezTo>
                <a:cubicBezTo>
                  <a:pt x="15112" y="1425"/>
                  <a:pt x="15083" y="1425"/>
                  <a:pt x="15059" y="1420"/>
                </a:cubicBezTo>
                <a:cubicBezTo>
                  <a:pt x="14994" y="1425"/>
                  <a:pt x="14929" y="1431"/>
                  <a:pt x="14864" y="1437"/>
                </a:cubicBezTo>
                <a:cubicBezTo>
                  <a:pt x="14837" y="1447"/>
                  <a:pt x="14812" y="1452"/>
                  <a:pt x="14791" y="1452"/>
                </a:cubicBezTo>
                <a:cubicBezTo>
                  <a:pt x="14709" y="1452"/>
                  <a:pt x="14663" y="1388"/>
                  <a:pt x="14621" y="1313"/>
                </a:cubicBezTo>
                <a:cubicBezTo>
                  <a:pt x="14574" y="1284"/>
                  <a:pt x="14556" y="1242"/>
                  <a:pt x="14545" y="1195"/>
                </a:cubicBezTo>
                <a:cubicBezTo>
                  <a:pt x="14379" y="1012"/>
                  <a:pt x="14213" y="840"/>
                  <a:pt x="14024" y="686"/>
                </a:cubicBezTo>
                <a:cubicBezTo>
                  <a:pt x="13947" y="633"/>
                  <a:pt x="13876" y="580"/>
                  <a:pt x="13800" y="521"/>
                </a:cubicBezTo>
                <a:cubicBezTo>
                  <a:pt x="13699" y="503"/>
                  <a:pt x="13616" y="450"/>
                  <a:pt x="13551" y="373"/>
                </a:cubicBezTo>
                <a:cubicBezTo>
                  <a:pt x="13321" y="296"/>
                  <a:pt x="13084" y="219"/>
                  <a:pt x="12854" y="142"/>
                </a:cubicBezTo>
                <a:cubicBezTo>
                  <a:pt x="12806" y="128"/>
                  <a:pt x="12758" y="95"/>
                  <a:pt x="12707" y="95"/>
                </a:cubicBezTo>
                <a:cubicBezTo>
                  <a:pt x="12695" y="95"/>
                  <a:pt x="12683" y="96"/>
                  <a:pt x="12670" y="101"/>
                </a:cubicBezTo>
                <a:cubicBezTo>
                  <a:pt x="12670" y="107"/>
                  <a:pt x="12670" y="107"/>
                  <a:pt x="12670" y="107"/>
                </a:cubicBezTo>
                <a:cubicBezTo>
                  <a:pt x="12664" y="101"/>
                  <a:pt x="12659" y="101"/>
                  <a:pt x="12653" y="101"/>
                </a:cubicBezTo>
                <a:cubicBezTo>
                  <a:pt x="12564" y="60"/>
                  <a:pt x="12469" y="48"/>
                  <a:pt x="12369" y="48"/>
                </a:cubicBezTo>
                <a:cubicBezTo>
                  <a:pt x="12256" y="42"/>
                  <a:pt x="12150" y="30"/>
                  <a:pt x="12038" y="24"/>
                </a:cubicBezTo>
                <a:cubicBezTo>
                  <a:pt x="11979" y="33"/>
                  <a:pt x="11924" y="41"/>
                  <a:pt x="11867" y="41"/>
                </a:cubicBezTo>
                <a:cubicBezTo>
                  <a:pt x="11843" y="41"/>
                  <a:pt x="11820" y="39"/>
                  <a:pt x="11795" y="36"/>
                </a:cubicBezTo>
                <a:cubicBezTo>
                  <a:pt x="11476" y="72"/>
                  <a:pt x="11157" y="107"/>
                  <a:pt x="10843" y="166"/>
                </a:cubicBezTo>
                <a:cubicBezTo>
                  <a:pt x="10778" y="184"/>
                  <a:pt x="10702" y="178"/>
                  <a:pt x="10648" y="237"/>
                </a:cubicBezTo>
                <a:cubicBezTo>
                  <a:pt x="10636" y="231"/>
                  <a:pt x="10631" y="231"/>
                  <a:pt x="10613" y="231"/>
                </a:cubicBezTo>
                <a:cubicBezTo>
                  <a:pt x="10536" y="249"/>
                  <a:pt x="10459" y="278"/>
                  <a:pt x="10376" y="308"/>
                </a:cubicBezTo>
                <a:cubicBezTo>
                  <a:pt x="10353" y="320"/>
                  <a:pt x="10329" y="326"/>
                  <a:pt x="10305" y="338"/>
                </a:cubicBezTo>
                <a:cubicBezTo>
                  <a:pt x="10264" y="355"/>
                  <a:pt x="10217" y="367"/>
                  <a:pt x="10187" y="391"/>
                </a:cubicBezTo>
                <a:cubicBezTo>
                  <a:pt x="10175" y="397"/>
                  <a:pt x="10169" y="403"/>
                  <a:pt x="10169" y="409"/>
                </a:cubicBezTo>
                <a:cubicBezTo>
                  <a:pt x="10160" y="404"/>
                  <a:pt x="10151" y="402"/>
                  <a:pt x="10142" y="402"/>
                </a:cubicBezTo>
                <a:cubicBezTo>
                  <a:pt x="10104" y="402"/>
                  <a:pt x="10067" y="436"/>
                  <a:pt x="10033" y="450"/>
                </a:cubicBezTo>
                <a:cubicBezTo>
                  <a:pt x="9945" y="474"/>
                  <a:pt x="9862" y="509"/>
                  <a:pt x="9785" y="556"/>
                </a:cubicBezTo>
                <a:cubicBezTo>
                  <a:pt x="9744" y="562"/>
                  <a:pt x="9708" y="574"/>
                  <a:pt x="9679" y="604"/>
                </a:cubicBezTo>
                <a:cubicBezTo>
                  <a:pt x="9667" y="604"/>
                  <a:pt x="9649" y="598"/>
                  <a:pt x="9637" y="598"/>
                </a:cubicBezTo>
                <a:cubicBezTo>
                  <a:pt x="9620" y="621"/>
                  <a:pt x="9590" y="639"/>
                  <a:pt x="9560" y="639"/>
                </a:cubicBezTo>
                <a:cubicBezTo>
                  <a:pt x="9513" y="669"/>
                  <a:pt x="9472" y="692"/>
                  <a:pt x="9424" y="722"/>
                </a:cubicBezTo>
                <a:cubicBezTo>
                  <a:pt x="9407" y="728"/>
                  <a:pt x="9395" y="734"/>
                  <a:pt x="9389" y="757"/>
                </a:cubicBezTo>
                <a:cubicBezTo>
                  <a:pt x="9383" y="755"/>
                  <a:pt x="9377" y="754"/>
                  <a:pt x="9371" y="754"/>
                </a:cubicBezTo>
                <a:cubicBezTo>
                  <a:pt x="9346" y="754"/>
                  <a:pt x="9318" y="771"/>
                  <a:pt x="9294" y="781"/>
                </a:cubicBezTo>
                <a:lnTo>
                  <a:pt x="9288" y="781"/>
                </a:lnTo>
                <a:cubicBezTo>
                  <a:pt x="9229" y="799"/>
                  <a:pt x="9170" y="805"/>
                  <a:pt x="9152" y="876"/>
                </a:cubicBezTo>
                <a:cubicBezTo>
                  <a:pt x="9143" y="873"/>
                  <a:pt x="9133" y="873"/>
                  <a:pt x="9124" y="873"/>
                </a:cubicBezTo>
                <a:cubicBezTo>
                  <a:pt x="9056" y="873"/>
                  <a:pt x="9002" y="924"/>
                  <a:pt x="8940" y="935"/>
                </a:cubicBezTo>
                <a:cubicBezTo>
                  <a:pt x="8839" y="976"/>
                  <a:pt x="8750" y="1041"/>
                  <a:pt x="8644" y="1059"/>
                </a:cubicBezTo>
                <a:cubicBezTo>
                  <a:pt x="8614" y="994"/>
                  <a:pt x="8609" y="935"/>
                  <a:pt x="8614" y="881"/>
                </a:cubicBezTo>
                <a:cubicBezTo>
                  <a:pt x="8573" y="793"/>
                  <a:pt x="8585" y="698"/>
                  <a:pt x="8573" y="604"/>
                </a:cubicBezTo>
                <a:cubicBezTo>
                  <a:pt x="8538" y="574"/>
                  <a:pt x="8526" y="527"/>
                  <a:pt x="8520" y="485"/>
                </a:cubicBezTo>
                <a:cubicBezTo>
                  <a:pt x="8473" y="273"/>
                  <a:pt x="8348" y="131"/>
                  <a:pt x="8153" y="48"/>
                </a:cubicBezTo>
                <a:cubicBezTo>
                  <a:pt x="8136" y="42"/>
                  <a:pt x="8124" y="24"/>
                  <a:pt x="8106" y="12"/>
                </a:cubicBezTo>
                <a:cubicBezTo>
                  <a:pt x="8065" y="4"/>
                  <a:pt x="8025" y="0"/>
                  <a:pt x="79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3"/>
          <p:cNvSpPr txBox="1">
            <a:spLocks noGrp="1"/>
          </p:cNvSpPr>
          <p:nvPr>
            <p:ph type="title"/>
          </p:nvPr>
        </p:nvSpPr>
        <p:spPr>
          <a:xfrm>
            <a:off x="893700" y="539400"/>
            <a:ext cx="7356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3"/>
          <p:cNvSpPr txBox="1">
            <a:spLocks noGrp="1"/>
          </p:cNvSpPr>
          <p:nvPr>
            <p:ph type="title" idx="2"/>
          </p:nvPr>
        </p:nvSpPr>
        <p:spPr>
          <a:xfrm>
            <a:off x="1622638" y="1736848"/>
            <a:ext cx="232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4" name="Google Shape;134;p13"/>
          <p:cNvSpPr txBox="1">
            <a:spLocks noGrp="1"/>
          </p:cNvSpPr>
          <p:nvPr>
            <p:ph type="subTitle" idx="1"/>
          </p:nvPr>
        </p:nvSpPr>
        <p:spPr>
          <a:xfrm>
            <a:off x="1622638" y="2247173"/>
            <a:ext cx="232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3"/>
          <p:cNvSpPr txBox="1">
            <a:spLocks noGrp="1"/>
          </p:cNvSpPr>
          <p:nvPr>
            <p:ph type="title" idx="3"/>
          </p:nvPr>
        </p:nvSpPr>
        <p:spPr>
          <a:xfrm>
            <a:off x="5194263" y="1736848"/>
            <a:ext cx="232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6" name="Google Shape;136;p13"/>
          <p:cNvSpPr txBox="1">
            <a:spLocks noGrp="1"/>
          </p:cNvSpPr>
          <p:nvPr>
            <p:ph type="subTitle" idx="4"/>
          </p:nvPr>
        </p:nvSpPr>
        <p:spPr>
          <a:xfrm>
            <a:off x="5194263" y="2247173"/>
            <a:ext cx="232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3"/>
          <p:cNvSpPr txBox="1">
            <a:spLocks noGrp="1"/>
          </p:cNvSpPr>
          <p:nvPr>
            <p:ph type="title" idx="5"/>
          </p:nvPr>
        </p:nvSpPr>
        <p:spPr>
          <a:xfrm>
            <a:off x="1622638" y="3526613"/>
            <a:ext cx="232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8" name="Google Shape;138;p13"/>
          <p:cNvSpPr txBox="1">
            <a:spLocks noGrp="1"/>
          </p:cNvSpPr>
          <p:nvPr>
            <p:ph type="subTitle" idx="6"/>
          </p:nvPr>
        </p:nvSpPr>
        <p:spPr>
          <a:xfrm>
            <a:off x="1622638" y="4036938"/>
            <a:ext cx="232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13"/>
          <p:cNvSpPr txBox="1">
            <a:spLocks noGrp="1"/>
          </p:cNvSpPr>
          <p:nvPr>
            <p:ph type="title" idx="7"/>
          </p:nvPr>
        </p:nvSpPr>
        <p:spPr>
          <a:xfrm>
            <a:off x="5194263" y="3526613"/>
            <a:ext cx="232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0" name="Google Shape;140;p13"/>
          <p:cNvSpPr txBox="1">
            <a:spLocks noGrp="1"/>
          </p:cNvSpPr>
          <p:nvPr>
            <p:ph type="subTitle" idx="8"/>
          </p:nvPr>
        </p:nvSpPr>
        <p:spPr>
          <a:xfrm>
            <a:off x="5194263" y="4036938"/>
            <a:ext cx="232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13"/>
          <p:cNvSpPr txBox="1">
            <a:spLocks noGrp="1"/>
          </p:cNvSpPr>
          <p:nvPr>
            <p:ph type="title" idx="9" hasCustomPrompt="1"/>
          </p:nvPr>
        </p:nvSpPr>
        <p:spPr>
          <a:xfrm>
            <a:off x="2263738" y="1242873"/>
            <a:ext cx="1044900" cy="65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142" name="Google Shape;142;p13"/>
          <p:cNvSpPr txBox="1">
            <a:spLocks noGrp="1"/>
          </p:cNvSpPr>
          <p:nvPr>
            <p:ph type="title" idx="13" hasCustomPrompt="1"/>
          </p:nvPr>
        </p:nvSpPr>
        <p:spPr>
          <a:xfrm>
            <a:off x="2263738" y="3030951"/>
            <a:ext cx="1044900" cy="65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143" name="Google Shape;143;p13"/>
          <p:cNvSpPr txBox="1">
            <a:spLocks noGrp="1"/>
          </p:cNvSpPr>
          <p:nvPr>
            <p:ph type="title" idx="14" hasCustomPrompt="1"/>
          </p:nvPr>
        </p:nvSpPr>
        <p:spPr>
          <a:xfrm>
            <a:off x="5835363" y="1242873"/>
            <a:ext cx="1044900" cy="65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144" name="Google Shape;144;p13"/>
          <p:cNvSpPr txBox="1">
            <a:spLocks noGrp="1"/>
          </p:cNvSpPr>
          <p:nvPr>
            <p:ph type="title" idx="15" hasCustomPrompt="1"/>
          </p:nvPr>
        </p:nvSpPr>
        <p:spPr>
          <a:xfrm>
            <a:off x="5835363" y="3030951"/>
            <a:ext cx="1044900" cy="65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cxnSp>
        <p:nvCxnSpPr>
          <p:cNvPr id="145" name="Google Shape;145;p13"/>
          <p:cNvCxnSpPr/>
          <p:nvPr/>
        </p:nvCxnSpPr>
        <p:spPr>
          <a:xfrm>
            <a:off x="712325" y="1339525"/>
            <a:ext cx="0" cy="24588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6" name="Google Shape;146;p13"/>
          <p:cNvCxnSpPr/>
          <p:nvPr/>
        </p:nvCxnSpPr>
        <p:spPr>
          <a:xfrm>
            <a:off x="8430900" y="1339525"/>
            <a:ext cx="0" cy="24588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7" name="Google Shape;147;p13"/>
          <p:cNvCxnSpPr/>
          <p:nvPr/>
        </p:nvCxnSpPr>
        <p:spPr>
          <a:xfrm rot="10800000">
            <a:off x="1445975" y="538800"/>
            <a:ext cx="62526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8" name="Google Shape;148;p13"/>
          <p:cNvCxnSpPr/>
          <p:nvPr/>
        </p:nvCxnSpPr>
        <p:spPr>
          <a:xfrm rot="10800000">
            <a:off x="1445975" y="4604100"/>
            <a:ext cx="62526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CUSTOM_6_1_2"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275" y="-2825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24"/>
          <p:cNvSpPr/>
          <p:nvPr/>
        </p:nvSpPr>
        <p:spPr>
          <a:xfrm>
            <a:off x="549700" y="369900"/>
            <a:ext cx="8044500" cy="4403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4"/>
          <p:cNvSpPr/>
          <p:nvPr/>
        </p:nvSpPr>
        <p:spPr>
          <a:xfrm>
            <a:off x="579303" y="399503"/>
            <a:ext cx="876495" cy="956654"/>
          </a:xfrm>
          <a:custGeom>
            <a:avLst/>
            <a:gdLst/>
            <a:ahLst/>
            <a:cxnLst/>
            <a:rect l="l" t="t" r="r" b="b"/>
            <a:pathLst>
              <a:path w="22361" h="24406" extrusionOk="0">
                <a:moveTo>
                  <a:pt x="8411" y="807"/>
                </a:moveTo>
                <a:cubicBezTo>
                  <a:pt x="8423" y="807"/>
                  <a:pt x="8436" y="811"/>
                  <a:pt x="8443" y="822"/>
                </a:cubicBezTo>
                <a:cubicBezTo>
                  <a:pt x="8449" y="852"/>
                  <a:pt x="8425" y="870"/>
                  <a:pt x="8402" y="870"/>
                </a:cubicBezTo>
                <a:cubicBezTo>
                  <a:pt x="8397" y="871"/>
                  <a:pt x="8393" y="872"/>
                  <a:pt x="8388" y="872"/>
                </a:cubicBezTo>
                <a:cubicBezTo>
                  <a:pt x="8375" y="872"/>
                  <a:pt x="8363" y="865"/>
                  <a:pt x="8354" y="852"/>
                </a:cubicBezTo>
                <a:cubicBezTo>
                  <a:pt x="8354" y="828"/>
                  <a:pt x="8372" y="816"/>
                  <a:pt x="8390" y="811"/>
                </a:cubicBezTo>
                <a:cubicBezTo>
                  <a:pt x="8396" y="808"/>
                  <a:pt x="8404" y="807"/>
                  <a:pt x="8411" y="807"/>
                </a:cubicBezTo>
                <a:close/>
                <a:moveTo>
                  <a:pt x="8439" y="1395"/>
                </a:moveTo>
                <a:cubicBezTo>
                  <a:pt x="8451" y="1395"/>
                  <a:pt x="8464" y="1399"/>
                  <a:pt x="8478" y="1408"/>
                </a:cubicBezTo>
                <a:cubicBezTo>
                  <a:pt x="8484" y="1408"/>
                  <a:pt x="8490" y="1431"/>
                  <a:pt x="8484" y="1437"/>
                </a:cubicBezTo>
                <a:cubicBezTo>
                  <a:pt x="8467" y="1454"/>
                  <a:pt x="8448" y="1464"/>
                  <a:pt x="8424" y="1464"/>
                </a:cubicBezTo>
                <a:cubicBezTo>
                  <a:pt x="8407" y="1464"/>
                  <a:pt x="8388" y="1459"/>
                  <a:pt x="8366" y="1449"/>
                </a:cubicBezTo>
                <a:cubicBezTo>
                  <a:pt x="8387" y="1416"/>
                  <a:pt x="8410" y="1395"/>
                  <a:pt x="8439" y="1395"/>
                </a:cubicBezTo>
                <a:close/>
                <a:moveTo>
                  <a:pt x="8313" y="1709"/>
                </a:moveTo>
                <a:cubicBezTo>
                  <a:pt x="8331" y="1709"/>
                  <a:pt x="8354" y="1715"/>
                  <a:pt x="8348" y="1739"/>
                </a:cubicBezTo>
                <a:cubicBezTo>
                  <a:pt x="8348" y="1762"/>
                  <a:pt x="8325" y="1780"/>
                  <a:pt x="8301" y="1780"/>
                </a:cubicBezTo>
                <a:cubicBezTo>
                  <a:pt x="8283" y="1780"/>
                  <a:pt x="8260" y="1780"/>
                  <a:pt x="8260" y="1757"/>
                </a:cubicBezTo>
                <a:cubicBezTo>
                  <a:pt x="8266" y="1733"/>
                  <a:pt x="8289" y="1721"/>
                  <a:pt x="8313" y="1709"/>
                </a:cubicBezTo>
                <a:close/>
                <a:moveTo>
                  <a:pt x="7799" y="236"/>
                </a:moveTo>
                <a:cubicBezTo>
                  <a:pt x="7967" y="236"/>
                  <a:pt x="8103" y="348"/>
                  <a:pt x="8147" y="544"/>
                </a:cubicBezTo>
                <a:cubicBezTo>
                  <a:pt x="8189" y="722"/>
                  <a:pt x="8189" y="905"/>
                  <a:pt x="8189" y="1088"/>
                </a:cubicBezTo>
                <a:cubicBezTo>
                  <a:pt x="8189" y="1242"/>
                  <a:pt x="8147" y="1366"/>
                  <a:pt x="8000" y="1431"/>
                </a:cubicBezTo>
                <a:cubicBezTo>
                  <a:pt x="7935" y="1461"/>
                  <a:pt x="7881" y="1490"/>
                  <a:pt x="7840" y="1544"/>
                </a:cubicBezTo>
                <a:cubicBezTo>
                  <a:pt x="7781" y="1556"/>
                  <a:pt x="7716" y="1579"/>
                  <a:pt x="7716" y="1662"/>
                </a:cubicBezTo>
                <a:cubicBezTo>
                  <a:pt x="7701" y="1652"/>
                  <a:pt x="7688" y="1648"/>
                  <a:pt x="7676" y="1648"/>
                </a:cubicBezTo>
                <a:cubicBezTo>
                  <a:pt x="7639" y="1648"/>
                  <a:pt x="7611" y="1686"/>
                  <a:pt x="7580" y="1703"/>
                </a:cubicBezTo>
                <a:cubicBezTo>
                  <a:pt x="7497" y="1751"/>
                  <a:pt x="7420" y="1804"/>
                  <a:pt x="7343" y="1857"/>
                </a:cubicBezTo>
                <a:cubicBezTo>
                  <a:pt x="7331" y="1875"/>
                  <a:pt x="7314" y="1887"/>
                  <a:pt x="7308" y="1904"/>
                </a:cubicBezTo>
                <a:cubicBezTo>
                  <a:pt x="7296" y="1910"/>
                  <a:pt x="7290" y="1916"/>
                  <a:pt x="7284" y="1916"/>
                </a:cubicBezTo>
                <a:cubicBezTo>
                  <a:pt x="7266" y="1928"/>
                  <a:pt x="7255" y="1934"/>
                  <a:pt x="7243" y="1946"/>
                </a:cubicBezTo>
                <a:cubicBezTo>
                  <a:pt x="7154" y="1981"/>
                  <a:pt x="7089" y="2052"/>
                  <a:pt x="7030" y="2123"/>
                </a:cubicBezTo>
                <a:cubicBezTo>
                  <a:pt x="6918" y="2206"/>
                  <a:pt x="6799" y="2283"/>
                  <a:pt x="6681" y="2371"/>
                </a:cubicBezTo>
                <a:cubicBezTo>
                  <a:pt x="6616" y="2034"/>
                  <a:pt x="6652" y="1691"/>
                  <a:pt x="6782" y="1378"/>
                </a:cubicBezTo>
                <a:cubicBezTo>
                  <a:pt x="6888" y="1124"/>
                  <a:pt x="7018" y="887"/>
                  <a:pt x="7172" y="657"/>
                </a:cubicBezTo>
                <a:cubicBezTo>
                  <a:pt x="7290" y="485"/>
                  <a:pt x="7438" y="355"/>
                  <a:pt x="7627" y="273"/>
                </a:cubicBezTo>
                <a:cubicBezTo>
                  <a:pt x="7687" y="248"/>
                  <a:pt x="7745" y="236"/>
                  <a:pt x="7799" y="236"/>
                </a:cubicBezTo>
                <a:close/>
                <a:moveTo>
                  <a:pt x="2613" y="2797"/>
                </a:moveTo>
                <a:cubicBezTo>
                  <a:pt x="2708" y="2797"/>
                  <a:pt x="2655" y="2844"/>
                  <a:pt x="2649" y="2880"/>
                </a:cubicBezTo>
                <a:cubicBezTo>
                  <a:pt x="2631" y="2875"/>
                  <a:pt x="2614" y="2873"/>
                  <a:pt x="2597" y="2873"/>
                </a:cubicBezTo>
                <a:cubicBezTo>
                  <a:pt x="2574" y="2873"/>
                  <a:pt x="2551" y="2876"/>
                  <a:pt x="2531" y="2880"/>
                </a:cubicBezTo>
                <a:cubicBezTo>
                  <a:pt x="2537" y="2838"/>
                  <a:pt x="2554" y="2803"/>
                  <a:pt x="2613" y="2797"/>
                </a:cubicBezTo>
                <a:close/>
                <a:moveTo>
                  <a:pt x="2649" y="2886"/>
                </a:moveTo>
                <a:cubicBezTo>
                  <a:pt x="2678" y="2909"/>
                  <a:pt x="2749" y="2880"/>
                  <a:pt x="2743" y="2939"/>
                </a:cubicBezTo>
                <a:cubicBezTo>
                  <a:pt x="2743" y="2980"/>
                  <a:pt x="2690" y="2980"/>
                  <a:pt x="2655" y="2992"/>
                </a:cubicBezTo>
                <a:cubicBezTo>
                  <a:pt x="2655" y="2992"/>
                  <a:pt x="2649" y="2998"/>
                  <a:pt x="2649" y="2998"/>
                </a:cubicBezTo>
                <a:cubicBezTo>
                  <a:pt x="2649" y="2963"/>
                  <a:pt x="2649" y="2921"/>
                  <a:pt x="2649" y="2886"/>
                </a:cubicBezTo>
                <a:close/>
                <a:moveTo>
                  <a:pt x="13545" y="3122"/>
                </a:moveTo>
                <a:cubicBezTo>
                  <a:pt x="13569" y="3128"/>
                  <a:pt x="13604" y="3140"/>
                  <a:pt x="13593" y="3170"/>
                </a:cubicBezTo>
                <a:cubicBezTo>
                  <a:pt x="13588" y="3196"/>
                  <a:pt x="13564" y="3200"/>
                  <a:pt x="13539" y="3200"/>
                </a:cubicBezTo>
                <a:cubicBezTo>
                  <a:pt x="13531" y="3200"/>
                  <a:pt x="13523" y="3199"/>
                  <a:pt x="13516" y="3199"/>
                </a:cubicBezTo>
                <a:cubicBezTo>
                  <a:pt x="13498" y="3199"/>
                  <a:pt x="13480" y="3187"/>
                  <a:pt x="13480" y="3170"/>
                </a:cubicBezTo>
                <a:cubicBezTo>
                  <a:pt x="13480" y="3128"/>
                  <a:pt x="13516" y="3122"/>
                  <a:pt x="13545" y="3122"/>
                </a:cubicBezTo>
                <a:close/>
                <a:moveTo>
                  <a:pt x="8087" y="1509"/>
                </a:moveTo>
                <a:cubicBezTo>
                  <a:pt x="8113" y="1509"/>
                  <a:pt x="8131" y="1522"/>
                  <a:pt x="8124" y="1567"/>
                </a:cubicBezTo>
                <a:cubicBezTo>
                  <a:pt x="8076" y="1810"/>
                  <a:pt x="8053" y="2064"/>
                  <a:pt x="7958" y="2289"/>
                </a:cubicBezTo>
                <a:cubicBezTo>
                  <a:pt x="7810" y="2620"/>
                  <a:pt x="7586" y="2904"/>
                  <a:pt x="7326" y="3152"/>
                </a:cubicBezTo>
                <a:cubicBezTo>
                  <a:pt x="7271" y="3207"/>
                  <a:pt x="7233" y="3233"/>
                  <a:pt x="7194" y="3233"/>
                </a:cubicBezTo>
                <a:cubicBezTo>
                  <a:pt x="7156" y="3233"/>
                  <a:pt x="7117" y="3210"/>
                  <a:pt x="7060" y="3164"/>
                </a:cubicBezTo>
                <a:cubicBezTo>
                  <a:pt x="6888" y="3034"/>
                  <a:pt x="6805" y="2844"/>
                  <a:pt x="6723" y="2649"/>
                </a:cubicBezTo>
                <a:cubicBezTo>
                  <a:pt x="6687" y="2555"/>
                  <a:pt x="6705" y="2507"/>
                  <a:pt x="6782" y="2448"/>
                </a:cubicBezTo>
                <a:cubicBezTo>
                  <a:pt x="6906" y="2360"/>
                  <a:pt x="7042" y="2277"/>
                  <a:pt x="7142" y="2153"/>
                </a:cubicBezTo>
                <a:cubicBezTo>
                  <a:pt x="7195" y="2117"/>
                  <a:pt x="7255" y="2082"/>
                  <a:pt x="7296" y="2028"/>
                </a:cubicBezTo>
                <a:cubicBezTo>
                  <a:pt x="7308" y="2017"/>
                  <a:pt x="7326" y="2005"/>
                  <a:pt x="7337" y="1993"/>
                </a:cubicBezTo>
                <a:cubicBezTo>
                  <a:pt x="7349" y="1987"/>
                  <a:pt x="7355" y="1975"/>
                  <a:pt x="7361" y="1969"/>
                </a:cubicBezTo>
                <a:cubicBezTo>
                  <a:pt x="7367" y="1963"/>
                  <a:pt x="7379" y="1963"/>
                  <a:pt x="7385" y="1958"/>
                </a:cubicBezTo>
                <a:cubicBezTo>
                  <a:pt x="7503" y="1881"/>
                  <a:pt x="7615" y="1810"/>
                  <a:pt x="7728" y="1733"/>
                </a:cubicBezTo>
                <a:cubicBezTo>
                  <a:pt x="7739" y="1727"/>
                  <a:pt x="7751" y="1715"/>
                  <a:pt x="7757" y="1703"/>
                </a:cubicBezTo>
                <a:cubicBezTo>
                  <a:pt x="7757" y="1703"/>
                  <a:pt x="7763" y="1703"/>
                  <a:pt x="7769" y="1697"/>
                </a:cubicBezTo>
                <a:cubicBezTo>
                  <a:pt x="7810" y="1680"/>
                  <a:pt x="7852" y="1650"/>
                  <a:pt x="7893" y="1626"/>
                </a:cubicBezTo>
                <a:cubicBezTo>
                  <a:pt x="7893" y="1621"/>
                  <a:pt x="7899" y="1615"/>
                  <a:pt x="7899" y="1609"/>
                </a:cubicBezTo>
                <a:cubicBezTo>
                  <a:pt x="7905" y="1609"/>
                  <a:pt x="7905" y="1603"/>
                  <a:pt x="7911" y="1603"/>
                </a:cubicBezTo>
                <a:cubicBezTo>
                  <a:pt x="7964" y="1597"/>
                  <a:pt x="8000" y="1561"/>
                  <a:pt x="8029" y="1520"/>
                </a:cubicBezTo>
                <a:cubicBezTo>
                  <a:pt x="8048" y="1515"/>
                  <a:pt x="8070" y="1509"/>
                  <a:pt x="8087" y="1509"/>
                </a:cubicBezTo>
                <a:close/>
                <a:moveTo>
                  <a:pt x="13488" y="3380"/>
                </a:moveTo>
                <a:cubicBezTo>
                  <a:pt x="13512" y="3380"/>
                  <a:pt x="13536" y="3393"/>
                  <a:pt x="13563" y="3430"/>
                </a:cubicBezTo>
                <a:cubicBezTo>
                  <a:pt x="13551" y="3442"/>
                  <a:pt x="13534" y="3453"/>
                  <a:pt x="13522" y="3465"/>
                </a:cubicBezTo>
                <a:cubicBezTo>
                  <a:pt x="13489" y="3475"/>
                  <a:pt x="13458" y="3498"/>
                  <a:pt x="13428" y="3498"/>
                </a:cubicBezTo>
                <a:cubicBezTo>
                  <a:pt x="13404" y="3498"/>
                  <a:pt x="13380" y="3483"/>
                  <a:pt x="13356" y="3436"/>
                </a:cubicBezTo>
                <a:cubicBezTo>
                  <a:pt x="13402" y="3424"/>
                  <a:pt x="13444" y="3380"/>
                  <a:pt x="13488" y="3380"/>
                </a:cubicBezTo>
                <a:close/>
                <a:moveTo>
                  <a:pt x="20492" y="3589"/>
                </a:moveTo>
                <a:cubicBezTo>
                  <a:pt x="20504" y="3589"/>
                  <a:pt x="20510" y="3601"/>
                  <a:pt x="20522" y="3607"/>
                </a:cubicBezTo>
                <a:cubicBezTo>
                  <a:pt x="20510" y="3613"/>
                  <a:pt x="20504" y="3625"/>
                  <a:pt x="20498" y="3625"/>
                </a:cubicBezTo>
                <a:cubicBezTo>
                  <a:pt x="20496" y="3626"/>
                  <a:pt x="20494" y="3626"/>
                  <a:pt x="20492" y="3626"/>
                </a:cubicBezTo>
                <a:cubicBezTo>
                  <a:pt x="20482" y="3626"/>
                  <a:pt x="20474" y="3618"/>
                  <a:pt x="20469" y="3613"/>
                </a:cubicBezTo>
                <a:cubicBezTo>
                  <a:pt x="20475" y="3607"/>
                  <a:pt x="20486" y="3595"/>
                  <a:pt x="20492" y="3589"/>
                </a:cubicBezTo>
                <a:close/>
                <a:moveTo>
                  <a:pt x="12664" y="160"/>
                </a:moveTo>
                <a:cubicBezTo>
                  <a:pt x="12670" y="166"/>
                  <a:pt x="12676" y="166"/>
                  <a:pt x="12682" y="172"/>
                </a:cubicBezTo>
                <a:cubicBezTo>
                  <a:pt x="12765" y="278"/>
                  <a:pt x="12901" y="290"/>
                  <a:pt x="13019" y="326"/>
                </a:cubicBezTo>
                <a:cubicBezTo>
                  <a:pt x="13616" y="515"/>
                  <a:pt x="14107" y="834"/>
                  <a:pt x="14468" y="1354"/>
                </a:cubicBezTo>
                <a:cubicBezTo>
                  <a:pt x="14509" y="1408"/>
                  <a:pt x="14539" y="1455"/>
                  <a:pt x="14468" y="1502"/>
                </a:cubicBezTo>
                <a:cubicBezTo>
                  <a:pt x="14048" y="1585"/>
                  <a:pt x="13646" y="1715"/>
                  <a:pt x="13256" y="1887"/>
                </a:cubicBezTo>
                <a:cubicBezTo>
                  <a:pt x="12694" y="2129"/>
                  <a:pt x="12203" y="2490"/>
                  <a:pt x="11683" y="2797"/>
                </a:cubicBezTo>
                <a:cubicBezTo>
                  <a:pt x="11328" y="3004"/>
                  <a:pt x="10968" y="3199"/>
                  <a:pt x="10583" y="3347"/>
                </a:cubicBezTo>
                <a:cubicBezTo>
                  <a:pt x="10305" y="3453"/>
                  <a:pt x="10016" y="3512"/>
                  <a:pt x="9732" y="3583"/>
                </a:cubicBezTo>
                <a:cubicBezTo>
                  <a:pt x="9440" y="3658"/>
                  <a:pt x="9151" y="3695"/>
                  <a:pt x="8861" y="3695"/>
                </a:cubicBezTo>
                <a:cubicBezTo>
                  <a:pt x="8622" y="3695"/>
                  <a:pt x="8382" y="3670"/>
                  <a:pt x="8141" y="3619"/>
                </a:cubicBezTo>
                <a:cubicBezTo>
                  <a:pt x="7911" y="3572"/>
                  <a:pt x="7674" y="3542"/>
                  <a:pt x="7479" y="3377"/>
                </a:cubicBezTo>
                <a:cubicBezTo>
                  <a:pt x="7509" y="3341"/>
                  <a:pt x="7527" y="3306"/>
                  <a:pt x="7556" y="3282"/>
                </a:cubicBezTo>
                <a:cubicBezTo>
                  <a:pt x="7745" y="3128"/>
                  <a:pt x="7887" y="2933"/>
                  <a:pt x="8035" y="2738"/>
                </a:cubicBezTo>
                <a:cubicBezTo>
                  <a:pt x="8337" y="2336"/>
                  <a:pt x="8544" y="1887"/>
                  <a:pt x="8614" y="1384"/>
                </a:cubicBezTo>
                <a:cubicBezTo>
                  <a:pt x="8638" y="1230"/>
                  <a:pt x="8703" y="1153"/>
                  <a:pt x="8833" y="1106"/>
                </a:cubicBezTo>
                <a:cubicBezTo>
                  <a:pt x="8898" y="1083"/>
                  <a:pt x="8957" y="1059"/>
                  <a:pt x="9016" y="1029"/>
                </a:cubicBezTo>
                <a:cubicBezTo>
                  <a:pt x="9070" y="1000"/>
                  <a:pt x="9129" y="988"/>
                  <a:pt x="9176" y="941"/>
                </a:cubicBezTo>
                <a:cubicBezTo>
                  <a:pt x="9218" y="941"/>
                  <a:pt x="9253" y="917"/>
                  <a:pt x="9288" y="881"/>
                </a:cubicBezTo>
                <a:cubicBezTo>
                  <a:pt x="9306" y="881"/>
                  <a:pt x="9324" y="876"/>
                  <a:pt x="9342" y="870"/>
                </a:cubicBezTo>
                <a:cubicBezTo>
                  <a:pt x="9365" y="858"/>
                  <a:pt x="9395" y="846"/>
                  <a:pt x="9413" y="828"/>
                </a:cubicBezTo>
                <a:cubicBezTo>
                  <a:pt x="9419" y="828"/>
                  <a:pt x="9430" y="822"/>
                  <a:pt x="9442" y="822"/>
                </a:cubicBezTo>
                <a:cubicBezTo>
                  <a:pt x="9543" y="793"/>
                  <a:pt x="9643" y="751"/>
                  <a:pt x="9726" y="686"/>
                </a:cubicBezTo>
                <a:cubicBezTo>
                  <a:pt x="9785" y="680"/>
                  <a:pt x="9832" y="657"/>
                  <a:pt x="9880" y="621"/>
                </a:cubicBezTo>
                <a:cubicBezTo>
                  <a:pt x="9957" y="610"/>
                  <a:pt x="10022" y="580"/>
                  <a:pt x="10081" y="533"/>
                </a:cubicBezTo>
                <a:cubicBezTo>
                  <a:pt x="10134" y="515"/>
                  <a:pt x="10205" y="533"/>
                  <a:pt x="10211" y="444"/>
                </a:cubicBezTo>
                <a:cubicBezTo>
                  <a:pt x="10223" y="461"/>
                  <a:pt x="10236" y="467"/>
                  <a:pt x="10249" y="467"/>
                </a:cubicBezTo>
                <a:cubicBezTo>
                  <a:pt x="10268" y="467"/>
                  <a:pt x="10288" y="454"/>
                  <a:pt x="10305" y="444"/>
                </a:cubicBezTo>
                <a:cubicBezTo>
                  <a:pt x="10310" y="445"/>
                  <a:pt x="10315" y="445"/>
                  <a:pt x="10319" y="445"/>
                </a:cubicBezTo>
                <a:cubicBezTo>
                  <a:pt x="10348" y="445"/>
                  <a:pt x="10373" y="429"/>
                  <a:pt x="10388" y="409"/>
                </a:cubicBezTo>
                <a:cubicBezTo>
                  <a:pt x="10477" y="373"/>
                  <a:pt x="10589" y="397"/>
                  <a:pt x="10642" y="284"/>
                </a:cubicBezTo>
                <a:cubicBezTo>
                  <a:pt x="10642" y="284"/>
                  <a:pt x="10642" y="284"/>
                  <a:pt x="10642" y="278"/>
                </a:cubicBezTo>
                <a:cubicBezTo>
                  <a:pt x="10651" y="283"/>
                  <a:pt x="10659" y="287"/>
                  <a:pt x="10667" y="287"/>
                </a:cubicBezTo>
                <a:cubicBezTo>
                  <a:pt x="10671" y="287"/>
                  <a:pt x="10674" y="286"/>
                  <a:pt x="10678" y="284"/>
                </a:cubicBezTo>
                <a:cubicBezTo>
                  <a:pt x="10712" y="296"/>
                  <a:pt x="10747" y="301"/>
                  <a:pt x="10781" y="301"/>
                </a:cubicBezTo>
                <a:cubicBezTo>
                  <a:pt x="10847" y="301"/>
                  <a:pt x="10913" y="284"/>
                  <a:pt x="10979" y="273"/>
                </a:cubicBezTo>
                <a:cubicBezTo>
                  <a:pt x="11326" y="201"/>
                  <a:pt x="11678" y="161"/>
                  <a:pt x="12032" y="161"/>
                </a:cubicBezTo>
                <a:cubicBezTo>
                  <a:pt x="12203" y="161"/>
                  <a:pt x="12375" y="170"/>
                  <a:pt x="12546" y="190"/>
                </a:cubicBezTo>
                <a:cubicBezTo>
                  <a:pt x="12562" y="193"/>
                  <a:pt x="12582" y="201"/>
                  <a:pt x="12601" y="201"/>
                </a:cubicBezTo>
                <a:cubicBezTo>
                  <a:pt x="12617" y="201"/>
                  <a:pt x="12632" y="194"/>
                  <a:pt x="12641" y="172"/>
                </a:cubicBezTo>
                <a:cubicBezTo>
                  <a:pt x="12653" y="166"/>
                  <a:pt x="12659" y="166"/>
                  <a:pt x="12664" y="160"/>
                </a:cubicBezTo>
                <a:close/>
                <a:moveTo>
                  <a:pt x="3491" y="3792"/>
                </a:moveTo>
                <a:cubicBezTo>
                  <a:pt x="3504" y="3792"/>
                  <a:pt x="3515" y="3801"/>
                  <a:pt x="3524" y="3814"/>
                </a:cubicBezTo>
                <a:cubicBezTo>
                  <a:pt x="3536" y="3832"/>
                  <a:pt x="3530" y="3849"/>
                  <a:pt x="3512" y="3849"/>
                </a:cubicBezTo>
                <a:cubicBezTo>
                  <a:pt x="3508" y="3851"/>
                  <a:pt x="3504" y="3851"/>
                  <a:pt x="3501" y="3851"/>
                </a:cubicBezTo>
                <a:cubicBezTo>
                  <a:pt x="3484" y="3851"/>
                  <a:pt x="3475" y="3840"/>
                  <a:pt x="3465" y="3826"/>
                </a:cubicBezTo>
                <a:cubicBezTo>
                  <a:pt x="3471" y="3814"/>
                  <a:pt x="3471" y="3796"/>
                  <a:pt x="3477" y="3796"/>
                </a:cubicBezTo>
                <a:cubicBezTo>
                  <a:pt x="3482" y="3793"/>
                  <a:pt x="3487" y="3792"/>
                  <a:pt x="3491" y="3792"/>
                </a:cubicBezTo>
                <a:close/>
                <a:moveTo>
                  <a:pt x="1270" y="2341"/>
                </a:moveTo>
                <a:cubicBezTo>
                  <a:pt x="1454" y="2341"/>
                  <a:pt x="1630" y="2399"/>
                  <a:pt x="1798" y="2478"/>
                </a:cubicBezTo>
                <a:cubicBezTo>
                  <a:pt x="2010" y="2572"/>
                  <a:pt x="2205" y="2697"/>
                  <a:pt x="2395" y="2838"/>
                </a:cubicBezTo>
                <a:cubicBezTo>
                  <a:pt x="2427" y="2857"/>
                  <a:pt x="2453" y="2894"/>
                  <a:pt x="2491" y="2894"/>
                </a:cubicBezTo>
                <a:cubicBezTo>
                  <a:pt x="2501" y="2894"/>
                  <a:pt x="2512" y="2892"/>
                  <a:pt x="2525" y="2886"/>
                </a:cubicBezTo>
                <a:lnTo>
                  <a:pt x="2525" y="2886"/>
                </a:lnTo>
                <a:cubicBezTo>
                  <a:pt x="2519" y="2974"/>
                  <a:pt x="2566" y="3004"/>
                  <a:pt x="2643" y="3004"/>
                </a:cubicBezTo>
                <a:cubicBezTo>
                  <a:pt x="2625" y="3051"/>
                  <a:pt x="2667" y="3069"/>
                  <a:pt x="2690" y="3099"/>
                </a:cubicBezTo>
                <a:cubicBezTo>
                  <a:pt x="2814" y="3235"/>
                  <a:pt x="2939" y="3365"/>
                  <a:pt x="3063" y="3501"/>
                </a:cubicBezTo>
                <a:cubicBezTo>
                  <a:pt x="3092" y="3536"/>
                  <a:pt x="3134" y="3560"/>
                  <a:pt x="3110" y="3637"/>
                </a:cubicBezTo>
                <a:cubicBezTo>
                  <a:pt x="2885" y="3625"/>
                  <a:pt x="2667" y="3583"/>
                  <a:pt x="2448" y="3530"/>
                </a:cubicBezTo>
                <a:cubicBezTo>
                  <a:pt x="2401" y="3518"/>
                  <a:pt x="2377" y="3477"/>
                  <a:pt x="2341" y="3442"/>
                </a:cubicBezTo>
                <a:cubicBezTo>
                  <a:pt x="2229" y="3300"/>
                  <a:pt x="2129" y="3146"/>
                  <a:pt x="2022" y="2998"/>
                </a:cubicBezTo>
                <a:cubicBezTo>
                  <a:pt x="1892" y="2815"/>
                  <a:pt x="1721" y="2697"/>
                  <a:pt x="1502" y="2649"/>
                </a:cubicBezTo>
                <a:cubicBezTo>
                  <a:pt x="1480" y="2644"/>
                  <a:pt x="1457" y="2642"/>
                  <a:pt x="1435" y="2642"/>
                </a:cubicBezTo>
                <a:cubicBezTo>
                  <a:pt x="1320" y="2642"/>
                  <a:pt x="1209" y="2702"/>
                  <a:pt x="1165" y="2791"/>
                </a:cubicBezTo>
                <a:cubicBezTo>
                  <a:pt x="1112" y="2904"/>
                  <a:pt x="1147" y="3022"/>
                  <a:pt x="1254" y="3122"/>
                </a:cubicBezTo>
                <a:cubicBezTo>
                  <a:pt x="1354" y="3223"/>
                  <a:pt x="1472" y="3300"/>
                  <a:pt x="1602" y="3341"/>
                </a:cubicBezTo>
                <a:cubicBezTo>
                  <a:pt x="1863" y="3418"/>
                  <a:pt x="2010" y="3607"/>
                  <a:pt x="2135" y="3826"/>
                </a:cubicBezTo>
                <a:cubicBezTo>
                  <a:pt x="2353" y="3962"/>
                  <a:pt x="2383" y="4204"/>
                  <a:pt x="2501" y="4417"/>
                </a:cubicBezTo>
                <a:cubicBezTo>
                  <a:pt x="2476" y="4421"/>
                  <a:pt x="2452" y="4423"/>
                  <a:pt x="2430" y="4423"/>
                </a:cubicBezTo>
                <a:cubicBezTo>
                  <a:pt x="2361" y="4423"/>
                  <a:pt x="2307" y="4404"/>
                  <a:pt x="2253" y="4382"/>
                </a:cubicBezTo>
                <a:cubicBezTo>
                  <a:pt x="2188" y="4376"/>
                  <a:pt x="2123" y="4370"/>
                  <a:pt x="2064" y="4364"/>
                </a:cubicBezTo>
                <a:cubicBezTo>
                  <a:pt x="2059" y="4364"/>
                  <a:pt x="2054" y="4365"/>
                  <a:pt x="2050" y="4365"/>
                </a:cubicBezTo>
                <a:cubicBezTo>
                  <a:pt x="2004" y="4365"/>
                  <a:pt x="1972" y="4338"/>
                  <a:pt x="1939" y="4311"/>
                </a:cubicBezTo>
                <a:cubicBezTo>
                  <a:pt x="1874" y="4287"/>
                  <a:pt x="1815" y="4263"/>
                  <a:pt x="1756" y="4246"/>
                </a:cubicBezTo>
                <a:cubicBezTo>
                  <a:pt x="1472" y="4157"/>
                  <a:pt x="1230" y="3985"/>
                  <a:pt x="976" y="3838"/>
                </a:cubicBezTo>
                <a:cubicBezTo>
                  <a:pt x="727" y="3696"/>
                  <a:pt x="603" y="3447"/>
                  <a:pt x="497" y="3187"/>
                </a:cubicBezTo>
                <a:cubicBezTo>
                  <a:pt x="414" y="3087"/>
                  <a:pt x="402" y="2963"/>
                  <a:pt x="396" y="2838"/>
                </a:cubicBezTo>
                <a:cubicBezTo>
                  <a:pt x="396" y="2596"/>
                  <a:pt x="485" y="2460"/>
                  <a:pt x="716" y="2389"/>
                </a:cubicBezTo>
                <a:cubicBezTo>
                  <a:pt x="820" y="2359"/>
                  <a:pt x="928" y="2341"/>
                  <a:pt x="1040" y="2341"/>
                </a:cubicBezTo>
                <a:cubicBezTo>
                  <a:pt x="1079" y="2341"/>
                  <a:pt x="1119" y="2343"/>
                  <a:pt x="1159" y="2348"/>
                </a:cubicBezTo>
                <a:cubicBezTo>
                  <a:pt x="1196" y="2343"/>
                  <a:pt x="1233" y="2341"/>
                  <a:pt x="1270" y="2341"/>
                </a:cubicBezTo>
                <a:close/>
                <a:moveTo>
                  <a:pt x="6478" y="2683"/>
                </a:moveTo>
                <a:cubicBezTo>
                  <a:pt x="6507" y="2683"/>
                  <a:pt x="6520" y="2718"/>
                  <a:pt x="6551" y="2797"/>
                </a:cubicBezTo>
                <a:cubicBezTo>
                  <a:pt x="6616" y="2980"/>
                  <a:pt x="6699" y="3158"/>
                  <a:pt x="6858" y="3288"/>
                </a:cubicBezTo>
                <a:cubicBezTo>
                  <a:pt x="6888" y="3306"/>
                  <a:pt x="6906" y="3335"/>
                  <a:pt x="6929" y="3359"/>
                </a:cubicBezTo>
                <a:cubicBezTo>
                  <a:pt x="6977" y="3406"/>
                  <a:pt x="6965" y="3453"/>
                  <a:pt x="6918" y="3489"/>
                </a:cubicBezTo>
                <a:cubicBezTo>
                  <a:pt x="6817" y="3572"/>
                  <a:pt x="6717" y="3660"/>
                  <a:pt x="6598" y="3719"/>
                </a:cubicBezTo>
                <a:cubicBezTo>
                  <a:pt x="5865" y="4104"/>
                  <a:pt x="5085" y="4358"/>
                  <a:pt x="4263" y="4476"/>
                </a:cubicBezTo>
                <a:cubicBezTo>
                  <a:pt x="4241" y="4485"/>
                  <a:pt x="4223" y="4490"/>
                  <a:pt x="4203" y="4490"/>
                </a:cubicBezTo>
                <a:cubicBezTo>
                  <a:pt x="4196" y="4490"/>
                  <a:pt x="4188" y="4490"/>
                  <a:pt x="4180" y="4488"/>
                </a:cubicBezTo>
                <a:lnTo>
                  <a:pt x="4103" y="4488"/>
                </a:lnTo>
                <a:cubicBezTo>
                  <a:pt x="3997" y="4488"/>
                  <a:pt x="3997" y="4405"/>
                  <a:pt x="3985" y="4334"/>
                </a:cubicBezTo>
                <a:cubicBezTo>
                  <a:pt x="3932" y="4216"/>
                  <a:pt x="3879" y="4098"/>
                  <a:pt x="3825" y="3980"/>
                </a:cubicBezTo>
                <a:cubicBezTo>
                  <a:pt x="3772" y="3926"/>
                  <a:pt x="3695" y="3867"/>
                  <a:pt x="3731" y="3790"/>
                </a:cubicBezTo>
                <a:cubicBezTo>
                  <a:pt x="3746" y="3758"/>
                  <a:pt x="3778" y="3750"/>
                  <a:pt x="3815" y="3750"/>
                </a:cubicBezTo>
                <a:cubicBezTo>
                  <a:pt x="3846" y="3750"/>
                  <a:pt x="3880" y="3756"/>
                  <a:pt x="3909" y="3756"/>
                </a:cubicBezTo>
                <a:cubicBezTo>
                  <a:pt x="3915" y="3756"/>
                  <a:pt x="3921" y="3755"/>
                  <a:pt x="3926" y="3755"/>
                </a:cubicBezTo>
                <a:cubicBezTo>
                  <a:pt x="3928" y="3753"/>
                  <a:pt x="3930" y="3752"/>
                  <a:pt x="3932" y="3752"/>
                </a:cubicBezTo>
                <a:cubicBezTo>
                  <a:pt x="3936" y="3752"/>
                  <a:pt x="3940" y="3755"/>
                  <a:pt x="3944" y="3755"/>
                </a:cubicBezTo>
                <a:cubicBezTo>
                  <a:pt x="4026" y="3737"/>
                  <a:pt x="4115" y="3719"/>
                  <a:pt x="4198" y="3702"/>
                </a:cubicBezTo>
                <a:cubicBezTo>
                  <a:pt x="4399" y="3660"/>
                  <a:pt x="4612" y="3648"/>
                  <a:pt x="4807" y="3560"/>
                </a:cubicBezTo>
                <a:cubicBezTo>
                  <a:pt x="5215" y="3377"/>
                  <a:pt x="5629" y="3193"/>
                  <a:pt x="6013" y="2957"/>
                </a:cubicBezTo>
                <a:cubicBezTo>
                  <a:pt x="6137" y="2880"/>
                  <a:pt x="6261" y="2809"/>
                  <a:pt x="6380" y="2732"/>
                </a:cubicBezTo>
                <a:cubicBezTo>
                  <a:pt x="6429" y="2700"/>
                  <a:pt x="6457" y="2683"/>
                  <a:pt x="6478" y="2683"/>
                </a:cubicBezTo>
                <a:close/>
                <a:moveTo>
                  <a:pt x="2566" y="3696"/>
                </a:moveTo>
                <a:cubicBezTo>
                  <a:pt x="2773" y="3714"/>
                  <a:pt x="2974" y="3737"/>
                  <a:pt x="3181" y="3767"/>
                </a:cubicBezTo>
                <a:cubicBezTo>
                  <a:pt x="3234" y="3773"/>
                  <a:pt x="3287" y="3784"/>
                  <a:pt x="3323" y="3832"/>
                </a:cubicBezTo>
                <a:cubicBezTo>
                  <a:pt x="3471" y="4021"/>
                  <a:pt x="3630" y="4198"/>
                  <a:pt x="3743" y="4411"/>
                </a:cubicBezTo>
                <a:cubicBezTo>
                  <a:pt x="3796" y="4500"/>
                  <a:pt x="3784" y="4523"/>
                  <a:pt x="3672" y="4523"/>
                </a:cubicBezTo>
                <a:cubicBezTo>
                  <a:pt x="3447" y="4518"/>
                  <a:pt x="3216" y="4500"/>
                  <a:pt x="2992" y="4494"/>
                </a:cubicBezTo>
                <a:cubicBezTo>
                  <a:pt x="2933" y="4488"/>
                  <a:pt x="2897" y="4464"/>
                  <a:pt x="2874" y="4405"/>
                </a:cubicBezTo>
                <a:cubicBezTo>
                  <a:pt x="2791" y="4169"/>
                  <a:pt x="2684" y="3938"/>
                  <a:pt x="2537" y="3731"/>
                </a:cubicBezTo>
                <a:cubicBezTo>
                  <a:pt x="2548" y="3719"/>
                  <a:pt x="2554" y="3708"/>
                  <a:pt x="2566" y="3696"/>
                </a:cubicBezTo>
                <a:close/>
                <a:moveTo>
                  <a:pt x="14111" y="4576"/>
                </a:moveTo>
                <a:cubicBezTo>
                  <a:pt x="14132" y="4576"/>
                  <a:pt x="14148" y="4580"/>
                  <a:pt x="14148" y="4606"/>
                </a:cubicBezTo>
                <a:cubicBezTo>
                  <a:pt x="14148" y="4644"/>
                  <a:pt x="14122" y="4648"/>
                  <a:pt x="14096" y="4648"/>
                </a:cubicBezTo>
                <a:cubicBezTo>
                  <a:pt x="14090" y="4648"/>
                  <a:pt x="14083" y="4648"/>
                  <a:pt x="14077" y="4648"/>
                </a:cubicBezTo>
                <a:cubicBezTo>
                  <a:pt x="14083" y="4624"/>
                  <a:pt x="14089" y="4600"/>
                  <a:pt x="14089" y="4577"/>
                </a:cubicBezTo>
                <a:cubicBezTo>
                  <a:pt x="14097" y="4577"/>
                  <a:pt x="14104" y="4576"/>
                  <a:pt x="14111" y="4576"/>
                </a:cubicBezTo>
                <a:close/>
                <a:moveTo>
                  <a:pt x="13149" y="4648"/>
                </a:moveTo>
                <a:cubicBezTo>
                  <a:pt x="13161" y="4648"/>
                  <a:pt x="13179" y="4659"/>
                  <a:pt x="13179" y="4665"/>
                </a:cubicBezTo>
                <a:cubicBezTo>
                  <a:pt x="13179" y="4689"/>
                  <a:pt x="13167" y="4695"/>
                  <a:pt x="13149" y="4695"/>
                </a:cubicBezTo>
                <a:cubicBezTo>
                  <a:pt x="13137" y="4689"/>
                  <a:pt x="13131" y="4677"/>
                  <a:pt x="13126" y="4665"/>
                </a:cubicBezTo>
                <a:cubicBezTo>
                  <a:pt x="13131" y="4659"/>
                  <a:pt x="13143" y="4648"/>
                  <a:pt x="13149" y="4648"/>
                </a:cubicBezTo>
                <a:close/>
                <a:moveTo>
                  <a:pt x="13903" y="4647"/>
                </a:moveTo>
                <a:cubicBezTo>
                  <a:pt x="13952" y="4647"/>
                  <a:pt x="13936" y="4696"/>
                  <a:pt x="13953" y="4725"/>
                </a:cubicBezTo>
                <a:cubicBezTo>
                  <a:pt x="13930" y="4725"/>
                  <a:pt x="13906" y="4730"/>
                  <a:pt x="13882" y="4730"/>
                </a:cubicBezTo>
                <a:cubicBezTo>
                  <a:pt x="13871" y="4725"/>
                  <a:pt x="13859" y="4719"/>
                  <a:pt x="13847" y="4719"/>
                </a:cubicBezTo>
                <a:cubicBezTo>
                  <a:pt x="13853" y="4689"/>
                  <a:pt x="13853" y="4654"/>
                  <a:pt x="13894" y="4648"/>
                </a:cubicBezTo>
                <a:cubicBezTo>
                  <a:pt x="13897" y="4647"/>
                  <a:pt x="13900" y="4647"/>
                  <a:pt x="13903" y="4647"/>
                </a:cubicBezTo>
                <a:close/>
                <a:moveTo>
                  <a:pt x="13764" y="4571"/>
                </a:moveTo>
                <a:cubicBezTo>
                  <a:pt x="13788" y="4612"/>
                  <a:pt x="13817" y="4654"/>
                  <a:pt x="13746" y="4689"/>
                </a:cubicBezTo>
                <a:cubicBezTo>
                  <a:pt x="13717" y="4707"/>
                  <a:pt x="13717" y="4730"/>
                  <a:pt x="13723" y="4766"/>
                </a:cubicBezTo>
                <a:cubicBezTo>
                  <a:pt x="13681" y="4772"/>
                  <a:pt x="13646" y="4772"/>
                  <a:pt x="13604" y="4772"/>
                </a:cubicBezTo>
                <a:cubicBezTo>
                  <a:pt x="13599" y="4689"/>
                  <a:pt x="13711" y="4665"/>
                  <a:pt x="13699" y="4583"/>
                </a:cubicBezTo>
                <a:cubicBezTo>
                  <a:pt x="13717" y="4583"/>
                  <a:pt x="13740" y="4577"/>
                  <a:pt x="13758" y="4571"/>
                </a:cubicBezTo>
                <a:close/>
                <a:moveTo>
                  <a:pt x="14061" y="4687"/>
                </a:moveTo>
                <a:cubicBezTo>
                  <a:pt x="14066" y="4687"/>
                  <a:pt x="14072" y="4688"/>
                  <a:pt x="14077" y="4689"/>
                </a:cubicBezTo>
                <a:cubicBezTo>
                  <a:pt x="14058" y="4761"/>
                  <a:pt x="14044" y="4789"/>
                  <a:pt x="14016" y="4789"/>
                </a:cubicBezTo>
                <a:cubicBezTo>
                  <a:pt x="14001" y="4789"/>
                  <a:pt x="13981" y="4781"/>
                  <a:pt x="13953" y="4766"/>
                </a:cubicBezTo>
                <a:cubicBezTo>
                  <a:pt x="13953" y="4754"/>
                  <a:pt x="13953" y="4736"/>
                  <a:pt x="13959" y="4725"/>
                </a:cubicBezTo>
                <a:cubicBezTo>
                  <a:pt x="13995" y="4719"/>
                  <a:pt x="14023" y="4687"/>
                  <a:pt x="14061" y="4687"/>
                </a:cubicBezTo>
                <a:close/>
                <a:moveTo>
                  <a:pt x="17370" y="4879"/>
                </a:moveTo>
                <a:cubicBezTo>
                  <a:pt x="17381" y="4879"/>
                  <a:pt x="17391" y="4885"/>
                  <a:pt x="17400" y="4902"/>
                </a:cubicBezTo>
                <a:cubicBezTo>
                  <a:pt x="17412" y="4926"/>
                  <a:pt x="17382" y="4943"/>
                  <a:pt x="17353" y="4949"/>
                </a:cubicBezTo>
                <a:cubicBezTo>
                  <a:pt x="17345" y="4955"/>
                  <a:pt x="17336" y="4957"/>
                  <a:pt x="17328" y="4957"/>
                </a:cubicBezTo>
                <a:cubicBezTo>
                  <a:pt x="17318" y="4957"/>
                  <a:pt x="17309" y="4953"/>
                  <a:pt x="17306" y="4943"/>
                </a:cubicBezTo>
                <a:cubicBezTo>
                  <a:pt x="17300" y="4937"/>
                  <a:pt x="17317" y="4920"/>
                  <a:pt x="17323" y="4908"/>
                </a:cubicBezTo>
                <a:cubicBezTo>
                  <a:pt x="17338" y="4894"/>
                  <a:pt x="17354" y="4879"/>
                  <a:pt x="17370" y="4879"/>
                </a:cubicBezTo>
                <a:close/>
                <a:moveTo>
                  <a:pt x="17384" y="4138"/>
                </a:moveTo>
                <a:cubicBezTo>
                  <a:pt x="17522" y="4138"/>
                  <a:pt x="17661" y="4144"/>
                  <a:pt x="17802" y="4157"/>
                </a:cubicBezTo>
                <a:cubicBezTo>
                  <a:pt x="17785" y="4246"/>
                  <a:pt x="17731" y="4299"/>
                  <a:pt x="17690" y="4352"/>
                </a:cubicBezTo>
                <a:cubicBezTo>
                  <a:pt x="17495" y="4624"/>
                  <a:pt x="17264" y="4855"/>
                  <a:pt x="17004" y="5073"/>
                </a:cubicBezTo>
                <a:cubicBezTo>
                  <a:pt x="16614" y="5399"/>
                  <a:pt x="16165" y="5594"/>
                  <a:pt x="15662" y="5659"/>
                </a:cubicBezTo>
                <a:cubicBezTo>
                  <a:pt x="15611" y="5666"/>
                  <a:pt x="15559" y="5670"/>
                  <a:pt x="15507" y="5670"/>
                </a:cubicBezTo>
                <a:cubicBezTo>
                  <a:pt x="15391" y="5670"/>
                  <a:pt x="15274" y="5650"/>
                  <a:pt x="15159" y="5605"/>
                </a:cubicBezTo>
                <a:cubicBezTo>
                  <a:pt x="14982" y="5535"/>
                  <a:pt x="14929" y="5404"/>
                  <a:pt x="15018" y="5233"/>
                </a:cubicBezTo>
                <a:cubicBezTo>
                  <a:pt x="15177" y="4920"/>
                  <a:pt x="15396" y="4659"/>
                  <a:pt x="15721" y="4506"/>
                </a:cubicBezTo>
                <a:cubicBezTo>
                  <a:pt x="16252" y="4252"/>
                  <a:pt x="16802" y="4138"/>
                  <a:pt x="17384" y="4138"/>
                </a:cubicBezTo>
                <a:close/>
                <a:moveTo>
                  <a:pt x="16194" y="5653"/>
                </a:moveTo>
                <a:cubicBezTo>
                  <a:pt x="16212" y="5659"/>
                  <a:pt x="16230" y="5665"/>
                  <a:pt x="16230" y="5688"/>
                </a:cubicBezTo>
                <a:cubicBezTo>
                  <a:pt x="16230" y="5718"/>
                  <a:pt x="16206" y="5730"/>
                  <a:pt x="16182" y="5730"/>
                </a:cubicBezTo>
                <a:cubicBezTo>
                  <a:pt x="16178" y="5730"/>
                  <a:pt x="16175" y="5731"/>
                  <a:pt x="16171" y="5731"/>
                </a:cubicBezTo>
                <a:cubicBezTo>
                  <a:pt x="16147" y="5731"/>
                  <a:pt x="16130" y="5714"/>
                  <a:pt x="16135" y="5688"/>
                </a:cubicBezTo>
                <a:cubicBezTo>
                  <a:pt x="16141" y="5665"/>
                  <a:pt x="16165" y="5653"/>
                  <a:pt x="16194" y="5653"/>
                </a:cubicBezTo>
                <a:close/>
                <a:moveTo>
                  <a:pt x="15174" y="5728"/>
                </a:moveTo>
                <a:cubicBezTo>
                  <a:pt x="15189" y="5728"/>
                  <a:pt x="15201" y="5740"/>
                  <a:pt x="15201" y="5759"/>
                </a:cubicBezTo>
                <a:cubicBezTo>
                  <a:pt x="15195" y="5789"/>
                  <a:pt x="15171" y="5801"/>
                  <a:pt x="15148" y="5801"/>
                </a:cubicBezTo>
                <a:cubicBezTo>
                  <a:pt x="15130" y="5801"/>
                  <a:pt x="15106" y="5789"/>
                  <a:pt x="15112" y="5771"/>
                </a:cubicBezTo>
                <a:cubicBezTo>
                  <a:pt x="15118" y="5741"/>
                  <a:pt x="15142" y="5730"/>
                  <a:pt x="15165" y="5730"/>
                </a:cubicBezTo>
                <a:cubicBezTo>
                  <a:pt x="15168" y="5729"/>
                  <a:pt x="15171" y="5728"/>
                  <a:pt x="15174" y="5728"/>
                </a:cubicBezTo>
                <a:close/>
                <a:moveTo>
                  <a:pt x="15420" y="5984"/>
                </a:moveTo>
                <a:cubicBezTo>
                  <a:pt x="15425" y="5996"/>
                  <a:pt x="15443" y="6002"/>
                  <a:pt x="15443" y="6007"/>
                </a:cubicBezTo>
                <a:cubicBezTo>
                  <a:pt x="15437" y="6031"/>
                  <a:pt x="15425" y="6043"/>
                  <a:pt x="15402" y="6043"/>
                </a:cubicBezTo>
                <a:cubicBezTo>
                  <a:pt x="15396" y="6043"/>
                  <a:pt x="15384" y="6025"/>
                  <a:pt x="15384" y="6019"/>
                </a:cubicBezTo>
                <a:cubicBezTo>
                  <a:pt x="15384" y="5996"/>
                  <a:pt x="15396" y="5984"/>
                  <a:pt x="15420" y="5984"/>
                </a:cubicBezTo>
                <a:close/>
                <a:moveTo>
                  <a:pt x="3104" y="4618"/>
                </a:moveTo>
                <a:cubicBezTo>
                  <a:pt x="3146" y="4618"/>
                  <a:pt x="3187" y="4621"/>
                  <a:pt x="3228" y="4624"/>
                </a:cubicBezTo>
                <a:cubicBezTo>
                  <a:pt x="3324" y="4628"/>
                  <a:pt x="3423" y="4642"/>
                  <a:pt x="3518" y="4642"/>
                </a:cubicBezTo>
                <a:cubicBezTo>
                  <a:pt x="3552" y="4642"/>
                  <a:pt x="3586" y="4641"/>
                  <a:pt x="3619" y="4636"/>
                </a:cubicBezTo>
                <a:cubicBezTo>
                  <a:pt x="3672" y="4629"/>
                  <a:pt x="3714" y="4625"/>
                  <a:pt x="3748" y="4625"/>
                </a:cubicBezTo>
                <a:cubicBezTo>
                  <a:pt x="3867" y="4625"/>
                  <a:pt x="3888" y="4678"/>
                  <a:pt x="3985" y="4866"/>
                </a:cubicBezTo>
                <a:cubicBezTo>
                  <a:pt x="4009" y="4914"/>
                  <a:pt x="4021" y="4961"/>
                  <a:pt x="4032" y="5014"/>
                </a:cubicBezTo>
                <a:cubicBezTo>
                  <a:pt x="4103" y="5339"/>
                  <a:pt x="4168" y="5665"/>
                  <a:pt x="4109" y="6002"/>
                </a:cubicBezTo>
                <a:cubicBezTo>
                  <a:pt x="4092" y="6138"/>
                  <a:pt x="4080" y="6274"/>
                  <a:pt x="4062" y="6410"/>
                </a:cubicBezTo>
                <a:cubicBezTo>
                  <a:pt x="3991" y="6888"/>
                  <a:pt x="3861" y="7356"/>
                  <a:pt x="3607" y="7775"/>
                </a:cubicBezTo>
                <a:cubicBezTo>
                  <a:pt x="3542" y="7894"/>
                  <a:pt x="3453" y="8000"/>
                  <a:pt x="3376" y="8112"/>
                </a:cubicBezTo>
                <a:cubicBezTo>
                  <a:pt x="3347" y="8157"/>
                  <a:pt x="3310" y="8180"/>
                  <a:pt x="3268" y="8180"/>
                </a:cubicBezTo>
                <a:cubicBezTo>
                  <a:pt x="3243" y="8180"/>
                  <a:pt x="3216" y="8171"/>
                  <a:pt x="3187" y="8154"/>
                </a:cubicBezTo>
                <a:cubicBezTo>
                  <a:pt x="3057" y="8077"/>
                  <a:pt x="2921" y="8024"/>
                  <a:pt x="2779" y="7970"/>
                </a:cubicBezTo>
                <a:cubicBezTo>
                  <a:pt x="2684" y="7935"/>
                  <a:pt x="2678" y="7876"/>
                  <a:pt x="2708" y="7787"/>
                </a:cubicBezTo>
                <a:cubicBezTo>
                  <a:pt x="2826" y="7415"/>
                  <a:pt x="2939" y="7036"/>
                  <a:pt x="3004" y="6652"/>
                </a:cubicBezTo>
                <a:cubicBezTo>
                  <a:pt x="3110" y="6025"/>
                  <a:pt x="3140" y="5404"/>
                  <a:pt x="2992" y="4784"/>
                </a:cubicBezTo>
                <a:cubicBezTo>
                  <a:pt x="2980" y="4736"/>
                  <a:pt x="2956" y="4683"/>
                  <a:pt x="2980" y="4630"/>
                </a:cubicBezTo>
                <a:cubicBezTo>
                  <a:pt x="3021" y="4621"/>
                  <a:pt x="3063" y="4618"/>
                  <a:pt x="3104" y="4618"/>
                </a:cubicBezTo>
                <a:close/>
                <a:moveTo>
                  <a:pt x="2643" y="8140"/>
                </a:moveTo>
                <a:cubicBezTo>
                  <a:pt x="2707" y="8140"/>
                  <a:pt x="2792" y="8193"/>
                  <a:pt x="2927" y="8290"/>
                </a:cubicBezTo>
                <a:cubicBezTo>
                  <a:pt x="2950" y="8307"/>
                  <a:pt x="2968" y="8325"/>
                  <a:pt x="2992" y="8337"/>
                </a:cubicBezTo>
                <a:cubicBezTo>
                  <a:pt x="3063" y="8384"/>
                  <a:pt x="3057" y="8437"/>
                  <a:pt x="3004" y="8503"/>
                </a:cubicBezTo>
                <a:cubicBezTo>
                  <a:pt x="2939" y="8591"/>
                  <a:pt x="2856" y="8668"/>
                  <a:pt x="2773" y="8739"/>
                </a:cubicBezTo>
                <a:cubicBezTo>
                  <a:pt x="2608" y="8875"/>
                  <a:pt x="2436" y="8993"/>
                  <a:pt x="2241" y="9082"/>
                </a:cubicBezTo>
                <a:cubicBezTo>
                  <a:pt x="2205" y="9029"/>
                  <a:pt x="2235" y="8993"/>
                  <a:pt x="2247" y="8958"/>
                </a:cubicBezTo>
                <a:cubicBezTo>
                  <a:pt x="2312" y="8786"/>
                  <a:pt x="2377" y="8615"/>
                  <a:pt x="2436" y="8443"/>
                </a:cubicBezTo>
                <a:cubicBezTo>
                  <a:pt x="2510" y="8234"/>
                  <a:pt x="2558" y="8140"/>
                  <a:pt x="2643" y="8140"/>
                </a:cubicBezTo>
                <a:close/>
                <a:moveTo>
                  <a:pt x="3814" y="9129"/>
                </a:moveTo>
                <a:cubicBezTo>
                  <a:pt x="3825" y="9135"/>
                  <a:pt x="3843" y="9141"/>
                  <a:pt x="3843" y="9147"/>
                </a:cubicBezTo>
                <a:cubicBezTo>
                  <a:pt x="3849" y="9159"/>
                  <a:pt x="3837" y="9177"/>
                  <a:pt x="3831" y="9182"/>
                </a:cubicBezTo>
                <a:cubicBezTo>
                  <a:pt x="3828" y="9183"/>
                  <a:pt x="3825" y="9184"/>
                  <a:pt x="3822" y="9184"/>
                </a:cubicBezTo>
                <a:cubicBezTo>
                  <a:pt x="3808" y="9184"/>
                  <a:pt x="3796" y="9172"/>
                  <a:pt x="3796" y="9153"/>
                </a:cubicBezTo>
                <a:cubicBezTo>
                  <a:pt x="3796" y="9147"/>
                  <a:pt x="3808" y="9141"/>
                  <a:pt x="3814" y="9129"/>
                </a:cubicBezTo>
                <a:close/>
                <a:moveTo>
                  <a:pt x="1799" y="8028"/>
                </a:moveTo>
                <a:cubicBezTo>
                  <a:pt x="1828" y="8028"/>
                  <a:pt x="1857" y="8028"/>
                  <a:pt x="1886" y="8030"/>
                </a:cubicBezTo>
                <a:cubicBezTo>
                  <a:pt x="1975" y="8030"/>
                  <a:pt x="2058" y="8030"/>
                  <a:pt x="2146" y="8041"/>
                </a:cubicBezTo>
                <a:cubicBezTo>
                  <a:pt x="2271" y="8053"/>
                  <a:pt x="2288" y="8077"/>
                  <a:pt x="2241" y="8183"/>
                </a:cubicBezTo>
                <a:cubicBezTo>
                  <a:pt x="2105" y="8497"/>
                  <a:pt x="1999" y="8822"/>
                  <a:pt x="1910" y="9147"/>
                </a:cubicBezTo>
                <a:cubicBezTo>
                  <a:pt x="1892" y="9224"/>
                  <a:pt x="1851" y="9259"/>
                  <a:pt x="1786" y="9283"/>
                </a:cubicBezTo>
                <a:cubicBezTo>
                  <a:pt x="1437" y="9419"/>
                  <a:pt x="1070" y="9490"/>
                  <a:pt x="704" y="9555"/>
                </a:cubicBezTo>
                <a:cubicBezTo>
                  <a:pt x="675" y="9559"/>
                  <a:pt x="645" y="9562"/>
                  <a:pt x="616" y="9562"/>
                </a:cubicBezTo>
                <a:cubicBezTo>
                  <a:pt x="561" y="9562"/>
                  <a:pt x="505" y="9552"/>
                  <a:pt x="455" y="9525"/>
                </a:cubicBezTo>
                <a:cubicBezTo>
                  <a:pt x="231" y="9413"/>
                  <a:pt x="154" y="9135"/>
                  <a:pt x="308" y="8899"/>
                </a:cubicBezTo>
                <a:cubicBezTo>
                  <a:pt x="659" y="8349"/>
                  <a:pt x="1140" y="8028"/>
                  <a:pt x="1799" y="8028"/>
                </a:cubicBezTo>
                <a:close/>
                <a:moveTo>
                  <a:pt x="4009" y="9756"/>
                </a:moveTo>
                <a:cubicBezTo>
                  <a:pt x="4025" y="9799"/>
                  <a:pt x="4026" y="9846"/>
                  <a:pt x="3983" y="9846"/>
                </a:cubicBezTo>
                <a:cubicBezTo>
                  <a:pt x="3978" y="9846"/>
                  <a:pt x="3973" y="9846"/>
                  <a:pt x="3967" y="9845"/>
                </a:cubicBezTo>
                <a:cubicBezTo>
                  <a:pt x="3920" y="9839"/>
                  <a:pt x="3938" y="9791"/>
                  <a:pt x="3950" y="9756"/>
                </a:cubicBezTo>
                <a:close/>
                <a:moveTo>
                  <a:pt x="1637" y="9864"/>
                </a:moveTo>
                <a:cubicBezTo>
                  <a:pt x="1641" y="9864"/>
                  <a:pt x="1641" y="9867"/>
                  <a:pt x="1638" y="9874"/>
                </a:cubicBezTo>
                <a:cubicBezTo>
                  <a:pt x="1632" y="9874"/>
                  <a:pt x="1632" y="9874"/>
                  <a:pt x="1626" y="9868"/>
                </a:cubicBezTo>
                <a:cubicBezTo>
                  <a:pt x="1631" y="9866"/>
                  <a:pt x="1635" y="9864"/>
                  <a:pt x="1637" y="9864"/>
                </a:cubicBezTo>
                <a:close/>
                <a:moveTo>
                  <a:pt x="4063" y="9880"/>
                </a:moveTo>
                <a:cubicBezTo>
                  <a:pt x="4074" y="9880"/>
                  <a:pt x="4084" y="9886"/>
                  <a:pt x="4092" y="9898"/>
                </a:cubicBezTo>
                <a:cubicBezTo>
                  <a:pt x="4103" y="9927"/>
                  <a:pt x="4109" y="9963"/>
                  <a:pt x="4086" y="9987"/>
                </a:cubicBezTo>
                <a:cubicBezTo>
                  <a:pt x="4078" y="9994"/>
                  <a:pt x="4070" y="9998"/>
                  <a:pt x="4062" y="9998"/>
                </a:cubicBezTo>
                <a:cubicBezTo>
                  <a:pt x="4047" y="9998"/>
                  <a:pt x="4034" y="9985"/>
                  <a:pt x="4026" y="9969"/>
                </a:cubicBezTo>
                <a:cubicBezTo>
                  <a:pt x="4009" y="9939"/>
                  <a:pt x="4015" y="9910"/>
                  <a:pt x="4044" y="9886"/>
                </a:cubicBezTo>
                <a:cubicBezTo>
                  <a:pt x="4050" y="9882"/>
                  <a:pt x="4057" y="9880"/>
                  <a:pt x="4063" y="9880"/>
                </a:cubicBezTo>
                <a:close/>
                <a:moveTo>
                  <a:pt x="3991" y="10063"/>
                </a:moveTo>
                <a:cubicBezTo>
                  <a:pt x="3997" y="10063"/>
                  <a:pt x="4015" y="10069"/>
                  <a:pt x="4015" y="10075"/>
                </a:cubicBezTo>
                <a:cubicBezTo>
                  <a:pt x="4015" y="10093"/>
                  <a:pt x="4015" y="10111"/>
                  <a:pt x="4009" y="10122"/>
                </a:cubicBezTo>
                <a:cubicBezTo>
                  <a:pt x="4003" y="10134"/>
                  <a:pt x="3991" y="10140"/>
                  <a:pt x="3985" y="10146"/>
                </a:cubicBezTo>
                <a:cubicBezTo>
                  <a:pt x="3985" y="10134"/>
                  <a:pt x="3985" y="10122"/>
                  <a:pt x="3985" y="10117"/>
                </a:cubicBezTo>
                <a:cubicBezTo>
                  <a:pt x="3985" y="10099"/>
                  <a:pt x="3991" y="10081"/>
                  <a:pt x="3991" y="10063"/>
                </a:cubicBezTo>
                <a:close/>
                <a:moveTo>
                  <a:pt x="4044" y="10359"/>
                </a:moveTo>
                <a:cubicBezTo>
                  <a:pt x="4068" y="10359"/>
                  <a:pt x="4074" y="10377"/>
                  <a:pt x="4080" y="10394"/>
                </a:cubicBezTo>
                <a:cubicBezTo>
                  <a:pt x="4075" y="10413"/>
                  <a:pt x="4064" y="10420"/>
                  <a:pt x="4051" y="10420"/>
                </a:cubicBezTo>
                <a:cubicBezTo>
                  <a:pt x="4047" y="10420"/>
                  <a:pt x="4042" y="10419"/>
                  <a:pt x="4038" y="10418"/>
                </a:cubicBezTo>
                <a:cubicBezTo>
                  <a:pt x="4032" y="10418"/>
                  <a:pt x="4026" y="10400"/>
                  <a:pt x="4026" y="10389"/>
                </a:cubicBezTo>
                <a:cubicBezTo>
                  <a:pt x="4026" y="10377"/>
                  <a:pt x="4038" y="10365"/>
                  <a:pt x="4044" y="10359"/>
                </a:cubicBezTo>
                <a:close/>
                <a:moveTo>
                  <a:pt x="4011" y="10665"/>
                </a:moveTo>
                <a:cubicBezTo>
                  <a:pt x="4024" y="10665"/>
                  <a:pt x="4033" y="10676"/>
                  <a:pt x="4038" y="10696"/>
                </a:cubicBezTo>
                <a:cubicBezTo>
                  <a:pt x="4038" y="10714"/>
                  <a:pt x="4026" y="10726"/>
                  <a:pt x="4009" y="10726"/>
                </a:cubicBezTo>
                <a:cubicBezTo>
                  <a:pt x="3997" y="10726"/>
                  <a:pt x="3979" y="10714"/>
                  <a:pt x="3979" y="10708"/>
                </a:cubicBezTo>
                <a:cubicBezTo>
                  <a:pt x="3985" y="10696"/>
                  <a:pt x="3991" y="10672"/>
                  <a:pt x="4003" y="10666"/>
                </a:cubicBezTo>
                <a:cubicBezTo>
                  <a:pt x="4006" y="10665"/>
                  <a:pt x="4009" y="10665"/>
                  <a:pt x="4011" y="10665"/>
                </a:cubicBezTo>
                <a:close/>
                <a:moveTo>
                  <a:pt x="6046" y="11494"/>
                </a:moveTo>
                <a:cubicBezTo>
                  <a:pt x="6052" y="11494"/>
                  <a:pt x="6059" y="11496"/>
                  <a:pt x="6066" y="11500"/>
                </a:cubicBezTo>
                <a:cubicBezTo>
                  <a:pt x="6084" y="11512"/>
                  <a:pt x="6090" y="11536"/>
                  <a:pt x="6102" y="11559"/>
                </a:cubicBezTo>
                <a:cubicBezTo>
                  <a:pt x="6084" y="11559"/>
                  <a:pt x="6066" y="11559"/>
                  <a:pt x="6048" y="11565"/>
                </a:cubicBezTo>
                <a:cubicBezTo>
                  <a:pt x="6031" y="11565"/>
                  <a:pt x="6007" y="11559"/>
                  <a:pt x="6013" y="11536"/>
                </a:cubicBezTo>
                <a:cubicBezTo>
                  <a:pt x="6013" y="11513"/>
                  <a:pt x="6027" y="11494"/>
                  <a:pt x="6046" y="11494"/>
                </a:cubicBezTo>
                <a:close/>
                <a:moveTo>
                  <a:pt x="6108" y="11559"/>
                </a:moveTo>
                <a:lnTo>
                  <a:pt x="6108" y="11559"/>
                </a:lnTo>
                <a:cubicBezTo>
                  <a:pt x="6125" y="11565"/>
                  <a:pt x="6143" y="11565"/>
                  <a:pt x="6161" y="11565"/>
                </a:cubicBezTo>
                <a:cubicBezTo>
                  <a:pt x="6179" y="11565"/>
                  <a:pt x="6202" y="11565"/>
                  <a:pt x="6202" y="11595"/>
                </a:cubicBezTo>
                <a:cubicBezTo>
                  <a:pt x="6202" y="11606"/>
                  <a:pt x="6190" y="11618"/>
                  <a:pt x="6184" y="11624"/>
                </a:cubicBezTo>
                <a:cubicBezTo>
                  <a:pt x="6177" y="11628"/>
                  <a:pt x="6169" y="11630"/>
                  <a:pt x="6163" y="11630"/>
                </a:cubicBezTo>
                <a:cubicBezTo>
                  <a:pt x="6150" y="11630"/>
                  <a:pt x="6139" y="11622"/>
                  <a:pt x="6131" y="11606"/>
                </a:cubicBezTo>
                <a:cubicBezTo>
                  <a:pt x="6125" y="11595"/>
                  <a:pt x="6114" y="11577"/>
                  <a:pt x="6108" y="11559"/>
                </a:cubicBezTo>
                <a:close/>
                <a:moveTo>
                  <a:pt x="6415" y="11891"/>
                </a:moveTo>
                <a:cubicBezTo>
                  <a:pt x="6428" y="11891"/>
                  <a:pt x="6436" y="11901"/>
                  <a:pt x="6445" y="11914"/>
                </a:cubicBezTo>
                <a:cubicBezTo>
                  <a:pt x="6451" y="11932"/>
                  <a:pt x="6451" y="11938"/>
                  <a:pt x="6433" y="11943"/>
                </a:cubicBezTo>
                <a:cubicBezTo>
                  <a:pt x="6427" y="11948"/>
                  <a:pt x="6420" y="11950"/>
                  <a:pt x="6414" y="11950"/>
                </a:cubicBezTo>
                <a:cubicBezTo>
                  <a:pt x="6403" y="11950"/>
                  <a:pt x="6393" y="11943"/>
                  <a:pt x="6385" y="11932"/>
                </a:cubicBezTo>
                <a:cubicBezTo>
                  <a:pt x="6391" y="11920"/>
                  <a:pt x="6391" y="11902"/>
                  <a:pt x="6397" y="11896"/>
                </a:cubicBezTo>
                <a:cubicBezTo>
                  <a:pt x="6404" y="11893"/>
                  <a:pt x="6410" y="11891"/>
                  <a:pt x="6415" y="11891"/>
                </a:cubicBezTo>
                <a:close/>
                <a:moveTo>
                  <a:pt x="6504" y="12038"/>
                </a:moveTo>
                <a:cubicBezTo>
                  <a:pt x="6527" y="12050"/>
                  <a:pt x="6533" y="12062"/>
                  <a:pt x="6527" y="12085"/>
                </a:cubicBezTo>
                <a:cubicBezTo>
                  <a:pt x="6524" y="12097"/>
                  <a:pt x="6518" y="12101"/>
                  <a:pt x="6509" y="12101"/>
                </a:cubicBezTo>
                <a:cubicBezTo>
                  <a:pt x="6504" y="12101"/>
                  <a:pt x="6498" y="12099"/>
                  <a:pt x="6492" y="12097"/>
                </a:cubicBezTo>
                <a:cubicBezTo>
                  <a:pt x="6474" y="12085"/>
                  <a:pt x="6462" y="12074"/>
                  <a:pt x="6474" y="12050"/>
                </a:cubicBezTo>
                <a:cubicBezTo>
                  <a:pt x="6474" y="12044"/>
                  <a:pt x="6492" y="12044"/>
                  <a:pt x="6504" y="12038"/>
                </a:cubicBezTo>
                <a:close/>
                <a:moveTo>
                  <a:pt x="6563" y="12204"/>
                </a:moveTo>
                <a:cubicBezTo>
                  <a:pt x="6581" y="12204"/>
                  <a:pt x="6592" y="12215"/>
                  <a:pt x="6592" y="12239"/>
                </a:cubicBezTo>
                <a:cubicBezTo>
                  <a:pt x="6587" y="12245"/>
                  <a:pt x="6575" y="12257"/>
                  <a:pt x="6569" y="12257"/>
                </a:cubicBezTo>
                <a:cubicBezTo>
                  <a:pt x="6566" y="12258"/>
                  <a:pt x="6563" y="12258"/>
                  <a:pt x="6560" y="12258"/>
                </a:cubicBezTo>
                <a:cubicBezTo>
                  <a:pt x="6542" y="12258"/>
                  <a:pt x="6534" y="12243"/>
                  <a:pt x="6539" y="12227"/>
                </a:cubicBezTo>
                <a:cubicBezTo>
                  <a:pt x="6539" y="12215"/>
                  <a:pt x="6551" y="12204"/>
                  <a:pt x="6563" y="12204"/>
                </a:cubicBezTo>
                <a:close/>
                <a:moveTo>
                  <a:pt x="6646" y="12635"/>
                </a:moveTo>
                <a:cubicBezTo>
                  <a:pt x="6652" y="12635"/>
                  <a:pt x="6669" y="12641"/>
                  <a:pt x="6675" y="12647"/>
                </a:cubicBezTo>
                <a:cubicBezTo>
                  <a:pt x="6687" y="12665"/>
                  <a:pt x="6681" y="12683"/>
                  <a:pt x="6657" y="12688"/>
                </a:cubicBezTo>
                <a:cubicBezTo>
                  <a:pt x="6646" y="12688"/>
                  <a:pt x="6640" y="12677"/>
                  <a:pt x="6628" y="12671"/>
                </a:cubicBezTo>
                <a:cubicBezTo>
                  <a:pt x="6634" y="12659"/>
                  <a:pt x="6634" y="12641"/>
                  <a:pt x="6646" y="12635"/>
                </a:cubicBezTo>
                <a:close/>
                <a:moveTo>
                  <a:pt x="3435" y="12712"/>
                </a:moveTo>
                <a:cubicBezTo>
                  <a:pt x="3447" y="12712"/>
                  <a:pt x="3459" y="12718"/>
                  <a:pt x="3465" y="12730"/>
                </a:cubicBezTo>
                <a:cubicBezTo>
                  <a:pt x="3471" y="12753"/>
                  <a:pt x="3465" y="12777"/>
                  <a:pt x="3441" y="12795"/>
                </a:cubicBezTo>
                <a:cubicBezTo>
                  <a:pt x="3429" y="12807"/>
                  <a:pt x="3412" y="12813"/>
                  <a:pt x="3394" y="12819"/>
                </a:cubicBezTo>
                <a:cubicBezTo>
                  <a:pt x="3394" y="12801"/>
                  <a:pt x="3394" y="12783"/>
                  <a:pt x="3394" y="12765"/>
                </a:cubicBezTo>
                <a:cubicBezTo>
                  <a:pt x="3400" y="12742"/>
                  <a:pt x="3400" y="12712"/>
                  <a:pt x="3435" y="12712"/>
                </a:cubicBezTo>
                <a:close/>
                <a:moveTo>
                  <a:pt x="3267" y="13071"/>
                </a:moveTo>
                <a:cubicBezTo>
                  <a:pt x="3282" y="13071"/>
                  <a:pt x="3294" y="13082"/>
                  <a:pt x="3299" y="13096"/>
                </a:cubicBezTo>
                <a:cubicBezTo>
                  <a:pt x="3305" y="13138"/>
                  <a:pt x="3282" y="13156"/>
                  <a:pt x="3258" y="13167"/>
                </a:cubicBezTo>
                <a:cubicBezTo>
                  <a:pt x="3253" y="13168"/>
                  <a:pt x="3248" y="13169"/>
                  <a:pt x="3244" y="13169"/>
                </a:cubicBezTo>
                <a:cubicBezTo>
                  <a:pt x="3223" y="13169"/>
                  <a:pt x="3210" y="13157"/>
                  <a:pt x="3205" y="13138"/>
                </a:cubicBezTo>
                <a:cubicBezTo>
                  <a:pt x="3193" y="13096"/>
                  <a:pt x="3228" y="13085"/>
                  <a:pt x="3258" y="13073"/>
                </a:cubicBezTo>
                <a:cubicBezTo>
                  <a:pt x="3261" y="13072"/>
                  <a:pt x="3264" y="13071"/>
                  <a:pt x="3267" y="13071"/>
                </a:cubicBezTo>
                <a:close/>
                <a:moveTo>
                  <a:pt x="3143" y="13261"/>
                </a:moveTo>
                <a:cubicBezTo>
                  <a:pt x="3146" y="13261"/>
                  <a:pt x="3148" y="13261"/>
                  <a:pt x="3151" y="13262"/>
                </a:cubicBezTo>
                <a:cubicBezTo>
                  <a:pt x="3175" y="13262"/>
                  <a:pt x="3187" y="13274"/>
                  <a:pt x="3187" y="13297"/>
                </a:cubicBezTo>
                <a:cubicBezTo>
                  <a:pt x="3187" y="13321"/>
                  <a:pt x="3187" y="13345"/>
                  <a:pt x="3151" y="13345"/>
                </a:cubicBezTo>
                <a:cubicBezTo>
                  <a:pt x="3134" y="13345"/>
                  <a:pt x="3122" y="13327"/>
                  <a:pt x="3122" y="13309"/>
                </a:cubicBezTo>
                <a:cubicBezTo>
                  <a:pt x="3122" y="13288"/>
                  <a:pt x="3117" y="13261"/>
                  <a:pt x="3143" y="13261"/>
                </a:cubicBezTo>
                <a:close/>
                <a:moveTo>
                  <a:pt x="3246" y="8591"/>
                </a:moveTo>
                <a:cubicBezTo>
                  <a:pt x="3358" y="8727"/>
                  <a:pt x="3465" y="8851"/>
                  <a:pt x="3542" y="9005"/>
                </a:cubicBezTo>
                <a:cubicBezTo>
                  <a:pt x="3737" y="9407"/>
                  <a:pt x="3808" y="9839"/>
                  <a:pt x="3796" y="10276"/>
                </a:cubicBezTo>
                <a:cubicBezTo>
                  <a:pt x="3790" y="10436"/>
                  <a:pt x="3796" y="10601"/>
                  <a:pt x="3772" y="10761"/>
                </a:cubicBezTo>
                <a:cubicBezTo>
                  <a:pt x="3719" y="11145"/>
                  <a:pt x="3589" y="11512"/>
                  <a:pt x="3483" y="11878"/>
                </a:cubicBezTo>
                <a:cubicBezTo>
                  <a:pt x="3282" y="12576"/>
                  <a:pt x="3010" y="13250"/>
                  <a:pt x="2749" y="13924"/>
                </a:cubicBezTo>
                <a:cubicBezTo>
                  <a:pt x="2678" y="14113"/>
                  <a:pt x="2619" y="14308"/>
                  <a:pt x="2519" y="14492"/>
                </a:cubicBezTo>
                <a:cubicBezTo>
                  <a:pt x="2495" y="14480"/>
                  <a:pt x="2472" y="14468"/>
                  <a:pt x="2454" y="14450"/>
                </a:cubicBezTo>
                <a:cubicBezTo>
                  <a:pt x="2010" y="14060"/>
                  <a:pt x="1673" y="13611"/>
                  <a:pt x="1549" y="13025"/>
                </a:cubicBezTo>
                <a:cubicBezTo>
                  <a:pt x="1437" y="12523"/>
                  <a:pt x="1390" y="12020"/>
                  <a:pt x="1413" y="11512"/>
                </a:cubicBezTo>
                <a:cubicBezTo>
                  <a:pt x="1425" y="11163"/>
                  <a:pt x="1520" y="10826"/>
                  <a:pt x="1632" y="10501"/>
                </a:cubicBezTo>
                <a:cubicBezTo>
                  <a:pt x="1691" y="10223"/>
                  <a:pt x="1827" y="9981"/>
                  <a:pt x="1939" y="9732"/>
                </a:cubicBezTo>
                <a:cubicBezTo>
                  <a:pt x="1957" y="9703"/>
                  <a:pt x="1981" y="9673"/>
                  <a:pt x="2004" y="9655"/>
                </a:cubicBezTo>
                <a:cubicBezTo>
                  <a:pt x="2205" y="9514"/>
                  <a:pt x="2406" y="9378"/>
                  <a:pt x="2608" y="9236"/>
                </a:cubicBezTo>
                <a:cubicBezTo>
                  <a:pt x="2619" y="9171"/>
                  <a:pt x="2690" y="9165"/>
                  <a:pt x="2726" y="9123"/>
                </a:cubicBezTo>
                <a:cubicBezTo>
                  <a:pt x="2809" y="9023"/>
                  <a:pt x="2891" y="8928"/>
                  <a:pt x="3004" y="8863"/>
                </a:cubicBezTo>
                <a:cubicBezTo>
                  <a:pt x="3116" y="8804"/>
                  <a:pt x="3128" y="8650"/>
                  <a:pt x="3246" y="8591"/>
                </a:cubicBezTo>
                <a:close/>
                <a:moveTo>
                  <a:pt x="4411" y="17259"/>
                </a:moveTo>
                <a:cubicBezTo>
                  <a:pt x="4434" y="17271"/>
                  <a:pt x="4446" y="17288"/>
                  <a:pt x="4434" y="17306"/>
                </a:cubicBezTo>
                <a:cubicBezTo>
                  <a:pt x="4418" y="17333"/>
                  <a:pt x="4392" y="17360"/>
                  <a:pt x="4356" y="17360"/>
                </a:cubicBezTo>
                <a:cubicBezTo>
                  <a:pt x="4353" y="17360"/>
                  <a:pt x="4349" y="17360"/>
                  <a:pt x="4346" y="17359"/>
                </a:cubicBezTo>
                <a:cubicBezTo>
                  <a:pt x="4322" y="17359"/>
                  <a:pt x="4310" y="17336"/>
                  <a:pt x="4322" y="17318"/>
                </a:cubicBezTo>
                <a:cubicBezTo>
                  <a:pt x="4346" y="17288"/>
                  <a:pt x="4369" y="17259"/>
                  <a:pt x="4411" y="17259"/>
                </a:cubicBezTo>
                <a:close/>
                <a:moveTo>
                  <a:pt x="4232" y="17409"/>
                </a:moveTo>
                <a:cubicBezTo>
                  <a:pt x="4238" y="17409"/>
                  <a:pt x="4245" y="17412"/>
                  <a:pt x="4251" y="17418"/>
                </a:cubicBezTo>
                <a:cubicBezTo>
                  <a:pt x="4263" y="17436"/>
                  <a:pt x="4245" y="17454"/>
                  <a:pt x="4233" y="17466"/>
                </a:cubicBezTo>
                <a:cubicBezTo>
                  <a:pt x="4222" y="17477"/>
                  <a:pt x="4208" y="17489"/>
                  <a:pt x="4194" y="17489"/>
                </a:cubicBezTo>
                <a:cubicBezTo>
                  <a:pt x="4187" y="17489"/>
                  <a:pt x="4180" y="17486"/>
                  <a:pt x="4174" y="17477"/>
                </a:cubicBezTo>
                <a:cubicBezTo>
                  <a:pt x="4151" y="17454"/>
                  <a:pt x="4186" y="17436"/>
                  <a:pt x="4204" y="17424"/>
                </a:cubicBezTo>
                <a:cubicBezTo>
                  <a:pt x="4211" y="17417"/>
                  <a:pt x="4221" y="17409"/>
                  <a:pt x="4232" y="17409"/>
                </a:cubicBezTo>
                <a:close/>
                <a:moveTo>
                  <a:pt x="4927" y="17124"/>
                </a:moveTo>
                <a:cubicBezTo>
                  <a:pt x="4999" y="17124"/>
                  <a:pt x="5066" y="17146"/>
                  <a:pt x="5108" y="17194"/>
                </a:cubicBezTo>
                <a:cubicBezTo>
                  <a:pt x="5215" y="17312"/>
                  <a:pt x="5315" y="17448"/>
                  <a:pt x="5345" y="17613"/>
                </a:cubicBezTo>
                <a:cubicBezTo>
                  <a:pt x="5422" y="17998"/>
                  <a:pt x="5440" y="18376"/>
                  <a:pt x="5268" y="18749"/>
                </a:cubicBezTo>
                <a:cubicBezTo>
                  <a:pt x="5274" y="18790"/>
                  <a:pt x="5274" y="18831"/>
                  <a:pt x="5239" y="18867"/>
                </a:cubicBezTo>
                <a:cubicBezTo>
                  <a:pt x="5239" y="18896"/>
                  <a:pt x="5233" y="18926"/>
                  <a:pt x="5203" y="18944"/>
                </a:cubicBezTo>
                <a:cubicBezTo>
                  <a:pt x="5203" y="18979"/>
                  <a:pt x="5203" y="19015"/>
                  <a:pt x="5191" y="19038"/>
                </a:cubicBezTo>
                <a:cubicBezTo>
                  <a:pt x="5061" y="19340"/>
                  <a:pt x="4878" y="19600"/>
                  <a:pt x="4641" y="19819"/>
                </a:cubicBezTo>
                <a:cubicBezTo>
                  <a:pt x="4570" y="19878"/>
                  <a:pt x="4499" y="19931"/>
                  <a:pt x="4381" y="19955"/>
                </a:cubicBezTo>
                <a:cubicBezTo>
                  <a:pt x="4275" y="19635"/>
                  <a:pt x="4245" y="19310"/>
                  <a:pt x="4245" y="18979"/>
                </a:cubicBezTo>
                <a:cubicBezTo>
                  <a:pt x="4216" y="18890"/>
                  <a:pt x="4251" y="18808"/>
                  <a:pt x="4251" y="18725"/>
                </a:cubicBezTo>
                <a:cubicBezTo>
                  <a:pt x="4257" y="18293"/>
                  <a:pt x="4346" y="17885"/>
                  <a:pt x="4494" y="17483"/>
                </a:cubicBezTo>
                <a:cubicBezTo>
                  <a:pt x="4529" y="17389"/>
                  <a:pt x="4576" y="17306"/>
                  <a:pt x="4647" y="17235"/>
                </a:cubicBezTo>
                <a:cubicBezTo>
                  <a:pt x="4722" y="17164"/>
                  <a:pt x="4830" y="17124"/>
                  <a:pt x="4927" y="17124"/>
                </a:cubicBezTo>
                <a:close/>
                <a:moveTo>
                  <a:pt x="3695" y="22130"/>
                </a:moveTo>
                <a:cubicBezTo>
                  <a:pt x="3719" y="22130"/>
                  <a:pt x="3725" y="22148"/>
                  <a:pt x="3731" y="22166"/>
                </a:cubicBezTo>
                <a:cubicBezTo>
                  <a:pt x="3737" y="22178"/>
                  <a:pt x="3743" y="22190"/>
                  <a:pt x="3743" y="22201"/>
                </a:cubicBezTo>
                <a:cubicBezTo>
                  <a:pt x="3731" y="22195"/>
                  <a:pt x="3719" y="22195"/>
                  <a:pt x="3707" y="22195"/>
                </a:cubicBezTo>
                <a:cubicBezTo>
                  <a:pt x="3689" y="22190"/>
                  <a:pt x="3672" y="22184"/>
                  <a:pt x="3672" y="22160"/>
                </a:cubicBezTo>
                <a:cubicBezTo>
                  <a:pt x="3678" y="22148"/>
                  <a:pt x="3684" y="22136"/>
                  <a:pt x="3695" y="22130"/>
                </a:cubicBezTo>
                <a:close/>
                <a:moveTo>
                  <a:pt x="3875" y="22578"/>
                </a:moveTo>
                <a:cubicBezTo>
                  <a:pt x="3880" y="22578"/>
                  <a:pt x="3885" y="22580"/>
                  <a:pt x="3890" y="22586"/>
                </a:cubicBezTo>
                <a:cubicBezTo>
                  <a:pt x="3908" y="22603"/>
                  <a:pt x="3896" y="22627"/>
                  <a:pt x="3873" y="22639"/>
                </a:cubicBezTo>
                <a:cubicBezTo>
                  <a:pt x="3861" y="22668"/>
                  <a:pt x="3837" y="22686"/>
                  <a:pt x="3808" y="22704"/>
                </a:cubicBezTo>
                <a:cubicBezTo>
                  <a:pt x="3796" y="22710"/>
                  <a:pt x="3784" y="22722"/>
                  <a:pt x="3766" y="22734"/>
                </a:cubicBezTo>
                <a:cubicBezTo>
                  <a:pt x="3757" y="22740"/>
                  <a:pt x="3747" y="22745"/>
                  <a:pt x="3738" y="22745"/>
                </a:cubicBezTo>
                <a:cubicBezTo>
                  <a:pt x="3731" y="22745"/>
                  <a:pt x="3724" y="22742"/>
                  <a:pt x="3719" y="22734"/>
                </a:cubicBezTo>
                <a:cubicBezTo>
                  <a:pt x="3713" y="22734"/>
                  <a:pt x="3731" y="22716"/>
                  <a:pt x="3743" y="22710"/>
                </a:cubicBezTo>
                <a:cubicBezTo>
                  <a:pt x="3749" y="22686"/>
                  <a:pt x="3760" y="22674"/>
                  <a:pt x="3778" y="22668"/>
                </a:cubicBezTo>
                <a:cubicBezTo>
                  <a:pt x="3790" y="22639"/>
                  <a:pt x="3814" y="22621"/>
                  <a:pt x="3837" y="22609"/>
                </a:cubicBezTo>
                <a:cubicBezTo>
                  <a:pt x="3851" y="22600"/>
                  <a:pt x="3861" y="22578"/>
                  <a:pt x="3875" y="22578"/>
                </a:cubicBezTo>
                <a:close/>
                <a:moveTo>
                  <a:pt x="7986" y="0"/>
                </a:moveTo>
                <a:cubicBezTo>
                  <a:pt x="7853" y="0"/>
                  <a:pt x="7726" y="43"/>
                  <a:pt x="7603" y="107"/>
                </a:cubicBezTo>
                <a:cubicBezTo>
                  <a:pt x="7568" y="142"/>
                  <a:pt x="7532" y="166"/>
                  <a:pt x="7485" y="184"/>
                </a:cubicBezTo>
                <a:cubicBezTo>
                  <a:pt x="7420" y="237"/>
                  <a:pt x="7355" y="284"/>
                  <a:pt x="7296" y="332"/>
                </a:cubicBezTo>
                <a:cubicBezTo>
                  <a:pt x="7225" y="397"/>
                  <a:pt x="7160" y="468"/>
                  <a:pt x="7095" y="533"/>
                </a:cubicBezTo>
                <a:cubicBezTo>
                  <a:pt x="7089" y="580"/>
                  <a:pt x="7065" y="621"/>
                  <a:pt x="7024" y="651"/>
                </a:cubicBezTo>
                <a:cubicBezTo>
                  <a:pt x="6853" y="870"/>
                  <a:pt x="6746" y="1130"/>
                  <a:pt x="6640" y="1390"/>
                </a:cubicBezTo>
                <a:cubicBezTo>
                  <a:pt x="6587" y="1532"/>
                  <a:pt x="6557" y="1691"/>
                  <a:pt x="6533" y="1839"/>
                </a:cubicBezTo>
                <a:cubicBezTo>
                  <a:pt x="6504" y="2005"/>
                  <a:pt x="6498" y="2164"/>
                  <a:pt x="6480" y="2330"/>
                </a:cubicBezTo>
                <a:cubicBezTo>
                  <a:pt x="6521" y="2448"/>
                  <a:pt x="6480" y="2531"/>
                  <a:pt x="6368" y="2602"/>
                </a:cubicBezTo>
                <a:cubicBezTo>
                  <a:pt x="5877" y="2939"/>
                  <a:pt x="5345" y="3199"/>
                  <a:pt x="4807" y="3442"/>
                </a:cubicBezTo>
                <a:cubicBezTo>
                  <a:pt x="4712" y="3486"/>
                  <a:pt x="4616" y="3537"/>
                  <a:pt x="4511" y="3537"/>
                </a:cubicBezTo>
                <a:cubicBezTo>
                  <a:pt x="4505" y="3537"/>
                  <a:pt x="4499" y="3536"/>
                  <a:pt x="4494" y="3536"/>
                </a:cubicBezTo>
                <a:cubicBezTo>
                  <a:pt x="4383" y="3553"/>
                  <a:pt x="4278" y="3590"/>
                  <a:pt x="4163" y="3590"/>
                </a:cubicBezTo>
                <a:cubicBezTo>
                  <a:pt x="4155" y="3590"/>
                  <a:pt x="4147" y="3590"/>
                  <a:pt x="4139" y="3589"/>
                </a:cubicBezTo>
                <a:cubicBezTo>
                  <a:pt x="4086" y="3616"/>
                  <a:pt x="4026" y="3629"/>
                  <a:pt x="3964" y="3629"/>
                </a:cubicBezTo>
                <a:cubicBezTo>
                  <a:pt x="3944" y="3629"/>
                  <a:pt x="3923" y="3628"/>
                  <a:pt x="3902" y="3625"/>
                </a:cubicBezTo>
                <a:lnTo>
                  <a:pt x="3825" y="3625"/>
                </a:lnTo>
                <a:cubicBezTo>
                  <a:pt x="3799" y="3638"/>
                  <a:pt x="3772" y="3645"/>
                  <a:pt x="3743" y="3645"/>
                </a:cubicBezTo>
                <a:cubicBezTo>
                  <a:pt x="3733" y="3645"/>
                  <a:pt x="3723" y="3644"/>
                  <a:pt x="3713" y="3643"/>
                </a:cubicBezTo>
                <a:cubicBezTo>
                  <a:pt x="3698" y="3648"/>
                  <a:pt x="3683" y="3651"/>
                  <a:pt x="3670" y="3651"/>
                </a:cubicBezTo>
                <a:cubicBezTo>
                  <a:pt x="3626" y="3651"/>
                  <a:pt x="3592" y="3624"/>
                  <a:pt x="3565" y="3583"/>
                </a:cubicBezTo>
                <a:cubicBezTo>
                  <a:pt x="3370" y="3323"/>
                  <a:pt x="3181" y="3069"/>
                  <a:pt x="2992" y="2809"/>
                </a:cubicBezTo>
                <a:cubicBezTo>
                  <a:pt x="2962" y="2785"/>
                  <a:pt x="2933" y="2768"/>
                  <a:pt x="2921" y="2732"/>
                </a:cubicBezTo>
                <a:cubicBezTo>
                  <a:pt x="2814" y="2649"/>
                  <a:pt x="2726" y="2555"/>
                  <a:pt x="2643" y="2448"/>
                </a:cubicBezTo>
                <a:cubicBezTo>
                  <a:pt x="2631" y="2436"/>
                  <a:pt x="2619" y="2425"/>
                  <a:pt x="2608" y="2413"/>
                </a:cubicBezTo>
                <a:cubicBezTo>
                  <a:pt x="2572" y="2395"/>
                  <a:pt x="2548" y="2371"/>
                  <a:pt x="2531" y="2336"/>
                </a:cubicBezTo>
                <a:cubicBezTo>
                  <a:pt x="2359" y="2271"/>
                  <a:pt x="2211" y="2164"/>
                  <a:pt x="2046" y="2088"/>
                </a:cubicBezTo>
                <a:cubicBezTo>
                  <a:pt x="1832" y="1993"/>
                  <a:pt x="1622" y="1944"/>
                  <a:pt x="1411" y="1944"/>
                </a:cubicBezTo>
                <a:cubicBezTo>
                  <a:pt x="1214" y="1944"/>
                  <a:pt x="1016" y="1987"/>
                  <a:pt x="816" y="2076"/>
                </a:cubicBezTo>
                <a:cubicBezTo>
                  <a:pt x="792" y="2082"/>
                  <a:pt x="769" y="2094"/>
                  <a:pt x="745" y="2105"/>
                </a:cubicBezTo>
                <a:cubicBezTo>
                  <a:pt x="603" y="2206"/>
                  <a:pt x="473" y="2312"/>
                  <a:pt x="367" y="2448"/>
                </a:cubicBezTo>
                <a:cubicBezTo>
                  <a:pt x="272" y="2732"/>
                  <a:pt x="243" y="3010"/>
                  <a:pt x="402" y="3282"/>
                </a:cubicBezTo>
                <a:cubicBezTo>
                  <a:pt x="455" y="3377"/>
                  <a:pt x="497" y="3483"/>
                  <a:pt x="544" y="3583"/>
                </a:cubicBezTo>
                <a:cubicBezTo>
                  <a:pt x="597" y="3648"/>
                  <a:pt x="645" y="3714"/>
                  <a:pt x="698" y="3779"/>
                </a:cubicBezTo>
                <a:cubicBezTo>
                  <a:pt x="727" y="3790"/>
                  <a:pt x="751" y="3814"/>
                  <a:pt x="769" y="3849"/>
                </a:cubicBezTo>
                <a:cubicBezTo>
                  <a:pt x="887" y="3920"/>
                  <a:pt x="999" y="3997"/>
                  <a:pt x="1118" y="4062"/>
                </a:cubicBezTo>
                <a:cubicBezTo>
                  <a:pt x="1466" y="4252"/>
                  <a:pt x="1821" y="4447"/>
                  <a:pt x="2229" y="4506"/>
                </a:cubicBezTo>
                <a:cubicBezTo>
                  <a:pt x="2590" y="4565"/>
                  <a:pt x="2590" y="4577"/>
                  <a:pt x="2678" y="4943"/>
                </a:cubicBezTo>
                <a:cubicBezTo>
                  <a:pt x="2684" y="4961"/>
                  <a:pt x="2678" y="4985"/>
                  <a:pt x="2684" y="5002"/>
                </a:cubicBezTo>
                <a:cubicBezTo>
                  <a:pt x="2749" y="5203"/>
                  <a:pt x="2791" y="5410"/>
                  <a:pt x="2767" y="5629"/>
                </a:cubicBezTo>
                <a:cubicBezTo>
                  <a:pt x="2797" y="5670"/>
                  <a:pt x="2797" y="5706"/>
                  <a:pt x="2767" y="5747"/>
                </a:cubicBezTo>
                <a:cubicBezTo>
                  <a:pt x="2773" y="5812"/>
                  <a:pt x="2773" y="5877"/>
                  <a:pt x="2749" y="5942"/>
                </a:cubicBezTo>
                <a:cubicBezTo>
                  <a:pt x="2761" y="5972"/>
                  <a:pt x="2755" y="6002"/>
                  <a:pt x="2738" y="6025"/>
                </a:cubicBezTo>
                <a:cubicBezTo>
                  <a:pt x="2726" y="6090"/>
                  <a:pt x="2720" y="6155"/>
                  <a:pt x="2714" y="6220"/>
                </a:cubicBezTo>
                <a:cubicBezTo>
                  <a:pt x="2720" y="6274"/>
                  <a:pt x="2732" y="6327"/>
                  <a:pt x="2690" y="6380"/>
                </a:cubicBezTo>
                <a:cubicBezTo>
                  <a:pt x="2684" y="6415"/>
                  <a:pt x="2678" y="6457"/>
                  <a:pt x="2673" y="6492"/>
                </a:cubicBezTo>
                <a:cubicBezTo>
                  <a:pt x="2684" y="6616"/>
                  <a:pt x="2649" y="6735"/>
                  <a:pt x="2613" y="6847"/>
                </a:cubicBezTo>
                <a:cubicBezTo>
                  <a:pt x="2608" y="7095"/>
                  <a:pt x="2507" y="7320"/>
                  <a:pt x="2448" y="7551"/>
                </a:cubicBezTo>
                <a:cubicBezTo>
                  <a:pt x="2448" y="7568"/>
                  <a:pt x="2448" y="7580"/>
                  <a:pt x="2442" y="7592"/>
                </a:cubicBezTo>
                <a:cubicBezTo>
                  <a:pt x="2373" y="7849"/>
                  <a:pt x="2361" y="7891"/>
                  <a:pt x="2173" y="7891"/>
                </a:cubicBezTo>
                <a:cubicBezTo>
                  <a:pt x="2136" y="7891"/>
                  <a:pt x="2092" y="7890"/>
                  <a:pt x="2040" y="7888"/>
                </a:cubicBezTo>
                <a:cubicBezTo>
                  <a:pt x="1985" y="7884"/>
                  <a:pt x="1930" y="7883"/>
                  <a:pt x="1875" y="7883"/>
                </a:cubicBezTo>
                <a:cubicBezTo>
                  <a:pt x="1428" y="7883"/>
                  <a:pt x="1010" y="7996"/>
                  <a:pt x="656" y="8301"/>
                </a:cubicBezTo>
                <a:cubicBezTo>
                  <a:pt x="633" y="8319"/>
                  <a:pt x="597" y="8331"/>
                  <a:pt x="574" y="8349"/>
                </a:cubicBezTo>
                <a:cubicBezTo>
                  <a:pt x="485" y="8449"/>
                  <a:pt x="402" y="8550"/>
                  <a:pt x="319" y="8650"/>
                </a:cubicBezTo>
                <a:cubicBezTo>
                  <a:pt x="302" y="8698"/>
                  <a:pt x="266" y="8733"/>
                  <a:pt x="231" y="8763"/>
                </a:cubicBezTo>
                <a:cubicBezTo>
                  <a:pt x="213" y="8792"/>
                  <a:pt x="195" y="8822"/>
                  <a:pt x="172" y="8851"/>
                </a:cubicBezTo>
                <a:cubicBezTo>
                  <a:pt x="160" y="8910"/>
                  <a:pt x="136" y="8964"/>
                  <a:pt x="95" y="9005"/>
                </a:cubicBezTo>
                <a:cubicBezTo>
                  <a:pt x="0" y="9206"/>
                  <a:pt x="59" y="9401"/>
                  <a:pt x="101" y="9596"/>
                </a:cubicBezTo>
                <a:cubicBezTo>
                  <a:pt x="172" y="9738"/>
                  <a:pt x="278" y="9856"/>
                  <a:pt x="408" y="9951"/>
                </a:cubicBezTo>
                <a:cubicBezTo>
                  <a:pt x="532" y="9957"/>
                  <a:pt x="639" y="10040"/>
                  <a:pt x="763" y="10052"/>
                </a:cubicBezTo>
                <a:cubicBezTo>
                  <a:pt x="783" y="10052"/>
                  <a:pt x="802" y="10053"/>
                  <a:pt x="822" y="10053"/>
                </a:cubicBezTo>
                <a:cubicBezTo>
                  <a:pt x="962" y="10053"/>
                  <a:pt x="1102" y="10034"/>
                  <a:pt x="1242" y="9992"/>
                </a:cubicBezTo>
                <a:cubicBezTo>
                  <a:pt x="1307" y="9971"/>
                  <a:pt x="1373" y="9939"/>
                  <a:pt x="1448" y="9939"/>
                </a:cubicBezTo>
                <a:cubicBezTo>
                  <a:pt x="1454" y="9939"/>
                  <a:pt x="1460" y="9939"/>
                  <a:pt x="1466" y="9939"/>
                </a:cubicBezTo>
                <a:cubicBezTo>
                  <a:pt x="1520" y="9916"/>
                  <a:pt x="1561" y="9874"/>
                  <a:pt x="1626" y="9874"/>
                </a:cubicBezTo>
                <a:cubicBezTo>
                  <a:pt x="1602" y="10075"/>
                  <a:pt x="1555" y="10270"/>
                  <a:pt x="1472" y="10459"/>
                </a:cubicBezTo>
                <a:cubicBezTo>
                  <a:pt x="1425" y="10643"/>
                  <a:pt x="1384" y="10826"/>
                  <a:pt x="1342" y="11009"/>
                </a:cubicBezTo>
                <a:cubicBezTo>
                  <a:pt x="1348" y="11039"/>
                  <a:pt x="1348" y="11068"/>
                  <a:pt x="1325" y="11092"/>
                </a:cubicBezTo>
                <a:cubicBezTo>
                  <a:pt x="1313" y="11133"/>
                  <a:pt x="1307" y="11169"/>
                  <a:pt x="1295" y="11204"/>
                </a:cubicBezTo>
                <a:cubicBezTo>
                  <a:pt x="1277" y="11536"/>
                  <a:pt x="1289" y="11867"/>
                  <a:pt x="1301" y="12204"/>
                </a:cubicBezTo>
                <a:cubicBezTo>
                  <a:pt x="1325" y="12748"/>
                  <a:pt x="1449" y="13256"/>
                  <a:pt x="1679" y="13747"/>
                </a:cubicBezTo>
                <a:cubicBezTo>
                  <a:pt x="1762" y="13883"/>
                  <a:pt x="1880" y="14001"/>
                  <a:pt x="1939" y="14155"/>
                </a:cubicBezTo>
                <a:cubicBezTo>
                  <a:pt x="2010" y="14226"/>
                  <a:pt x="2075" y="14303"/>
                  <a:pt x="2140" y="14379"/>
                </a:cubicBezTo>
                <a:cubicBezTo>
                  <a:pt x="2200" y="14403"/>
                  <a:pt x="2235" y="14450"/>
                  <a:pt x="2265" y="14504"/>
                </a:cubicBezTo>
                <a:cubicBezTo>
                  <a:pt x="2300" y="14527"/>
                  <a:pt x="2336" y="14557"/>
                  <a:pt x="2371" y="14580"/>
                </a:cubicBezTo>
                <a:cubicBezTo>
                  <a:pt x="2472" y="14645"/>
                  <a:pt x="2483" y="14722"/>
                  <a:pt x="2406" y="14817"/>
                </a:cubicBezTo>
                <a:cubicBezTo>
                  <a:pt x="2412" y="14864"/>
                  <a:pt x="2401" y="14906"/>
                  <a:pt x="2371" y="14935"/>
                </a:cubicBezTo>
                <a:cubicBezTo>
                  <a:pt x="2365" y="15036"/>
                  <a:pt x="2336" y="15124"/>
                  <a:pt x="2294" y="15213"/>
                </a:cubicBezTo>
                <a:cubicBezTo>
                  <a:pt x="2288" y="15237"/>
                  <a:pt x="2282" y="15260"/>
                  <a:pt x="2282" y="15290"/>
                </a:cubicBezTo>
                <a:cubicBezTo>
                  <a:pt x="2288" y="15319"/>
                  <a:pt x="2276" y="15343"/>
                  <a:pt x="2253" y="15367"/>
                </a:cubicBezTo>
                <a:cubicBezTo>
                  <a:pt x="2235" y="15450"/>
                  <a:pt x="2217" y="15532"/>
                  <a:pt x="2200" y="15615"/>
                </a:cubicBezTo>
                <a:cubicBezTo>
                  <a:pt x="2152" y="15822"/>
                  <a:pt x="2111" y="16035"/>
                  <a:pt x="2058" y="16242"/>
                </a:cubicBezTo>
                <a:cubicBezTo>
                  <a:pt x="1957" y="16597"/>
                  <a:pt x="1916" y="16957"/>
                  <a:pt x="1904" y="17324"/>
                </a:cubicBezTo>
                <a:cubicBezTo>
                  <a:pt x="1898" y="17631"/>
                  <a:pt x="1928" y="17933"/>
                  <a:pt x="1969" y="18234"/>
                </a:cubicBezTo>
                <a:cubicBezTo>
                  <a:pt x="2016" y="18524"/>
                  <a:pt x="2158" y="18778"/>
                  <a:pt x="2223" y="19056"/>
                </a:cubicBezTo>
                <a:cubicBezTo>
                  <a:pt x="2253" y="19080"/>
                  <a:pt x="2259" y="19109"/>
                  <a:pt x="2259" y="19139"/>
                </a:cubicBezTo>
                <a:cubicBezTo>
                  <a:pt x="2294" y="19168"/>
                  <a:pt x="2300" y="19210"/>
                  <a:pt x="2306" y="19251"/>
                </a:cubicBezTo>
                <a:cubicBezTo>
                  <a:pt x="2377" y="19298"/>
                  <a:pt x="2365" y="19393"/>
                  <a:pt x="2412" y="19446"/>
                </a:cubicBezTo>
                <a:cubicBezTo>
                  <a:pt x="2560" y="19588"/>
                  <a:pt x="2702" y="19730"/>
                  <a:pt x="2850" y="19872"/>
                </a:cubicBezTo>
                <a:cubicBezTo>
                  <a:pt x="2980" y="19949"/>
                  <a:pt x="3098" y="20061"/>
                  <a:pt x="3240" y="20103"/>
                </a:cubicBezTo>
                <a:cubicBezTo>
                  <a:pt x="3425" y="20153"/>
                  <a:pt x="3621" y="20203"/>
                  <a:pt x="3817" y="20203"/>
                </a:cubicBezTo>
                <a:cubicBezTo>
                  <a:pt x="3828" y="20203"/>
                  <a:pt x="3838" y="20203"/>
                  <a:pt x="3849" y="20203"/>
                </a:cubicBezTo>
                <a:cubicBezTo>
                  <a:pt x="3932" y="20203"/>
                  <a:pt x="4015" y="20197"/>
                  <a:pt x="4097" y="20197"/>
                </a:cubicBezTo>
                <a:cubicBezTo>
                  <a:pt x="4160" y="20181"/>
                  <a:pt x="4200" y="20171"/>
                  <a:pt x="4229" y="20171"/>
                </a:cubicBezTo>
                <a:cubicBezTo>
                  <a:pt x="4275" y="20171"/>
                  <a:pt x="4291" y="20199"/>
                  <a:pt x="4328" y="20280"/>
                </a:cubicBezTo>
                <a:cubicBezTo>
                  <a:pt x="4358" y="20339"/>
                  <a:pt x="4405" y="20398"/>
                  <a:pt x="4405" y="20475"/>
                </a:cubicBezTo>
                <a:cubicBezTo>
                  <a:pt x="4434" y="20540"/>
                  <a:pt x="4458" y="20599"/>
                  <a:pt x="4482" y="20664"/>
                </a:cubicBezTo>
                <a:cubicBezTo>
                  <a:pt x="4511" y="20711"/>
                  <a:pt x="4535" y="20765"/>
                  <a:pt x="4547" y="20824"/>
                </a:cubicBezTo>
                <a:cubicBezTo>
                  <a:pt x="4582" y="20918"/>
                  <a:pt x="4618" y="21007"/>
                  <a:pt x="4653" y="21102"/>
                </a:cubicBezTo>
                <a:cubicBezTo>
                  <a:pt x="4695" y="21161"/>
                  <a:pt x="4712" y="21232"/>
                  <a:pt x="4718" y="21303"/>
                </a:cubicBezTo>
                <a:cubicBezTo>
                  <a:pt x="4700" y="21421"/>
                  <a:pt x="4801" y="21504"/>
                  <a:pt x="4807" y="21616"/>
                </a:cubicBezTo>
                <a:cubicBezTo>
                  <a:pt x="4878" y="21740"/>
                  <a:pt x="4896" y="21888"/>
                  <a:pt x="4925" y="22024"/>
                </a:cubicBezTo>
                <a:cubicBezTo>
                  <a:pt x="5073" y="22621"/>
                  <a:pt x="5061" y="23195"/>
                  <a:pt x="4689" y="23727"/>
                </a:cubicBezTo>
                <a:cubicBezTo>
                  <a:pt x="4521" y="23962"/>
                  <a:pt x="4295" y="24107"/>
                  <a:pt x="4026" y="24107"/>
                </a:cubicBezTo>
                <a:cubicBezTo>
                  <a:pt x="4010" y="24107"/>
                  <a:pt x="3995" y="24106"/>
                  <a:pt x="3979" y="24105"/>
                </a:cubicBezTo>
                <a:cubicBezTo>
                  <a:pt x="3542" y="24076"/>
                  <a:pt x="3169" y="23904"/>
                  <a:pt x="2986" y="23467"/>
                </a:cubicBezTo>
                <a:cubicBezTo>
                  <a:pt x="2850" y="23212"/>
                  <a:pt x="2803" y="22935"/>
                  <a:pt x="2809" y="22651"/>
                </a:cubicBezTo>
                <a:cubicBezTo>
                  <a:pt x="2814" y="22349"/>
                  <a:pt x="2921" y="22089"/>
                  <a:pt x="3199" y="21935"/>
                </a:cubicBezTo>
                <a:cubicBezTo>
                  <a:pt x="3253" y="21883"/>
                  <a:pt x="3303" y="21861"/>
                  <a:pt x="3347" y="21861"/>
                </a:cubicBezTo>
                <a:cubicBezTo>
                  <a:pt x="3423" y="21861"/>
                  <a:pt x="3483" y="21926"/>
                  <a:pt x="3524" y="22012"/>
                </a:cubicBezTo>
                <a:cubicBezTo>
                  <a:pt x="3624" y="22231"/>
                  <a:pt x="3654" y="22444"/>
                  <a:pt x="3488" y="22657"/>
                </a:cubicBezTo>
                <a:cubicBezTo>
                  <a:pt x="3388" y="22787"/>
                  <a:pt x="3429" y="22881"/>
                  <a:pt x="3595" y="22917"/>
                </a:cubicBezTo>
                <a:cubicBezTo>
                  <a:pt x="3615" y="22920"/>
                  <a:pt x="3634" y="22922"/>
                  <a:pt x="3654" y="22922"/>
                </a:cubicBezTo>
                <a:cubicBezTo>
                  <a:pt x="3699" y="22922"/>
                  <a:pt x="3743" y="22912"/>
                  <a:pt x="3784" y="22887"/>
                </a:cubicBezTo>
                <a:cubicBezTo>
                  <a:pt x="3825" y="22870"/>
                  <a:pt x="3855" y="22828"/>
                  <a:pt x="3902" y="22828"/>
                </a:cubicBezTo>
                <a:cubicBezTo>
                  <a:pt x="3926" y="22793"/>
                  <a:pt x="3950" y="22763"/>
                  <a:pt x="3973" y="22728"/>
                </a:cubicBezTo>
                <a:cubicBezTo>
                  <a:pt x="3979" y="22686"/>
                  <a:pt x="4003" y="22663"/>
                  <a:pt x="4026" y="22633"/>
                </a:cubicBezTo>
                <a:cubicBezTo>
                  <a:pt x="4056" y="22467"/>
                  <a:pt x="4050" y="22296"/>
                  <a:pt x="4021" y="22125"/>
                </a:cubicBezTo>
                <a:cubicBezTo>
                  <a:pt x="3997" y="22101"/>
                  <a:pt x="3985" y="22077"/>
                  <a:pt x="3991" y="22048"/>
                </a:cubicBezTo>
                <a:cubicBezTo>
                  <a:pt x="3973" y="22012"/>
                  <a:pt x="3956" y="21977"/>
                  <a:pt x="3938" y="21941"/>
                </a:cubicBezTo>
                <a:cubicBezTo>
                  <a:pt x="3908" y="21918"/>
                  <a:pt x="3873" y="21900"/>
                  <a:pt x="3849" y="21870"/>
                </a:cubicBezTo>
                <a:cubicBezTo>
                  <a:pt x="3739" y="21752"/>
                  <a:pt x="3608" y="21712"/>
                  <a:pt x="3466" y="21712"/>
                </a:cubicBezTo>
                <a:cubicBezTo>
                  <a:pt x="3410" y="21712"/>
                  <a:pt x="3352" y="21718"/>
                  <a:pt x="3293" y="21728"/>
                </a:cubicBezTo>
                <a:cubicBezTo>
                  <a:pt x="3187" y="21746"/>
                  <a:pt x="3104" y="21811"/>
                  <a:pt x="3015" y="21864"/>
                </a:cubicBezTo>
                <a:cubicBezTo>
                  <a:pt x="2927" y="21971"/>
                  <a:pt x="2820" y="22071"/>
                  <a:pt x="2761" y="22201"/>
                </a:cubicBezTo>
                <a:cubicBezTo>
                  <a:pt x="2637" y="22479"/>
                  <a:pt x="2655" y="22763"/>
                  <a:pt x="2696" y="23059"/>
                </a:cubicBezTo>
                <a:cubicBezTo>
                  <a:pt x="2732" y="23313"/>
                  <a:pt x="2832" y="23538"/>
                  <a:pt x="2956" y="23756"/>
                </a:cubicBezTo>
                <a:cubicBezTo>
                  <a:pt x="2992" y="23810"/>
                  <a:pt x="3015" y="23875"/>
                  <a:pt x="3045" y="23928"/>
                </a:cubicBezTo>
                <a:cubicBezTo>
                  <a:pt x="3092" y="23963"/>
                  <a:pt x="3140" y="23993"/>
                  <a:pt x="3157" y="24046"/>
                </a:cubicBezTo>
                <a:cubicBezTo>
                  <a:pt x="3205" y="24093"/>
                  <a:pt x="3282" y="24105"/>
                  <a:pt x="3317" y="24170"/>
                </a:cubicBezTo>
                <a:cubicBezTo>
                  <a:pt x="3388" y="24212"/>
                  <a:pt x="3459" y="24253"/>
                  <a:pt x="3512" y="24318"/>
                </a:cubicBezTo>
                <a:cubicBezTo>
                  <a:pt x="3583" y="24318"/>
                  <a:pt x="3642" y="24353"/>
                  <a:pt x="3701" y="24371"/>
                </a:cubicBezTo>
                <a:cubicBezTo>
                  <a:pt x="3773" y="24397"/>
                  <a:pt x="3847" y="24405"/>
                  <a:pt x="3921" y="24405"/>
                </a:cubicBezTo>
                <a:cubicBezTo>
                  <a:pt x="3982" y="24405"/>
                  <a:pt x="4043" y="24400"/>
                  <a:pt x="4103" y="24395"/>
                </a:cubicBezTo>
                <a:cubicBezTo>
                  <a:pt x="4316" y="24377"/>
                  <a:pt x="4476" y="24259"/>
                  <a:pt x="4647" y="24164"/>
                </a:cubicBezTo>
                <a:cubicBezTo>
                  <a:pt x="4700" y="24111"/>
                  <a:pt x="4754" y="24058"/>
                  <a:pt x="4807" y="24011"/>
                </a:cubicBezTo>
                <a:cubicBezTo>
                  <a:pt x="4836" y="23957"/>
                  <a:pt x="4872" y="23922"/>
                  <a:pt x="4913" y="23886"/>
                </a:cubicBezTo>
                <a:cubicBezTo>
                  <a:pt x="4919" y="23857"/>
                  <a:pt x="4937" y="23827"/>
                  <a:pt x="4961" y="23810"/>
                </a:cubicBezTo>
                <a:cubicBezTo>
                  <a:pt x="4990" y="23727"/>
                  <a:pt x="5032" y="23650"/>
                  <a:pt x="5085" y="23579"/>
                </a:cubicBezTo>
                <a:cubicBezTo>
                  <a:pt x="5079" y="23532"/>
                  <a:pt x="5097" y="23490"/>
                  <a:pt x="5108" y="23443"/>
                </a:cubicBezTo>
                <a:cubicBezTo>
                  <a:pt x="5215" y="23118"/>
                  <a:pt x="5250" y="22787"/>
                  <a:pt x="5173" y="22444"/>
                </a:cubicBezTo>
                <a:cubicBezTo>
                  <a:pt x="5126" y="22225"/>
                  <a:pt x="5079" y="22000"/>
                  <a:pt x="5032" y="21776"/>
                </a:cubicBezTo>
                <a:cubicBezTo>
                  <a:pt x="4931" y="21439"/>
                  <a:pt x="4825" y="21108"/>
                  <a:pt x="4695" y="20777"/>
                </a:cubicBezTo>
                <a:cubicBezTo>
                  <a:pt x="4630" y="20599"/>
                  <a:pt x="4553" y="20428"/>
                  <a:pt x="4470" y="20256"/>
                </a:cubicBezTo>
                <a:cubicBezTo>
                  <a:pt x="4434" y="20185"/>
                  <a:pt x="4405" y="20103"/>
                  <a:pt x="4535" y="20085"/>
                </a:cubicBezTo>
                <a:cubicBezTo>
                  <a:pt x="4553" y="20061"/>
                  <a:pt x="4576" y="20043"/>
                  <a:pt x="4612" y="20037"/>
                </a:cubicBezTo>
                <a:cubicBezTo>
                  <a:pt x="4665" y="20002"/>
                  <a:pt x="4718" y="19961"/>
                  <a:pt x="4766" y="19925"/>
                </a:cubicBezTo>
                <a:cubicBezTo>
                  <a:pt x="4831" y="19854"/>
                  <a:pt x="4890" y="19789"/>
                  <a:pt x="4949" y="19724"/>
                </a:cubicBezTo>
                <a:cubicBezTo>
                  <a:pt x="5079" y="19511"/>
                  <a:pt x="5250" y="19328"/>
                  <a:pt x="5339" y="19092"/>
                </a:cubicBezTo>
                <a:cubicBezTo>
                  <a:pt x="5345" y="19068"/>
                  <a:pt x="5357" y="19044"/>
                  <a:pt x="5363" y="19021"/>
                </a:cubicBezTo>
                <a:cubicBezTo>
                  <a:pt x="5369" y="18950"/>
                  <a:pt x="5363" y="18873"/>
                  <a:pt x="5434" y="18825"/>
                </a:cubicBezTo>
                <a:cubicBezTo>
                  <a:pt x="5440" y="18802"/>
                  <a:pt x="5440" y="18772"/>
                  <a:pt x="5445" y="18749"/>
                </a:cubicBezTo>
                <a:cubicBezTo>
                  <a:pt x="5481" y="18536"/>
                  <a:pt x="5516" y="18329"/>
                  <a:pt x="5552" y="18116"/>
                </a:cubicBezTo>
                <a:cubicBezTo>
                  <a:pt x="5552" y="18080"/>
                  <a:pt x="5552" y="18039"/>
                  <a:pt x="5546" y="18004"/>
                </a:cubicBezTo>
                <a:cubicBezTo>
                  <a:pt x="5510" y="17956"/>
                  <a:pt x="5516" y="17891"/>
                  <a:pt x="5510" y="17838"/>
                </a:cubicBezTo>
                <a:cubicBezTo>
                  <a:pt x="5487" y="17602"/>
                  <a:pt x="5410" y="17389"/>
                  <a:pt x="5274" y="17194"/>
                </a:cubicBezTo>
                <a:cubicBezTo>
                  <a:pt x="5244" y="17164"/>
                  <a:pt x="5221" y="17140"/>
                  <a:pt x="5191" y="17111"/>
                </a:cubicBezTo>
                <a:cubicBezTo>
                  <a:pt x="5036" y="16963"/>
                  <a:pt x="4869" y="16872"/>
                  <a:pt x="4679" y="16872"/>
                </a:cubicBezTo>
                <a:cubicBezTo>
                  <a:pt x="4588" y="16872"/>
                  <a:pt x="4491" y="16893"/>
                  <a:pt x="4387" y="16939"/>
                </a:cubicBezTo>
                <a:cubicBezTo>
                  <a:pt x="4216" y="17016"/>
                  <a:pt x="4080" y="17129"/>
                  <a:pt x="3950" y="17259"/>
                </a:cubicBezTo>
                <a:cubicBezTo>
                  <a:pt x="3778" y="17489"/>
                  <a:pt x="3731" y="17761"/>
                  <a:pt x="3707" y="18039"/>
                </a:cubicBezTo>
                <a:cubicBezTo>
                  <a:pt x="3755" y="18282"/>
                  <a:pt x="3743" y="18524"/>
                  <a:pt x="3808" y="18760"/>
                </a:cubicBezTo>
                <a:cubicBezTo>
                  <a:pt x="3902" y="19097"/>
                  <a:pt x="3997" y="19429"/>
                  <a:pt x="4086" y="19760"/>
                </a:cubicBezTo>
                <a:cubicBezTo>
                  <a:pt x="4216" y="20037"/>
                  <a:pt x="4216" y="20037"/>
                  <a:pt x="3920" y="20061"/>
                </a:cubicBezTo>
                <a:cubicBezTo>
                  <a:pt x="3896" y="20064"/>
                  <a:pt x="3873" y="20066"/>
                  <a:pt x="3850" y="20066"/>
                </a:cubicBezTo>
                <a:cubicBezTo>
                  <a:pt x="3827" y="20066"/>
                  <a:pt x="3805" y="20064"/>
                  <a:pt x="3784" y="20061"/>
                </a:cubicBezTo>
                <a:cubicBezTo>
                  <a:pt x="3370" y="20037"/>
                  <a:pt x="3015" y="19884"/>
                  <a:pt x="2720" y="19594"/>
                </a:cubicBezTo>
                <a:cubicBezTo>
                  <a:pt x="2590" y="19541"/>
                  <a:pt x="2548" y="19417"/>
                  <a:pt x="2501" y="19310"/>
                </a:cubicBezTo>
                <a:cubicBezTo>
                  <a:pt x="2395" y="19074"/>
                  <a:pt x="2247" y="18855"/>
                  <a:pt x="2217" y="18589"/>
                </a:cubicBezTo>
                <a:cubicBezTo>
                  <a:pt x="2105" y="18412"/>
                  <a:pt x="2087" y="18205"/>
                  <a:pt x="2064" y="18010"/>
                </a:cubicBezTo>
                <a:cubicBezTo>
                  <a:pt x="1999" y="17424"/>
                  <a:pt x="2016" y="16839"/>
                  <a:pt x="2164" y="16259"/>
                </a:cubicBezTo>
                <a:cubicBezTo>
                  <a:pt x="2247" y="15940"/>
                  <a:pt x="2330" y="15615"/>
                  <a:pt x="2389" y="15290"/>
                </a:cubicBezTo>
                <a:cubicBezTo>
                  <a:pt x="2401" y="15219"/>
                  <a:pt x="2430" y="15148"/>
                  <a:pt x="2448" y="15083"/>
                </a:cubicBezTo>
                <a:cubicBezTo>
                  <a:pt x="2508" y="14899"/>
                  <a:pt x="2532" y="14823"/>
                  <a:pt x="2593" y="14823"/>
                </a:cubicBezTo>
                <a:cubicBezTo>
                  <a:pt x="2639" y="14823"/>
                  <a:pt x="2706" y="14867"/>
                  <a:pt x="2826" y="14941"/>
                </a:cubicBezTo>
                <a:cubicBezTo>
                  <a:pt x="3069" y="15089"/>
                  <a:pt x="3341" y="15166"/>
                  <a:pt x="3619" y="15213"/>
                </a:cubicBezTo>
                <a:cubicBezTo>
                  <a:pt x="3786" y="15241"/>
                  <a:pt x="3953" y="15254"/>
                  <a:pt x="4119" y="15254"/>
                </a:cubicBezTo>
                <a:cubicBezTo>
                  <a:pt x="4415" y="15254"/>
                  <a:pt x="4708" y="15212"/>
                  <a:pt x="4996" y="15136"/>
                </a:cubicBezTo>
                <a:cubicBezTo>
                  <a:pt x="5120" y="15101"/>
                  <a:pt x="5250" y="15089"/>
                  <a:pt x="5357" y="15018"/>
                </a:cubicBezTo>
                <a:cubicBezTo>
                  <a:pt x="5398" y="14977"/>
                  <a:pt x="5451" y="14971"/>
                  <a:pt x="5505" y="14959"/>
                </a:cubicBezTo>
                <a:cubicBezTo>
                  <a:pt x="5564" y="14935"/>
                  <a:pt x="5617" y="14917"/>
                  <a:pt x="5670" y="14894"/>
                </a:cubicBezTo>
                <a:cubicBezTo>
                  <a:pt x="5723" y="14835"/>
                  <a:pt x="5794" y="14805"/>
                  <a:pt x="5865" y="14775"/>
                </a:cubicBezTo>
                <a:cubicBezTo>
                  <a:pt x="5895" y="14740"/>
                  <a:pt x="5942" y="14716"/>
                  <a:pt x="5983" y="14699"/>
                </a:cubicBezTo>
                <a:cubicBezTo>
                  <a:pt x="6013" y="14657"/>
                  <a:pt x="6054" y="14634"/>
                  <a:pt x="6102" y="14616"/>
                </a:cubicBezTo>
                <a:cubicBezTo>
                  <a:pt x="6155" y="14569"/>
                  <a:pt x="6214" y="14515"/>
                  <a:pt x="6267" y="14468"/>
                </a:cubicBezTo>
                <a:cubicBezTo>
                  <a:pt x="6368" y="14332"/>
                  <a:pt x="6474" y="14202"/>
                  <a:pt x="6575" y="14072"/>
                </a:cubicBezTo>
                <a:cubicBezTo>
                  <a:pt x="6587" y="14042"/>
                  <a:pt x="6598" y="14019"/>
                  <a:pt x="6616" y="13995"/>
                </a:cubicBezTo>
                <a:cubicBezTo>
                  <a:pt x="6610" y="13960"/>
                  <a:pt x="6628" y="13936"/>
                  <a:pt x="6652" y="13918"/>
                </a:cubicBezTo>
                <a:cubicBezTo>
                  <a:pt x="6687" y="13759"/>
                  <a:pt x="6723" y="13605"/>
                  <a:pt x="6752" y="13445"/>
                </a:cubicBezTo>
                <a:cubicBezTo>
                  <a:pt x="6746" y="13416"/>
                  <a:pt x="6752" y="13392"/>
                  <a:pt x="6776" y="13368"/>
                </a:cubicBezTo>
                <a:cubicBezTo>
                  <a:pt x="6788" y="13156"/>
                  <a:pt x="6799" y="12949"/>
                  <a:pt x="6805" y="12742"/>
                </a:cubicBezTo>
                <a:cubicBezTo>
                  <a:pt x="6788" y="12700"/>
                  <a:pt x="6782" y="12659"/>
                  <a:pt x="6788" y="12617"/>
                </a:cubicBezTo>
                <a:cubicBezTo>
                  <a:pt x="6758" y="12464"/>
                  <a:pt x="6723" y="12304"/>
                  <a:pt x="6693" y="12150"/>
                </a:cubicBezTo>
                <a:cubicBezTo>
                  <a:pt x="6646" y="12091"/>
                  <a:pt x="6634" y="12020"/>
                  <a:pt x="6616" y="11955"/>
                </a:cubicBezTo>
                <a:cubicBezTo>
                  <a:pt x="6563" y="11914"/>
                  <a:pt x="6545" y="11855"/>
                  <a:pt x="6521" y="11802"/>
                </a:cubicBezTo>
                <a:cubicBezTo>
                  <a:pt x="6462" y="11760"/>
                  <a:pt x="6451" y="11695"/>
                  <a:pt x="6421" y="11636"/>
                </a:cubicBezTo>
                <a:cubicBezTo>
                  <a:pt x="6344" y="11530"/>
                  <a:pt x="6238" y="11447"/>
                  <a:pt x="6143" y="11358"/>
                </a:cubicBezTo>
                <a:cubicBezTo>
                  <a:pt x="6090" y="11323"/>
                  <a:pt x="6037" y="11287"/>
                  <a:pt x="5983" y="11252"/>
                </a:cubicBezTo>
                <a:cubicBezTo>
                  <a:pt x="5930" y="11228"/>
                  <a:pt x="5877" y="11204"/>
                  <a:pt x="5824" y="11181"/>
                </a:cubicBezTo>
                <a:cubicBezTo>
                  <a:pt x="5695" y="11144"/>
                  <a:pt x="5566" y="11116"/>
                  <a:pt x="5438" y="11116"/>
                </a:cubicBezTo>
                <a:cubicBezTo>
                  <a:pt x="5360" y="11116"/>
                  <a:pt x="5281" y="11127"/>
                  <a:pt x="5203" y="11151"/>
                </a:cubicBezTo>
                <a:cubicBezTo>
                  <a:pt x="5020" y="11222"/>
                  <a:pt x="4848" y="11299"/>
                  <a:pt x="4695" y="11411"/>
                </a:cubicBezTo>
                <a:cubicBezTo>
                  <a:pt x="4665" y="11435"/>
                  <a:pt x="4641" y="11465"/>
                  <a:pt x="4618" y="11494"/>
                </a:cubicBezTo>
                <a:cubicBezTo>
                  <a:pt x="4576" y="11553"/>
                  <a:pt x="4547" y="11624"/>
                  <a:pt x="4488" y="11677"/>
                </a:cubicBezTo>
                <a:cubicBezTo>
                  <a:pt x="4470" y="11731"/>
                  <a:pt x="4452" y="11784"/>
                  <a:pt x="4423" y="11837"/>
                </a:cubicBezTo>
                <a:cubicBezTo>
                  <a:pt x="4298" y="12091"/>
                  <a:pt x="4287" y="12357"/>
                  <a:pt x="4375" y="12617"/>
                </a:cubicBezTo>
                <a:cubicBezTo>
                  <a:pt x="4446" y="12819"/>
                  <a:pt x="4559" y="12978"/>
                  <a:pt x="4783" y="13037"/>
                </a:cubicBezTo>
                <a:cubicBezTo>
                  <a:pt x="4865" y="13059"/>
                  <a:pt x="4933" y="13070"/>
                  <a:pt x="4990" y="13070"/>
                </a:cubicBezTo>
                <a:cubicBezTo>
                  <a:pt x="5168" y="13070"/>
                  <a:pt x="5233" y="12959"/>
                  <a:pt x="5233" y="12694"/>
                </a:cubicBezTo>
                <a:cubicBezTo>
                  <a:pt x="5239" y="12623"/>
                  <a:pt x="5239" y="12547"/>
                  <a:pt x="5150" y="12517"/>
                </a:cubicBezTo>
                <a:cubicBezTo>
                  <a:pt x="5137" y="12513"/>
                  <a:pt x="5125" y="12511"/>
                  <a:pt x="5114" y="12511"/>
                </a:cubicBezTo>
                <a:cubicBezTo>
                  <a:pt x="5059" y="12511"/>
                  <a:pt x="5025" y="12556"/>
                  <a:pt x="4990" y="12606"/>
                </a:cubicBezTo>
                <a:cubicBezTo>
                  <a:pt x="4949" y="12671"/>
                  <a:pt x="4896" y="12730"/>
                  <a:pt x="4825" y="12765"/>
                </a:cubicBezTo>
                <a:cubicBezTo>
                  <a:pt x="4777" y="12793"/>
                  <a:pt x="4737" y="12807"/>
                  <a:pt x="4704" y="12807"/>
                </a:cubicBezTo>
                <a:cubicBezTo>
                  <a:pt x="4637" y="12807"/>
                  <a:pt x="4598" y="12752"/>
                  <a:pt x="4582" y="12641"/>
                </a:cubicBezTo>
                <a:cubicBezTo>
                  <a:pt x="4553" y="12470"/>
                  <a:pt x="4612" y="12316"/>
                  <a:pt x="4700" y="12180"/>
                </a:cubicBezTo>
                <a:cubicBezTo>
                  <a:pt x="4893" y="11896"/>
                  <a:pt x="5165" y="11757"/>
                  <a:pt x="5473" y="11757"/>
                </a:cubicBezTo>
                <a:cubicBezTo>
                  <a:pt x="5543" y="11757"/>
                  <a:pt x="5615" y="11764"/>
                  <a:pt x="5688" y="11778"/>
                </a:cubicBezTo>
                <a:cubicBezTo>
                  <a:pt x="5989" y="11831"/>
                  <a:pt x="6255" y="11985"/>
                  <a:pt x="6380" y="12298"/>
                </a:cubicBezTo>
                <a:cubicBezTo>
                  <a:pt x="6451" y="12470"/>
                  <a:pt x="6468" y="12653"/>
                  <a:pt x="6504" y="12830"/>
                </a:cubicBezTo>
                <a:cubicBezTo>
                  <a:pt x="6610" y="13380"/>
                  <a:pt x="6504" y="13883"/>
                  <a:pt x="6161" y="14332"/>
                </a:cubicBezTo>
                <a:cubicBezTo>
                  <a:pt x="6096" y="14421"/>
                  <a:pt x="6013" y="14492"/>
                  <a:pt x="5924" y="14563"/>
                </a:cubicBezTo>
                <a:cubicBezTo>
                  <a:pt x="5700" y="14722"/>
                  <a:pt x="5440" y="14823"/>
                  <a:pt x="5179" y="14906"/>
                </a:cubicBezTo>
                <a:cubicBezTo>
                  <a:pt x="4819" y="15028"/>
                  <a:pt x="4460" y="15099"/>
                  <a:pt x="4100" y="15099"/>
                </a:cubicBezTo>
                <a:cubicBezTo>
                  <a:pt x="3734" y="15099"/>
                  <a:pt x="3368" y="15026"/>
                  <a:pt x="3004" y="14858"/>
                </a:cubicBezTo>
                <a:cubicBezTo>
                  <a:pt x="2950" y="14858"/>
                  <a:pt x="2903" y="14835"/>
                  <a:pt x="2879" y="14781"/>
                </a:cubicBezTo>
                <a:cubicBezTo>
                  <a:pt x="2850" y="14775"/>
                  <a:pt x="2826" y="14764"/>
                  <a:pt x="2814" y="14734"/>
                </a:cubicBezTo>
                <a:cubicBezTo>
                  <a:pt x="2619" y="14604"/>
                  <a:pt x="2619" y="14604"/>
                  <a:pt x="2726" y="14427"/>
                </a:cubicBezTo>
                <a:cubicBezTo>
                  <a:pt x="2738" y="14350"/>
                  <a:pt x="2785" y="14285"/>
                  <a:pt x="2832" y="14226"/>
                </a:cubicBezTo>
                <a:cubicBezTo>
                  <a:pt x="2838" y="14167"/>
                  <a:pt x="2862" y="14119"/>
                  <a:pt x="2915" y="14090"/>
                </a:cubicBezTo>
                <a:cubicBezTo>
                  <a:pt x="2933" y="14054"/>
                  <a:pt x="2945" y="14019"/>
                  <a:pt x="2962" y="13983"/>
                </a:cubicBezTo>
                <a:cubicBezTo>
                  <a:pt x="3252" y="13498"/>
                  <a:pt x="3483" y="12978"/>
                  <a:pt x="3684" y="12452"/>
                </a:cubicBezTo>
                <a:cubicBezTo>
                  <a:pt x="3755" y="12257"/>
                  <a:pt x="3808" y="12056"/>
                  <a:pt x="3914" y="11873"/>
                </a:cubicBezTo>
                <a:cubicBezTo>
                  <a:pt x="3914" y="11843"/>
                  <a:pt x="3920" y="11813"/>
                  <a:pt x="3944" y="11796"/>
                </a:cubicBezTo>
                <a:cubicBezTo>
                  <a:pt x="4015" y="11601"/>
                  <a:pt x="4080" y="11405"/>
                  <a:pt x="4151" y="11204"/>
                </a:cubicBezTo>
                <a:cubicBezTo>
                  <a:pt x="4151" y="11175"/>
                  <a:pt x="4151" y="11145"/>
                  <a:pt x="4174" y="11128"/>
                </a:cubicBezTo>
                <a:cubicBezTo>
                  <a:pt x="4298" y="10542"/>
                  <a:pt x="4375" y="9963"/>
                  <a:pt x="4233" y="9372"/>
                </a:cubicBezTo>
                <a:cubicBezTo>
                  <a:pt x="4216" y="9312"/>
                  <a:pt x="4198" y="9259"/>
                  <a:pt x="4180" y="9206"/>
                </a:cubicBezTo>
                <a:cubicBezTo>
                  <a:pt x="4139" y="9135"/>
                  <a:pt x="4092" y="9076"/>
                  <a:pt x="4056" y="9005"/>
                </a:cubicBezTo>
                <a:cubicBezTo>
                  <a:pt x="3944" y="8769"/>
                  <a:pt x="3784" y="8579"/>
                  <a:pt x="3589" y="8414"/>
                </a:cubicBezTo>
                <a:cubicBezTo>
                  <a:pt x="3447" y="8296"/>
                  <a:pt x="3447" y="8296"/>
                  <a:pt x="3542" y="8136"/>
                </a:cubicBezTo>
                <a:cubicBezTo>
                  <a:pt x="3559" y="8112"/>
                  <a:pt x="3571" y="8095"/>
                  <a:pt x="3583" y="8071"/>
                </a:cubicBezTo>
                <a:cubicBezTo>
                  <a:pt x="3961" y="7474"/>
                  <a:pt x="4180" y="6829"/>
                  <a:pt x="4263" y="6132"/>
                </a:cubicBezTo>
                <a:cubicBezTo>
                  <a:pt x="4293" y="5895"/>
                  <a:pt x="4263" y="5665"/>
                  <a:pt x="4263" y="5434"/>
                </a:cubicBezTo>
                <a:cubicBezTo>
                  <a:pt x="4233" y="5251"/>
                  <a:pt x="4210" y="5067"/>
                  <a:pt x="4180" y="4884"/>
                </a:cubicBezTo>
                <a:cubicBezTo>
                  <a:pt x="4080" y="4624"/>
                  <a:pt x="4080" y="4624"/>
                  <a:pt x="4334" y="4600"/>
                </a:cubicBezTo>
                <a:cubicBezTo>
                  <a:pt x="4381" y="4571"/>
                  <a:pt x="4440" y="4571"/>
                  <a:pt x="4494" y="4571"/>
                </a:cubicBezTo>
                <a:cubicBezTo>
                  <a:pt x="4512" y="4553"/>
                  <a:pt x="4533" y="4545"/>
                  <a:pt x="4555" y="4545"/>
                </a:cubicBezTo>
                <a:cubicBezTo>
                  <a:pt x="4562" y="4545"/>
                  <a:pt x="4569" y="4546"/>
                  <a:pt x="4576" y="4547"/>
                </a:cubicBezTo>
                <a:cubicBezTo>
                  <a:pt x="4612" y="4541"/>
                  <a:pt x="4653" y="4535"/>
                  <a:pt x="4689" y="4529"/>
                </a:cubicBezTo>
                <a:cubicBezTo>
                  <a:pt x="4716" y="4506"/>
                  <a:pt x="4747" y="4498"/>
                  <a:pt x="4779" y="4498"/>
                </a:cubicBezTo>
                <a:cubicBezTo>
                  <a:pt x="4788" y="4498"/>
                  <a:pt x="4798" y="4499"/>
                  <a:pt x="4807" y="4500"/>
                </a:cubicBezTo>
                <a:cubicBezTo>
                  <a:pt x="4890" y="4482"/>
                  <a:pt x="4967" y="4470"/>
                  <a:pt x="5043" y="4453"/>
                </a:cubicBezTo>
                <a:cubicBezTo>
                  <a:pt x="5156" y="4399"/>
                  <a:pt x="5280" y="4376"/>
                  <a:pt x="5398" y="4346"/>
                </a:cubicBezTo>
                <a:cubicBezTo>
                  <a:pt x="5422" y="4340"/>
                  <a:pt x="5451" y="4334"/>
                  <a:pt x="5475" y="4322"/>
                </a:cubicBezTo>
                <a:cubicBezTo>
                  <a:pt x="5489" y="4304"/>
                  <a:pt x="5509" y="4297"/>
                  <a:pt x="5531" y="4297"/>
                </a:cubicBezTo>
                <a:cubicBezTo>
                  <a:pt x="5538" y="4297"/>
                  <a:pt x="5545" y="4297"/>
                  <a:pt x="5552" y="4299"/>
                </a:cubicBezTo>
                <a:cubicBezTo>
                  <a:pt x="5670" y="4252"/>
                  <a:pt x="5782" y="4192"/>
                  <a:pt x="5907" y="4175"/>
                </a:cubicBezTo>
                <a:cubicBezTo>
                  <a:pt x="5942" y="4145"/>
                  <a:pt x="5983" y="4139"/>
                  <a:pt x="6025" y="4139"/>
                </a:cubicBezTo>
                <a:cubicBezTo>
                  <a:pt x="6114" y="4074"/>
                  <a:pt x="6226" y="4074"/>
                  <a:pt x="6326" y="4039"/>
                </a:cubicBezTo>
                <a:cubicBezTo>
                  <a:pt x="6451" y="3991"/>
                  <a:pt x="6575" y="3956"/>
                  <a:pt x="6687" y="3885"/>
                </a:cubicBezTo>
                <a:cubicBezTo>
                  <a:pt x="6764" y="3826"/>
                  <a:pt x="6841" y="3784"/>
                  <a:pt x="6929" y="3749"/>
                </a:cubicBezTo>
                <a:cubicBezTo>
                  <a:pt x="6935" y="3743"/>
                  <a:pt x="6947" y="3737"/>
                  <a:pt x="6959" y="3737"/>
                </a:cubicBezTo>
                <a:cubicBezTo>
                  <a:pt x="7093" y="3638"/>
                  <a:pt x="7156" y="3590"/>
                  <a:pt x="7215" y="3590"/>
                </a:cubicBezTo>
                <a:cubicBezTo>
                  <a:pt x="7269" y="3590"/>
                  <a:pt x="7319" y="3629"/>
                  <a:pt x="7414" y="3702"/>
                </a:cubicBezTo>
                <a:cubicBezTo>
                  <a:pt x="7491" y="3714"/>
                  <a:pt x="7538" y="3767"/>
                  <a:pt x="7615" y="3790"/>
                </a:cubicBezTo>
                <a:cubicBezTo>
                  <a:pt x="7924" y="3870"/>
                  <a:pt x="8235" y="3901"/>
                  <a:pt x="8546" y="3901"/>
                </a:cubicBezTo>
                <a:cubicBezTo>
                  <a:pt x="8766" y="3901"/>
                  <a:pt x="8986" y="3886"/>
                  <a:pt x="9206" y="3861"/>
                </a:cubicBezTo>
                <a:lnTo>
                  <a:pt x="9247" y="3861"/>
                </a:lnTo>
                <a:cubicBezTo>
                  <a:pt x="9324" y="3832"/>
                  <a:pt x="9401" y="3832"/>
                  <a:pt x="9484" y="3826"/>
                </a:cubicBezTo>
                <a:cubicBezTo>
                  <a:pt x="9608" y="3802"/>
                  <a:pt x="9732" y="3761"/>
                  <a:pt x="9862" y="3749"/>
                </a:cubicBezTo>
                <a:cubicBezTo>
                  <a:pt x="10045" y="3731"/>
                  <a:pt x="10205" y="3648"/>
                  <a:pt x="10376" y="3601"/>
                </a:cubicBezTo>
                <a:cubicBezTo>
                  <a:pt x="10506" y="3566"/>
                  <a:pt x="10636" y="3501"/>
                  <a:pt x="10767" y="3465"/>
                </a:cubicBezTo>
                <a:cubicBezTo>
                  <a:pt x="10802" y="3371"/>
                  <a:pt x="10891" y="3365"/>
                  <a:pt x="10968" y="3329"/>
                </a:cubicBezTo>
                <a:cubicBezTo>
                  <a:pt x="10985" y="3323"/>
                  <a:pt x="11009" y="3311"/>
                  <a:pt x="11027" y="3306"/>
                </a:cubicBezTo>
                <a:cubicBezTo>
                  <a:pt x="11115" y="3235"/>
                  <a:pt x="11216" y="3181"/>
                  <a:pt x="11328" y="3152"/>
                </a:cubicBezTo>
                <a:cubicBezTo>
                  <a:pt x="11346" y="3128"/>
                  <a:pt x="11376" y="3116"/>
                  <a:pt x="11405" y="3116"/>
                </a:cubicBezTo>
                <a:cubicBezTo>
                  <a:pt x="11464" y="3057"/>
                  <a:pt x="11529" y="3022"/>
                  <a:pt x="11600" y="2998"/>
                </a:cubicBezTo>
                <a:cubicBezTo>
                  <a:pt x="11624" y="2969"/>
                  <a:pt x="11653" y="2951"/>
                  <a:pt x="11689" y="2951"/>
                </a:cubicBezTo>
                <a:cubicBezTo>
                  <a:pt x="11730" y="2909"/>
                  <a:pt x="11778" y="2880"/>
                  <a:pt x="11831" y="2862"/>
                </a:cubicBezTo>
                <a:cubicBezTo>
                  <a:pt x="11854" y="2850"/>
                  <a:pt x="11884" y="2838"/>
                  <a:pt x="11908" y="2821"/>
                </a:cubicBezTo>
                <a:cubicBezTo>
                  <a:pt x="11967" y="2768"/>
                  <a:pt x="12032" y="2714"/>
                  <a:pt x="12115" y="2685"/>
                </a:cubicBezTo>
                <a:lnTo>
                  <a:pt x="12126" y="2673"/>
                </a:lnTo>
                <a:cubicBezTo>
                  <a:pt x="12215" y="2596"/>
                  <a:pt x="12316" y="2531"/>
                  <a:pt x="12428" y="2496"/>
                </a:cubicBezTo>
                <a:cubicBezTo>
                  <a:pt x="12428" y="2484"/>
                  <a:pt x="12434" y="2478"/>
                  <a:pt x="12446" y="2478"/>
                </a:cubicBezTo>
                <a:cubicBezTo>
                  <a:pt x="12475" y="2448"/>
                  <a:pt x="12505" y="2413"/>
                  <a:pt x="12540" y="2389"/>
                </a:cubicBezTo>
                <a:cubicBezTo>
                  <a:pt x="12919" y="2159"/>
                  <a:pt x="13303" y="1940"/>
                  <a:pt x="13729" y="1810"/>
                </a:cubicBezTo>
                <a:cubicBezTo>
                  <a:pt x="13977" y="1733"/>
                  <a:pt x="14231" y="1686"/>
                  <a:pt x="14468" y="1579"/>
                </a:cubicBezTo>
                <a:cubicBezTo>
                  <a:pt x="14486" y="1575"/>
                  <a:pt x="14503" y="1573"/>
                  <a:pt x="14519" y="1573"/>
                </a:cubicBezTo>
                <a:cubicBezTo>
                  <a:pt x="14595" y="1573"/>
                  <a:pt x="14643" y="1618"/>
                  <a:pt x="14692" y="1691"/>
                </a:cubicBezTo>
                <a:cubicBezTo>
                  <a:pt x="14935" y="2046"/>
                  <a:pt x="15029" y="2448"/>
                  <a:pt x="15088" y="2862"/>
                </a:cubicBezTo>
                <a:cubicBezTo>
                  <a:pt x="15106" y="2980"/>
                  <a:pt x="15083" y="3093"/>
                  <a:pt x="15035" y="3205"/>
                </a:cubicBezTo>
                <a:cubicBezTo>
                  <a:pt x="14923" y="3459"/>
                  <a:pt x="14763" y="3678"/>
                  <a:pt x="14586" y="3885"/>
                </a:cubicBezTo>
                <a:cubicBezTo>
                  <a:pt x="14367" y="4151"/>
                  <a:pt x="14089" y="4322"/>
                  <a:pt x="13735" y="4346"/>
                </a:cubicBezTo>
                <a:cubicBezTo>
                  <a:pt x="13599" y="4358"/>
                  <a:pt x="13463" y="4382"/>
                  <a:pt x="13327" y="4382"/>
                </a:cubicBezTo>
                <a:cubicBezTo>
                  <a:pt x="13126" y="4382"/>
                  <a:pt x="12919" y="4376"/>
                  <a:pt x="12789" y="4175"/>
                </a:cubicBezTo>
                <a:cubicBezTo>
                  <a:pt x="12706" y="4121"/>
                  <a:pt x="12682" y="4033"/>
                  <a:pt x="12664" y="3938"/>
                </a:cubicBezTo>
                <a:cubicBezTo>
                  <a:pt x="12605" y="3855"/>
                  <a:pt x="12570" y="3767"/>
                  <a:pt x="12623" y="3666"/>
                </a:cubicBezTo>
                <a:cubicBezTo>
                  <a:pt x="12629" y="3412"/>
                  <a:pt x="12700" y="3306"/>
                  <a:pt x="12895" y="3258"/>
                </a:cubicBezTo>
                <a:cubicBezTo>
                  <a:pt x="12907" y="3251"/>
                  <a:pt x="12918" y="3248"/>
                  <a:pt x="12930" y="3248"/>
                </a:cubicBezTo>
                <a:cubicBezTo>
                  <a:pt x="12947" y="3248"/>
                  <a:pt x="12963" y="3256"/>
                  <a:pt x="12978" y="3270"/>
                </a:cubicBezTo>
                <a:cubicBezTo>
                  <a:pt x="13055" y="3282"/>
                  <a:pt x="13102" y="3329"/>
                  <a:pt x="13131" y="3400"/>
                </a:cubicBezTo>
                <a:cubicBezTo>
                  <a:pt x="13179" y="3495"/>
                  <a:pt x="13078" y="3560"/>
                  <a:pt x="13061" y="3654"/>
                </a:cubicBezTo>
                <a:cubicBezTo>
                  <a:pt x="13089" y="3661"/>
                  <a:pt x="13116" y="3664"/>
                  <a:pt x="13142" y="3664"/>
                </a:cubicBezTo>
                <a:cubicBezTo>
                  <a:pt x="13282" y="3664"/>
                  <a:pt x="13398" y="3584"/>
                  <a:pt x="13528" y="3554"/>
                </a:cubicBezTo>
                <a:cubicBezTo>
                  <a:pt x="13539" y="3542"/>
                  <a:pt x="13551" y="3524"/>
                  <a:pt x="13563" y="3507"/>
                </a:cubicBezTo>
                <a:cubicBezTo>
                  <a:pt x="13604" y="3501"/>
                  <a:pt x="13634" y="3477"/>
                  <a:pt x="13652" y="3436"/>
                </a:cubicBezTo>
                <a:cubicBezTo>
                  <a:pt x="13681" y="3406"/>
                  <a:pt x="13711" y="3377"/>
                  <a:pt x="13740" y="3347"/>
                </a:cubicBezTo>
                <a:cubicBezTo>
                  <a:pt x="13782" y="3099"/>
                  <a:pt x="13705" y="2969"/>
                  <a:pt x="13474" y="2874"/>
                </a:cubicBezTo>
                <a:cubicBezTo>
                  <a:pt x="13386" y="2841"/>
                  <a:pt x="13297" y="2802"/>
                  <a:pt x="13195" y="2802"/>
                </a:cubicBezTo>
                <a:cubicBezTo>
                  <a:pt x="13187" y="2802"/>
                  <a:pt x="13180" y="2803"/>
                  <a:pt x="13173" y="2803"/>
                </a:cubicBezTo>
                <a:cubicBezTo>
                  <a:pt x="13148" y="2828"/>
                  <a:pt x="13121" y="2838"/>
                  <a:pt x="13092" y="2838"/>
                </a:cubicBezTo>
                <a:cubicBezTo>
                  <a:pt x="13080" y="2838"/>
                  <a:pt x="13067" y="2836"/>
                  <a:pt x="13055" y="2833"/>
                </a:cubicBezTo>
                <a:cubicBezTo>
                  <a:pt x="12954" y="2862"/>
                  <a:pt x="12854" y="2898"/>
                  <a:pt x="12753" y="2927"/>
                </a:cubicBezTo>
                <a:cubicBezTo>
                  <a:pt x="12724" y="2969"/>
                  <a:pt x="12676" y="2998"/>
                  <a:pt x="12629" y="3016"/>
                </a:cubicBezTo>
                <a:cubicBezTo>
                  <a:pt x="12617" y="3028"/>
                  <a:pt x="12605" y="3034"/>
                  <a:pt x="12599" y="3045"/>
                </a:cubicBezTo>
                <a:cubicBezTo>
                  <a:pt x="12540" y="3093"/>
                  <a:pt x="12487" y="3146"/>
                  <a:pt x="12434" y="3199"/>
                </a:cubicBezTo>
                <a:cubicBezTo>
                  <a:pt x="12422" y="3246"/>
                  <a:pt x="12398" y="3282"/>
                  <a:pt x="12363" y="3317"/>
                </a:cubicBezTo>
                <a:cubicBezTo>
                  <a:pt x="12322" y="3447"/>
                  <a:pt x="12274" y="3578"/>
                  <a:pt x="12233" y="3708"/>
                </a:cubicBezTo>
                <a:cubicBezTo>
                  <a:pt x="12227" y="3773"/>
                  <a:pt x="12239" y="3844"/>
                  <a:pt x="12197" y="3903"/>
                </a:cubicBezTo>
                <a:cubicBezTo>
                  <a:pt x="12191" y="3926"/>
                  <a:pt x="12191" y="3956"/>
                  <a:pt x="12191" y="3980"/>
                </a:cubicBezTo>
                <a:cubicBezTo>
                  <a:pt x="12227" y="4098"/>
                  <a:pt x="12251" y="4222"/>
                  <a:pt x="12310" y="4334"/>
                </a:cubicBezTo>
                <a:cubicBezTo>
                  <a:pt x="12351" y="4364"/>
                  <a:pt x="12381" y="4399"/>
                  <a:pt x="12392" y="4447"/>
                </a:cubicBezTo>
                <a:cubicBezTo>
                  <a:pt x="12416" y="4476"/>
                  <a:pt x="12440" y="4512"/>
                  <a:pt x="12463" y="4541"/>
                </a:cubicBezTo>
                <a:cubicBezTo>
                  <a:pt x="12505" y="4547"/>
                  <a:pt x="12528" y="4571"/>
                  <a:pt x="12546" y="4606"/>
                </a:cubicBezTo>
                <a:cubicBezTo>
                  <a:pt x="12706" y="4730"/>
                  <a:pt x="12865" y="4843"/>
                  <a:pt x="13061" y="4914"/>
                </a:cubicBezTo>
                <a:cubicBezTo>
                  <a:pt x="13137" y="4931"/>
                  <a:pt x="13214" y="4949"/>
                  <a:pt x="13291" y="4967"/>
                </a:cubicBezTo>
                <a:cubicBezTo>
                  <a:pt x="13445" y="4961"/>
                  <a:pt x="13604" y="4961"/>
                  <a:pt x="13758" y="4955"/>
                </a:cubicBezTo>
                <a:cubicBezTo>
                  <a:pt x="13778" y="4941"/>
                  <a:pt x="13801" y="4930"/>
                  <a:pt x="13825" y="4930"/>
                </a:cubicBezTo>
                <a:cubicBezTo>
                  <a:pt x="13831" y="4930"/>
                  <a:pt x="13836" y="4930"/>
                  <a:pt x="13841" y="4931"/>
                </a:cubicBezTo>
                <a:cubicBezTo>
                  <a:pt x="13965" y="4872"/>
                  <a:pt x="14095" y="4872"/>
                  <a:pt x="14231" y="4872"/>
                </a:cubicBezTo>
                <a:cubicBezTo>
                  <a:pt x="14592" y="4707"/>
                  <a:pt x="14893" y="4476"/>
                  <a:pt x="15071" y="4104"/>
                </a:cubicBezTo>
                <a:cubicBezTo>
                  <a:pt x="15201" y="3832"/>
                  <a:pt x="15242" y="3530"/>
                  <a:pt x="15254" y="3229"/>
                </a:cubicBezTo>
                <a:cubicBezTo>
                  <a:pt x="15272" y="2815"/>
                  <a:pt x="15195" y="2413"/>
                  <a:pt x="15041" y="2028"/>
                </a:cubicBezTo>
                <a:cubicBezTo>
                  <a:pt x="15000" y="1922"/>
                  <a:pt x="14947" y="1827"/>
                  <a:pt x="14893" y="1733"/>
                </a:cubicBezTo>
                <a:cubicBezTo>
                  <a:pt x="14858" y="1680"/>
                  <a:pt x="14805" y="1632"/>
                  <a:pt x="14811" y="1556"/>
                </a:cubicBezTo>
                <a:cubicBezTo>
                  <a:pt x="14917" y="1532"/>
                  <a:pt x="15029" y="1544"/>
                  <a:pt x="15136" y="1508"/>
                </a:cubicBezTo>
                <a:cubicBezTo>
                  <a:pt x="15252" y="1508"/>
                  <a:pt x="15368" y="1508"/>
                  <a:pt x="15484" y="1508"/>
                </a:cubicBezTo>
                <a:cubicBezTo>
                  <a:pt x="15717" y="1508"/>
                  <a:pt x="15948" y="1510"/>
                  <a:pt x="16176" y="1526"/>
                </a:cubicBezTo>
                <a:cubicBezTo>
                  <a:pt x="16490" y="1544"/>
                  <a:pt x="16797" y="1597"/>
                  <a:pt x="17087" y="1733"/>
                </a:cubicBezTo>
                <a:cubicBezTo>
                  <a:pt x="17270" y="1810"/>
                  <a:pt x="17400" y="1946"/>
                  <a:pt x="17513" y="2099"/>
                </a:cubicBezTo>
                <a:cubicBezTo>
                  <a:pt x="17578" y="2182"/>
                  <a:pt x="17637" y="2271"/>
                  <a:pt x="17696" y="2354"/>
                </a:cubicBezTo>
                <a:cubicBezTo>
                  <a:pt x="17861" y="2567"/>
                  <a:pt x="17968" y="2809"/>
                  <a:pt x="17997" y="3075"/>
                </a:cubicBezTo>
                <a:cubicBezTo>
                  <a:pt x="18003" y="3105"/>
                  <a:pt x="18009" y="3128"/>
                  <a:pt x="18015" y="3152"/>
                </a:cubicBezTo>
                <a:cubicBezTo>
                  <a:pt x="18045" y="3205"/>
                  <a:pt x="18045" y="3258"/>
                  <a:pt x="18033" y="3311"/>
                </a:cubicBezTo>
                <a:cubicBezTo>
                  <a:pt x="18033" y="3341"/>
                  <a:pt x="18033" y="3365"/>
                  <a:pt x="18033" y="3388"/>
                </a:cubicBezTo>
                <a:cubicBezTo>
                  <a:pt x="18045" y="3483"/>
                  <a:pt x="18056" y="3578"/>
                  <a:pt x="18015" y="3666"/>
                </a:cubicBezTo>
                <a:cubicBezTo>
                  <a:pt x="18009" y="3767"/>
                  <a:pt x="17974" y="3861"/>
                  <a:pt x="17932" y="3950"/>
                </a:cubicBezTo>
                <a:cubicBezTo>
                  <a:pt x="17912" y="4001"/>
                  <a:pt x="17878" y="4035"/>
                  <a:pt x="17822" y="4035"/>
                </a:cubicBezTo>
                <a:cubicBezTo>
                  <a:pt x="17814" y="4035"/>
                  <a:pt x="17806" y="4034"/>
                  <a:pt x="17796" y="4033"/>
                </a:cubicBezTo>
                <a:cubicBezTo>
                  <a:pt x="17699" y="4022"/>
                  <a:pt x="17603" y="4017"/>
                  <a:pt x="17506" y="4017"/>
                </a:cubicBezTo>
                <a:cubicBezTo>
                  <a:pt x="17233" y="4017"/>
                  <a:pt x="16962" y="4056"/>
                  <a:pt x="16691" y="4104"/>
                </a:cubicBezTo>
                <a:cubicBezTo>
                  <a:pt x="16212" y="4181"/>
                  <a:pt x="15757" y="4340"/>
                  <a:pt x="15343" y="4606"/>
                </a:cubicBezTo>
                <a:cubicBezTo>
                  <a:pt x="15236" y="4707"/>
                  <a:pt x="15148" y="4843"/>
                  <a:pt x="15023" y="4931"/>
                </a:cubicBezTo>
                <a:cubicBezTo>
                  <a:pt x="14935" y="5091"/>
                  <a:pt x="14840" y="5245"/>
                  <a:pt x="14817" y="5434"/>
                </a:cubicBezTo>
                <a:cubicBezTo>
                  <a:pt x="14805" y="5582"/>
                  <a:pt x="14840" y="5718"/>
                  <a:pt x="14870" y="5860"/>
                </a:cubicBezTo>
                <a:cubicBezTo>
                  <a:pt x="14899" y="5883"/>
                  <a:pt x="14905" y="5907"/>
                  <a:pt x="14911" y="5937"/>
                </a:cubicBezTo>
                <a:cubicBezTo>
                  <a:pt x="15071" y="6203"/>
                  <a:pt x="15313" y="6333"/>
                  <a:pt x="15603" y="6392"/>
                </a:cubicBezTo>
                <a:cubicBezTo>
                  <a:pt x="15612" y="6390"/>
                  <a:pt x="15620" y="6390"/>
                  <a:pt x="15627" y="6390"/>
                </a:cubicBezTo>
                <a:cubicBezTo>
                  <a:pt x="15650" y="6390"/>
                  <a:pt x="15668" y="6396"/>
                  <a:pt x="15686" y="6410"/>
                </a:cubicBezTo>
                <a:cubicBezTo>
                  <a:pt x="15693" y="6410"/>
                  <a:pt x="15701" y="6410"/>
                  <a:pt x="15708" y="6410"/>
                </a:cubicBezTo>
                <a:cubicBezTo>
                  <a:pt x="16201" y="6410"/>
                  <a:pt x="16613" y="6221"/>
                  <a:pt x="16945" y="5866"/>
                </a:cubicBezTo>
                <a:cubicBezTo>
                  <a:pt x="17034" y="5771"/>
                  <a:pt x="17134" y="5688"/>
                  <a:pt x="17211" y="5588"/>
                </a:cubicBezTo>
                <a:cubicBezTo>
                  <a:pt x="17223" y="5564"/>
                  <a:pt x="17229" y="5540"/>
                  <a:pt x="17246" y="5517"/>
                </a:cubicBezTo>
                <a:cubicBezTo>
                  <a:pt x="17583" y="5138"/>
                  <a:pt x="17861" y="4730"/>
                  <a:pt x="18021" y="4246"/>
                </a:cubicBezTo>
                <a:cubicBezTo>
                  <a:pt x="18042" y="4181"/>
                  <a:pt x="18082" y="4148"/>
                  <a:pt x="18136" y="4148"/>
                </a:cubicBezTo>
                <a:cubicBezTo>
                  <a:pt x="18157" y="4148"/>
                  <a:pt x="18180" y="4153"/>
                  <a:pt x="18204" y="4163"/>
                </a:cubicBezTo>
                <a:cubicBezTo>
                  <a:pt x="18231" y="4162"/>
                  <a:pt x="18258" y="4162"/>
                  <a:pt x="18284" y="4162"/>
                </a:cubicBezTo>
                <a:cubicBezTo>
                  <a:pt x="18465" y="4162"/>
                  <a:pt x="18644" y="4178"/>
                  <a:pt x="18819" y="4204"/>
                </a:cubicBezTo>
                <a:cubicBezTo>
                  <a:pt x="19002" y="4222"/>
                  <a:pt x="19180" y="4228"/>
                  <a:pt x="19363" y="4246"/>
                </a:cubicBezTo>
                <a:cubicBezTo>
                  <a:pt x="19405" y="4246"/>
                  <a:pt x="19452" y="4257"/>
                  <a:pt x="19493" y="4263"/>
                </a:cubicBezTo>
                <a:cubicBezTo>
                  <a:pt x="19765" y="4257"/>
                  <a:pt x="20031" y="4263"/>
                  <a:pt x="20297" y="4246"/>
                </a:cubicBezTo>
                <a:cubicBezTo>
                  <a:pt x="20776" y="4216"/>
                  <a:pt x="21243" y="4127"/>
                  <a:pt x="21698" y="3980"/>
                </a:cubicBezTo>
                <a:cubicBezTo>
                  <a:pt x="21716" y="3956"/>
                  <a:pt x="21740" y="3938"/>
                  <a:pt x="21775" y="3938"/>
                </a:cubicBezTo>
                <a:cubicBezTo>
                  <a:pt x="21793" y="3915"/>
                  <a:pt x="21823" y="3903"/>
                  <a:pt x="21852" y="3897"/>
                </a:cubicBezTo>
                <a:cubicBezTo>
                  <a:pt x="21882" y="3844"/>
                  <a:pt x="21941" y="3826"/>
                  <a:pt x="21988" y="3790"/>
                </a:cubicBezTo>
                <a:cubicBezTo>
                  <a:pt x="22136" y="3660"/>
                  <a:pt x="22272" y="3518"/>
                  <a:pt x="22325" y="3311"/>
                </a:cubicBezTo>
                <a:cubicBezTo>
                  <a:pt x="22307" y="3211"/>
                  <a:pt x="22361" y="3116"/>
                  <a:pt x="22337" y="3010"/>
                </a:cubicBezTo>
                <a:cubicBezTo>
                  <a:pt x="22278" y="2762"/>
                  <a:pt x="22171" y="2555"/>
                  <a:pt x="21988" y="2377"/>
                </a:cubicBezTo>
                <a:cubicBezTo>
                  <a:pt x="21809" y="2250"/>
                  <a:pt x="21624" y="2123"/>
                  <a:pt x="21389" y="2123"/>
                </a:cubicBezTo>
                <a:cubicBezTo>
                  <a:pt x="21384" y="2123"/>
                  <a:pt x="21379" y="2123"/>
                  <a:pt x="21373" y="2123"/>
                </a:cubicBezTo>
                <a:cubicBezTo>
                  <a:pt x="21149" y="2129"/>
                  <a:pt x="20918" y="2105"/>
                  <a:pt x="20711" y="2235"/>
                </a:cubicBezTo>
                <a:cubicBezTo>
                  <a:pt x="20676" y="2259"/>
                  <a:pt x="20622" y="2253"/>
                  <a:pt x="20575" y="2259"/>
                </a:cubicBezTo>
                <a:cubicBezTo>
                  <a:pt x="20510" y="2306"/>
                  <a:pt x="20439" y="2354"/>
                  <a:pt x="20356" y="2365"/>
                </a:cubicBezTo>
                <a:cubicBezTo>
                  <a:pt x="20067" y="2537"/>
                  <a:pt x="19836" y="2768"/>
                  <a:pt x="19688" y="3075"/>
                </a:cubicBezTo>
                <a:cubicBezTo>
                  <a:pt x="19671" y="3205"/>
                  <a:pt x="19629" y="3341"/>
                  <a:pt x="19700" y="3465"/>
                </a:cubicBezTo>
                <a:cubicBezTo>
                  <a:pt x="19712" y="3489"/>
                  <a:pt x="19730" y="3507"/>
                  <a:pt x="19742" y="3530"/>
                </a:cubicBezTo>
                <a:cubicBezTo>
                  <a:pt x="19871" y="3780"/>
                  <a:pt x="19958" y="3838"/>
                  <a:pt x="20112" y="3838"/>
                </a:cubicBezTo>
                <a:cubicBezTo>
                  <a:pt x="20183" y="3838"/>
                  <a:pt x="20269" y="3825"/>
                  <a:pt x="20380" y="3814"/>
                </a:cubicBezTo>
                <a:cubicBezTo>
                  <a:pt x="20457" y="3808"/>
                  <a:pt x="20504" y="3708"/>
                  <a:pt x="20593" y="3702"/>
                </a:cubicBezTo>
                <a:cubicBezTo>
                  <a:pt x="20605" y="3690"/>
                  <a:pt x="20617" y="3678"/>
                  <a:pt x="20628" y="3666"/>
                </a:cubicBezTo>
                <a:cubicBezTo>
                  <a:pt x="20634" y="3542"/>
                  <a:pt x="20522" y="3465"/>
                  <a:pt x="20504" y="3353"/>
                </a:cubicBezTo>
                <a:cubicBezTo>
                  <a:pt x="20463" y="3294"/>
                  <a:pt x="20427" y="3223"/>
                  <a:pt x="20404" y="3152"/>
                </a:cubicBezTo>
                <a:cubicBezTo>
                  <a:pt x="20380" y="3145"/>
                  <a:pt x="20358" y="3141"/>
                  <a:pt x="20337" y="3141"/>
                </a:cubicBezTo>
                <a:cubicBezTo>
                  <a:pt x="20291" y="3141"/>
                  <a:pt x="20251" y="3160"/>
                  <a:pt x="20214" y="3205"/>
                </a:cubicBezTo>
                <a:cubicBezTo>
                  <a:pt x="20144" y="3288"/>
                  <a:pt x="20043" y="3323"/>
                  <a:pt x="19937" y="3329"/>
                </a:cubicBezTo>
                <a:cubicBezTo>
                  <a:pt x="19883" y="3329"/>
                  <a:pt x="19830" y="3300"/>
                  <a:pt x="19866" y="3235"/>
                </a:cubicBezTo>
                <a:cubicBezTo>
                  <a:pt x="19925" y="3134"/>
                  <a:pt x="19948" y="3010"/>
                  <a:pt x="20055" y="2945"/>
                </a:cubicBezTo>
                <a:cubicBezTo>
                  <a:pt x="20386" y="2531"/>
                  <a:pt x="20743" y="2377"/>
                  <a:pt x="21140" y="2377"/>
                </a:cubicBezTo>
                <a:cubicBezTo>
                  <a:pt x="21282" y="2377"/>
                  <a:pt x="21428" y="2396"/>
                  <a:pt x="21580" y="2431"/>
                </a:cubicBezTo>
                <a:cubicBezTo>
                  <a:pt x="21811" y="2484"/>
                  <a:pt x="21982" y="2637"/>
                  <a:pt x="22053" y="2880"/>
                </a:cubicBezTo>
                <a:cubicBezTo>
                  <a:pt x="22083" y="2915"/>
                  <a:pt x="22089" y="2957"/>
                  <a:pt x="22083" y="2998"/>
                </a:cubicBezTo>
                <a:cubicBezTo>
                  <a:pt x="22089" y="3075"/>
                  <a:pt x="22089" y="3158"/>
                  <a:pt x="22077" y="3235"/>
                </a:cubicBezTo>
                <a:cubicBezTo>
                  <a:pt x="22077" y="3294"/>
                  <a:pt x="22071" y="3359"/>
                  <a:pt x="22018" y="3400"/>
                </a:cubicBezTo>
                <a:cubicBezTo>
                  <a:pt x="21929" y="3601"/>
                  <a:pt x="21775" y="3731"/>
                  <a:pt x="21580" y="3826"/>
                </a:cubicBezTo>
                <a:cubicBezTo>
                  <a:pt x="21533" y="3891"/>
                  <a:pt x="21468" y="3926"/>
                  <a:pt x="21379" y="3926"/>
                </a:cubicBezTo>
                <a:cubicBezTo>
                  <a:pt x="21255" y="3980"/>
                  <a:pt x="21125" y="4009"/>
                  <a:pt x="20989" y="4027"/>
                </a:cubicBezTo>
                <a:cubicBezTo>
                  <a:pt x="20924" y="4065"/>
                  <a:pt x="20854" y="4093"/>
                  <a:pt x="20775" y="4093"/>
                </a:cubicBezTo>
                <a:cubicBezTo>
                  <a:pt x="20768" y="4093"/>
                  <a:pt x="20760" y="4092"/>
                  <a:pt x="20753" y="4092"/>
                </a:cubicBezTo>
                <a:cubicBezTo>
                  <a:pt x="20729" y="4098"/>
                  <a:pt x="20699" y="4098"/>
                  <a:pt x="20676" y="4104"/>
                </a:cubicBezTo>
                <a:cubicBezTo>
                  <a:pt x="20658" y="4117"/>
                  <a:pt x="20637" y="4124"/>
                  <a:pt x="20615" y="4124"/>
                </a:cubicBezTo>
                <a:cubicBezTo>
                  <a:pt x="20608" y="4124"/>
                  <a:pt x="20600" y="4123"/>
                  <a:pt x="20593" y="4121"/>
                </a:cubicBezTo>
                <a:cubicBezTo>
                  <a:pt x="20464" y="4138"/>
                  <a:pt x="20335" y="4144"/>
                  <a:pt x="20206" y="4144"/>
                </a:cubicBezTo>
                <a:cubicBezTo>
                  <a:pt x="20021" y="4144"/>
                  <a:pt x="19837" y="4133"/>
                  <a:pt x="19653" y="4133"/>
                </a:cubicBezTo>
                <a:cubicBezTo>
                  <a:pt x="19635" y="4137"/>
                  <a:pt x="19617" y="4138"/>
                  <a:pt x="19598" y="4138"/>
                </a:cubicBezTo>
                <a:cubicBezTo>
                  <a:pt x="19551" y="4138"/>
                  <a:pt x="19505" y="4128"/>
                  <a:pt x="19458" y="4116"/>
                </a:cubicBezTo>
                <a:cubicBezTo>
                  <a:pt x="19416" y="4121"/>
                  <a:pt x="19381" y="4121"/>
                  <a:pt x="19339" y="4121"/>
                </a:cubicBezTo>
                <a:cubicBezTo>
                  <a:pt x="19325" y="4120"/>
                  <a:pt x="19310" y="4120"/>
                  <a:pt x="19295" y="4120"/>
                </a:cubicBezTo>
                <a:cubicBezTo>
                  <a:pt x="19264" y="4120"/>
                  <a:pt x="19234" y="4121"/>
                  <a:pt x="19203" y="4121"/>
                </a:cubicBezTo>
                <a:cubicBezTo>
                  <a:pt x="19156" y="4121"/>
                  <a:pt x="19109" y="4119"/>
                  <a:pt x="19062" y="4104"/>
                </a:cubicBezTo>
                <a:cubicBezTo>
                  <a:pt x="19008" y="4098"/>
                  <a:pt x="18961" y="4098"/>
                  <a:pt x="18908" y="4092"/>
                </a:cubicBezTo>
                <a:cubicBezTo>
                  <a:pt x="18873" y="4089"/>
                  <a:pt x="18839" y="4089"/>
                  <a:pt x="18804" y="4089"/>
                </a:cubicBezTo>
                <a:cubicBezTo>
                  <a:pt x="18772" y="4089"/>
                  <a:pt x="18739" y="4089"/>
                  <a:pt x="18707" y="4089"/>
                </a:cubicBezTo>
                <a:cubicBezTo>
                  <a:pt x="18615" y="4089"/>
                  <a:pt x="18524" y="4085"/>
                  <a:pt x="18435" y="4051"/>
                </a:cubicBezTo>
                <a:lnTo>
                  <a:pt x="18281" y="4051"/>
                </a:lnTo>
                <a:cubicBezTo>
                  <a:pt x="18257" y="4051"/>
                  <a:pt x="18237" y="4052"/>
                  <a:pt x="18220" y="4052"/>
                </a:cubicBezTo>
                <a:cubicBezTo>
                  <a:pt x="18127" y="4052"/>
                  <a:pt x="18128" y="4033"/>
                  <a:pt x="18163" y="3938"/>
                </a:cubicBezTo>
                <a:cubicBezTo>
                  <a:pt x="18163" y="3897"/>
                  <a:pt x="18175" y="3855"/>
                  <a:pt x="18198" y="3820"/>
                </a:cubicBezTo>
                <a:cubicBezTo>
                  <a:pt x="18198" y="3737"/>
                  <a:pt x="18234" y="3666"/>
                  <a:pt x="18252" y="3583"/>
                </a:cubicBezTo>
                <a:cubicBezTo>
                  <a:pt x="18258" y="3241"/>
                  <a:pt x="18281" y="2898"/>
                  <a:pt x="18151" y="2572"/>
                </a:cubicBezTo>
                <a:cubicBezTo>
                  <a:pt x="18110" y="2525"/>
                  <a:pt x="18086" y="2472"/>
                  <a:pt x="18080" y="2413"/>
                </a:cubicBezTo>
                <a:cubicBezTo>
                  <a:pt x="17956" y="2159"/>
                  <a:pt x="17761" y="1975"/>
                  <a:pt x="17524" y="1827"/>
                </a:cubicBezTo>
                <a:cubicBezTo>
                  <a:pt x="17465" y="1792"/>
                  <a:pt x="17424" y="1745"/>
                  <a:pt x="17377" y="1697"/>
                </a:cubicBezTo>
                <a:cubicBezTo>
                  <a:pt x="17341" y="1697"/>
                  <a:pt x="17317" y="1686"/>
                  <a:pt x="17300" y="1662"/>
                </a:cubicBezTo>
                <a:cubicBezTo>
                  <a:pt x="17264" y="1656"/>
                  <a:pt x="17241" y="1650"/>
                  <a:pt x="17217" y="1626"/>
                </a:cubicBezTo>
                <a:cubicBezTo>
                  <a:pt x="17128" y="1626"/>
                  <a:pt x="17057" y="1573"/>
                  <a:pt x="16975" y="1556"/>
                </a:cubicBezTo>
                <a:cubicBezTo>
                  <a:pt x="16572" y="1445"/>
                  <a:pt x="16165" y="1406"/>
                  <a:pt x="15754" y="1406"/>
                </a:cubicBezTo>
                <a:cubicBezTo>
                  <a:pt x="15549" y="1406"/>
                  <a:pt x="15343" y="1416"/>
                  <a:pt x="15136" y="1431"/>
                </a:cubicBezTo>
                <a:cubicBezTo>
                  <a:pt x="15112" y="1425"/>
                  <a:pt x="15083" y="1425"/>
                  <a:pt x="15059" y="1420"/>
                </a:cubicBezTo>
                <a:cubicBezTo>
                  <a:pt x="14994" y="1425"/>
                  <a:pt x="14929" y="1431"/>
                  <a:pt x="14864" y="1437"/>
                </a:cubicBezTo>
                <a:cubicBezTo>
                  <a:pt x="14837" y="1447"/>
                  <a:pt x="14812" y="1452"/>
                  <a:pt x="14791" y="1452"/>
                </a:cubicBezTo>
                <a:cubicBezTo>
                  <a:pt x="14709" y="1452"/>
                  <a:pt x="14663" y="1388"/>
                  <a:pt x="14621" y="1313"/>
                </a:cubicBezTo>
                <a:cubicBezTo>
                  <a:pt x="14574" y="1284"/>
                  <a:pt x="14556" y="1242"/>
                  <a:pt x="14545" y="1195"/>
                </a:cubicBezTo>
                <a:cubicBezTo>
                  <a:pt x="14379" y="1012"/>
                  <a:pt x="14213" y="840"/>
                  <a:pt x="14024" y="686"/>
                </a:cubicBezTo>
                <a:cubicBezTo>
                  <a:pt x="13947" y="633"/>
                  <a:pt x="13876" y="580"/>
                  <a:pt x="13800" y="521"/>
                </a:cubicBezTo>
                <a:cubicBezTo>
                  <a:pt x="13699" y="503"/>
                  <a:pt x="13616" y="450"/>
                  <a:pt x="13551" y="373"/>
                </a:cubicBezTo>
                <a:cubicBezTo>
                  <a:pt x="13321" y="296"/>
                  <a:pt x="13084" y="219"/>
                  <a:pt x="12854" y="142"/>
                </a:cubicBezTo>
                <a:cubicBezTo>
                  <a:pt x="12806" y="128"/>
                  <a:pt x="12758" y="95"/>
                  <a:pt x="12707" y="95"/>
                </a:cubicBezTo>
                <a:cubicBezTo>
                  <a:pt x="12695" y="95"/>
                  <a:pt x="12683" y="96"/>
                  <a:pt x="12670" y="101"/>
                </a:cubicBezTo>
                <a:cubicBezTo>
                  <a:pt x="12670" y="107"/>
                  <a:pt x="12670" y="107"/>
                  <a:pt x="12670" y="107"/>
                </a:cubicBezTo>
                <a:cubicBezTo>
                  <a:pt x="12664" y="101"/>
                  <a:pt x="12659" y="101"/>
                  <a:pt x="12653" y="101"/>
                </a:cubicBezTo>
                <a:cubicBezTo>
                  <a:pt x="12564" y="60"/>
                  <a:pt x="12469" y="48"/>
                  <a:pt x="12369" y="48"/>
                </a:cubicBezTo>
                <a:cubicBezTo>
                  <a:pt x="12256" y="42"/>
                  <a:pt x="12150" y="30"/>
                  <a:pt x="12038" y="24"/>
                </a:cubicBezTo>
                <a:cubicBezTo>
                  <a:pt x="11979" y="33"/>
                  <a:pt x="11924" y="41"/>
                  <a:pt x="11867" y="41"/>
                </a:cubicBezTo>
                <a:cubicBezTo>
                  <a:pt x="11843" y="41"/>
                  <a:pt x="11820" y="39"/>
                  <a:pt x="11795" y="36"/>
                </a:cubicBezTo>
                <a:cubicBezTo>
                  <a:pt x="11476" y="72"/>
                  <a:pt x="11157" y="107"/>
                  <a:pt x="10843" y="166"/>
                </a:cubicBezTo>
                <a:cubicBezTo>
                  <a:pt x="10778" y="184"/>
                  <a:pt x="10702" y="178"/>
                  <a:pt x="10648" y="237"/>
                </a:cubicBezTo>
                <a:cubicBezTo>
                  <a:pt x="10636" y="231"/>
                  <a:pt x="10631" y="231"/>
                  <a:pt x="10613" y="231"/>
                </a:cubicBezTo>
                <a:cubicBezTo>
                  <a:pt x="10536" y="249"/>
                  <a:pt x="10459" y="278"/>
                  <a:pt x="10376" y="308"/>
                </a:cubicBezTo>
                <a:cubicBezTo>
                  <a:pt x="10353" y="320"/>
                  <a:pt x="10329" y="326"/>
                  <a:pt x="10305" y="338"/>
                </a:cubicBezTo>
                <a:cubicBezTo>
                  <a:pt x="10264" y="355"/>
                  <a:pt x="10217" y="367"/>
                  <a:pt x="10187" y="391"/>
                </a:cubicBezTo>
                <a:cubicBezTo>
                  <a:pt x="10175" y="397"/>
                  <a:pt x="10169" y="403"/>
                  <a:pt x="10169" y="409"/>
                </a:cubicBezTo>
                <a:cubicBezTo>
                  <a:pt x="10160" y="404"/>
                  <a:pt x="10151" y="402"/>
                  <a:pt x="10142" y="402"/>
                </a:cubicBezTo>
                <a:cubicBezTo>
                  <a:pt x="10104" y="402"/>
                  <a:pt x="10067" y="436"/>
                  <a:pt x="10033" y="450"/>
                </a:cubicBezTo>
                <a:cubicBezTo>
                  <a:pt x="9945" y="474"/>
                  <a:pt x="9862" y="509"/>
                  <a:pt x="9785" y="556"/>
                </a:cubicBezTo>
                <a:cubicBezTo>
                  <a:pt x="9744" y="562"/>
                  <a:pt x="9708" y="574"/>
                  <a:pt x="9679" y="604"/>
                </a:cubicBezTo>
                <a:cubicBezTo>
                  <a:pt x="9667" y="604"/>
                  <a:pt x="9649" y="598"/>
                  <a:pt x="9637" y="598"/>
                </a:cubicBezTo>
                <a:cubicBezTo>
                  <a:pt x="9620" y="621"/>
                  <a:pt x="9590" y="639"/>
                  <a:pt x="9560" y="639"/>
                </a:cubicBezTo>
                <a:cubicBezTo>
                  <a:pt x="9513" y="669"/>
                  <a:pt x="9472" y="692"/>
                  <a:pt x="9424" y="722"/>
                </a:cubicBezTo>
                <a:cubicBezTo>
                  <a:pt x="9407" y="728"/>
                  <a:pt x="9395" y="734"/>
                  <a:pt x="9389" y="757"/>
                </a:cubicBezTo>
                <a:cubicBezTo>
                  <a:pt x="9383" y="755"/>
                  <a:pt x="9377" y="754"/>
                  <a:pt x="9371" y="754"/>
                </a:cubicBezTo>
                <a:cubicBezTo>
                  <a:pt x="9346" y="754"/>
                  <a:pt x="9318" y="771"/>
                  <a:pt x="9294" y="781"/>
                </a:cubicBezTo>
                <a:lnTo>
                  <a:pt x="9288" y="781"/>
                </a:lnTo>
                <a:cubicBezTo>
                  <a:pt x="9229" y="799"/>
                  <a:pt x="9170" y="805"/>
                  <a:pt x="9152" y="876"/>
                </a:cubicBezTo>
                <a:cubicBezTo>
                  <a:pt x="9143" y="873"/>
                  <a:pt x="9133" y="873"/>
                  <a:pt x="9124" y="873"/>
                </a:cubicBezTo>
                <a:cubicBezTo>
                  <a:pt x="9056" y="873"/>
                  <a:pt x="9002" y="924"/>
                  <a:pt x="8940" y="935"/>
                </a:cubicBezTo>
                <a:cubicBezTo>
                  <a:pt x="8839" y="976"/>
                  <a:pt x="8750" y="1041"/>
                  <a:pt x="8644" y="1059"/>
                </a:cubicBezTo>
                <a:cubicBezTo>
                  <a:pt x="8614" y="994"/>
                  <a:pt x="8609" y="935"/>
                  <a:pt x="8614" y="881"/>
                </a:cubicBezTo>
                <a:cubicBezTo>
                  <a:pt x="8573" y="793"/>
                  <a:pt x="8585" y="698"/>
                  <a:pt x="8573" y="604"/>
                </a:cubicBezTo>
                <a:cubicBezTo>
                  <a:pt x="8538" y="574"/>
                  <a:pt x="8526" y="527"/>
                  <a:pt x="8520" y="485"/>
                </a:cubicBezTo>
                <a:cubicBezTo>
                  <a:pt x="8473" y="273"/>
                  <a:pt x="8348" y="131"/>
                  <a:pt x="8153" y="48"/>
                </a:cubicBezTo>
                <a:cubicBezTo>
                  <a:pt x="8136" y="42"/>
                  <a:pt x="8124" y="24"/>
                  <a:pt x="8106" y="12"/>
                </a:cubicBezTo>
                <a:cubicBezTo>
                  <a:pt x="8065" y="4"/>
                  <a:pt x="8025" y="0"/>
                  <a:pt x="79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24"/>
          <p:cNvSpPr/>
          <p:nvPr/>
        </p:nvSpPr>
        <p:spPr>
          <a:xfrm flipH="1">
            <a:off x="7688155" y="399500"/>
            <a:ext cx="876495" cy="956654"/>
          </a:xfrm>
          <a:custGeom>
            <a:avLst/>
            <a:gdLst/>
            <a:ahLst/>
            <a:cxnLst/>
            <a:rect l="l" t="t" r="r" b="b"/>
            <a:pathLst>
              <a:path w="22361" h="24406" extrusionOk="0">
                <a:moveTo>
                  <a:pt x="8411" y="807"/>
                </a:moveTo>
                <a:cubicBezTo>
                  <a:pt x="8423" y="807"/>
                  <a:pt x="8436" y="811"/>
                  <a:pt x="8443" y="822"/>
                </a:cubicBezTo>
                <a:cubicBezTo>
                  <a:pt x="8449" y="852"/>
                  <a:pt x="8425" y="870"/>
                  <a:pt x="8402" y="870"/>
                </a:cubicBezTo>
                <a:cubicBezTo>
                  <a:pt x="8397" y="871"/>
                  <a:pt x="8393" y="872"/>
                  <a:pt x="8388" y="872"/>
                </a:cubicBezTo>
                <a:cubicBezTo>
                  <a:pt x="8375" y="872"/>
                  <a:pt x="8363" y="865"/>
                  <a:pt x="8354" y="852"/>
                </a:cubicBezTo>
                <a:cubicBezTo>
                  <a:pt x="8354" y="828"/>
                  <a:pt x="8372" y="816"/>
                  <a:pt x="8390" y="811"/>
                </a:cubicBezTo>
                <a:cubicBezTo>
                  <a:pt x="8396" y="808"/>
                  <a:pt x="8404" y="807"/>
                  <a:pt x="8411" y="807"/>
                </a:cubicBezTo>
                <a:close/>
                <a:moveTo>
                  <a:pt x="8439" y="1395"/>
                </a:moveTo>
                <a:cubicBezTo>
                  <a:pt x="8451" y="1395"/>
                  <a:pt x="8464" y="1399"/>
                  <a:pt x="8478" y="1408"/>
                </a:cubicBezTo>
                <a:cubicBezTo>
                  <a:pt x="8484" y="1408"/>
                  <a:pt x="8490" y="1431"/>
                  <a:pt x="8484" y="1437"/>
                </a:cubicBezTo>
                <a:cubicBezTo>
                  <a:pt x="8467" y="1454"/>
                  <a:pt x="8448" y="1464"/>
                  <a:pt x="8424" y="1464"/>
                </a:cubicBezTo>
                <a:cubicBezTo>
                  <a:pt x="8407" y="1464"/>
                  <a:pt x="8388" y="1459"/>
                  <a:pt x="8366" y="1449"/>
                </a:cubicBezTo>
                <a:cubicBezTo>
                  <a:pt x="8387" y="1416"/>
                  <a:pt x="8410" y="1395"/>
                  <a:pt x="8439" y="1395"/>
                </a:cubicBezTo>
                <a:close/>
                <a:moveTo>
                  <a:pt x="8313" y="1709"/>
                </a:moveTo>
                <a:cubicBezTo>
                  <a:pt x="8331" y="1709"/>
                  <a:pt x="8354" y="1715"/>
                  <a:pt x="8348" y="1739"/>
                </a:cubicBezTo>
                <a:cubicBezTo>
                  <a:pt x="8348" y="1762"/>
                  <a:pt x="8325" y="1780"/>
                  <a:pt x="8301" y="1780"/>
                </a:cubicBezTo>
                <a:cubicBezTo>
                  <a:pt x="8283" y="1780"/>
                  <a:pt x="8260" y="1780"/>
                  <a:pt x="8260" y="1757"/>
                </a:cubicBezTo>
                <a:cubicBezTo>
                  <a:pt x="8266" y="1733"/>
                  <a:pt x="8289" y="1721"/>
                  <a:pt x="8313" y="1709"/>
                </a:cubicBezTo>
                <a:close/>
                <a:moveTo>
                  <a:pt x="7799" y="236"/>
                </a:moveTo>
                <a:cubicBezTo>
                  <a:pt x="7967" y="236"/>
                  <a:pt x="8103" y="348"/>
                  <a:pt x="8147" y="544"/>
                </a:cubicBezTo>
                <a:cubicBezTo>
                  <a:pt x="8189" y="722"/>
                  <a:pt x="8189" y="905"/>
                  <a:pt x="8189" y="1088"/>
                </a:cubicBezTo>
                <a:cubicBezTo>
                  <a:pt x="8189" y="1242"/>
                  <a:pt x="8147" y="1366"/>
                  <a:pt x="8000" y="1431"/>
                </a:cubicBezTo>
                <a:cubicBezTo>
                  <a:pt x="7935" y="1461"/>
                  <a:pt x="7881" y="1490"/>
                  <a:pt x="7840" y="1544"/>
                </a:cubicBezTo>
                <a:cubicBezTo>
                  <a:pt x="7781" y="1556"/>
                  <a:pt x="7716" y="1579"/>
                  <a:pt x="7716" y="1662"/>
                </a:cubicBezTo>
                <a:cubicBezTo>
                  <a:pt x="7701" y="1652"/>
                  <a:pt x="7688" y="1648"/>
                  <a:pt x="7676" y="1648"/>
                </a:cubicBezTo>
                <a:cubicBezTo>
                  <a:pt x="7639" y="1648"/>
                  <a:pt x="7611" y="1686"/>
                  <a:pt x="7580" y="1703"/>
                </a:cubicBezTo>
                <a:cubicBezTo>
                  <a:pt x="7497" y="1751"/>
                  <a:pt x="7420" y="1804"/>
                  <a:pt x="7343" y="1857"/>
                </a:cubicBezTo>
                <a:cubicBezTo>
                  <a:pt x="7331" y="1875"/>
                  <a:pt x="7314" y="1887"/>
                  <a:pt x="7308" y="1904"/>
                </a:cubicBezTo>
                <a:cubicBezTo>
                  <a:pt x="7296" y="1910"/>
                  <a:pt x="7290" y="1916"/>
                  <a:pt x="7284" y="1916"/>
                </a:cubicBezTo>
                <a:cubicBezTo>
                  <a:pt x="7266" y="1928"/>
                  <a:pt x="7255" y="1934"/>
                  <a:pt x="7243" y="1946"/>
                </a:cubicBezTo>
                <a:cubicBezTo>
                  <a:pt x="7154" y="1981"/>
                  <a:pt x="7089" y="2052"/>
                  <a:pt x="7030" y="2123"/>
                </a:cubicBezTo>
                <a:cubicBezTo>
                  <a:pt x="6918" y="2206"/>
                  <a:pt x="6799" y="2283"/>
                  <a:pt x="6681" y="2371"/>
                </a:cubicBezTo>
                <a:cubicBezTo>
                  <a:pt x="6616" y="2034"/>
                  <a:pt x="6652" y="1691"/>
                  <a:pt x="6782" y="1378"/>
                </a:cubicBezTo>
                <a:cubicBezTo>
                  <a:pt x="6888" y="1124"/>
                  <a:pt x="7018" y="887"/>
                  <a:pt x="7172" y="657"/>
                </a:cubicBezTo>
                <a:cubicBezTo>
                  <a:pt x="7290" y="485"/>
                  <a:pt x="7438" y="355"/>
                  <a:pt x="7627" y="273"/>
                </a:cubicBezTo>
                <a:cubicBezTo>
                  <a:pt x="7687" y="248"/>
                  <a:pt x="7745" y="236"/>
                  <a:pt x="7799" y="236"/>
                </a:cubicBezTo>
                <a:close/>
                <a:moveTo>
                  <a:pt x="2613" y="2797"/>
                </a:moveTo>
                <a:cubicBezTo>
                  <a:pt x="2708" y="2797"/>
                  <a:pt x="2655" y="2844"/>
                  <a:pt x="2649" y="2880"/>
                </a:cubicBezTo>
                <a:cubicBezTo>
                  <a:pt x="2631" y="2875"/>
                  <a:pt x="2614" y="2873"/>
                  <a:pt x="2597" y="2873"/>
                </a:cubicBezTo>
                <a:cubicBezTo>
                  <a:pt x="2574" y="2873"/>
                  <a:pt x="2551" y="2876"/>
                  <a:pt x="2531" y="2880"/>
                </a:cubicBezTo>
                <a:cubicBezTo>
                  <a:pt x="2537" y="2838"/>
                  <a:pt x="2554" y="2803"/>
                  <a:pt x="2613" y="2797"/>
                </a:cubicBezTo>
                <a:close/>
                <a:moveTo>
                  <a:pt x="2649" y="2886"/>
                </a:moveTo>
                <a:cubicBezTo>
                  <a:pt x="2678" y="2909"/>
                  <a:pt x="2749" y="2880"/>
                  <a:pt x="2743" y="2939"/>
                </a:cubicBezTo>
                <a:cubicBezTo>
                  <a:pt x="2743" y="2980"/>
                  <a:pt x="2690" y="2980"/>
                  <a:pt x="2655" y="2992"/>
                </a:cubicBezTo>
                <a:cubicBezTo>
                  <a:pt x="2655" y="2992"/>
                  <a:pt x="2649" y="2998"/>
                  <a:pt x="2649" y="2998"/>
                </a:cubicBezTo>
                <a:cubicBezTo>
                  <a:pt x="2649" y="2963"/>
                  <a:pt x="2649" y="2921"/>
                  <a:pt x="2649" y="2886"/>
                </a:cubicBezTo>
                <a:close/>
                <a:moveTo>
                  <a:pt x="13545" y="3122"/>
                </a:moveTo>
                <a:cubicBezTo>
                  <a:pt x="13569" y="3128"/>
                  <a:pt x="13604" y="3140"/>
                  <a:pt x="13593" y="3170"/>
                </a:cubicBezTo>
                <a:cubicBezTo>
                  <a:pt x="13588" y="3196"/>
                  <a:pt x="13564" y="3200"/>
                  <a:pt x="13539" y="3200"/>
                </a:cubicBezTo>
                <a:cubicBezTo>
                  <a:pt x="13531" y="3200"/>
                  <a:pt x="13523" y="3199"/>
                  <a:pt x="13516" y="3199"/>
                </a:cubicBezTo>
                <a:cubicBezTo>
                  <a:pt x="13498" y="3199"/>
                  <a:pt x="13480" y="3187"/>
                  <a:pt x="13480" y="3170"/>
                </a:cubicBezTo>
                <a:cubicBezTo>
                  <a:pt x="13480" y="3128"/>
                  <a:pt x="13516" y="3122"/>
                  <a:pt x="13545" y="3122"/>
                </a:cubicBezTo>
                <a:close/>
                <a:moveTo>
                  <a:pt x="8087" y="1509"/>
                </a:moveTo>
                <a:cubicBezTo>
                  <a:pt x="8113" y="1509"/>
                  <a:pt x="8131" y="1522"/>
                  <a:pt x="8124" y="1567"/>
                </a:cubicBezTo>
                <a:cubicBezTo>
                  <a:pt x="8076" y="1810"/>
                  <a:pt x="8053" y="2064"/>
                  <a:pt x="7958" y="2289"/>
                </a:cubicBezTo>
                <a:cubicBezTo>
                  <a:pt x="7810" y="2620"/>
                  <a:pt x="7586" y="2904"/>
                  <a:pt x="7326" y="3152"/>
                </a:cubicBezTo>
                <a:cubicBezTo>
                  <a:pt x="7271" y="3207"/>
                  <a:pt x="7233" y="3233"/>
                  <a:pt x="7194" y="3233"/>
                </a:cubicBezTo>
                <a:cubicBezTo>
                  <a:pt x="7156" y="3233"/>
                  <a:pt x="7117" y="3210"/>
                  <a:pt x="7060" y="3164"/>
                </a:cubicBezTo>
                <a:cubicBezTo>
                  <a:pt x="6888" y="3034"/>
                  <a:pt x="6805" y="2844"/>
                  <a:pt x="6723" y="2649"/>
                </a:cubicBezTo>
                <a:cubicBezTo>
                  <a:pt x="6687" y="2555"/>
                  <a:pt x="6705" y="2507"/>
                  <a:pt x="6782" y="2448"/>
                </a:cubicBezTo>
                <a:cubicBezTo>
                  <a:pt x="6906" y="2360"/>
                  <a:pt x="7042" y="2277"/>
                  <a:pt x="7142" y="2153"/>
                </a:cubicBezTo>
                <a:cubicBezTo>
                  <a:pt x="7195" y="2117"/>
                  <a:pt x="7255" y="2082"/>
                  <a:pt x="7296" y="2028"/>
                </a:cubicBezTo>
                <a:cubicBezTo>
                  <a:pt x="7308" y="2017"/>
                  <a:pt x="7326" y="2005"/>
                  <a:pt x="7337" y="1993"/>
                </a:cubicBezTo>
                <a:cubicBezTo>
                  <a:pt x="7349" y="1987"/>
                  <a:pt x="7355" y="1975"/>
                  <a:pt x="7361" y="1969"/>
                </a:cubicBezTo>
                <a:cubicBezTo>
                  <a:pt x="7367" y="1963"/>
                  <a:pt x="7379" y="1963"/>
                  <a:pt x="7385" y="1958"/>
                </a:cubicBezTo>
                <a:cubicBezTo>
                  <a:pt x="7503" y="1881"/>
                  <a:pt x="7615" y="1810"/>
                  <a:pt x="7728" y="1733"/>
                </a:cubicBezTo>
                <a:cubicBezTo>
                  <a:pt x="7739" y="1727"/>
                  <a:pt x="7751" y="1715"/>
                  <a:pt x="7757" y="1703"/>
                </a:cubicBezTo>
                <a:cubicBezTo>
                  <a:pt x="7757" y="1703"/>
                  <a:pt x="7763" y="1703"/>
                  <a:pt x="7769" y="1697"/>
                </a:cubicBezTo>
                <a:cubicBezTo>
                  <a:pt x="7810" y="1680"/>
                  <a:pt x="7852" y="1650"/>
                  <a:pt x="7893" y="1626"/>
                </a:cubicBezTo>
                <a:cubicBezTo>
                  <a:pt x="7893" y="1621"/>
                  <a:pt x="7899" y="1615"/>
                  <a:pt x="7899" y="1609"/>
                </a:cubicBezTo>
                <a:cubicBezTo>
                  <a:pt x="7905" y="1609"/>
                  <a:pt x="7905" y="1603"/>
                  <a:pt x="7911" y="1603"/>
                </a:cubicBezTo>
                <a:cubicBezTo>
                  <a:pt x="7964" y="1597"/>
                  <a:pt x="8000" y="1561"/>
                  <a:pt x="8029" y="1520"/>
                </a:cubicBezTo>
                <a:cubicBezTo>
                  <a:pt x="8048" y="1515"/>
                  <a:pt x="8070" y="1509"/>
                  <a:pt x="8087" y="1509"/>
                </a:cubicBezTo>
                <a:close/>
                <a:moveTo>
                  <a:pt x="13488" y="3380"/>
                </a:moveTo>
                <a:cubicBezTo>
                  <a:pt x="13512" y="3380"/>
                  <a:pt x="13536" y="3393"/>
                  <a:pt x="13563" y="3430"/>
                </a:cubicBezTo>
                <a:cubicBezTo>
                  <a:pt x="13551" y="3442"/>
                  <a:pt x="13534" y="3453"/>
                  <a:pt x="13522" y="3465"/>
                </a:cubicBezTo>
                <a:cubicBezTo>
                  <a:pt x="13489" y="3475"/>
                  <a:pt x="13458" y="3498"/>
                  <a:pt x="13428" y="3498"/>
                </a:cubicBezTo>
                <a:cubicBezTo>
                  <a:pt x="13404" y="3498"/>
                  <a:pt x="13380" y="3483"/>
                  <a:pt x="13356" y="3436"/>
                </a:cubicBezTo>
                <a:cubicBezTo>
                  <a:pt x="13402" y="3424"/>
                  <a:pt x="13444" y="3380"/>
                  <a:pt x="13488" y="3380"/>
                </a:cubicBezTo>
                <a:close/>
                <a:moveTo>
                  <a:pt x="20492" y="3589"/>
                </a:moveTo>
                <a:cubicBezTo>
                  <a:pt x="20504" y="3589"/>
                  <a:pt x="20510" y="3601"/>
                  <a:pt x="20522" y="3607"/>
                </a:cubicBezTo>
                <a:cubicBezTo>
                  <a:pt x="20510" y="3613"/>
                  <a:pt x="20504" y="3625"/>
                  <a:pt x="20498" y="3625"/>
                </a:cubicBezTo>
                <a:cubicBezTo>
                  <a:pt x="20496" y="3626"/>
                  <a:pt x="20494" y="3626"/>
                  <a:pt x="20492" y="3626"/>
                </a:cubicBezTo>
                <a:cubicBezTo>
                  <a:pt x="20482" y="3626"/>
                  <a:pt x="20474" y="3618"/>
                  <a:pt x="20469" y="3613"/>
                </a:cubicBezTo>
                <a:cubicBezTo>
                  <a:pt x="20475" y="3607"/>
                  <a:pt x="20486" y="3595"/>
                  <a:pt x="20492" y="3589"/>
                </a:cubicBezTo>
                <a:close/>
                <a:moveTo>
                  <a:pt x="12664" y="160"/>
                </a:moveTo>
                <a:cubicBezTo>
                  <a:pt x="12670" y="166"/>
                  <a:pt x="12676" y="166"/>
                  <a:pt x="12682" y="172"/>
                </a:cubicBezTo>
                <a:cubicBezTo>
                  <a:pt x="12765" y="278"/>
                  <a:pt x="12901" y="290"/>
                  <a:pt x="13019" y="326"/>
                </a:cubicBezTo>
                <a:cubicBezTo>
                  <a:pt x="13616" y="515"/>
                  <a:pt x="14107" y="834"/>
                  <a:pt x="14468" y="1354"/>
                </a:cubicBezTo>
                <a:cubicBezTo>
                  <a:pt x="14509" y="1408"/>
                  <a:pt x="14539" y="1455"/>
                  <a:pt x="14468" y="1502"/>
                </a:cubicBezTo>
                <a:cubicBezTo>
                  <a:pt x="14048" y="1585"/>
                  <a:pt x="13646" y="1715"/>
                  <a:pt x="13256" y="1887"/>
                </a:cubicBezTo>
                <a:cubicBezTo>
                  <a:pt x="12694" y="2129"/>
                  <a:pt x="12203" y="2490"/>
                  <a:pt x="11683" y="2797"/>
                </a:cubicBezTo>
                <a:cubicBezTo>
                  <a:pt x="11328" y="3004"/>
                  <a:pt x="10968" y="3199"/>
                  <a:pt x="10583" y="3347"/>
                </a:cubicBezTo>
                <a:cubicBezTo>
                  <a:pt x="10305" y="3453"/>
                  <a:pt x="10016" y="3512"/>
                  <a:pt x="9732" y="3583"/>
                </a:cubicBezTo>
                <a:cubicBezTo>
                  <a:pt x="9440" y="3658"/>
                  <a:pt x="9151" y="3695"/>
                  <a:pt x="8861" y="3695"/>
                </a:cubicBezTo>
                <a:cubicBezTo>
                  <a:pt x="8622" y="3695"/>
                  <a:pt x="8382" y="3670"/>
                  <a:pt x="8141" y="3619"/>
                </a:cubicBezTo>
                <a:cubicBezTo>
                  <a:pt x="7911" y="3572"/>
                  <a:pt x="7674" y="3542"/>
                  <a:pt x="7479" y="3377"/>
                </a:cubicBezTo>
                <a:cubicBezTo>
                  <a:pt x="7509" y="3341"/>
                  <a:pt x="7527" y="3306"/>
                  <a:pt x="7556" y="3282"/>
                </a:cubicBezTo>
                <a:cubicBezTo>
                  <a:pt x="7745" y="3128"/>
                  <a:pt x="7887" y="2933"/>
                  <a:pt x="8035" y="2738"/>
                </a:cubicBezTo>
                <a:cubicBezTo>
                  <a:pt x="8337" y="2336"/>
                  <a:pt x="8544" y="1887"/>
                  <a:pt x="8614" y="1384"/>
                </a:cubicBezTo>
                <a:cubicBezTo>
                  <a:pt x="8638" y="1230"/>
                  <a:pt x="8703" y="1153"/>
                  <a:pt x="8833" y="1106"/>
                </a:cubicBezTo>
                <a:cubicBezTo>
                  <a:pt x="8898" y="1083"/>
                  <a:pt x="8957" y="1059"/>
                  <a:pt x="9016" y="1029"/>
                </a:cubicBezTo>
                <a:cubicBezTo>
                  <a:pt x="9070" y="1000"/>
                  <a:pt x="9129" y="988"/>
                  <a:pt x="9176" y="941"/>
                </a:cubicBezTo>
                <a:cubicBezTo>
                  <a:pt x="9218" y="941"/>
                  <a:pt x="9253" y="917"/>
                  <a:pt x="9288" y="881"/>
                </a:cubicBezTo>
                <a:cubicBezTo>
                  <a:pt x="9306" y="881"/>
                  <a:pt x="9324" y="876"/>
                  <a:pt x="9342" y="870"/>
                </a:cubicBezTo>
                <a:cubicBezTo>
                  <a:pt x="9365" y="858"/>
                  <a:pt x="9395" y="846"/>
                  <a:pt x="9413" y="828"/>
                </a:cubicBezTo>
                <a:cubicBezTo>
                  <a:pt x="9419" y="828"/>
                  <a:pt x="9430" y="822"/>
                  <a:pt x="9442" y="822"/>
                </a:cubicBezTo>
                <a:cubicBezTo>
                  <a:pt x="9543" y="793"/>
                  <a:pt x="9643" y="751"/>
                  <a:pt x="9726" y="686"/>
                </a:cubicBezTo>
                <a:cubicBezTo>
                  <a:pt x="9785" y="680"/>
                  <a:pt x="9832" y="657"/>
                  <a:pt x="9880" y="621"/>
                </a:cubicBezTo>
                <a:cubicBezTo>
                  <a:pt x="9957" y="610"/>
                  <a:pt x="10022" y="580"/>
                  <a:pt x="10081" y="533"/>
                </a:cubicBezTo>
                <a:cubicBezTo>
                  <a:pt x="10134" y="515"/>
                  <a:pt x="10205" y="533"/>
                  <a:pt x="10211" y="444"/>
                </a:cubicBezTo>
                <a:cubicBezTo>
                  <a:pt x="10223" y="461"/>
                  <a:pt x="10236" y="467"/>
                  <a:pt x="10249" y="467"/>
                </a:cubicBezTo>
                <a:cubicBezTo>
                  <a:pt x="10268" y="467"/>
                  <a:pt x="10288" y="454"/>
                  <a:pt x="10305" y="444"/>
                </a:cubicBezTo>
                <a:cubicBezTo>
                  <a:pt x="10310" y="445"/>
                  <a:pt x="10315" y="445"/>
                  <a:pt x="10319" y="445"/>
                </a:cubicBezTo>
                <a:cubicBezTo>
                  <a:pt x="10348" y="445"/>
                  <a:pt x="10373" y="429"/>
                  <a:pt x="10388" y="409"/>
                </a:cubicBezTo>
                <a:cubicBezTo>
                  <a:pt x="10477" y="373"/>
                  <a:pt x="10589" y="397"/>
                  <a:pt x="10642" y="284"/>
                </a:cubicBezTo>
                <a:cubicBezTo>
                  <a:pt x="10642" y="284"/>
                  <a:pt x="10642" y="284"/>
                  <a:pt x="10642" y="278"/>
                </a:cubicBezTo>
                <a:cubicBezTo>
                  <a:pt x="10651" y="283"/>
                  <a:pt x="10659" y="287"/>
                  <a:pt x="10667" y="287"/>
                </a:cubicBezTo>
                <a:cubicBezTo>
                  <a:pt x="10671" y="287"/>
                  <a:pt x="10674" y="286"/>
                  <a:pt x="10678" y="284"/>
                </a:cubicBezTo>
                <a:cubicBezTo>
                  <a:pt x="10712" y="296"/>
                  <a:pt x="10747" y="301"/>
                  <a:pt x="10781" y="301"/>
                </a:cubicBezTo>
                <a:cubicBezTo>
                  <a:pt x="10847" y="301"/>
                  <a:pt x="10913" y="284"/>
                  <a:pt x="10979" y="273"/>
                </a:cubicBezTo>
                <a:cubicBezTo>
                  <a:pt x="11326" y="201"/>
                  <a:pt x="11678" y="161"/>
                  <a:pt x="12032" y="161"/>
                </a:cubicBezTo>
                <a:cubicBezTo>
                  <a:pt x="12203" y="161"/>
                  <a:pt x="12375" y="170"/>
                  <a:pt x="12546" y="190"/>
                </a:cubicBezTo>
                <a:cubicBezTo>
                  <a:pt x="12562" y="193"/>
                  <a:pt x="12582" y="201"/>
                  <a:pt x="12601" y="201"/>
                </a:cubicBezTo>
                <a:cubicBezTo>
                  <a:pt x="12617" y="201"/>
                  <a:pt x="12632" y="194"/>
                  <a:pt x="12641" y="172"/>
                </a:cubicBezTo>
                <a:cubicBezTo>
                  <a:pt x="12653" y="166"/>
                  <a:pt x="12659" y="166"/>
                  <a:pt x="12664" y="160"/>
                </a:cubicBezTo>
                <a:close/>
                <a:moveTo>
                  <a:pt x="3491" y="3792"/>
                </a:moveTo>
                <a:cubicBezTo>
                  <a:pt x="3504" y="3792"/>
                  <a:pt x="3515" y="3801"/>
                  <a:pt x="3524" y="3814"/>
                </a:cubicBezTo>
                <a:cubicBezTo>
                  <a:pt x="3536" y="3832"/>
                  <a:pt x="3530" y="3849"/>
                  <a:pt x="3512" y="3849"/>
                </a:cubicBezTo>
                <a:cubicBezTo>
                  <a:pt x="3508" y="3851"/>
                  <a:pt x="3504" y="3851"/>
                  <a:pt x="3501" y="3851"/>
                </a:cubicBezTo>
                <a:cubicBezTo>
                  <a:pt x="3484" y="3851"/>
                  <a:pt x="3475" y="3840"/>
                  <a:pt x="3465" y="3826"/>
                </a:cubicBezTo>
                <a:cubicBezTo>
                  <a:pt x="3471" y="3814"/>
                  <a:pt x="3471" y="3796"/>
                  <a:pt x="3477" y="3796"/>
                </a:cubicBezTo>
                <a:cubicBezTo>
                  <a:pt x="3482" y="3793"/>
                  <a:pt x="3487" y="3792"/>
                  <a:pt x="3491" y="3792"/>
                </a:cubicBezTo>
                <a:close/>
                <a:moveTo>
                  <a:pt x="1270" y="2341"/>
                </a:moveTo>
                <a:cubicBezTo>
                  <a:pt x="1454" y="2341"/>
                  <a:pt x="1630" y="2399"/>
                  <a:pt x="1798" y="2478"/>
                </a:cubicBezTo>
                <a:cubicBezTo>
                  <a:pt x="2010" y="2572"/>
                  <a:pt x="2205" y="2697"/>
                  <a:pt x="2395" y="2838"/>
                </a:cubicBezTo>
                <a:cubicBezTo>
                  <a:pt x="2427" y="2857"/>
                  <a:pt x="2453" y="2894"/>
                  <a:pt x="2491" y="2894"/>
                </a:cubicBezTo>
                <a:cubicBezTo>
                  <a:pt x="2501" y="2894"/>
                  <a:pt x="2512" y="2892"/>
                  <a:pt x="2525" y="2886"/>
                </a:cubicBezTo>
                <a:lnTo>
                  <a:pt x="2525" y="2886"/>
                </a:lnTo>
                <a:cubicBezTo>
                  <a:pt x="2519" y="2974"/>
                  <a:pt x="2566" y="3004"/>
                  <a:pt x="2643" y="3004"/>
                </a:cubicBezTo>
                <a:cubicBezTo>
                  <a:pt x="2625" y="3051"/>
                  <a:pt x="2667" y="3069"/>
                  <a:pt x="2690" y="3099"/>
                </a:cubicBezTo>
                <a:cubicBezTo>
                  <a:pt x="2814" y="3235"/>
                  <a:pt x="2939" y="3365"/>
                  <a:pt x="3063" y="3501"/>
                </a:cubicBezTo>
                <a:cubicBezTo>
                  <a:pt x="3092" y="3536"/>
                  <a:pt x="3134" y="3560"/>
                  <a:pt x="3110" y="3637"/>
                </a:cubicBezTo>
                <a:cubicBezTo>
                  <a:pt x="2885" y="3625"/>
                  <a:pt x="2667" y="3583"/>
                  <a:pt x="2448" y="3530"/>
                </a:cubicBezTo>
                <a:cubicBezTo>
                  <a:pt x="2401" y="3518"/>
                  <a:pt x="2377" y="3477"/>
                  <a:pt x="2341" y="3442"/>
                </a:cubicBezTo>
                <a:cubicBezTo>
                  <a:pt x="2229" y="3300"/>
                  <a:pt x="2129" y="3146"/>
                  <a:pt x="2022" y="2998"/>
                </a:cubicBezTo>
                <a:cubicBezTo>
                  <a:pt x="1892" y="2815"/>
                  <a:pt x="1721" y="2697"/>
                  <a:pt x="1502" y="2649"/>
                </a:cubicBezTo>
                <a:cubicBezTo>
                  <a:pt x="1480" y="2644"/>
                  <a:pt x="1457" y="2642"/>
                  <a:pt x="1435" y="2642"/>
                </a:cubicBezTo>
                <a:cubicBezTo>
                  <a:pt x="1320" y="2642"/>
                  <a:pt x="1209" y="2702"/>
                  <a:pt x="1165" y="2791"/>
                </a:cubicBezTo>
                <a:cubicBezTo>
                  <a:pt x="1112" y="2904"/>
                  <a:pt x="1147" y="3022"/>
                  <a:pt x="1254" y="3122"/>
                </a:cubicBezTo>
                <a:cubicBezTo>
                  <a:pt x="1354" y="3223"/>
                  <a:pt x="1472" y="3300"/>
                  <a:pt x="1602" y="3341"/>
                </a:cubicBezTo>
                <a:cubicBezTo>
                  <a:pt x="1863" y="3418"/>
                  <a:pt x="2010" y="3607"/>
                  <a:pt x="2135" y="3826"/>
                </a:cubicBezTo>
                <a:cubicBezTo>
                  <a:pt x="2353" y="3962"/>
                  <a:pt x="2383" y="4204"/>
                  <a:pt x="2501" y="4417"/>
                </a:cubicBezTo>
                <a:cubicBezTo>
                  <a:pt x="2476" y="4421"/>
                  <a:pt x="2452" y="4423"/>
                  <a:pt x="2430" y="4423"/>
                </a:cubicBezTo>
                <a:cubicBezTo>
                  <a:pt x="2361" y="4423"/>
                  <a:pt x="2307" y="4404"/>
                  <a:pt x="2253" y="4382"/>
                </a:cubicBezTo>
                <a:cubicBezTo>
                  <a:pt x="2188" y="4376"/>
                  <a:pt x="2123" y="4370"/>
                  <a:pt x="2064" y="4364"/>
                </a:cubicBezTo>
                <a:cubicBezTo>
                  <a:pt x="2059" y="4364"/>
                  <a:pt x="2054" y="4365"/>
                  <a:pt x="2050" y="4365"/>
                </a:cubicBezTo>
                <a:cubicBezTo>
                  <a:pt x="2004" y="4365"/>
                  <a:pt x="1972" y="4338"/>
                  <a:pt x="1939" y="4311"/>
                </a:cubicBezTo>
                <a:cubicBezTo>
                  <a:pt x="1874" y="4287"/>
                  <a:pt x="1815" y="4263"/>
                  <a:pt x="1756" y="4246"/>
                </a:cubicBezTo>
                <a:cubicBezTo>
                  <a:pt x="1472" y="4157"/>
                  <a:pt x="1230" y="3985"/>
                  <a:pt x="976" y="3838"/>
                </a:cubicBezTo>
                <a:cubicBezTo>
                  <a:pt x="727" y="3696"/>
                  <a:pt x="603" y="3447"/>
                  <a:pt x="497" y="3187"/>
                </a:cubicBezTo>
                <a:cubicBezTo>
                  <a:pt x="414" y="3087"/>
                  <a:pt x="402" y="2963"/>
                  <a:pt x="396" y="2838"/>
                </a:cubicBezTo>
                <a:cubicBezTo>
                  <a:pt x="396" y="2596"/>
                  <a:pt x="485" y="2460"/>
                  <a:pt x="716" y="2389"/>
                </a:cubicBezTo>
                <a:cubicBezTo>
                  <a:pt x="820" y="2359"/>
                  <a:pt x="928" y="2341"/>
                  <a:pt x="1040" y="2341"/>
                </a:cubicBezTo>
                <a:cubicBezTo>
                  <a:pt x="1079" y="2341"/>
                  <a:pt x="1119" y="2343"/>
                  <a:pt x="1159" y="2348"/>
                </a:cubicBezTo>
                <a:cubicBezTo>
                  <a:pt x="1196" y="2343"/>
                  <a:pt x="1233" y="2341"/>
                  <a:pt x="1270" y="2341"/>
                </a:cubicBezTo>
                <a:close/>
                <a:moveTo>
                  <a:pt x="6478" y="2683"/>
                </a:moveTo>
                <a:cubicBezTo>
                  <a:pt x="6507" y="2683"/>
                  <a:pt x="6520" y="2718"/>
                  <a:pt x="6551" y="2797"/>
                </a:cubicBezTo>
                <a:cubicBezTo>
                  <a:pt x="6616" y="2980"/>
                  <a:pt x="6699" y="3158"/>
                  <a:pt x="6858" y="3288"/>
                </a:cubicBezTo>
                <a:cubicBezTo>
                  <a:pt x="6888" y="3306"/>
                  <a:pt x="6906" y="3335"/>
                  <a:pt x="6929" y="3359"/>
                </a:cubicBezTo>
                <a:cubicBezTo>
                  <a:pt x="6977" y="3406"/>
                  <a:pt x="6965" y="3453"/>
                  <a:pt x="6918" y="3489"/>
                </a:cubicBezTo>
                <a:cubicBezTo>
                  <a:pt x="6817" y="3572"/>
                  <a:pt x="6717" y="3660"/>
                  <a:pt x="6598" y="3719"/>
                </a:cubicBezTo>
                <a:cubicBezTo>
                  <a:pt x="5865" y="4104"/>
                  <a:pt x="5085" y="4358"/>
                  <a:pt x="4263" y="4476"/>
                </a:cubicBezTo>
                <a:cubicBezTo>
                  <a:pt x="4241" y="4485"/>
                  <a:pt x="4223" y="4490"/>
                  <a:pt x="4203" y="4490"/>
                </a:cubicBezTo>
                <a:cubicBezTo>
                  <a:pt x="4196" y="4490"/>
                  <a:pt x="4188" y="4490"/>
                  <a:pt x="4180" y="4488"/>
                </a:cubicBezTo>
                <a:lnTo>
                  <a:pt x="4103" y="4488"/>
                </a:lnTo>
                <a:cubicBezTo>
                  <a:pt x="3997" y="4488"/>
                  <a:pt x="3997" y="4405"/>
                  <a:pt x="3985" y="4334"/>
                </a:cubicBezTo>
                <a:cubicBezTo>
                  <a:pt x="3932" y="4216"/>
                  <a:pt x="3879" y="4098"/>
                  <a:pt x="3825" y="3980"/>
                </a:cubicBezTo>
                <a:cubicBezTo>
                  <a:pt x="3772" y="3926"/>
                  <a:pt x="3695" y="3867"/>
                  <a:pt x="3731" y="3790"/>
                </a:cubicBezTo>
                <a:cubicBezTo>
                  <a:pt x="3746" y="3758"/>
                  <a:pt x="3778" y="3750"/>
                  <a:pt x="3815" y="3750"/>
                </a:cubicBezTo>
                <a:cubicBezTo>
                  <a:pt x="3846" y="3750"/>
                  <a:pt x="3880" y="3756"/>
                  <a:pt x="3909" y="3756"/>
                </a:cubicBezTo>
                <a:cubicBezTo>
                  <a:pt x="3915" y="3756"/>
                  <a:pt x="3921" y="3755"/>
                  <a:pt x="3926" y="3755"/>
                </a:cubicBezTo>
                <a:cubicBezTo>
                  <a:pt x="3928" y="3753"/>
                  <a:pt x="3930" y="3752"/>
                  <a:pt x="3932" y="3752"/>
                </a:cubicBezTo>
                <a:cubicBezTo>
                  <a:pt x="3936" y="3752"/>
                  <a:pt x="3940" y="3755"/>
                  <a:pt x="3944" y="3755"/>
                </a:cubicBezTo>
                <a:cubicBezTo>
                  <a:pt x="4026" y="3737"/>
                  <a:pt x="4115" y="3719"/>
                  <a:pt x="4198" y="3702"/>
                </a:cubicBezTo>
                <a:cubicBezTo>
                  <a:pt x="4399" y="3660"/>
                  <a:pt x="4612" y="3648"/>
                  <a:pt x="4807" y="3560"/>
                </a:cubicBezTo>
                <a:cubicBezTo>
                  <a:pt x="5215" y="3377"/>
                  <a:pt x="5629" y="3193"/>
                  <a:pt x="6013" y="2957"/>
                </a:cubicBezTo>
                <a:cubicBezTo>
                  <a:pt x="6137" y="2880"/>
                  <a:pt x="6261" y="2809"/>
                  <a:pt x="6380" y="2732"/>
                </a:cubicBezTo>
                <a:cubicBezTo>
                  <a:pt x="6429" y="2700"/>
                  <a:pt x="6457" y="2683"/>
                  <a:pt x="6478" y="2683"/>
                </a:cubicBezTo>
                <a:close/>
                <a:moveTo>
                  <a:pt x="2566" y="3696"/>
                </a:moveTo>
                <a:cubicBezTo>
                  <a:pt x="2773" y="3714"/>
                  <a:pt x="2974" y="3737"/>
                  <a:pt x="3181" y="3767"/>
                </a:cubicBezTo>
                <a:cubicBezTo>
                  <a:pt x="3234" y="3773"/>
                  <a:pt x="3287" y="3784"/>
                  <a:pt x="3323" y="3832"/>
                </a:cubicBezTo>
                <a:cubicBezTo>
                  <a:pt x="3471" y="4021"/>
                  <a:pt x="3630" y="4198"/>
                  <a:pt x="3743" y="4411"/>
                </a:cubicBezTo>
                <a:cubicBezTo>
                  <a:pt x="3796" y="4500"/>
                  <a:pt x="3784" y="4523"/>
                  <a:pt x="3672" y="4523"/>
                </a:cubicBezTo>
                <a:cubicBezTo>
                  <a:pt x="3447" y="4518"/>
                  <a:pt x="3216" y="4500"/>
                  <a:pt x="2992" y="4494"/>
                </a:cubicBezTo>
                <a:cubicBezTo>
                  <a:pt x="2933" y="4488"/>
                  <a:pt x="2897" y="4464"/>
                  <a:pt x="2874" y="4405"/>
                </a:cubicBezTo>
                <a:cubicBezTo>
                  <a:pt x="2791" y="4169"/>
                  <a:pt x="2684" y="3938"/>
                  <a:pt x="2537" y="3731"/>
                </a:cubicBezTo>
                <a:cubicBezTo>
                  <a:pt x="2548" y="3719"/>
                  <a:pt x="2554" y="3708"/>
                  <a:pt x="2566" y="3696"/>
                </a:cubicBezTo>
                <a:close/>
                <a:moveTo>
                  <a:pt x="14111" y="4576"/>
                </a:moveTo>
                <a:cubicBezTo>
                  <a:pt x="14132" y="4576"/>
                  <a:pt x="14148" y="4580"/>
                  <a:pt x="14148" y="4606"/>
                </a:cubicBezTo>
                <a:cubicBezTo>
                  <a:pt x="14148" y="4644"/>
                  <a:pt x="14122" y="4648"/>
                  <a:pt x="14096" y="4648"/>
                </a:cubicBezTo>
                <a:cubicBezTo>
                  <a:pt x="14090" y="4648"/>
                  <a:pt x="14083" y="4648"/>
                  <a:pt x="14077" y="4648"/>
                </a:cubicBezTo>
                <a:cubicBezTo>
                  <a:pt x="14083" y="4624"/>
                  <a:pt x="14089" y="4600"/>
                  <a:pt x="14089" y="4577"/>
                </a:cubicBezTo>
                <a:cubicBezTo>
                  <a:pt x="14097" y="4577"/>
                  <a:pt x="14104" y="4576"/>
                  <a:pt x="14111" y="4576"/>
                </a:cubicBezTo>
                <a:close/>
                <a:moveTo>
                  <a:pt x="13149" y="4648"/>
                </a:moveTo>
                <a:cubicBezTo>
                  <a:pt x="13161" y="4648"/>
                  <a:pt x="13179" y="4659"/>
                  <a:pt x="13179" y="4665"/>
                </a:cubicBezTo>
                <a:cubicBezTo>
                  <a:pt x="13179" y="4689"/>
                  <a:pt x="13167" y="4695"/>
                  <a:pt x="13149" y="4695"/>
                </a:cubicBezTo>
                <a:cubicBezTo>
                  <a:pt x="13137" y="4689"/>
                  <a:pt x="13131" y="4677"/>
                  <a:pt x="13126" y="4665"/>
                </a:cubicBezTo>
                <a:cubicBezTo>
                  <a:pt x="13131" y="4659"/>
                  <a:pt x="13143" y="4648"/>
                  <a:pt x="13149" y="4648"/>
                </a:cubicBezTo>
                <a:close/>
                <a:moveTo>
                  <a:pt x="13903" y="4647"/>
                </a:moveTo>
                <a:cubicBezTo>
                  <a:pt x="13952" y="4647"/>
                  <a:pt x="13936" y="4696"/>
                  <a:pt x="13953" y="4725"/>
                </a:cubicBezTo>
                <a:cubicBezTo>
                  <a:pt x="13930" y="4725"/>
                  <a:pt x="13906" y="4730"/>
                  <a:pt x="13882" y="4730"/>
                </a:cubicBezTo>
                <a:cubicBezTo>
                  <a:pt x="13871" y="4725"/>
                  <a:pt x="13859" y="4719"/>
                  <a:pt x="13847" y="4719"/>
                </a:cubicBezTo>
                <a:cubicBezTo>
                  <a:pt x="13853" y="4689"/>
                  <a:pt x="13853" y="4654"/>
                  <a:pt x="13894" y="4648"/>
                </a:cubicBezTo>
                <a:cubicBezTo>
                  <a:pt x="13897" y="4647"/>
                  <a:pt x="13900" y="4647"/>
                  <a:pt x="13903" y="4647"/>
                </a:cubicBezTo>
                <a:close/>
                <a:moveTo>
                  <a:pt x="13764" y="4571"/>
                </a:moveTo>
                <a:cubicBezTo>
                  <a:pt x="13788" y="4612"/>
                  <a:pt x="13817" y="4654"/>
                  <a:pt x="13746" y="4689"/>
                </a:cubicBezTo>
                <a:cubicBezTo>
                  <a:pt x="13717" y="4707"/>
                  <a:pt x="13717" y="4730"/>
                  <a:pt x="13723" y="4766"/>
                </a:cubicBezTo>
                <a:cubicBezTo>
                  <a:pt x="13681" y="4772"/>
                  <a:pt x="13646" y="4772"/>
                  <a:pt x="13604" y="4772"/>
                </a:cubicBezTo>
                <a:cubicBezTo>
                  <a:pt x="13599" y="4689"/>
                  <a:pt x="13711" y="4665"/>
                  <a:pt x="13699" y="4583"/>
                </a:cubicBezTo>
                <a:cubicBezTo>
                  <a:pt x="13717" y="4583"/>
                  <a:pt x="13740" y="4577"/>
                  <a:pt x="13758" y="4571"/>
                </a:cubicBezTo>
                <a:close/>
                <a:moveTo>
                  <a:pt x="14061" y="4687"/>
                </a:moveTo>
                <a:cubicBezTo>
                  <a:pt x="14066" y="4687"/>
                  <a:pt x="14072" y="4688"/>
                  <a:pt x="14077" y="4689"/>
                </a:cubicBezTo>
                <a:cubicBezTo>
                  <a:pt x="14058" y="4761"/>
                  <a:pt x="14044" y="4789"/>
                  <a:pt x="14016" y="4789"/>
                </a:cubicBezTo>
                <a:cubicBezTo>
                  <a:pt x="14001" y="4789"/>
                  <a:pt x="13981" y="4781"/>
                  <a:pt x="13953" y="4766"/>
                </a:cubicBezTo>
                <a:cubicBezTo>
                  <a:pt x="13953" y="4754"/>
                  <a:pt x="13953" y="4736"/>
                  <a:pt x="13959" y="4725"/>
                </a:cubicBezTo>
                <a:cubicBezTo>
                  <a:pt x="13995" y="4719"/>
                  <a:pt x="14023" y="4687"/>
                  <a:pt x="14061" y="4687"/>
                </a:cubicBezTo>
                <a:close/>
                <a:moveTo>
                  <a:pt x="17370" y="4879"/>
                </a:moveTo>
                <a:cubicBezTo>
                  <a:pt x="17381" y="4879"/>
                  <a:pt x="17391" y="4885"/>
                  <a:pt x="17400" y="4902"/>
                </a:cubicBezTo>
                <a:cubicBezTo>
                  <a:pt x="17412" y="4926"/>
                  <a:pt x="17382" y="4943"/>
                  <a:pt x="17353" y="4949"/>
                </a:cubicBezTo>
                <a:cubicBezTo>
                  <a:pt x="17345" y="4955"/>
                  <a:pt x="17336" y="4957"/>
                  <a:pt x="17328" y="4957"/>
                </a:cubicBezTo>
                <a:cubicBezTo>
                  <a:pt x="17318" y="4957"/>
                  <a:pt x="17309" y="4953"/>
                  <a:pt x="17306" y="4943"/>
                </a:cubicBezTo>
                <a:cubicBezTo>
                  <a:pt x="17300" y="4937"/>
                  <a:pt x="17317" y="4920"/>
                  <a:pt x="17323" y="4908"/>
                </a:cubicBezTo>
                <a:cubicBezTo>
                  <a:pt x="17338" y="4894"/>
                  <a:pt x="17354" y="4879"/>
                  <a:pt x="17370" y="4879"/>
                </a:cubicBezTo>
                <a:close/>
                <a:moveTo>
                  <a:pt x="17384" y="4138"/>
                </a:moveTo>
                <a:cubicBezTo>
                  <a:pt x="17522" y="4138"/>
                  <a:pt x="17661" y="4144"/>
                  <a:pt x="17802" y="4157"/>
                </a:cubicBezTo>
                <a:cubicBezTo>
                  <a:pt x="17785" y="4246"/>
                  <a:pt x="17731" y="4299"/>
                  <a:pt x="17690" y="4352"/>
                </a:cubicBezTo>
                <a:cubicBezTo>
                  <a:pt x="17495" y="4624"/>
                  <a:pt x="17264" y="4855"/>
                  <a:pt x="17004" y="5073"/>
                </a:cubicBezTo>
                <a:cubicBezTo>
                  <a:pt x="16614" y="5399"/>
                  <a:pt x="16165" y="5594"/>
                  <a:pt x="15662" y="5659"/>
                </a:cubicBezTo>
                <a:cubicBezTo>
                  <a:pt x="15611" y="5666"/>
                  <a:pt x="15559" y="5670"/>
                  <a:pt x="15507" y="5670"/>
                </a:cubicBezTo>
                <a:cubicBezTo>
                  <a:pt x="15391" y="5670"/>
                  <a:pt x="15274" y="5650"/>
                  <a:pt x="15159" y="5605"/>
                </a:cubicBezTo>
                <a:cubicBezTo>
                  <a:pt x="14982" y="5535"/>
                  <a:pt x="14929" y="5404"/>
                  <a:pt x="15018" y="5233"/>
                </a:cubicBezTo>
                <a:cubicBezTo>
                  <a:pt x="15177" y="4920"/>
                  <a:pt x="15396" y="4659"/>
                  <a:pt x="15721" y="4506"/>
                </a:cubicBezTo>
                <a:cubicBezTo>
                  <a:pt x="16252" y="4252"/>
                  <a:pt x="16802" y="4138"/>
                  <a:pt x="17384" y="4138"/>
                </a:cubicBezTo>
                <a:close/>
                <a:moveTo>
                  <a:pt x="16194" y="5653"/>
                </a:moveTo>
                <a:cubicBezTo>
                  <a:pt x="16212" y="5659"/>
                  <a:pt x="16230" y="5665"/>
                  <a:pt x="16230" y="5688"/>
                </a:cubicBezTo>
                <a:cubicBezTo>
                  <a:pt x="16230" y="5718"/>
                  <a:pt x="16206" y="5730"/>
                  <a:pt x="16182" y="5730"/>
                </a:cubicBezTo>
                <a:cubicBezTo>
                  <a:pt x="16178" y="5730"/>
                  <a:pt x="16175" y="5731"/>
                  <a:pt x="16171" y="5731"/>
                </a:cubicBezTo>
                <a:cubicBezTo>
                  <a:pt x="16147" y="5731"/>
                  <a:pt x="16130" y="5714"/>
                  <a:pt x="16135" y="5688"/>
                </a:cubicBezTo>
                <a:cubicBezTo>
                  <a:pt x="16141" y="5665"/>
                  <a:pt x="16165" y="5653"/>
                  <a:pt x="16194" y="5653"/>
                </a:cubicBezTo>
                <a:close/>
                <a:moveTo>
                  <a:pt x="15174" y="5728"/>
                </a:moveTo>
                <a:cubicBezTo>
                  <a:pt x="15189" y="5728"/>
                  <a:pt x="15201" y="5740"/>
                  <a:pt x="15201" y="5759"/>
                </a:cubicBezTo>
                <a:cubicBezTo>
                  <a:pt x="15195" y="5789"/>
                  <a:pt x="15171" y="5801"/>
                  <a:pt x="15148" y="5801"/>
                </a:cubicBezTo>
                <a:cubicBezTo>
                  <a:pt x="15130" y="5801"/>
                  <a:pt x="15106" y="5789"/>
                  <a:pt x="15112" y="5771"/>
                </a:cubicBezTo>
                <a:cubicBezTo>
                  <a:pt x="15118" y="5741"/>
                  <a:pt x="15142" y="5730"/>
                  <a:pt x="15165" y="5730"/>
                </a:cubicBezTo>
                <a:cubicBezTo>
                  <a:pt x="15168" y="5729"/>
                  <a:pt x="15171" y="5728"/>
                  <a:pt x="15174" y="5728"/>
                </a:cubicBezTo>
                <a:close/>
                <a:moveTo>
                  <a:pt x="15420" y="5984"/>
                </a:moveTo>
                <a:cubicBezTo>
                  <a:pt x="15425" y="5996"/>
                  <a:pt x="15443" y="6002"/>
                  <a:pt x="15443" y="6007"/>
                </a:cubicBezTo>
                <a:cubicBezTo>
                  <a:pt x="15437" y="6031"/>
                  <a:pt x="15425" y="6043"/>
                  <a:pt x="15402" y="6043"/>
                </a:cubicBezTo>
                <a:cubicBezTo>
                  <a:pt x="15396" y="6043"/>
                  <a:pt x="15384" y="6025"/>
                  <a:pt x="15384" y="6019"/>
                </a:cubicBezTo>
                <a:cubicBezTo>
                  <a:pt x="15384" y="5996"/>
                  <a:pt x="15396" y="5984"/>
                  <a:pt x="15420" y="5984"/>
                </a:cubicBezTo>
                <a:close/>
                <a:moveTo>
                  <a:pt x="3104" y="4618"/>
                </a:moveTo>
                <a:cubicBezTo>
                  <a:pt x="3146" y="4618"/>
                  <a:pt x="3187" y="4621"/>
                  <a:pt x="3228" y="4624"/>
                </a:cubicBezTo>
                <a:cubicBezTo>
                  <a:pt x="3324" y="4628"/>
                  <a:pt x="3423" y="4642"/>
                  <a:pt x="3518" y="4642"/>
                </a:cubicBezTo>
                <a:cubicBezTo>
                  <a:pt x="3552" y="4642"/>
                  <a:pt x="3586" y="4641"/>
                  <a:pt x="3619" y="4636"/>
                </a:cubicBezTo>
                <a:cubicBezTo>
                  <a:pt x="3672" y="4629"/>
                  <a:pt x="3714" y="4625"/>
                  <a:pt x="3748" y="4625"/>
                </a:cubicBezTo>
                <a:cubicBezTo>
                  <a:pt x="3867" y="4625"/>
                  <a:pt x="3888" y="4678"/>
                  <a:pt x="3985" y="4866"/>
                </a:cubicBezTo>
                <a:cubicBezTo>
                  <a:pt x="4009" y="4914"/>
                  <a:pt x="4021" y="4961"/>
                  <a:pt x="4032" y="5014"/>
                </a:cubicBezTo>
                <a:cubicBezTo>
                  <a:pt x="4103" y="5339"/>
                  <a:pt x="4168" y="5665"/>
                  <a:pt x="4109" y="6002"/>
                </a:cubicBezTo>
                <a:cubicBezTo>
                  <a:pt x="4092" y="6138"/>
                  <a:pt x="4080" y="6274"/>
                  <a:pt x="4062" y="6410"/>
                </a:cubicBezTo>
                <a:cubicBezTo>
                  <a:pt x="3991" y="6888"/>
                  <a:pt x="3861" y="7356"/>
                  <a:pt x="3607" y="7775"/>
                </a:cubicBezTo>
                <a:cubicBezTo>
                  <a:pt x="3542" y="7894"/>
                  <a:pt x="3453" y="8000"/>
                  <a:pt x="3376" y="8112"/>
                </a:cubicBezTo>
                <a:cubicBezTo>
                  <a:pt x="3347" y="8157"/>
                  <a:pt x="3310" y="8180"/>
                  <a:pt x="3268" y="8180"/>
                </a:cubicBezTo>
                <a:cubicBezTo>
                  <a:pt x="3243" y="8180"/>
                  <a:pt x="3216" y="8171"/>
                  <a:pt x="3187" y="8154"/>
                </a:cubicBezTo>
                <a:cubicBezTo>
                  <a:pt x="3057" y="8077"/>
                  <a:pt x="2921" y="8024"/>
                  <a:pt x="2779" y="7970"/>
                </a:cubicBezTo>
                <a:cubicBezTo>
                  <a:pt x="2684" y="7935"/>
                  <a:pt x="2678" y="7876"/>
                  <a:pt x="2708" y="7787"/>
                </a:cubicBezTo>
                <a:cubicBezTo>
                  <a:pt x="2826" y="7415"/>
                  <a:pt x="2939" y="7036"/>
                  <a:pt x="3004" y="6652"/>
                </a:cubicBezTo>
                <a:cubicBezTo>
                  <a:pt x="3110" y="6025"/>
                  <a:pt x="3140" y="5404"/>
                  <a:pt x="2992" y="4784"/>
                </a:cubicBezTo>
                <a:cubicBezTo>
                  <a:pt x="2980" y="4736"/>
                  <a:pt x="2956" y="4683"/>
                  <a:pt x="2980" y="4630"/>
                </a:cubicBezTo>
                <a:cubicBezTo>
                  <a:pt x="3021" y="4621"/>
                  <a:pt x="3063" y="4618"/>
                  <a:pt x="3104" y="4618"/>
                </a:cubicBezTo>
                <a:close/>
                <a:moveTo>
                  <a:pt x="2643" y="8140"/>
                </a:moveTo>
                <a:cubicBezTo>
                  <a:pt x="2707" y="8140"/>
                  <a:pt x="2792" y="8193"/>
                  <a:pt x="2927" y="8290"/>
                </a:cubicBezTo>
                <a:cubicBezTo>
                  <a:pt x="2950" y="8307"/>
                  <a:pt x="2968" y="8325"/>
                  <a:pt x="2992" y="8337"/>
                </a:cubicBezTo>
                <a:cubicBezTo>
                  <a:pt x="3063" y="8384"/>
                  <a:pt x="3057" y="8437"/>
                  <a:pt x="3004" y="8503"/>
                </a:cubicBezTo>
                <a:cubicBezTo>
                  <a:pt x="2939" y="8591"/>
                  <a:pt x="2856" y="8668"/>
                  <a:pt x="2773" y="8739"/>
                </a:cubicBezTo>
                <a:cubicBezTo>
                  <a:pt x="2608" y="8875"/>
                  <a:pt x="2436" y="8993"/>
                  <a:pt x="2241" y="9082"/>
                </a:cubicBezTo>
                <a:cubicBezTo>
                  <a:pt x="2205" y="9029"/>
                  <a:pt x="2235" y="8993"/>
                  <a:pt x="2247" y="8958"/>
                </a:cubicBezTo>
                <a:cubicBezTo>
                  <a:pt x="2312" y="8786"/>
                  <a:pt x="2377" y="8615"/>
                  <a:pt x="2436" y="8443"/>
                </a:cubicBezTo>
                <a:cubicBezTo>
                  <a:pt x="2510" y="8234"/>
                  <a:pt x="2558" y="8140"/>
                  <a:pt x="2643" y="8140"/>
                </a:cubicBezTo>
                <a:close/>
                <a:moveTo>
                  <a:pt x="3814" y="9129"/>
                </a:moveTo>
                <a:cubicBezTo>
                  <a:pt x="3825" y="9135"/>
                  <a:pt x="3843" y="9141"/>
                  <a:pt x="3843" y="9147"/>
                </a:cubicBezTo>
                <a:cubicBezTo>
                  <a:pt x="3849" y="9159"/>
                  <a:pt x="3837" y="9177"/>
                  <a:pt x="3831" y="9182"/>
                </a:cubicBezTo>
                <a:cubicBezTo>
                  <a:pt x="3828" y="9183"/>
                  <a:pt x="3825" y="9184"/>
                  <a:pt x="3822" y="9184"/>
                </a:cubicBezTo>
                <a:cubicBezTo>
                  <a:pt x="3808" y="9184"/>
                  <a:pt x="3796" y="9172"/>
                  <a:pt x="3796" y="9153"/>
                </a:cubicBezTo>
                <a:cubicBezTo>
                  <a:pt x="3796" y="9147"/>
                  <a:pt x="3808" y="9141"/>
                  <a:pt x="3814" y="9129"/>
                </a:cubicBezTo>
                <a:close/>
                <a:moveTo>
                  <a:pt x="1799" y="8028"/>
                </a:moveTo>
                <a:cubicBezTo>
                  <a:pt x="1828" y="8028"/>
                  <a:pt x="1857" y="8028"/>
                  <a:pt x="1886" y="8030"/>
                </a:cubicBezTo>
                <a:cubicBezTo>
                  <a:pt x="1975" y="8030"/>
                  <a:pt x="2058" y="8030"/>
                  <a:pt x="2146" y="8041"/>
                </a:cubicBezTo>
                <a:cubicBezTo>
                  <a:pt x="2271" y="8053"/>
                  <a:pt x="2288" y="8077"/>
                  <a:pt x="2241" y="8183"/>
                </a:cubicBezTo>
                <a:cubicBezTo>
                  <a:pt x="2105" y="8497"/>
                  <a:pt x="1999" y="8822"/>
                  <a:pt x="1910" y="9147"/>
                </a:cubicBezTo>
                <a:cubicBezTo>
                  <a:pt x="1892" y="9224"/>
                  <a:pt x="1851" y="9259"/>
                  <a:pt x="1786" y="9283"/>
                </a:cubicBezTo>
                <a:cubicBezTo>
                  <a:pt x="1437" y="9419"/>
                  <a:pt x="1070" y="9490"/>
                  <a:pt x="704" y="9555"/>
                </a:cubicBezTo>
                <a:cubicBezTo>
                  <a:pt x="675" y="9559"/>
                  <a:pt x="645" y="9562"/>
                  <a:pt x="616" y="9562"/>
                </a:cubicBezTo>
                <a:cubicBezTo>
                  <a:pt x="561" y="9562"/>
                  <a:pt x="505" y="9552"/>
                  <a:pt x="455" y="9525"/>
                </a:cubicBezTo>
                <a:cubicBezTo>
                  <a:pt x="231" y="9413"/>
                  <a:pt x="154" y="9135"/>
                  <a:pt x="308" y="8899"/>
                </a:cubicBezTo>
                <a:cubicBezTo>
                  <a:pt x="659" y="8349"/>
                  <a:pt x="1140" y="8028"/>
                  <a:pt x="1799" y="8028"/>
                </a:cubicBezTo>
                <a:close/>
                <a:moveTo>
                  <a:pt x="4009" y="9756"/>
                </a:moveTo>
                <a:cubicBezTo>
                  <a:pt x="4025" y="9799"/>
                  <a:pt x="4026" y="9846"/>
                  <a:pt x="3983" y="9846"/>
                </a:cubicBezTo>
                <a:cubicBezTo>
                  <a:pt x="3978" y="9846"/>
                  <a:pt x="3973" y="9846"/>
                  <a:pt x="3967" y="9845"/>
                </a:cubicBezTo>
                <a:cubicBezTo>
                  <a:pt x="3920" y="9839"/>
                  <a:pt x="3938" y="9791"/>
                  <a:pt x="3950" y="9756"/>
                </a:cubicBezTo>
                <a:close/>
                <a:moveTo>
                  <a:pt x="1637" y="9864"/>
                </a:moveTo>
                <a:cubicBezTo>
                  <a:pt x="1641" y="9864"/>
                  <a:pt x="1641" y="9867"/>
                  <a:pt x="1638" y="9874"/>
                </a:cubicBezTo>
                <a:cubicBezTo>
                  <a:pt x="1632" y="9874"/>
                  <a:pt x="1632" y="9874"/>
                  <a:pt x="1626" y="9868"/>
                </a:cubicBezTo>
                <a:cubicBezTo>
                  <a:pt x="1631" y="9866"/>
                  <a:pt x="1635" y="9864"/>
                  <a:pt x="1637" y="9864"/>
                </a:cubicBezTo>
                <a:close/>
                <a:moveTo>
                  <a:pt x="4063" y="9880"/>
                </a:moveTo>
                <a:cubicBezTo>
                  <a:pt x="4074" y="9880"/>
                  <a:pt x="4084" y="9886"/>
                  <a:pt x="4092" y="9898"/>
                </a:cubicBezTo>
                <a:cubicBezTo>
                  <a:pt x="4103" y="9927"/>
                  <a:pt x="4109" y="9963"/>
                  <a:pt x="4086" y="9987"/>
                </a:cubicBezTo>
                <a:cubicBezTo>
                  <a:pt x="4078" y="9994"/>
                  <a:pt x="4070" y="9998"/>
                  <a:pt x="4062" y="9998"/>
                </a:cubicBezTo>
                <a:cubicBezTo>
                  <a:pt x="4047" y="9998"/>
                  <a:pt x="4034" y="9985"/>
                  <a:pt x="4026" y="9969"/>
                </a:cubicBezTo>
                <a:cubicBezTo>
                  <a:pt x="4009" y="9939"/>
                  <a:pt x="4015" y="9910"/>
                  <a:pt x="4044" y="9886"/>
                </a:cubicBezTo>
                <a:cubicBezTo>
                  <a:pt x="4050" y="9882"/>
                  <a:pt x="4057" y="9880"/>
                  <a:pt x="4063" y="9880"/>
                </a:cubicBezTo>
                <a:close/>
                <a:moveTo>
                  <a:pt x="3991" y="10063"/>
                </a:moveTo>
                <a:cubicBezTo>
                  <a:pt x="3997" y="10063"/>
                  <a:pt x="4015" y="10069"/>
                  <a:pt x="4015" y="10075"/>
                </a:cubicBezTo>
                <a:cubicBezTo>
                  <a:pt x="4015" y="10093"/>
                  <a:pt x="4015" y="10111"/>
                  <a:pt x="4009" y="10122"/>
                </a:cubicBezTo>
                <a:cubicBezTo>
                  <a:pt x="4003" y="10134"/>
                  <a:pt x="3991" y="10140"/>
                  <a:pt x="3985" y="10146"/>
                </a:cubicBezTo>
                <a:cubicBezTo>
                  <a:pt x="3985" y="10134"/>
                  <a:pt x="3985" y="10122"/>
                  <a:pt x="3985" y="10117"/>
                </a:cubicBezTo>
                <a:cubicBezTo>
                  <a:pt x="3985" y="10099"/>
                  <a:pt x="3991" y="10081"/>
                  <a:pt x="3991" y="10063"/>
                </a:cubicBezTo>
                <a:close/>
                <a:moveTo>
                  <a:pt x="4044" y="10359"/>
                </a:moveTo>
                <a:cubicBezTo>
                  <a:pt x="4068" y="10359"/>
                  <a:pt x="4074" y="10377"/>
                  <a:pt x="4080" y="10394"/>
                </a:cubicBezTo>
                <a:cubicBezTo>
                  <a:pt x="4075" y="10413"/>
                  <a:pt x="4064" y="10420"/>
                  <a:pt x="4051" y="10420"/>
                </a:cubicBezTo>
                <a:cubicBezTo>
                  <a:pt x="4047" y="10420"/>
                  <a:pt x="4042" y="10419"/>
                  <a:pt x="4038" y="10418"/>
                </a:cubicBezTo>
                <a:cubicBezTo>
                  <a:pt x="4032" y="10418"/>
                  <a:pt x="4026" y="10400"/>
                  <a:pt x="4026" y="10389"/>
                </a:cubicBezTo>
                <a:cubicBezTo>
                  <a:pt x="4026" y="10377"/>
                  <a:pt x="4038" y="10365"/>
                  <a:pt x="4044" y="10359"/>
                </a:cubicBezTo>
                <a:close/>
                <a:moveTo>
                  <a:pt x="4011" y="10665"/>
                </a:moveTo>
                <a:cubicBezTo>
                  <a:pt x="4024" y="10665"/>
                  <a:pt x="4033" y="10676"/>
                  <a:pt x="4038" y="10696"/>
                </a:cubicBezTo>
                <a:cubicBezTo>
                  <a:pt x="4038" y="10714"/>
                  <a:pt x="4026" y="10726"/>
                  <a:pt x="4009" y="10726"/>
                </a:cubicBezTo>
                <a:cubicBezTo>
                  <a:pt x="3997" y="10726"/>
                  <a:pt x="3979" y="10714"/>
                  <a:pt x="3979" y="10708"/>
                </a:cubicBezTo>
                <a:cubicBezTo>
                  <a:pt x="3985" y="10696"/>
                  <a:pt x="3991" y="10672"/>
                  <a:pt x="4003" y="10666"/>
                </a:cubicBezTo>
                <a:cubicBezTo>
                  <a:pt x="4006" y="10665"/>
                  <a:pt x="4009" y="10665"/>
                  <a:pt x="4011" y="10665"/>
                </a:cubicBezTo>
                <a:close/>
                <a:moveTo>
                  <a:pt x="6046" y="11494"/>
                </a:moveTo>
                <a:cubicBezTo>
                  <a:pt x="6052" y="11494"/>
                  <a:pt x="6059" y="11496"/>
                  <a:pt x="6066" y="11500"/>
                </a:cubicBezTo>
                <a:cubicBezTo>
                  <a:pt x="6084" y="11512"/>
                  <a:pt x="6090" y="11536"/>
                  <a:pt x="6102" y="11559"/>
                </a:cubicBezTo>
                <a:cubicBezTo>
                  <a:pt x="6084" y="11559"/>
                  <a:pt x="6066" y="11559"/>
                  <a:pt x="6048" y="11565"/>
                </a:cubicBezTo>
                <a:cubicBezTo>
                  <a:pt x="6031" y="11565"/>
                  <a:pt x="6007" y="11559"/>
                  <a:pt x="6013" y="11536"/>
                </a:cubicBezTo>
                <a:cubicBezTo>
                  <a:pt x="6013" y="11513"/>
                  <a:pt x="6027" y="11494"/>
                  <a:pt x="6046" y="11494"/>
                </a:cubicBezTo>
                <a:close/>
                <a:moveTo>
                  <a:pt x="6108" y="11559"/>
                </a:moveTo>
                <a:lnTo>
                  <a:pt x="6108" y="11559"/>
                </a:lnTo>
                <a:cubicBezTo>
                  <a:pt x="6125" y="11565"/>
                  <a:pt x="6143" y="11565"/>
                  <a:pt x="6161" y="11565"/>
                </a:cubicBezTo>
                <a:cubicBezTo>
                  <a:pt x="6179" y="11565"/>
                  <a:pt x="6202" y="11565"/>
                  <a:pt x="6202" y="11595"/>
                </a:cubicBezTo>
                <a:cubicBezTo>
                  <a:pt x="6202" y="11606"/>
                  <a:pt x="6190" y="11618"/>
                  <a:pt x="6184" y="11624"/>
                </a:cubicBezTo>
                <a:cubicBezTo>
                  <a:pt x="6177" y="11628"/>
                  <a:pt x="6169" y="11630"/>
                  <a:pt x="6163" y="11630"/>
                </a:cubicBezTo>
                <a:cubicBezTo>
                  <a:pt x="6150" y="11630"/>
                  <a:pt x="6139" y="11622"/>
                  <a:pt x="6131" y="11606"/>
                </a:cubicBezTo>
                <a:cubicBezTo>
                  <a:pt x="6125" y="11595"/>
                  <a:pt x="6114" y="11577"/>
                  <a:pt x="6108" y="11559"/>
                </a:cubicBezTo>
                <a:close/>
                <a:moveTo>
                  <a:pt x="6415" y="11891"/>
                </a:moveTo>
                <a:cubicBezTo>
                  <a:pt x="6428" y="11891"/>
                  <a:pt x="6436" y="11901"/>
                  <a:pt x="6445" y="11914"/>
                </a:cubicBezTo>
                <a:cubicBezTo>
                  <a:pt x="6451" y="11932"/>
                  <a:pt x="6451" y="11938"/>
                  <a:pt x="6433" y="11943"/>
                </a:cubicBezTo>
                <a:cubicBezTo>
                  <a:pt x="6427" y="11948"/>
                  <a:pt x="6420" y="11950"/>
                  <a:pt x="6414" y="11950"/>
                </a:cubicBezTo>
                <a:cubicBezTo>
                  <a:pt x="6403" y="11950"/>
                  <a:pt x="6393" y="11943"/>
                  <a:pt x="6385" y="11932"/>
                </a:cubicBezTo>
                <a:cubicBezTo>
                  <a:pt x="6391" y="11920"/>
                  <a:pt x="6391" y="11902"/>
                  <a:pt x="6397" y="11896"/>
                </a:cubicBezTo>
                <a:cubicBezTo>
                  <a:pt x="6404" y="11893"/>
                  <a:pt x="6410" y="11891"/>
                  <a:pt x="6415" y="11891"/>
                </a:cubicBezTo>
                <a:close/>
                <a:moveTo>
                  <a:pt x="6504" y="12038"/>
                </a:moveTo>
                <a:cubicBezTo>
                  <a:pt x="6527" y="12050"/>
                  <a:pt x="6533" y="12062"/>
                  <a:pt x="6527" y="12085"/>
                </a:cubicBezTo>
                <a:cubicBezTo>
                  <a:pt x="6524" y="12097"/>
                  <a:pt x="6518" y="12101"/>
                  <a:pt x="6509" y="12101"/>
                </a:cubicBezTo>
                <a:cubicBezTo>
                  <a:pt x="6504" y="12101"/>
                  <a:pt x="6498" y="12099"/>
                  <a:pt x="6492" y="12097"/>
                </a:cubicBezTo>
                <a:cubicBezTo>
                  <a:pt x="6474" y="12085"/>
                  <a:pt x="6462" y="12074"/>
                  <a:pt x="6474" y="12050"/>
                </a:cubicBezTo>
                <a:cubicBezTo>
                  <a:pt x="6474" y="12044"/>
                  <a:pt x="6492" y="12044"/>
                  <a:pt x="6504" y="12038"/>
                </a:cubicBezTo>
                <a:close/>
                <a:moveTo>
                  <a:pt x="6563" y="12204"/>
                </a:moveTo>
                <a:cubicBezTo>
                  <a:pt x="6581" y="12204"/>
                  <a:pt x="6592" y="12215"/>
                  <a:pt x="6592" y="12239"/>
                </a:cubicBezTo>
                <a:cubicBezTo>
                  <a:pt x="6587" y="12245"/>
                  <a:pt x="6575" y="12257"/>
                  <a:pt x="6569" y="12257"/>
                </a:cubicBezTo>
                <a:cubicBezTo>
                  <a:pt x="6566" y="12258"/>
                  <a:pt x="6563" y="12258"/>
                  <a:pt x="6560" y="12258"/>
                </a:cubicBezTo>
                <a:cubicBezTo>
                  <a:pt x="6542" y="12258"/>
                  <a:pt x="6534" y="12243"/>
                  <a:pt x="6539" y="12227"/>
                </a:cubicBezTo>
                <a:cubicBezTo>
                  <a:pt x="6539" y="12215"/>
                  <a:pt x="6551" y="12204"/>
                  <a:pt x="6563" y="12204"/>
                </a:cubicBezTo>
                <a:close/>
                <a:moveTo>
                  <a:pt x="6646" y="12635"/>
                </a:moveTo>
                <a:cubicBezTo>
                  <a:pt x="6652" y="12635"/>
                  <a:pt x="6669" y="12641"/>
                  <a:pt x="6675" y="12647"/>
                </a:cubicBezTo>
                <a:cubicBezTo>
                  <a:pt x="6687" y="12665"/>
                  <a:pt x="6681" y="12683"/>
                  <a:pt x="6657" y="12688"/>
                </a:cubicBezTo>
                <a:cubicBezTo>
                  <a:pt x="6646" y="12688"/>
                  <a:pt x="6640" y="12677"/>
                  <a:pt x="6628" y="12671"/>
                </a:cubicBezTo>
                <a:cubicBezTo>
                  <a:pt x="6634" y="12659"/>
                  <a:pt x="6634" y="12641"/>
                  <a:pt x="6646" y="12635"/>
                </a:cubicBezTo>
                <a:close/>
                <a:moveTo>
                  <a:pt x="3435" y="12712"/>
                </a:moveTo>
                <a:cubicBezTo>
                  <a:pt x="3447" y="12712"/>
                  <a:pt x="3459" y="12718"/>
                  <a:pt x="3465" y="12730"/>
                </a:cubicBezTo>
                <a:cubicBezTo>
                  <a:pt x="3471" y="12753"/>
                  <a:pt x="3465" y="12777"/>
                  <a:pt x="3441" y="12795"/>
                </a:cubicBezTo>
                <a:cubicBezTo>
                  <a:pt x="3429" y="12807"/>
                  <a:pt x="3412" y="12813"/>
                  <a:pt x="3394" y="12819"/>
                </a:cubicBezTo>
                <a:cubicBezTo>
                  <a:pt x="3394" y="12801"/>
                  <a:pt x="3394" y="12783"/>
                  <a:pt x="3394" y="12765"/>
                </a:cubicBezTo>
                <a:cubicBezTo>
                  <a:pt x="3400" y="12742"/>
                  <a:pt x="3400" y="12712"/>
                  <a:pt x="3435" y="12712"/>
                </a:cubicBezTo>
                <a:close/>
                <a:moveTo>
                  <a:pt x="3267" y="13071"/>
                </a:moveTo>
                <a:cubicBezTo>
                  <a:pt x="3282" y="13071"/>
                  <a:pt x="3294" y="13082"/>
                  <a:pt x="3299" y="13096"/>
                </a:cubicBezTo>
                <a:cubicBezTo>
                  <a:pt x="3305" y="13138"/>
                  <a:pt x="3282" y="13156"/>
                  <a:pt x="3258" y="13167"/>
                </a:cubicBezTo>
                <a:cubicBezTo>
                  <a:pt x="3253" y="13168"/>
                  <a:pt x="3248" y="13169"/>
                  <a:pt x="3244" y="13169"/>
                </a:cubicBezTo>
                <a:cubicBezTo>
                  <a:pt x="3223" y="13169"/>
                  <a:pt x="3210" y="13157"/>
                  <a:pt x="3205" y="13138"/>
                </a:cubicBezTo>
                <a:cubicBezTo>
                  <a:pt x="3193" y="13096"/>
                  <a:pt x="3228" y="13085"/>
                  <a:pt x="3258" y="13073"/>
                </a:cubicBezTo>
                <a:cubicBezTo>
                  <a:pt x="3261" y="13072"/>
                  <a:pt x="3264" y="13071"/>
                  <a:pt x="3267" y="13071"/>
                </a:cubicBezTo>
                <a:close/>
                <a:moveTo>
                  <a:pt x="3143" y="13261"/>
                </a:moveTo>
                <a:cubicBezTo>
                  <a:pt x="3146" y="13261"/>
                  <a:pt x="3148" y="13261"/>
                  <a:pt x="3151" y="13262"/>
                </a:cubicBezTo>
                <a:cubicBezTo>
                  <a:pt x="3175" y="13262"/>
                  <a:pt x="3187" y="13274"/>
                  <a:pt x="3187" y="13297"/>
                </a:cubicBezTo>
                <a:cubicBezTo>
                  <a:pt x="3187" y="13321"/>
                  <a:pt x="3187" y="13345"/>
                  <a:pt x="3151" y="13345"/>
                </a:cubicBezTo>
                <a:cubicBezTo>
                  <a:pt x="3134" y="13345"/>
                  <a:pt x="3122" y="13327"/>
                  <a:pt x="3122" y="13309"/>
                </a:cubicBezTo>
                <a:cubicBezTo>
                  <a:pt x="3122" y="13288"/>
                  <a:pt x="3117" y="13261"/>
                  <a:pt x="3143" y="13261"/>
                </a:cubicBezTo>
                <a:close/>
                <a:moveTo>
                  <a:pt x="3246" y="8591"/>
                </a:moveTo>
                <a:cubicBezTo>
                  <a:pt x="3358" y="8727"/>
                  <a:pt x="3465" y="8851"/>
                  <a:pt x="3542" y="9005"/>
                </a:cubicBezTo>
                <a:cubicBezTo>
                  <a:pt x="3737" y="9407"/>
                  <a:pt x="3808" y="9839"/>
                  <a:pt x="3796" y="10276"/>
                </a:cubicBezTo>
                <a:cubicBezTo>
                  <a:pt x="3790" y="10436"/>
                  <a:pt x="3796" y="10601"/>
                  <a:pt x="3772" y="10761"/>
                </a:cubicBezTo>
                <a:cubicBezTo>
                  <a:pt x="3719" y="11145"/>
                  <a:pt x="3589" y="11512"/>
                  <a:pt x="3483" y="11878"/>
                </a:cubicBezTo>
                <a:cubicBezTo>
                  <a:pt x="3282" y="12576"/>
                  <a:pt x="3010" y="13250"/>
                  <a:pt x="2749" y="13924"/>
                </a:cubicBezTo>
                <a:cubicBezTo>
                  <a:pt x="2678" y="14113"/>
                  <a:pt x="2619" y="14308"/>
                  <a:pt x="2519" y="14492"/>
                </a:cubicBezTo>
                <a:cubicBezTo>
                  <a:pt x="2495" y="14480"/>
                  <a:pt x="2472" y="14468"/>
                  <a:pt x="2454" y="14450"/>
                </a:cubicBezTo>
                <a:cubicBezTo>
                  <a:pt x="2010" y="14060"/>
                  <a:pt x="1673" y="13611"/>
                  <a:pt x="1549" y="13025"/>
                </a:cubicBezTo>
                <a:cubicBezTo>
                  <a:pt x="1437" y="12523"/>
                  <a:pt x="1390" y="12020"/>
                  <a:pt x="1413" y="11512"/>
                </a:cubicBezTo>
                <a:cubicBezTo>
                  <a:pt x="1425" y="11163"/>
                  <a:pt x="1520" y="10826"/>
                  <a:pt x="1632" y="10501"/>
                </a:cubicBezTo>
                <a:cubicBezTo>
                  <a:pt x="1691" y="10223"/>
                  <a:pt x="1827" y="9981"/>
                  <a:pt x="1939" y="9732"/>
                </a:cubicBezTo>
                <a:cubicBezTo>
                  <a:pt x="1957" y="9703"/>
                  <a:pt x="1981" y="9673"/>
                  <a:pt x="2004" y="9655"/>
                </a:cubicBezTo>
                <a:cubicBezTo>
                  <a:pt x="2205" y="9514"/>
                  <a:pt x="2406" y="9378"/>
                  <a:pt x="2608" y="9236"/>
                </a:cubicBezTo>
                <a:cubicBezTo>
                  <a:pt x="2619" y="9171"/>
                  <a:pt x="2690" y="9165"/>
                  <a:pt x="2726" y="9123"/>
                </a:cubicBezTo>
                <a:cubicBezTo>
                  <a:pt x="2809" y="9023"/>
                  <a:pt x="2891" y="8928"/>
                  <a:pt x="3004" y="8863"/>
                </a:cubicBezTo>
                <a:cubicBezTo>
                  <a:pt x="3116" y="8804"/>
                  <a:pt x="3128" y="8650"/>
                  <a:pt x="3246" y="8591"/>
                </a:cubicBezTo>
                <a:close/>
                <a:moveTo>
                  <a:pt x="4411" y="17259"/>
                </a:moveTo>
                <a:cubicBezTo>
                  <a:pt x="4434" y="17271"/>
                  <a:pt x="4446" y="17288"/>
                  <a:pt x="4434" y="17306"/>
                </a:cubicBezTo>
                <a:cubicBezTo>
                  <a:pt x="4418" y="17333"/>
                  <a:pt x="4392" y="17360"/>
                  <a:pt x="4356" y="17360"/>
                </a:cubicBezTo>
                <a:cubicBezTo>
                  <a:pt x="4353" y="17360"/>
                  <a:pt x="4349" y="17360"/>
                  <a:pt x="4346" y="17359"/>
                </a:cubicBezTo>
                <a:cubicBezTo>
                  <a:pt x="4322" y="17359"/>
                  <a:pt x="4310" y="17336"/>
                  <a:pt x="4322" y="17318"/>
                </a:cubicBezTo>
                <a:cubicBezTo>
                  <a:pt x="4346" y="17288"/>
                  <a:pt x="4369" y="17259"/>
                  <a:pt x="4411" y="17259"/>
                </a:cubicBezTo>
                <a:close/>
                <a:moveTo>
                  <a:pt x="4232" y="17409"/>
                </a:moveTo>
                <a:cubicBezTo>
                  <a:pt x="4238" y="17409"/>
                  <a:pt x="4245" y="17412"/>
                  <a:pt x="4251" y="17418"/>
                </a:cubicBezTo>
                <a:cubicBezTo>
                  <a:pt x="4263" y="17436"/>
                  <a:pt x="4245" y="17454"/>
                  <a:pt x="4233" y="17466"/>
                </a:cubicBezTo>
                <a:cubicBezTo>
                  <a:pt x="4222" y="17477"/>
                  <a:pt x="4208" y="17489"/>
                  <a:pt x="4194" y="17489"/>
                </a:cubicBezTo>
                <a:cubicBezTo>
                  <a:pt x="4187" y="17489"/>
                  <a:pt x="4180" y="17486"/>
                  <a:pt x="4174" y="17477"/>
                </a:cubicBezTo>
                <a:cubicBezTo>
                  <a:pt x="4151" y="17454"/>
                  <a:pt x="4186" y="17436"/>
                  <a:pt x="4204" y="17424"/>
                </a:cubicBezTo>
                <a:cubicBezTo>
                  <a:pt x="4211" y="17417"/>
                  <a:pt x="4221" y="17409"/>
                  <a:pt x="4232" y="17409"/>
                </a:cubicBezTo>
                <a:close/>
                <a:moveTo>
                  <a:pt x="4927" y="17124"/>
                </a:moveTo>
                <a:cubicBezTo>
                  <a:pt x="4999" y="17124"/>
                  <a:pt x="5066" y="17146"/>
                  <a:pt x="5108" y="17194"/>
                </a:cubicBezTo>
                <a:cubicBezTo>
                  <a:pt x="5215" y="17312"/>
                  <a:pt x="5315" y="17448"/>
                  <a:pt x="5345" y="17613"/>
                </a:cubicBezTo>
                <a:cubicBezTo>
                  <a:pt x="5422" y="17998"/>
                  <a:pt x="5440" y="18376"/>
                  <a:pt x="5268" y="18749"/>
                </a:cubicBezTo>
                <a:cubicBezTo>
                  <a:pt x="5274" y="18790"/>
                  <a:pt x="5274" y="18831"/>
                  <a:pt x="5239" y="18867"/>
                </a:cubicBezTo>
                <a:cubicBezTo>
                  <a:pt x="5239" y="18896"/>
                  <a:pt x="5233" y="18926"/>
                  <a:pt x="5203" y="18944"/>
                </a:cubicBezTo>
                <a:cubicBezTo>
                  <a:pt x="5203" y="18979"/>
                  <a:pt x="5203" y="19015"/>
                  <a:pt x="5191" y="19038"/>
                </a:cubicBezTo>
                <a:cubicBezTo>
                  <a:pt x="5061" y="19340"/>
                  <a:pt x="4878" y="19600"/>
                  <a:pt x="4641" y="19819"/>
                </a:cubicBezTo>
                <a:cubicBezTo>
                  <a:pt x="4570" y="19878"/>
                  <a:pt x="4499" y="19931"/>
                  <a:pt x="4381" y="19955"/>
                </a:cubicBezTo>
                <a:cubicBezTo>
                  <a:pt x="4275" y="19635"/>
                  <a:pt x="4245" y="19310"/>
                  <a:pt x="4245" y="18979"/>
                </a:cubicBezTo>
                <a:cubicBezTo>
                  <a:pt x="4216" y="18890"/>
                  <a:pt x="4251" y="18808"/>
                  <a:pt x="4251" y="18725"/>
                </a:cubicBezTo>
                <a:cubicBezTo>
                  <a:pt x="4257" y="18293"/>
                  <a:pt x="4346" y="17885"/>
                  <a:pt x="4494" y="17483"/>
                </a:cubicBezTo>
                <a:cubicBezTo>
                  <a:pt x="4529" y="17389"/>
                  <a:pt x="4576" y="17306"/>
                  <a:pt x="4647" y="17235"/>
                </a:cubicBezTo>
                <a:cubicBezTo>
                  <a:pt x="4722" y="17164"/>
                  <a:pt x="4830" y="17124"/>
                  <a:pt x="4927" y="17124"/>
                </a:cubicBezTo>
                <a:close/>
                <a:moveTo>
                  <a:pt x="3695" y="22130"/>
                </a:moveTo>
                <a:cubicBezTo>
                  <a:pt x="3719" y="22130"/>
                  <a:pt x="3725" y="22148"/>
                  <a:pt x="3731" y="22166"/>
                </a:cubicBezTo>
                <a:cubicBezTo>
                  <a:pt x="3737" y="22178"/>
                  <a:pt x="3743" y="22190"/>
                  <a:pt x="3743" y="22201"/>
                </a:cubicBezTo>
                <a:cubicBezTo>
                  <a:pt x="3731" y="22195"/>
                  <a:pt x="3719" y="22195"/>
                  <a:pt x="3707" y="22195"/>
                </a:cubicBezTo>
                <a:cubicBezTo>
                  <a:pt x="3689" y="22190"/>
                  <a:pt x="3672" y="22184"/>
                  <a:pt x="3672" y="22160"/>
                </a:cubicBezTo>
                <a:cubicBezTo>
                  <a:pt x="3678" y="22148"/>
                  <a:pt x="3684" y="22136"/>
                  <a:pt x="3695" y="22130"/>
                </a:cubicBezTo>
                <a:close/>
                <a:moveTo>
                  <a:pt x="3875" y="22578"/>
                </a:moveTo>
                <a:cubicBezTo>
                  <a:pt x="3880" y="22578"/>
                  <a:pt x="3885" y="22580"/>
                  <a:pt x="3890" y="22586"/>
                </a:cubicBezTo>
                <a:cubicBezTo>
                  <a:pt x="3908" y="22603"/>
                  <a:pt x="3896" y="22627"/>
                  <a:pt x="3873" y="22639"/>
                </a:cubicBezTo>
                <a:cubicBezTo>
                  <a:pt x="3861" y="22668"/>
                  <a:pt x="3837" y="22686"/>
                  <a:pt x="3808" y="22704"/>
                </a:cubicBezTo>
                <a:cubicBezTo>
                  <a:pt x="3796" y="22710"/>
                  <a:pt x="3784" y="22722"/>
                  <a:pt x="3766" y="22734"/>
                </a:cubicBezTo>
                <a:cubicBezTo>
                  <a:pt x="3757" y="22740"/>
                  <a:pt x="3747" y="22745"/>
                  <a:pt x="3738" y="22745"/>
                </a:cubicBezTo>
                <a:cubicBezTo>
                  <a:pt x="3731" y="22745"/>
                  <a:pt x="3724" y="22742"/>
                  <a:pt x="3719" y="22734"/>
                </a:cubicBezTo>
                <a:cubicBezTo>
                  <a:pt x="3713" y="22734"/>
                  <a:pt x="3731" y="22716"/>
                  <a:pt x="3743" y="22710"/>
                </a:cubicBezTo>
                <a:cubicBezTo>
                  <a:pt x="3749" y="22686"/>
                  <a:pt x="3760" y="22674"/>
                  <a:pt x="3778" y="22668"/>
                </a:cubicBezTo>
                <a:cubicBezTo>
                  <a:pt x="3790" y="22639"/>
                  <a:pt x="3814" y="22621"/>
                  <a:pt x="3837" y="22609"/>
                </a:cubicBezTo>
                <a:cubicBezTo>
                  <a:pt x="3851" y="22600"/>
                  <a:pt x="3861" y="22578"/>
                  <a:pt x="3875" y="22578"/>
                </a:cubicBezTo>
                <a:close/>
                <a:moveTo>
                  <a:pt x="7986" y="0"/>
                </a:moveTo>
                <a:cubicBezTo>
                  <a:pt x="7853" y="0"/>
                  <a:pt x="7726" y="43"/>
                  <a:pt x="7603" y="107"/>
                </a:cubicBezTo>
                <a:cubicBezTo>
                  <a:pt x="7568" y="142"/>
                  <a:pt x="7532" y="166"/>
                  <a:pt x="7485" y="184"/>
                </a:cubicBezTo>
                <a:cubicBezTo>
                  <a:pt x="7420" y="237"/>
                  <a:pt x="7355" y="284"/>
                  <a:pt x="7296" y="332"/>
                </a:cubicBezTo>
                <a:cubicBezTo>
                  <a:pt x="7225" y="397"/>
                  <a:pt x="7160" y="468"/>
                  <a:pt x="7095" y="533"/>
                </a:cubicBezTo>
                <a:cubicBezTo>
                  <a:pt x="7089" y="580"/>
                  <a:pt x="7065" y="621"/>
                  <a:pt x="7024" y="651"/>
                </a:cubicBezTo>
                <a:cubicBezTo>
                  <a:pt x="6853" y="870"/>
                  <a:pt x="6746" y="1130"/>
                  <a:pt x="6640" y="1390"/>
                </a:cubicBezTo>
                <a:cubicBezTo>
                  <a:pt x="6587" y="1532"/>
                  <a:pt x="6557" y="1691"/>
                  <a:pt x="6533" y="1839"/>
                </a:cubicBezTo>
                <a:cubicBezTo>
                  <a:pt x="6504" y="2005"/>
                  <a:pt x="6498" y="2164"/>
                  <a:pt x="6480" y="2330"/>
                </a:cubicBezTo>
                <a:cubicBezTo>
                  <a:pt x="6521" y="2448"/>
                  <a:pt x="6480" y="2531"/>
                  <a:pt x="6368" y="2602"/>
                </a:cubicBezTo>
                <a:cubicBezTo>
                  <a:pt x="5877" y="2939"/>
                  <a:pt x="5345" y="3199"/>
                  <a:pt x="4807" y="3442"/>
                </a:cubicBezTo>
                <a:cubicBezTo>
                  <a:pt x="4712" y="3486"/>
                  <a:pt x="4616" y="3537"/>
                  <a:pt x="4511" y="3537"/>
                </a:cubicBezTo>
                <a:cubicBezTo>
                  <a:pt x="4505" y="3537"/>
                  <a:pt x="4499" y="3536"/>
                  <a:pt x="4494" y="3536"/>
                </a:cubicBezTo>
                <a:cubicBezTo>
                  <a:pt x="4383" y="3553"/>
                  <a:pt x="4278" y="3590"/>
                  <a:pt x="4163" y="3590"/>
                </a:cubicBezTo>
                <a:cubicBezTo>
                  <a:pt x="4155" y="3590"/>
                  <a:pt x="4147" y="3590"/>
                  <a:pt x="4139" y="3589"/>
                </a:cubicBezTo>
                <a:cubicBezTo>
                  <a:pt x="4086" y="3616"/>
                  <a:pt x="4026" y="3629"/>
                  <a:pt x="3964" y="3629"/>
                </a:cubicBezTo>
                <a:cubicBezTo>
                  <a:pt x="3944" y="3629"/>
                  <a:pt x="3923" y="3628"/>
                  <a:pt x="3902" y="3625"/>
                </a:cubicBezTo>
                <a:lnTo>
                  <a:pt x="3825" y="3625"/>
                </a:lnTo>
                <a:cubicBezTo>
                  <a:pt x="3799" y="3638"/>
                  <a:pt x="3772" y="3645"/>
                  <a:pt x="3743" y="3645"/>
                </a:cubicBezTo>
                <a:cubicBezTo>
                  <a:pt x="3733" y="3645"/>
                  <a:pt x="3723" y="3644"/>
                  <a:pt x="3713" y="3643"/>
                </a:cubicBezTo>
                <a:cubicBezTo>
                  <a:pt x="3698" y="3648"/>
                  <a:pt x="3683" y="3651"/>
                  <a:pt x="3670" y="3651"/>
                </a:cubicBezTo>
                <a:cubicBezTo>
                  <a:pt x="3626" y="3651"/>
                  <a:pt x="3592" y="3624"/>
                  <a:pt x="3565" y="3583"/>
                </a:cubicBezTo>
                <a:cubicBezTo>
                  <a:pt x="3370" y="3323"/>
                  <a:pt x="3181" y="3069"/>
                  <a:pt x="2992" y="2809"/>
                </a:cubicBezTo>
                <a:cubicBezTo>
                  <a:pt x="2962" y="2785"/>
                  <a:pt x="2933" y="2768"/>
                  <a:pt x="2921" y="2732"/>
                </a:cubicBezTo>
                <a:cubicBezTo>
                  <a:pt x="2814" y="2649"/>
                  <a:pt x="2726" y="2555"/>
                  <a:pt x="2643" y="2448"/>
                </a:cubicBezTo>
                <a:cubicBezTo>
                  <a:pt x="2631" y="2436"/>
                  <a:pt x="2619" y="2425"/>
                  <a:pt x="2608" y="2413"/>
                </a:cubicBezTo>
                <a:cubicBezTo>
                  <a:pt x="2572" y="2395"/>
                  <a:pt x="2548" y="2371"/>
                  <a:pt x="2531" y="2336"/>
                </a:cubicBezTo>
                <a:cubicBezTo>
                  <a:pt x="2359" y="2271"/>
                  <a:pt x="2211" y="2164"/>
                  <a:pt x="2046" y="2088"/>
                </a:cubicBezTo>
                <a:cubicBezTo>
                  <a:pt x="1832" y="1993"/>
                  <a:pt x="1622" y="1944"/>
                  <a:pt x="1411" y="1944"/>
                </a:cubicBezTo>
                <a:cubicBezTo>
                  <a:pt x="1214" y="1944"/>
                  <a:pt x="1016" y="1987"/>
                  <a:pt x="816" y="2076"/>
                </a:cubicBezTo>
                <a:cubicBezTo>
                  <a:pt x="792" y="2082"/>
                  <a:pt x="769" y="2094"/>
                  <a:pt x="745" y="2105"/>
                </a:cubicBezTo>
                <a:cubicBezTo>
                  <a:pt x="603" y="2206"/>
                  <a:pt x="473" y="2312"/>
                  <a:pt x="367" y="2448"/>
                </a:cubicBezTo>
                <a:cubicBezTo>
                  <a:pt x="272" y="2732"/>
                  <a:pt x="243" y="3010"/>
                  <a:pt x="402" y="3282"/>
                </a:cubicBezTo>
                <a:cubicBezTo>
                  <a:pt x="455" y="3377"/>
                  <a:pt x="497" y="3483"/>
                  <a:pt x="544" y="3583"/>
                </a:cubicBezTo>
                <a:cubicBezTo>
                  <a:pt x="597" y="3648"/>
                  <a:pt x="645" y="3714"/>
                  <a:pt x="698" y="3779"/>
                </a:cubicBezTo>
                <a:cubicBezTo>
                  <a:pt x="727" y="3790"/>
                  <a:pt x="751" y="3814"/>
                  <a:pt x="769" y="3849"/>
                </a:cubicBezTo>
                <a:cubicBezTo>
                  <a:pt x="887" y="3920"/>
                  <a:pt x="999" y="3997"/>
                  <a:pt x="1118" y="4062"/>
                </a:cubicBezTo>
                <a:cubicBezTo>
                  <a:pt x="1466" y="4252"/>
                  <a:pt x="1821" y="4447"/>
                  <a:pt x="2229" y="4506"/>
                </a:cubicBezTo>
                <a:cubicBezTo>
                  <a:pt x="2590" y="4565"/>
                  <a:pt x="2590" y="4577"/>
                  <a:pt x="2678" y="4943"/>
                </a:cubicBezTo>
                <a:cubicBezTo>
                  <a:pt x="2684" y="4961"/>
                  <a:pt x="2678" y="4985"/>
                  <a:pt x="2684" y="5002"/>
                </a:cubicBezTo>
                <a:cubicBezTo>
                  <a:pt x="2749" y="5203"/>
                  <a:pt x="2791" y="5410"/>
                  <a:pt x="2767" y="5629"/>
                </a:cubicBezTo>
                <a:cubicBezTo>
                  <a:pt x="2797" y="5670"/>
                  <a:pt x="2797" y="5706"/>
                  <a:pt x="2767" y="5747"/>
                </a:cubicBezTo>
                <a:cubicBezTo>
                  <a:pt x="2773" y="5812"/>
                  <a:pt x="2773" y="5877"/>
                  <a:pt x="2749" y="5942"/>
                </a:cubicBezTo>
                <a:cubicBezTo>
                  <a:pt x="2761" y="5972"/>
                  <a:pt x="2755" y="6002"/>
                  <a:pt x="2738" y="6025"/>
                </a:cubicBezTo>
                <a:cubicBezTo>
                  <a:pt x="2726" y="6090"/>
                  <a:pt x="2720" y="6155"/>
                  <a:pt x="2714" y="6220"/>
                </a:cubicBezTo>
                <a:cubicBezTo>
                  <a:pt x="2720" y="6274"/>
                  <a:pt x="2732" y="6327"/>
                  <a:pt x="2690" y="6380"/>
                </a:cubicBezTo>
                <a:cubicBezTo>
                  <a:pt x="2684" y="6415"/>
                  <a:pt x="2678" y="6457"/>
                  <a:pt x="2673" y="6492"/>
                </a:cubicBezTo>
                <a:cubicBezTo>
                  <a:pt x="2684" y="6616"/>
                  <a:pt x="2649" y="6735"/>
                  <a:pt x="2613" y="6847"/>
                </a:cubicBezTo>
                <a:cubicBezTo>
                  <a:pt x="2608" y="7095"/>
                  <a:pt x="2507" y="7320"/>
                  <a:pt x="2448" y="7551"/>
                </a:cubicBezTo>
                <a:cubicBezTo>
                  <a:pt x="2448" y="7568"/>
                  <a:pt x="2448" y="7580"/>
                  <a:pt x="2442" y="7592"/>
                </a:cubicBezTo>
                <a:cubicBezTo>
                  <a:pt x="2373" y="7849"/>
                  <a:pt x="2361" y="7891"/>
                  <a:pt x="2173" y="7891"/>
                </a:cubicBezTo>
                <a:cubicBezTo>
                  <a:pt x="2136" y="7891"/>
                  <a:pt x="2092" y="7890"/>
                  <a:pt x="2040" y="7888"/>
                </a:cubicBezTo>
                <a:cubicBezTo>
                  <a:pt x="1985" y="7884"/>
                  <a:pt x="1930" y="7883"/>
                  <a:pt x="1875" y="7883"/>
                </a:cubicBezTo>
                <a:cubicBezTo>
                  <a:pt x="1428" y="7883"/>
                  <a:pt x="1010" y="7996"/>
                  <a:pt x="656" y="8301"/>
                </a:cubicBezTo>
                <a:cubicBezTo>
                  <a:pt x="633" y="8319"/>
                  <a:pt x="597" y="8331"/>
                  <a:pt x="574" y="8349"/>
                </a:cubicBezTo>
                <a:cubicBezTo>
                  <a:pt x="485" y="8449"/>
                  <a:pt x="402" y="8550"/>
                  <a:pt x="319" y="8650"/>
                </a:cubicBezTo>
                <a:cubicBezTo>
                  <a:pt x="302" y="8698"/>
                  <a:pt x="266" y="8733"/>
                  <a:pt x="231" y="8763"/>
                </a:cubicBezTo>
                <a:cubicBezTo>
                  <a:pt x="213" y="8792"/>
                  <a:pt x="195" y="8822"/>
                  <a:pt x="172" y="8851"/>
                </a:cubicBezTo>
                <a:cubicBezTo>
                  <a:pt x="160" y="8910"/>
                  <a:pt x="136" y="8964"/>
                  <a:pt x="95" y="9005"/>
                </a:cubicBezTo>
                <a:cubicBezTo>
                  <a:pt x="0" y="9206"/>
                  <a:pt x="59" y="9401"/>
                  <a:pt x="101" y="9596"/>
                </a:cubicBezTo>
                <a:cubicBezTo>
                  <a:pt x="172" y="9738"/>
                  <a:pt x="278" y="9856"/>
                  <a:pt x="408" y="9951"/>
                </a:cubicBezTo>
                <a:cubicBezTo>
                  <a:pt x="532" y="9957"/>
                  <a:pt x="639" y="10040"/>
                  <a:pt x="763" y="10052"/>
                </a:cubicBezTo>
                <a:cubicBezTo>
                  <a:pt x="783" y="10052"/>
                  <a:pt x="802" y="10053"/>
                  <a:pt x="822" y="10053"/>
                </a:cubicBezTo>
                <a:cubicBezTo>
                  <a:pt x="962" y="10053"/>
                  <a:pt x="1102" y="10034"/>
                  <a:pt x="1242" y="9992"/>
                </a:cubicBezTo>
                <a:cubicBezTo>
                  <a:pt x="1307" y="9971"/>
                  <a:pt x="1373" y="9939"/>
                  <a:pt x="1448" y="9939"/>
                </a:cubicBezTo>
                <a:cubicBezTo>
                  <a:pt x="1454" y="9939"/>
                  <a:pt x="1460" y="9939"/>
                  <a:pt x="1466" y="9939"/>
                </a:cubicBezTo>
                <a:cubicBezTo>
                  <a:pt x="1520" y="9916"/>
                  <a:pt x="1561" y="9874"/>
                  <a:pt x="1626" y="9874"/>
                </a:cubicBezTo>
                <a:cubicBezTo>
                  <a:pt x="1602" y="10075"/>
                  <a:pt x="1555" y="10270"/>
                  <a:pt x="1472" y="10459"/>
                </a:cubicBezTo>
                <a:cubicBezTo>
                  <a:pt x="1425" y="10643"/>
                  <a:pt x="1384" y="10826"/>
                  <a:pt x="1342" y="11009"/>
                </a:cubicBezTo>
                <a:cubicBezTo>
                  <a:pt x="1348" y="11039"/>
                  <a:pt x="1348" y="11068"/>
                  <a:pt x="1325" y="11092"/>
                </a:cubicBezTo>
                <a:cubicBezTo>
                  <a:pt x="1313" y="11133"/>
                  <a:pt x="1307" y="11169"/>
                  <a:pt x="1295" y="11204"/>
                </a:cubicBezTo>
                <a:cubicBezTo>
                  <a:pt x="1277" y="11536"/>
                  <a:pt x="1289" y="11867"/>
                  <a:pt x="1301" y="12204"/>
                </a:cubicBezTo>
                <a:cubicBezTo>
                  <a:pt x="1325" y="12748"/>
                  <a:pt x="1449" y="13256"/>
                  <a:pt x="1679" y="13747"/>
                </a:cubicBezTo>
                <a:cubicBezTo>
                  <a:pt x="1762" y="13883"/>
                  <a:pt x="1880" y="14001"/>
                  <a:pt x="1939" y="14155"/>
                </a:cubicBezTo>
                <a:cubicBezTo>
                  <a:pt x="2010" y="14226"/>
                  <a:pt x="2075" y="14303"/>
                  <a:pt x="2140" y="14379"/>
                </a:cubicBezTo>
                <a:cubicBezTo>
                  <a:pt x="2200" y="14403"/>
                  <a:pt x="2235" y="14450"/>
                  <a:pt x="2265" y="14504"/>
                </a:cubicBezTo>
                <a:cubicBezTo>
                  <a:pt x="2300" y="14527"/>
                  <a:pt x="2336" y="14557"/>
                  <a:pt x="2371" y="14580"/>
                </a:cubicBezTo>
                <a:cubicBezTo>
                  <a:pt x="2472" y="14645"/>
                  <a:pt x="2483" y="14722"/>
                  <a:pt x="2406" y="14817"/>
                </a:cubicBezTo>
                <a:cubicBezTo>
                  <a:pt x="2412" y="14864"/>
                  <a:pt x="2401" y="14906"/>
                  <a:pt x="2371" y="14935"/>
                </a:cubicBezTo>
                <a:cubicBezTo>
                  <a:pt x="2365" y="15036"/>
                  <a:pt x="2336" y="15124"/>
                  <a:pt x="2294" y="15213"/>
                </a:cubicBezTo>
                <a:cubicBezTo>
                  <a:pt x="2288" y="15237"/>
                  <a:pt x="2282" y="15260"/>
                  <a:pt x="2282" y="15290"/>
                </a:cubicBezTo>
                <a:cubicBezTo>
                  <a:pt x="2288" y="15319"/>
                  <a:pt x="2276" y="15343"/>
                  <a:pt x="2253" y="15367"/>
                </a:cubicBezTo>
                <a:cubicBezTo>
                  <a:pt x="2235" y="15450"/>
                  <a:pt x="2217" y="15532"/>
                  <a:pt x="2200" y="15615"/>
                </a:cubicBezTo>
                <a:cubicBezTo>
                  <a:pt x="2152" y="15822"/>
                  <a:pt x="2111" y="16035"/>
                  <a:pt x="2058" y="16242"/>
                </a:cubicBezTo>
                <a:cubicBezTo>
                  <a:pt x="1957" y="16597"/>
                  <a:pt x="1916" y="16957"/>
                  <a:pt x="1904" y="17324"/>
                </a:cubicBezTo>
                <a:cubicBezTo>
                  <a:pt x="1898" y="17631"/>
                  <a:pt x="1928" y="17933"/>
                  <a:pt x="1969" y="18234"/>
                </a:cubicBezTo>
                <a:cubicBezTo>
                  <a:pt x="2016" y="18524"/>
                  <a:pt x="2158" y="18778"/>
                  <a:pt x="2223" y="19056"/>
                </a:cubicBezTo>
                <a:cubicBezTo>
                  <a:pt x="2253" y="19080"/>
                  <a:pt x="2259" y="19109"/>
                  <a:pt x="2259" y="19139"/>
                </a:cubicBezTo>
                <a:cubicBezTo>
                  <a:pt x="2294" y="19168"/>
                  <a:pt x="2300" y="19210"/>
                  <a:pt x="2306" y="19251"/>
                </a:cubicBezTo>
                <a:cubicBezTo>
                  <a:pt x="2377" y="19298"/>
                  <a:pt x="2365" y="19393"/>
                  <a:pt x="2412" y="19446"/>
                </a:cubicBezTo>
                <a:cubicBezTo>
                  <a:pt x="2560" y="19588"/>
                  <a:pt x="2702" y="19730"/>
                  <a:pt x="2850" y="19872"/>
                </a:cubicBezTo>
                <a:cubicBezTo>
                  <a:pt x="2980" y="19949"/>
                  <a:pt x="3098" y="20061"/>
                  <a:pt x="3240" y="20103"/>
                </a:cubicBezTo>
                <a:cubicBezTo>
                  <a:pt x="3425" y="20153"/>
                  <a:pt x="3621" y="20203"/>
                  <a:pt x="3817" y="20203"/>
                </a:cubicBezTo>
                <a:cubicBezTo>
                  <a:pt x="3828" y="20203"/>
                  <a:pt x="3838" y="20203"/>
                  <a:pt x="3849" y="20203"/>
                </a:cubicBezTo>
                <a:cubicBezTo>
                  <a:pt x="3932" y="20203"/>
                  <a:pt x="4015" y="20197"/>
                  <a:pt x="4097" y="20197"/>
                </a:cubicBezTo>
                <a:cubicBezTo>
                  <a:pt x="4160" y="20181"/>
                  <a:pt x="4200" y="20171"/>
                  <a:pt x="4229" y="20171"/>
                </a:cubicBezTo>
                <a:cubicBezTo>
                  <a:pt x="4275" y="20171"/>
                  <a:pt x="4291" y="20199"/>
                  <a:pt x="4328" y="20280"/>
                </a:cubicBezTo>
                <a:cubicBezTo>
                  <a:pt x="4358" y="20339"/>
                  <a:pt x="4405" y="20398"/>
                  <a:pt x="4405" y="20475"/>
                </a:cubicBezTo>
                <a:cubicBezTo>
                  <a:pt x="4434" y="20540"/>
                  <a:pt x="4458" y="20599"/>
                  <a:pt x="4482" y="20664"/>
                </a:cubicBezTo>
                <a:cubicBezTo>
                  <a:pt x="4511" y="20711"/>
                  <a:pt x="4535" y="20765"/>
                  <a:pt x="4547" y="20824"/>
                </a:cubicBezTo>
                <a:cubicBezTo>
                  <a:pt x="4582" y="20918"/>
                  <a:pt x="4618" y="21007"/>
                  <a:pt x="4653" y="21102"/>
                </a:cubicBezTo>
                <a:cubicBezTo>
                  <a:pt x="4695" y="21161"/>
                  <a:pt x="4712" y="21232"/>
                  <a:pt x="4718" y="21303"/>
                </a:cubicBezTo>
                <a:cubicBezTo>
                  <a:pt x="4700" y="21421"/>
                  <a:pt x="4801" y="21504"/>
                  <a:pt x="4807" y="21616"/>
                </a:cubicBezTo>
                <a:cubicBezTo>
                  <a:pt x="4878" y="21740"/>
                  <a:pt x="4896" y="21888"/>
                  <a:pt x="4925" y="22024"/>
                </a:cubicBezTo>
                <a:cubicBezTo>
                  <a:pt x="5073" y="22621"/>
                  <a:pt x="5061" y="23195"/>
                  <a:pt x="4689" y="23727"/>
                </a:cubicBezTo>
                <a:cubicBezTo>
                  <a:pt x="4521" y="23962"/>
                  <a:pt x="4295" y="24107"/>
                  <a:pt x="4026" y="24107"/>
                </a:cubicBezTo>
                <a:cubicBezTo>
                  <a:pt x="4010" y="24107"/>
                  <a:pt x="3995" y="24106"/>
                  <a:pt x="3979" y="24105"/>
                </a:cubicBezTo>
                <a:cubicBezTo>
                  <a:pt x="3542" y="24076"/>
                  <a:pt x="3169" y="23904"/>
                  <a:pt x="2986" y="23467"/>
                </a:cubicBezTo>
                <a:cubicBezTo>
                  <a:pt x="2850" y="23212"/>
                  <a:pt x="2803" y="22935"/>
                  <a:pt x="2809" y="22651"/>
                </a:cubicBezTo>
                <a:cubicBezTo>
                  <a:pt x="2814" y="22349"/>
                  <a:pt x="2921" y="22089"/>
                  <a:pt x="3199" y="21935"/>
                </a:cubicBezTo>
                <a:cubicBezTo>
                  <a:pt x="3253" y="21883"/>
                  <a:pt x="3303" y="21861"/>
                  <a:pt x="3347" y="21861"/>
                </a:cubicBezTo>
                <a:cubicBezTo>
                  <a:pt x="3423" y="21861"/>
                  <a:pt x="3483" y="21926"/>
                  <a:pt x="3524" y="22012"/>
                </a:cubicBezTo>
                <a:cubicBezTo>
                  <a:pt x="3624" y="22231"/>
                  <a:pt x="3654" y="22444"/>
                  <a:pt x="3488" y="22657"/>
                </a:cubicBezTo>
                <a:cubicBezTo>
                  <a:pt x="3388" y="22787"/>
                  <a:pt x="3429" y="22881"/>
                  <a:pt x="3595" y="22917"/>
                </a:cubicBezTo>
                <a:cubicBezTo>
                  <a:pt x="3615" y="22920"/>
                  <a:pt x="3634" y="22922"/>
                  <a:pt x="3654" y="22922"/>
                </a:cubicBezTo>
                <a:cubicBezTo>
                  <a:pt x="3699" y="22922"/>
                  <a:pt x="3743" y="22912"/>
                  <a:pt x="3784" y="22887"/>
                </a:cubicBezTo>
                <a:cubicBezTo>
                  <a:pt x="3825" y="22870"/>
                  <a:pt x="3855" y="22828"/>
                  <a:pt x="3902" y="22828"/>
                </a:cubicBezTo>
                <a:cubicBezTo>
                  <a:pt x="3926" y="22793"/>
                  <a:pt x="3950" y="22763"/>
                  <a:pt x="3973" y="22728"/>
                </a:cubicBezTo>
                <a:cubicBezTo>
                  <a:pt x="3979" y="22686"/>
                  <a:pt x="4003" y="22663"/>
                  <a:pt x="4026" y="22633"/>
                </a:cubicBezTo>
                <a:cubicBezTo>
                  <a:pt x="4056" y="22467"/>
                  <a:pt x="4050" y="22296"/>
                  <a:pt x="4021" y="22125"/>
                </a:cubicBezTo>
                <a:cubicBezTo>
                  <a:pt x="3997" y="22101"/>
                  <a:pt x="3985" y="22077"/>
                  <a:pt x="3991" y="22048"/>
                </a:cubicBezTo>
                <a:cubicBezTo>
                  <a:pt x="3973" y="22012"/>
                  <a:pt x="3956" y="21977"/>
                  <a:pt x="3938" y="21941"/>
                </a:cubicBezTo>
                <a:cubicBezTo>
                  <a:pt x="3908" y="21918"/>
                  <a:pt x="3873" y="21900"/>
                  <a:pt x="3849" y="21870"/>
                </a:cubicBezTo>
                <a:cubicBezTo>
                  <a:pt x="3739" y="21752"/>
                  <a:pt x="3608" y="21712"/>
                  <a:pt x="3466" y="21712"/>
                </a:cubicBezTo>
                <a:cubicBezTo>
                  <a:pt x="3410" y="21712"/>
                  <a:pt x="3352" y="21718"/>
                  <a:pt x="3293" y="21728"/>
                </a:cubicBezTo>
                <a:cubicBezTo>
                  <a:pt x="3187" y="21746"/>
                  <a:pt x="3104" y="21811"/>
                  <a:pt x="3015" y="21864"/>
                </a:cubicBezTo>
                <a:cubicBezTo>
                  <a:pt x="2927" y="21971"/>
                  <a:pt x="2820" y="22071"/>
                  <a:pt x="2761" y="22201"/>
                </a:cubicBezTo>
                <a:cubicBezTo>
                  <a:pt x="2637" y="22479"/>
                  <a:pt x="2655" y="22763"/>
                  <a:pt x="2696" y="23059"/>
                </a:cubicBezTo>
                <a:cubicBezTo>
                  <a:pt x="2732" y="23313"/>
                  <a:pt x="2832" y="23538"/>
                  <a:pt x="2956" y="23756"/>
                </a:cubicBezTo>
                <a:cubicBezTo>
                  <a:pt x="2992" y="23810"/>
                  <a:pt x="3015" y="23875"/>
                  <a:pt x="3045" y="23928"/>
                </a:cubicBezTo>
                <a:cubicBezTo>
                  <a:pt x="3092" y="23963"/>
                  <a:pt x="3140" y="23993"/>
                  <a:pt x="3157" y="24046"/>
                </a:cubicBezTo>
                <a:cubicBezTo>
                  <a:pt x="3205" y="24093"/>
                  <a:pt x="3282" y="24105"/>
                  <a:pt x="3317" y="24170"/>
                </a:cubicBezTo>
                <a:cubicBezTo>
                  <a:pt x="3388" y="24212"/>
                  <a:pt x="3459" y="24253"/>
                  <a:pt x="3512" y="24318"/>
                </a:cubicBezTo>
                <a:cubicBezTo>
                  <a:pt x="3583" y="24318"/>
                  <a:pt x="3642" y="24353"/>
                  <a:pt x="3701" y="24371"/>
                </a:cubicBezTo>
                <a:cubicBezTo>
                  <a:pt x="3773" y="24397"/>
                  <a:pt x="3847" y="24405"/>
                  <a:pt x="3921" y="24405"/>
                </a:cubicBezTo>
                <a:cubicBezTo>
                  <a:pt x="3982" y="24405"/>
                  <a:pt x="4043" y="24400"/>
                  <a:pt x="4103" y="24395"/>
                </a:cubicBezTo>
                <a:cubicBezTo>
                  <a:pt x="4316" y="24377"/>
                  <a:pt x="4476" y="24259"/>
                  <a:pt x="4647" y="24164"/>
                </a:cubicBezTo>
                <a:cubicBezTo>
                  <a:pt x="4700" y="24111"/>
                  <a:pt x="4754" y="24058"/>
                  <a:pt x="4807" y="24011"/>
                </a:cubicBezTo>
                <a:cubicBezTo>
                  <a:pt x="4836" y="23957"/>
                  <a:pt x="4872" y="23922"/>
                  <a:pt x="4913" y="23886"/>
                </a:cubicBezTo>
                <a:cubicBezTo>
                  <a:pt x="4919" y="23857"/>
                  <a:pt x="4937" y="23827"/>
                  <a:pt x="4961" y="23810"/>
                </a:cubicBezTo>
                <a:cubicBezTo>
                  <a:pt x="4990" y="23727"/>
                  <a:pt x="5032" y="23650"/>
                  <a:pt x="5085" y="23579"/>
                </a:cubicBezTo>
                <a:cubicBezTo>
                  <a:pt x="5079" y="23532"/>
                  <a:pt x="5097" y="23490"/>
                  <a:pt x="5108" y="23443"/>
                </a:cubicBezTo>
                <a:cubicBezTo>
                  <a:pt x="5215" y="23118"/>
                  <a:pt x="5250" y="22787"/>
                  <a:pt x="5173" y="22444"/>
                </a:cubicBezTo>
                <a:cubicBezTo>
                  <a:pt x="5126" y="22225"/>
                  <a:pt x="5079" y="22000"/>
                  <a:pt x="5032" y="21776"/>
                </a:cubicBezTo>
                <a:cubicBezTo>
                  <a:pt x="4931" y="21439"/>
                  <a:pt x="4825" y="21108"/>
                  <a:pt x="4695" y="20777"/>
                </a:cubicBezTo>
                <a:cubicBezTo>
                  <a:pt x="4630" y="20599"/>
                  <a:pt x="4553" y="20428"/>
                  <a:pt x="4470" y="20256"/>
                </a:cubicBezTo>
                <a:cubicBezTo>
                  <a:pt x="4434" y="20185"/>
                  <a:pt x="4405" y="20103"/>
                  <a:pt x="4535" y="20085"/>
                </a:cubicBezTo>
                <a:cubicBezTo>
                  <a:pt x="4553" y="20061"/>
                  <a:pt x="4576" y="20043"/>
                  <a:pt x="4612" y="20037"/>
                </a:cubicBezTo>
                <a:cubicBezTo>
                  <a:pt x="4665" y="20002"/>
                  <a:pt x="4718" y="19961"/>
                  <a:pt x="4766" y="19925"/>
                </a:cubicBezTo>
                <a:cubicBezTo>
                  <a:pt x="4831" y="19854"/>
                  <a:pt x="4890" y="19789"/>
                  <a:pt x="4949" y="19724"/>
                </a:cubicBezTo>
                <a:cubicBezTo>
                  <a:pt x="5079" y="19511"/>
                  <a:pt x="5250" y="19328"/>
                  <a:pt x="5339" y="19092"/>
                </a:cubicBezTo>
                <a:cubicBezTo>
                  <a:pt x="5345" y="19068"/>
                  <a:pt x="5357" y="19044"/>
                  <a:pt x="5363" y="19021"/>
                </a:cubicBezTo>
                <a:cubicBezTo>
                  <a:pt x="5369" y="18950"/>
                  <a:pt x="5363" y="18873"/>
                  <a:pt x="5434" y="18825"/>
                </a:cubicBezTo>
                <a:cubicBezTo>
                  <a:pt x="5440" y="18802"/>
                  <a:pt x="5440" y="18772"/>
                  <a:pt x="5445" y="18749"/>
                </a:cubicBezTo>
                <a:cubicBezTo>
                  <a:pt x="5481" y="18536"/>
                  <a:pt x="5516" y="18329"/>
                  <a:pt x="5552" y="18116"/>
                </a:cubicBezTo>
                <a:cubicBezTo>
                  <a:pt x="5552" y="18080"/>
                  <a:pt x="5552" y="18039"/>
                  <a:pt x="5546" y="18004"/>
                </a:cubicBezTo>
                <a:cubicBezTo>
                  <a:pt x="5510" y="17956"/>
                  <a:pt x="5516" y="17891"/>
                  <a:pt x="5510" y="17838"/>
                </a:cubicBezTo>
                <a:cubicBezTo>
                  <a:pt x="5487" y="17602"/>
                  <a:pt x="5410" y="17389"/>
                  <a:pt x="5274" y="17194"/>
                </a:cubicBezTo>
                <a:cubicBezTo>
                  <a:pt x="5244" y="17164"/>
                  <a:pt x="5221" y="17140"/>
                  <a:pt x="5191" y="17111"/>
                </a:cubicBezTo>
                <a:cubicBezTo>
                  <a:pt x="5036" y="16963"/>
                  <a:pt x="4869" y="16872"/>
                  <a:pt x="4679" y="16872"/>
                </a:cubicBezTo>
                <a:cubicBezTo>
                  <a:pt x="4588" y="16872"/>
                  <a:pt x="4491" y="16893"/>
                  <a:pt x="4387" y="16939"/>
                </a:cubicBezTo>
                <a:cubicBezTo>
                  <a:pt x="4216" y="17016"/>
                  <a:pt x="4080" y="17129"/>
                  <a:pt x="3950" y="17259"/>
                </a:cubicBezTo>
                <a:cubicBezTo>
                  <a:pt x="3778" y="17489"/>
                  <a:pt x="3731" y="17761"/>
                  <a:pt x="3707" y="18039"/>
                </a:cubicBezTo>
                <a:cubicBezTo>
                  <a:pt x="3755" y="18282"/>
                  <a:pt x="3743" y="18524"/>
                  <a:pt x="3808" y="18760"/>
                </a:cubicBezTo>
                <a:cubicBezTo>
                  <a:pt x="3902" y="19097"/>
                  <a:pt x="3997" y="19429"/>
                  <a:pt x="4086" y="19760"/>
                </a:cubicBezTo>
                <a:cubicBezTo>
                  <a:pt x="4216" y="20037"/>
                  <a:pt x="4216" y="20037"/>
                  <a:pt x="3920" y="20061"/>
                </a:cubicBezTo>
                <a:cubicBezTo>
                  <a:pt x="3896" y="20064"/>
                  <a:pt x="3873" y="20066"/>
                  <a:pt x="3850" y="20066"/>
                </a:cubicBezTo>
                <a:cubicBezTo>
                  <a:pt x="3827" y="20066"/>
                  <a:pt x="3805" y="20064"/>
                  <a:pt x="3784" y="20061"/>
                </a:cubicBezTo>
                <a:cubicBezTo>
                  <a:pt x="3370" y="20037"/>
                  <a:pt x="3015" y="19884"/>
                  <a:pt x="2720" y="19594"/>
                </a:cubicBezTo>
                <a:cubicBezTo>
                  <a:pt x="2590" y="19541"/>
                  <a:pt x="2548" y="19417"/>
                  <a:pt x="2501" y="19310"/>
                </a:cubicBezTo>
                <a:cubicBezTo>
                  <a:pt x="2395" y="19074"/>
                  <a:pt x="2247" y="18855"/>
                  <a:pt x="2217" y="18589"/>
                </a:cubicBezTo>
                <a:cubicBezTo>
                  <a:pt x="2105" y="18412"/>
                  <a:pt x="2087" y="18205"/>
                  <a:pt x="2064" y="18010"/>
                </a:cubicBezTo>
                <a:cubicBezTo>
                  <a:pt x="1999" y="17424"/>
                  <a:pt x="2016" y="16839"/>
                  <a:pt x="2164" y="16259"/>
                </a:cubicBezTo>
                <a:cubicBezTo>
                  <a:pt x="2247" y="15940"/>
                  <a:pt x="2330" y="15615"/>
                  <a:pt x="2389" y="15290"/>
                </a:cubicBezTo>
                <a:cubicBezTo>
                  <a:pt x="2401" y="15219"/>
                  <a:pt x="2430" y="15148"/>
                  <a:pt x="2448" y="15083"/>
                </a:cubicBezTo>
                <a:cubicBezTo>
                  <a:pt x="2508" y="14899"/>
                  <a:pt x="2532" y="14823"/>
                  <a:pt x="2593" y="14823"/>
                </a:cubicBezTo>
                <a:cubicBezTo>
                  <a:pt x="2639" y="14823"/>
                  <a:pt x="2706" y="14867"/>
                  <a:pt x="2826" y="14941"/>
                </a:cubicBezTo>
                <a:cubicBezTo>
                  <a:pt x="3069" y="15089"/>
                  <a:pt x="3341" y="15166"/>
                  <a:pt x="3619" y="15213"/>
                </a:cubicBezTo>
                <a:cubicBezTo>
                  <a:pt x="3786" y="15241"/>
                  <a:pt x="3953" y="15254"/>
                  <a:pt x="4119" y="15254"/>
                </a:cubicBezTo>
                <a:cubicBezTo>
                  <a:pt x="4415" y="15254"/>
                  <a:pt x="4708" y="15212"/>
                  <a:pt x="4996" y="15136"/>
                </a:cubicBezTo>
                <a:cubicBezTo>
                  <a:pt x="5120" y="15101"/>
                  <a:pt x="5250" y="15089"/>
                  <a:pt x="5357" y="15018"/>
                </a:cubicBezTo>
                <a:cubicBezTo>
                  <a:pt x="5398" y="14977"/>
                  <a:pt x="5451" y="14971"/>
                  <a:pt x="5505" y="14959"/>
                </a:cubicBezTo>
                <a:cubicBezTo>
                  <a:pt x="5564" y="14935"/>
                  <a:pt x="5617" y="14917"/>
                  <a:pt x="5670" y="14894"/>
                </a:cubicBezTo>
                <a:cubicBezTo>
                  <a:pt x="5723" y="14835"/>
                  <a:pt x="5794" y="14805"/>
                  <a:pt x="5865" y="14775"/>
                </a:cubicBezTo>
                <a:cubicBezTo>
                  <a:pt x="5895" y="14740"/>
                  <a:pt x="5942" y="14716"/>
                  <a:pt x="5983" y="14699"/>
                </a:cubicBezTo>
                <a:cubicBezTo>
                  <a:pt x="6013" y="14657"/>
                  <a:pt x="6054" y="14634"/>
                  <a:pt x="6102" y="14616"/>
                </a:cubicBezTo>
                <a:cubicBezTo>
                  <a:pt x="6155" y="14569"/>
                  <a:pt x="6214" y="14515"/>
                  <a:pt x="6267" y="14468"/>
                </a:cubicBezTo>
                <a:cubicBezTo>
                  <a:pt x="6368" y="14332"/>
                  <a:pt x="6474" y="14202"/>
                  <a:pt x="6575" y="14072"/>
                </a:cubicBezTo>
                <a:cubicBezTo>
                  <a:pt x="6587" y="14042"/>
                  <a:pt x="6598" y="14019"/>
                  <a:pt x="6616" y="13995"/>
                </a:cubicBezTo>
                <a:cubicBezTo>
                  <a:pt x="6610" y="13960"/>
                  <a:pt x="6628" y="13936"/>
                  <a:pt x="6652" y="13918"/>
                </a:cubicBezTo>
                <a:cubicBezTo>
                  <a:pt x="6687" y="13759"/>
                  <a:pt x="6723" y="13605"/>
                  <a:pt x="6752" y="13445"/>
                </a:cubicBezTo>
                <a:cubicBezTo>
                  <a:pt x="6746" y="13416"/>
                  <a:pt x="6752" y="13392"/>
                  <a:pt x="6776" y="13368"/>
                </a:cubicBezTo>
                <a:cubicBezTo>
                  <a:pt x="6788" y="13156"/>
                  <a:pt x="6799" y="12949"/>
                  <a:pt x="6805" y="12742"/>
                </a:cubicBezTo>
                <a:cubicBezTo>
                  <a:pt x="6788" y="12700"/>
                  <a:pt x="6782" y="12659"/>
                  <a:pt x="6788" y="12617"/>
                </a:cubicBezTo>
                <a:cubicBezTo>
                  <a:pt x="6758" y="12464"/>
                  <a:pt x="6723" y="12304"/>
                  <a:pt x="6693" y="12150"/>
                </a:cubicBezTo>
                <a:cubicBezTo>
                  <a:pt x="6646" y="12091"/>
                  <a:pt x="6634" y="12020"/>
                  <a:pt x="6616" y="11955"/>
                </a:cubicBezTo>
                <a:cubicBezTo>
                  <a:pt x="6563" y="11914"/>
                  <a:pt x="6545" y="11855"/>
                  <a:pt x="6521" y="11802"/>
                </a:cubicBezTo>
                <a:cubicBezTo>
                  <a:pt x="6462" y="11760"/>
                  <a:pt x="6451" y="11695"/>
                  <a:pt x="6421" y="11636"/>
                </a:cubicBezTo>
                <a:cubicBezTo>
                  <a:pt x="6344" y="11530"/>
                  <a:pt x="6238" y="11447"/>
                  <a:pt x="6143" y="11358"/>
                </a:cubicBezTo>
                <a:cubicBezTo>
                  <a:pt x="6090" y="11323"/>
                  <a:pt x="6037" y="11287"/>
                  <a:pt x="5983" y="11252"/>
                </a:cubicBezTo>
                <a:cubicBezTo>
                  <a:pt x="5930" y="11228"/>
                  <a:pt x="5877" y="11204"/>
                  <a:pt x="5824" y="11181"/>
                </a:cubicBezTo>
                <a:cubicBezTo>
                  <a:pt x="5695" y="11144"/>
                  <a:pt x="5566" y="11116"/>
                  <a:pt x="5438" y="11116"/>
                </a:cubicBezTo>
                <a:cubicBezTo>
                  <a:pt x="5360" y="11116"/>
                  <a:pt x="5281" y="11127"/>
                  <a:pt x="5203" y="11151"/>
                </a:cubicBezTo>
                <a:cubicBezTo>
                  <a:pt x="5020" y="11222"/>
                  <a:pt x="4848" y="11299"/>
                  <a:pt x="4695" y="11411"/>
                </a:cubicBezTo>
                <a:cubicBezTo>
                  <a:pt x="4665" y="11435"/>
                  <a:pt x="4641" y="11465"/>
                  <a:pt x="4618" y="11494"/>
                </a:cubicBezTo>
                <a:cubicBezTo>
                  <a:pt x="4576" y="11553"/>
                  <a:pt x="4547" y="11624"/>
                  <a:pt x="4488" y="11677"/>
                </a:cubicBezTo>
                <a:cubicBezTo>
                  <a:pt x="4470" y="11731"/>
                  <a:pt x="4452" y="11784"/>
                  <a:pt x="4423" y="11837"/>
                </a:cubicBezTo>
                <a:cubicBezTo>
                  <a:pt x="4298" y="12091"/>
                  <a:pt x="4287" y="12357"/>
                  <a:pt x="4375" y="12617"/>
                </a:cubicBezTo>
                <a:cubicBezTo>
                  <a:pt x="4446" y="12819"/>
                  <a:pt x="4559" y="12978"/>
                  <a:pt x="4783" y="13037"/>
                </a:cubicBezTo>
                <a:cubicBezTo>
                  <a:pt x="4865" y="13059"/>
                  <a:pt x="4933" y="13070"/>
                  <a:pt x="4990" y="13070"/>
                </a:cubicBezTo>
                <a:cubicBezTo>
                  <a:pt x="5168" y="13070"/>
                  <a:pt x="5233" y="12959"/>
                  <a:pt x="5233" y="12694"/>
                </a:cubicBezTo>
                <a:cubicBezTo>
                  <a:pt x="5239" y="12623"/>
                  <a:pt x="5239" y="12547"/>
                  <a:pt x="5150" y="12517"/>
                </a:cubicBezTo>
                <a:cubicBezTo>
                  <a:pt x="5137" y="12513"/>
                  <a:pt x="5125" y="12511"/>
                  <a:pt x="5114" y="12511"/>
                </a:cubicBezTo>
                <a:cubicBezTo>
                  <a:pt x="5059" y="12511"/>
                  <a:pt x="5025" y="12556"/>
                  <a:pt x="4990" y="12606"/>
                </a:cubicBezTo>
                <a:cubicBezTo>
                  <a:pt x="4949" y="12671"/>
                  <a:pt x="4896" y="12730"/>
                  <a:pt x="4825" y="12765"/>
                </a:cubicBezTo>
                <a:cubicBezTo>
                  <a:pt x="4777" y="12793"/>
                  <a:pt x="4737" y="12807"/>
                  <a:pt x="4704" y="12807"/>
                </a:cubicBezTo>
                <a:cubicBezTo>
                  <a:pt x="4637" y="12807"/>
                  <a:pt x="4598" y="12752"/>
                  <a:pt x="4582" y="12641"/>
                </a:cubicBezTo>
                <a:cubicBezTo>
                  <a:pt x="4553" y="12470"/>
                  <a:pt x="4612" y="12316"/>
                  <a:pt x="4700" y="12180"/>
                </a:cubicBezTo>
                <a:cubicBezTo>
                  <a:pt x="4893" y="11896"/>
                  <a:pt x="5165" y="11757"/>
                  <a:pt x="5473" y="11757"/>
                </a:cubicBezTo>
                <a:cubicBezTo>
                  <a:pt x="5543" y="11757"/>
                  <a:pt x="5615" y="11764"/>
                  <a:pt x="5688" y="11778"/>
                </a:cubicBezTo>
                <a:cubicBezTo>
                  <a:pt x="5989" y="11831"/>
                  <a:pt x="6255" y="11985"/>
                  <a:pt x="6380" y="12298"/>
                </a:cubicBezTo>
                <a:cubicBezTo>
                  <a:pt x="6451" y="12470"/>
                  <a:pt x="6468" y="12653"/>
                  <a:pt x="6504" y="12830"/>
                </a:cubicBezTo>
                <a:cubicBezTo>
                  <a:pt x="6610" y="13380"/>
                  <a:pt x="6504" y="13883"/>
                  <a:pt x="6161" y="14332"/>
                </a:cubicBezTo>
                <a:cubicBezTo>
                  <a:pt x="6096" y="14421"/>
                  <a:pt x="6013" y="14492"/>
                  <a:pt x="5924" y="14563"/>
                </a:cubicBezTo>
                <a:cubicBezTo>
                  <a:pt x="5700" y="14722"/>
                  <a:pt x="5440" y="14823"/>
                  <a:pt x="5179" y="14906"/>
                </a:cubicBezTo>
                <a:cubicBezTo>
                  <a:pt x="4819" y="15028"/>
                  <a:pt x="4460" y="15099"/>
                  <a:pt x="4100" y="15099"/>
                </a:cubicBezTo>
                <a:cubicBezTo>
                  <a:pt x="3734" y="15099"/>
                  <a:pt x="3368" y="15026"/>
                  <a:pt x="3004" y="14858"/>
                </a:cubicBezTo>
                <a:cubicBezTo>
                  <a:pt x="2950" y="14858"/>
                  <a:pt x="2903" y="14835"/>
                  <a:pt x="2879" y="14781"/>
                </a:cubicBezTo>
                <a:cubicBezTo>
                  <a:pt x="2850" y="14775"/>
                  <a:pt x="2826" y="14764"/>
                  <a:pt x="2814" y="14734"/>
                </a:cubicBezTo>
                <a:cubicBezTo>
                  <a:pt x="2619" y="14604"/>
                  <a:pt x="2619" y="14604"/>
                  <a:pt x="2726" y="14427"/>
                </a:cubicBezTo>
                <a:cubicBezTo>
                  <a:pt x="2738" y="14350"/>
                  <a:pt x="2785" y="14285"/>
                  <a:pt x="2832" y="14226"/>
                </a:cubicBezTo>
                <a:cubicBezTo>
                  <a:pt x="2838" y="14167"/>
                  <a:pt x="2862" y="14119"/>
                  <a:pt x="2915" y="14090"/>
                </a:cubicBezTo>
                <a:cubicBezTo>
                  <a:pt x="2933" y="14054"/>
                  <a:pt x="2945" y="14019"/>
                  <a:pt x="2962" y="13983"/>
                </a:cubicBezTo>
                <a:cubicBezTo>
                  <a:pt x="3252" y="13498"/>
                  <a:pt x="3483" y="12978"/>
                  <a:pt x="3684" y="12452"/>
                </a:cubicBezTo>
                <a:cubicBezTo>
                  <a:pt x="3755" y="12257"/>
                  <a:pt x="3808" y="12056"/>
                  <a:pt x="3914" y="11873"/>
                </a:cubicBezTo>
                <a:cubicBezTo>
                  <a:pt x="3914" y="11843"/>
                  <a:pt x="3920" y="11813"/>
                  <a:pt x="3944" y="11796"/>
                </a:cubicBezTo>
                <a:cubicBezTo>
                  <a:pt x="4015" y="11601"/>
                  <a:pt x="4080" y="11405"/>
                  <a:pt x="4151" y="11204"/>
                </a:cubicBezTo>
                <a:cubicBezTo>
                  <a:pt x="4151" y="11175"/>
                  <a:pt x="4151" y="11145"/>
                  <a:pt x="4174" y="11128"/>
                </a:cubicBezTo>
                <a:cubicBezTo>
                  <a:pt x="4298" y="10542"/>
                  <a:pt x="4375" y="9963"/>
                  <a:pt x="4233" y="9372"/>
                </a:cubicBezTo>
                <a:cubicBezTo>
                  <a:pt x="4216" y="9312"/>
                  <a:pt x="4198" y="9259"/>
                  <a:pt x="4180" y="9206"/>
                </a:cubicBezTo>
                <a:cubicBezTo>
                  <a:pt x="4139" y="9135"/>
                  <a:pt x="4092" y="9076"/>
                  <a:pt x="4056" y="9005"/>
                </a:cubicBezTo>
                <a:cubicBezTo>
                  <a:pt x="3944" y="8769"/>
                  <a:pt x="3784" y="8579"/>
                  <a:pt x="3589" y="8414"/>
                </a:cubicBezTo>
                <a:cubicBezTo>
                  <a:pt x="3447" y="8296"/>
                  <a:pt x="3447" y="8296"/>
                  <a:pt x="3542" y="8136"/>
                </a:cubicBezTo>
                <a:cubicBezTo>
                  <a:pt x="3559" y="8112"/>
                  <a:pt x="3571" y="8095"/>
                  <a:pt x="3583" y="8071"/>
                </a:cubicBezTo>
                <a:cubicBezTo>
                  <a:pt x="3961" y="7474"/>
                  <a:pt x="4180" y="6829"/>
                  <a:pt x="4263" y="6132"/>
                </a:cubicBezTo>
                <a:cubicBezTo>
                  <a:pt x="4293" y="5895"/>
                  <a:pt x="4263" y="5665"/>
                  <a:pt x="4263" y="5434"/>
                </a:cubicBezTo>
                <a:cubicBezTo>
                  <a:pt x="4233" y="5251"/>
                  <a:pt x="4210" y="5067"/>
                  <a:pt x="4180" y="4884"/>
                </a:cubicBezTo>
                <a:cubicBezTo>
                  <a:pt x="4080" y="4624"/>
                  <a:pt x="4080" y="4624"/>
                  <a:pt x="4334" y="4600"/>
                </a:cubicBezTo>
                <a:cubicBezTo>
                  <a:pt x="4381" y="4571"/>
                  <a:pt x="4440" y="4571"/>
                  <a:pt x="4494" y="4571"/>
                </a:cubicBezTo>
                <a:cubicBezTo>
                  <a:pt x="4512" y="4553"/>
                  <a:pt x="4533" y="4545"/>
                  <a:pt x="4555" y="4545"/>
                </a:cubicBezTo>
                <a:cubicBezTo>
                  <a:pt x="4562" y="4545"/>
                  <a:pt x="4569" y="4546"/>
                  <a:pt x="4576" y="4547"/>
                </a:cubicBezTo>
                <a:cubicBezTo>
                  <a:pt x="4612" y="4541"/>
                  <a:pt x="4653" y="4535"/>
                  <a:pt x="4689" y="4529"/>
                </a:cubicBezTo>
                <a:cubicBezTo>
                  <a:pt x="4716" y="4506"/>
                  <a:pt x="4747" y="4498"/>
                  <a:pt x="4779" y="4498"/>
                </a:cubicBezTo>
                <a:cubicBezTo>
                  <a:pt x="4788" y="4498"/>
                  <a:pt x="4798" y="4499"/>
                  <a:pt x="4807" y="4500"/>
                </a:cubicBezTo>
                <a:cubicBezTo>
                  <a:pt x="4890" y="4482"/>
                  <a:pt x="4967" y="4470"/>
                  <a:pt x="5043" y="4453"/>
                </a:cubicBezTo>
                <a:cubicBezTo>
                  <a:pt x="5156" y="4399"/>
                  <a:pt x="5280" y="4376"/>
                  <a:pt x="5398" y="4346"/>
                </a:cubicBezTo>
                <a:cubicBezTo>
                  <a:pt x="5422" y="4340"/>
                  <a:pt x="5451" y="4334"/>
                  <a:pt x="5475" y="4322"/>
                </a:cubicBezTo>
                <a:cubicBezTo>
                  <a:pt x="5489" y="4304"/>
                  <a:pt x="5509" y="4297"/>
                  <a:pt x="5531" y="4297"/>
                </a:cubicBezTo>
                <a:cubicBezTo>
                  <a:pt x="5538" y="4297"/>
                  <a:pt x="5545" y="4297"/>
                  <a:pt x="5552" y="4299"/>
                </a:cubicBezTo>
                <a:cubicBezTo>
                  <a:pt x="5670" y="4252"/>
                  <a:pt x="5782" y="4192"/>
                  <a:pt x="5907" y="4175"/>
                </a:cubicBezTo>
                <a:cubicBezTo>
                  <a:pt x="5942" y="4145"/>
                  <a:pt x="5983" y="4139"/>
                  <a:pt x="6025" y="4139"/>
                </a:cubicBezTo>
                <a:cubicBezTo>
                  <a:pt x="6114" y="4074"/>
                  <a:pt x="6226" y="4074"/>
                  <a:pt x="6326" y="4039"/>
                </a:cubicBezTo>
                <a:cubicBezTo>
                  <a:pt x="6451" y="3991"/>
                  <a:pt x="6575" y="3956"/>
                  <a:pt x="6687" y="3885"/>
                </a:cubicBezTo>
                <a:cubicBezTo>
                  <a:pt x="6764" y="3826"/>
                  <a:pt x="6841" y="3784"/>
                  <a:pt x="6929" y="3749"/>
                </a:cubicBezTo>
                <a:cubicBezTo>
                  <a:pt x="6935" y="3743"/>
                  <a:pt x="6947" y="3737"/>
                  <a:pt x="6959" y="3737"/>
                </a:cubicBezTo>
                <a:cubicBezTo>
                  <a:pt x="7093" y="3638"/>
                  <a:pt x="7156" y="3590"/>
                  <a:pt x="7215" y="3590"/>
                </a:cubicBezTo>
                <a:cubicBezTo>
                  <a:pt x="7269" y="3590"/>
                  <a:pt x="7319" y="3629"/>
                  <a:pt x="7414" y="3702"/>
                </a:cubicBezTo>
                <a:cubicBezTo>
                  <a:pt x="7491" y="3714"/>
                  <a:pt x="7538" y="3767"/>
                  <a:pt x="7615" y="3790"/>
                </a:cubicBezTo>
                <a:cubicBezTo>
                  <a:pt x="7924" y="3870"/>
                  <a:pt x="8235" y="3901"/>
                  <a:pt x="8546" y="3901"/>
                </a:cubicBezTo>
                <a:cubicBezTo>
                  <a:pt x="8766" y="3901"/>
                  <a:pt x="8986" y="3886"/>
                  <a:pt x="9206" y="3861"/>
                </a:cubicBezTo>
                <a:lnTo>
                  <a:pt x="9247" y="3861"/>
                </a:lnTo>
                <a:cubicBezTo>
                  <a:pt x="9324" y="3832"/>
                  <a:pt x="9401" y="3832"/>
                  <a:pt x="9484" y="3826"/>
                </a:cubicBezTo>
                <a:cubicBezTo>
                  <a:pt x="9608" y="3802"/>
                  <a:pt x="9732" y="3761"/>
                  <a:pt x="9862" y="3749"/>
                </a:cubicBezTo>
                <a:cubicBezTo>
                  <a:pt x="10045" y="3731"/>
                  <a:pt x="10205" y="3648"/>
                  <a:pt x="10376" y="3601"/>
                </a:cubicBezTo>
                <a:cubicBezTo>
                  <a:pt x="10506" y="3566"/>
                  <a:pt x="10636" y="3501"/>
                  <a:pt x="10767" y="3465"/>
                </a:cubicBezTo>
                <a:cubicBezTo>
                  <a:pt x="10802" y="3371"/>
                  <a:pt x="10891" y="3365"/>
                  <a:pt x="10968" y="3329"/>
                </a:cubicBezTo>
                <a:cubicBezTo>
                  <a:pt x="10985" y="3323"/>
                  <a:pt x="11009" y="3311"/>
                  <a:pt x="11027" y="3306"/>
                </a:cubicBezTo>
                <a:cubicBezTo>
                  <a:pt x="11115" y="3235"/>
                  <a:pt x="11216" y="3181"/>
                  <a:pt x="11328" y="3152"/>
                </a:cubicBezTo>
                <a:cubicBezTo>
                  <a:pt x="11346" y="3128"/>
                  <a:pt x="11376" y="3116"/>
                  <a:pt x="11405" y="3116"/>
                </a:cubicBezTo>
                <a:cubicBezTo>
                  <a:pt x="11464" y="3057"/>
                  <a:pt x="11529" y="3022"/>
                  <a:pt x="11600" y="2998"/>
                </a:cubicBezTo>
                <a:cubicBezTo>
                  <a:pt x="11624" y="2969"/>
                  <a:pt x="11653" y="2951"/>
                  <a:pt x="11689" y="2951"/>
                </a:cubicBezTo>
                <a:cubicBezTo>
                  <a:pt x="11730" y="2909"/>
                  <a:pt x="11778" y="2880"/>
                  <a:pt x="11831" y="2862"/>
                </a:cubicBezTo>
                <a:cubicBezTo>
                  <a:pt x="11854" y="2850"/>
                  <a:pt x="11884" y="2838"/>
                  <a:pt x="11908" y="2821"/>
                </a:cubicBezTo>
                <a:cubicBezTo>
                  <a:pt x="11967" y="2768"/>
                  <a:pt x="12032" y="2714"/>
                  <a:pt x="12115" y="2685"/>
                </a:cubicBezTo>
                <a:lnTo>
                  <a:pt x="12126" y="2673"/>
                </a:lnTo>
                <a:cubicBezTo>
                  <a:pt x="12215" y="2596"/>
                  <a:pt x="12316" y="2531"/>
                  <a:pt x="12428" y="2496"/>
                </a:cubicBezTo>
                <a:cubicBezTo>
                  <a:pt x="12428" y="2484"/>
                  <a:pt x="12434" y="2478"/>
                  <a:pt x="12446" y="2478"/>
                </a:cubicBezTo>
                <a:cubicBezTo>
                  <a:pt x="12475" y="2448"/>
                  <a:pt x="12505" y="2413"/>
                  <a:pt x="12540" y="2389"/>
                </a:cubicBezTo>
                <a:cubicBezTo>
                  <a:pt x="12919" y="2159"/>
                  <a:pt x="13303" y="1940"/>
                  <a:pt x="13729" y="1810"/>
                </a:cubicBezTo>
                <a:cubicBezTo>
                  <a:pt x="13977" y="1733"/>
                  <a:pt x="14231" y="1686"/>
                  <a:pt x="14468" y="1579"/>
                </a:cubicBezTo>
                <a:cubicBezTo>
                  <a:pt x="14486" y="1575"/>
                  <a:pt x="14503" y="1573"/>
                  <a:pt x="14519" y="1573"/>
                </a:cubicBezTo>
                <a:cubicBezTo>
                  <a:pt x="14595" y="1573"/>
                  <a:pt x="14643" y="1618"/>
                  <a:pt x="14692" y="1691"/>
                </a:cubicBezTo>
                <a:cubicBezTo>
                  <a:pt x="14935" y="2046"/>
                  <a:pt x="15029" y="2448"/>
                  <a:pt x="15088" y="2862"/>
                </a:cubicBezTo>
                <a:cubicBezTo>
                  <a:pt x="15106" y="2980"/>
                  <a:pt x="15083" y="3093"/>
                  <a:pt x="15035" y="3205"/>
                </a:cubicBezTo>
                <a:cubicBezTo>
                  <a:pt x="14923" y="3459"/>
                  <a:pt x="14763" y="3678"/>
                  <a:pt x="14586" y="3885"/>
                </a:cubicBezTo>
                <a:cubicBezTo>
                  <a:pt x="14367" y="4151"/>
                  <a:pt x="14089" y="4322"/>
                  <a:pt x="13735" y="4346"/>
                </a:cubicBezTo>
                <a:cubicBezTo>
                  <a:pt x="13599" y="4358"/>
                  <a:pt x="13463" y="4382"/>
                  <a:pt x="13327" y="4382"/>
                </a:cubicBezTo>
                <a:cubicBezTo>
                  <a:pt x="13126" y="4382"/>
                  <a:pt x="12919" y="4376"/>
                  <a:pt x="12789" y="4175"/>
                </a:cubicBezTo>
                <a:cubicBezTo>
                  <a:pt x="12706" y="4121"/>
                  <a:pt x="12682" y="4033"/>
                  <a:pt x="12664" y="3938"/>
                </a:cubicBezTo>
                <a:cubicBezTo>
                  <a:pt x="12605" y="3855"/>
                  <a:pt x="12570" y="3767"/>
                  <a:pt x="12623" y="3666"/>
                </a:cubicBezTo>
                <a:cubicBezTo>
                  <a:pt x="12629" y="3412"/>
                  <a:pt x="12700" y="3306"/>
                  <a:pt x="12895" y="3258"/>
                </a:cubicBezTo>
                <a:cubicBezTo>
                  <a:pt x="12907" y="3251"/>
                  <a:pt x="12918" y="3248"/>
                  <a:pt x="12930" y="3248"/>
                </a:cubicBezTo>
                <a:cubicBezTo>
                  <a:pt x="12947" y="3248"/>
                  <a:pt x="12963" y="3256"/>
                  <a:pt x="12978" y="3270"/>
                </a:cubicBezTo>
                <a:cubicBezTo>
                  <a:pt x="13055" y="3282"/>
                  <a:pt x="13102" y="3329"/>
                  <a:pt x="13131" y="3400"/>
                </a:cubicBezTo>
                <a:cubicBezTo>
                  <a:pt x="13179" y="3495"/>
                  <a:pt x="13078" y="3560"/>
                  <a:pt x="13061" y="3654"/>
                </a:cubicBezTo>
                <a:cubicBezTo>
                  <a:pt x="13089" y="3661"/>
                  <a:pt x="13116" y="3664"/>
                  <a:pt x="13142" y="3664"/>
                </a:cubicBezTo>
                <a:cubicBezTo>
                  <a:pt x="13282" y="3664"/>
                  <a:pt x="13398" y="3584"/>
                  <a:pt x="13528" y="3554"/>
                </a:cubicBezTo>
                <a:cubicBezTo>
                  <a:pt x="13539" y="3542"/>
                  <a:pt x="13551" y="3524"/>
                  <a:pt x="13563" y="3507"/>
                </a:cubicBezTo>
                <a:cubicBezTo>
                  <a:pt x="13604" y="3501"/>
                  <a:pt x="13634" y="3477"/>
                  <a:pt x="13652" y="3436"/>
                </a:cubicBezTo>
                <a:cubicBezTo>
                  <a:pt x="13681" y="3406"/>
                  <a:pt x="13711" y="3377"/>
                  <a:pt x="13740" y="3347"/>
                </a:cubicBezTo>
                <a:cubicBezTo>
                  <a:pt x="13782" y="3099"/>
                  <a:pt x="13705" y="2969"/>
                  <a:pt x="13474" y="2874"/>
                </a:cubicBezTo>
                <a:cubicBezTo>
                  <a:pt x="13386" y="2841"/>
                  <a:pt x="13297" y="2802"/>
                  <a:pt x="13195" y="2802"/>
                </a:cubicBezTo>
                <a:cubicBezTo>
                  <a:pt x="13187" y="2802"/>
                  <a:pt x="13180" y="2803"/>
                  <a:pt x="13173" y="2803"/>
                </a:cubicBezTo>
                <a:cubicBezTo>
                  <a:pt x="13148" y="2828"/>
                  <a:pt x="13121" y="2838"/>
                  <a:pt x="13092" y="2838"/>
                </a:cubicBezTo>
                <a:cubicBezTo>
                  <a:pt x="13080" y="2838"/>
                  <a:pt x="13067" y="2836"/>
                  <a:pt x="13055" y="2833"/>
                </a:cubicBezTo>
                <a:cubicBezTo>
                  <a:pt x="12954" y="2862"/>
                  <a:pt x="12854" y="2898"/>
                  <a:pt x="12753" y="2927"/>
                </a:cubicBezTo>
                <a:cubicBezTo>
                  <a:pt x="12724" y="2969"/>
                  <a:pt x="12676" y="2998"/>
                  <a:pt x="12629" y="3016"/>
                </a:cubicBezTo>
                <a:cubicBezTo>
                  <a:pt x="12617" y="3028"/>
                  <a:pt x="12605" y="3034"/>
                  <a:pt x="12599" y="3045"/>
                </a:cubicBezTo>
                <a:cubicBezTo>
                  <a:pt x="12540" y="3093"/>
                  <a:pt x="12487" y="3146"/>
                  <a:pt x="12434" y="3199"/>
                </a:cubicBezTo>
                <a:cubicBezTo>
                  <a:pt x="12422" y="3246"/>
                  <a:pt x="12398" y="3282"/>
                  <a:pt x="12363" y="3317"/>
                </a:cubicBezTo>
                <a:cubicBezTo>
                  <a:pt x="12322" y="3447"/>
                  <a:pt x="12274" y="3578"/>
                  <a:pt x="12233" y="3708"/>
                </a:cubicBezTo>
                <a:cubicBezTo>
                  <a:pt x="12227" y="3773"/>
                  <a:pt x="12239" y="3844"/>
                  <a:pt x="12197" y="3903"/>
                </a:cubicBezTo>
                <a:cubicBezTo>
                  <a:pt x="12191" y="3926"/>
                  <a:pt x="12191" y="3956"/>
                  <a:pt x="12191" y="3980"/>
                </a:cubicBezTo>
                <a:cubicBezTo>
                  <a:pt x="12227" y="4098"/>
                  <a:pt x="12251" y="4222"/>
                  <a:pt x="12310" y="4334"/>
                </a:cubicBezTo>
                <a:cubicBezTo>
                  <a:pt x="12351" y="4364"/>
                  <a:pt x="12381" y="4399"/>
                  <a:pt x="12392" y="4447"/>
                </a:cubicBezTo>
                <a:cubicBezTo>
                  <a:pt x="12416" y="4476"/>
                  <a:pt x="12440" y="4512"/>
                  <a:pt x="12463" y="4541"/>
                </a:cubicBezTo>
                <a:cubicBezTo>
                  <a:pt x="12505" y="4547"/>
                  <a:pt x="12528" y="4571"/>
                  <a:pt x="12546" y="4606"/>
                </a:cubicBezTo>
                <a:cubicBezTo>
                  <a:pt x="12706" y="4730"/>
                  <a:pt x="12865" y="4843"/>
                  <a:pt x="13061" y="4914"/>
                </a:cubicBezTo>
                <a:cubicBezTo>
                  <a:pt x="13137" y="4931"/>
                  <a:pt x="13214" y="4949"/>
                  <a:pt x="13291" y="4967"/>
                </a:cubicBezTo>
                <a:cubicBezTo>
                  <a:pt x="13445" y="4961"/>
                  <a:pt x="13604" y="4961"/>
                  <a:pt x="13758" y="4955"/>
                </a:cubicBezTo>
                <a:cubicBezTo>
                  <a:pt x="13778" y="4941"/>
                  <a:pt x="13801" y="4930"/>
                  <a:pt x="13825" y="4930"/>
                </a:cubicBezTo>
                <a:cubicBezTo>
                  <a:pt x="13831" y="4930"/>
                  <a:pt x="13836" y="4930"/>
                  <a:pt x="13841" y="4931"/>
                </a:cubicBezTo>
                <a:cubicBezTo>
                  <a:pt x="13965" y="4872"/>
                  <a:pt x="14095" y="4872"/>
                  <a:pt x="14231" y="4872"/>
                </a:cubicBezTo>
                <a:cubicBezTo>
                  <a:pt x="14592" y="4707"/>
                  <a:pt x="14893" y="4476"/>
                  <a:pt x="15071" y="4104"/>
                </a:cubicBezTo>
                <a:cubicBezTo>
                  <a:pt x="15201" y="3832"/>
                  <a:pt x="15242" y="3530"/>
                  <a:pt x="15254" y="3229"/>
                </a:cubicBezTo>
                <a:cubicBezTo>
                  <a:pt x="15272" y="2815"/>
                  <a:pt x="15195" y="2413"/>
                  <a:pt x="15041" y="2028"/>
                </a:cubicBezTo>
                <a:cubicBezTo>
                  <a:pt x="15000" y="1922"/>
                  <a:pt x="14947" y="1827"/>
                  <a:pt x="14893" y="1733"/>
                </a:cubicBezTo>
                <a:cubicBezTo>
                  <a:pt x="14858" y="1680"/>
                  <a:pt x="14805" y="1632"/>
                  <a:pt x="14811" y="1556"/>
                </a:cubicBezTo>
                <a:cubicBezTo>
                  <a:pt x="14917" y="1532"/>
                  <a:pt x="15029" y="1544"/>
                  <a:pt x="15136" y="1508"/>
                </a:cubicBezTo>
                <a:cubicBezTo>
                  <a:pt x="15252" y="1508"/>
                  <a:pt x="15368" y="1508"/>
                  <a:pt x="15484" y="1508"/>
                </a:cubicBezTo>
                <a:cubicBezTo>
                  <a:pt x="15717" y="1508"/>
                  <a:pt x="15948" y="1510"/>
                  <a:pt x="16176" y="1526"/>
                </a:cubicBezTo>
                <a:cubicBezTo>
                  <a:pt x="16490" y="1544"/>
                  <a:pt x="16797" y="1597"/>
                  <a:pt x="17087" y="1733"/>
                </a:cubicBezTo>
                <a:cubicBezTo>
                  <a:pt x="17270" y="1810"/>
                  <a:pt x="17400" y="1946"/>
                  <a:pt x="17513" y="2099"/>
                </a:cubicBezTo>
                <a:cubicBezTo>
                  <a:pt x="17578" y="2182"/>
                  <a:pt x="17637" y="2271"/>
                  <a:pt x="17696" y="2354"/>
                </a:cubicBezTo>
                <a:cubicBezTo>
                  <a:pt x="17861" y="2567"/>
                  <a:pt x="17968" y="2809"/>
                  <a:pt x="17997" y="3075"/>
                </a:cubicBezTo>
                <a:cubicBezTo>
                  <a:pt x="18003" y="3105"/>
                  <a:pt x="18009" y="3128"/>
                  <a:pt x="18015" y="3152"/>
                </a:cubicBezTo>
                <a:cubicBezTo>
                  <a:pt x="18045" y="3205"/>
                  <a:pt x="18045" y="3258"/>
                  <a:pt x="18033" y="3311"/>
                </a:cubicBezTo>
                <a:cubicBezTo>
                  <a:pt x="18033" y="3341"/>
                  <a:pt x="18033" y="3365"/>
                  <a:pt x="18033" y="3388"/>
                </a:cubicBezTo>
                <a:cubicBezTo>
                  <a:pt x="18045" y="3483"/>
                  <a:pt x="18056" y="3578"/>
                  <a:pt x="18015" y="3666"/>
                </a:cubicBezTo>
                <a:cubicBezTo>
                  <a:pt x="18009" y="3767"/>
                  <a:pt x="17974" y="3861"/>
                  <a:pt x="17932" y="3950"/>
                </a:cubicBezTo>
                <a:cubicBezTo>
                  <a:pt x="17912" y="4001"/>
                  <a:pt x="17878" y="4035"/>
                  <a:pt x="17822" y="4035"/>
                </a:cubicBezTo>
                <a:cubicBezTo>
                  <a:pt x="17814" y="4035"/>
                  <a:pt x="17806" y="4034"/>
                  <a:pt x="17796" y="4033"/>
                </a:cubicBezTo>
                <a:cubicBezTo>
                  <a:pt x="17699" y="4022"/>
                  <a:pt x="17603" y="4017"/>
                  <a:pt x="17506" y="4017"/>
                </a:cubicBezTo>
                <a:cubicBezTo>
                  <a:pt x="17233" y="4017"/>
                  <a:pt x="16962" y="4056"/>
                  <a:pt x="16691" y="4104"/>
                </a:cubicBezTo>
                <a:cubicBezTo>
                  <a:pt x="16212" y="4181"/>
                  <a:pt x="15757" y="4340"/>
                  <a:pt x="15343" y="4606"/>
                </a:cubicBezTo>
                <a:cubicBezTo>
                  <a:pt x="15236" y="4707"/>
                  <a:pt x="15148" y="4843"/>
                  <a:pt x="15023" y="4931"/>
                </a:cubicBezTo>
                <a:cubicBezTo>
                  <a:pt x="14935" y="5091"/>
                  <a:pt x="14840" y="5245"/>
                  <a:pt x="14817" y="5434"/>
                </a:cubicBezTo>
                <a:cubicBezTo>
                  <a:pt x="14805" y="5582"/>
                  <a:pt x="14840" y="5718"/>
                  <a:pt x="14870" y="5860"/>
                </a:cubicBezTo>
                <a:cubicBezTo>
                  <a:pt x="14899" y="5883"/>
                  <a:pt x="14905" y="5907"/>
                  <a:pt x="14911" y="5937"/>
                </a:cubicBezTo>
                <a:cubicBezTo>
                  <a:pt x="15071" y="6203"/>
                  <a:pt x="15313" y="6333"/>
                  <a:pt x="15603" y="6392"/>
                </a:cubicBezTo>
                <a:cubicBezTo>
                  <a:pt x="15612" y="6390"/>
                  <a:pt x="15620" y="6390"/>
                  <a:pt x="15627" y="6390"/>
                </a:cubicBezTo>
                <a:cubicBezTo>
                  <a:pt x="15650" y="6390"/>
                  <a:pt x="15668" y="6396"/>
                  <a:pt x="15686" y="6410"/>
                </a:cubicBezTo>
                <a:cubicBezTo>
                  <a:pt x="15693" y="6410"/>
                  <a:pt x="15701" y="6410"/>
                  <a:pt x="15708" y="6410"/>
                </a:cubicBezTo>
                <a:cubicBezTo>
                  <a:pt x="16201" y="6410"/>
                  <a:pt x="16613" y="6221"/>
                  <a:pt x="16945" y="5866"/>
                </a:cubicBezTo>
                <a:cubicBezTo>
                  <a:pt x="17034" y="5771"/>
                  <a:pt x="17134" y="5688"/>
                  <a:pt x="17211" y="5588"/>
                </a:cubicBezTo>
                <a:cubicBezTo>
                  <a:pt x="17223" y="5564"/>
                  <a:pt x="17229" y="5540"/>
                  <a:pt x="17246" y="5517"/>
                </a:cubicBezTo>
                <a:cubicBezTo>
                  <a:pt x="17583" y="5138"/>
                  <a:pt x="17861" y="4730"/>
                  <a:pt x="18021" y="4246"/>
                </a:cubicBezTo>
                <a:cubicBezTo>
                  <a:pt x="18042" y="4181"/>
                  <a:pt x="18082" y="4148"/>
                  <a:pt x="18136" y="4148"/>
                </a:cubicBezTo>
                <a:cubicBezTo>
                  <a:pt x="18157" y="4148"/>
                  <a:pt x="18180" y="4153"/>
                  <a:pt x="18204" y="4163"/>
                </a:cubicBezTo>
                <a:cubicBezTo>
                  <a:pt x="18231" y="4162"/>
                  <a:pt x="18258" y="4162"/>
                  <a:pt x="18284" y="4162"/>
                </a:cubicBezTo>
                <a:cubicBezTo>
                  <a:pt x="18465" y="4162"/>
                  <a:pt x="18644" y="4178"/>
                  <a:pt x="18819" y="4204"/>
                </a:cubicBezTo>
                <a:cubicBezTo>
                  <a:pt x="19002" y="4222"/>
                  <a:pt x="19180" y="4228"/>
                  <a:pt x="19363" y="4246"/>
                </a:cubicBezTo>
                <a:cubicBezTo>
                  <a:pt x="19405" y="4246"/>
                  <a:pt x="19452" y="4257"/>
                  <a:pt x="19493" y="4263"/>
                </a:cubicBezTo>
                <a:cubicBezTo>
                  <a:pt x="19765" y="4257"/>
                  <a:pt x="20031" y="4263"/>
                  <a:pt x="20297" y="4246"/>
                </a:cubicBezTo>
                <a:cubicBezTo>
                  <a:pt x="20776" y="4216"/>
                  <a:pt x="21243" y="4127"/>
                  <a:pt x="21698" y="3980"/>
                </a:cubicBezTo>
                <a:cubicBezTo>
                  <a:pt x="21716" y="3956"/>
                  <a:pt x="21740" y="3938"/>
                  <a:pt x="21775" y="3938"/>
                </a:cubicBezTo>
                <a:cubicBezTo>
                  <a:pt x="21793" y="3915"/>
                  <a:pt x="21823" y="3903"/>
                  <a:pt x="21852" y="3897"/>
                </a:cubicBezTo>
                <a:cubicBezTo>
                  <a:pt x="21882" y="3844"/>
                  <a:pt x="21941" y="3826"/>
                  <a:pt x="21988" y="3790"/>
                </a:cubicBezTo>
                <a:cubicBezTo>
                  <a:pt x="22136" y="3660"/>
                  <a:pt x="22272" y="3518"/>
                  <a:pt x="22325" y="3311"/>
                </a:cubicBezTo>
                <a:cubicBezTo>
                  <a:pt x="22307" y="3211"/>
                  <a:pt x="22361" y="3116"/>
                  <a:pt x="22337" y="3010"/>
                </a:cubicBezTo>
                <a:cubicBezTo>
                  <a:pt x="22278" y="2762"/>
                  <a:pt x="22171" y="2555"/>
                  <a:pt x="21988" y="2377"/>
                </a:cubicBezTo>
                <a:cubicBezTo>
                  <a:pt x="21809" y="2250"/>
                  <a:pt x="21624" y="2123"/>
                  <a:pt x="21389" y="2123"/>
                </a:cubicBezTo>
                <a:cubicBezTo>
                  <a:pt x="21384" y="2123"/>
                  <a:pt x="21379" y="2123"/>
                  <a:pt x="21373" y="2123"/>
                </a:cubicBezTo>
                <a:cubicBezTo>
                  <a:pt x="21149" y="2129"/>
                  <a:pt x="20918" y="2105"/>
                  <a:pt x="20711" y="2235"/>
                </a:cubicBezTo>
                <a:cubicBezTo>
                  <a:pt x="20676" y="2259"/>
                  <a:pt x="20622" y="2253"/>
                  <a:pt x="20575" y="2259"/>
                </a:cubicBezTo>
                <a:cubicBezTo>
                  <a:pt x="20510" y="2306"/>
                  <a:pt x="20439" y="2354"/>
                  <a:pt x="20356" y="2365"/>
                </a:cubicBezTo>
                <a:cubicBezTo>
                  <a:pt x="20067" y="2537"/>
                  <a:pt x="19836" y="2768"/>
                  <a:pt x="19688" y="3075"/>
                </a:cubicBezTo>
                <a:cubicBezTo>
                  <a:pt x="19671" y="3205"/>
                  <a:pt x="19629" y="3341"/>
                  <a:pt x="19700" y="3465"/>
                </a:cubicBezTo>
                <a:cubicBezTo>
                  <a:pt x="19712" y="3489"/>
                  <a:pt x="19730" y="3507"/>
                  <a:pt x="19742" y="3530"/>
                </a:cubicBezTo>
                <a:cubicBezTo>
                  <a:pt x="19871" y="3780"/>
                  <a:pt x="19958" y="3838"/>
                  <a:pt x="20112" y="3838"/>
                </a:cubicBezTo>
                <a:cubicBezTo>
                  <a:pt x="20183" y="3838"/>
                  <a:pt x="20269" y="3825"/>
                  <a:pt x="20380" y="3814"/>
                </a:cubicBezTo>
                <a:cubicBezTo>
                  <a:pt x="20457" y="3808"/>
                  <a:pt x="20504" y="3708"/>
                  <a:pt x="20593" y="3702"/>
                </a:cubicBezTo>
                <a:cubicBezTo>
                  <a:pt x="20605" y="3690"/>
                  <a:pt x="20617" y="3678"/>
                  <a:pt x="20628" y="3666"/>
                </a:cubicBezTo>
                <a:cubicBezTo>
                  <a:pt x="20634" y="3542"/>
                  <a:pt x="20522" y="3465"/>
                  <a:pt x="20504" y="3353"/>
                </a:cubicBezTo>
                <a:cubicBezTo>
                  <a:pt x="20463" y="3294"/>
                  <a:pt x="20427" y="3223"/>
                  <a:pt x="20404" y="3152"/>
                </a:cubicBezTo>
                <a:cubicBezTo>
                  <a:pt x="20380" y="3145"/>
                  <a:pt x="20358" y="3141"/>
                  <a:pt x="20337" y="3141"/>
                </a:cubicBezTo>
                <a:cubicBezTo>
                  <a:pt x="20291" y="3141"/>
                  <a:pt x="20251" y="3160"/>
                  <a:pt x="20214" y="3205"/>
                </a:cubicBezTo>
                <a:cubicBezTo>
                  <a:pt x="20144" y="3288"/>
                  <a:pt x="20043" y="3323"/>
                  <a:pt x="19937" y="3329"/>
                </a:cubicBezTo>
                <a:cubicBezTo>
                  <a:pt x="19883" y="3329"/>
                  <a:pt x="19830" y="3300"/>
                  <a:pt x="19866" y="3235"/>
                </a:cubicBezTo>
                <a:cubicBezTo>
                  <a:pt x="19925" y="3134"/>
                  <a:pt x="19948" y="3010"/>
                  <a:pt x="20055" y="2945"/>
                </a:cubicBezTo>
                <a:cubicBezTo>
                  <a:pt x="20386" y="2531"/>
                  <a:pt x="20743" y="2377"/>
                  <a:pt x="21140" y="2377"/>
                </a:cubicBezTo>
                <a:cubicBezTo>
                  <a:pt x="21282" y="2377"/>
                  <a:pt x="21428" y="2396"/>
                  <a:pt x="21580" y="2431"/>
                </a:cubicBezTo>
                <a:cubicBezTo>
                  <a:pt x="21811" y="2484"/>
                  <a:pt x="21982" y="2637"/>
                  <a:pt x="22053" y="2880"/>
                </a:cubicBezTo>
                <a:cubicBezTo>
                  <a:pt x="22083" y="2915"/>
                  <a:pt x="22089" y="2957"/>
                  <a:pt x="22083" y="2998"/>
                </a:cubicBezTo>
                <a:cubicBezTo>
                  <a:pt x="22089" y="3075"/>
                  <a:pt x="22089" y="3158"/>
                  <a:pt x="22077" y="3235"/>
                </a:cubicBezTo>
                <a:cubicBezTo>
                  <a:pt x="22077" y="3294"/>
                  <a:pt x="22071" y="3359"/>
                  <a:pt x="22018" y="3400"/>
                </a:cubicBezTo>
                <a:cubicBezTo>
                  <a:pt x="21929" y="3601"/>
                  <a:pt x="21775" y="3731"/>
                  <a:pt x="21580" y="3826"/>
                </a:cubicBezTo>
                <a:cubicBezTo>
                  <a:pt x="21533" y="3891"/>
                  <a:pt x="21468" y="3926"/>
                  <a:pt x="21379" y="3926"/>
                </a:cubicBezTo>
                <a:cubicBezTo>
                  <a:pt x="21255" y="3980"/>
                  <a:pt x="21125" y="4009"/>
                  <a:pt x="20989" y="4027"/>
                </a:cubicBezTo>
                <a:cubicBezTo>
                  <a:pt x="20924" y="4065"/>
                  <a:pt x="20854" y="4093"/>
                  <a:pt x="20775" y="4093"/>
                </a:cubicBezTo>
                <a:cubicBezTo>
                  <a:pt x="20768" y="4093"/>
                  <a:pt x="20760" y="4092"/>
                  <a:pt x="20753" y="4092"/>
                </a:cubicBezTo>
                <a:cubicBezTo>
                  <a:pt x="20729" y="4098"/>
                  <a:pt x="20699" y="4098"/>
                  <a:pt x="20676" y="4104"/>
                </a:cubicBezTo>
                <a:cubicBezTo>
                  <a:pt x="20658" y="4117"/>
                  <a:pt x="20637" y="4124"/>
                  <a:pt x="20615" y="4124"/>
                </a:cubicBezTo>
                <a:cubicBezTo>
                  <a:pt x="20608" y="4124"/>
                  <a:pt x="20600" y="4123"/>
                  <a:pt x="20593" y="4121"/>
                </a:cubicBezTo>
                <a:cubicBezTo>
                  <a:pt x="20464" y="4138"/>
                  <a:pt x="20335" y="4144"/>
                  <a:pt x="20206" y="4144"/>
                </a:cubicBezTo>
                <a:cubicBezTo>
                  <a:pt x="20021" y="4144"/>
                  <a:pt x="19837" y="4133"/>
                  <a:pt x="19653" y="4133"/>
                </a:cubicBezTo>
                <a:cubicBezTo>
                  <a:pt x="19635" y="4137"/>
                  <a:pt x="19617" y="4138"/>
                  <a:pt x="19598" y="4138"/>
                </a:cubicBezTo>
                <a:cubicBezTo>
                  <a:pt x="19551" y="4138"/>
                  <a:pt x="19505" y="4128"/>
                  <a:pt x="19458" y="4116"/>
                </a:cubicBezTo>
                <a:cubicBezTo>
                  <a:pt x="19416" y="4121"/>
                  <a:pt x="19381" y="4121"/>
                  <a:pt x="19339" y="4121"/>
                </a:cubicBezTo>
                <a:cubicBezTo>
                  <a:pt x="19325" y="4120"/>
                  <a:pt x="19310" y="4120"/>
                  <a:pt x="19295" y="4120"/>
                </a:cubicBezTo>
                <a:cubicBezTo>
                  <a:pt x="19264" y="4120"/>
                  <a:pt x="19234" y="4121"/>
                  <a:pt x="19203" y="4121"/>
                </a:cubicBezTo>
                <a:cubicBezTo>
                  <a:pt x="19156" y="4121"/>
                  <a:pt x="19109" y="4119"/>
                  <a:pt x="19062" y="4104"/>
                </a:cubicBezTo>
                <a:cubicBezTo>
                  <a:pt x="19008" y="4098"/>
                  <a:pt x="18961" y="4098"/>
                  <a:pt x="18908" y="4092"/>
                </a:cubicBezTo>
                <a:cubicBezTo>
                  <a:pt x="18873" y="4089"/>
                  <a:pt x="18839" y="4089"/>
                  <a:pt x="18804" y="4089"/>
                </a:cubicBezTo>
                <a:cubicBezTo>
                  <a:pt x="18772" y="4089"/>
                  <a:pt x="18739" y="4089"/>
                  <a:pt x="18707" y="4089"/>
                </a:cubicBezTo>
                <a:cubicBezTo>
                  <a:pt x="18615" y="4089"/>
                  <a:pt x="18524" y="4085"/>
                  <a:pt x="18435" y="4051"/>
                </a:cubicBezTo>
                <a:lnTo>
                  <a:pt x="18281" y="4051"/>
                </a:lnTo>
                <a:cubicBezTo>
                  <a:pt x="18257" y="4051"/>
                  <a:pt x="18237" y="4052"/>
                  <a:pt x="18220" y="4052"/>
                </a:cubicBezTo>
                <a:cubicBezTo>
                  <a:pt x="18127" y="4052"/>
                  <a:pt x="18128" y="4033"/>
                  <a:pt x="18163" y="3938"/>
                </a:cubicBezTo>
                <a:cubicBezTo>
                  <a:pt x="18163" y="3897"/>
                  <a:pt x="18175" y="3855"/>
                  <a:pt x="18198" y="3820"/>
                </a:cubicBezTo>
                <a:cubicBezTo>
                  <a:pt x="18198" y="3737"/>
                  <a:pt x="18234" y="3666"/>
                  <a:pt x="18252" y="3583"/>
                </a:cubicBezTo>
                <a:cubicBezTo>
                  <a:pt x="18258" y="3241"/>
                  <a:pt x="18281" y="2898"/>
                  <a:pt x="18151" y="2572"/>
                </a:cubicBezTo>
                <a:cubicBezTo>
                  <a:pt x="18110" y="2525"/>
                  <a:pt x="18086" y="2472"/>
                  <a:pt x="18080" y="2413"/>
                </a:cubicBezTo>
                <a:cubicBezTo>
                  <a:pt x="17956" y="2159"/>
                  <a:pt x="17761" y="1975"/>
                  <a:pt x="17524" y="1827"/>
                </a:cubicBezTo>
                <a:cubicBezTo>
                  <a:pt x="17465" y="1792"/>
                  <a:pt x="17424" y="1745"/>
                  <a:pt x="17377" y="1697"/>
                </a:cubicBezTo>
                <a:cubicBezTo>
                  <a:pt x="17341" y="1697"/>
                  <a:pt x="17317" y="1686"/>
                  <a:pt x="17300" y="1662"/>
                </a:cubicBezTo>
                <a:cubicBezTo>
                  <a:pt x="17264" y="1656"/>
                  <a:pt x="17241" y="1650"/>
                  <a:pt x="17217" y="1626"/>
                </a:cubicBezTo>
                <a:cubicBezTo>
                  <a:pt x="17128" y="1626"/>
                  <a:pt x="17057" y="1573"/>
                  <a:pt x="16975" y="1556"/>
                </a:cubicBezTo>
                <a:cubicBezTo>
                  <a:pt x="16572" y="1445"/>
                  <a:pt x="16165" y="1406"/>
                  <a:pt x="15754" y="1406"/>
                </a:cubicBezTo>
                <a:cubicBezTo>
                  <a:pt x="15549" y="1406"/>
                  <a:pt x="15343" y="1416"/>
                  <a:pt x="15136" y="1431"/>
                </a:cubicBezTo>
                <a:cubicBezTo>
                  <a:pt x="15112" y="1425"/>
                  <a:pt x="15083" y="1425"/>
                  <a:pt x="15059" y="1420"/>
                </a:cubicBezTo>
                <a:cubicBezTo>
                  <a:pt x="14994" y="1425"/>
                  <a:pt x="14929" y="1431"/>
                  <a:pt x="14864" y="1437"/>
                </a:cubicBezTo>
                <a:cubicBezTo>
                  <a:pt x="14837" y="1447"/>
                  <a:pt x="14812" y="1452"/>
                  <a:pt x="14791" y="1452"/>
                </a:cubicBezTo>
                <a:cubicBezTo>
                  <a:pt x="14709" y="1452"/>
                  <a:pt x="14663" y="1388"/>
                  <a:pt x="14621" y="1313"/>
                </a:cubicBezTo>
                <a:cubicBezTo>
                  <a:pt x="14574" y="1284"/>
                  <a:pt x="14556" y="1242"/>
                  <a:pt x="14545" y="1195"/>
                </a:cubicBezTo>
                <a:cubicBezTo>
                  <a:pt x="14379" y="1012"/>
                  <a:pt x="14213" y="840"/>
                  <a:pt x="14024" y="686"/>
                </a:cubicBezTo>
                <a:cubicBezTo>
                  <a:pt x="13947" y="633"/>
                  <a:pt x="13876" y="580"/>
                  <a:pt x="13800" y="521"/>
                </a:cubicBezTo>
                <a:cubicBezTo>
                  <a:pt x="13699" y="503"/>
                  <a:pt x="13616" y="450"/>
                  <a:pt x="13551" y="373"/>
                </a:cubicBezTo>
                <a:cubicBezTo>
                  <a:pt x="13321" y="296"/>
                  <a:pt x="13084" y="219"/>
                  <a:pt x="12854" y="142"/>
                </a:cubicBezTo>
                <a:cubicBezTo>
                  <a:pt x="12806" y="128"/>
                  <a:pt x="12758" y="95"/>
                  <a:pt x="12707" y="95"/>
                </a:cubicBezTo>
                <a:cubicBezTo>
                  <a:pt x="12695" y="95"/>
                  <a:pt x="12683" y="96"/>
                  <a:pt x="12670" y="101"/>
                </a:cubicBezTo>
                <a:cubicBezTo>
                  <a:pt x="12670" y="107"/>
                  <a:pt x="12670" y="107"/>
                  <a:pt x="12670" y="107"/>
                </a:cubicBezTo>
                <a:cubicBezTo>
                  <a:pt x="12664" y="101"/>
                  <a:pt x="12659" y="101"/>
                  <a:pt x="12653" y="101"/>
                </a:cubicBezTo>
                <a:cubicBezTo>
                  <a:pt x="12564" y="60"/>
                  <a:pt x="12469" y="48"/>
                  <a:pt x="12369" y="48"/>
                </a:cubicBezTo>
                <a:cubicBezTo>
                  <a:pt x="12256" y="42"/>
                  <a:pt x="12150" y="30"/>
                  <a:pt x="12038" y="24"/>
                </a:cubicBezTo>
                <a:cubicBezTo>
                  <a:pt x="11979" y="33"/>
                  <a:pt x="11924" y="41"/>
                  <a:pt x="11867" y="41"/>
                </a:cubicBezTo>
                <a:cubicBezTo>
                  <a:pt x="11843" y="41"/>
                  <a:pt x="11820" y="39"/>
                  <a:pt x="11795" y="36"/>
                </a:cubicBezTo>
                <a:cubicBezTo>
                  <a:pt x="11476" y="72"/>
                  <a:pt x="11157" y="107"/>
                  <a:pt x="10843" y="166"/>
                </a:cubicBezTo>
                <a:cubicBezTo>
                  <a:pt x="10778" y="184"/>
                  <a:pt x="10702" y="178"/>
                  <a:pt x="10648" y="237"/>
                </a:cubicBezTo>
                <a:cubicBezTo>
                  <a:pt x="10636" y="231"/>
                  <a:pt x="10631" y="231"/>
                  <a:pt x="10613" y="231"/>
                </a:cubicBezTo>
                <a:cubicBezTo>
                  <a:pt x="10536" y="249"/>
                  <a:pt x="10459" y="278"/>
                  <a:pt x="10376" y="308"/>
                </a:cubicBezTo>
                <a:cubicBezTo>
                  <a:pt x="10353" y="320"/>
                  <a:pt x="10329" y="326"/>
                  <a:pt x="10305" y="338"/>
                </a:cubicBezTo>
                <a:cubicBezTo>
                  <a:pt x="10264" y="355"/>
                  <a:pt x="10217" y="367"/>
                  <a:pt x="10187" y="391"/>
                </a:cubicBezTo>
                <a:cubicBezTo>
                  <a:pt x="10175" y="397"/>
                  <a:pt x="10169" y="403"/>
                  <a:pt x="10169" y="409"/>
                </a:cubicBezTo>
                <a:cubicBezTo>
                  <a:pt x="10160" y="404"/>
                  <a:pt x="10151" y="402"/>
                  <a:pt x="10142" y="402"/>
                </a:cubicBezTo>
                <a:cubicBezTo>
                  <a:pt x="10104" y="402"/>
                  <a:pt x="10067" y="436"/>
                  <a:pt x="10033" y="450"/>
                </a:cubicBezTo>
                <a:cubicBezTo>
                  <a:pt x="9945" y="474"/>
                  <a:pt x="9862" y="509"/>
                  <a:pt x="9785" y="556"/>
                </a:cubicBezTo>
                <a:cubicBezTo>
                  <a:pt x="9744" y="562"/>
                  <a:pt x="9708" y="574"/>
                  <a:pt x="9679" y="604"/>
                </a:cubicBezTo>
                <a:cubicBezTo>
                  <a:pt x="9667" y="604"/>
                  <a:pt x="9649" y="598"/>
                  <a:pt x="9637" y="598"/>
                </a:cubicBezTo>
                <a:cubicBezTo>
                  <a:pt x="9620" y="621"/>
                  <a:pt x="9590" y="639"/>
                  <a:pt x="9560" y="639"/>
                </a:cubicBezTo>
                <a:cubicBezTo>
                  <a:pt x="9513" y="669"/>
                  <a:pt x="9472" y="692"/>
                  <a:pt x="9424" y="722"/>
                </a:cubicBezTo>
                <a:cubicBezTo>
                  <a:pt x="9407" y="728"/>
                  <a:pt x="9395" y="734"/>
                  <a:pt x="9389" y="757"/>
                </a:cubicBezTo>
                <a:cubicBezTo>
                  <a:pt x="9383" y="755"/>
                  <a:pt x="9377" y="754"/>
                  <a:pt x="9371" y="754"/>
                </a:cubicBezTo>
                <a:cubicBezTo>
                  <a:pt x="9346" y="754"/>
                  <a:pt x="9318" y="771"/>
                  <a:pt x="9294" y="781"/>
                </a:cubicBezTo>
                <a:lnTo>
                  <a:pt x="9288" y="781"/>
                </a:lnTo>
                <a:cubicBezTo>
                  <a:pt x="9229" y="799"/>
                  <a:pt x="9170" y="805"/>
                  <a:pt x="9152" y="876"/>
                </a:cubicBezTo>
                <a:cubicBezTo>
                  <a:pt x="9143" y="873"/>
                  <a:pt x="9133" y="873"/>
                  <a:pt x="9124" y="873"/>
                </a:cubicBezTo>
                <a:cubicBezTo>
                  <a:pt x="9056" y="873"/>
                  <a:pt x="9002" y="924"/>
                  <a:pt x="8940" y="935"/>
                </a:cubicBezTo>
                <a:cubicBezTo>
                  <a:pt x="8839" y="976"/>
                  <a:pt x="8750" y="1041"/>
                  <a:pt x="8644" y="1059"/>
                </a:cubicBezTo>
                <a:cubicBezTo>
                  <a:pt x="8614" y="994"/>
                  <a:pt x="8609" y="935"/>
                  <a:pt x="8614" y="881"/>
                </a:cubicBezTo>
                <a:cubicBezTo>
                  <a:pt x="8573" y="793"/>
                  <a:pt x="8585" y="698"/>
                  <a:pt x="8573" y="604"/>
                </a:cubicBezTo>
                <a:cubicBezTo>
                  <a:pt x="8538" y="574"/>
                  <a:pt x="8526" y="527"/>
                  <a:pt x="8520" y="485"/>
                </a:cubicBezTo>
                <a:cubicBezTo>
                  <a:pt x="8473" y="273"/>
                  <a:pt x="8348" y="131"/>
                  <a:pt x="8153" y="48"/>
                </a:cubicBezTo>
                <a:cubicBezTo>
                  <a:pt x="8136" y="42"/>
                  <a:pt x="8124" y="24"/>
                  <a:pt x="8106" y="12"/>
                </a:cubicBezTo>
                <a:cubicBezTo>
                  <a:pt x="8065" y="4"/>
                  <a:pt x="8025" y="0"/>
                  <a:pt x="79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24"/>
          <p:cNvSpPr/>
          <p:nvPr/>
        </p:nvSpPr>
        <p:spPr>
          <a:xfrm rot="10800000">
            <a:off x="7688155" y="3787347"/>
            <a:ext cx="876495" cy="956654"/>
          </a:xfrm>
          <a:custGeom>
            <a:avLst/>
            <a:gdLst/>
            <a:ahLst/>
            <a:cxnLst/>
            <a:rect l="l" t="t" r="r" b="b"/>
            <a:pathLst>
              <a:path w="22361" h="24406" extrusionOk="0">
                <a:moveTo>
                  <a:pt x="8411" y="807"/>
                </a:moveTo>
                <a:cubicBezTo>
                  <a:pt x="8423" y="807"/>
                  <a:pt x="8436" y="811"/>
                  <a:pt x="8443" y="822"/>
                </a:cubicBezTo>
                <a:cubicBezTo>
                  <a:pt x="8449" y="852"/>
                  <a:pt x="8425" y="870"/>
                  <a:pt x="8402" y="870"/>
                </a:cubicBezTo>
                <a:cubicBezTo>
                  <a:pt x="8397" y="871"/>
                  <a:pt x="8393" y="872"/>
                  <a:pt x="8388" y="872"/>
                </a:cubicBezTo>
                <a:cubicBezTo>
                  <a:pt x="8375" y="872"/>
                  <a:pt x="8363" y="865"/>
                  <a:pt x="8354" y="852"/>
                </a:cubicBezTo>
                <a:cubicBezTo>
                  <a:pt x="8354" y="828"/>
                  <a:pt x="8372" y="816"/>
                  <a:pt x="8390" y="811"/>
                </a:cubicBezTo>
                <a:cubicBezTo>
                  <a:pt x="8396" y="808"/>
                  <a:pt x="8404" y="807"/>
                  <a:pt x="8411" y="807"/>
                </a:cubicBezTo>
                <a:close/>
                <a:moveTo>
                  <a:pt x="8439" y="1395"/>
                </a:moveTo>
                <a:cubicBezTo>
                  <a:pt x="8451" y="1395"/>
                  <a:pt x="8464" y="1399"/>
                  <a:pt x="8478" y="1408"/>
                </a:cubicBezTo>
                <a:cubicBezTo>
                  <a:pt x="8484" y="1408"/>
                  <a:pt x="8490" y="1431"/>
                  <a:pt x="8484" y="1437"/>
                </a:cubicBezTo>
                <a:cubicBezTo>
                  <a:pt x="8467" y="1454"/>
                  <a:pt x="8448" y="1464"/>
                  <a:pt x="8424" y="1464"/>
                </a:cubicBezTo>
                <a:cubicBezTo>
                  <a:pt x="8407" y="1464"/>
                  <a:pt x="8388" y="1459"/>
                  <a:pt x="8366" y="1449"/>
                </a:cubicBezTo>
                <a:cubicBezTo>
                  <a:pt x="8387" y="1416"/>
                  <a:pt x="8410" y="1395"/>
                  <a:pt x="8439" y="1395"/>
                </a:cubicBezTo>
                <a:close/>
                <a:moveTo>
                  <a:pt x="8313" y="1709"/>
                </a:moveTo>
                <a:cubicBezTo>
                  <a:pt x="8331" y="1709"/>
                  <a:pt x="8354" y="1715"/>
                  <a:pt x="8348" y="1739"/>
                </a:cubicBezTo>
                <a:cubicBezTo>
                  <a:pt x="8348" y="1762"/>
                  <a:pt x="8325" y="1780"/>
                  <a:pt x="8301" y="1780"/>
                </a:cubicBezTo>
                <a:cubicBezTo>
                  <a:pt x="8283" y="1780"/>
                  <a:pt x="8260" y="1780"/>
                  <a:pt x="8260" y="1757"/>
                </a:cubicBezTo>
                <a:cubicBezTo>
                  <a:pt x="8266" y="1733"/>
                  <a:pt x="8289" y="1721"/>
                  <a:pt x="8313" y="1709"/>
                </a:cubicBezTo>
                <a:close/>
                <a:moveTo>
                  <a:pt x="7799" y="236"/>
                </a:moveTo>
                <a:cubicBezTo>
                  <a:pt x="7967" y="236"/>
                  <a:pt x="8103" y="348"/>
                  <a:pt x="8147" y="544"/>
                </a:cubicBezTo>
                <a:cubicBezTo>
                  <a:pt x="8189" y="722"/>
                  <a:pt x="8189" y="905"/>
                  <a:pt x="8189" y="1088"/>
                </a:cubicBezTo>
                <a:cubicBezTo>
                  <a:pt x="8189" y="1242"/>
                  <a:pt x="8147" y="1366"/>
                  <a:pt x="8000" y="1431"/>
                </a:cubicBezTo>
                <a:cubicBezTo>
                  <a:pt x="7935" y="1461"/>
                  <a:pt x="7881" y="1490"/>
                  <a:pt x="7840" y="1544"/>
                </a:cubicBezTo>
                <a:cubicBezTo>
                  <a:pt x="7781" y="1556"/>
                  <a:pt x="7716" y="1579"/>
                  <a:pt x="7716" y="1662"/>
                </a:cubicBezTo>
                <a:cubicBezTo>
                  <a:pt x="7701" y="1652"/>
                  <a:pt x="7688" y="1648"/>
                  <a:pt x="7676" y="1648"/>
                </a:cubicBezTo>
                <a:cubicBezTo>
                  <a:pt x="7639" y="1648"/>
                  <a:pt x="7611" y="1686"/>
                  <a:pt x="7580" y="1703"/>
                </a:cubicBezTo>
                <a:cubicBezTo>
                  <a:pt x="7497" y="1751"/>
                  <a:pt x="7420" y="1804"/>
                  <a:pt x="7343" y="1857"/>
                </a:cubicBezTo>
                <a:cubicBezTo>
                  <a:pt x="7331" y="1875"/>
                  <a:pt x="7314" y="1887"/>
                  <a:pt x="7308" y="1904"/>
                </a:cubicBezTo>
                <a:cubicBezTo>
                  <a:pt x="7296" y="1910"/>
                  <a:pt x="7290" y="1916"/>
                  <a:pt x="7284" y="1916"/>
                </a:cubicBezTo>
                <a:cubicBezTo>
                  <a:pt x="7266" y="1928"/>
                  <a:pt x="7255" y="1934"/>
                  <a:pt x="7243" y="1946"/>
                </a:cubicBezTo>
                <a:cubicBezTo>
                  <a:pt x="7154" y="1981"/>
                  <a:pt x="7089" y="2052"/>
                  <a:pt x="7030" y="2123"/>
                </a:cubicBezTo>
                <a:cubicBezTo>
                  <a:pt x="6918" y="2206"/>
                  <a:pt x="6799" y="2283"/>
                  <a:pt x="6681" y="2371"/>
                </a:cubicBezTo>
                <a:cubicBezTo>
                  <a:pt x="6616" y="2034"/>
                  <a:pt x="6652" y="1691"/>
                  <a:pt x="6782" y="1378"/>
                </a:cubicBezTo>
                <a:cubicBezTo>
                  <a:pt x="6888" y="1124"/>
                  <a:pt x="7018" y="887"/>
                  <a:pt x="7172" y="657"/>
                </a:cubicBezTo>
                <a:cubicBezTo>
                  <a:pt x="7290" y="485"/>
                  <a:pt x="7438" y="355"/>
                  <a:pt x="7627" y="273"/>
                </a:cubicBezTo>
                <a:cubicBezTo>
                  <a:pt x="7687" y="248"/>
                  <a:pt x="7745" y="236"/>
                  <a:pt x="7799" y="236"/>
                </a:cubicBezTo>
                <a:close/>
                <a:moveTo>
                  <a:pt x="2613" y="2797"/>
                </a:moveTo>
                <a:cubicBezTo>
                  <a:pt x="2708" y="2797"/>
                  <a:pt x="2655" y="2844"/>
                  <a:pt x="2649" y="2880"/>
                </a:cubicBezTo>
                <a:cubicBezTo>
                  <a:pt x="2631" y="2875"/>
                  <a:pt x="2614" y="2873"/>
                  <a:pt x="2597" y="2873"/>
                </a:cubicBezTo>
                <a:cubicBezTo>
                  <a:pt x="2574" y="2873"/>
                  <a:pt x="2551" y="2876"/>
                  <a:pt x="2531" y="2880"/>
                </a:cubicBezTo>
                <a:cubicBezTo>
                  <a:pt x="2537" y="2838"/>
                  <a:pt x="2554" y="2803"/>
                  <a:pt x="2613" y="2797"/>
                </a:cubicBezTo>
                <a:close/>
                <a:moveTo>
                  <a:pt x="2649" y="2886"/>
                </a:moveTo>
                <a:cubicBezTo>
                  <a:pt x="2678" y="2909"/>
                  <a:pt x="2749" y="2880"/>
                  <a:pt x="2743" y="2939"/>
                </a:cubicBezTo>
                <a:cubicBezTo>
                  <a:pt x="2743" y="2980"/>
                  <a:pt x="2690" y="2980"/>
                  <a:pt x="2655" y="2992"/>
                </a:cubicBezTo>
                <a:cubicBezTo>
                  <a:pt x="2655" y="2992"/>
                  <a:pt x="2649" y="2998"/>
                  <a:pt x="2649" y="2998"/>
                </a:cubicBezTo>
                <a:cubicBezTo>
                  <a:pt x="2649" y="2963"/>
                  <a:pt x="2649" y="2921"/>
                  <a:pt x="2649" y="2886"/>
                </a:cubicBezTo>
                <a:close/>
                <a:moveTo>
                  <a:pt x="13545" y="3122"/>
                </a:moveTo>
                <a:cubicBezTo>
                  <a:pt x="13569" y="3128"/>
                  <a:pt x="13604" y="3140"/>
                  <a:pt x="13593" y="3170"/>
                </a:cubicBezTo>
                <a:cubicBezTo>
                  <a:pt x="13588" y="3196"/>
                  <a:pt x="13564" y="3200"/>
                  <a:pt x="13539" y="3200"/>
                </a:cubicBezTo>
                <a:cubicBezTo>
                  <a:pt x="13531" y="3200"/>
                  <a:pt x="13523" y="3199"/>
                  <a:pt x="13516" y="3199"/>
                </a:cubicBezTo>
                <a:cubicBezTo>
                  <a:pt x="13498" y="3199"/>
                  <a:pt x="13480" y="3187"/>
                  <a:pt x="13480" y="3170"/>
                </a:cubicBezTo>
                <a:cubicBezTo>
                  <a:pt x="13480" y="3128"/>
                  <a:pt x="13516" y="3122"/>
                  <a:pt x="13545" y="3122"/>
                </a:cubicBezTo>
                <a:close/>
                <a:moveTo>
                  <a:pt x="8087" y="1509"/>
                </a:moveTo>
                <a:cubicBezTo>
                  <a:pt x="8113" y="1509"/>
                  <a:pt x="8131" y="1522"/>
                  <a:pt x="8124" y="1567"/>
                </a:cubicBezTo>
                <a:cubicBezTo>
                  <a:pt x="8076" y="1810"/>
                  <a:pt x="8053" y="2064"/>
                  <a:pt x="7958" y="2289"/>
                </a:cubicBezTo>
                <a:cubicBezTo>
                  <a:pt x="7810" y="2620"/>
                  <a:pt x="7586" y="2904"/>
                  <a:pt x="7326" y="3152"/>
                </a:cubicBezTo>
                <a:cubicBezTo>
                  <a:pt x="7271" y="3207"/>
                  <a:pt x="7233" y="3233"/>
                  <a:pt x="7194" y="3233"/>
                </a:cubicBezTo>
                <a:cubicBezTo>
                  <a:pt x="7156" y="3233"/>
                  <a:pt x="7117" y="3210"/>
                  <a:pt x="7060" y="3164"/>
                </a:cubicBezTo>
                <a:cubicBezTo>
                  <a:pt x="6888" y="3034"/>
                  <a:pt x="6805" y="2844"/>
                  <a:pt x="6723" y="2649"/>
                </a:cubicBezTo>
                <a:cubicBezTo>
                  <a:pt x="6687" y="2555"/>
                  <a:pt x="6705" y="2507"/>
                  <a:pt x="6782" y="2448"/>
                </a:cubicBezTo>
                <a:cubicBezTo>
                  <a:pt x="6906" y="2360"/>
                  <a:pt x="7042" y="2277"/>
                  <a:pt x="7142" y="2153"/>
                </a:cubicBezTo>
                <a:cubicBezTo>
                  <a:pt x="7195" y="2117"/>
                  <a:pt x="7255" y="2082"/>
                  <a:pt x="7296" y="2028"/>
                </a:cubicBezTo>
                <a:cubicBezTo>
                  <a:pt x="7308" y="2017"/>
                  <a:pt x="7326" y="2005"/>
                  <a:pt x="7337" y="1993"/>
                </a:cubicBezTo>
                <a:cubicBezTo>
                  <a:pt x="7349" y="1987"/>
                  <a:pt x="7355" y="1975"/>
                  <a:pt x="7361" y="1969"/>
                </a:cubicBezTo>
                <a:cubicBezTo>
                  <a:pt x="7367" y="1963"/>
                  <a:pt x="7379" y="1963"/>
                  <a:pt x="7385" y="1958"/>
                </a:cubicBezTo>
                <a:cubicBezTo>
                  <a:pt x="7503" y="1881"/>
                  <a:pt x="7615" y="1810"/>
                  <a:pt x="7728" y="1733"/>
                </a:cubicBezTo>
                <a:cubicBezTo>
                  <a:pt x="7739" y="1727"/>
                  <a:pt x="7751" y="1715"/>
                  <a:pt x="7757" y="1703"/>
                </a:cubicBezTo>
                <a:cubicBezTo>
                  <a:pt x="7757" y="1703"/>
                  <a:pt x="7763" y="1703"/>
                  <a:pt x="7769" y="1697"/>
                </a:cubicBezTo>
                <a:cubicBezTo>
                  <a:pt x="7810" y="1680"/>
                  <a:pt x="7852" y="1650"/>
                  <a:pt x="7893" y="1626"/>
                </a:cubicBezTo>
                <a:cubicBezTo>
                  <a:pt x="7893" y="1621"/>
                  <a:pt x="7899" y="1615"/>
                  <a:pt x="7899" y="1609"/>
                </a:cubicBezTo>
                <a:cubicBezTo>
                  <a:pt x="7905" y="1609"/>
                  <a:pt x="7905" y="1603"/>
                  <a:pt x="7911" y="1603"/>
                </a:cubicBezTo>
                <a:cubicBezTo>
                  <a:pt x="7964" y="1597"/>
                  <a:pt x="8000" y="1561"/>
                  <a:pt x="8029" y="1520"/>
                </a:cubicBezTo>
                <a:cubicBezTo>
                  <a:pt x="8048" y="1515"/>
                  <a:pt x="8070" y="1509"/>
                  <a:pt x="8087" y="1509"/>
                </a:cubicBezTo>
                <a:close/>
                <a:moveTo>
                  <a:pt x="13488" y="3380"/>
                </a:moveTo>
                <a:cubicBezTo>
                  <a:pt x="13512" y="3380"/>
                  <a:pt x="13536" y="3393"/>
                  <a:pt x="13563" y="3430"/>
                </a:cubicBezTo>
                <a:cubicBezTo>
                  <a:pt x="13551" y="3442"/>
                  <a:pt x="13534" y="3453"/>
                  <a:pt x="13522" y="3465"/>
                </a:cubicBezTo>
                <a:cubicBezTo>
                  <a:pt x="13489" y="3475"/>
                  <a:pt x="13458" y="3498"/>
                  <a:pt x="13428" y="3498"/>
                </a:cubicBezTo>
                <a:cubicBezTo>
                  <a:pt x="13404" y="3498"/>
                  <a:pt x="13380" y="3483"/>
                  <a:pt x="13356" y="3436"/>
                </a:cubicBezTo>
                <a:cubicBezTo>
                  <a:pt x="13402" y="3424"/>
                  <a:pt x="13444" y="3380"/>
                  <a:pt x="13488" y="3380"/>
                </a:cubicBezTo>
                <a:close/>
                <a:moveTo>
                  <a:pt x="20492" y="3589"/>
                </a:moveTo>
                <a:cubicBezTo>
                  <a:pt x="20504" y="3589"/>
                  <a:pt x="20510" y="3601"/>
                  <a:pt x="20522" y="3607"/>
                </a:cubicBezTo>
                <a:cubicBezTo>
                  <a:pt x="20510" y="3613"/>
                  <a:pt x="20504" y="3625"/>
                  <a:pt x="20498" y="3625"/>
                </a:cubicBezTo>
                <a:cubicBezTo>
                  <a:pt x="20496" y="3626"/>
                  <a:pt x="20494" y="3626"/>
                  <a:pt x="20492" y="3626"/>
                </a:cubicBezTo>
                <a:cubicBezTo>
                  <a:pt x="20482" y="3626"/>
                  <a:pt x="20474" y="3618"/>
                  <a:pt x="20469" y="3613"/>
                </a:cubicBezTo>
                <a:cubicBezTo>
                  <a:pt x="20475" y="3607"/>
                  <a:pt x="20486" y="3595"/>
                  <a:pt x="20492" y="3589"/>
                </a:cubicBezTo>
                <a:close/>
                <a:moveTo>
                  <a:pt x="12664" y="160"/>
                </a:moveTo>
                <a:cubicBezTo>
                  <a:pt x="12670" y="166"/>
                  <a:pt x="12676" y="166"/>
                  <a:pt x="12682" y="172"/>
                </a:cubicBezTo>
                <a:cubicBezTo>
                  <a:pt x="12765" y="278"/>
                  <a:pt x="12901" y="290"/>
                  <a:pt x="13019" y="326"/>
                </a:cubicBezTo>
                <a:cubicBezTo>
                  <a:pt x="13616" y="515"/>
                  <a:pt x="14107" y="834"/>
                  <a:pt x="14468" y="1354"/>
                </a:cubicBezTo>
                <a:cubicBezTo>
                  <a:pt x="14509" y="1408"/>
                  <a:pt x="14539" y="1455"/>
                  <a:pt x="14468" y="1502"/>
                </a:cubicBezTo>
                <a:cubicBezTo>
                  <a:pt x="14048" y="1585"/>
                  <a:pt x="13646" y="1715"/>
                  <a:pt x="13256" y="1887"/>
                </a:cubicBezTo>
                <a:cubicBezTo>
                  <a:pt x="12694" y="2129"/>
                  <a:pt x="12203" y="2490"/>
                  <a:pt x="11683" y="2797"/>
                </a:cubicBezTo>
                <a:cubicBezTo>
                  <a:pt x="11328" y="3004"/>
                  <a:pt x="10968" y="3199"/>
                  <a:pt x="10583" y="3347"/>
                </a:cubicBezTo>
                <a:cubicBezTo>
                  <a:pt x="10305" y="3453"/>
                  <a:pt x="10016" y="3512"/>
                  <a:pt x="9732" y="3583"/>
                </a:cubicBezTo>
                <a:cubicBezTo>
                  <a:pt x="9440" y="3658"/>
                  <a:pt x="9151" y="3695"/>
                  <a:pt x="8861" y="3695"/>
                </a:cubicBezTo>
                <a:cubicBezTo>
                  <a:pt x="8622" y="3695"/>
                  <a:pt x="8382" y="3670"/>
                  <a:pt x="8141" y="3619"/>
                </a:cubicBezTo>
                <a:cubicBezTo>
                  <a:pt x="7911" y="3572"/>
                  <a:pt x="7674" y="3542"/>
                  <a:pt x="7479" y="3377"/>
                </a:cubicBezTo>
                <a:cubicBezTo>
                  <a:pt x="7509" y="3341"/>
                  <a:pt x="7527" y="3306"/>
                  <a:pt x="7556" y="3282"/>
                </a:cubicBezTo>
                <a:cubicBezTo>
                  <a:pt x="7745" y="3128"/>
                  <a:pt x="7887" y="2933"/>
                  <a:pt x="8035" y="2738"/>
                </a:cubicBezTo>
                <a:cubicBezTo>
                  <a:pt x="8337" y="2336"/>
                  <a:pt x="8544" y="1887"/>
                  <a:pt x="8614" y="1384"/>
                </a:cubicBezTo>
                <a:cubicBezTo>
                  <a:pt x="8638" y="1230"/>
                  <a:pt x="8703" y="1153"/>
                  <a:pt x="8833" y="1106"/>
                </a:cubicBezTo>
                <a:cubicBezTo>
                  <a:pt x="8898" y="1083"/>
                  <a:pt x="8957" y="1059"/>
                  <a:pt x="9016" y="1029"/>
                </a:cubicBezTo>
                <a:cubicBezTo>
                  <a:pt x="9070" y="1000"/>
                  <a:pt x="9129" y="988"/>
                  <a:pt x="9176" y="941"/>
                </a:cubicBezTo>
                <a:cubicBezTo>
                  <a:pt x="9218" y="941"/>
                  <a:pt x="9253" y="917"/>
                  <a:pt x="9288" y="881"/>
                </a:cubicBezTo>
                <a:cubicBezTo>
                  <a:pt x="9306" y="881"/>
                  <a:pt x="9324" y="876"/>
                  <a:pt x="9342" y="870"/>
                </a:cubicBezTo>
                <a:cubicBezTo>
                  <a:pt x="9365" y="858"/>
                  <a:pt x="9395" y="846"/>
                  <a:pt x="9413" y="828"/>
                </a:cubicBezTo>
                <a:cubicBezTo>
                  <a:pt x="9419" y="828"/>
                  <a:pt x="9430" y="822"/>
                  <a:pt x="9442" y="822"/>
                </a:cubicBezTo>
                <a:cubicBezTo>
                  <a:pt x="9543" y="793"/>
                  <a:pt x="9643" y="751"/>
                  <a:pt x="9726" y="686"/>
                </a:cubicBezTo>
                <a:cubicBezTo>
                  <a:pt x="9785" y="680"/>
                  <a:pt x="9832" y="657"/>
                  <a:pt x="9880" y="621"/>
                </a:cubicBezTo>
                <a:cubicBezTo>
                  <a:pt x="9957" y="610"/>
                  <a:pt x="10022" y="580"/>
                  <a:pt x="10081" y="533"/>
                </a:cubicBezTo>
                <a:cubicBezTo>
                  <a:pt x="10134" y="515"/>
                  <a:pt x="10205" y="533"/>
                  <a:pt x="10211" y="444"/>
                </a:cubicBezTo>
                <a:cubicBezTo>
                  <a:pt x="10223" y="461"/>
                  <a:pt x="10236" y="467"/>
                  <a:pt x="10249" y="467"/>
                </a:cubicBezTo>
                <a:cubicBezTo>
                  <a:pt x="10268" y="467"/>
                  <a:pt x="10288" y="454"/>
                  <a:pt x="10305" y="444"/>
                </a:cubicBezTo>
                <a:cubicBezTo>
                  <a:pt x="10310" y="445"/>
                  <a:pt x="10315" y="445"/>
                  <a:pt x="10319" y="445"/>
                </a:cubicBezTo>
                <a:cubicBezTo>
                  <a:pt x="10348" y="445"/>
                  <a:pt x="10373" y="429"/>
                  <a:pt x="10388" y="409"/>
                </a:cubicBezTo>
                <a:cubicBezTo>
                  <a:pt x="10477" y="373"/>
                  <a:pt x="10589" y="397"/>
                  <a:pt x="10642" y="284"/>
                </a:cubicBezTo>
                <a:cubicBezTo>
                  <a:pt x="10642" y="284"/>
                  <a:pt x="10642" y="284"/>
                  <a:pt x="10642" y="278"/>
                </a:cubicBezTo>
                <a:cubicBezTo>
                  <a:pt x="10651" y="283"/>
                  <a:pt x="10659" y="287"/>
                  <a:pt x="10667" y="287"/>
                </a:cubicBezTo>
                <a:cubicBezTo>
                  <a:pt x="10671" y="287"/>
                  <a:pt x="10674" y="286"/>
                  <a:pt x="10678" y="284"/>
                </a:cubicBezTo>
                <a:cubicBezTo>
                  <a:pt x="10712" y="296"/>
                  <a:pt x="10747" y="301"/>
                  <a:pt x="10781" y="301"/>
                </a:cubicBezTo>
                <a:cubicBezTo>
                  <a:pt x="10847" y="301"/>
                  <a:pt x="10913" y="284"/>
                  <a:pt x="10979" y="273"/>
                </a:cubicBezTo>
                <a:cubicBezTo>
                  <a:pt x="11326" y="201"/>
                  <a:pt x="11678" y="161"/>
                  <a:pt x="12032" y="161"/>
                </a:cubicBezTo>
                <a:cubicBezTo>
                  <a:pt x="12203" y="161"/>
                  <a:pt x="12375" y="170"/>
                  <a:pt x="12546" y="190"/>
                </a:cubicBezTo>
                <a:cubicBezTo>
                  <a:pt x="12562" y="193"/>
                  <a:pt x="12582" y="201"/>
                  <a:pt x="12601" y="201"/>
                </a:cubicBezTo>
                <a:cubicBezTo>
                  <a:pt x="12617" y="201"/>
                  <a:pt x="12632" y="194"/>
                  <a:pt x="12641" y="172"/>
                </a:cubicBezTo>
                <a:cubicBezTo>
                  <a:pt x="12653" y="166"/>
                  <a:pt x="12659" y="166"/>
                  <a:pt x="12664" y="160"/>
                </a:cubicBezTo>
                <a:close/>
                <a:moveTo>
                  <a:pt x="3491" y="3792"/>
                </a:moveTo>
                <a:cubicBezTo>
                  <a:pt x="3504" y="3792"/>
                  <a:pt x="3515" y="3801"/>
                  <a:pt x="3524" y="3814"/>
                </a:cubicBezTo>
                <a:cubicBezTo>
                  <a:pt x="3536" y="3832"/>
                  <a:pt x="3530" y="3849"/>
                  <a:pt x="3512" y="3849"/>
                </a:cubicBezTo>
                <a:cubicBezTo>
                  <a:pt x="3508" y="3851"/>
                  <a:pt x="3504" y="3851"/>
                  <a:pt x="3501" y="3851"/>
                </a:cubicBezTo>
                <a:cubicBezTo>
                  <a:pt x="3484" y="3851"/>
                  <a:pt x="3475" y="3840"/>
                  <a:pt x="3465" y="3826"/>
                </a:cubicBezTo>
                <a:cubicBezTo>
                  <a:pt x="3471" y="3814"/>
                  <a:pt x="3471" y="3796"/>
                  <a:pt x="3477" y="3796"/>
                </a:cubicBezTo>
                <a:cubicBezTo>
                  <a:pt x="3482" y="3793"/>
                  <a:pt x="3487" y="3792"/>
                  <a:pt x="3491" y="3792"/>
                </a:cubicBezTo>
                <a:close/>
                <a:moveTo>
                  <a:pt x="1270" y="2341"/>
                </a:moveTo>
                <a:cubicBezTo>
                  <a:pt x="1454" y="2341"/>
                  <a:pt x="1630" y="2399"/>
                  <a:pt x="1798" y="2478"/>
                </a:cubicBezTo>
                <a:cubicBezTo>
                  <a:pt x="2010" y="2572"/>
                  <a:pt x="2205" y="2697"/>
                  <a:pt x="2395" y="2838"/>
                </a:cubicBezTo>
                <a:cubicBezTo>
                  <a:pt x="2427" y="2857"/>
                  <a:pt x="2453" y="2894"/>
                  <a:pt x="2491" y="2894"/>
                </a:cubicBezTo>
                <a:cubicBezTo>
                  <a:pt x="2501" y="2894"/>
                  <a:pt x="2512" y="2892"/>
                  <a:pt x="2525" y="2886"/>
                </a:cubicBezTo>
                <a:lnTo>
                  <a:pt x="2525" y="2886"/>
                </a:lnTo>
                <a:cubicBezTo>
                  <a:pt x="2519" y="2974"/>
                  <a:pt x="2566" y="3004"/>
                  <a:pt x="2643" y="3004"/>
                </a:cubicBezTo>
                <a:cubicBezTo>
                  <a:pt x="2625" y="3051"/>
                  <a:pt x="2667" y="3069"/>
                  <a:pt x="2690" y="3099"/>
                </a:cubicBezTo>
                <a:cubicBezTo>
                  <a:pt x="2814" y="3235"/>
                  <a:pt x="2939" y="3365"/>
                  <a:pt x="3063" y="3501"/>
                </a:cubicBezTo>
                <a:cubicBezTo>
                  <a:pt x="3092" y="3536"/>
                  <a:pt x="3134" y="3560"/>
                  <a:pt x="3110" y="3637"/>
                </a:cubicBezTo>
                <a:cubicBezTo>
                  <a:pt x="2885" y="3625"/>
                  <a:pt x="2667" y="3583"/>
                  <a:pt x="2448" y="3530"/>
                </a:cubicBezTo>
                <a:cubicBezTo>
                  <a:pt x="2401" y="3518"/>
                  <a:pt x="2377" y="3477"/>
                  <a:pt x="2341" y="3442"/>
                </a:cubicBezTo>
                <a:cubicBezTo>
                  <a:pt x="2229" y="3300"/>
                  <a:pt x="2129" y="3146"/>
                  <a:pt x="2022" y="2998"/>
                </a:cubicBezTo>
                <a:cubicBezTo>
                  <a:pt x="1892" y="2815"/>
                  <a:pt x="1721" y="2697"/>
                  <a:pt x="1502" y="2649"/>
                </a:cubicBezTo>
                <a:cubicBezTo>
                  <a:pt x="1480" y="2644"/>
                  <a:pt x="1457" y="2642"/>
                  <a:pt x="1435" y="2642"/>
                </a:cubicBezTo>
                <a:cubicBezTo>
                  <a:pt x="1320" y="2642"/>
                  <a:pt x="1209" y="2702"/>
                  <a:pt x="1165" y="2791"/>
                </a:cubicBezTo>
                <a:cubicBezTo>
                  <a:pt x="1112" y="2904"/>
                  <a:pt x="1147" y="3022"/>
                  <a:pt x="1254" y="3122"/>
                </a:cubicBezTo>
                <a:cubicBezTo>
                  <a:pt x="1354" y="3223"/>
                  <a:pt x="1472" y="3300"/>
                  <a:pt x="1602" y="3341"/>
                </a:cubicBezTo>
                <a:cubicBezTo>
                  <a:pt x="1863" y="3418"/>
                  <a:pt x="2010" y="3607"/>
                  <a:pt x="2135" y="3826"/>
                </a:cubicBezTo>
                <a:cubicBezTo>
                  <a:pt x="2353" y="3962"/>
                  <a:pt x="2383" y="4204"/>
                  <a:pt x="2501" y="4417"/>
                </a:cubicBezTo>
                <a:cubicBezTo>
                  <a:pt x="2476" y="4421"/>
                  <a:pt x="2452" y="4423"/>
                  <a:pt x="2430" y="4423"/>
                </a:cubicBezTo>
                <a:cubicBezTo>
                  <a:pt x="2361" y="4423"/>
                  <a:pt x="2307" y="4404"/>
                  <a:pt x="2253" y="4382"/>
                </a:cubicBezTo>
                <a:cubicBezTo>
                  <a:pt x="2188" y="4376"/>
                  <a:pt x="2123" y="4370"/>
                  <a:pt x="2064" y="4364"/>
                </a:cubicBezTo>
                <a:cubicBezTo>
                  <a:pt x="2059" y="4364"/>
                  <a:pt x="2054" y="4365"/>
                  <a:pt x="2050" y="4365"/>
                </a:cubicBezTo>
                <a:cubicBezTo>
                  <a:pt x="2004" y="4365"/>
                  <a:pt x="1972" y="4338"/>
                  <a:pt x="1939" y="4311"/>
                </a:cubicBezTo>
                <a:cubicBezTo>
                  <a:pt x="1874" y="4287"/>
                  <a:pt x="1815" y="4263"/>
                  <a:pt x="1756" y="4246"/>
                </a:cubicBezTo>
                <a:cubicBezTo>
                  <a:pt x="1472" y="4157"/>
                  <a:pt x="1230" y="3985"/>
                  <a:pt x="976" y="3838"/>
                </a:cubicBezTo>
                <a:cubicBezTo>
                  <a:pt x="727" y="3696"/>
                  <a:pt x="603" y="3447"/>
                  <a:pt x="497" y="3187"/>
                </a:cubicBezTo>
                <a:cubicBezTo>
                  <a:pt x="414" y="3087"/>
                  <a:pt x="402" y="2963"/>
                  <a:pt x="396" y="2838"/>
                </a:cubicBezTo>
                <a:cubicBezTo>
                  <a:pt x="396" y="2596"/>
                  <a:pt x="485" y="2460"/>
                  <a:pt x="716" y="2389"/>
                </a:cubicBezTo>
                <a:cubicBezTo>
                  <a:pt x="820" y="2359"/>
                  <a:pt x="928" y="2341"/>
                  <a:pt x="1040" y="2341"/>
                </a:cubicBezTo>
                <a:cubicBezTo>
                  <a:pt x="1079" y="2341"/>
                  <a:pt x="1119" y="2343"/>
                  <a:pt x="1159" y="2348"/>
                </a:cubicBezTo>
                <a:cubicBezTo>
                  <a:pt x="1196" y="2343"/>
                  <a:pt x="1233" y="2341"/>
                  <a:pt x="1270" y="2341"/>
                </a:cubicBezTo>
                <a:close/>
                <a:moveTo>
                  <a:pt x="6478" y="2683"/>
                </a:moveTo>
                <a:cubicBezTo>
                  <a:pt x="6507" y="2683"/>
                  <a:pt x="6520" y="2718"/>
                  <a:pt x="6551" y="2797"/>
                </a:cubicBezTo>
                <a:cubicBezTo>
                  <a:pt x="6616" y="2980"/>
                  <a:pt x="6699" y="3158"/>
                  <a:pt x="6858" y="3288"/>
                </a:cubicBezTo>
                <a:cubicBezTo>
                  <a:pt x="6888" y="3306"/>
                  <a:pt x="6906" y="3335"/>
                  <a:pt x="6929" y="3359"/>
                </a:cubicBezTo>
                <a:cubicBezTo>
                  <a:pt x="6977" y="3406"/>
                  <a:pt x="6965" y="3453"/>
                  <a:pt x="6918" y="3489"/>
                </a:cubicBezTo>
                <a:cubicBezTo>
                  <a:pt x="6817" y="3572"/>
                  <a:pt x="6717" y="3660"/>
                  <a:pt x="6598" y="3719"/>
                </a:cubicBezTo>
                <a:cubicBezTo>
                  <a:pt x="5865" y="4104"/>
                  <a:pt x="5085" y="4358"/>
                  <a:pt x="4263" y="4476"/>
                </a:cubicBezTo>
                <a:cubicBezTo>
                  <a:pt x="4241" y="4485"/>
                  <a:pt x="4223" y="4490"/>
                  <a:pt x="4203" y="4490"/>
                </a:cubicBezTo>
                <a:cubicBezTo>
                  <a:pt x="4196" y="4490"/>
                  <a:pt x="4188" y="4490"/>
                  <a:pt x="4180" y="4488"/>
                </a:cubicBezTo>
                <a:lnTo>
                  <a:pt x="4103" y="4488"/>
                </a:lnTo>
                <a:cubicBezTo>
                  <a:pt x="3997" y="4488"/>
                  <a:pt x="3997" y="4405"/>
                  <a:pt x="3985" y="4334"/>
                </a:cubicBezTo>
                <a:cubicBezTo>
                  <a:pt x="3932" y="4216"/>
                  <a:pt x="3879" y="4098"/>
                  <a:pt x="3825" y="3980"/>
                </a:cubicBezTo>
                <a:cubicBezTo>
                  <a:pt x="3772" y="3926"/>
                  <a:pt x="3695" y="3867"/>
                  <a:pt x="3731" y="3790"/>
                </a:cubicBezTo>
                <a:cubicBezTo>
                  <a:pt x="3746" y="3758"/>
                  <a:pt x="3778" y="3750"/>
                  <a:pt x="3815" y="3750"/>
                </a:cubicBezTo>
                <a:cubicBezTo>
                  <a:pt x="3846" y="3750"/>
                  <a:pt x="3880" y="3756"/>
                  <a:pt x="3909" y="3756"/>
                </a:cubicBezTo>
                <a:cubicBezTo>
                  <a:pt x="3915" y="3756"/>
                  <a:pt x="3921" y="3755"/>
                  <a:pt x="3926" y="3755"/>
                </a:cubicBezTo>
                <a:cubicBezTo>
                  <a:pt x="3928" y="3753"/>
                  <a:pt x="3930" y="3752"/>
                  <a:pt x="3932" y="3752"/>
                </a:cubicBezTo>
                <a:cubicBezTo>
                  <a:pt x="3936" y="3752"/>
                  <a:pt x="3940" y="3755"/>
                  <a:pt x="3944" y="3755"/>
                </a:cubicBezTo>
                <a:cubicBezTo>
                  <a:pt x="4026" y="3737"/>
                  <a:pt x="4115" y="3719"/>
                  <a:pt x="4198" y="3702"/>
                </a:cubicBezTo>
                <a:cubicBezTo>
                  <a:pt x="4399" y="3660"/>
                  <a:pt x="4612" y="3648"/>
                  <a:pt x="4807" y="3560"/>
                </a:cubicBezTo>
                <a:cubicBezTo>
                  <a:pt x="5215" y="3377"/>
                  <a:pt x="5629" y="3193"/>
                  <a:pt x="6013" y="2957"/>
                </a:cubicBezTo>
                <a:cubicBezTo>
                  <a:pt x="6137" y="2880"/>
                  <a:pt x="6261" y="2809"/>
                  <a:pt x="6380" y="2732"/>
                </a:cubicBezTo>
                <a:cubicBezTo>
                  <a:pt x="6429" y="2700"/>
                  <a:pt x="6457" y="2683"/>
                  <a:pt x="6478" y="2683"/>
                </a:cubicBezTo>
                <a:close/>
                <a:moveTo>
                  <a:pt x="2566" y="3696"/>
                </a:moveTo>
                <a:cubicBezTo>
                  <a:pt x="2773" y="3714"/>
                  <a:pt x="2974" y="3737"/>
                  <a:pt x="3181" y="3767"/>
                </a:cubicBezTo>
                <a:cubicBezTo>
                  <a:pt x="3234" y="3773"/>
                  <a:pt x="3287" y="3784"/>
                  <a:pt x="3323" y="3832"/>
                </a:cubicBezTo>
                <a:cubicBezTo>
                  <a:pt x="3471" y="4021"/>
                  <a:pt x="3630" y="4198"/>
                  <a:pt x="3743" y="4411"/>
                </a:cubicBezTo>
                <a:cubicBezTo>
                  <a:pt x="3796" y="4500"/>
                  <a:pt x="3784" y="4523"/>
                  <a:pt x="3672" y="4523"/>
                </a:cubicBezTo>
                <a:cubicBezTo>
                  <a:pt x="3447" y="4518"/>
                  <a:pt x="3216" y="4500"/>
                  <a:pt x="2992" y="4494"/>
                </a:cubicBezTo>
                <a:cubicBezTo>
                  <a:pt x="2933" y="4488"/>
                  <a:pt x="2897" y="4464"/>
                  <a:pt x="2874" y="4405"/>
                </a:cubicBezTo>
                <a:cubicBezTo>
                  <a:pt x="2791" y="4169"/>
                  <a:pt x="2684" y="3938"/>
                  <a:pt x="2537" y="3731"/>
                </a:cubicBezTo>
                <a:cubicBezTo>
                  <a:pt x="2548" y="3719"/>
                  <a:pt x="2554" y="3708"/>
                  <a:pt x="2566" y="3696"/>
                </a:cubicBezTo>
                <a:close/>
                <a:moveTo>
                  <a:pt x="14111" y="4576"/>
                </a:moveTo>
                <a:cubicBezTo>
                  <a:pt x="14132" y="4576"/>
                  <a:pt x="14148" y="4580"/>
                  <a:pt x="14148" y="4606"/>
                </a:cubicBezTo>
                <a:cubicBezTo>
                  <a:pt x="14148" y="4644"/>
                  <a:pt x="14122" y="4648"/>
                  <a:pt x="14096" y="4648"/>
                </a:cubicBezTo>
                <a:cubicBezTo>
                  <a:pt x="14090" y="4648"/>
                  <a:pt x="14083" y="4648"/>
                  <a:pt x="14077" y="4648"/>
                </a:cubicBezTo>
                <a:cubicBezTo>
                  <a:pt x="14083" y="4624"/>
                  <a:pt x="14089" y="4600"/>
                  <a:pt x="14089" y="4577"/>
                </a:cubicBezTo>
                <a:cubicBezTo>
                  <a:pt x="14097" y="4577"/>
                  <a:pt x="14104" y="4576"/>
                  <a:pt x="14111" y="4576"/>
                </a:cubicBezTo>
                <a:close/>
                <a:moveTo>
                  <a:pt x="13149" y="4648"/>
                </a:moveTo>
                <a:cubicBezTo>
                  <a:pt x="13161" y="4648"/>
                  <a:pt x="13179" y="4659"/>
                  <a:pt x="13179" y="4665"/>
                </a:cubicBezTo>
                <a:cubicBezTo>
                  <a:pt x="13179" y="4689"/>
                  <a:pt x="13167" y="4695"/>
                  <a:pt x="13149" y="4695"/>
                </a:cubicBezTo>
                <a:cubicBezTo>
                  <a:pt x="13137" y="4689"/>
                  <a:pt x="13131" y="4677"/>
                  <a:pt x="13126" y="4665"/>
                </a:cubicBezTo>
                <a:cubicBezTo>
                  <a:pt x="13131" y="4659"/>
                  <a:pt x="13143" y="4648"/>
                  <a:pt x="13149" y="4648"/>
                </a:cubicBezTo>
                <a:close/>
                <a:moveTo>
                  <a:pt x="13903" y="4647"/>
                </a:moveTo>
                <a:cubicBezTo>
                  <a:pt x="13952" y="4647"/>
                  <a:pt x="13936" y="4696"/>
                  <a:pt x="13953" y="4725"/>
                </a:cubicBezTo>
                <a:cubicBezTo>
                  <a:pt x="13930" y="4725"/>
                  <a:pt x="13906" y="4730"/>
                  <a:pt x="13882" y="4730"/>
                </a:cubicBezTo>
                <a:cubicBezTo>
                  <a:pt x="13871" y="4725"/>
                  <a:pt x="13859" y="4719"/>
                  <a:pt x="13847" y="4719"/>
                </a:cubicBezTo>
                <a:cubicBezTo>
                  <a:pt x="13853" y="4689"/>
                  <a:pt x="13853" y="4654"/>
                  <a:pt x="13894" y="4648"/>
                </a:cubicBezTo>
                <a:cubicBezTo>
                  <a:pt x="13897" y="4647"/>
                  <a:pt x="13900" y="4647"/>
                  <a:pt x="13903" y="4647"/>
                </a:cubicBezTo>
                <a:close/>
                <a:moveTo>
                  <a:pt x="13764" y="4571"/>
                </a:moveTo>
                <a:cubicBezTo>
                  <a:pt x="13788" y="4612"/>
                  <a:pt x="13817" y="4654"/>
                  <a:pt x="13746" y="4689"/>
                </a:cubicBezTo>
                <a:cubicBezTo>
                  <a:pt x="13717" y="4707"/>
                  <a:pt x="13717" y="4730"/>
                  <a:pt x="13723" y="4766"/>
                </a:cubicBezTo>
                <a:cubicBezTo>
                  <a:pt x="13681" y="4772"/>
                  <a:pt x="13646" y="4772"/>
                  <a:pt x="13604" y="4772"/>
                </a:cubicBezTo>
                <a:cubicBezTo>
                  <a:pt x="13599" y="4689"/>
                  <a:pt x="13711" y="4665"/>
                  <a:pt x="13699" y="4583"/>
                </a:cubicBezTo>
                <a:cubicBezTo>
                  <a:pt x="13717" y="4583"/>
                  <a:pt x="13740" y="4577"/>
                  <a:pt x="13758" y="4571"/>
                </a:cubicBezTo>
                <a:close/>
                <a:moveTo>
                  <a:pt x="14061" y="4687"/>
                </a:moveTo>
                <a:cubicBezTo>
                  <a:pt x="14066" y="4687"/>
                  <a:pt x="14072" y="4688"/>
                  <a:pt x="14077" y="4689"/>
                </a:cubicBezTo>
                <a:cubicBezTo>
                  <a:pt x="14058" y="4761"/>
                  <a:pt x="14044" y="4789"/>
                  <a:pt x="14016" y="4789"/>
                </a:cubicBezTo>
                <a:cubicBezTo>
                  <a:pt x="14001" y="4789"/>
                  <a:pt x="13981" y="4781"/>
                  <a:pt x="13953" y="4766"/>
                </a:cubicBezTo>
                <a:cubicBezTo>
                  <a:pt x="13953" y="4754"/>
                  <a:pt x="13953" y="4736"/>
                  <a:pt x="13959" y="4725"/>
                </a:cubicBezTo>
                <a:cubicBezTo>
                  <a:pt x="13995" y="4719"/>
                  <a:pt x="14023" y="4687"/>
                  <a:pt x="14061" y="4687"/>
                </a:cubicBezTo>
                <a:close/>
                <a:moveTo>
                  <a:pt x="17370" y="4879"/>
                </a:moveTo>
                <a:cubicBezTo>
                  <a:pt x="17381" y="4879"/>
                  <a:pt x="17391" y="4885"/>
                  <a:pt x="17400" y="4902"/>
                </a:cubicBezTo>
                <a:cubicBezTo>
                  <a:pt x="17412" y="4926"/>
                  <a:pt x="17382" y="4943"/>
                  <a:pt x="17353" y="4949"/>
                </a:cubicBezTo>
                <a:cubicBezTo>
                  <a:pt x="17345" y="4955"/>
                  <a:pt x="17336" y="4957"/>
                  <a:pt x="17328" y="4957"/>
                </a:cubicBezTo>
                <a:cubicBezTo>
                  <a:pt x="17318" y="4957"/>
                  <a:pt x="17309" y="4953"/>
                  <a:pt x="17306" y="4943"/>
                </a:cubicBezTo>
                <a:cubicBezTo>
                  <a:pt x="17300" y="4937"/>
                  <a:pt x="17317" y="4920"/>
                  <a:pt x="17323" y="4908"/>
                </a:cubicBezTo>
                <a:cubicBezTo>
                  <a:pt x="17338" y="4894"/>
                  <a:pt x="17354" y="4879"/>
                  <a:pt x="17370" y="4879"/>
                </a:cubicBezTo>
                <a:close/>
                <a:moveTo>
                  <a:pt x="17384" y="4138"/>
                </a:moveTo>
                <a:cubicBezTo>
                  <a:pt x="17522" y="4138"/>
                  <a:pt x="17661" y="4144"/>
                  <a:pt x="17802" y="4157"/>
                </a:cubicBezTo>
                <a:cubicBezTo>
                  <a:pt x="17785" y="4246"/>
                  <a:pt x="17731" y="4299"/>
                  <a:pt x="17690" y="4352"/>
                </a:cubicBezTo>
                <a:cubicBezTo>
                  <a:pt x="17495" y="4624"/>
                  <a:pt x="17264" y="4855"/>
                  <a:pt x="17004" y="5073"/>
                </a:cubicBezTo>
                <a:cubicBezTo>
                  <a:pt x="16614" y="5399"/>
                  <a:pt x="16165" y="5594"/>
                  <a:pt x="15662" y="5659"/>
                </a:cubicBezTo>
                <a:cubicBezTo>
                  <a:pt x="15611" y="5666"/>
                  <a:pt x="15559" y="5670"/>
                  <a:pt x="15507" y="5670"/>
                </a:cubicBezTo>
                <a:cubicBezTo>
                  <a:pt x="15391" y="5670"/>
                  <a:pt x="15274" y="5650"/>
                  <a:pt x="15159" y="5605"/>
                </a:cubicBezTo>
                <a:cubicBezTo>
                  <a:pt x="14982" y="5535"/>
                  <a:pt x="14929" y="5404"/>
                  <a:pt x="15018" y="5233"/>
                </a:cubicBezTo>
                <a:cubicBezTo>
                  <a:pt x="15177" y="4920"/>
                  <a:pt x="15396" y="4659"/>
                  <a:pt x="15721" y="4506"/>
                </a:cubicBezTo>
                <a:cubicBezTo>
                  <a:pt x="16252" y="4252"/>
                  <a:pt x="16802" y="4138"/>
                  <a:pt x="17384" y="4138"/>
                </a:cubicBezTo>
                <a:close/>
                <a:moveTo>
                  <a:pt x="16194" y="5653"/>
                </a:moveTo>
                <a:cubicBezTo>
                  <a:pt x="16212" y="5659"/>
                  <a:pt x="16230" y="5665"/>
                  <a:pt x="16230" y="5688"/>
                </a:cubicBezTo>
                <a:cubicBezTo>
                  <a:pt x="16230" y="5718"/>
                  <a:pt x="16206" y="5730"/>
                  <a:pt x="16182" y="5730"/>
                </a:cubicBezTo>
                <a:cubicBezTo>
                  <a:pt x="16178" y="5730"/>
                  <a:pt x="16175" y="5731"/>
                  <a:pt x="16171" y="5731"/>
                </a:cubicBezTo>
                <a:cubicBezTo>
                  <a:pt x="16147" y="5731"/>
                  <a:pt x="16130" y="5714"/>
                  <a:pt x="16135" y="5688"/>
                </a:cubicBezTo>
                <a:cubicBezTo>
                  <a:pt x="16141" y="5665"/>
                  <a:pt x="16165" y="5653"/>
                  <a:pt x="16194" y="5653"/>
                </a:cubicBezTo>
                <a:close/>
                <a:moveTo>
                  <a:pt x="15174" y="5728"/>
                </a:moveTo>
                <a:cubicBezTo>
                  <a:pt x="15189" y="5728"/>
                  <a:pt x="15201" y="5740"/>
                  <a:pt x="15201" y="5759"/>
                </a:cubicBezTo>
                <a:cubicBezTo>
                  <a:pt x="15195" y="5789"/>
                  <a:pt x="15171" y="5801"/>
                  <a:pt x="15148" y="5801"/>
                </a:cubicBezTo>
                <a:cubicBezTo>
                  <a:pt x="15130" y="5801"/>
                  <a:pt x="15106" y="5789"/>
                  <a:pt x="15112" y="5771"/>
                </a:cubicBezTo>
                <a:cubicBezTo>
                  <a:pt x="15118" y="5741"/>
                  <a:pt x="15142" y="5730"/>
                  <a:pt x="15165" y="5730"/>
                </a:cubicBezTo>
                <a:cubicBezTo>
                  <a:pt x="15168" y="5729"/>
                  <a:pt x="15171" y="5728"/>
                  <a:pt x="15174" y="5728"/>
                </a:cubicBezTo>
                <a:close/>
                <a:moveTo>
                  <a:pt x="15420" y="5984"/>
                </a:moveTo>
                <a:cubicBezTo>
                  <a:pt x="15425" y="5996"/>
                  <a:pt x="15443" y="6002"/>
                  <a:pt x="15443" y="6007"/>
                </a:cubicBezTo>
                <a:cubicBezTo>
                  <a:pt x="15437" y="6031"/>
                  <a:pt x="15425" y="6043"/>
                  <a:pt x="15402" y="6043"/>
                </a:cubicBezTo>
                <a:cubicBezTo>
                  <a:pt x="15396" y="6043"/>
                  <a:pt x="15384" y="6025"/>
                  <a:pt x="15384" y="6019"/>
                </a:cubicBezTo>
                <a:cubicBezTo>
                  <a:pt x="15384" y="5996"/>
                  <a:pt x="15396" y="5984"/>
                  <a:pt x="15420" y="5984"/>
                </a:cubicBezTo>
                <a:close/>
                <a:moveTo>
                  <a:pt x="3104" y="4618"/>
                </a:moveTo>
                <a:cubicBezTo>
                  <a:pt x="3146" y="4618"/>
                  <a:pt x="3187" y="4621"/>
                  <a:pt x="3228" y="4624"/>
                </a:cubicBezTo>
                <a:cubicBezTo>
                  <a:pt x="3324" y="4628"/>
                  <a:pt x="3423" y="4642"/>
                  <a:pt x="3518" y="4642"/>
                </a:cubicBezTo>
                <a:cubicBezTo>
                  <a:pt x="3552" y="4642"/>
                  <a:pt x="3586" y="4641"/>
                  <a:pt x="3619" y="4636"/>
                </a:cubicBezTo>
                <a:cubicBezTo>
                  <a:pt x="3672" y="4629"/>
                  <a:pt x="3714" y="4625"/>
                  <a:pt x="3748" y="4625"/>
                </a:cubicBezTo>
                <a:cubicBezTo>
                  <a:pt x="3867" y="4625"/>
                  <a:pt x="3888" y="4678"/>
                  <a:pt x="3985" y="4866"/>
                </a:cubicBezTo>
                <a:cubicBezTo>
                  <a:pt x="4009" y="4914"/>
                  <a:pt x="4021" y="4961"/>
                  <a:pt x="4032" y="5014"/>
                </a:cubicBezTo>
                <a:cubicBezTo>
                  <a:pt x="4103" y="5339"/>
                  <a:pt x="4168" y="5665"/>
                  <a:pt x="4109" y="6002"/>
                </a:cubicBezTo>
                <a:cubicBezTo>
                  <a:pt x="4092" y="6138"/>
                  <a:pt x="4080" y="6274"/>
                  <a:pt x="4062" y="6410"/>
                </a:cubicBezTo>
                <a:cubicBezTo>
                  <a:pt x="3991" y="6888"/>
                  <a:pt x="3861" y="7356"/>
                  <a:pt x="3607" y="7775"/>
                </a:cubicBezTo>
                <a:cubicBezTo>
                  <a:pt x="3542" y="7894"/>
                  <a:pt x="3453" y="8000"/>
                  <a:pt x="3376" y="8112"/>
                </a:cubicBezTo>
                <a:cubicBezTo>
                  <a:pt x="3347" y="8157"/>
                  <a:pt x="3310" y="8180"/>
                  <a:pt x="3268" y="8180"/>
                </a:cubicBezTo>
                <a:cubicBezTo>
                  <a:pt x="3243" y="8180"/>
                  <a:pt x="3216" y="8171"/>
                  <a:pt x="3187" y="8154"/>
                </a:cubicBezTo>
                <a:cubicBezTo>
                  <a:pt x="3057" y="8077"/>
                  <a:pt x="2921" y="8024"/>
                  <a:pt x="2779" y="7970"/>
                </a:cubicBezTo>
                <a:cubicBezTo>
                  <a:pt x="2684" y="7935"/>
                  <a:pt x="2678" y="7876"/>
                  <a:pt x="2708" y="7787"/>
                </a:cubicBezTo>
                <a:cubicBezTo>
                  <a:pt x="2826" y="7415"/>
                  <a:pt x="2939" y="7036"/>
                  <a:pt x="3004" y="6652"/>
                </a:cubicBezTo>
                <a:cubicBezTo>
                  <a:pt x="3110" y="6025"/>
                  <a:pt x="3140" y="5404"/>
                  <a:pt x="2992" y="4784"/>
                </a:cubicBezTo>
                <a:cubicBezTo>
                  <a:pt x="2980" y="4736"/>
                  <a:pt x="2956" y="4683"/>
                  <a:pt x="2980" y="4630"/>
                </a:cubicBezTo>
                <a:cubicBezTo>
                  <a:pt x="3021" y="4621"/>
                  <a:pt x="3063" y="4618"/>
                  <a:pt x="3104" y="4618"/>
                </a:cubicBezTo>
                <a:close/>
                <a:moveTo>
                  <a:pt x="2643" y="8140"/>
                </a:moveTo>
                <a:cubicBezTo>
                  <a:pt x="2707" y="8140"/>
                  <a:pt x="2792" y="8193"/>
                  <a:pt x="2927" y="8290"/>
                </a:cubicBezTo>
                <a:cubicBezTo>
                  <a:pt x="2950" y="8307"/>
                  <a:pt x="2968" y="8325"/>
                  <a:pt x="2992" y="8337"/>
                </a:cubicBezTo>
                <a:cubicBezTo>
                  <a:pt x="3063" y="8384"/>
                  <a:pt x="3057" y="8437"/>
                  <a:pt x="3004" y="8503"/>
                </a:cubicBezTo>
                <a:cubicBezTo>
                  <a:pt x="2939" y="8591"/>
                  <a:pt x="2856" y="8668"/>
                  <a:pt x="2773" y="8739"/>
                </a:cubicBezTo>
                <a:cubicBezTo>
                  <a:pt x="2608" y="8875"/>
                  <a:pt x="2436" y="8993"/>
                  <a:pt x="2241" y="9082"/>
                </a:cubicBezTo>
                <a:cubicBezTo>
                  <a:pt x="2205" y="9029"/>
                  <a:pt x="2235" y="8993"/>
                  <a:pt x="2247" y="8958"/>
                </a:cubicBezTo>
                <a:cubicBezTo>
                  <a:pt x="2312" y="8786"/>
                  <a:pt x="2377" y="8615"/>
                  <a:pt x="2436" y="8443"/>
                </a:cubicBezTo>
                <a:cubicBezTo>
                  <a:pt x="2510" y="8234"/>
                  <a:pt x="2558" y="8140"/>
                  <a:pt x="2643" y="8140"/>
                </a:cubicBezTo>
                <a:close/>
                <a:moveTo>
                  <a:pt x="3814" y="9129"/>
                </a:moveTo>
                <a:cubicBezTo>
                  <a:pt x="3825" y="9135"/>
                  <a:pt x="3843" y="9141"/>
                  <a:pt x="3843" y="9147"/>
                </a:cubicBezTo>
                <a:cubicBezTo>
                  <a:pt x="3849" y="9159"/>
                  <a:pt x="3837" y="9177"/>
                  <a:pt x="3831" y="9182"/>
                </a:cubicBezTo>
                <a:cubicBezTo>
                  <a:pt x="3828" y="9183"/>
                  <a:pt x="3825" y="9184"/>
                  <a:pt x="3822" y="9184"/>
                </a:cubicBezTo>
                <a:cubicBezTo>
                  <a:pt x="3808" y="9184"/>
                  <a:pt x="3796" y="9172"/>
                  <a:pt x="3796" y="9153"/>
                </a:cubicBezTo>
                <a:cubicBezTo>
                  <a:pt x="3796" y="9147"/>
                  <a:pt x="3808" y="9141"/>
                  <a:pt x="3814" y="9129"/>
                </a:cubicBezTo>
                <a:close/>
                <a:moveTo>
                  <a:pt x="1799" y="8028"/>
                </a:moveTo>
                <a:cubicBezTo>
                  <a:pt x="1828" y="8028"/>
                  <a:pt x="1857" y="8028"/>
                  <a:pt x="1886" y="8030"/>
                </a:cubicBezTo>
                <a:cubicBezTo>
                  <a:pt x="1975" y="8030"/>
                  <a:pt x="2058" y="8030"/>
                  <a:pt x="2146" y="8041"/>
                </a:cubicBezTo>
                <a:cubicBezTo>
                  <a:pt x="2271" y="8053"/>
                  <a:pt x="2288" y="8077"/>
                  <a:pt x="2241" y="8183"/>
                </a:cubicBezTo>
                <a:cubicBezTo>
                  <a:pt x="2105" y="8497"/>
                  <a:pt x="1999" y="8822"/>
                  <a:pt x="1910" y="9147"/>
                </a:cubicBezTo>
                <a:cubicBezTo>
                  <a:pt x="1892" y="9224"/>
                  <a:pt x="1851" y="9259"/>
                  <a:pt x="1786" y="9283"/>
                </a:cubicBezTo>
                <a:cubicBezTo>
                  <a:pt x="1437" y="9419"/>
                  <a:pt x="1070" y="9490"/>
                  <a:pt x="704" y="9555"/>
                </a:cubicBezTo>
                <a:cubicBezTo>
                  <a:pt x="675" y="9559"/>
                  <a:pt x="645" y="9562"/>
                  <a:pt x="616" y="9562"/>
                </a:cubicBezTo>
                <a:cubicBezTo>
                  <a:pt x="561" y="9562"/>
                  <a:pt x="505" y="9552"/>
                  <a:pt x="455" y="9525"/>
                </a:cubicBezTo>
                <a:cubicBezTo>
                  <a:pt x="231" y="9413"/>
                  <a:pt x="154" y="9135"/>
                  <a:pt x="308" y="8899"/>
                </a:cubicBezTo>
                <a:cubicBezTo>
                  <a:pt x="659" y="8349"/>
                  <a:pt x="1140" y="8028"/>
                  <a:pt x="1799" y="8028"/>
                </a:cubicBezTo>
                <a:close/>
                <a:moveTo>
                  <a:pt x="4009" y="9756"/>
                </a:moveTo>
                <a:cubicBezTo>
                  <a:pt x="4025" y="9799"/>
                  <a:pt x="4026" y="9846"/>
                  <a:pt x="3983" y="9846"/>
                </a:cubicBezTo>
                <a:cubicBezTo>
                  <a:pt x="3978" y="9846"/>
                  <a:pt x="3973" y="9846"/>
                  <a:pt x="3967" y="9845"/>
                </a:cubicBezTo>
                <a:cubicBezTo>
                  <a:pt x="3920" y="9839"/>
                  <a:pt x="3938" y="9791"/>
                  <a:pt x="3950" y="9756"/>
                </a:cubicBezTo>
                <a:close/>
                <a:moveTo>
                  <a:pt x="1637" y="9864"/>
                </a:moveTo>
                <a:cubicBezTo>
                  <a:pt x="1641" y="9864"/>
                  <a:pt x="1641" y="9867"/>
                  <a:pt x="1638" y="9874"/>
                </a:cubicBezTo>
                <a:cubicBezTo>
                  <a:pt x="1632" y="9874"/>
                  <a:pt x="1632" y="9874"/>
                  <a:pt x="1626" y="9868"/>
                </a:cubicBezTo>
                <a:cubicBezTo>
                  <a:pt x="1631" y="9866"/>
                  <a:pt x="1635" y="9864"/>
                  <a:pt x="1637" y="9864"/>
                </a:cubicBezTo>
                <a:close/>
                <a:moveTo>
                  <a:pt x="4063" y="9880"/>
                </a:moveTo>
                <a:cubicBezTo>
                  <a:pt x="4074" y="9880"/>
                  <a:pt x="4084" y="9886"/>
                  <a:pt x="4092" y="9898"/>
                </a:cubicBezTo>
                <a:cubicBezTo>
                  <a:pt x="4103" y="9927"/>
                  <a:pt x="4109" y="9963"/>
                  <a:pt x="4086" y="9987"/>
                </a:cubicBezTo>
                <a:cubicBezTo>
                  <a:pt x="4078" y="9994"/>
                  <a:pt x="4070" y="9998"/>
                  <a:pt x="4062" y="9998"/>
                </a:cubicBezTo>
                <a:cubicBezTo>
                  <a:pt x="4047" y="9998"/>
                  <a:pt x="4034" y="9985"/>
                  <a:pt x="4026" y="9969"/>
                </a:cubicBezTo>
                <a:cubicBezTo>
                  <a:pt x="4009" y="9939"/>
                  <a:pt x="4015" y="9910"/>
                  <a:pt x="4044" y="9886"/>
                </a:cubicBezTo>
                <a:cubicBezTo>
                  <a:pt x="4050" y="9882"/>
                  <a:pt x="4057" y="9880"/>
                  <a:pt x="4063" y="9880"/>
                </a:cubicBezTo>
                <a:close/>
                <a:moveTo>
                  <a:pt x="3991" y="10063"/>
                </a:moveTo>
                <a:cubicBezTo>
                  <a:pt x="3997" y="10063"/>
                  <a:pt x="4015" y="10069"/>
                  <a:pt x="4015" y="10075"/>
                </a:cubicBezTo>
                <a:cubicBezTo>
                  <a:pt x="4015" y="10093"/>
                  <a:pt x="4015" y="10111"/>
                  <a:pt x="4009" y="10122"/>
                </a:cubicBezTo>
                <a:cubicBezTo>
                  <a:pt x="4003" y="10134"/>
                  <a:pt x="3991" y="10140"/>
                  <a:pt x="3985" y="10146"/>
                </a:cubicBezTo>
                <a:cubicBezTo>
                  <a:pt x="3985" y="10134"/>
                  <a:pt x="3985" y="10122"/>
                  <a:pt x="3985" y="10117"/>
                </a:cubicBezTo>
                <a:cubicBezTo>
                  <a:pt x="3985" y="10099"/>
                  <a:pt x="3991" y="10081"/>
                  <a:pt x="3991" y="10063"/>
                </a:cubicBezTo>
                <a:close/>
                <a:moveTo>
                  <a:pt x="4044" y="10359"/>
                </a:moveTo>
                <a:cubicBezTo>
                  <a:pt x="4068" y="10359"/>
                  <a:pt x="4074" y="10377"/>
                  <a:pt x="4080" y="10394"/>
                </a:cubicBezTo>
                <a:cubicBezTo>
                  <a:pt x="4075" y="10413"/>
                  <a:pt x="4064" y="10420"/>
                  <a:pt x="4051" y="10420"/>
                </a:cubicBezTo>
                <a:cubicBezTo>
                  <a:pt x="4047" y="10420"/>
                  <a:pt x="4042" y="10419"/>
                  <a:pt x="4038" y="10418"/>
                </a:cubicBezTo>
                <a:cubicBezTo>
                  <a:pt x="4032" y="10418"/>
                  <a:pt x="4026" y="10400"/>
                  <a:pt x="4026" y="10389"/>
                </a:cubicBezTo>
                <a:cubicBezTo>
                  <a:pt x="4026" y="10377"/>
                  <a:pt x="4038" y="10365"/>
                  <a:pt x="4044" y="10359"/>
                </a:cubicBezTo>
                <a:close/>
                <a:moveTo>
                  <a:pt x="4011" y="10665"/>
                </a:moveTo>
                <a:cubicBezTo>
                  <a:pt x="4024" y="10665"/>
                  <a:pt x="4033" y="10676"/>
                  <a:pt x="4038" y="10696"/>
                </a:cubicBezTo>
                <a:cubicBezTo>
                  <a:pt x="4038" y="10714"/>
                  <a:pt x="4026" y="10726"/>
                  <a:pt x="4009" y="10726"/>
                </a:cubicBezTo>
                <a:cubicBezTo>
                  <a:pt x="3997" y="10726"/>
                  <a:pt x="3979" y="10714"/>
                  <a:pt x="3979" y="10708"/>
                </a:cubicBezTo>
                <a:cubicBezTo>
                  <a:pt x="3985" y="10696"/>
                  <a:pt x="3991" y="10672"/>
                  <a:pt x="4003" y="10666"/>
                </a:cubicBezTo>
                <a:cubicBezTo>
                  <a:pt x="4006" y="10665"/>
                  <a:pt x="4009" y="10665"/>
                  <a:pt x="4011" y="10665"/>
                </a:cubicBezTo>
                <a:close/>
                <a:moveTo>
                  <a:pt x="6046" y="11494"/>
                </a:moveTo>
                <a:cubicBezTo>
                  <a:pt x="6052" y="11494"/>
                  <a:pt x="6059" y="11496"/>
                  <a:pt x="6066" y="11500"/>
                </a:cubicBezTo>
                <a:cubicBezTo>
                  <a:pt x="6084" y="11512"/>
                  <a:pt x="6090" y="11536"/>
                  <a:pt x="6102" y="11559"/>
                </a:cubicBezTo>
                <a:cubicBezTo>
                  <a:pt x="6084" y="11559"/>
                  <a:pt x="6066" y="11559"/>
                  <a:pt x="6048" y="11565"/>
                </a:cubicBezTo>
                <a:cubicBezTo>
                  <a:pt x="6031" y="11565"/>
                  <a:pt x="6007" y="11559"/>
                  <a:pt x="6013" y="11536"/>
                </a:cubicBezTo>
                <a:cubicBezTo>
                  <a:pt x="6013" y="11513"/>
                  <a:pt x="6027" y="11494"/>
                  <a:pt x="6046" y="11494"/>
                </a:cubicBezTo>
                <a:close/>
                <a:moveTo>
                  <a:pt x="6108" y="11559"/>
                </a:moveTo>
                <a:lnTo>
                  <a:pt x="6108" y="11559"/>
                </a:lnTo>
                <a:cubicBezTo>
                  <a:pt x="6125" y="11565"/>
                  <a:pt x="6143" y="11565"/>
                  <a:pt x="6161" y="11565"/>
                </a:cubicBezTo>
                <a:cubicBezTo>
                  <a:pt x="6179" y="11565"/>
                  <a:pt x="6202" y="11565"/>
                  <a:pt x="6202" y="11595"/>
                </a:cubicBezTo>
                <a:cubicBezTo>
                  <a:pt x="6202" y="11606"/>
                  <a:pt x="6190" y="11618"/>
                  <a:pt x="6184" y="11624"/>
                </a:cubicBezTo>
                <a:cubicBezTo>
                  <a:pt x="6177" y="11628"/>
                  <a:pt x="6169" y="11630"/>
                  <a:pt x="6163" y="11630"/>
                </a:cubicBezTo>
                <a:cubicBezTo>
                  <a:pt x="6150" y="11630"/>
                  <a:pt x="6139" y="11622"/>
                  <a:pt x="6131" y="11606"/>
                </a:cubicBezTo>
                <a:cubicBezTo>
                  <a:pt x="6125" y="11595"/>
                  <a:pt x="6114" y="11577"/>
                  <a:pt x="6108" y="11559"/>
                </a:cubicBezTo>
                <a:close/>
                <a:moveTo>
                  <a:pt x="6415" y="11891"/>
                </a:moveTo>
                <a:cubicBezTo>
                  <a:pt x="6428" y="11891"/>
                  <a:pt x="6436" y="11901"/>
                  <a:pt x="6445" y="11914"/>
                </a:cubicBezTo>
                <a:cubicBezTo>
                  <a:pt x="6451" y="11932"/>
                  <a:pt x="6451" y="11938"/>
                  <a:pt x="6433" y="11943"/>
                </a:cubicBezTo>
                <a:cubicBezTo>
                  <a:pt x="6427" y="11948"/>
                  <a:pt x="6420" y="11950"/>
                  <a:pt x="6414" y="11950"/>
                </a:cubicBezTo>
                <a:cubicBezTo>
                  <a:pt x="6403" y="11950"/>
                  <a:pt x="6393" y="11943"/>
                  <a:pt x="6385" y="11932"/>
                </a:cubicBezTo>
                <a:cubicBezTo>
                  <a:pt x="6391" y="11920"/>
                  <a:pt x="6391" y="11902"/>
                  <a:pt x="6397" y="11896"/>
                </a:cubicBezTo>
                <a:cubicBezTo>
                  <a:pt x="6404" y="11893"/>
                  <a:pt x="6410" y="11891"/>
                  <a:pt x="6415" y="11891"/>
                </a:cubicBezTo>
                <a:close/>
                <a:moveTo>
                  <a:pt x="6504" y="12038"/>
                </a:moveTo>
                <a:cubicBezTo>
                  <a:pt x="6527" y="12050"/>
                  <a:pt x="6533" y="12062"/>
                  <a:pt x="6527" y="12085"/>
                </a:cubicBezTo>
                <a:cubicBezTo>
                  <a:pt x="6524" y="12097"/>
                  <a:pt x="6518" y="12101"/>
                  <a:pt x="6509" y="12101"/>
                </a:cubicBezTo>
                <a:cubicBezTo>
                  <a:pt x="6504" y="12101"/>
                  <a:pt x="6498" y="12099"/>
                  <a:pt x="6492" y="12097"/>
                </a:cubicBezTo>
                <a:cubicBezTo>
                  <a:pt x="6474" y="12085"/>
                  <a:pt x="6462" y="12074"/>
                  <a:pt x="6474" y="12050"/>
                </a:cubicBezTo>
                <a:cubicBezTo>
                  <a:pt x="6474" y="12044"/>
                  <a:pt x="6492" y="12044"/>
                  <a:pt x="6504" y="12038"/>
                </a:cubicBezTo>
                <a:close/>
                <a:moveTo>
                  <a:pt x="6563" y="12204"/>
                </a:moveTo>
                <a:cubicBezTo>
                  <a:pt x="6581" y="12204"/>
                  <a:pt x="6592" y="12215"/>
                  <a:pt x="6592" y="12239"/>
                </a:cubicBezTo>
                <a:cubicBezTo>
                  <a:pt x="6587" y="12245"/>
                  <a:pt x="6575" y="12257"/>
                  <a:pt x="6569" y="12257"/>
                </a:cubicBezTo>
                <a:cubicBezTo>
                  <a:pt x="6566" y="12258"/>
                  <a:pt x="6563" y="12258"/>
                  <a:pt x="6560" y="12258"/>
                </a:cubicBezTo>
                <a:cubicBezTo>
                  <a:pt x="6542" y="12258"/>
                  <a:pt x="6534" y="12243"/>
                  <a:pt x="6539" y="12227"/>
                </a:cubicBezTo>
                <a:cubicBezTo>
                  <a:pt x="6539" y="12215"/>
                  <a:pt x="6551" y="12204"/>
                  <a:pt x="6563" y="12204"/>
                </a:cubicBezTo>
                <a:close/>
                <a:moveTo>
                  <a:pt x="6646" y="12635"/>
                </a:moveTo>
                <a:cubicBezTo>
                  <a:pt x="6652" y="12635"/>
                  <a:pt x="6669" y="12641"/>
                  <a:pt x="6675" y="12647"/>
                </a:cubicBezTo>
                <a:cubicBezTo>
                  <a:pt x="6687" y="12665"/>
                  <a:pt x="6681" y="12683"/>
                  <a:pt x="6657" y="12688"/>
                </a:cubicBezTo>
                <a:cubicBezTo>
                  <a:pt x="6646" y="12688"/>
                  <a:pt x="6640" y="12677"/>
                  <a:pt x="6628" y="12671"/>
                </a:cubicBezTo>
                <a:cubicBezTo>
                  <a:pt x="6634" y="12659"/>
                  <a:pt x="6634" y="12641"/>
                  <a:pt x="6646" y="12635"/>
                </a:cubicBezTo>
                <a:close/>
                <a:moveTo>
                  <a:pt x="3435" y="12712"/>
                </a:moveTo>
                <a:cubicBezTo>
                  <a:pt x="3447" y="12712"/>
                  <a:pt x="3459" y="12718"/>
                  <a:pt x="3465" y="12730"/>
                </a:cubicBezTo>
                <a:cubicBezTo>
                  <a:pt x="3471" y="12753"/>
                  <a:pt x="3465" y="12777"/>
                  <a:pt x="3441" y="12795"/>
                </a:cubicBezTo>
                <a:cubicBezTo>
                  <a:pt x="3429" y="12807"/>
                  <a:pt x="3412" y="12813"/>
                  <a:pt x="3394" y="12819"/>
                </a:cubicBezTo>
                <a:cubicBezTo>
                  <a:pt x="3394" y="12801"/>
                  <a:pt x="3394" y="12783"/>
                  <a:pt x="3394" y="12765"/>
                </a:cubicBezTo>
                <a:cubicBezTo>
                  <a:pt x="3400" y="12742"/>
                  <a:pt x="3400" y="12712"/>
                  <a:pt x="3435" y="12712"/>
                </a:cubicBezTo>
                <a:close/>
                <a:moveTo>
                  <a:pt x="3267" y="13071"/>
                </a:moveTo>
                <a:cubicBezTo>
                  <a:pt x="3282" y="13071"/>
                  <a:pt x="3294" y="13082"/>
                  <a:pt x="3299" y="13096"/>
                </a:cubicBezTo>
                <a:cubicBezTo>
                  <a:pt x="3305" y="13138"/>
                  <a:pt x="3282" y="13156"/>
                  <a:pt x="3258" y="13167"/>
                </a:cubicBezTo>
                <a:cubicBezTo>
                  <a:pt x="3253" y="13168"/>
                  <a:pt x="3248" y="13169"/>
                  <a:pt x="3244" y="13169"/>
                </a:cubicBezTo>
                <a:cubicBezTo>
                  <a:pt x="3223" y="13169"/>
                  <a:pt x="3210" y="13157"/>
                  <a:pt x="3205" y="13138"/>
                </a:cubicBezTo>
                <a:cubicBezTo>
                  <a:pt x="3193" y="13096"/>
                  <a:pt x="3228" y="13085"/>
                  <a:pt x="3258" y="13073"/>
                </a:cubicBezTo>
                <a:cubicBezTo>
                  <a:pt x="3261" y="13072"/>
                  <a:pt x="3264" y="13071"/>
                  <a:pt x="3267" y="13071"/>
                </a:cubicBezTo>
                <a:close/>
                <a:moveTo>
                  <a:pt x="3143" y="13261"/>
                </a:moveTo>
                <a:cubicBezTo>
                  <a:pt x="3146" y="13261"/>
                  <a:pt x="3148" y="13261"/>
                  <a:pt x="3151" y="13262"/>
                </a:cubicBezTo>
                <a:cubicBezTo>
                  <a:pt x="3175" y="13262"/>
                  <a:pt x="3187" y="13274"/>
                  <a:pt x="3187" y="13297"/>
                </a:cubicBezTo>
                <a:cubicBezTo>
                  <a:pt x="3187" y="13321"/>
                  <a:pt x="3187" y="13345"/>
                  <a:pt x="3151" y="13345"/>
                </a:cubicBezTo>
                <a:cubicBezTo>
                  <a:pt x="3134" y="13345"/>
                  <a:pt x="3122" y="13327"/>
                  <a:pt x="3122" y="13309"/>
                </a:cubicBezTo>
                <a:cubicBezTo>
                  <a:pt x="3122" y="13288"/>
                  <a:pt x="3117" y="13261"/>
                  <a:pt x="3143" y="13261"/>
                </a:cubicBezTo>
                <a:close/>
                <a:moveTo>
                  <a:pt x="3246" y="8591"/>
                </a:moveTo>
                <a:cubicBezTo>
                  <a:pt x="3358" y="8727"/>
                  <a:pt x="3465" y="8851"/>
                  <a:pt x="3542" y="9005"/>
                </a:cubicBezTo>
                <a:cubicBezTo>
                  <a:pt x="3737" y="9407"/>
                  <a:pt x="3808" y="9839"/>
                  <a:pt x="3796" y="10276"/>
                </a:cubicBezTo>
                <a:cubicBezTo>
                  <a:pt x="3790" y="10436"/>
                  <a:pt x="3796" y="10601"/>
                  <a:pt x="3772" y="10761"/>
                </a:cubicBezTo>
                <a:cubicBezTo>
                  <a:pt x="3719" y="11145"/>
                  <a:pt x="3589" y="11512"/>
                  <a:pt x="3483" y="11878"/>
                </a:cubicBezTo>
                <a:cubicBezTo>
                  <a:pt x="3282" y="12576"/>
                  <a:pt x="3010" y="13250"/>
                  <a:pt x="2749" y="13924"/>
                </a:cubicBezTo>
                <a:cubicBezTo>
                  <a:pt x="2678" y="14113"/>
                  <a:pt x="2619" y="14308"/>
                  <a:pt x="2519" y="14492"/>
                </a:cubicBezTo>
                <a:cubicBezTo>
                  <a:pt x="2495" y="14480"/>
                  <a:pt x="2472" y="14468"/>
                  <a:pt x="2454" y="14450"/>
                </a:cubicBezTo>
                <a:cubicBezTo>
                  <a:pt x="2010" y="14060"/>
                  <a:pt x="1673" y="13611"/>
                  <a:pt x="1549" y="13025"/>
                </a:cubicBezTo>
                <a:cubicBezTo>
                  <a:pt x="1437" y="12523"/>
                  <a:pt x="1390" y="12020"/>
                  <a:pt x="1413" y="11512"/>
                </a:cubicBezTo>
                <a:cubicBezTo>
                  <a:pt x="1425" y="11163"/>
                  <a:pt x="1520" y="10826"/>
                  <a:pt x="1632" y="10501"/>
                </a:cubicBezTo>
                <a:cubicBezTo>
                  <a:pt x="1691" y="10223"/>
                  <a:pt x="1827" y="9981"/>
                  <a:pt x="1939" y="9732"/>
                </a:cubicBezTo>
                <a:cubicBezTo>
                  <a:pt x="1957" y="9703"/>
                  <a:pt x="1981" y="9673"/>
                  <a:pt x="2004" y="9655"/>
                </a:cubicBezTo>
                <a:cubicBezTo>
                  <a:pt x="2205" y="9514"/>
                  <a:pt x="2406" y="9378"/>
                  <a:pt x="2608" y="9236"/>
                </a:cubicBezTo>
                <a:cubicBezTo>
                  <a:pt x="2619" y="9171"/>
                  <a:pt x="2690" y="9165"/>
                  <a:pt x="2726" y="9123"/>
                </a:cubicBezTo>
                <a:cubicBezTo>
                  <a:pt x="2809" y="9023"/>
                  <a:pt x="2891" y="8928"/>
                  <a:pt x="3004" y="8863"/>
                </a:cubicBezTo>
                <a:cubicBezTo>
                  <a:pt x="3116" y="8804"/>
                  <a:pt x="3128" y="8650"/>
                  <a:pt x="3246" y="8591"/>
                </a:cubicBezTo>
                <a:close/>
                <a:moveTo>
                  <a:pt x="4411" y="17259"/>
                </a:moveTo>
                <a:cubicBezTo>
                  <a:pt x="4434" y="17271"/>
                  <a:pt x="4446" y="17288"/>
                  <a:pt x="4434" y="17306"/>
                </a:cubicBezTo>
                <a:cubicBezTo>
                  <a:pt x="4418" y="17333"/>
                  <a:pt x="4392" y="17360"/>
                  <a:pt x="4356" y="17360"/>
                </a:cubicBezTo>
                <a:cubicBezTo>
                  <a:pt x="4353" y="17360"/>
                  <a:pt x="4349" y="17360"/>
                  <a:pt x="4346" y="17359"/>
                </a:cubicBezTo>
                <a:cubicBezTo>
                  <a:pt x="4322" y="17359"/>
                  <a:pt x="4310" y="17336"/>
                  <a:pt x="4322" y="17318"/>
                </a:cubicBezTo>
                <a:cubicBezTo>
                  <a:pt x="4346" y="17288"/>
                  <a:pt x="4369" y="17259"/>
                  <a:pt x="4411" y="17259"/>
                </a:cubicBezTo>
                <a:close/>
                <a:moveTo>
                  <a:pt x="4232" y="17409"/>
                </a:moveTo>
                <a:cubicBezTo>
                  <a:pt x="4238" y="17409"/>
                  <a:pt x="4245" y="17412"/>
                  <a:pt x="4251" y="17418"/>
                </a:cubicBezTo>
                <a:cubicBezTo>
                  <a:pt x="4263" y="17436"/>
                  <a:pt x="4245" y="17454"/>
                  <a:pt x="4233" y="17466"/>
                </a:cubicBezTo>
                <a:cubicBezTo>
                  <a:pt x="4222" y="17477"/>
                  <a:pt x="4208" y="17489"/>
                  <a:pt x="4194" y="17489"/>
                </a:cubicBezTo>
                <a:cubicBezTo>
                  <a:pt x="4187" y="17489"/>
                  <a:pt x="4180" y="17486"/>
                  <a:pt x="4174" y="17477"/>
                </a:cubicBezTo>
                <a:cubicBezTo>
                  <a:pt x="4151" y="17454"/>
                  <a:pt x="4186" y="17436"/>
                  <a:pt x="4204" y="17424"/>
                </a:cubicBezTo>
                <a:cubicBezTo>
                  <a:pt x="4211" y="17417"/>
                  <a:pt x="4221" y="17409"/>
                  <a:pt x="4232" y="17409"/>
                </a:cubicBezTo>
                <a:close/>
                <a:moveTo>
                  <a:pt x="4927" y="17124"/>
                </a:moveTo>
                <a:cubicBezTo>
                  <a:pt x="4999" y="17124"/>
                  <a:pt x="5066" y="17146"/>
                  <a:pt x="5108" y="17194"/>
                </a:cubicBezTo>
                <a:cubicBezTo>
                  <a:pt x="5215" y="17312"/>
                  <a:pt x="5315" y="17448"/>
                  <a:pt x="5345" y="17613"/>
                </a:cubicBezTo>
                <a:cubicBezTo>
                  <a:pt x="5422" y="17998"/>
                  <a:pt x="5440" y="18376"/>
                  <a:pt x="5268" y="18749"/>
                </a:cubicBezTo>
                <a:cubicBezTo>
                  <a:pt x="5274" y="18790"/>
                  <a:pt x="5274" y="18831"/>
                  <a:pt x="5239" y="18867"/>
                </a:cubicBezTo>
                <a:cubicBezTo>
                  <a:pt x="5239" y="18896"/>
                  <a:pt x="5233" y="18926"/>
                  <a:pt x="5203" y="18944"/>
                </a:cubicBezTo>
                <a:cubicBezTo>
                  <a:pt x="5203" y="18979"/>
                  <a:pt x="5203" y="19015"/>
                  <a:pt x="5191" y="19038"/>
                </a:cubicBezTo>
                <a:cubicBezTo>
                  <a:pt x="5061" y="19340"/>
                  <a:pt x="4878" y="19600"/>
                  <a:pt x="4641" y="19819"/>
                </a:cubicBezTo>
                <a:cubicBezTo>
                  <a:pt x="4570" y="19878"/>
                  <a:pt x="4499" y="19931"/>
                  <a:pt x="4381" y="19955"/>
                </a:cubicBezTo>
                <a:cubicBezTo>
                  <a:pt x="4275" y="19635"/>
                  <a:pt x="4245" y="19310"/>
                  <a:pt x="4245" y="18979"/>
                </a:cubicBezTo>
                <a:cubicBezTo>
                  <a:pt x="4216" y="18890"/>
                  <a:pt x="4251" y="18808"/>
                  <a:pt x="4251" y="18725"/>
                </a:cubicBezTo>
                <a:cubicBezTo>
                  <a:pt x="4257" y="18293"/>
                  <a:pt x="4346" y="17885"/>
                  <a:pt x="4494" y="17483"/>
                </a:cubicBezTo>
                <a:cubicBezTo>
                  <a:pt x="4529" y="17389"/>
                  <a:pt x="4576" y="17306"/>
                  <a:pt x="4647" y="17235"/>
                </a:cubicBezTo>
                <a:cubicBezTo>
                  <a:pt x="4722" y="17164"/>
                  <a:pt x="4830" y="17124"/>
                  <a:pt x="4927" y="17124"/>
                </a:cubicBezTo>
                <a:close/>
                <a:moveTo>
                  <a:pt x="3695" y="22130"/>
                </a:moveTo>
                <a:cubicBezTo>
                  <a:pt x="3719" y="22130"/>
                  <a:pt x="3725" y="22148"/>
                  <a:pt x="3731" y="22166"/>
                </a:cubicBezTo>
                <a:cubicBezTo>
                  <a:pt x="3737" y="22178"/>
                  <a:pt x="3743" y="22190"/>
                  <a:pt x="3743" y="22201"/>
                </a:cubicBezTo>
                <a:cubicBezTo>
                  <a:pt x="3731" y="22195"/>
                  <a:pt x="3719" y="22195"/>
                  <a:pt x="3707" y="22195"/>
                </a:cubicBezTo>
                <a:cubicBezTo>
                  <a:pt x="3689" y="22190"/>
                  <a:pt x="3672" y="22184"/>
                  <a:pt x="3672" y="22160"/>
                </a:cubicBezTo>
                <a:cubicBezTo>
                  <a:pt x="3678" y="22148"/>
                  <a:pt x="3684" y="22136"/>
                  <a:pt x="3695" y="22130"/>
                </a:cubicBezTo>
                <a:close/>
                <a:moveTo>
                  <a:pt x="3875" y="22578"/>
                </a:moveTo>
                <a:cubicBezTo>
                  <a:pt x="3880" y="22578"/>
                  <a:pt x="3885" y="22580"/>
                  <a:pt x="3890" y="22586"/>
                </a:cubicBezTo>
                <a:cubicBezTo>
                  <a:pt x="3908" y="22603"/>
                  <a:pt x="3896" y="22627"/>
                  <a:pt x="3873" y="22639"/>
                </a:cubicBezTo>
                <a:cubicBezTo>
                  <a:pt x="3861" y="22668"/>
                  <a:pt x="3837" y="22686"/>
                  <a:pt x="3808" y="22704"/>
                </a:cubicBezTo>
                <a:cubicBezTo>
                  <a:pt x="3796" y="22710"/>
                  <a:pt x="3784" y="22722"/>
                  <a:pt x="3766" y="22734"/>
                </a:cubicBezTo>
                <a:cubicBezTo>
                  <a:pt x="3757" y="22740"/>
                  <a:pt x="3747" y="22745"/>
                  <a:pt x="3738" y="22745"/>
                </a:cubicBezTo>
                <a:cubicBezTo>
                  <a:pt x="3731" y="22745"/>
                  <a:pt x="3724" y="22742"/>
                  <a:pt x="3719" y="22734"/>
                </a:cubicBezTo>
                <a:cubicBezTo>
                  <a:pt x="3713" y="22734"/>
                  <a:pt x="3731" y="22716"/>
                  <a:pt x="3743" y="22710"/>
                </a:cubicBezTo>
                <a:cubicBezTo>
                  <a:pt x="3749" y="22686"/>
                  <a:pt x="3760" y="22674"/>
                  <a:pt x="3778" y="22668"/>
                </a:cubicBezTo>
                <a:cubicBezTo>
                  <a:pt x="3790" y="22639"/>
                  <a:pt x="3814" y="22621"/>
                  <a:pt x="3837" y="22609"/>
                </a:cubicBezTo>
                <a:cubicBezTo>
                  <a:pt x="3851" y="22600"/>
                  <a:pt x="3861" y="22578"/>
                  <a:pt x="3875" y="22578"/>
                </a:cubicBezTo>
                <a:close/>
                <a:moveTo>
                  <a:pt x="7986" y="0"/>
                </a:moveTo>
                <a:cubicBezTo>
                  <a:pt x="7853" y="0"/>
                  <a:pt x="7726" y="43"/>
                  <a:pt x="7603" y="107"/>
                </a:cubicBezTo>
                <a:cubicBezTo>
                  <a:pt x="7568" y="142"/>
                  <a:pt x="7532" y="166"/>
                  <a:pt x="7485" y="184"/>
                </a:cubicBezTo>
                <a:cubicBezTo>
                  <a:pt x="7420" y="237"/>
                  <a:pt x="7355" y="284"/>
                  <a:pt x="7296" y="332"/>
                </a:cubicBezTo>
                <a:cubicBezTo>
                  <a:pt x="7225" y="397"/>
                  <a:pt x="7160" y="468"/>
                  <a:pt x="7095" y="533"/>
                </a:cubicBezTo>
                <a:cubicBezTo>
                  <a:pt x="7089" y="580"/>
                  <a:pt x="7065" y="621"/>
                  <a:pt x="7024" y="651"/>
                </a:cubicBezTo>
                <a:cubicBezTo>
                  <a:pt x="6853" y="870"/>
                  <a:pt x="6746" y="1130"/>
                  <a:pt x="6640" y="1390"/>
                </a:cubicBezTo>
                <a:cubicBezTo>
                  <a:pt x="6587" y="1532"/>
                  <a:pt x="6557" y="1691"/>
                  <a:pt x="6533" y="1839"/>
                </a:cubicBezTo>
                <a:cubicBezTo>
                  <a:pt x="6504" y="2005"/>
                  <a:pt x="6498" y="2164"/>
                  <a:pt x="6480" y="2330"/>
                </a:cubicBezTo>
                <a:cubicBezTo>
                  <a:pt x="6521" y="2448"/>
                  <a:pt x="6480" y="2531"/>
                  <a:pt x="6368" y="2602"/>
                </a:cubicBezTo>
                <a:cubicBezTo>
                  <a:pt x="5877" y="2939"/>
                  <a:pt x="5345" y="3199"/>
                  <a:pt x="4807" y="3442"/>
                </a:cubicBezTo>
                <a:cubicBezTo>
                  <a:pt x="4712" y="3486"/>
                  <a:pt x="4616" y="3537"/>
                  <a:pt x="4511" y="3537"/>
                </a:cubicBezTo>
                <a:cubicBezTo>
                  <a:pt x="4505" y="3537"/>
                  <a:pt x="4499" y="3536"/>
                  <a:pt x="4494" y="3536"/>
                </a:cubicBezTo>
                <a:cubicBezTo>
                  <a:pt x="4383" y="3553"/>
                  <a:pt x="4278" y="3590"/>
                  <a:pt x="4163" y="3590"/>
                </a:cubicBezTo>
                <a:cubicBezTo>
                  <a:pt x="4155" y="3590"/>
                  <a:pt x="4147" y="3590"/>
                  <a:pt x="4139" y="3589"/>
                </a:cubicBezTo>
                <a:cubicBezTo>
                  <a:pt x="4086" y="3616"/>
                  <a:pt x="4026" y="3629"/>
                  <a:pt x="3964" y="3629"/>
                </a:cubicBezTo>
                <a:cubicBezTo>
                  <a:pt x="3944" y="3629"/>
                  <a:pt x="3923" y="3628"/>
                  <a:pt x="3902" y="3625"/>
                </a:cubicBezTo>
                <a:lnTo>
                  <a:pt x="3825" y="3625"/>
                </a:lnTo>
                <a:cubicBezTo>
                  <a:pt x="3799" y="3638"/>
                  <a:pt x="3772" y="3645"/>
                  <a:pt x="3743" y="3645"/>
                </a:cubicBezTo>
                <a:cubicBezTo>
                  <a:pt x="3733" y="3645"/>
                  <a:pt x="3723" y="3644"/>
                  <a:pt x="3713" y="3643"/>
                </a:cubicBezTo>
                <a:cubicBezTo>
                  <a:pt x="3698" y="3648"/>
                  <a:pt x="3683" y="3651"/>
                  <a:pt x="3670" y="3651"/>
                </a:cubicBezTo>
                <a:cubicBezTo>
                  <a:pt x="3626" y="3651"/>
                  <a:pt x="3592" y="3624"/>
                  <a:pt x="3565" y="3583"/>
                </a:cubicBezTo>
                <a:cubicBezTo>
                  <a:pt x="3370" y="3323"/>
                  <a:pt x="3181" y="3069"/>
                  <a:pt x="2992" y="2809"/>
                </a:cubicBezTo>
                <a:cubicBezTo>
                  <a:pt x="2962" y="2785"/>
                  <a:pt x="2933" y="2768"/>
                  <a:pt x="2921" y="2732"/>
                </a:cubicBezTo>
                <a:cubicBezTo>
                  <a:pt x="2814" y="2649"/>
                  <a:pt x="2726" y="2555"/>
                  <a:pt x="2643" y="2448"/>
                </a:cubicBezTo>
                <a:cubicBezTo>
                  <a:pt x="2631" y="2436"/>
                  <a:pt x="2619" y="2425"/>
                  <a:pt x="2608" y="2413"/>
                </a:cubicBezTo>
                <a:cubicBezTo>
                  <a:pt x="2572" y="2395"/>
                  <a:pt x="2548" y="2371"/>
                  <a:pt x="2531" y="2336"/>
                </a:cubicBezTo>
                <a:cubicBezTo>
                  <a:pt x="2359" y="2271"/>
                  <a:pt x="2211" y="2164"/>
                  <a:pt x="2046" y="2088"/>
                </a:cubicBezTo>
                <a:cubicBezTo>
                  <a:pt x="1832" y="1993"/>
                  <a:pt x="1622" y="1944"/>
                  <a:pt x="1411" y="1944"/>
                </a:cubicBezTo>
                <a:cubicBezTo>
                  <a:pt x="1214" y="1944"/>
                  <a:pt x="1016" y="1987"/>
                  <a:pt x="816" y="2076"/>
                </a:cubicBezTo>
                <a:cubicBezTo>
                  <a:pt x="792" y="2082"/>
                  <a:pt x="769" y="2094"/>
                  <a:pt x="745" y="2105"/>
                </a:cubicBezTo>
                <a:cubicBezTo>
                  <a:pt x="603" y="2206"/>
                  <a:pt x="473" y="2312"/>
                  <a:pt x="367" y="2448"/>
                </a:cubicBezTo>
                <a:cubicBezTo>
                  <a:pt x="272" y="2732"/>
                  <a:pt x="243" y="3010"/>
                  <a:pt x="402" y="3282"/>
                </a:cubicBezTo>
                <a:cubicBezTo>
                  <a:pt x="455" y="3377"/>
                  <a:pt x="497" y="3483"/>
                  <a:pt x="544" y="3583"/>
                </a:cubicBezTo>
                <a:cubicBezTo>
                  <a:pt x="597" y="3648"/>
                  <a:pt x="645" y="3714"/>
                  <a:pt x="698" y="3779"/>
                </a:cubicBezTo>
                <a:cubicBezTo>
                  <a:pt x="727" y="3790"/>
                  <a:pt x="751" y="3814"/>
                  <a:pt x="769" y="3849"/>
                </a:cubicBezTo>
                <a:cubicBezTo>
                  <a:pt x="887" y="3920"/>
                  <a:pt x="999" y="3997"/>
                  <a:pt x="1118" y="4062"/>
                </a:cubicBezTo>
                <a:cubicBezTo>
                  <a:pt x="1466" y="4252"/>
                  <a:pt x="1821" y="4447"/>
                  <a:pt x="2229" y="4506"/>
                </a:cubicBezTo>
                <a:cubicBezTo>
                  <a:pt x="2590" y="4565"/>
                  <a:pt x="2590" y="4577"/>
                  <a:pt x="2678" y="4943"/>
                </a:cubicBezTo>
                <a:cubicBezTo>
                  <a:pt x="2684" y="4961"/>
                  <a:pt x="2678" y="4985"/>
                  <a:pt x="2684" y="5002"/>
                </a:cubicBezTo>
                <a:cubicBezTo>
                  <a:pt x="2749" y="5203"/>
                  <a:pt x="2791" y="5410"/>
                  <a:pt x="2767" y="5629"/>
                </a:cubicBezTo>
                <a:cubicBezTo>
                  <a:pt x="2797" y="5670"/>
                  <a:pt x="2797" y="5706"/>
                  <a:pt x="2767" y="5747"/>
                </a:cubicBezTo>
                <a:cubicBezTo>
                  <a:pt x="2773" y="5812"/>
                  <a:pt x="2773" y="5877"/>
                  <a:pt x="2749" y="5942"/>
                </a:cubicBezTo>
                <a:cubicBezTo>
                  <a:pt x="2761" y="5972"/>
                  <a:pt x="2755" y="6002"/>
                  <a:pt x="2738" y="6025"/>
                </a:cubicBezTo>
                <a:cubicBezTo>
                  <a:pt x="2726" y="6090"/>
                  <a:pt x="2720" y="6155"/>
                  <a:pt x="2714" y="6220"/>
                </a:cubicBezTo>
                <a:cubicBezTo>
                  <a:pt x="2720" y="6274"/>
                  <a:pt x="2732" y="6327"/>
                  <a:pt x="2690" y="6380"/>
                </a:cubicBezTo>
                <a:cubicBezTo>
                  <a:pt x="2684" y="6415"/>
                  <a:pt x="2678" y="6457"/>
                  <a:pt x="2673" y="6492"/>
                </a:cubicBezTo>
                <a:cubicBezTo>
                  <a:pt x="2684" y="6616"/>
                  <a:pt x="2649" y="6735"/>
                  <a:pt x="2613" y="6847"/>
                </a:cubicBezTo>
                <a:cubicBezTo>
                  <a:pt x="2608" y="7095"/>
                  <a:pt x="2507" y="7320"/>
                  <a:pt x="2448" y="7551"/>
                </a:cubicBezTo>
                <a:cubicBezTo>
                  <a:pt x="2448" y="7568"/>
                  <a:pt x="2448" y="7580"/>
                  <a:pt x="2442" y="7592"/>
                </a:cubicBezTo>
                <a:cubicBezTo>
                  <a:pt x="2373" y="7849"/>
                  <a:pt x="2361" y="7891"/>
                  <a:pt x="2173" y="7891"/>
                </a:cubicBezTo>
                <a:cubicBezTo>
                  <a:pt x="2136" y="7891"/>
                  <a:pt x="2092" y="7890"/>
                  <a:pt x="2040" y="7888"/>
                </a:cubicBezTo>
                <a:cubicBezTo>
                  <a:pt x="1985" y="7884"/>
                  <a:pt x="1930" y="7883"/>
                  <a:pt x="1875" y="7883"/>
                </a:cubicBezTo>
                <a:cubicBezTo>
                  <a:pt x="1428" y="7883"/>
                  <a:pt x="1010" y="7996"/>
                  <a:pt x="656" y="8301"/>
                </a:cubicBezTo>
                <a:cubicBezTo>
                  <a:pt x="633" y="8319"/>
                  <a:pt x="597" y="8331"/>
                  <a:pt x="574" y="8349"/>
                </a:cubicBezTo>
                <a:cubicBezTo>
                  <a:pt x="485" y="8449"/>
                  <a:pt x="402" y="8550"/>
                  <a:pt x="319" y="8650"/>
                </a:cubicBezTo>
                <a:cubicBezTo>
                  <a:pt x="302" y="8698"/>
                  <a:pt x="266" y="8733"/>
                  <a:pt x="231" y="8763"/>
                </a:cubicBezTo>
                <a:cubicBezTo>
                  <a:pt x="213" y="8792"/>
                  <a:pt x="195" y="8822"/>
                  <a:pt x="172" y="8851"/>
                </a:cubicBezTo>
                <a:cubicBezTo>
                  <a:pt x="160" y="8910"/>
                  <a:pt x="136" y="8964"/>
                  <a:pt x="95" y="9005"/>
                </a:cubicBezTo>
                <a:cubicBezTo>
                  <a:pt x="0" y="9206"/>
                  <a:pt x="59" y="9401"/>
                  <a:pt x="101" y="9596"/>
                </a:cubicBezTo>
                <a:cubicBezTo>
                  <a:pt x="172" y="9738"/>
                  <a:pt x="278" y="9856"/>
                  <a:pt x="408" y="9951"/>
                </a:cubicBezTo>
                <a:cubicBezTo>
                  <a:pt x="532" y="9957"/>
                  <a:pt x="639" y="10040"/>
                  <a:pt x="763" y="10052"/>
                </a:cubicBezTo>
                <a:cubicBezTo>
                  <a:pt x="783" y="10052"/>
                  <a:pt x="802" y="10053"/>
                  <a:pt x="822" y="10053"/>
                </a:cubicBezTo>
                <a:cubicBezTo>
                  <a:pt x="962" y="10053"/>
                  <a:pt x="1102" y="10034"/>
                  <a:pt x="1242" y="9992"/>
                </a:cubicBezTo>
                <a:cubicBezTo>
                  <a:pt x="1307" y="9971"/>
                  <a:pt x="1373" y="9939"/>
                  <a:pt x="1448" y="9939"/>
                </a:cubicBezTo>
                <a:cubicBezTo>
                  <a:pt x="1454" y="9939"/>
                  <a:pt x="1460" y="9939"/>
                  <a:pt x="1466" y="9939"/>
                </a:cubicBezTo>
                <a:cubicBezTo>
                  <a:pt x="1520" y="9916"/>
                  <a:pt x="1561" y="9874"/>
                  <a:pt x="1626" y="9874"/>
                </a:cubicBezTo>
                <a:cubicBezTo>
                  <a:pt x="1602" y="10075"/>
                  <a:pt x="1555" y="10270"/>
                  <a:pt x="1472" y="10459"/>
                </a:cubicBezTo>
                <a:cubicBezTo>
                  <a:pt x="1425" y="10643"/>
                  <a:pt x="1384" y="10826"/>
                  <a:pt x="1342" y="11009"/>
                </a:cubicBezTo>
                <a:cubicBezTo>
                  <a:pt x="1348" y="11039"/>
                  <a:pt x="1348" y="11068"/>
                  <a:pt x="1325" y="11092"/>
                </a:cubicBezTo>
                <a:cubicBezTo>
                  <a:pt x="1313" y="11133"/>
                  <a:pt x="1307" y="11169"/>
                  <a:pt x="1295" y="11204"/>
                </a:cubicBezTo>
                <a:cubicBezTo>
                  <a:pt x="1277" y="11536"/>
                  <a:pt x="1289" y="11867"/>
                  <a:pt x="1301" y="12204"/>
                </a:cubicBezTo>
                <a:cubicBezTo>
                  <a:pt x="1325" y="12748"/>
                  <a:pt x="1449" y="13256"/>
                  <a:pt x="1679" y="13747"/>
                </a:cubicBezTo>
                <a:cubicBezTo>
                  <a:pt x="1762" y="13883"/>
                  <a:pt x="1880" y="14001"/>
                  <a:pt x="1939" y="14155"/>
                </a:cubicBezTo>
                <a:cubicBezTo>
                  <a:pt x="2010" y="14226"/>
                  <a:pt x="2075" y="14303"/>
                  <a:pt x="2140" y="14379"/>
                </a:cubicBezTo>
                <a:cubicBezTo>
                  <a:pt x="2200" y="14403"/>
                  <a:pt x="2235" y="14450"/>
                  <a:pt x="2265" y="14504"/>
                </a:cubicBezTo>
                <a:cubicBezTo>
                  <a:pt x="2300" y="14527"/>
                  <a:pt x="2336" y="14557"/>
                  <a:pt x="2371" y="14580"/>
                </a:cubicBezTo>
                <a:cubicBezTo>
                  <a:pt x="2472" y="14645"/>
                  <a:pt x="2483" y="14722"/>
                  <a:pt x="2406" y="14817"/>
                </a:cubicBezTo>
                <a:cubicBezTo>
                  <a:pt x="2412" y="14864"/>
                  <a:pt x="2401" y="14906"/>
                  <a:pt x="2371" y="14935"/>
                </a:cubicBezTo>
                <a:cubicBezTo>
                  <a:pt x="2365" y="15036"/>
                  <a:pt x="2336" y="15124"/>
                  <a:pt x="2294" y="15213"/>
                </a:cubicBezTo>
                <a:cubicBezTo>
                  <a:pt x="2288" y="15237"/>
                  <a:pt x="2282" y="15260"/>
                  <a:pt x="2282" y="15290"/>
                </a:cubicBezTo>
                <a:cubicBezTo>
                  <a:pt x="2288" y="15319"/>
                  <a:pt x="2276" y="15343"/>
                  <a:pt x="2253" y="15367"/>
                </a:cubicBezTo>
                <a:cubicBezTo>
                  <a:pt x="2235" y="15450"/>
                  <a:pt x="2217" y="15532"/>
                  <a:pt x="2200" y="15615"/>
                </a:cubicBezTo>
                <a:cubicBezTo>
                  <a:pt x="2152" y="15822"/>
                  <a:pt x="2111" y="16035"/>
                  <a:pt x="2058" y="16242"/>
                </a:cubicBezTo>
                <a:cubicBezTo>
                  <a:pt x="1957" y="16597"/>
                  <a:pt x="1916" y="16957"/>
                  <a:pt x="1904" y="17324"/>
                </a:cubicBezTo>
                <a:cubicBezTo>
                  <a:pt x="1898" y="17631"/>
                  <a:pt x="1928" y="17933"/>
                  <a:pt x="1969" y="18234"/>
                </a:cubicBezTo>
                <a:cubicBezTo>
                  <a:pt x="2016" y="18524"/>
                  <a:pt x="2158" y="18778"/>
                  <a:pt x="2223" y="19056"/>
                </a:cubicBezTo>
                <a:cubicBezTo>
                  <a:pt x="2253" y="19080"/>
                  <a:pt x="2259" y="19109"/>
                  <a:pt x="2259" y="19139"/>
                </a:cubicBezTo>
                <a:cubicBezTo>
                  <a:pt x="2294" y="19168"/>
                  <a:pt x="2300" y="19210"/>
                  <a:pt x="2306" y="19251"/>
                </a:cubicBezTo>
                <a:cubicBezTo>
                  <a:pt x="2377" y="19298"/>
                  <a:pt x="2365" y="19393"/>
                  <a:pt x="2412" y="19446"/>
                </a:cubicBezTo>
                <a:cubicBezTo>
                  <a:pt x="2560" y="19588"/>
                  <a:pt x="2702" y="19730"/>
                  <a:pt x="2850" y="19872"/>
                </a:cubicBezTo>
                <a:cubicBezTo>
                  <a:pt x="2980" y="19949"/>
                  <a:pt x="3098" y="20061"/>
                  <a:pt x="3240" y="20103"/>
                </a:cubicBezTo>
                <a:cubicBezTo>
                  <a:pt x="3425" y="20153"/>
                  <a:pt x="3621" y="20203"/>
                  <a:pt x="3817" y="20203"/>
                </a:cubicBezTo>
                <a:cubicBezTo>
                  <a:pt x="3828" y="20203"/>
                  <a:pt x="3838" y="20203"/>
                  <a:pt x="3849" y="20203"/>
                </a:cubicBezTo>
                <a:cubicBezTo>
                  <a:pt x="3932" y="20203"/>
                  <a:pt x="4015" y="20197"/>
                  <a:pt x="4097" y="20197"/>
                </a:cubicBezTo>
                <a:cubicBezTo>
                  <a:pt x="4160" y="20181"/>
                  <a:pt x="4200" y="20171"/>
                  <a:pt x="4229" y="20171"/>
                </a:cubicBezTo>
                <a:cubicBezTo>
                  <a:pt x="4275" y="20171"/>
                  <a:pt x="4291" y="20199"/>
                  <a:pt x="4328" y="20280"/>
                </a:cubicBezTo>
                <a:cubicBezTo>
                  <a:pt x="4358" y="20339"/>
                  <a:pt x="4405" y="20398"/>
                  <a:pt x="4405" y="20475"/>
                </a:cubicBezTo>
                <a:cubicBezTo>
                  <a:pt x="4434" y="20540"/>
                  <a:pt x="4458" y="20599"/>
                  <a:pt x="4482" y="20664"/>
                </a:cubicBezTo>
                <a:cubicBezTo>
                  <a:pt x="4511" y="20711"/>
                  <a:pt x="4535" y="20765"/>
                  <a:pt x="4547" y="20824"/>
                </a:cubicBezTo>
                <a:cubicBezTo>
                  <a:pt x="4582" y="20918"/>
                  <a:pt x="4618" y="21007"/>
                  <a:pt x="4653" y="21102"/>
                </a:cubicBezTo>
                <a:cubicBezTo>
                  <a:pt x="4695" y="21161"/>
                  <a:pt x="4712" y="21232"/>
                  <a:pt x="4718" y="21303"/>
                </a:cubicBezTo>
                <a:cubicBezTo>
                  <a:pt x="4700" y="21421"/>
                  <a:pt x="4801" y="21504"/>
                  <a:pt x="4807" y="21616"/>
                </a:cubicBezTo>
                <a:cubicBezTo>
                  <a:pt x="4878" y="21740"/>
                  <a:pt x="4896" y="21888"/>
                  <a:pt x="4925" y="22024"/>
                </a:cubicBezTo>
                <a:cubicBezTo>
                  <a:pt x="5073" y="22621"/>
                  <a:pt x="5061" y="23195"/>
                  <a:pt x="4689" y="23727"/>
                </a:cubicBezTo>
                <a:cubicBezTo>
                  <a:pt x="4521" y="23962"/>
                  <a:pt x="4295" y="24107"/>
                  <a:pt x="4026" y="24107"/>
                </a:cubicBezTo>
                <a:cubicBezTo>
                  <a:pt x="4010" y="24107"/>
                  <a:pt x="3995" y="24106"/>
                  <a:pt x="3979" y="24105"/>
                </a:cubicBezTo>
                <a:cubicBezTo>
                  <a:pt x="3542" y="24076"/>
                  <a:pt x="3169" y="23904"/>
                  <a:pt x="2986" y="23467"/>
                </a:cubicBezTo>
                <a:cubicBezTo>
                  <a:pt x="2850" y="23212"/>
                  <a:pt x="2803" y="22935"/>
                  <a:pt x="2809" y="22651"/>
                </a:cubicBezTo>
                <a:cubicBezTo>
                  <a:pt x="2814" y="22349"/>
                  <a:pt x="2921" y="22089"/>
                  <a:pt x="3199" y="21935"/>
                </a:cubicBezTo>
                <a:cubicBezTo>
                  <a:pt x="3253" y="21883"/>
                  <a:pt x="3303" y="21861"/>
                  <a:pt x="3347" y="21861"/>
                </a:cubicBezTo>
                <a:cubicBezTo>
                  <a:pt x="3423" y="21861"/>
                  <a:pt x="3483" y="21926"/>
                  <a:pt x="3524" y="22012"/>
                </a:cubicBezTo>
                <a:cubicBezTo>
                  <a:pt x="3624" y="22231"/>
                  <a:pt x="3654" y="22444"/>
                  <a:pt x="3488" y="22657"/>
                </a:cubicBezTo>
                <a:cubicBezTo>
                  <a:pt x="3388" y="22787"/>
                  <a:pt x="3429" y="22881"/>
                  <a:pt x="3595" y="22917"/>
                </a:cubicBezTo>
                <a:cubicBezTo>
                  <a:pt x="3615" y="22920"/>
                  <a:pt x="3634" y="22922"/>
                  <a:pt x="3654" y="22922"/>
                </a:cubicBezTo>
                <a:cubicBezTo>
                  <a:pt x="3699" y="22922"/>
                  <a:pt x="3743" y="22912"/>
                  <a:pt x="3784" y="22887"/>
                </a:cubicBezTo>
                <a:cubicBezTo>
                  <a:pt x="3825" y="22870"/>
                  <a:pt x="3855" y="22828"/>
                  <a:pt x="3902" y="22828"/>
                </a:cubicBezTo>
                <a:cubicBezTo>
                  <a:pt x="3926" y="22793"/>
                  <a:pt x="3950" y="22763"/>
                  <a:pt x="3973" y="22728"/>
                </a:cubicBezTo>
                <a:cubicBezTo>
                  <a:pt x="3979" y="22686"/>
                  <a:pt x="4003" y="22663"/>
                  <a:pt x="4026" y="22633"/>
                </a:cubicBezTo>
                <a:cubicBezTo>
                  <a:pt x="4056" y="22467"/>
                  <a:pt x="4050" y="22296"/>
                  <a:pt x="4021" y="22125"/>
                </a:cubicBezTo>
                <a:cubicBezTo>
                  <a:pt x="3997" y="22101"/>
                  <a:pt x="3985" y="22077"/>
                  <a:pt x="3991" y="22048"/>
                </a:cubicBezTo>
                <a:cubicBezTo>
                  <a:pt x="3973" y="22012"/>
                  <a:pt x="3956" y="21977"/>
                  <a:pt x="3938" y="21941"/>
                </a:cubicBezTo>
                <a:cubicBezTo>
                  <a:pt x="3908" y="21918"/>
                  <a:pt x="3873" y="21900"/>
                  <a:pt x="3849" y="21870"/>
                </a:cubicBezTo>
                <a:cubicBezTo>
                  <a:pt x="3739" y="21752"/>
                  <a:pt x="3608" y="21712"/>
                  <a:pt x="3466" y="21712"/>
                </a:cubicBezTo>
                <a:cubicBezTo>
                  <a:pt x="3410" y="21712"/>
                  <a:pt x="3352" y="21718"/>
                  <a:pt x="3293" y="21728"/>
                </a:cubicBezTo>
                <a:cubicBezTo>
                  <a:pt x="3187" y="21746"/>
                  <a:pt x="3104" y="21811"/>
                  <a:pt x="3015" y="21864"/>
                </a:cubicBezTo>
                <a:cubicBezTo>
                  <a:pt x="2927" y="21971"/>
                  <a:pt x="2820" y="22071"/>
                  <a:pt x="2761" y="22201"/>
                </a:cubicBezTo>
                <a:cubicBezTo>
                  <a:pt x="2637" y="22479"/>
                  <a:pt x="2655" y="22763"/>
                  <a:pt x="2696" y="23059"/>
                </a:cubicBezTo>
                <a:cubicBezTo>
                  <a:pt x="2732" y="23313"/>
                  <a:pt x="2832" y="23538"/>
                  <a:pt x="2956" y="23756"/>
                </a:cubicBezTo>
                <a:cubicBezTo>
                  <a:pt x="2992" y="23810"/>
                  <a:pt x="3015" y="23875"/>
                  <a:pt x="3045" y="23928"/>
                </a:cubicBezTo>
                <a:cubicBezTo>
                  <a:pt x="3092" y="23963"/>
                  <a:pt x="3140" y="23993"/>
                  <a:pt x="3157" y="24046"/>
                </a:cubicBezTo>
                <a:cubicBezTo>
                  <a:pt x="3205" y="24093"/>
                  <a:pt x="3282" y="24105"/>
                  <a:pt x="3317" y="24170"/>
                </a:cubicBezTo>
                <a:cubicBezTo>
                  <a:pt x="3388" y="24212"/>
                  <a:pt x="3459" y="24253"/>
                  <a:pt x="3512" y="24318"/>
                </a:cubicBezTo>
                <a:cubicBezTo>
                  <a:pt x="3583" y="24318"/>
                  <a:pt x="3642" y="24353"/>
                  <a:pt x="3701" y="24371"/>
                </a:cubicBezTo>
                <a:cubicBezTo>
                  <a:pt x="3773" y="24397"/>
                  <a:pt x="3847" y="24405"/>
                  <a:pt x="3921" y="24405"/>
                </a:cubicBezTo>
                <a:cubicBezTo>
                  <a:pt x="3982" y="24405"/>
                  <a:pt x="4043" y="24400"/>
                  <a:pt x="4103" y="24395"/>
                </a:cubicBezTo>
                <a:cubicBezTo>
                  <a:pt x="4316" y="24377"/>
                  <a:pt x="4476" y="24259"/>
                  <a:pt x="4647" y="24164"/>
                </a:cubicBezTo>
                <a:cubicBezTo>
                  <a:pt x="4700" y="24111"/>
                  <a:pt x="4754" y="24058"/>
                  <a:pt x="4807" y="24011"/>
                </a:cubicBezTo>
                <a:cubicBezTo>
                  <a:pt x="4836" y="23957"/>
                  <a:pt x="4872" y="23922"/>
                  <a:pt x="4913" y="23886"/>
                </a:cubicBezTo>
                <a:cubicBezTo>
                  <a:pt x="4919" y="23857"/>
                  <a:pt x="4937" y="23827"/>
                  <a:pt x="4961" y="23810"/>
                </a:cubicBezTo>
                <a:cubicBezTo>
                  <a:pt x="4990" y="23727"/>
                  <a:pt x="5032" y="23650"/>
                  <a:pt x="5085" y="23579"/>
                </a:cubicBezTo>
                <a:cubicBezTo>
                  <a:pt x="5079" y="23532"/>
                  <a:pt x="5097" y="23490"/>
                  <a:pt x="5108" y="23443"/>
                </a:cubicBezTo>
                <a:cubicBezTo>
                  <a:pt x="5215" y="23118"/>
                  <a:pt x="5250" y="22787"/>
                  <a:pt x="5173" y="22444"/>
                </a:cubicBezTo>
                <a:cubicBezTo>
                  <a:pt x="5126" y="22225"/>
                  <a:pt x="5079" y="22000"/>
                  <a:pt x="5032" y="21776"/>
                </a:cubicBezTo>
                <a:cubicBezTo>
                  <a:pt x="4931" y="21439"/>
                  <a:pt x="4825" y="21108"/>
                  <a:pt x="4695" y="20777"/>
                </a:cubicBezTo>
                <a:cubicBezTo>
                  <a:pt x="4630" y="20599"/>
                  <a:pt x="4553" y="20428"/>
                  <a:pt x="4470" y="20256"/>
                </a:cubicBezTo>
                <a:cubicBezTo>
                  <a:pt x="4434" y="20185"/>
                  <a:pt x="4405" y="20103"/>
                  <a:pt x="4535" y="20085"/>
                </a:cubicBezTo>
                <a:cubicBezTo>
                  <a:pt x="4553" y="20061"/>
                  <a:pt x="4576" y="20043"/>
                  <a:pt x="4612" y="20037"/>
                </a:cubicBezTo>
                <a:cubicBezTo>
                  <a:pt x="4665" y="20002"/>
                  <a:pt x="4718" y="19961"/>
                  <a:pt x="4766" y="19925"/>
                </a:cubicBezTo>
                <a:cubicBezTo>
                  <a:pt x="4831" y="19854"/>
                  <a:pt x="4890" y="19789"/>
                  <a:pt x="4949" y="19724"/>
                </a:cubicBezTo>
                <a:cubicBezTo>
                  <a:pt x="5079" y="19511"/>
                  <a:pt x="5250" y="19328"/>
                  <a:pt x="5339" y="19092"/>
                </a:cubicBezTo>
                <a:cubicBezTo>
                  <a:pt x="5345" y="19068"/>
                  <a:pt x="5357" y="19044"/>
                  <a:pt x="5363" y="19021"/>
                </a:cubicBezTo>
                <a:cubicBezTo>
                  <a:pt x="5369" y="18950"/>
                  <a:pt x="5363" y="18873"/>
                  <a:pt x="5434" y="18825"/>
                </a:cubicBezTo>
                <a:cubicBezTo>
                  <a:pt x="5440" y="18802"/>
                  <a:pt x="5440" y="18772"/>
                  <a:pt x="5445" y="18749"/>
                </a:cubicBezTo>
                <a:cubicBezTo>
                  <a:pt x="5481" y="18536"/>
                  <a:pt x="5516" y="18329"/>
                  <a:pt x="5552" y="18116"/>
                </a:cubicBezTo>
                <a:cubicBezTo>
                  <a:pt x="5552" y="18080"/>
                  <a:pt x="5552" y="18039"/>
                  <a:pt x="5546" y="18004"/>
                </a:cubicBezTo>
                <a:cubicBezTo>
                  <a:pt x="5510" y="17956"/>
                  <a:pt x="5516" y="17891"/>
                  <a:pt x="5510" y="17838"/>
                </a:cubicBezTo>
                <a:cubicBezTo>
                  <a:pt x="5487" y="17602"/>
                  <a:pt x="5410" y="17389"/>
                  <a:pt x="5274" y="17194"/>
                </a:cubicBezTo>
                <a:cubicBezTo>
                  <a:pt x="5244" y="17164"/>
                  <a:pt x="5221" y="17140"/>
                  <a:pt x="5191" y="17111"/>
                </a:cubicBezTo>
                <a:cubicBezTo>
                  <a:pt x="5036" y="16963"/>
                  <a:pt x="4869" y="16872"/>
                  <a:pt x="4679" y="16872"/>
                </a:cubicBezTo>
                <a:cubicBezTo>
                  <a:pt x="4588" y="16872"/>
                  <a:pt x="4491" y="16893"/>
                  <a:pt x="4387" y="16939"/>
                </a:cubicBezTo>
                <a:cubicBezTo>
                  <a:pt x="4216" y="17016"/>
                  <a:pt x="4080" y="17129"/>
                  <a:pt x="3950" y="17259"/>
                </a:cubicBezTo>
                <a:cubicBezTo>
                  <a:pt x="3778" y="17489"/>
                  <a:pt x="3731" y="17761"/>
                  <a:pt x="3707" y="18039"/>
                </a:cubicBezTo>
                <a:cubicBezTo>
                  <a:pt x="3755" y="18282"/>
                  <a:pt x="3743" y="18524"/>
                  <a:pt x="3808" y="18760"/>
                </a:cubicBezTo>
                <a:cubicBezTo>
                  <a:pt x="3902" y="19097"/>
                  <a:pt x="3997" y="19429"/>
                  <a:pt x="4086" y="19760"/>
                </a:cubicBezTo>
                <a:cubicBezTo>
                  <a:pt x="4216" y="20037"/>
                  <a:pt x="4216" y="20037"/>
                  <a:pt x="3920" y="20061"/>
                </a:cubicBezTo>
                <a:cubicBezTo>
                  <a:pt x="3896" y="20064"/>
                  <a:pt x="3873" y="20066"/>
                  <a:pt x="3850" y="20066"/>
                </a:cubicBezTo>
                <a:cubicBezTo>
                  <a:pt x="3827" y="20066"/>
                  <a:pt x="3805" y="20064"/>
                  <a:pt x="3784" y="20061"/>
                </a:cubicBezTo>
                <a:cubicBezTo>
                  <a:pt x="3370" y="20037"/>
                  <a:pt x="3015" y="19884"/>
                  <a:pt x="2720" y="19594"/>
                </a:cubicBezTo>
                <a:cubicBezTo>
                  <a:pt x="2590" y="19541"/>
                  <a:pt x="2548" y="19417"/>
                  <a:pt x="2501" y="19310"/>
                </a:cubicBezTo>
                <a:cubicBezTo>
                  <a:pt x="2395" y="19074"/>
                  <a:pt x="2247" y="18855"/>
                  <a:pt x="2217" y="18589"/>
                </a:cubicBezTo>
                <a:cubicBezTo>
                  <a:pt x="2105" y="18412"/>
                  <a:pt x="2087" y="18205"/>
                  <a:pt x="2064" y="18010"/>
                </a:cubicBezTo>
                <a:cubicBezTo>
                  <a:pt x="1999" y="17424"/>
                  <a:pt x="2016" y="16839"/>
                  <a:pt x="2164" y="16259"/>
                </a:cubicBezTo>
                <a:cubicBezTo>
                  <a:pt x="2247" y="15940"/>
                  <a:pt x="2330" y="15615"/>
                  <a:pt x="2389" y="15290"/>
                </a:cubicBezTo>
                <a:cubicBezTo>
                  <a:pt x="2401" y="15219"/>
                  <a:pt x="2430" y="15148"/>
                  <a:pt x="2448" y="15083"/>
                </a:cubicBezTo>
                <a:cubicBezTo>
                  <a:pt x="2508" y="14899"/>
                  <a:pt x="2532" y="14823"/>
                  <a:pt x="2593" y="14823"/>
                </a:cubicBezTo>
                <a:cubicBezTo>
                  <a:pt x="2639" y="14823"/>
                  <a:pt x="2706" y="14867"/>
                  <a:pt x="2826" y="14941"/>
                </a:cubicBezTo>
                <a:cubicBezTo>
                  <a:pt x="3069" y="15089"/>
                  <a:pt x="3341" y="15166"/>
                  <a:pt x="3619" y="15213"/>
                </a:cubicBezTo>
                <a:cubicBezTo>
                  <a:pt x="3786" y="15241"/>
                  <a:pt x="3953" y="15254"/>
                  <a:pt x="4119" y="15254"/>
                </a:cubicBezTo>
                <a:cubicBezTo>
                  <a:pt x="4415" y="15254"/>
                  <a:pt x="4708" y="15212"/>
                  <a:pt x="4996" y="15136"/>
                </a:cubicBezTo>
                <a:cubicBezTo>
                  <a:pt x="5120" y="15101"/>
                  <a:pt x="5250" y="15089"/>
                  <a:pt x="5357" y="15018"/>
                </a:cubicBezTo>
                <a:cubicBezTo>
                  <a:pt x="5398" y="14977"/>
                  <a:pt x="5451" y="14971"/>
                  <a:pt x="5505" y="14959"/>
                </a:cubicBezTo>
                <a:cubicBezTo>
                  <a:pt x="5564" y="14935"/>
                  <a:pt x="5617" y="14917"/>
                  <a:pt x="5670" y="14894"/>
                </a:cubicBezTo>
                <a:cubicBezTo>
                  <a:pt x="5723" y="14835"/>
                  <a:pt x="5794" y="14805"/>
                  <a:pt x="5865" y="14775"/>
                </a:cubicBezTo>
                <a:cubicBezTo>
                  <a:pt x="5895" y="14740"/>
                  <a:pt x="5942" y="14716"/>
                  <a:pt x="5983" y="14699"/>
                </a:cubicBezTo>
                <a:cubicBezTo>
                  <a:pt x="6013" y="14657"/>
                  <a:pt x="6054" y="14634"/>
                  <a:pt x="6102" y="14616"/>
                </a:cubicBezTo>
                <a:cubicBezTo>
                  <a:pt x="6155" y="14569"/>
                  <a:pt x="6214" y="14515"/>
                  <a:pt x="6267" y="14468"/>
                </a:cubicBezTo>
                <a:cubicBezTo>
                  <a:pt x="6368" y="14332"/>
                  <a:pt x="6474" y="14202"/>
                  <a:pt x="6575" y="14072"/>
                </a:cubicBezTo>
                <a:cubicBezTo>
                  <a:pt x="6587" y="14042"/>
                  <a:pt x="6598" y="14019"/>
                  <a:pt x="6616" y="13995"/>
                </a:cubicBezTo>
                <a:cubicBezTo>
                  <a:pt x="6610" y="13960"/>
                  <a:pt x="6628" y="13936"/>
                  <a:pt x="6652" y="13918"/>
                </a:cubicBezTo>
                <a:cubicBezTo>
                  <a:pt x="6687" y="13759"/>
                  <a:pt x="6723" y="13605"/>
                  <a:pt x="6752" y="13445"/>
                </a:cubicBezTo>
                <a:cubicBezTo>
                  <a:pt x="6746" y="13416"/>
                  <a:pt x="6752" y="13392"/>
                  <a:pt x="6776" y="13368"/>
                </a:cubicBezTo>
                <a:cubicBezTo>
                  <a:pt x="6788" y="13156"/>
                  <a:pt x="6799" y="12949"/>
                  <a:pt x="6805" y="12742"/>
                </a:cubicBezTo>
                <a:cubicBezTo>
                  <a:pt x="6788" y="12700"/>
                  <a:pt x="6782" y="12659"/>
                  <a:pt x="6788" y="12617"/>
                </a:cubicBezTo>
                <a:cubicBezTo>
                  <a:pt x="6758" y="12464"/>
                  <a:pt x="6723" y="12304"/>
                  <a:pt x="6693" y="12150"/>
                </a:cubicBezTo>
                <a:cubicBezTo>
                  <a:pt x="6646" y="12091"/>
                  <a:pt x="6634" y="12020"/>
                  <a:pt x="6616" y="11955"/>
                </a:cubicBezTo>
                <a:cubicBezTo>
                  <a:pt x="6563" y="11914"/>
                  <a:pt x="6545" y="11855"/>
                  <a:pt x="6521" y="11802"/>
                </a:cubicBezTo>
                <a:cubicBezTo>
                  <a:pt x="6462" y="11760"/>
                  <a:pt x="6451" y="11695"/>
                  <a:pt x="6421" y="11636"/>
                </a:cubicBezTo>
                <a:cubicBezTo>
                  <a:pt x="6344" y="11530"/>
                  <a:pt x="6238" y="11447"/>
                  <a:pt x="6143" y="11358"/>
                </a:cubicBezTo>
                <a:cubicBezTo>
                  <a:pt x="6090" y="11323"/>
                  <a:pt x="6037" y="11287"/>
                  <a:pt x="5983" y="11252"/>
                </a:cubicBezTo>
                <a:cubicBezTo>
                  <a:pt x="5930" y="11228"/>
                  <a:pt x="5877" y="11204"/>
                  <a:pt x="5824" y="11181"/>
                </a:cubicBezTo>
                <a:cubicBezTo>
                  <a:pt x="5695" y="11144"/>
                  <a:pt x="5566" y="11116"/>
                  <a:pt x="5438" y="11116"/>
                </a:cubicBezTo>
                <a:cubicBezTo>
                  <a:pt x="5360" y="11116"/>
                  <a:pt x="5281" y="11127"/>
                  <a:pt x="5203" y="11151"/>
                </a:cubicBezTo>
                <a:cubicBezTo>
                  <a:pt x="5020" y="11222"/>
                  <a:pt x="4848" y="11299"/>
                  <a:pt x="4695" y="11411"/>
                </a:cubicBezTo>
                <a:cubicBezTo>
                  <a:pt x="4665" y="11435"/>
                  <a:pt x="4641" y="11465"/>
                  <a:pt x="4618" y="11494"/>
                </a:cubicBezTo>
                <a:cubicBezTo>
                  <a:pt x="4576" y="11553"/>
                  <a:pt x="4547" y="11624"/>
                  <a:pt x="4488" y="11677"/>
                </a:cubicBezTo>
                <a:cubicBezTo>
                  <a:pt x="4470" y="11731"/>
                  <a:pt x="4452" y="11784"/>
                  <a:pt x="4423" y="11837"/>
                </a:cubicBezTo>
                <a:cubicBezTo>
                  <a:pt x="4298" y="12091"/>
                  <a:pt x="4287" y="12357"/>
                  <a:pt x="4375" y="12617"/>
                </a:cubicBezTo>
                <a:cubicBezTo>
                  <a:pt x="4446" y="12819"/>
                  <a:pt x="4559" y="12978"/>
                  <a:pt x="4783" y="13037"/>
                </a:cubicBezTo>
                <a:cubicBezTo>
                  <a:pt x="4865" y="13059"/>
                  <a:pt x="4933" y="13070"/>
                  <a:pt x="4990" y="13070"/>
                </a:cubicBezTo>
                <a:cubicBezTo>
                  <a:pt x="5168" y="13070"/>
                  <a:pt x="5233" y="12959"/>
                  <a:pt x="5233" y="12694"/>
                </a:cubicBezTo>
                <a:cubicBezTo>
                  <a:pt x="5239" y="12623"/>
                  <a:pt x="5239" y="12547"/>
                  <a:pt x="5150" y="12517"/>
                </a:cubicBezTo>
                <a:cubicBezTo>
                  <a:pt x="5137" y="12513"/>
                  <a:pt x="5125" y="12511"/>
                  <a:pt x="5114" y="12511"/>
                </a:cubicBezTo>
                <a:cubicBezTo>
                  <a:pt x="5059" y="12511"/>
                  <a:pt x="5025" y="12556"/>
                  <a:pt x="4990" y="12606"/>
                </a:cubicBezTo>
                <a:cubicBezTo>
                  <a:pt x="4949" y="12671"/>
                  <a:pt x="4896" y="12730"/>
                  <a:pt x="4825" y="12765"/>
                </a:cubicBezTo>
                <a:cubicBezTo>
                  <a:pt x="4777" y="12793"/>
                  <a:pt x="4737" y="12807"/>
                  <a:pt x="4704" y="12807"/>
                </a:cubicBezTo>
                <a:cubicBezTo>
                  <a:pt x="4637" y="12807"/>
                  <a:pt x="4598" y="12752"/>
                  <a:pt x="4582" y="12641"/>
                </a:cubicBezTo>
                <a:cubicBezTo>
                  <a:pt x="4553" y="12470"/>
                  <a:pt x="4612" y="12316"/>
                  <a:pt x="4700" y="12180"/>
                </a:cubicBezTo>
                <a:cubicBezTo>
                  <a:pt x="4893" y="11896"/>
                  <a:pt x="5165" y="11757"/>
                  <a:pt x="5473" y="11757"/>
                </a:cubicBezTo>
                <a:cubicBezTo>
                  <a:pt x="5543" y="11757"/>
                  <a:pt x="5615" y="11764"/>
                  <a:pt x="5688" y="11778"/>
                </a:cubicBezTo>
                <a:cubicBezTo>
                  <a:pt x="5989" y="11831"/>
                  <a:pt x="6255" y="11985"/>
                  <a:pt x="6380" y="12298"/>
                </a:cubicBezTo>
                <a:cubicBezTo>
                  <a:pt x="6451" y="12470"/>
                  <a:pt x="6468" y="12653"/>
                  <a:pt x="6504" y="12830"/>
                </a:cubicBezTo>
                <a:cubicBezTo>
                  <a:pt x="6610" y="13380"/>
                  <a:pt x="6504" y="13883"/>
                  <a:pt x="6161" y="14332"/>
                </a:cubicBezTo>
                <a:cubicBezTo>
                  <a:pt x="6096" y="14421"/>
                  <a:pt x="6013" y="14492"/>
                  <a:pt x="5924" y="14563"/>
                </a:cubicBezTo>
                <a:cubicBezTo>
                  <a:pt x="5700" y="14722"/>
                  <a:pt x="5440" y="14823"/>
                  <a:pt x="5179" y="14906"/>
                </a:cubicBezTo>
                <a:cubicBezTo>
                  <a:pt x="4819" y="15028"/>
                  <a:pt x="4460" y="15099"/>
                  <a:pt x="4100" y="15099"/>
                </a:cubicBezTo>
                <a:cubicBezTo>
                  <a:pt x="3734" y="15099"/>
                  <a:pt x="3368" y="15026"/>
                  <a:pt x="3004" y="14858"/>
                </a:cubicBezTo>
                <a:cubicBezTo>
                  <a:pt x="2950" y="14858"/>
                  <a:pt x="2903" y="14835"/>
                  <a:pt x="2879" y="14781"/>
                </a:cubicBezTo>
                <a:cubicBezTo>
                  <a:pt x="2850" y="14775"/>
                  <a:pt x="2826" y="14764"/>
                  <a:pt x="2814" y="14734"/>
                </a:cubicBezTo>
                <a:cubicBezTo>
                  <a:pt x="2619" y="14604"/>
                  <a:pt x="2619" y="14604"/>
                  <a:pt x="2726" y="14427"/>
                </a:cubicBezTo>
                <a:cubicBezTo>
                  <a:pt x="2738" y="14350"/>
                  <a:pt x="2785" y="14285"/>
                  <a:pt x="2832" y="14226"/>
                </a:cubicBezTo>
                <a:cubicBezTo>
                  <a:pt x="2838" y="14167"/>
                  <a:pt x="2862" y="14119"/>
                  <a:pt x="2915" y="14090"/>
                </a:cubicBezTo>
                <a:cubicBezTo>
                  <a:pt x="2933" y="14054"/>
                  <a:pt x="2945" y="14019"/>
                  <a:pt x="2962" y="13983"/>
                </a:cubicBezTo>
                <a:cubicBezTo>
                  <a:pt x="3252" y="13498"/>
                  <a:pt x="3483" y="12978"/>
                  <a:pt x="3684" y="12452"/>
                </a:cubicBezTo>
                <a:cubicBezTo>
                  <a:pt x="3755" y="12257"/>
                  <a:pt x="3808" y="12056"/>
                  <a:pt x="3914" y="11873"/>
                </a:cubicBezTo>
                <a:cubicBezTo>
                  <a:pt x="3914" y="11843"/>
                  <a:pt x="3920" y="11813"/>
                  <a:pt x="3944" y="11796"/>
                </a:cubicBezTo>
                <a:cubicBezTo>
                  <a:pt x="4015" y="11601"/>
                  <a:pt x="4080" y="11405"/>
                  <a:pt x="4151" y="11204"/>
                </a:cubicBezTo>
                <a:cubicBezTo>
                  <a:pt x="4151" y="11175"/>
                  <a:pt x="4151" y="11145"/>
                  <a:pt x="4174" y="11128"/>
                </a:cubicBezTo>
                <a:cubicBezTo>
                  <a:pt x="4298" y="10542"/>
                  <a:pt x="4375" y="9963"/>
                  <a:pt x="4233" y="9372"/>
                </a:cubicBezTo>
                <a:cubicBezTo>
                  <a:pt x="4216" y="9312"/>
                  <a:pt x="4198" y="9259"/>
                  <a:pt x="4180" y="9206"/>
                </a:cubicBezTo>
                <a:cubicBezTo>
                  <a:pt x="4139" y="9135"/>
                  <a:pt x="4092" y="9076"/>
                  <a:pt x="4056" y="9005"/>
                </a:cubicBezTo>
                <a:cubicBezTo>
                  <a:pt x="3944" y="8769"/>
                  <a:pt x="3784" y="8579"/>
                  <a:pt x="3589" y="8414"/>
                </a:cubicBezTo>
                <a:cubicBezTo>
                  <a:pt x="3447" y="8296"/>
                  <a:pt x="3447" y="8296"/>
                  <a:pt x="3542" y="8136"/>
                </a:cubicBezTo>
                <a:cubicBezTo>
                  <a:pt x="3559" y="8112"/>
                  <a:pt x="3571" y="8095"/>
                  <a:pt x="3583" y="8071"/>
                </a:cubicBezTo>
                <a:cubicBezTo>
                  <a:pt x="3961" y="7474"/>
                  <a:pt x="4180" y="6829"/>
                  <a:pt x="4263" y="6132"/>
                </a:cubicBezTo>
                <a:cubicBezTo>
                  <a:pt x="4293" y="5895"/>
                  <a:pt x="4263" y="5665"/>
                  <a:pt x="4263" y="5434"/>
                </a:cubicBezTo>
                <a:cubicBezTo>
                  <a:pt x="4233" y="5251"/>
                  <a:pt x="4210" y="5067"/>
                  <a:pt x="4180" y="4884"/>
                </a:cubicBezTo>
                <a:cubicBezTo>
                  <a:pt x="4080" y="4624"/>
                  <a:pt x="4080" y="4624"/>
                  <a:pt x="4334" y="4600"/>
                </a:cubicBezTo>
                <a:cubicBezTo>
                  <a:pt x="4381" y="4571"/>
                  <a:pt x="4440" y="4571"/>
                  <a:pt x="4494" y="4571"/>
                </a:cubicBezTo>
                <a:cubicBezTo>
                  <a:pt x="4512" y="4553"/>
                  <a:pt x="4533" y="4545"/>
                  <a:pt x="4555" y="4545"/>
                </a:cubicBezTo>
                <a:cubicBezTo>
                  <a:pt x="4562" y="4545"/>
                  <a:pt x="4569" y="4546"/>
                  <a:pt x="4576" y="4547"/>
                </a:cubicBezTo>
                <a:cubicBezTo>
                  <a:pt x="4612" y="4541"/>
                  <a:pt x="4653" y="4535"/>
                  <a:pt x="4689" y="4529"/>
                </a:cubicBezTo>
                <a:cubicBezTo>
                  <a:pt x="4716" y="4506"/>
                  <a:pt x="4747" y="4498"/>
                  <a:pt x="4779" y="4498"/>
                </a:cubicBezTo>
                <a:cubicBezTo>
                  <a:pt x="4788" y="4498"/>
                  <a:pt x="4798" y="4499"/>
                  <a:pt x="4807" y="4500"/>
                </a:cubicBezTo>
                <a:cubicBezTo>
                  <a:pt x="4890" y="4482"/>
                  <a:pt x="4967" y="4470"/>
                  <a:pt x="5043" y="4453"/>
                </a:cubicBezTo>
                <a:cubicBezTo>
                  <a:pt x="5156" y="4399"/>
                  <a:pt x="5280" y="4376"/>
                  <a:pt x="5398" y="4346"/>
                </a:cubicBezTo>
                <a:cubicBezTo>
                  <a:pt x="5422" y="4340"/>
                  <a:pt x="5451" y="4334"/>
                  <a:pt x="5475" y="4322"/>
                </a:cubicBezTo>
                <a:cubicBezTo>
                  <a:pt x="5489" y="4304"/>
                  <a:pt x="5509" y="4297"/>
                  <a:pt x="5531" y="4297"/>
                </a:cubicBezTo>
                <a:cubicBezTo>
                  <a:pt x="5538" y="4297"/>
                  <a:pt x="5545" y="4297"/>
                  <a:pt x="5552" y="4299"/>
                </a:cubicBezTo>
                <a:cubicBezTo>
                  <a:pt x="5670" y="4252"/>
                  <a:pt x="5782" y="4192"/>
                  <a:pt x="5907" y="4175"/>
                </a:cubicBezTo>
                <a:cubicBezTo>
                  <a:pt x="5942" y="4145"/>
                  <a:pt x="5983" y="4139"/>
                  <a:pt x="6025" y="4139"/>
                </a:cubicBezTo>
                <a:cubicBezTo>
                  <a:pt x="6114" y="4074"/>
                  <a:pt x="6226" y="4074"/>
                  <a:pt x="6326" y="4039"/>
                </a:cubicBezTo>
                <a:cubicBezTo>
                  <a:pt x="6451" y="3991"/>
                  <a:pt x="6575" y="3956"/>
                  <a:pt x="6687" y="3885"/>
                </a:cubicBezTo>
                <a:cubicBezTo>
                  <a:pt x="6764" y="3826"/>
                  <a:pt x="6841" y="3784"/>
                  <a:pt x="6929" y="3749"/>
                </a:cubicBezTo>
                <a:cubicBezTo>
                  <a:pt x="6935" y="3743"/>
                  <a:pt x="6947" y="3737"/>
                  <a:pt x="6959" y="3737"/>
                </a:cubicBezTo>
                <a:cubicBezTo>
                  <a:pt x="7093" y="3638"/>
                  <a:pt x="7156" y="3590"/>
                  <a:pt x="7215" y="3590"/>
                </a:cubicBezTo>
                <a:cubicBezTo>
                  <a:pt x="7269" y="3590"/>
                  <a:pt x="7319" y="3629"/>
                  <a:pt x="7414" y="3702"/>
                </a:cubicBezTo>
                <a:cubicBezTo>
                  <a:pt x="7491" y="3714"/>
                  <a:pt x="7538" y="3767"/>
                  <a:pt x="7615" y="3790"/>
                </a:cubicBezTo>
                <a:cubicBezTo>
                  <a:pt x="7924" y="3870"/>
                  <a:pt x="8235" y="3901"/>
                  <a:pt x="8546" y="3901"/>
                </a:cubicBezTo>
                <a:cubicBezTo>
                  <a:pt x="8766" y="3901"/>
                  <a:pt x="8986" y="3886"/>
                  <a:pt x="9206" y="3861"/>
                </a:cubicBezTo>
                <a:lnTo>
                  <a:pt x="9247" y="3861"/>
                </a:lnTo>
                <a:cubicBezTo>
                  <a:pt x="9324" y="3832"/>
                  <a:pt x="9401" y="3832"/>
                  <a:pt x="9484" y="3826"/>
                </a:cubicBezTo>
                <a:cubicBezTo>
                  <a:pt x="9608" y="3802"/>
                  <a:pt x="9732" y="3761"/>
                  <a:pt x="9862" y="3749"/>
                </a:cubicBezTo>
                <a:cubicBezTo>
                  <a:pt x="10045" y="3731"/>
                  <a:pt x="10205" y="3648"/>
                  <a:pt x="10376" y="3601"/>
                </a:cubicBezTo>
                <a:cubicBezTo>
                  <a:pt x="10506" y="3566"/>
                  <a:pt x="10636" y="3501"/>
                  <a:pt x="10767" y="3465"/>
                </a:cubicBezTo>
                <a:cubicBezTo>
                  <a:pt x="10802" y="3371"/>
                  <a:pt x="10891" y="3365"/>
                  <a:pt x="10968" y="3329"/>
                </a:cubicBezTo>
                <a:cubicBezTo>
                  <a:pt x="10985" y="3323"/>
                  <a:pt x="11009" y="3311"/>
                  <a:pt x="11027" y="3306"/>
                </a:cubicBezTo>
                <a:cubicBezTo>
                  <a:pt x="11115" y="3235"/>
                  <a:pt x="11216" y="3181"/>
                  <a:pt x="11328" y="3152"/>
                </a:cubicBezTo>
                <a:cubicBezTo>
                  <a:pt x="11346" y="3128"/>
                  <a:pt x="11376" y="3116"/>
                  <a:pt x="11405" y="3116"/>
                </a:cubicBezTo>
                <a:cubicBezTo>
                  <a:pt x="11464" y="3057"/>
                  <a:pt x="11529" y="3022"/>
                  <a:pt x="11600" y="2998"/>
                </a:cubicBezTo>
                <a:cubicBezTo>
                  <a:pt x="11624" y="2969"/>
                  <a:pt x="11653" y="2951"/>
                  <a:pt x="11689" y="2951"/>
                </a:cubicBezTo>
                <a:cubicBezTo>
                  <a:pt x="11730" y="2909"/>
                  <a:pt x="11778" y="2880"/>
                  <a:pt x="11831" y="2862"/>
                </a:cubicBezTo>
                <a:cubicBezTo>
                  <a:pt x="11854" y="2850"/>
                  <a:pt x="11884" y="2838"/>
                  <a:pt x="11908" y="2821"/>
                </a:cubicBezTo>
                <a:cubicBezTo>
                  <a:pt x="11967" y="2768"/>
                  <a:pt x="12032" y="2714"/>
                  <a:pt x="12115" y="2685"/>
                </a:cubicBezTo>
                <a:lnTo>
                  <a:pt x="12126" y="2673"/>
                </a:lnTo>
                <a:cubicBezTo>
                  <a:pt x="12215" y="2596"/>
                  <a:pt x="12316" y="2531"/>
                  <a:pt x="12428" y="2496"/>
                </a:cubicBezTo>
                <a:cubicBezTo>
                  <a:pt x="12428" y="2484"/>
                  <a:pt x="12434" y="2478"/>
                  <a:pt x="12446" y="2478"/>
                </a:cubicBezTo>
                <a:cubicBezTo>
                  <a:pt x="12475" y="2448"/>
                  <a:pt x="12505" y="2413"/>
                  <a:pt x="12540" y="2389"/>
                </a:cubicBezTo>
                <a:cubicBezTo>
                  <a:pt x="12919" y="2159"/>
                  <a:pt x="13303" y="1940"/>
                  <a:pt x="13729" y="1810"/>
                </a:cubicBezTo>
                <a:cubicBezTo>
                  <a:pt x="13977" y="1733"/>
                  <a:pt x="14231" y="1686"/>
                  <a:pt x="14468" y="1579"/>
                </a:cubicBezTo>
                <a:cubicBezTo>
                  <a:pt x="14486" y="1575"/>
                  <a:pt x="14503" y="1573"/>
                  <a:pt x="14519" y="1573"/>
                </a:cubicBezTo>
                <a:cubicBezTo>
                  <a:pt x="14595" y="1573"/>
                  <a:pt x="14643" y="1618"/>
                  <a:pt x="14692" y="1691"/>
                </a:cubicBezTo>
                <a:cubicBezTo>
                  <a:pt x="14935" y="2046"/>
                  <a:pt x="15029" y="2448"/>
                  <a:pt x="15088" y="2862"/>
                </a:cubicBezTo>
                <a:cubicBezTo>
                  <a:pt x="15106" y="2980"/>
                  <a:pt x="15083" y="3093"/>
                  <a:pt x="15035" y="3205"/>
                </a:cubicBezTo>
                <a:cubicBezTo>
                  <a:pt x="14923" y="3459"/>
                  <a:pt x="14763" y="3678"/>
                  <a:pt x="14586" y="3885"/>
                </a:cubicBezTo>
                <a:cubicBezTo>
                  <a:pt x="14367" y="4151"/>
                  <a:pt x="14089" y="4322"/>
                  <a:pt x="13735" y="4346"/>
                </a:cubicBezTo>
                <a:cubicBezTo>
                  <a:pt x="13599" y="4358"/>
                  <a:pt x="13463" y="4382"/>
                  <a:pt x="13327" y="4382"/>
                </a:cubicBezTo>
                <a:cubicBezTo>
                  <a:pt x="13126" y="4382"/>
                  <a:pt x="12919" y="4376"/>
                  <a:pt x="12789" y="4175"/>
                </a:cubicBezTo>
                <a:cubicBezTo>
                  <a:pt x="12706" y="4121"/>
                  <a:pt x="12682" y="4033"/>
                  <a:pt x="12664" y="3938"/>
                </a:cubicBezTo>
                <a:cubicBezTo>
                  <a:pt x="12605" y="3855"/>
                  <a:pt x="12570" y="3767"/>
                  <a:pt x="12623" y="3666"/>
                </a:cubicBezTo>
                <a:cubicBezTo>
                  <a:pt x="12629" y="3412"/>
                  <a:pt x="12700" y="3306"/>
                  <a:pt x="12895" y="3258"/>
                </a:cubicBezTo>
                <a:cubicBezTo>
                  <a:pt x="12907" y="3251"/>
                  <a:pt x="12918" y="3248"/>
                  <a:pt x="12930" y="3248"/>
                </a:cubicBezTo>
                <a:cubicBezTo>
                  <a:pt x="12947" y="3248"/>
                  <a:pt x="12963" y="3256"/>
                  <a:pt x="12978" y="3270"/>
                </a:cubicBezTo>
                <a:cubicBezTo>
                  <a:pt x="13055" y="3282"/>
                  <a:pt x="13102" y="3329"/>
                  <a:pt x="13131" y="3400"/>
                </a:cubicBezTo>
                <a:cubicBezTo>
                  <a:pt x="13179" y="3495"/>
                  <a:pt x="13078" y="3560"/>
                  <a:pt x="13061" y="3654"/>
                </a:cubicBezTo>
                <a:cubicBezTo>
                  <a:pt x="13089" y="3661"/>
                  <a:pt x="13116" y="3664"/>
                  <a:pt x="13142" y="3664"/>
                </a:cubicBezTo>
                <a:cubicBezTo>
                  <a:pt x="13282" y="3664"/>
                  <a:pt x="13398" y="3584"/>
                  <a:pt x="13528" y="3554"/>
                </a:cubicBezTo>
                <a:cubicBezTo>
                  <a:pt x="13539" y="3542"/>
                  <a:pt x="13551" y="3524"/>
                  <a:pt x="13563" y="3507"/>
                </a:cubicBezTo>
                <a:cubicBezTo>
                  <a:pt x="13604" y="3501"/>
                  <a:pt x="13634" y="3477"/>
                  <a:pt x="13652" y="3436"/>
                </a:cubicBezTo>
                <a:cubicBezTo>
                  <a:pt x="13681" y="3406"/>
                  <a:pt x="13711" y="3377"/>
                  <a:pt x="13740" y="3347"/>
                </a:cubicBezTo>
                <a:cubicBezTo>
                  <a:pt x="13782" y="3099"/>
                  <a:pt x="13705" y="2969"/>
                  <a:pt x="13474" y="2874"/>
                </a:cubicBezTo>
                <a:cubicBezTo>
                  <a:pt x="13386" y="2841"/>
                  <a:pt x="13297" y="2802"/>
                  <a:pt x="13195" y="2802"/>
                </a:cubicBezTo>
                <a:cubicBezTo>
                  <a:pt x="13187" y="2802"/>
                  <a:pt x="13180" y="2803"/>
                  <a:pt x="13173" y="2803"/>
                </a:cubicBezTo>
                <a:cubicBezTo>
                  <a:pt x="13148" y="2828"/>
                  <a:pt x="13121" y="2838"/>
                  <a:pt x="13092" y="2838"/>
                </a:cubicBezTo>
                <a:cubicBezTo>
                  <a:pt x="13080" y="2838"/>
                  <a:pt x="13067" y="2836"/>
                  <a:pt x="13055" y="2833"/>
                </a:cubicBezTo>
                <a:cubicBezTo>
                  <a:pt x="12954" y="2862"/>
                  <a:pt x="12854" y="2898"/>
                  <a:pt x="12753" y="2927"/>
                </a:cubicBezTo>
                <a:cubicBezTo>
                  <a:pt x="12724" y="2969"/>
                  <a:pt x="12676" y="2998"/>
                  <a:pt x="12629" y="3016"/>
                </a:cubicBezTo>
                <a:cubicBezTo>
                  <a:pt x="12617" y="3028"/>
                  <a:pt x="12605" y="3034"/>
                  <a:pt x="12599" y="3045"/>
                </a:cubicBezTo>
                <a:cubicBezTo>
                  <a:pt x="12540" y="3093"/>
                  <a:pt x="12487" y="3146"/>
                  <a:pt x="12434" y="3199"/>
                </a:cubicBezTo>
                <a:cubicBezTo>
                  <a:pt x="12422" y="3246"/>
                  <a:pt x="12398" y="3282"/>
                  <a:pt x="12363" y="3317"/>
                </a:cubicBezTo>
                <a:cubicBezTo>
                  <a:pt x="12322" y="3447"/>
                  <a:pt x="12274" y="3578"/>
                  <a:pt x="12233" y="3708"/>
                </a:cubicBezTo>
                <a:cubicBezTo>
                  <a:pt x="12227" y="3773"/>
                  <a:pt x="12239" y="3844"/>
                  <a:pt x="12197" y="3903"/>
                </a:cubicBezTo>
                <a:cubicBezTo>
                  <a:pt x="12191" y="3926"/>
                  <a:pt x="12191" y="3956"/>
                  <a:pt x="12191" y="3980"/>
                </a:cubicBezTo>
                <a:cubicBezTo>
                  <a:pt x="12227" y="4098"/>
                  <a:pt x="12251" y="4222"/>
                  <a:pt x="12310" y="4334"/>
                </a:cubicBezTo>
                <a:cubicBezTo>
                  <a:pt x="12351" y="4364"/>
                  <a:pt x="12381" y="4399"/>
                  <a:pt x="12392" y="4447"/>
                </a:cubicBezTo>
                <a:cubicBezTo>
                  <a:pt x="12416" y="4476"/>
                  <a:pt x="12440" y="4512"/>
                  <a:pt x="12463" y="4541"/>
                </a:cubicBezTo>
                <a:cubicBezTo>
                  <a:pt x="12505" y="4547"/>
                  <a:pt x="12528" y="4571"/>
                  <a:pt x="12546" y="4606"/>
                </a:cubicBezTo>
                <a:cubicBezTo>
                  <a:pt x="12706" y="4730"/>
                  <a:pt x="12865" y="4843"/>
                  <a:pt x="13061" y="4914"/>
                </a:cubicBezTo>
                <a:cubicBezTo>
                  <a:pt x="13137" y="4931"/>
                  <a:pt x="13214" y="4949"/>
                  <a:pt x="13291" y="4967"/>
                </a:cubicBezTo>
                <a:cubicBezTo>
                  <a:pt x="13445" y="4961"/>
                  <a:pt x="13604" y="4961"/>
                  <a:pt x="13758" y="4955"/>
                </a:cubicBezTo>
                <a:cubicBezTo>
                  <a:pt x="13778" y="4941"/>
                  <a:pt x="13801" y="4930"/>
                  <a:pt x="13825" y="4930"/>
                </a:cubicBezTo>
                <a:cubicBezTo>
                  <a:pt x="13831" y="4930"/>
                  <a:pt x="13836" y="4930"/>
                  <a:pt x="13841" y="4931"/>
                </a:cubicBezTo>
                <a:cubicBezTo>
                  <a:pt x="13965" y="4872"/>
                  <a:pt x="14095" y="4872"/>
                  <a:pt x="14231" y="4872"/>
                </a:cubicBezTo>
                <a:cubicBezTo>
                  <a:pt x="14592" y="4707"/>
                  <a:pt x="14893" y="4476"/>
                  <a:pt x="15071" y="4104"/>
                </a:cubicBezTo>
                <a:cubicBezTo>
                  <a:pt x="15201" y="3832"/>
                  <a:pt x="15242" y="3530"/>
                  <a:pt x="15254" y="3229"/>
                </a:cubicBezTo>
                <a:cubicBezTo>
                  <a:pt x="15272" y="2815"/>
                  <a:pt x="15195" y="2413"/>
                  <a:pt x="15041" y="2028"/>
                </a:cubicBezTo>
                <a:cubicBezTo>
                  <a:pt x="15000" y="1922"/>
                  <a:pt x="14947" y="1827"/>
                  <a:pt x="14893" y="1733"/>
                </a:cubicBezTo>
                <a:cubicBezTo>
                  <a:pt x="14858" y="1680"/>
                  <a:pt x="14805" y="1632"/>
                  <a:pt x="14811" y="1556"/>
                </a:cubicBezTo>
                <a:cubicBezTo>
                  <a:pt x="14917" y="1532"/>
                  <a:pt x="15029" y="1544"/>
                  <a:pt x="15136" y="1508"/>
                </a:cubicBezTo>
                <a:cubicBezTo>
                  <a:pt x="15252" y="1508"/>
                  <a:pt x="15368" y="1508"/>
                  <a:pt x="15484" y="1508"/>
                </a:cubicBezTo>
                <a:cubicBezTo>
                  <a:pt x="15717" y="1508"/>
                  <a:pt x="15948" y="1510"/>
                  <a:pt x="16176" y="1526"/>
                </a:cubicBezTo>
                <a:cubicBezTo>
                  <a:pt x="16490" y="1544"/>
                  <a:pt x="16797" y="1597"/>
                  <a:pt x="17087" y="1733"/>
                </a:cubicBezTo>
                <a:cubicBezTo>
                  <a:pt x="17270" y="1810"/>
                  <a:pt x="17400" y="1946"/>
                  <a:pt x="17513" y="2099"/>
                </a:cubicBezTo>
                <a:cubicBezTo>
                  <a:pt x="17578" y="2182"/>
                  <a:pt x="17637" y="2271"/>
                  <a:pt x="17696" y="2354"/>
                </a:cubicBezTo>
                <a:cubicBezTo>
                  <a:pt x="17861" y="2567"/>
                  <a:pt x="17968" y="2809"/>
                  <a:pt x="17997" y="3075"/>
                </a:cubicBezTo>
                <a:cubicBezTo>
                  <a:pt x="18003" y="3105"/>
                  <a:pt x="18009" y="3128"/>
                  <a:pt x="18015" y="3152"/>
                </a:cubicBezTo>
                <a:cubicBezTo>
                  <a:pt x="18045" y="3205"/>
                  <a:pt x="18045" y="3258"/>
                  <a:pt x="18033" y="3311"/>
                </a:cubicBezTo>
                <a:cubicBezTo>
                  <a:pt x="18033" y="3341"/>
                  <a:pt x="18033" y="3365"/>
                  <a:pt x="18033" y="3388"/>
                </a:cubicBezTo>
                <a:cubicBezTo>
                  <a:pt x="18045" y="3483"/>
                  <a:pt x="18056" y="3578"/>
                  <a:pt x="18015" y="3666"/>
                </a:cubicBezTo>
                <a:cubicBezTo>
                  <a:pt x="18009" y="3767"/>
                  <a:pt x="17974" y="3861"/>
                  <a:pt x="17932" y="3950"/>
                </a:cubicBezTo>
                <a:cubicBezTo>
                  <a:pt x="17912" y="4001"/>
                  <a:pt x="17878" y="4035"/>
                  <a:pt x="17822" y="4035"/>
                </a:cubicBezTo>
                <a:cubicBezTo>
                  <a:pt x="17814" y="4035"/>
                  <a:pt x="17806" y="4034"/>
                  <a:pt x="17796" y="4033"/>
                </a:cubicBezTo>
                <a:cubicBezTo>
                  <a:pt x="17699" y="4022"/>
                  <a:pt x="17603" y="4017"/>
                  <a:pt x="17506" y="4017"/>
                </a:cubicBezTo>
                <a:cubicBezTo>
                  <a:pt x="17233" y="4017"/>
                  <a:pt x="16962" y="4056"/>
                  <a:pt x="16691" y="4104"/>
                </a:cubicBezTo>
                <a:cubicBezTo>
                  <a:pt x="16212" y="4181"/>
                  <a:pt x="15757" y="4340"/>
                  <a:pt x="15343" y="4606"/>
                </a:cubicBezTo>
                <a:cubicBezTo>
                  <a:pt x="15236" y="4707"/>
                  <a:pt x="15148" y="4843"/>
                  <a:pt x="15023" y="4931"/>
                </a:cubicBezTo>
                <a:cubicBezTo>
                  <a:pt x="14935" y="5091"/>
                  <a:pt x="14840" y="5245"/>
                  <a:pt x="14817" y="5434"/>
                </a:cubicBezTo>
                <a:cubicBezTo>
                  <a:pt x="14805" y="5582"/>
                  <a:pt x="14840" y="5718"/>
                  <a:pt x="14870" y="5860"/>
                </a:cubicBezTo>
                <a:cubicBezTo>
                  <a:pt x="14899" y="5883"/>
                  <a:pt x="14905" y="5907"/>
                  <a:pt x="14911" y="5937"/>
                </a:cubicBezTo>
                <a:cubicBezTo>
                  <a:pt x="15071" y="6203"/>
                  <a:pt x="15313" y="6333"/>
                  <a:pt x="15603" y="6392"/>
                </a:cubicBezTo>
                <a:cubicBezTo>
                  <a:pt x="15612" y="6390"/>
                  <a:pt x="15620" y="6390"/>
                  <a:pt x="15627" y="6390"/>
                </a:cubicBezTo>
                <a:cubicBezTo>
                  <a:pt x="15650" y="6390"/>
                  <a:pt x="15668" y="6396"/>
                  <a:pt x="15686" y="6410"/>
                </a:cubicBezTo>
                <a:cubicBezTo>
                  <a:pt x="15693" y="6410"/>
                  <a:pt x="15701" y="6410"/>
                  <a:pt x="15708" y="6410"/>
                </a:cubicBezTo>
                <a:cubicBezTo>
                  <a:pt x="16201" y="6410"/>
                  <a:pt x="16613" y="6221"/>
                  <a:pt x="16945" y="5866"/>
                </a:cubicBezTo>
                <a:cubicBezTo>
                  <a:pt x="17034" y="5771"/>
                  <a:pt x="17134" y="5688"/>
                  <a:pt x="17211" y="5588"/>
                </a:cubicBezTo>
                <a:cubicBezTo>
                  <a:pt x="17223" y="5564"/>
                  <a:pt x="17229" y="5540"/>
                  <a:pt x="17246" y="5517"/>
                </a:cubicBezTo>
                <a:cubicBezTo>
                  <a:pt x="17583" y="5138"/>
                  <a:pt x="17861" y="4730"/>
                  <a:pt x="18021" y="4246"/>
                </a:cubicBezTo>
                <a:cubicBezTo>
                  <a:pt x="18042" y="4181"/>
                  <a:pt x="18082" y="4148"/>
                  <a:pt x="18136" y="4148"/>
                </a:cubicBezTo>
                <a:cubicBezTo>
                  <a:pt x="18157" y="4148"/>
                  <a:pt x="18180" y="4153"/>
                  <a:pt x="18204" y="4163"/>
                </a:cubicBezTo>
                <a:cubicBezTo>
                  <a:pt x="18231" y="4162"/>
                  <a:pt x="18258" y="4162"/>
                  <a:pt x="18284" y="4162"/>
                </a:cubicBezTo>
                <a:cubicBezTo>
                  <a:pt x="18465" y="4162"/>
                  <a:pt x="18644" y="4178"/>
                  <a:pt x="18819" y="4204"/>
                </a:cubicBezTo>
                <a:cubicBezTo>
                  <a:pt x="19002" y="4222"/>
                  <a:pt x="19180" y="4228"/>
                  <a:pt x="19363" y="4246"/>
                </a:cubicBezTo>
                <a:cubicBezTo>
                  <a:pt x="19405" y="4246"/>
                  <a:pt x="19452" y="4257"/>
                  <a:pt x="19493" y="4263"/>
                </a:cubicBezTo>
                <a:cubicBezTo>
                  <a:pt x="19765" y="4257"/>
                  <a:pt x="20031" y="4263"/>
                  <a:pt x="20297" y="4246"/>
                </a:cubicBezTo>
                <a:cubicBezTo>
                  <a:pt x="20776" y="4216"/>
                  <a:pt x="21243" y="4127"/>
                  <a:pt x="21698" y="3980"/>
                </a:cubicBezTo>
                <a:cubicBezTo>
                  <a:pt x="21716" y="3956"/>
                  <a:pt x="21740" y="3938"/>
                  <a:pt x="21775" y="3938"/>
                </a:cubicBezTo>
                <a:cubicBezTo>
                  <a:pt x="21793" y="3915"/>
                  <a:pt x="21823" y="3903"/>
                  <a:pt x="21852" y="3897"/>
                </a:cubicBezTo>
                <a:cubicBezTo>
                  <a:pt x="21882" y="3844"/>
                  <a:pt x="21941" y="3826"/>
                  <a:pt x="21988" y="3790"/>
                </a:cubicBezTo>
                <a:cubicBezTo>
                  <a:pt x="22136" y="3660"/>
                  <a:pt x="22272" y="3518"/>
                  <a:pt x="22325" y="3311"/>
                </a:cubicBezTo>
                <a:cubicBezTo>
                  <a:pt x="22307" y="3211"/>
                  <a:pt x="22361" y="3116"/>
                  <a:pt x="22337" y="3010"/>
                </a:cubicBezTo>
                <a:cubicBezTo>
                  <a:pt x="22278" y="2762"/>
                  <a:pt x="22171" y="2555"/>
                  <a:pt x="21988" y="2377"/>
                </a:cubicBezTo>
                <a:cubicBezTo>
                  <a:pt x="21809" y="2250"/>
                  <a:pt x="21624" y="2123"/>
                  <a:pt x="21389" y="2123"/>
                </a:cubicBezTo>
                <a:cubicBezTo>
                  <a:pt x="21384" y="2123"/>
                  <a:pt x="21379" y="2123"/>
                  <a:pt x="21373" y="2123"/>
                </a:cubicBezTo>
                <a:cubicBezTo>
                  <a:pt x="21149" y="2129"/>
                  <a:pt x="20918" y="2105"/>
                  <a:pt x="20711" y="2235"/>
                </a:cubicBezTo>
                <a:cubicBezTo>
                  <a:pt x="20676" y="2259"/>
                  <a:pt x="20622" y="2253"/>
                  <a:pt x="20575" y="2259"/>
                </a:cubicBezTo>
                <a:cubicBezTo>
                  <a:pt x="20510" y="2306"/>
                  <a:pt x="20439" y="2354"/>
                  <a:pt x="20356" y="2365"/>
                </a:cubicBezTo>
                <a:cubicBezTo>
                  <a:pt x="20067" y="2537"/>
                  <a:pt x="19836" y="2768"/>
                  <a:pt x="19688" y="3075"/>
                </a:cubicBezTo>
                <a:cubicBezTo>
                  <a:pt x="19671" y="3205"/>
                  <a:pt x="19629" y="3341"/>
                  <a:pt x="19700" y="3465"/>
                </a:cubicBezTo>
                <a:cubicBezTo>
                  <a:pt x="19712" y="3489"/>
                  <a:pt x="19730" y="3507"/>
                  <a:pt x="19742" y="3530"/>
                </a:cubicBezTo>
                <a:cubicBezTo>
                  <a:pt x="19871" y="3780"/>
                  <a:pt x="19958" y="3838"/>
                  <a:pt x="20112" y="3838"/>
                </a:cubicBezTo>
                <a:cubicBezTo>
                  <a:pt x="20183" y="3838"/>
                  <a:pt x="20269" y="3825"/>
                  <a:pt x="20380" y="3814"/>
                </a:cubicBezTo>
                <a:cubicBezTo>
                  <a:pt x="20457" y="3808"/>
                  <a:pt x="20504" y="3708"/>
                  <a:pt x="20593" y="3702"/>
                </a:cubicBezTo>
                <a:cubicBezTo>
                  <a:pt x="20605" y="3690"/>
                  <a:pt x="20617" y="3678"/>
                  <a:pt x="20628" y="3666"/>
                </a:cubicBezTo>
                <a:cubicBezTo>
                  <a:pt x="20634" y="3542"/>
                  <a:pt x="20522" y="3465"/>
                  <a:pt x="20504" y="3353"/>
                </a:cubicBezTo>
                <a:cubicBezTo>
                  <a:pt x="20463" y="3294"/>
                  <a:pt x="20427" y="3223"/>
                  <a:pt x="20404" y="3152"/>
                </a:cubicBezTo>
                <a:cubicBezTo>
                  <a:pt x="20380" y="3145"/>
                  <a:pt x="20358" y="3141"/>
                  <a:pt x="20337" y="3141"/>
                </a:cubicBezTo>
                <a:cubicBezTo>
                  <a:pt x="20291" y="3141"/>
                  <a:pt x="20251" y="3160"/>
                  <a:pt x="20214" y="3205"/>
                </a:cubicBezTo>
                <a:cubicBezTo>
                  <a:pt x="20144" y="3288"/>
                  <a:pt x="20043" y="3323"/>
                  <a:pt x="19937" y="3329"/>
                </a:cubicBezTo>
                <a:cubicBezTo>
                  <a:pt x="19883" y="3329"/>
                  <a:pt x="19830" y="3300"/>
                  <a:pt x="19866" y="3235"/>
                </a:cubicBezTo>
                <a:cubicBezTo>
                  <a:pt x="19925" y="3134"/>
                  <a:pt x="19948" y="3010"/>
                  <a:pt x="20055" y="2945"/>
                </a:cubicBezTo>
                <a:cubicBezTo>
                  <a:pt x="20386" y="2531"/>
                  <a:pt x="20743" y="2377"/>
                  <a:pt x="21140" y="2377"/>
                </a:cubicBezTo>
                <a:cubicBezTo>
                  <a:pt x="21282" y="2377"/>
                  <a:pt x="21428" y="2396"/>
                  <a:pt x="21580" y="2431"/>
                </a:cubicBezTo>
                <a:cubicBezTo>
                  <a:pt x="21811" y="2484"/>
                  <a:pt x="21982" y="2637"/>
                  <a:pt x="22053" y="2880"/>
                </a:cubicBezTo>
                <a:cubicBezTo>
                  <a:pt x="22083" y="2915"/>
                  <a:pt x="22089" y="2957"/>
                  <a:pt x="22083" y="2998"/>
                </a:cubicBezTo>
                <a:cubicBezTo>
                  <a:pt x="22089" y="3075"/>
                  <a:pt x="22089" y="3158"/>
                  <a:pt x="22077" y="3235"/>
                </a:cubicBezTo>
                <a:cubicBezTo>
                  <a:pt x="22077" y="3294"/>
                  <a:pt x="22071" y="3359"/>
                  <a:pt x="22018" y="3400"/>
                </a:cubicBezTo>
                <a:cubicBezTo>
                  <a:pt x="21929" y="3601"/>
                  <a:pt x="21775" y="3731"/>
                  <a:pt x="21580" y="3826"/>
                </a:cubicBezTo>
                <a:cubicBezTo>
                  <a:pt x="21533" y="3891"/>
                  <a:pt x="21468" y="3926"/>
                  <a:pt x="21379" y="3926"/>
                </a:cubicBezTo>
                <a:cubicBezTo>
                  <a:pt x="21255" y="3980"/>
                  <a:pt x="21125" y="4009"/>
                  <a:pt x="20989" y="4027"/>
                </a:cubicBezTo>
                <a:cubicBezTo>
                  <a:pt x="20924" y="4065"/>
                  <a:pt x="20854" y="4093"/>
                  <a:pt x="20775" y="4093"/>
                </a:cubicBezTo>
                <a:cubicBezTo>
                  <a:pt x="20768" y="4093"/>
                  <a:pt x="20760" y="4092"/>
                  <a:pt x="20753" y="4092"/>
                </a:cubicBezTo>
                <a:cubicBezTo>
                  <a:pt x="20729" y="4098"/>
                  <a:pt x="20699" y="4098"/>
                  <a:pt x="20676" y="4104"/>
                </a:cubicBezTo>
                <a:cubicBezTo>
                  <a:pt x="20658" y="4117"/>
                  <a:pt x="20637" y="4124"/>
                  <a:pt x="20615" y="4124"/>
                </a:cubicBezTo>
                <a:cubicBezTo>
                  <a:pt x="20608" y="4124"/>
                  <a:pt x="20600" y="4123"/>
                  <a:pt x="20593" y="4121"/>
                </a:cubicBezTo>
                <a:cubicBezTo>
                  <a:pt x="20464" y="4138"/>
                  <a:pt x="20335" y="4144"/>
                  <a:pt x="20206" y="4144"/>
                </a:cubicBezTo>
                <a:cubicBezTo>
                  <a:pt x="20021" y="4144"/>
                  <a:pt x="19837" y="4133"/>
                  <a:pt x="19653" y="4133"/>
                </a:cubicBezTo>
                <a:cubicBezTo>
                  <a:pt x="19635" y="4137"/>
                  <a:pt x="19617" y="4138"/>
                  <a:pt x="19598" y="4138"/>
                </a:cubicBezTo>
                <a:cubicBezTo>
                  <a:pt x="19551" y="4138"/>
                  <a:pt x="19505" y="4128"/>
                  <a:pt x="19458" y="4116"/>
                </a:cubicBezTo>
                <a:cubicBezTo>
                  <a:pt x="19416" y="4121"/>
                  <a:pt x="19381" y="4121"/>
                  <a:pt x="19339" y="4121"/>
                </a:cubicBezTo>
                <a:cubicBezTo>
                  <a:pt x="19325" y="4120"/>
                  <a:pt x="19310" y="4120"/>
                  <a:pt x="19295" y="4120"/>
                </a:cubicBezTo>
                <a:cubicBezTo>
                  <a:pt x="19264" y="4120"/>
                  <a:pt x="19234" y="4121"/>
                  <a:pt x="19203" y="4121"/>
                </a:cubicBezTo>
                <a:cubicBezTo>
                  <a:pt x="19156" y="4121"/>
                  <a:pt x="19109" y="4119"/>
                  <a:pt x="19062" y="4104"/>
                </a:cubicBezTo>
                <a:cubicBezTo>
                  <a:pt x="19008" y="4098"/>
                  <a:pt x="18961" y="4098"/>
                  <a:pt x="18908" y="4092"/>
                </a:cubicBezTo>
                <a:cubicBezTo>
                  <a:pt x="18873" y="4089"/>
                  <a:pt x="18839" y="4089"/>
                  <a:pt x="18804" y="4089"/>
                </a:cubicBezTo>
                <a:cubicBezTo>
                  <a:pt x="18772" y="4089"/>
                  <a:pt x="18739" y="4089"/>
                  <a:pt x="18707" y="4089"/>
                </a:cubicBezTo>
                <a:cubicBezTo>
                  <a:pt x="18615" y="4089"/>
                  <a:pt x="18524" y="4085"/>
                  <a:pt x="18435" y="4051"/>
                </a:cubicBezTo>
                <a:lnTo>
                  <a:pt x="18281" y="4051"/>
                </a:lnTo>
                <a:cubicBezTo>
                  <a:pt x="18257" y="4051"/>
                  <a:pt x="18237" y="4052"/>
                  <a:pt x="18220" y="4052"/>
                </a:cubicBezTo>
                <a:cubicBezTo>
                  <a:pt x="18127" y="4052"/>
                  <a:pt x="18128" y="4033"/>
                  <a:pt x="18163" y="3938"/>
                </a:cubicBezTo>
                <a:cubicBezTo>
                  <a:pt x="18163" y="3897"/>
                  <a:pt x="18175" y="3855"/>
                  <a:pt x="18198" y="3820"/>
                </a:cubicBezTo>
                <a:cubicBezTo>
                  <a:pt x="18198" y="3737"/>
                  <a:pt x="18234" y="3666"/>
                  <a:pt x="18252" y="3583"/>
                </a:cubicBezTo>
                <a:cubicBezTo>
                  <a:pt x="18258" y="3241"/>
                  <a:pt x="18281" y="2898"/>
                  <a:pt x="18151" y="2572"/>
                </a:cubicBezTo>
                <a:cubicBezTo>
                  <a:pt x="18110" y="2525"/>
                  <a:pt x="18086" y="2472"/>
                  <a:pt x="18080" y="2413"/>
                </a:cubicBezTo>
                <a:cubicBezTo>
                  <a:pt x="17956" y="2159"/>
                  <a:pt x="17761" y="1975"/>
                  <a:pt x="17524" y="1827"/>
                </a:cubicBezTo>
                <a:cubicBezTo>
                  <a:pt x="17465" y="1792"/>
                  <a:pt x="17424" y="1745"/>
                  <a:pt x="17377" y="1697"/>
                </a:cubicBezTo>
                <a:cubicBezTo>
                  <a:pt x="17341" y="1697"/>
                  <a:pt x="17317" y="1686"/>
                  <a:pt x="17300" y="1662"/>
                </a:cubicBezTo>
                <a:cubicBezTo>
                  <a:pt x="17264" y="1656"/>
                  <a:pt x="17241" y="1650"/>
                  <a:pt x="17217" y="1626"/>
                </a:cubicBezTo>
                <a:cubicBezTo>
                  <a:pt x="17128" y="1626"/>
                  <a:pt x="17057" y="1573"/>
                  <a:pt x="16975" y="1556"/>
                </a:cubicBezTo>
                <a:cubicBezTo>
                  <a:pt x="16572" y="1445"/>
                  <a:pt x="16165" y="1406"/>
                  <a:pt x="15754" y="1406"/>
                </a:cubicBezTo>
                <a:cubicBezTo>
                  <a:pt x="15549" y="1406"/>
                  <a:pt x="15343" y="1416"/>
                  <a:pt x="15136" y="1431"/>
                </a:cubicBezTo>
                <a:cubicBezTo>
                  <a:pt x="15112" y="1425"/>
                  <a:pt x="15083" y="1425"/>
                  <a:pt x="15059" y="1420"/>
                </a:cubicBezTo>
                <a:cubicBezTo>
                  <a:pt x="14994" y="1425"/>
                  <a:pt x="14929" y="1431"/>
                  <a:pt x="14864" y="1437"/>
                </a:cubicBezTo>
                <a:cubicBezTo>
                  <a:pt x="14837" y="1447"/>
                  <a:pt x="14812" y="1452"/>
                  <a:pt x="14791" y="1452"/>
                </a:cubicBezTo>
                <a:cubicBezTo>
                  <a:pt x="14709" y="1452"/>
                  <a:pt x="14663" y="1388"/>
                  <a:pt x="14621" y="1313"/>
                </a:cubicBezTo>
                <a:cubicBezTo>
                  <a:pt x="14574" y="1284"/>
                  <a:pt x="14556" y="1242"/>
                  <a:pt x="14545" y="1195"/>
                </a:cubicBezTo>
                <a:cubicBezTo>
                  <a:pt x="14379" y="1012"/>
                  <a:pt x="14213" y="840"/>
                  <a:pt x="14024" y="686"/>
                </a:cubicBezTo>
                <a:cubicBezTo>
                  <a:pt x="13947" y="633"/>
                  <a:pt x="13876" y="580"/>
                  <a:pt x="13800" y="521"/>
                </a:cubicBezTo>
                <a:cubicBezTo>
                  <a:pt x="13699" y="503"/>
                  <a:pt x="13616" y="450"/>
                  <a:pt x="13551" y="373"/>
                </a:cubicBezTo>
                <a:cubicBezTo>
                  <a:pt x="13321" y="296"/>
                  <a:pt x="13084" y="219"/>
                  <a:pt x="12854" y="142"/>
                </a:cubicBezTo>
                <a:cubicBezTo>
                  <a:pt x="12806" y="128"/>
                  <a:pt x="12758" y="95"/>
                  <a:pt x="12707" y="95"/>
                </a:cubicBezTo>
                <a:cubicBezTo>
                  <a:pt x="12695" y="95"/>
                  <a:pt x="12683" y="96"/>
                  <a:pt x="12670" y="101"/>
                </a:cubicBezTo>
                <a:cubicBezTo>
                  <a:pt x="12670" y="107"/>
                  <a:pt x="12670" y="107"/>
                  <a:pt x="12670" y="107"/>
                </a:cubicBezTo>
                <a:cubicBezTo>
                  <a:pt x="12664" y="101"/>
                  <a:pt x="12659" y="101"/>
                  <a:pt x="12653" y="101"/>
                </a:cubicBezTo>
                <a:cubicBezTo>
                  <a:pt x="12564" y="60"/>
                  <a:pt x="12469" y="48"/>
                  <a:pt x="12369" y="48"/>
                </a:cubicBezTo>
                <a:cubicBezTo>
                  <a:pt x="12256" y="42"/>
                  <a:pt x="12150" y="30"/>
                  <a:pt x="12038" y="24"/>
                </a:cubicBezTo>
                <a:cubicBezTo>
                  <a:pt x="11979" y="33"/>
                  <a:pt x="11924" y="41"/>
                  <a:pt x="11867" y="41"/>
                </a:cubicBezTo>
                <a:cubicBezTo>
                  <a:pt x="11843" y="41"/>
                  <a:pt x="11820" y="39"/>
                  <a:pt x="11795" y="36"/>
                </a:cubicBezTo>
                <a:cubicBezTo>
                  <a:pt x="11476" y="72"/>
                  <a:pt x="11157" y="107"/>
                  <a:pt x="10843" y="166"/>
                </a:cubicBezTo>
                <a:cubicBezTo>
                  <a:pt x="10778" y="184"/>
                  <a:pt x="10702" y="178"/>
                  <a:pt x="10648" y="237"/>
                </a:cubicBezTo>
                <a:cubicBezTo>
                  <a:pt x="10636" y="231"/>
                  <a:pt x="10631" y="231"/>
                  <a:pt x="10613" y="231"/>
                </a:cubicBezTo>
                <a:cubicBezTo>
                  <a:pt x="10536" y="249"/>
                  <a:pt x="10459" y="278"/>
                  <a:pt x="10376" y="308"/>
                </a:cubicBezTo>
                <a:cubicBezTo>
                  <a:pt x="10353" y="320"/>
                  <a:pt x="10329" y="326"/>
                  <a:pt x="10305" y="338"/>
                </a:cubicBezTo>
                <a:cubicBezTo>
                  <a:pt x="10264" y="355"/>
                  <a:pt x="10217" y="367"/>
                  <a:pt x="10187" y="391"/>
                </a:cubicBezTo>
                <a:cubicBezTo>
                  <a:pt x="10175" y="397"/>
                  <a:pt x="10169" y="403"/>
                  <a:pt x="10169" y="409"/>
                </a:cubicBezTo>
                <a:cubicBezTo>
                  <a:pt x="10160" y="404"/>
                  <a:pt x="10151" y="402"/>
                  <a:pt x="10142" y="402"/>
                </a:cubicBezTo>
                <a:cubicBezTo>
                  <a:pt x="10104" y="402"/>
                  <a:pt x="10067" y="436"/>
                  <a:pt x="10033" y="450"/>
                </a:cubicBezTo>
                <a:cubicBezTo>
                  <a:pt x="9945" y="474"/>
                  <a:pt x="9862" y="509"/>
                  <a:pt x="9785" y="556"/>
                </a:cubicBezTo>
                <a:cubicBezTo>
                  <a:pt x="9744" y="562"/>
                  <a:pt x="9708" y="574"/>
                  <a:pt x="9679" y="604"/>
                </a:cubicBezTo>
                <a:cubicBezTo>
                  <a:pt x="9667" y="604"/>
                  <a:pt x="9649" y="598"/>
                  <a:pt x="9637" y="598"/>
                </a:cubicBezTo>
                <a:cubicBezTo>
                  <a:pt x="9620" y="621"/>
                  <a:pt x="9590" y="639"/>
                  <a:pt x="9560" y="639"/>
                </a:cubicBezTo>
                <a:cubicBezTo>
                  <a:pt x="9513" y="669"/>
                  <a:pt x="9472" y="692"/>
                  <a:pt x="9424" y="722"/>
                </a:cubicBezTo>
                <a:cubicBezTo>
                  <a:pt x="9407" y="728"/>
                  <a:pt x="9395" y="734"/>
                  <a:pt x="9389" y="757"/>
                </a:cubicBezTo>
                <a:cubicBezTo>
                  <a:pt x="9383" y="755"/>
                  <a:pt x="9377" y="754"/>
                  <a:pt x="9371" y="754"/>
                </a:cubicBezTo>
                <a:cubicBezTo>
                  <a:pt x="9346" y="754"/>
                  <a:pt x="9318" y="771"/>
                  <a:pt x="9294" y="781"/>
                </a:cubicBezTo>
                <a:lnTo>
                  <a:pt x="9288" y="781"/>
                </a:lnTo>
                <a:cubicBezTo>
                  <a:pt x="9229" y="799"/>
                  <a:pt x="9170" y="805"/>
                  <a:pt x="9152" y="876"/>
                </a:cubicBezTo>
                <a:cubicBezTo>
                  <a:pt x="9143" y="873"/>
                  <a:pt x="9133" y="873"/>
                  <a:pt x="9124" y="873"/>
                </a:cubicBezTo>
                <a:cubicBezTo>
                  <a:pt x="9056" y="873"/>
                  <a:pt x="9002" y="924"/>
                  <a:pt x="8940" y="935"/>
                </a:cubicBezTo>
                <a:cubicBezTo>
                  <a:pt x="8839" y="976"/>
                  <a:pt x="8750" y="1041"/>
                  <a:pt x="8644" y="1059"/>
                </a:cubicBezTo>
                <a:cubicBezTo>
                  <a:pt x="8614" y="994"/>
                  <a:pt x="8609" y="935"/>
                  <a:pt x="8614" y="881"/>
                </a:cubicBezTo>
                <a:cubicBezTo>
                  <a:pt x="8573" y="793"/>
                  <a:pt x="8585" y="698"/>
                  <a:pt x="8573" y="604"/>
                </a:cubicBezTo>
                <a:cubicBezTo>
                  <a:pt x="8538" y="574"/>
                  <a:pt x="8526" y="527"/>
                  <a:pt x="8520" y="485"/>
                </a:cubicBezTo>
                <a:cubicBezTo>
                  <a:pt x="8473" y="273"/>
                  <a:pt x="8348" y="131"/>
                  <a:pt x="8153" y="48"/>
                </a:cubicBezTo>
                <a:cubicBezTo>
                  <a:pt x="8136" y="42"/>
                  <a:pt x="8124" y="24"/>
                  <a:pt x="8106" y="12"/>
                </a:cubicBezTo>
                <a:cubicBezTo>
                  <a:pt x="8065" y="4"/>
                  <a:pt x="8025" y="0"/>
                  <a:pt x="79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24"/>
          <p:cNvSpPr/>
          <p:nvPr/>
        </p:nvSpPr>
        <p:spPr>
          <a:xfrm rot="10800000" flipH="1">
            <a:off x="579303" y="3787350"/>
            <a:ext cx="876495" cy="956654"/>
          </a:xfrm>
          <a:custGeom>
            <a:avLst/>
            <a:gdLst/>
            <a:ahLst/>
            <a:cxnLst/>
            <a:rect l="l" t="t" r="r" b="b"/>
            <a:pathLst>
              <a:path w="22361" h="24406" extrusionOk="0">
                <a:moveTo>
                  <a:pt x="8411" y="807"/>
                </a:moveTo>
                <a:cubicBezTo>
                  <a:pt x="8423" y="807"/>
                  <a:pt x="8436" y="811"/>
                  <a:pt x="8443" y="822"/>
                </a:cubicBezTo>
                <a:cubicBezTo>
                  <a:pt x="8449" y="852"/>
                  <a:pt x="8425" y="870"/>
                  <a:pt x="8402" y="870"/>
                </a:cubicBezTo>
                <a:cubicBezTo>
                  <a:pt x="8397" y="871"/>
                  <a:pt x="8393" y="872"/>
                  <a:pt x="8388" y="872"/>
                </a:cubicBezTo>
                <a:cubicBezTo>
                  <a:pt x="8375" y="872"/>
                  <a:pt x="8363" y="865"/>
                  <a:pt x="8354" y="852"/>
                </a:cubicBezTo>
                <a:cubicBezTo>
                  <a:pt x="8354" y="828"/>
                  <a:pt x="8372" y="816"/>
                  <a:pt x="8390" y="811"/>
                </a:cubicBezTo>
                <a:cubicBezTo>
                  <a:pt x="8396" y="808"/>
                  <a:pt x="8404" y="807"/>
                  <a:pt x="8411" y="807"/>
                </a:cubicBezTo>
                <a:close/>
                <a:moveTo>
                  <a:pt x="8439" y="1395"/>
                </a:moveTo>
                <a:cubicBezTo>
                  <a:pt x="8451" y="1395"/>
                  <a:pt x="8464" y="1399"/>
                  <a:pt x="8478" y="1408"/>
                </a:cubicBezTo>
                <a:cubicBezTo>
                  <a:pt x="8484" y="1408"/>
                  <a:pt x="8490" y="1431"/>
                  <a:pt x="8484" y="1437"/>
                </a:cubicBezTo>
                <a:cubicBezTo>
                  <a:pt x="8467" y="1454"/>
                  <a:pt x="8448" y="1464"/>
                  <a:pt x="8424" y="1464"/>
                </a:cubicBezTo>
                <a:cubicBezTo>
                  <a:pt x="8407" y="1464"/>
                  <a:pt x="8388" y="1459"/>
                  <a:pt x="8366" y="1449"/>
                </a:cubicBezTo>
                <a:cubicBezTo>
                  <a:pt x="8387" y="1416"/>
                  <a:pt x="8410" y="1395"/>
                  <a:pt x="8439" y="1395"/>
                </a:cubicBezTo>
                <a:close/>
                <a:moveTo>
                  <a:pt x="8313" y="1709"/>
                </a:moveTo>
                <a:cubicBezTo>
                  <a:pt x="8331" y="1709"/>
                  <a:pt x="8354" y="1715"/>
                  <a:pt x="8348" y="1739"/>
                </a:cubicBezTo>
                <a:cubicBezTo>
                  <a:pt x="8348" y="1762"/>
                  <a:pt x="8325" y="1780"/>
                  <a:pt x="8301" y="1780"/>
                </a:cubicBezTo>
                <a:cubicBezTo>
                  <a:pt x="8283" y="1780"/>
                  <a:pt x="8260" y="1780"/>
                  <a:pt x="8260" y="1757"/>
                </a:cubicBezTo>
                <a:cubicBezTo>
                  <a:pt x="8266" y="1733"/>
                  <a:pt x="8289" y="1721"/>
                  <a:pt x="8313" y="1709"/>
                </a:cubicBezTo>
                <a:close/>
                <a:moveTo>
                  <a:pt x="7799" y="236"/>
                </a:moveTo>
                <a:cubicBezTo>
                  <a:pt x="7967" y="236"/>
                  <a:pt x="8103" y="348"/>
                  <a:pt x="8147" y="544"/>
                </a:cubicBezTo>
                <a:cubicBezTo>
                  <a:pt x="8189" y="722"/>
                  <a:pt x="8189" y="905"/>
                  <a:pt x="8189" y="1088"/>
                </a:cubicBezTo>
                <a:cubicBezTo>
                  <a:pt x="8189" y="1242"/>
                  <a:pt x="8147" y="1366"/>
                  <a:pt x="8000" y="1431"/>
                </a:cubicBezTo>
                <a:cubicBezTo>
                  <a:pt x="7935" y="1461"/>
                  <a:pt x="7881" y="1490"/>
                  <a:pt x="7840" y="1544"/>
                </a:cubicBezTo>
                <a:cubicBezTo>
                  <a:pt x="7781" y="1556"/>
                  <a:pt x="7716" y="1579"/>
                  <a:pt x="7716" y="1662"/>
                </a:cubicBezTo>
                <a:cubicBezTo>
                  <a:pt x="7701" y="1652"/>
                  <a:pt x="7688" y="1648"/>
                  <a:pt x="7676" y="1648"/>
                </a:cubicBezTo>
                <a:cubicBezTo>
                  <a:pt x="7639" y="1648"/>
                  <a:pt x="7611" y="1686"/>
                  <a:pt x="7580" y="1703"/>
                </a:cubicBezTo>
                <a:cubicBezTo>
                  <a:pt x="7497" y="1751"/>
                  <a:pt x="7420" y="1804"/>
                  <a:pt x="7343" y="1857"/>
                </a:cubicBezTo>
                <a:cubicBezTo>
                  <a:pt x="7331" y="1875"/>
                  <a:pt x="7314" y="1887"/>
                  <a:pt x="7308" y="1904"/>
                </a:cubicBezTo>
                <a:cubicBezTo>
                  <a:pt x="7296" y="1910"/>
                  <a:pt x="7290" y="1916"/>
                  <a:pt x="7284" y="1916"/>
                </a:cubicBezTo>
                <a:cubicBezTo>
                  <a:pt x="7266" y="1928"/>
                  <a:pt x="7255" y="1934"/>
                  <a:pt x="7243" y="1946"/>
                </a:cubicBezTo>
                <a:cubicBezTo>
                  <a:pt x="7154" y="1981"/>
                  <a:pt x="7089" y="2052"/>
                  <a:pt x="7030" y="2123"/>
                </a:cubicBezTo>
                <a:cubicBezTo>
                  <a:pt x="6918" y="2206"/>
                  <a:pt x="6799" y="2283"/>
                  <a:pt x="6681" y="2371"/>
                </a:cubicBezTo>
                <a:cubicBezTo>
                  <a:pt x="6616" y="2034"/>
                  <a:pt x="6652" y="1691"/>
                  <a:pt x="6782" y="1378"/>
                </a:cubicBezTo>
                <a:cubicBezTo>
                  <a:pt x="6888" y="1124"/>
                  <a:pt x="7018" y="887"/>
                  <a:pt x="7172" y="657"/>
                </a:cubicBezTo>
                <a:cubicBezTo>
                  <a:pt x="7290" y="485"/>
                  <a:pt x="7438" y="355"/>
                  <a:pt x="7627" y="273"/>
                </a:cubicBezTo>
                <a:cubicBezTo>
                  <a:pt x="7687" y="248"/>
                  <a:pt x="7745" y="236"/>
                  <a:pt x="7799" y="236"/>
                </a:cubicBezTo>
                <a:close/>
                <a:moveTo>
                  <a:pt x="2613" y="2797"/>
                </a:moveTo>
                <a:cubicBezTo>
                  <a:pt x="2708" y="2797"/>
                  <a:pt x="2655" y="2844"/>
                  <a:pt x="2649" y="2880"/>
                </a:cubicBezTo>
                <a:cubicBezTo>
                  <a:pt x="2631" y="2875"/>
                  <a:pt x="2614" y="2873"/>
                  <a:pt x="2597" y="2873"/>
                </a:cubicBezTo>
                <a:cubicBezTo>
                  <a:pt x="2574" y="2873"/>
                  <a:pt x="2551" y="2876"/>
                  <a:pt x="2531" y="2880"/>
                </a:cubicBezTo>
                <a:cubicBezTo>
                  <a:pt x="2537" y="2838"/>
                  <a:pt x="2554" y="2803"/>
                  <a:pt x="2613" y="2797"/>
                </a:cubicBezTo>
                <a:close/>
                <a:moveTo>
                  <a:pt x="2649" y="2886"/>
                </a:moveTo>
                <a:cubicBezTo>
                  <a:pt x="2678" y="2909"/>
                  <a:pt x="2749" y="2880"/>
                  <a:pt x="2743" y="2939"/>
                </a:cubicBezTo>
                <a:cubicBezTo>
                  <a:pt x="2743" y="2980"/>
                  <a:pt x="2690" y="2980"/>
                  <a:pt x="2655" y="2992"/>
                </a:cubicBezTo>
                <a:cubicBezTo>
                  <a:pt x="2655" y="2992"/>
                  <a:pt x="2649" y="2998"/>
                  <a:pt x="2649" y="2998"/>
                </a:cubicBezTo>
                <a:cubicBezTo>
                  <a:pt x="2649" y="2963"/>
                  <a:pt x="2649" y="2921"/>
                  <a:pt x="2649" y="2886"/>
                </a:cubicBezTo>
                <a:close/>
                <a:moveTo>
                  <a:pt x="13545" y="3122"/>
                </a:moveTo>
                <a:cubicBezTo>
                  <a:pt x="13569" y="3128"/>
                  <a:pt x="13604" y="3140"/>
                  <a:pt x="13593" y="3170"/>
                </a:cubicBezTo>
                <a:cubicBezTo>
                  <a:pt x="13588" y="3196"/>
                  <a:pt x="13564" y="3200"/>
                  <a:pt x="13539" y="3200"/>
                </a:cubicBezTo>
                <a:cubicBezTo>
                  <a:pt x="13531" y="3200"/>
                  <a:pt x="13523" y="3199"/>
                  <a:pt x="13516" y="3199"/>
                </a:cubicBezTo>
                <a:cubicBezTo>
                  <a:pt x="13498" y="3199"/>
                  <a:pt x="13480" y="3187"/>
                  <a:pt x="13480" y="3170"/>
                </a:cubicBezTo>
                <a:cubicBezTo>
                  <a:pt x="13480" y="3128"/>
                  <a:pt x="13516" y="3122"/>
                  <a:pt x="13545" y="3122"/>
                </a:cubicBezTo>
                <a:close/>
                <a:moveTo>
                  <a:pt x="8087" y="1509"/>
                </a:moveTo>
                <a:cubicBezTo>
                  <a:pt x="8113" y="1509"/>
                  <a:pt x="8131" y="1522"/>
                  <a:pt x="8124" y="1567"/>
                </a:cubicBezTo>
                <a:cubicBezTo>
                  <a:pt x="8076" y="1810"/>
                  <a:pt x="8053" y="2064"/>
                  <a:pt x="7958" y="2289"/>
                </a:cubicBezTo>
                <a:cubicBezTo>
                  <a:pt x="7810" y="2620"/>
                  <a:pt x="7586" y="2904"/>
                  <a:pt x="7326" y="3152"/>
                </a:cubicBezTo>
                <a:cubicBezTo>
                  <a:pt x="7271" y="3207"/>
                  <a:pt x="7233" y="3233"/>
                  <a:pt x="7194" y="3233"/>
                </a:cubicBezTo>
                <a:cubicBezTo>
                  <a:pt x="7156" y="3233"/>
                  <a:pt x="7117" y="3210"/>
                  <a:pt x="7060" y="3164"/>
                </a:cubicBezTo>
                <a:cubicBezTo>
                  <a:pt x="6888" y="3034"/>
                  <a:pt x="6805" y="2844"/>
                  <a:pt x="6723" y="2649"/>
                </a:cubicBezTo>
                <a:cubicBezTo>
                  <a:pt x="6687" y="2555"/>
                  <a:pt x="6705" y="2507"/>
                  <a:pt x="6782" y="2448"/>
                </a:cubicBezTo>
                <a:cubicBezTo>
                  <a:pt x="6906" y="2360"/>
                  <a:pt x="7042" y="2277"/>
                  <a:pt x="7142" y="2153"/>
                </a:cubicBezTo>
                <a:cubicBezTo>
                  <a:pt x="7195" y="2117"/>
                  <a:pt x="7255" y="2082"/>
                  <a:pt x="7296" y="2028"/>
                </a:cubicBezTo>
                <a:cubicBezTo>
                  <a:pt x="7308" y="2017"/>
                  <a:pt x="7326" y="2005"/>
                  <a:pt x="7337" y="1993"/>
                </a:cubicBezTo>
                <a:cubicBezTo>
                  <a:pt x="7349" y="1987"/>
                  <a:pt x="7355" y="1975"/>
                  <a:pt x="7361" y="1969"/>
                </a:cubicBezTo>
                <a:cubicBezTo>
                  <a:pt x="7367" y="1963"/>
                  <a:pt x="7379" y="1963"/>
                  <a:pt x="7385" y="1958"/>
                </a:cubicBezTo>
                <a:cubicBezTo>
                  <a:pt x="7503" y="1881"/>
                  <a:pt x="7615" y="1810"/>
                  <a:pt x="7728" y="1733"/>
                </a:cubicBezTo>
                <a:cubicBezTo>
                  <a:pt x="7739" y="1727"/>
                  <a:pt x="7751" y="1715"/>
                  <a:pt x="7757" y="1703"/>
                </a:cubicBezTo>
                <a:cubicBezTo>
                  <a:pt x="7757" y="1703"/>
                  <a:pt x="7763" y="1703"/>
                  <a:pt x="7769" y="1697"/>
                </a:cubicBezTo>
                <a:cubicBezTo>
                  <a:pt x="7810" y="1680"/>
                  <a:pt x="7852" y="1650"/>
                  <a:pt x="7893" y="1626"/>
                </a:cubicBezTo>
                <a:cubicBezTo>
                  <a:pt x="7893" y="1621"/>
                  <a:pt x="7899" y="1615"/>
                  <a:pt x="7899" y="1609"/>
                </a:cubicBezTo>
                <a:cubicBezTo>
                  <a:pt x="7905" y="1609"/>
                  <a:pt x="7905" y="1603"/>
                  <a:pt x="7911" y="1603"/>
                </a:cubicBezTo>
                <a:cubicBezTo>
                  <a:pt x="7964" y="1597"/>
                  <a:pt x="8000" y="1561"/>
                  <a:pt x="8029" y="1520"/>
                </a:cubicBezTo>
                <a:cubicBezTo>
                  <a:pt x="8048" y="1515"/>
                  <a:pt x="8070" y="1509"/>
                  <a:pt x="8087" y="1509"/>
                </a:cubicBezTo>
                <a:close/>
                <a:moveTo>
                  <a:pt x="13488" y="3380"/>
                </a:moveTo>
                <a:cubicBezTo>
                  <a:pt x="13512" y="3380"/>
                  <a:pt x="13536" y="3393"/>
                  <a:pt x="13563" y="3430"/>
                </a:cubicBezTo>
                <a:cubicBezTo>
                  <a:pt x="13551" y="3442"/>
                  <a:pt x="13534" y="3453"/>
                  <a:pt x="13522" y="3465"/>
                </a:cubicBezTo>
                <a:cubicBezTo>
                  <a:pt x="13489" y="3475"/>
                  <a:pt x="13458" y="3498"/>
                  <a:pt x="13428" y="3498"/>
                </a:cubicBezTo>
                <a:cubicBezTo>
                  <a:pt x="13404" y="3498"/>
                  <a:pt x="13380" y="3483"/>
                  <a:pt x="13356" y="3436"/>
                </a:cubicBezTo>
                <a:cubicBezTo>
                  <a:pt x="13402" y="3424"/>
                  <a:pt x="13444" y="3380"/>
                  <a:pt x="13488" y="3380"/>
                </a:cubicBezTo>
                <a:close/>
                <a:moveTo>
                  <a:pt x="20492" y="3589"/>
                </a:moveTo>
                <a:cubicBezTo>
                  <a:pt x="20504" y="3589"/>
                  <a:pt x="20510" y="3601"/>
                  <a:pt x="20522" y="3607"/>
                </a:cubicBezTo>
                <a:cubicBezTo>
                  <a:pt x="20510" y="3613"/>
                  <a:pt x="20504" y="3625"/>
                  <a:pt x="20498" y="3625"/>
                </a:cubicBezTo>
                <a:cubicBezTo>
                  <a:pt x="20496" y="3626"/>
                  <a:pt x="20494" y="3626"/>
                  <a:pt x="20492" y="3626"/>
                </a:cubicBezTo>
                <a:cubicBezTo>
                  <a:pt x="20482" y="3626"/>
                  <a:pt x="20474" y="3618"/>
                  <a:pt x="20469" y="3613"/>
                </a:cubicBezTo>
                <a:cubicBezTo>
                  <a:pt x="20475" y="3607"/>
                  <a:pt x="20486" y="3595"/>
                  <a:pt x="20492" y="3589"/>
                </a:cubicBezTo>
                <a:close/>
                <a:moveTo>
                  <a:pt x="12664" y="160"/>
                </a:moveTo>
                <a:cubicBezTo>
                  <a:pt x="12670" y="166"/>
                  <a:pt x="12676" y="166"/>
                  <a:pt x="12682" y="172"/>
                </a:cubicBezTo>
                <a:cubicBezTo>
                  <a:pt x="12765" y="278"/>
                  <a:pt x="12901" y="290"/>
                  <a:pt x="13019" y="326"/>
                </a:cubicBezTo>
                <a:cubicBezTo>
                  <a:pt x="13616" y="515"/>
                  <a:pt x="14107" y="834"/>
                  <a:pt x="14468" y="1354"/>
                </a:cubicBezTo>
                <a:cubicBezTo>
                  <a:pt x="14509" y="1408"/>
                  <a:pt x="14539" y="1455"/>
                  <a:pt x="14468" y="1502"/>
                </a:cubicBezTo>
                <a:cubicBezTo>
                  <a:pt x="14048" y="1585"/>
                  <a:pt x="13646" y="1715"/>
                  <a:pt x="13256" y="1887"/>
                </a:cubicBezTo>
                <a:cubicBezTo>
                  <a:pt x="12694" y="2129"/>
                  <a:pt x="12203" y="2490"/>
                  <a:pt x="11683" y="2797"/>
                </a:cubicBezTo>
                <a:cubicBezTo>
                  <a:pt x="11328" y="3004"/>
                  <a:pt x="10968" y="3199"/>
                  <a:pt x="10583" y="3347"/>
                </a:cubicBezTo>
                <a:cubicBezTo>
                  <a:pt x="10305" y="3453"/>
                  <a:pt x="10016" y="3512"/>
                  <a:pt x="9732" y="3583"/>
                </a:cubicBezTo>
                <a:cubicBezTo>
                  <a:pt x="9440" y="3658"/>
                  <a:pt x="9151" y="3695"/>
                  <a:pt x="8861" y="3695"/>
                </a:cubicBezTo>
                <a:cubicBezTo>
                  <a:pt x="8622" y="3695"/>
                  <a:pt x="8382" y="3670"/>
                  <a:pt x="8141" y="3619"/>
                </a:cubicBezTo>
                <a:cubicBezTo>
                  <a:pt x="7911" y="3572"/>
                  <a:pt x="7674" y="3542"/>
                  <a:pt x="7479" y="3377"/>
                </a:cubicBezTo>
                <a:cubicBezTo>
                  <a:pt x="7509" y="3341"/>
                  <a:pt x="7527" y="3306"/>
                  <a:pt x="7556" y="3282"/>
                </a:cubicBezTo>
                <a:cubicBezTo>
                  <a:pt x="7745" y="3128"/>
                  <a:pt x="7887" y="2933"/>
                  <a:pt x="8035" y="2738"/>
                </a:cubicBezTo>
                <a:cubicBezTo>
                  <a:pt x="8337" y="2336"/>
                  <a:pt x="8544" y="1887"/>
                  <a:pt x="8614" y="1384"/>
                </a:cubicBezTo>
                <a:cubicBezTo>
                  <a:pt x="8638" y="1230"/>
                  <a:pt x="8703" y="1153"/>
                  <a:pt x="8833" y="1106"/>
                </a:cubicBezTo>
                <a:cubicBezTo>
                  <a:pt x="8898" y="1083"/>
                  <a:pt x="8957" y="1059"/>
                  <a:pt x="9016" y="1029"/>
                </a:cubicBezTo>
                <a:cubicBezTo>
                  <a:pt x="9070" y="1000"/>
                  <a:pt x="9129" y="988"/>
                  <a:pt x="9176" y="941"/>
                </a:cubicBezTo>
                <a:cubicBezTo>
                  <a:pt x="9218" y="941"/>
                  <a:pt x="9253" y="917"/>
                  <a:pt x="9288" y="881"/>
                </a:cubicBezTo>
                <a:cubicBezTo>
                  <a:pt x="9306" y="881"/>
                  <a:pt x="9324" y="876"/>
                  <a:pt x="9342" y="870"/>
                </a:cubicBezTo>
                <a:cubicBezTo>
                  <a:pt x="9365" y="858"/>
                  <a:pt x="9395" y="846"/>
                  <a:pt x="9413" y="828"/>
                </a:cubicBezTo>
                <a:cubicBezTo>
                  <a:pt x="9419" y="828"/>
                  <a:pt x="9430" y="822"/>
                  <a:pt x="9442" y="822"/>
                </a:cubicBezTo>
                <a:cubicBezTo>
                  <a:pt x="9543" y="793"/>
                  <a:pt x="9643" y="751"/>
                  <a:pt x="9726" y="686"/>
                </a:cubicBezTo>
                <a:cubicBezTo>
                  <a:pt x="9785" y="680"/>
                  <a:pt x="9832" y="657"/>
                  <a:pt x="9880" y="621"/>
                </a:cubicBezTo>
                <a:cubicBezTo>
                  <a:pt x="9957" y="610"/>
                  <a:pt x="10022" y="580"/>
                  <a:pt x="10081" y="533"/>
                </a:cubicBezTo>
                <a:cubicBezTo>
                  <a:pt x="10134" y="515"/>
                  <a:pt x="10205" y="533"/>
                  <a:pt x="10211" y="444"/>
                </a:cubicBezTo>
                <a:cubicBezTo>
                  <a:pt x="10223" y="461"/>
                  <a:pt x="10236" y="467"/>
                  <a:pt x="10249" y="467"/>
                </a:cubicBezTo>
                <a:cubicBezTo>
                  <a:pt x="10268" y="467"/>
                  <a:pt x="10288" y="454"/>
                  <a:pt x="10305" y="444"/>
                </a:cubicBezTo>
                <a:cubicBezTo>
                  <a:pt x="10310" y="445"/>
                  <a:pt x="10315" y="445"/>
                  <a:pt x="10319" y="445"/>
                </a:cubicBezTo>
                <a:cubicBezTo>
                  <a:pt x="10348" y="445"/>
                  <a:pt x="10373" y="429"/>
                  <a:pt x="10388" y="409"/>
                </a:cubicBezTo>
                <a:cubicBezTo>
                  <a:pt x="10477" y="373"/>
                  <a:pt x="10589" y="397"/>
                  <a:pt x="10642" y="284"/>
                </a:cubicBezTo>
                <a:cubicBezTo>
                  <a:pt x="10642" y="284"/>
                  <a:pt x="10642" y="284"/>
                  <a:pt x="10642" y="278"/>
                </a:cubicBezTo>
                <a:cubicBezTo>
                  <a:pt x="10651" y="283"/>
                  <a:pt x="10659" y="287"/>
                  <a:pt x="10667" y="287"/>
                </a:cubicBezTo>
                <a:cubicBezTo>
                  <a:pt x="10671" y="287"/>
                  <a:pt x="10674" y="286"/>
                  <a:pt x="10678" y="284"/>
                </a:cubicBezTo>
                <a:cubicBezTo>
                  <a:pt x="10712" y="296"/>
                  <a:pt x="10747" y="301"/>
                  <a:pt x="10781" y="301"/>
                </a:cubicBezTo>
                <a:cubicBezTo>
                  <a:pt x="10847" y="301"/>
                  <a:pt x="10913" y="284"/>
                  <a:pt x="10979" y="273"/>
                </a:cubicBezTo>
                <a:cubicBezTo>
                  <a:pt x="11326" y="201"/>
                  <a:pt x="11678" y="161"/>
                  <a:pt x="12032" y="161"/>
                </a:cubicBezTo>
                <a:cubicBezTo>
                  <a:pt x="12203" y="161"/>
                  <a:pt x="12375" y="170"/>
                  <a:pt x="12546" y="190"/>
                </a:cubicBezTo>
                <a:cubicBezTo>
                  <a:pt x="12562" y="193"/>
                  <a:pt x="12582" y="201"/>
                  <a:pt x="12601" y="201"/>
                </a:cubicBezTo>
                <a:cubicBezTo>
                  <a:pt x="12617" y="201"/>
                  <a:pt x="12632" y="194"/>
                  <a:pt x="12641" y="172"/>
                </a:cubicBezTo>
                <a:cubicBezTo>
                  <a:pt x="12653" y="166"/>
                  <a:pt x="12659" y="166"/>
                  <a:pt x="12664" y="160"/>
                </a:cubicBezTo>
                <a:close/>
                <a:moveTo>
                  <a:pt x="3491" y="3792"/>
                </a:moveTo>
                <a:cubicBezTo>
                  <a:pt x="3504" y="3792"/>
                  <a:pt x="3515" y="3801"/>
                  <a:pt x="3524" y="3814"/>
                </a:cubicBezTo>
                <a:cubicBezTo>
                  <a:pt x="3536" y="3832"/>
                  <a:pt x="3530" y="3849"/>
                  <a:pt x="3512" y="3849"/>
                </a:cubicBezTo>
                <a:cubicBezTo>
                  <a:pt x="3508" y="3851"/>
                  <a:pt x="3504" y="3851"/>
                  <a:pt x="3501" y="3851"/>
                </a:cubicBezTo>
                <a:cubicBezTo>
                  <a:pt x="3484" y="3851"/>
                  <a:pt x="3475" y="3840"/>
                  <a:pt x="3465" y="3826"/>
                </a:cubicBezTo>
                <a:cubicBezTo>
                  <a:pt x="3471" y="3814"/>
                  <a:pt x="3471" y="3796"/>
                  <a:pt x="3477" y="3796"/>
                </a:cubicBezTo>
                <a:cubicBezTo>
                  <a:pt x="3482" y="3793"/>
                  <a:pt x="3487" y="3792"/>
                  <a:pt x="3491" y="3792"/>
                </a:cubicBezTo>
                <a:close/>
                <a:moveTo>
                  <a:pt x="1270" y="2341"/>
                </a:moveTo>
                <a:cubicBezTo>
                  <a:pt x="1454" y="2341"/>
                  <a:pt x="1630" y="2399"/>
                  <a:pt x="1798" y="2478"/>
                </a:cubicBezTo>
                <a:cubicBezTo>
                  <a:pt x="2010" y="2572"/>
                  <a:pt x="2205" y="2697"/>
                  <a:pt x="2395" y="2838"/>
                </a:cubicBezTo>
                <a:cubicBezTo>
                  <a:pt x="2427" y="2857"/>
                  <a:pt x="2453" y="2894"/>
                  <a:pt x="2491" y="2894"/>
                </a:cubicBezTo>
                <a:cubicBezTo>
                  <a:pt x="2501" y="2894"/>
                  <a:pt x="2512" y="2892"/>
                  <a:pt x="2525" y="2886"/>
                </a:cubicBezTo>
                <a:lnTo>
                  <a:pt x="2525" y="2886"/>
                </a:lnTo>
                <a:cubicBezTo>
                  <a:pt x="2519" y="2974"/>
                  <a:pt x="2566" y="3004"/>
                  <a:pt x="2643" y="3004"/>
                </a:cubicBezTo>
                <a:cubicBezTo>
                  <a:pt x="2625" y="3051"/>
                  <a:pt x="2667" y="3069"/>
                  <a:pt x="2690" y="3099"/>
                </a:cubicBezTo>
                <a:cubicBezTo>
                  <a:pt x="2814" y="3235"/>
                  <a:pt x="2939" y="3365"/>
                  <a:pt x="3063" y="3501"/>
                </a:cubicBezTo>
                <a:cubicBezTo>
                  <a:pt x="3092" y="3536"/>
                  <a:pt x="3134" y="3560"/>
                  <a:pt x="3110" y="3637"/>
                </a:cubicBezTo>
                <a:cubicBezTo>
                  <a:pt x="2885" y="3625"/>
                  <a:pt x="2667" y="3583"/>
                  <a:pt x="2448" y="3530"/>
                </a:cubicBezTo>
                <a:cubicBezTo>
                  <a:pt x="2401" y="3518"/>
                  <a:pt x="2377" y="3477"/>
                  <a:pt x="2341" y="3442"/>
                </a:cubicBezTo>
                <a:cubicBezTo>
                  <a:pt x="2229" y="3300"/>
                  <a:pt x="2129" y="3146"/>
                  <a:pt x="2022" y="2998"/>
                </a:cubicBezTo>
                <a:cubicBezTo>
                  <a:pt x="1892" y="2815"/>
                  <a:pt x="1721" y="2697"/>
                  <a:pt x="1502" y="2649"/>
                </a:cubicBezTo>
                <a:cubicBezTo>
                  <a:pt x="1480" y="2644"/>
                  <a:pt x="1457" y="2642"/>
                  <a:pt x="1435" y="2642"/>
                </a:cubicBezTo>
                <a:cubicBezTo>
                  <a:pt x="1320" y="2642"/>
                  <a:pt x="1209" y="2702"/>
                  <a:pt x="1165" y="2791"/>
                </a:cubicBezTo>
                <a:cubicBezTo>
                  <a:pt x="1112" y="2904"/>
                  <a:pt x="1147" y="3022"/>
                  <a:pt x="1254" y="3122"/>
                </a:cubicBezTo>
                <a:cubicBezTo>
                  <a:pt x="1354" y="3223"/>
                  <a:pt x="1472" y="3300"/>
                  <a:pt x="1602" y="3341"/>
                </a:cubicBezTo>
                <a:cubicBezTo>
                  <a:pt x="1863" y="3418"/>
                  <a:pt x="2010" y="3607"/>
                  <a:pt x="2135" y="3826"/>
                </a:cubicBezTo>
                <a:cubicBezTo>
                  <a:pt x="2353" y="3962"/>
                  <a:pt x="2383" y="4204"/>
                  <a:pt x="2501" y="4417"/>
                </a:cubicBezTo>
                <a:cubicBezTo>
                  <a:pt x="2476" y="4421"/>
                  <a:pt x="2452" y="4423"/>
                  <a:pt x="2430" y="4423"/>
                </a:cubicBezTo>
                <a:cubicBezTo>
                  <a:pt x="2361" y="4423"/>
                  <a:pt x="2307" y="4404"/>
                  <a:pt x="2253" y="4382"/>
                </a:cubicBezTo>
                <a:cubicBezTo>
                  <a:pt x="2188" y="4376"/>
                  <a:pt x="2123" y="4370"/>
                  <a:pt x="2064" y="4364"/>
                </a:cubicBezTo>
                <a:cubicBezTo>
                  <a:pt x="2059" y="4364"/>
                  <a:pt x="2054" y="4365"/>
                  <a:pt x="2050" y="4365"/>
                </a:cubicBezTo>
                <a:cubicBezTo>
                  <a:pt x="2004" y="4365"/>
                  <a:pt x="1972" y="4338"/>
                  <a:pt x="1939" y="4311"/>
                </a:cubicBezTo>
                <a:cubicBezTo>
                  <a:pt x="1874" y="4287"/>
                  <a:pt x="1815" y="4263"/>
                  <a:pt x="1756" y="4246"/>
                </a:cubicBezTo>
                <a:cubicBezTo>
                  <a:pt x="1472" y="4157"/>
                  <a:pt x="1230" y="3985"/>
                  <a:pt x="976" y="3838"/>
                </a:cubicBezTo>
                <a:cubicBezTo>
                  <a:pt x="727" y="3696"/>
                  <a:pt x="603" y="3447"/>
                  <a:pt x="497" y="3187"/>
                </a:cubicBezTo>
                <a:cubicBezTo>
                  <a:pt x="414" y="3087"/>
                  <a:pt x="402" y="2963"/>
                  <a:pt x="396" y="2838"/>
                </a:cubicBezTo>
                <a:cubicBezTo>
                  <a:pt x="396" y="2596"/>
                  <a:pt x="485" y="2460"/>
                  <a:pt x="716" y="2389"/>
                </a:cubicBezTo>
                <a:cubicBezTo>
                  <a:pt x="820" y="2359"/>
                  <a:pt x="928" y="2341"/>
                  <a:pt x="1040" y="2341"/>
                </a:cubicBezTo>
                <a:cubicBezTo>
                  <a:pt x="1079" y="2341"/>
                  <a:pt x="1119" y="2343"/>
                  <a:pt x="1159" y="2348"/>
                </a:cubicBezTo>
                <a:cubicBezTo>
                  <a:pt x="1196" y="2343"/>
                  <a:pt x="1233" y="2341"/>
                  <a:pt x="1270" y="2341"/>
                </a:cubicBezTo>
                <a:close/>
                <a:moveTo>
                  <a:pt x="6478" y="2683"/>
                </a:moveTo>
                <a:cubicBezTo>
                  <a:pt x="6507" y="2683"/>
                  <a:pt x="6520" y="2718"/>
                  <a:pt x="6551" y="2797"/>
                </a:cubicBezTo>
                <a:cubicBezTo>
                  <a:pt x="6616" y="2980"/>
                  <a:pt x="6699" y="3158"/>
                  <a:pt x="6858" y="3288"/>
                </a:cubicBezTo>
                <a:cubicBezTo>
                  <a:pt x="6888" y="3306"/>
                  <a:pt x="6906" y="3335"/>
                  <a:pt x="6929" y="3359"/>
                </a:cubicBezTo>
                <a:cubicBezTo>
                  <a:pt x="6977" y="3406"/>
                  <a:pt x="6965" y="3453"/>
                  <a:pt x="6918" y="3489"/>
                </a:cubicBezTo>
                <a:cubicBezTo>
                  <a:pt x="6817" y="3572"/>
                  <a:pt x="6717" y="3660"/>
                  <a:pt x="6598" y="3719"/>
                </a:cubicBezTo>
                <a:cubicBezTo>
                  <a:pt x="5865" y="4104"/>
                  <a:pt x="5085" y="4358"/>
                  <a:pt x="4263" y="4476"/>
                </a:cubicBezTo>
                <a:cubicBezTo>
                  <a:pt x="4241" y="4485"/>
                  <a:pt x="4223" y="4490"/>
                  <a:pt x="4203" y="4490"/>
                </a:cubicBezTo>
                <a:cubicBezTo>
                  <a:pt x="4196" y="4490"/>
                  <a:pt x="4188" y="4490"/>
                  <a:pt x="4180" y="4488"/>
                </a:cubicBezTo>
                <a:lnTo>
                  <a:pt x="4103" y="4488"/>
                </a:lnTo>
                <a:cubicBezTo>
                  <a:pt x="3997" y="4488"/>
                  <a:pt x="3997" y="4405"/>
                  <a:pt x="3985" y="4334"/>
                </a:cubicBezTo>
                <a:cubicBezTo>
                  <a:pt x="3932" y="4216"/>
                  <a:pt x="3879" y="4098"/>
                  <a:pt x="3825" y="3980"/>
                </a:cubicBezTo>
                <a:cubicBezTo>
                  <a:pt x="3772" y="3926"/>
                  <a:pt x="3695" y="3867"/>
                  <a:pt x="3731" y="3790"/>
                </a:cubicBezTo>
                <a:cubicBezTo>
                  <a:pt x="3746" y="3758"/>
                  <a:pt x="3778" y="3750"/>
                  <a:pt x="3815" y="3750"/>
                </a:cubicBezTo>
                <a:cubicBezTo>
                  <a:pt x="3846" y="3750"/>
                  <a:pt x="3880" y="3756"/>
                  <a:pt x="3909" y="3756"/>
                </a:cubicBezTo>
                <a:cubicBezTo>
                  <a:pt x="3915" y="3756"/>
                  <a:pt x="3921" y="3755"/>
                  <a:pt x="3926" y="3755"/>
                </a:cubicBezTo>
                <a:cubicBezTo>
                  <a:pt x="3928" y="3753"/>
                  <a:pt x="3930" y="3752"/>
                  <a:pt x="3932" y="3752"/>
                </a:cubicBezTo>
                <a:cubicBezTo>
                  <a:pt x="3936" y="3752"/>
                  <a:pt x="3940" y="3755"/>
                  <a:pt x="3944" y="3755"/>
                </a:cubicBezTo>
                <a:cubicBezTo>
                  <a:pt x="4026" y="3737"/>
                  <a:pt x="4115" y="3719"/>
                  <a:pt x="4198" y="3702"/>
                </a:cubicBezTo>
                <a:cubicBezTo>
                  <a:pt x="4399" y="3660"/>
                  <a:pt x="4612" y="3648"/>
                  <a:pt x="4807" y="3560"/>
                </a:cubicBezTo>
                <a:cubicBezTo>
                  <a:pt x="5215" y="3377"/>
                  <a:pt x="5629" y="3193"/>
                  <a:pt x="6013" y="2957"/>
                </a:cubicBezTo>
                <a:cubicBezTo>
                  <a:pt x="6137" y="2880"/>
                  <a:pt x="6261" y="2809"/>
                  <a:pt x="6380" y="2732"/>
                </a:cubicBezTo>
                <a:cubicBezTo>
                  <a:pt x="6429" y="2700"/>
                  <a:pt x="6457" y="2683"/>
                  <a:pt x="6478" y="2683"/>
                </a:cubicBezTo>
                <a:close/>
                <a:moveTo>
                  <a:pt x="2566" y="3696"/>
                </a:moveTo>
                <a:cubicBezTo>
                  <a:pt x="2773" y="3714"/>
                  <a:pt x="2974" y="3737"/>
                  <a:pt x="3181" y="3767"/>
                </a:cubicBezTo>
                <a:cubicBezTo>
                  <a:pt x="3234" y="3773"/>
                  <a:pt x="3287" y="3784"/>
                  <a:pt x="3323" y="3832"/>
                </a:cubicBezTo>
                <a:cubicBezTo>
                  <a:pt x="3471" y="4021"/>
                  <a:pt x="3630" y="4198"/>
                  <a:pt x="3743" y="4411"/>
                </a:cubicBezTo>
                <a:cubicBezTo>
                  <a:pt x="3796" y="4500"/>
                  <a:pt x="3784" y="4523"/>
                  <a:pt x="3672" y="4523"/>
                </a:cubicBezTo>
                <a:cubicBezTo>
                  <a:pt x="3447" y="4518"/>
                  <a:pt x="3216" y="4500"/>
                  <a:pt x="2992" y="4494"/>
                </a:cubicBezTo>
                <a:cubicBezTo>
                  <a:pt x="2933" y="4488"/>
                  <a:pt x="2897" y="4464"/>
                  <a:pt x="2874" y="4405"/>
                </a:cubicBezTo>
                <a:cubicBezTo>
                  <a:pt x="2791" y="4169"/>
                  <a:pt x="2684" y="3938"/>
                  <a:pt x="2537" y="3731"/>
                </a:cubicBezTo>
                <a:cubicBezTo>
                  <a:pt x="2548" y="3719"/>
                  <a:pt x="2554" y="3708"/>
                  <a:pt x="2566" y="3696"/>
                </a:cubicBezTo>
                <a:close/>
                <a:moveTo>
                  <a:pt x="14111" y="4576"/>
                </a:moveTo>
                <a:cubicBezTo>
                  <a:pt x="14132" y="4576"/>
                  <a:pt x="14148" y="4580"/>
                  <a:pt x="14148" y="4606"/>
                </a:cubicBezTo>
                <a:cubicBezTo>
                  <a:pt x="14148" y="4644"/>
                  <a:pt x="14122" y="4648"/>
                  <a:pt x="14096" y="4648"/>
                </a:cubicBezTo>
                <a:cubicBezTo>
                  <a:pt x="14090" y="4648"/>
                  <a:pt x="14083" y="4648"/>
                  <a:pt x="14077" y="4648"/>
                </a:cubicBezTo>
                <a:cubicBezTo>
                  <a:pt x="14083" y="4624"/>
                  <a:pt x="14089" y="4600"/>
                  <a:pt x="14089" y="4577"/>
                </a:cubicBezTo>
                <a:cubicBezTo>
                  <a:pt x="14097" y="4577"/>
                  <a:pt x="14104" y="4576"/>
                  <a:pt x="14111" y="4576"/>
                </a:cubicBezTo>
                <a:close/>
                <a:moveTo>
                  <a:pt x="13149" y="4648"/>
                </a:moveTo>
                <a:cubicBezTo>
                  <a:pt x="13161" y="4648"/>
                  <a:pt x="13179" y="4659"/>
                  <a:pt x="13179" y="4665"/>
                </a:cubicBezTo>
                <a:cubicBezTo>
                  <a:pt x="13179" y="4689"/>
                  <a:pt x="13167" y="4695"/>
                  <a:pt x="13149" y="4695"/>
                </a:cubicBezTo>
                <a:cubicBezTo>
                  <a:pt x="13137" y="4689"/>
                  <a:pt x="13131" y="4677"/>
                  <a:pt x="13126" y="4665"/>
                </a:cubicBezTo>
                <a:cubicBezTo>
                  <a:pt x="13131" y="4659"/>
                  <a:pt x="13143" y="4648"/>
                  <a:pt x="13149" y="4648"/>
                </a:cubicBezTo>
                <a:close/>
                <a:moveTo>
                  <a:pt x="13903" y="4647"/>
                </a:moveTo>
                <a:cubicBezTo>
                  <a:pt x="13952" y="4647"/>
                  <a:pt x="13936" y="4696"/>
                  <a:pt x="13953" y="4725"/>
                </a:cubicBezTo>
                <a:cubicBezTo>
                  <a:pt x="13930" y="4725"/>
                  <a:pt x="13906" y="4730"/>
                  <a:pt x="13882" y="4730"/>
                </a:cubicBezTo>
                <a:cubicBezTo>
                  <a:pt x="13871" y="4725"/>
                  <a:pt x="13859" y="4719"/>
                  <a:pt x="13847" y="4719"/>
                </a:cubicBezTo>
                <a:cubicBezTo>
                  <a:pt x="13853" y="4689"/>
                  <a:pt x="13853" y="4654"/>
                  <a:pt x="13894" y="4648"/>
                </a:cubicBezTo>
                <a:cubicBezTo>
                  <a:pt x="13897" y="4647"/>
                  <a:pt x="13900" y="4647"/>
                  <a:pt x="13903" y="4647"/>
                </a:cubicBezTo>
                <a:close/>
                <a:moveTo>
                  <a:pt x="13764" y="4571"/>
                </a:moveTo>
                <a:cubicBezTo>
                  <a:pt x="13788" y="4612"/>
                  <a:pt x="13817" y="4654"/>
                  <a:pt x="13746" y="4689"/>
                </a:cubicBezTo>
                <a:cubicBezTo>
                  <a:pt x="13717" y="4707"/>
                  <a:pt x="13717" y="4730"/>
                  <a:pt x="13723" y="4766"/>
                </a:cubicBezTo>
                <a:cubicBezTo>
                  <a:pt x="13681" y="4772"/>
                  <a:pt x="13646" y="4772"/>
                  <a:pt x="13604" y="4772"/>
                </a:cubicBezTo>
                <a:cubicBezTo>
                  <a:pt x="13599" y="4689"/>
                  <a:pt x="13711" y="4665"/>
                  <a:pt x="13699" y="4583"/>
                </a:cubicBezTo>
                <a:cubicBezTo>
                  <a:pt x="13717" y="4583"/>
                  <a:pt x="13740" y="4577"/>
                  <a:pt x="13758" y="4571"/>
                </a:cubicBezTo>
                <a:close/>
                <a:moveTo>
                  <a:pt x="14061" y="4687"/>
                </a:moveTo>
                <a:cubicBezTo>
                  <a:pt x="14066" y="4687"/>
                  <a:pt x="14072" y="4688"/>
                  <a:pt x="14077" y="4689"/>
                </a:cubicBezTo>
                <a:cubicBezTo>
                  <a:pt x="14058" y="4761"/>
                  <a:pt x="14044" y="4789"/>
                  <a:pt x="14016" y="4789"/>
                </a:cubicBezTo>
                <a:cubicBezTo>
                  <a:pt x="14001" y="4789"/>
                  <a:pt x="13981" y="4781"/>
                  <a:pt x="13953" y="4766"/>
                </a:cubicBezTo>
                <a:cubicBezTo>
                  <a:pt x="13953" y="4754"/>
                  <a:pt x="13953" y="4736"/>
                  <a:pt x="13959" y="4725"/>
                </a:cubicBezTo>
                <a:cubicBezTo>
                  <a:pt x="13995" y="4719"/>
                  <a:pt x="14023" y="4687"/>
                  <a:pt x="14061" y="4687"/>
                </a:cubicBezTo>
                <a:close/>
                <a:moveTo>
                  <a:pt x="17370" y="4879"/>
                </a:moveTo>
                <a:cubicBezTo>
                  <a:pt x="17381" y="4879"/>
                  <a:pt x="17391" y="4885"/>
                  <a:pt x="17400" y="4902"/>
                </a:cubicBezTo>
                <a:cubicBezTo>
                  <a:pt x="17412" y="4926"/>
                  <a:pt x="17382" y="4943"/>
                  <a:pt x="17353" y="4949"/>
                </a:cubicBezTo>
                <a:cubicBezTo>
                  <a:pt x="17345" y="4955"/>
                  <a:pt x="17336" y="4957"/>
                  <a:pt x="17328" y="4957"/>
                </a:cubicBezTo>
                <a:cubicBezTo>
                  <a:pt x="17318" y="4957"/>
                  <a:pt x="17309" y="4953"/>
                  <a:pt x="17306" y="4943"/>
                </a:cubicBezTo>
                <a:cubicBezTo>
                  <a:pt x="17300" y="4937"/>
                  <a:pt x="17317" y="4920"/>
                  <a:pt x="17323" y="4908"/>
                </a:cubicBezTo>
                <a:cubicBezTo>
                  <a:pt x="17338" y="4894"/>
                  <a:pt x="17354" y="4879"/>
                  <a:pt x="17370" y="4879"/>
                </a:cubicBezTo>
                <a:close/>
                <a:moveTo>
                  <a:pt x="17384" y="4138"/>
                </a:moveTo>
                <a:cubicBezTo>
                  <a:pt x="17522" y="4138"/>
                  <a:pt x="17661" y="4144"/>
                  <a:pt x="17802" y="4157"/>
                </a:cubicBezTo>
                <a:cubicBezTo>
                  <a:pt x="17785" y="4246"/>
                  <a:pt x="17731" y="4299"/>
                  <a:pt x="17690" y="4352"/>
                </a:cubicBezTo>
                <a:cubicBezTo>
                  <a:pt x="17495" y="4624"/>
                  <a:pt x="17264" y="4855"/>
                  <a:pt x="17004" y="5073"/>
                </a:cubicBezTo>
                <a:cubicBezTo>
                  <a:pt x="16614" y="5399"/>
                  <a:pt x="16165" y="5594"/>
                  <a:pt x="15662" y="5659"/>
                </a:cubicBezTo>
                <a:cubicBezTo>
                  <a:pt x="15611" y="5666"/>
                  <a:pt x="15559" y="5670"/>
                  <a:pt x="15507" y="5670"/>
                </a:cubicBezTo>
                <a:cubicBezTo>
                  <a:pt x="15391" y="5670"/>
                  <a:pt x="15274" y="5650"/>
                  <a:pt x="15159" y="5605"/>
                </a:cubicBezTo>
                <a:cubicBezTo>
                  <a:pt x="14982" y="5535"/>
                  <a:pt x="14929" y="5404"/>
                  <a:pt x="15018" y="5233"/>
                </a:cubicBezTo>
                <a:cubicBezTo>
                  <a:pt x="15177" y="4920"/>
                  <a:pt x="15396" y="4659"/>
                  <a:pt x="15721" y="4506"/>
                </a:cubicBezTo>
                <a:cubicBezTo>
                  <a:pt x="16252" y="4252"/>
                  <a:pt x="16802" y="4138"/>
                  <a:pt x="17384" y="4138"/>
                </a:cubicBezTo>
                <a:close/>
                <a:moveTo>
                  <a:pt x="16194" y="5653"/>
                </a:moveTo>
                <a:cubicBezTo>
                  <a:pt x="16212" y="5659"/>
                  <a:pt x="16230" y="5665"/>
                  <a:pt x="16230" y="5688"/>
                </a:cubicBezTo>
                <a:cubicBezTo>
                  <a:pt x="16230" y="5718"/>
                  <a:pt x="16206" y="5730"/>
                  <a:pt x="16182" y="5730"/>
                </a:cubicBezTo>
                <a:cubicBezTo>
                  <a:pt x="16178" y="5730"/>
                  <a:pt x="16175" y="5731"/>
                  <a:pt x="16171" y="5731"/>
                </a:cubicBezTo>
                <a:cubicBezTo>
                  <a:pt x="16147" y="5731"/>
                  <a:pt x="16130" y="5714"/>
                  <a:pt x="16135" y="5688"/>
                </a:cubicBezTo>
                <a:cubicBezTo>
                  <a:pt x="16141" y="5665"/>
                  <a:pt x="16165" y="5653"/>
                  <a:pt x="16194" y="5653"/>
                </a:cubicBezTo>
                <a:close/>
                <a:moveTo>
                  <a:pt x="15174" y="5728"/>
                </a:moveTo>
                <a:cubicBezTo>
                  <a:pt x="15189" y="5728"/>
                  <a:pt x="15201" y="5740"/>
                  <a:pt x="15201" y="5759"/>
                </a:cubicBezTo>
                <a:cubicBezTo>
                  <a:pt x="15195" y="5789"/>
                  <a:pt x="15171" y="5801"/>
                  <a:pt x="15148" y="5801"/>
                </a:cubicBezTo>
                <a:cubicBezTo>
                  <a:pt x="15130" y="5801"/>
                  <a:pt x="15106" y="5789"/>
                  <a:pt x="15112" y="5771"/>
                </a:cubicBezTo>
                <a:cubicBezTo>
                  <a:pt x="15118" y="5741"/>
                  <a:pt x="15142" y="5730"/>
                  <a:pt x="15165" y="5730"/>
                </a:cubicBezTo>
                <a:cubicBezTo>
                  <a:pt x="15168" y="5729"/>
                  <a:pt x="15171" y="5728"/>
                  <a:pt x="15174" y="5728"/>
                </a:cubicBezTo>
                <a:close/>
                <a:moveTo>
                  <a:pt x="15420" y="5984"/>
                </a:moveTo>
                <a:cubicBezTo>
                  <a:pt x="15425" y="5996"/>
                  <a:pt x="15443" y="6002"/>
                  <a:pt x="15443" y="6007"/>
                </a:cubicBezTo>
                <a:cubicBezTo>
                  <a:pt x="15437" y="6031"/>
                  <a:pt x="15425" y="6043"/>
                  <a:pt x="15402" y="6043"/>
                </a:cubicBezTo>
                <a:cubicBezTo>
                  <a:pt x="15396" y="6043"/>
                  <a:pt x="15384" y="6025"/>
                  <a:pt x="15384" y="6019"/>
                </a:cubicBezTo>
                <a:cubicBezTo>
                  <a:pt x="15384" y="5996"/>
                  <a:pt x="15396" y="5984"/>
                  <a:pt x="15420" y="5984"/>
                </a:cubicBezTo>
                <a:close/>
                <a:moveTo>
                  <a:pt x="3104" y="4618"/>
                </a:moveTo>
                <a:cubicBezTo>
                  <a:pt x="3146" y="4618"/>
                  <a:pt x="3187" y="4621"/>
                  <a:pt x="3228" y="4624"/>
                </a:cubicBezTo>
                <a:cubicBezTo>
                  <a:pt x="3324" y="4628"/>
                  <a:pt x="3423" y="4642"/>
                  <a:pt x="3518" y="4642"/>
                </a:cubicBezTo>
                <a:cubicBezTo>
                  <a:pt x="3552" y="4642"/>
                  <a:pt x="3586" y="4641"/>
                  <a:pt x="3619" y="4636"/>
                </a:cubicBezTo>
                <a:cubicBezTo>
                  <a:pt x="3672" y="4629"/>
                  <a:pt x="3714" y="4625"/>
                  <a:pt x="3748" y="4625"/>
                </a:cubicBezTo>
                <a:cubicBezTo>
                  <a:pt x="3867" y="4625"/>
                  <a:pt x="3888" y="4678"/>
                  <a:pt x="3985" y="4866"/>
                </a:cubicBezTo>
                <a:cubicBezTo>
                  <a:pt x="4009" y="4914"/>
                  <a:pt x="4021" y="4961"/>
                  <a:pt x="4032" y="5014"/>
                </a:cubicBezTo>
                <a:cubicBezTo>
                  <a:pt x="4103" y="5339"/>
                  <a:pt x="4168" y="5665"/>
                  <a:pt x="4109" y="6002"/>
                </a:cubicBezTo>
                <a:cubicBezTo>
                  <a:pt x="4092" y="6138"/>
                  <a:pt x="4080" y="6274"/>
                  <a:pt x="4062" y="6410"/>
                </a:cubicBezTo>
                <a:cubicBezTo>
                  <a:pt x="3991" y="6888"/>
                  <a:pt x="3861" y="7356"/>
                  <a:pt x="3607" y="7775"/>
                </a:cubicBezTo>
                <a:cubicBezTo>
                  <a:pt x="3542" y="7894"/>
                  <a:pt x="3453" y="8000"/>
                  <a:pt x="3376" y="8112"/>
                </a:cubicBezTo>
                <a:cubicBezTo>
                  <a:pt x="3347" y="8157"/>
                  <a:pt x="3310" y="8180"/>
                  <a:pt x="3268" y="8180"/>
                </a:cubicBezTo>
                <a:cubicBezTo>
                  <a:pt x="3243" y="8180"/>
                  <a:pt x="3216" y="8171"/>
                  <a:pt x="3187" y="8154"/>
                </a:cubicBezTo>
                <a:cubicBezTo>
                  <a:pt x="3057" y="8077"/>
                  <a:pt x="2921" y="8024"/>
                  <a:pt x="2779" y="7970"/>
                </a:cubicBezTo>
                <a:cubicBezTo>
                  <a:pt x="2684" y="7935"/>
                  <a:pt x="2678" y="7876"/>
                  <a:pt x="2708" y="7787"/>
                </a:cubicBezTo>
                <a:cubicBezTo>
                  <a:pt x="2826" y="7415"/>
                  <a:pt x="2939" y="7036"/>
                  <a:pt x="3004" y="6652"/>
                </a:cubicBezTo>
                <a:cubicBezTo>
                  <a:pt x="3110" y="6025"/>
                  <a:pt x="3140" y="5404"/>
                  <a:pt x="2992" y="4784"/>
                </a:cubicBezTo>
                <a:cubicBezTo>
                  <a:pt x="2980" y="4736"/>
                  <a:pt x="2956" y="4683"/>
                  <a:pt x="2980" y="4630"/>
                </a:cubicBezTo>
                <a:cubicBezTo>
                  <a:pt x="3021" y="4621"/>
                  <a:pt x="3063" y="4618"/>
                  <a:pt x="3104" y="4618"/>
                </a:cubicBezTo>
                <a:close/>
                <a:moveTo>
                  <a:pt x="2643" y="8140"/>
                </a:moveTo>
                <a:cubicBezTo>
                  <a:pt x="2707" y="8140"/>
                  <a:pt x="2792" y="8193"/>
                  <a:pt x="2927" y="8290"/>
                </a:cubicBezTo>
                <a:cubicBezTo>
                  <a:pt x="2950" y="8307"/>
                  <a:pt x="2968" y="8325"/>
                  <a:pt x="2992" y="8337"/>
                </a:cubicBezTo>
                <a:cubicBezTo>
                  <a:pt x="3063" y="8384"/>
                  <a:pt x="3057" y="8437"/>
                  <a:pt x="3004" y="8503"/>
                </a:cubicBezTo>
                <a:cubicBezTo>
                  <a:pt x="2939" y="8591"/>
                  <a:pt x="2856" y="8668"/>
                  <a:pt x="2773" y="8739"/>
                </a:cubicBezTo>
                <a:cubicBezTo>
                  <a:pt x="2608" y="8875"/>
                  <a:pt x="2436" y="8993"/>
                  <a:pt x="2241" y="9082"/>
                </a:cubicBezTo>
                <a:cubicBezTo>
                  <a:pt x="2205" y="9029"/>
                  <a:pt x="2235" y="8993"/>
                  <a:pt x="2247" y="8958"/>
                </a:cubicBezTo>
                <a:cubicBezTo>
                  <a:pt x="2312" y="8786"/>
                  <a:pt x="2377" y="8615"/>
                  <a:pt x="2436" y="8443"/>
                </a:cubicBezTo>
                <a:cubicBezTo>
                  <a:pt x="2510" y="8234"/>
                  <a:pt x="2558" y="8140"/>
                  <a:pt x="2643" y="8140"/>
                </a:cubicBezTo>
                <a:close/>
                <a:moveTo>
                  <a:pt x="3814" y="9129"/>
                </a:moveTo>
                <a:cubicBezTo>
                  <a:pt x="3825" y="9135"/>
                  <a:pt x="3843" y="9141"/>
                  <a:pt x="3843" y="9147"/>
                </a:cubicBezTo>
                <a:cubicBezTo>
                  <a:pt x="3849" y="9159"/>
                  <a:pt x="3837" y="9177"/>
                  <a:pt x="3831" y="9182"/>
                </a:cubicBezTo>
                <a:cubicBezTo>
                  <a:pt x="3828" y="9183"/>
                  <a:pt x="3825" y="9184"/>
                  <a:pt x="3822" y="9184"/>
                </a:cubicBezTo>
                <a:cubicBezTo>
                  <a:pt x="3808" y="9184"/>
                  <a:pt x="3796" y="9172"/>
                  <a:pt x="3796" y="9153"/>
                </a:cubicBezTo>
                <a:cubicBezTo>
                  <a:pt x="3796" y="9147"/>
                  <a:pt x="3808" y="9141"/>
                  <a:pt x="3814" y="9129"/>
                </a:cubicBezTo>
                <a:close/>
                <a:moveTo>
                  <a:pt x="1799" y="8028"/>
                </a:moveTo>
                <a:cubicBezTo>
                  <a:pt x="1828" y="8028"/>
                  <a:pt x="1857" y="8028"/>
                  <a:pt x="1886" y="8030"/>
                </a:cubicBezTo>
                <a:cubicBezTo>
                  <a:pt x="1975" y="8030"/>
                  <a:pt x="2058" y="8030"/>
                  <a:pt x="2146" y="8041"/>
                </a:cubicBezTo>
                <a:cubicBezTo>
                  <a:pt x="2271" y="8053"/>
                  <a:pt x="2288" y="8077"/>
                  <a:pt x="2241" y="8183"/>
                </a:cubicBezTo>
                <a:cubicBezTo>
                  <a:pt x="2105" y="8497"/>
                  <a:pt x="1999" y="8822"/>
                  <a:pt x="1910" y="9147"/>
                </a:cubicBezTo>
                <a:cubicBezTo>
                  <a:pt x="1892" y="9224"/>
                  <a:pt x="1851" y="9259"/>
                  <a:pt x="1786" y="9283"/>
                </a:cubicBezTo>
                <a:cubicBezTo>
                  <a:pt x="1437" y="9419"/>
                  <a:pt x="1070" y="9490"/>
                  <a:pt x="704" y="9555"/>
                </a:cubicBezTo>
                <a:cubicBezTo>
                  <a:pt x="675" y="9559"/>
                  <a:pt x="645" y="9562"/>
                  <a:pt x="616" y="9562"/>
                </a:cubicBezTo>
                <a:cubicBezTo>
                  <a:pt x="561" y="9562"/>
                  <a:pt x="505" y="9552"/>
                  <a:pt x="455" y="9525"/>
                </a:cubicBezTo>
                <a:cubicBezTo>
                  <a:pt x="231" y="9413"/>
                  <a:pt x="154" y="9135"/>
                  <a:pt x="308" y="8899"/>
                </a:cubicBezTo>
                <a:cubicBezTo>
                  <a:pt x="659" y="8349"/>
                  <a:pt x="1140" y="8028"/>
                  <a:pt x="1799" y="8028"/>
                </a:cubicBezTo>
                <a:close/>
                <a:moveTo>
                  <a:pt x="4009" y="9756"/>
                </a:moveTo>
                <a:cubicBezTo>
                  <a:pt x="4025" y="9799"/>
                  <a:pt x="4026" y="9846"/>
                  <a:pt x="3983" y="9846"/>
                </a:cubicBezTo>
                <a:cubicBezTo>
                  <a:pt x="3978" y="9846"/>
                  <a:pt x="3973" y="9846"/>
                  <a:pt x="3967" y="9845"/>
                </a:cubicBezTo>
                <a:cubicBezTo>
                  <a:pt x="3920" y="9839"/>
                  <a:pt x="3938" y="9791"/>
                  <a:pt x="3950" y="9756"/>
                </a:cubicBezTo>
                <a:close/>
                <a:moveTo>
                  <a:pt x="1637" y="9864"/>
                </a:moveTo>
                <a:cubicBezTo>
                  <a:pt x="1641" y="9864"/>
                  <a:pt x="1641" y="9867"/>
                  <a:pt x="1638" y="9874"/>
                </a:cubicBezTo>
                <a:cubicBezTo>
                  <a:pt x="1632" y="9874"/>
                  <a:pt x="1632" y="9874"/>
                  <a:pt x="1626" y="9868"/>
                </a:cubicBezTo>
                <a:cubicBezTo>
                  <a:pt x="1631" y="9866"/>
                  <a:pt x="1635" y="9864"/>
                  <a:pt x="1637" y="9864"/>
                </a:cubicBezTo>
                <a:close/>
                <a:moveTo>
                  <a:pt x="4063" y="9880"/>
                </a:moveTo>
                <a:cubicBezTo>
                  <a:pt x="4074" y="9880"/>
                  <a:pt x="4084" y="9886"/>
                  <a:pt x="4092" y="9898"/>
                </a:cubicBezTo>
                <a:cubicBezTo>
                  <a:pt x="4103" y="9927"/>
                  <a:pt x="4109" y="9963"/>
                  <a:pt x="4086" y="9987"/>
                </a:cubicBezTo>
                <a:cubicBezTo>
                  <a:pt x="4078" y="9994"/>
                  <a:pt x="4070" y="9998"/>
                  <a:pt x="4062" y="9998"/>
                </a:cubicBezTo>
                <a:cubicBezTo>
                  <a:pt x="4047" y="9998"/>
                  <a:pt x="4034" y="9985"/>
                  <a:pt x="4026" y="9969"/>
                </a:cubicBezTo>
                <a:cubicBezTo>
                  <a:pt x="4009" y="9939"/>
                  <a:pt x="4015" y="9910"/>
                  <a:pt x="4044" y="9886"/>
                </a:cubicBezTo>
                <a:cubicBezTo>
                  <a:pt x="4050" y="9882"/>
                  <a:pt x="4057" y="9880"/>
                  <a:pt x="4063" y="9880"/>
                </a:cubicBezTo>
                <a:close/>
                <a:moveTo>
                  <a:pt x="3991" y="10063"/>
                </a:moveTo>
                <a:cubicBezTo>
                  <a:pt x="3997" y="10063"/>
                  <a:pt x="4015" y="10069"/>
                  <a:pt x="4015" y="10075"/>
                </a:cubicBezTo>
                <a:cubicBezTo>
                  <a:pt x="4015" y="10093"/>
                  <a:pt x="4015" y="10111"/>
                  <a:pt x="4009" y="10122"/>
                </a:cubicBezTo>
                <a:cubicBezTo>
                  <a:pt x="4003" y="10134"/>
                  <a:pt x="3991" y="10140"/>
                  <a:pt x="3985" y="10146"/>
                </a:cubicBezTo>
                <a:cubicBezTo>
                  <a:pt x="3985" y="10134"/>
                  <a:pt x="3985" y="10122"/>
                  <a:pt x="3985" y="10117"/>
                </a:cubicBezTo>
                <a:cubicBezTo>
                  <a:pt x="3985" y="10099"/>
                  <a:pt x="3991" y="10081"/>
                  <a:pt x="3991" y="10063"/>
                </a:cubicBezTo>
                <a:close/>
                <a:moveTo>
                  <a:pt x="4044" y="10359"/>
                </a:moveTo>
                <a:cubicBezTo>
                  <a:pt x="4068" y="10359"/>
                  <a:pt x="4074" y="10377"/>
                  <a:pt x="4080" y="10394"/>
                </a:cubicBezTo>
                <a:cubicBezTo>
                  <a:pt x="4075" y="10413"/>
                  <a:pt x="4064" y="10420"/>
                  <a:pt x="4051" y="10420"/>
                </a:cubicBezTo>
                <a:cubicBezTo>
                  <a:pt x="4047" y="10420"/>
                  <a:pt x="4042" y="10419"/>
                  <a:pt x="4038" y="10418"/>
                </a:cubicBezTo>
                <a:cubicBezTo>
                  <a:pt x="4032" y="10418"/>
                  <a:pt x="4026" y="10400"/>
                  <a:pt x="4026" y="10389"/>
                </a:cubicBezTo>
                <a:cubicBezTo>
                  <a:pt x="4026" y="10377"/>
                  <a:pt x="4038" y="10365"/>
                  <a:pt x="4044" y="10359"/>
                </a:cubicBezTo>
                <a:close/>
                <a:moveTo>
                  <a:pt x="4011" y="10665"/>
                </a:moveTo>
                <a:cubicBezTo>
                  <a:pt x="4024" y="10665"/>
                  <a:pt x="4033" y="10676"/>
                  <a:pt x="4038" y="10696"/>
                </a:cubicBezTo>
                <a:cubicBezTo>
                  <a:pt x="4038" y="10714"/>
                  <a:pt x="4026" y="10726"/>
                  <a:pt x="4009" y="10726"/>
                </a:cubicBezTo>
                <a:cubicBezTo>
                  <a:pt x="3997" y="10726"/>
                  <a:pt x="3979" y="10714"/>
                  <a:pt x="3979" y="10708"/>
                </a:cubicBezTo>
                <a:cubicBezTo>
                  <a:pt x="3985" y="10696"/>
                  <a:pt x="3991" y="10672"/>
                  <a:pt x="4003" y="10666"/>
                </a:cubicBezTo>
                <a:cubicBezTo>
                  <a:pt x="4006" y="10665"/>
                  <a:pt x="4009" y="10665"/>
                  <a:pt x="4011" y="10665"/>
                </a:cubicBezTo>
                <a:close/>
                <a:moveTo>
                  <a:pt x="6046" y="11494"/>
                </a:moveTo>
                <a:cubicBezTo>
                  <a:pt x="6052" y="11494"/>
                  <a:pt x="6059" y="11496"/>
                  <a:pt x="6066" y="11500"/>
                </a:cubicBezTo>
                <a:cubicBezTo>
                  <a:pt x="6084" y="11512"/>
                  <a:pt x="6090" y="11536"/>
                  <a:pt x="6102" y="11559"/>
                </a:cubicBezTo>
                <a:cubicBezTo>
                  <a:pt x="6084" y="11559"/>
                  <a:pt x="6066" y="11559"/>
                  <a:pt x="6048" y="11565"/>
                </a:cubicBezTo>
                <a:cubicBezTo>
                  <a:pt x="6031" y="11565"/>
                  <a:pt x="6007" y="11559"/>
                  <a:pt x="6013" y="11536"/>
                </a:cubicBezTo>
                <a:cubicBezTo>
                  <a:pt x="6013" y="11513"/>
                  <a:pt x="6027" y="11494"/>
                  <a:pt x="6046" y="11494"/>
                </a:cubicBezTo>
                <a:close/>
                <a:moveTo>
                  <a:pt x="6108" y="11559"/>
                </a:moveTo>
                <a:lnTo>
                  <a:pt x="6108" y="11559"/>
                </a:lnTo>
                <a:cubicBezTo>
                  <a:pt x="6125" y="11565"/>
                  <a:pt x="6143" y="11565"/>
                  <a:pt x="6161" y="11565"/>
                </a:cubicBezTo>
                <a:cubicBezTo>
                  <a:pt x="6179" y="11565"/>
                  <a:pt x="6202" y="11565"/>
                  <a:pt x="6202" y="11595"/>
                </a:cubicBezTo>
                <a:cubicBezTo>
                  <a:pt x="6202" y="11606"/>
                  <a:pt x="6190" y="11618"/>
                  <a:pt x="6184" y="11624"/>
                </a:cubicBezTo>
                <a:cubicBezTo>
                  <a:pt x="6177" y="11628"/>
                  <a:pt x="6169" y="11630"/>
                  <a:pt x="6163" y="11630"/>
                </a:cubicBezTo>
                <a:cubicBezTo>
                  <a:pt x="6150" y="11630"/>
                  <a:pt x="6139" y="11622"/>
                  <a:pt x="6131" y="11606"/>
                </a:cubicBezTo>
                <a:cubicBezTo>
                  <a:pt x="6125" y="11595"/>
                  <a:pt x="6114" y="11577"/>
                  <a:pt x="6108" y="11559"/>
                </a:cubicBezTo>
                <a:close/>
                <a:moveTo>
                  <a:pt x="6415" y="11891"/>
                </a:moveTo>
                <a:cubicBezTo>
                  <a:pt x="6428" y="11891"/>
                  <a:pt x="6436" y="11901"/>
                  <a:pt x="6445" y="11914"/>
                </a:cubicBezTo>
                <a:cubicBezTo>
                  <a:pt x="6451" y="11932"/>
                  <a:pt x="6451" y="11938"/>
                  <a:pt x="6433" y="11943"/>
                </a:cubicBezTo>
                <a:cubicBezTo>
                  <a:pt x="6427" y="11948"/>
                  <a:pt x="6420" y="11950"/>
                  <a:pt x="6414" y="11950"/>
                </a:cubicBezTo>
                <a:cubicBezTo>
                  <a:pt x="6403" y="11950"/>
                  <a:pt x="6393" y="11943"/>
                  <a:pt x="6385" y="11932"/>
                </a:cubicBezTo>
                <a:cubicBezTo>
                  <a:pt x="6391" y="11920"/>
                  <a:pt x="6391" y="11902"/>
                  <a:pt x="6397" y="11896"/>
                </a:cubicBezTo>
                <a:cubicBezTo>
                  <a:pt x="6404" y="11893"/>
                  <a:pt x="6410" y="11891"/>
                  <a:pt x="6415" y="11891"/>
                </a:cubicBezTo>
                <a:close/>
                <a:moveTo>
                  <a:pt x="6504" y="12038"/>
                </a:moveTo>
                <a:cubicBezTo>
                  <a:pt x="6527" y="12050"/>
                  <a:pt x="6533" y="12062"/>
                  <a:pt x="6527" y="12085"/>
                </a:cubicBezTo>
                <a:cubicBezTo>
                  <a:pt x="6524" y="12097"/>
                  <a:pt x="6518" y="12101"/>
                  <a:pt x="6509" y="12101"/>
                </a:cubicBezTo>
                <a:cubicBezTo>
                  <a:pt x="6504" y="12101"/>
                  <a:pt x="6498" y="12099"/>
                  <a:pt x="6492" y="12097"/>
                </a:cubicBezTo>
                <a:cubicBezTo>
                  <a:pt x="6474" y="12085"/>
                  <a:pt x="6462" y="12074"/>
                  <a:pt x="6474" y="12050"/>
                </a:cubicBezTo>
                <a:cubicBezTo>
                  <a:pt x="6474" y="12044"/>
                  <a:pt x="6492" y="12044"/>
                  <a:pt x="6504" y="12038"/>
                </a:cubicBezTo>
                <a:close/>
                <a:moveTo>
                  <a:pt x="6563" y="12204"/>
                </a:moveTo>
                <a:cubicBezTo>
                  <a:pt x="6581" y="12204"/>
                  <a:pt x="6592" y="12215"/>
                  <a:pt x="6592" y="12239"/>
                </a:cubicBezTo>
                <a:cubicBezTo>
                  <a:pt x="6587" y="12245"/>
                  <a:pt x="6575" y="12257"/>
                  <a:pt x="6569" y="12257"/>
                </a:cubicBezTo>
                <a:cubicBezTo>
                  <a:pt x="6566" y="12258"/>
                  <a:pt x="6563" y="12258"/>
                  <a:pt x="6560" y="12258"/>
                </a:cubicBezTo>
                <a:cubicBezTo>
                  <a:pt x="6542" y="12258"/>
                  <a:pt x="6534" y="12243"/>
                  <a:pt x="6539" y="12227"/>
                </a:cubicBezTo>
                <a:cubicBezTo>
                  <a:pt x="6539" y="12215"/>
                  <a:pt x="6551" y="12204"/>
                  <a:pt x="6563" y="12204"/>
                </a:cubicBezTo>
                <a:close/>
                <a:moveTo>
                  <a:pt x="6646" y="12635"/>
                </a:moveTo>
                <a:cubicBezTo>
                  <a:pt x="6652" y="12635"/>
                  <a:pt x="6669" y="12641"/>
                  <a:pt x="6675" y="12647"/>
                </a:cubicBezTo>
                <a:cubicBezTo>
                  <a:pt x="6687" y="12665"/>
                  <a:pt x="6681" y="12683"/>
                  <a:pt x="6657" y="12688"/>
                </a:cubicBezTo>
                <a:cubicBezTo>
                  <a:pt x="6646" y="12688"/>
                  <a:pt x="6640" y="12677"/>
                  <a:pt x="6628" y="12671"/>
                </a:cubicBezTo>
                <a:cubicBezTo>
                  <a:pt x="6634" y="12659"/>
                  <a:pt x="6634" y="12641"/>
                  <a:pt x="6646" y="12635"/>
                </a:cubicBezTo>
                <a:close/>
                <a:moveTo>
                  <a:pt x="3435" y="12712"/>
                </a:moveTo>
                <a:cubicBezTo>
                  <a:pt x="3447" y="12712"/>
                  <a:pt x="3459" y="12718"/>
                  <a:pt x="3465" y="12730"/>
                </a:cubicBezTo>
                <a:cubicBezTo>
                  <a:pt x="3471" y="12753"/>
                  <a:pt x="3465" y="12777"/>
                  <a:pt x="3441" y="12795"/>
                </a:cubicBezTo>
                <a:cubicBezTo>
                  <a:pt x="3429" y="12807"/>
                  <a:pt x="3412" y="12813"/>
                  <a:pt x="3394" y="12819"/>
                </a:cubicBezTo>
                <a:cubicBezTo>
                  <a:pt x="3394" y="12801"/>
                  <a:pt x="3394" y="12783"/>
                  <a:pt x="3394" y="12765"/>
                </a:cubicBezTo>
                <a:cubicBezTo>
                  <a:pt x="3400" y="12742"/>
                  <a:pt x="3400" y="12712"/>
                  <a:pt x="3435" y="12712"/>
                </a:cubicBezTo>
                <a:close/>
                <a:moveTo>
                  <a:pt x="3267" y="13071"/>
                </a:moveTo>
                <a:cubicBezTo>
                  <a:pt x="3282" y="13071"/>
                  <a:pt x="3294" y="13082"/>
                  <a:pt x="3299" y="13096"/>
                </a:cubicBezTo>
                <a:cubicBezTo>
                  <a:pt x="3305" y="13138"/>
                  <a:pt x="3282" y="13156"/>
                  <a:pt x="3258" y="13167"/>
                </a:cubicBezTo>
                <a:cubicBezTo>
                  <a:pt x="3253" y="13168"/>
                  <a:pt x="3248" y="13169"/>
                  <a:pt x="3244" y="13169"/>
                </a:cubicBezTo>
                <a:cubicBezTo>
                  <a:pt x="3223" y="13169"/>
                  <a:pt x="3210" y="13157"/>
                  <a:pt x="3205" y="13138"/>
                </a:cubicBezTo>
                <a:cubicBezTo>
                  <a:pt x="3193" y="13096"/>
                  <a:pt x="3228" y="13085"/>
                  <a:pt x="3258" y="13073"/>
                </a:cubicBezTo>
                <a:cubicBezTo>
                  <a:pt x="3261" y="13072"/>
                  <a:pt x="3264" y="13071"/>
                  <a:pt x="3267" y="13071"/>
                </a:cubicBezTo>
                <a:close/>
                <a:moveTo>
                  <a:pt x="3143" y="13261"/>
                </a:moveTo>
                <a:cubicBezTo>
                  <a:pt x="3146" y="13261"/>
                  <a:pt x="3148" y="13261"/>
                  <a:pt x="3151" y="13262"/>
                </a:cubicBezTo>
                <a:cubicBezTo>
                  <a:pt x="3175" y="13262"/>
                  <a:pt x="3187" y="13274"/>
                  <a:pt x="3187" y="13297"/>
                </a:cubicBezTo>
                <a:cubicBezTo>
                  <a:pt x="3187" y="13321"/>
                  <a:pt x="3187" y="13345"/>
                  <a:pt x="3151" y="13345"/>
                </a:cubicBezTo>
                <a:cubicBezTo>
                  <a:pt x="3134" y="13345"/>
                  <a:pt x="3122" y="13327"/>
                  <a:pt x="3122" y="13309"/>
                </a:cubicBezTo>
                <a:cubicBezTo>
                  <a:pt x="3122" y="13288"/>
                  <a:pt x="3117" y="13261"/>
                  <a:pt x="3143" y="13261"/>
                </a:cubicBezTo>
                <a:close/>
                <a:moveTo>
                  <a:pt x="3246" y="8591"/>
                </a:moveTo>
                <a:cubicBezTo>
                  <a:pt x="3358" y="8727"/>
                  <a:pt x="3465" y="8851"/>
                  <a:pt x="3542" y="9005"/>
                </a:cubicBezTo>
                <a:cubicBezTo>
                  <a:pt x="3737" y="9407"/>
                  <a:pt x="3808" y="9839"/>
                  <a:pt x="3796" y="10276"/>
                </a:cubicBezTo>
                <a:cubicBezTo>
                  <a:pt x="3790" y="10436"/>
                  <a:pt x="3796" y="10601"/>
                  <a:pt x="3772" y="10761"/>
                </a:cubicBezTo>
                <a:cubicBezTo>
                  <a:pt x="3719" y="11145"/>
                  <a:pt x="3589" y="11512"/>
                  <a:pt x="3483" y="11878"/>
                </a:cubicBezTo>
                <a:cubicBezTo>
                  <a:pt x="3282" y="12576"/>
                  <a:pt x="3010" y="13250"/>
                  <a:pt x="2749" y="13924"/>
                </a:cubicBezTo>
                <a:cubicBezTo>
                  <a:pt x="2678" y="14113"/>
                  <a:pt x="2619" y="14308"/>
                  <a:pt x="2519" y="14492"/>
                </a:cubicBezTo>
                <a:cubicBezTo>
                  <a:pt x="2495" y="14480"/>
                  <a:pt x="2472" y="14468"/>
                  <a:pt x="2454" y="14450"/>
                </a:cubicBezTo>
                <a:cubicBezTo>
                  <a:pt x="2010" y="14060"/>
                  <a:pt x="1673" y="13611"/>
                  <a:pt x="1549" y="13025"/>
                </a:cubicBezTo>
                <a:cubicBezTo>
                  <a:pt x="1437" y="12523"/>
                  <a:pt x="1390" y="12020"/>
                  <a:pt x="1413" y="11512"/>
                </a:cubicBezTo>
                <a:cubicBezTo>
                  <a:pt x="1425" y="11163"/>
                  <a:pt x="1520" y="10826"/>
                  <a:pt x="1632" y="10501"/>
                </a:cubicBezTo>
                <a:cubicBezTo>
                  <a:pt x="1691" y="10223"/>
                  <a:pt x="1827" y="9981"/>
                  <a:pt x="1939" y="9732"/>
                </a:cubicBezTo>
                <a:cubicBezTo>
                  <a:pt x="1957" y="9703"/>
                  <a:pt x="1981" y="9673"/>
                  <a:pt x="2004" y="9655"/>
                </a:cubicBezTo>
                <a:cubicBezTo>
                  <a:pt x="2205" y="9514"/>
                  <a:pt x="2406" y="9378"/>
                  <a:pt x="2608" y="9236"/>
                </a:cubicBezTo>
                <a:cubicBezTo>
                  <a:pt x="2619" y="9171"/>
                  <a:pt x="2690" y="9165"/>
                  <a:pt x="2726" y="9123"/>
                </a:cubicBezTo>
                <a:cubicBezTo>
                  <a:pt x="2809" y="9023"/>
                  <a:pt x="2891" y="8928"/>
                  <a:pt x="3004" y="8863"/>
                </a:cubicBezTo>
                <a:cubicBezTo>
                  <a:pt x="3116" y="8804"/>
                  <a:pt x="3128" y="8650"/>
                  <a:pt x="3246" y="8591"/>
                </a:cubicBezTo>
                <a:close/>
                <a:moveTo>
                  <a:pt x="4411" y="17259"/>
                </a:moveTo>
                <a:cubicBezTo>
                  <a:pt x="4434" y="17271"/>
                  <a:pt x="4446" y="17288"/>
                  <a:pt x="4434" y="17306"/>
                </a:cubicBezTo>
                <a:cubicBezTo>
                  <a:pt x="4418" y="17333"/>
                  <a:pt x="4392" y="17360"/>
                  <a:pt x="4356" y="17360"/>
                </a:cubicBezTo>
                <a:cubicBezTo>
                  <a:pt x="4353" y="17360"/>
                  <a:pt x="4349" y="17360"/>
                  <a:pt x="4346" y="17359"/>
                </a:cubicBezTo>
                <a:cubicBezTo>
                  <a:pt x="4322" y="17359"/>
                  <a:pt x="4310" y="17336"/>
                  <a:pt x="4322" y="17318"/>
                </a:cubicBezTo>
                <a:cubicBezTo>
                  <a:pt x="4346" y="17288"/>
                  <a:pt x="4369" y="17259"/>
                  <a:pt x="4411" y="17259"/>
                </a:cubicBezTo>
                <a:close/>
                <a:moveTo>
                  <a:pt x="4232" y="17409"/>
                </a:moveTo>
                <a:cubicBezTo>
                  <a:pt x="4238" y="17409"/>
                  <a:pt x="4245" y="17412"/>
                  <a:pt x="4251" y="17418"/>
                </a:cubicBezTo>
                <a:cubicBezTo>
                  <a:pt x="4263" y="17436"/>
                  <a:pt x="4245" y="17454"/>
                  <a:pt x="4233" y="17466"/>
                </a:cubicBezTo>
                <a:cubicBezTo>
                  <a:pt x="4222" y="17477"/>
                  <a:pt x="4208" y="17489"/>
                  <a:pt x="4194" y="17489"/>
                </a:cubicBezTo>
                <a:cubicBezTo>
                  <a:pt x="4187" y="17489"/>
                  <a:pt x="4180" y="17486"/>
                  <a:pt x="4174" y="17477"/>
                </a:cubicBezTo>
                <a:cubicBezTo>
                  <a:pt x="4151" y="17454"/>
                  <a:pt x="4186" y="17436"/>
                  <a:pt x="4204" y="17424"/>
                </a:cubicBezTo>
                <a:cubicBezTo>
                  <a:pt x="4211" y="17417"/>
                  <a:pt x="4221" y="17409"/>
                  <a:pt x="4232" y="17409"/>
                </a:cubicBezTo>
                <a:close/>
                <a:moveTo>
                  <a:pt x="4927" y="17124"/>
                </a:moveTo>
                <a:cubicBezTo>
                  <a:pt x="4999" y="17124"/>
                  <a:pt x="5066" y="17146"/>
                  <a:pt x="5108" y="17194"/>
                </a:cubicBezTo>
                <a:cubicBezTo>
                  <a:pt x="5215" y="17312"/>
                  <a:pt x="5315" y="17448"/>
                  <a:pt x="5345" y="17613"/>
                </a:cubicBezTo>
                <a:cubicBezTo>
                  <a:pt x="5422" y="17998"/>
                  <a:pt x="5440" y="18376"/>
                  <a:pt x="5268" y="18749"/>
                </a:cubicBezTo>
                <a:cubicBezTo>
                  <a:pt x="5274" y="18790"/>
                  <a:pt x="5274" y="18831"/>
                  <a:pt x="5239" y="18867"/>
                </a:cubicBezTo>
                <a:cubicBezTo>
                  <a:pt x="5239" y="18896"/>
                  <a:pt x="5233" y="18926"/>
                  <a:pt x="5203" y="18944"/>
                </a:cubicBezTo>
                <a:cubicBezTo>
                  <a:pt x="5203" y="18979"/>
                  <a:pt x="5203" y="19015"/>
                  <a:pt x="5191" y="19038"/>
                </a:cubicBezTo>
                <a:cubicBezTo>
                  <a:pt x="5061" y="19340"/>
                  <a:pt x="4878" y="19600"/>
                  <a:pt x="4641" y="19819"/>
                </a:cubicBezTo>
                <a:cubicBezTo>
                  <a:pt x="4570" y="19878"/>
                  <a:pt x="4499" y="19931"/>
                  <a:pt x="4381" y="19955"/>
                </a:cubicBezTo>
                <a:cubicBezTo>
                  <a:pt x="4275" y="19635"/>
                  <a:pt x="4245" y="19310"/>
                  <a:pt x="4245" y="18979"/>
                </a:cubicBezTo>
                <a:cubicBezTo>
                  <a:pt x="4216" y="18890"/>
                  <a:pt x="4251" y="18808"/>
                  <a:pt x="4251" y="18725"/>
                </a:cubicBezTo>
                <a:cubicBezTo>
                  <a:pt x="4257" y="18293"/>
                  <a:pt x="4346" y="17885"/>
                  <a:pt x="4494" y="17483"/>
                </a:cubicBezTo>
                <a:cubicBezTo>
                  <a:pt x="4529" y="17389"/>
                  <a:pt x="4576" y="17306"/>
                  <a:pt x="4647" y="17235"/>
                </a:cubicBezTo>
                <a:cubicBezTo>
                  <a:pt x="4722" y="17164"/>
                  <a:pt x="4830" y="17124"/>
                  <a:pt x="4927" y="17124"/>
                </a:cubicBezTo>
                <a:close/>
                <a:moveTo>
                  <a:pt x="3695" y="22130"/>
                </a:moveTo>
                <a:cubicBezTo>
                  <a:pt x="3719" y="22130"/>
                  <a:pt x="3725" y="22148"/>
                  <a:pt x="3731" y="22166"/>
                </a:cubicBezTo>
                <a:cubicBezTo>
                  <a:pt x="3737" y="22178"/>
                  <a:pt x="3743" y="22190"/>
                  <a:pt x="3743" y="22201"/>
                </a:cubicBezTo>
                <a:cubicBezTo>
                  <a:pt x="3731" y="22195"/>
                  <a:pt x="3719" y="22195"/>
                  <a:pt x="3707" y="22195"/>
                </a:cubicBezTo>
                <a:cubicBezTo>
                  <a:pt x="3689" y="22190"/>
                  <a:pt x="3672" y="22184"/>
                  <a:pt x="3672" y="22160"/>
                </a:cubicBezTo>
                <a:cubicBezTo>
                  <a:pt x="3678" y="22148"/>
                  <a:pt x="3684" y="22136"/>
                  <a:pt x="3695" y="22130"/>
                </a:cubicBezTo>
                <a:close/>
                <a:moveTo>
                  <a:pt x="3875" y="22578"/>
                </a:moveTo>
                <a:cubicBezTo>
                  <a:pt x="3880" y="22578"/>
                  <a:pt x="3885" y="22580"/>
                  <a:pt x="3890" y="22586"/>
                </a:cubicBezTo>
                <a:cubicBezTo>
                  <a:pt x="3908" y="22603"/>
                  <a:pt x="3896" y="22627"/>
                  <a:pt x="3873" y="22639"/>
                </a:cubicBezTo>
                <a:cubicBezTo>
                  <a:pt x="3861" y="22668"/>
                  <a:pt x="3837" y="22686"/>
                  <a:pt x="3808" y="22704"/>
                </a:cubicBezTo>
                <a:cubicBezTo>
                  <a:pt x="3796" y="22710"/>
                  <a:pt x="3784" y="22722"/>
                  <a:pt x="3766" y="22734"/>
                </a:cubicBezTo>
                <a:cubicBezTo>
                  <a:pt x="3757" y="22740"/>
                  <a:pt x="3747" y="22745"/>
                  <a:pt x="3738" y="22745"/>
                </a:cubicBezTo>
                <a:cubicBezTo>
                  <a:pt x="3731" y="22745"/>
                  <a:pt x="3724" y="22742"/>
                  <a:pt x="3719" y="22734"/>
                </a:cubicBezTo>
                <a:cubicBezTo>
                  <a:pt x="3713" y="22734"/>
                  <a:pt x="3731" y="22716"/>
                  <a:pt x="3743" y="22710"/>
                </a:cubicBezTo>
                <a:cubicBezTo>
                  <a:pt x="3749" y="22686"/>
                  <a:pt x="3760" y="22674"/>
                  <a:pt x="3778" y="22668"/>
                </a:cubicBezTo>
                <a:cubicBezTo>
                  <a:pt x="3790" y="22639"/>
                  <a:pt x="3814" y="22621"/>
                  <a:pt x="3837" y="22609"/>
                </a:cubicBezTo>
                <a:cubicBezTo>
                  <a:pt x="3851" y="22600"/>
                  <a:pt x="3861" y="22578"/>
                  <a:pt x="3875" y="22578"/>
                </a:cubicBezTo>
                <a:close/>
                <a:moveTo>
                  <a:pt x="7986" y="0"/>
                </a:moveTo>
                <a:cubicBezTo>
                  <a:pt x="7853" y="0"/>
                  <a:pt x="7726" y="43"/>
                  <a:pt x="7603" y="107"/>
                </a:cubicBezTo>
                <a:cubicBezTo>
                  <a:pt x="7568" y="142"/>
                  <a:pt x="7532" y="166"/>
                  <a:pt x="7485" y="184"/>
                </a:cubicBezTo>
                <a:cubicBezTo>
                  <a:pt x="7420" y="237"/>
                  <a:pt x="7355" y="284"/>
                  <a:pt x="7296" y="332"/>
                </a:cubicBezTo>
                <a:cubicBezTo>
                  <a:pt x="7225" y="397"/>
                  <a:pt x="7160" y="468"/>
                  <a:pt x="7095" y="533"/>
                </a:cubicBezTo>
                <a:cubicBezTo>
                  <a:pt x="7089" y="580"/>
                  <a:pt x="7065" y="621"/>
                  <a:pt x="7024" y="651"/>
                </a:cubicBezTo>
                <a:cubicBezTo>
                  <a:pt x="6853" y="870"/>
                  <a:pt x="6746" y="1130"/>
                  <a:pt x="6640" y="1390"/>
                </a:cubicBezTo>
                <a:cubicBezTo>
                  <a:pt x="6587" y="1532"/>
                  <a:pt x="6557" y="1691"/>
                  <a:pt x="6533" y="1839"/>
                </a:cubicBezTo>
                <a:cubicBezTo>
                  <a:pt x="6504" y="2005"/>
                  <a:pt x="6498" y="2164"/>
                  <a:pt x="6480" y="2330"/>
                </a:cubicBezTo>
                <a:cubicBezTo>
                  <a:pt x="6521" y="2448"/>
                  <a:pt x="6480" y="2531"/>
                  <a:pt x="6368" y="2602"/>
                </a:cubicBezTo>
                <a:cubicBezTo>
                  <a:pt x="5877" y="2939"/>
                  <a:pt x="5345" y="3199"/>
                  <a:pt x="4807" y="3442"/>
                </a:cubicBezTo>
                <a:cubicBezTo>
                  <a:pt x="4712" y="3486"/>
                  <a:pt x="4616" y="3537"/>
                  <a:pt x="4511" y="3537"/>
                </a:cubicBezTo>
                <a:cubicBezTo>
                  <a:pt x="4505" y="3537"/>
                  <a:pt x="4499" y="3536"/>
                  <a:pt x="4494" y="3536"/>
                </a:cubicBezTo>
                <a:cubicBezTo>
                  <a:pt x="4383" y="3553"/>
                  <a:pt x="4278" y="3590"/>
                  <a:pt x="4163" y="3590"/>
                </a:cubicBezTo>
                <a:cubicBezTo>
                  <a:pt x="4155" y="3590"/>
                  <a:pt x="4147" y="3590"/>
                  <a:pt x="4139" y="3589"/>
                </a:cubicBezTo>
                <a:cubicBezTo>
                  <a:pt x="4086" y="3616"/>
                  <a:pt x="4026" y="3629"/>
                  <a:pt x="3964" y="3629"/>
                </a:cubicBezTo>
                <a:cubicBezTo>
                  <a:pt x="3944" y="3629"/>
                  <a:pt x="3923" y="3628"/>
                  <a:pt x="3902" y="3625"/>
                </a:cubicBezTo>
                <a:lnTo>
                  <a:pt x="3825" y="3625"/>
                </a:lnTo>
                <a:cubicBezTo>
                  <a:pt x="3799" y="3638"/>
                  <a:pt x="3772" y="3645"/>
                  <a:pt x="3743" y="3645"/>
                </a:cubicBezTo>
                <a:cubicBezTo>
                  <a:pt x="3733" y="3645"/>
                  <a:pt x="3723" y="3644"/>
                  <a:pt x="3713" y="3643"/>
                </a:cubicBezTo>
                <a:cubicBezTo>
                  <a:pt x="3698" y="3648"/>
                  <a:pt x="3683" y="3651"/>
                  <a:pt x="3670" y="3651"/>
                </a:cubicBezTo>
                <a:cubicBezTo>
                  <a:pt x="3626" y="3651"/>
                  <a:pt x="3592" y="3624"/>
                  <a:pt x="3565" y="3583"/>
                </a:cubicBezTo>
                <a:cubicBezTo>
                  <a:pt x="3370" y="3323"/>
                  <a:pt x="3181" y="3069"/>
                  <a:pt x="2992" y="2809"/>
                </a:cubicBezTo>
                <a:cubicBezTo>
                  <a:pt x="2962" y="2785"/>
                  <a:pt x="2933" y="2768"/>
                  <a:pt x="2921" y="2732"/>
                </a:cubicBezTo>
                <a:cubicBezTo>
                  <a:pt x="2814" y="2649"/>
                  <a:pt x="2726" y="2555"/>
                  <a:pt x="2643" y="2448"/>
                </a:cubicBezTo>
                <a:cubicBezTo>
                  <a:pt x="2631" y="2436"/>
                  <a:pt x="2619" y="2425"/>
                  <a:pt x="2608" y="2413"/>
                </a:cubicBezTo>
                <a:cubicBezTo>
                  <a:pt x="2572" y="2395"/>
                  <a:pt x="2548" y="2371"/>
                  <a:pt x="2531" y="2336"/>
                </a:cubicBezTo>
                <a:cubicBezTo>
                  <a:pt x="2359" y="2271"/>
                  <a:pt x="2211" y="2164"/>
                  <a:pt x="2046" y="2088"/>
                </a:cubicBezTo>
                <a:cubicBezTo>
                  <a:pt x="1832" y="1993"/>
                  <a:pt x="1622" y="1944"/>
                  <a:pt x="1411" y="1944"/>
                </a:cubicBezTo>
                <a:cubicBezTo>
                  <a:pt x="1214" y="1944"/>
                  <a:pt x="1016" y="1987"/>
                  <a:pt x="816" y="2076"/>
                </a:cubicBezTo>
                <a:cubicBezTo>
                  <a:pt x="792" y="2082"/>
                  <a:pt x="769" y="2094"/>
                  <a:pt x="745" y="2105"/>
                </a:cubicBezTo>
                <a:cubicBezTo>
                  <a:pt x="603" y="2206"/>
                  <a:pt x="473" y="2312"/>
                  <a:pt x="367" y="2448"/>
                </a:cubicBezTo>
                <a:cubicBezTo>
                  <a:pt x="272" y="2732"/>
                  <a:pt x="243" y="3010"/>
                  <a:pt x="402" y="3282"/>
                </a:cubicBezTo>
                <a:cubicBezTo>
                  <a:pt x="455" y="3377"/>
                  <a:pt x="497" y="3483"/>
                  <a:pt x="544" y="3583"/>
                </a:cubicBezTo>
                <a:cubicBezTo>
                  <a:pt x="597" y="3648"/>
                  <a:pt x="645" y="3714"/>
                  <a:pt x="698" y="3779"/>
                </a:cubicBezTo>
                <a:cubicBezTo>
                  <a:pt x="727" y="3790"/>
                  <a:pt x="751" y="3814"/>
                  <a:pt x="769" y="3849"/>
                </a:cubicBezTo>
                <a:cubicBezTo>
                  <a:pt x="887" y="3920"/>
                  <a:pt x="999" y="3997"/>
                  <a:pt x="1118" y="4062"/>
                </a:cubicBezTo>
                <a:cubicBezTo>
                  <a:pt x="1466" y="4252"/>
                  <a:pt x="1821" y="4447"/>
                  <a:pt x="2229" y="4506"/>
                </a:cubicBezTo>
                <a:cubicBezTo>
                  <a:pt x="2590" y="4565"/>
                  <a:pt x="2590" y="4577"/>
                  <a:pt x="2678" y="4943"/>
                </a:cubicBezTo>
                <a:cubicBezTo>
                  <a:pt x="2684" y="4961"/>
                  <a:pt x="2678" y="4985"/>
                  <a:pt x="2684" y="5002"/>
                </a:cubicBezTo>
                <a:cubicBezTo>
                  <a:pt x="2749" y="5203"/>
                  <a:pt x="2791" y="5410"/>
                  <a:pt x="2767" y="5629"/>
                </a:cubicBezTo>
                <a:cubicBezTo>
                  <a:pt x="2797" y="5670"/>
                  <a:pt x="2797" y="5706"/>
                  <a:pt x="2767" y="5747"/>
                </a:cubicBezTo>
                <a:cubicBezTo>
                  <a:pt x="2773" y="5812"/>
                  <a:pt x="2773" y="5877"/>
                  <a:pt x="2749" y="5942"/>
                </a:cubicBezTo>
                <a:cubicBezTo>
                  <a:pt x="2761" y="5972"/>
                  <a:pt x="2755" y="6002"/>
                  <a:pt x="2738" y="6025"/>
                </a:cubicBezTo>
                <a:cubicBezTo>
                  <a:pt x="2726" y="6090"/>
                  <a:pt x="2720" y="6155"/>
                  <a:pt x="2714" y="6220"/>
                </a:cubicBezTo>
                <a:cubicBezTo>
                  <a:pt x="2720" y="6274"/>
                  <a:pt x="2732" y="6327"/>
                  <a:pt x="2690" y="6380"/>
                </a:cubicBezTo>
                <a:cubicBezTo>
                  <a:pt x="2684" y="6415"/>
                  <a:pt x="2678" y="6457"/>
                  <a:pt x="2673" y="6492"/>
                </a:cubicBezTo>
                <a:cubicBezTo>
                  <a:pt x="2684" y="6616"/>
                  <a:pt x="2649" y="6735"/>
                  <a:pt x="2613" y="6847"/>
                </a:cubicBezTo>
                <a:cubicBezTo>
                  <a:pt x="2608" y="7095"/>
                  <a:pt x="2507" y="7320"/>
                  <a:pt x="2448" y="7551"/>
                </a:cubicBezTo>
                <a:cubicBezTo>
                  <a:pt x="2448" y="7568"/>
                  <a:pt x="2448" y="7580"/>
                  <a:pt x="2442" y="7592"/>
                </a:cubicBezTo>
                <a:cubicBezTo>
                  <a:pt x="2373" y="7849"/>
                  <a:pt x="2361" y="7891"/>
                  <a:pt x="2173" y="7891"/>
                </a:cubicBezTo>
                <a:cubicBezTo>
                  <a:pt x="2136" y="7891"/>
                  <a:pt x="2092" y="7890"/>
                  <a:pt x="2040" y="7888"/>
                </a:cubicBezTo>
                <a:cubicBezTo>
                  <a:pt x="1985" y="7884"/>
                  <a:pt x="1930" y="7883"/>
                  <a:pt x="1875" y="7883"/>
                </a:cubicBezTo>
                <a:cubicBezTo>
                  <a:pt x="1428" y="7883"/>
                  <a:pt x="1010" y="7996"/>
                  <a:pt x="656" y="8301"/>
                </a:cubicBezTo>
                <a:cubicBezTo>
                  <a:pt x="633" y="8319"/>
                  <a:pt x="597" y="8331"/>
                  <a:pt x="574" y="8349"/>
                </a:cubicBezTo>
                <a:cubicBezTo>
                  <a:pt x="485" y="8449"/>
                  <a:pt x="402" y="8550"/>
                  <a:pt x="319" y="8650"/>
                </a:cubicBezTo>
                <a:cubicBezTo>
                  <a:pt x="302" y="8698"/>
                  <a:pt x="266" y="8733"/>
                  <a:pt x="231" y="8763"/>
                </a:cubicBezTo>
                <a:cubicBezTo>
                  <a:pt x="213" y="8792"/>
                  <a:pt x="195" y="8822"/>
                  <a:pt x="172" y="8851"/>
                </a:cubicBezTo>
                <a:cubicBezTo>
                  <a:pt x="160" y="8910"/>
                  <a:pt x="136" y="8964"/>
                  <a:pt x="95" y="9005"/>
                </a:cubicBezTo>
                <a:cubicBezTo>
                  <a:pt x="0" y="9206"/>
                  <a:pt x="59" y="9401"/>
                  <a:pt x="101" y="9596"/>
                </a:cubicBezTo>
                <a:cubicBezTo>
                  <a:pt x="172" y="9738"/>
                  <a:pt x="278" y="9856"/>
                  <a:pt x="408" y="9951"/>
                </a:cubicBezTo>
                <a:cubicBezTo>
                  <a:pt x="532" y="9957"/>
                  <a:pt x="639" y="10040"/>
                  <a:pt x="763" y="10052"/>
                </a:cubicBezTo>
                <a:cubicBezTo>
                  <a:pt x="783" y="10052"/>
                  <a:pt x="802" y="10053"/>
                  <a:pt x="822" y="10053"/>
                </a:cubicBezTo>
                <a:cubicBezTo>
                  <a:pt x="962" y="10053"/>
                  <a:pt x="1102" y="10034"/>
                  <a:pt x="1242" y="9992"/>
                </a:cubicBezTo>
                <a:cubicBezTo>
                  <a:pt x="1307" y="9971"/>
                  <a:pt x="1373" y="9939"/>
                  <a:pt x="1448" y="9939"/>
                </a:cubicBezTo>
                <a:cubicBezTo>
                  <a:pt x="1454" y="9939"/>
                  <a:pt x="1460" y="9939"/>
                  <a:pt x="1466" y="9939"/>
                </a:cubicBezTo>
                <a:cubicBezTo>
                  <a:pt x="1520" y="9916"/>
                  <a:pt x="1561" y="9874"/>
                  <a:pt x="1626" y="9874"/>
                </a:cubicBezTo>
                <a:cubicBezTo>
                  <a:pt x="1602" y="10075"/>
                  <a:pt x="1555" y="10270"/>
                  <a:pt x="1472" y="10459"/>
                </a:cubicBezTo>
                <a:cubicBezTo>
                  <a:pt x="1425" y="10643"/>
                  <a:pt x="1384" y="10826"/>
                  <a:pt x="1342" y="11009"/>
                </a:cubicBezTo>
                <a:cubicBezTo>
                  <a:pt x="1348" y="11039"/>
                  <a:pt x="1348" y="11068"/>
                  <a:pt x="1325" y="11092"/>
                </a:cubicBezTo>
                <a:cubicBezTo>
                  <a:pt x="1313" y="11133"/>
                  <a:pt x="1307" y="11169"/>
                  <a:pt x="1295" y="11204"/>
                </a:cubicBezTo>
                <a:cubicBezTo>
                  <a:pt x="1277" y="11536"/>
                  <a:pt x="1289" y="11867"/>
                  <a:pt x="1301" y="12204"/>
                </a:cubicBezTo>
                <a:cubicBezTo>
                  <a:pt x="1325" y="12748"/>
                  <a:pt x="1449" y="13256"/>
                  <a:pt x="1679" y="13747"/>
                </a:cubicBezTo>
                <a:cubicBezTo>
                  <a:pt x="1762" y="13883"/>
                  <a:pt x="1880" y="14001"/>
                  <a:pt x="1939" y="14155"/>
                </a:cubicBezTo>
                <a:cubicBezTo>
                  <a:pt x="2010" y="14226"/>
                  <a:pt x="2075" y="14303"/>
                  <a:pt x="2140" y="14379"/>
                </a:cubicBezTo>
                <a:cubicBezTo>
                  <a:pt x="2200" y="14403"/>
                  <a:pt x="2235" y="14450"/>
                  <a:pt x="2265" y="14504"/>
                </a:cubicBezTo>
                <a:cubicBezTo>
                  <a:pt x="2300" y="14527"/>
                  <a:pt x="2336" y="14557"/>
                  <a:pt x="2371" y="14580"/>
                </a:cubicBezTo>
                <a:cubicBezTo>
                  <a:pt x="2472" y="14645"/>
                  <a:pt x="2483" y="14722"/>
                  <a:pt x="2406" y="14817"/>
                </a:cubicBezTo>
                <a:cubicBezTo>
                  <a:pt x="2412" y="14864"/>
                  <a:pt x="2401" y="14906"/>
                  <a:pt x="2371" y="14935"/>
                </a:cubicBezTo>
                <a:cubicBezTo>
                  <a:pt x="2365" y="15036"/>
                  <a:pt x="2336" y="15124"/>
                  <a:pt x="2294" y="15213"/>
                </a:cubicBezTo>
                <a:cubicBezTo>
                  <a:pt x="2288" y="15237"/>
                  <a:pt x="2282" y="15260"/>
                  <a:pt x="2282" y="15290"/>
                </a:cubicBezTo>
                <a:cubicBezTo>
                  <a:pt x="2288" y="15319"/>
                  <a:pt x="2276" y="15343"/>
                  <a:pt x="2253" y="15367"/>
                </a:cubicBezTo>
                <a:cubicBezTo>
                  <a:pt x="2235" y="15450"/>
                  <a:pt x="2217" y="15532"/>
                  <a:pt x="2200" y="15615"/>
                </a:cubicBezTo>
                <a:cubicBezTo>
                  <a:pt x="2152" y="15822"/>
                  <a:pt x="2111" y="16035"/>
                  <a:pt x="2058" y="16242"/>
                </a:cubicBezTo>
                <a:cubicBezTo>
                  <a:pt x="1957" y="16597"/>
                  <a:pt x="1916" y="16957"/>
                  <a:pt x="1904" y="17324"/>
                </a:cubicBezTo>
                <a:cubicBezTo>
                  <a:pt x="1898" y="17631"/>
                  <a:pt x="1928" y="17933"/>
                  <a:pt x="1969" y="18234"/>
                </a:cubicBezTo>
                <a:cubicBezTo>
                  <a:pt x="2016" y="18524"/>
                  <a:pt x="2158" y="18778"/>
                  <a:pt x="2223" y="19056"/>
                </a:cubicBezTo>
                <a:cubicBezTo>
                  <a:pt x="2253" y="19080"/>
                  <a:pt x="2259" y="19109"/>
                  <a:pt x="2259" y="19139"/>
                </a:cubicBezTo>
                <a:cubicBezTo>
                  <a:pt x="2294" y="19168"/>
                  <a:pt x="2300" y="19210"/>
                  <a:pt x="2306" y="19251"/>
                </a:cubicBezTo>
                <a:cubicBezTo>
                  <a:pt x="2377" y="19298"/>
                  <a:pt x="2365" y="19393"/>
                  <a:pt x="2412" y="19446"/>
                </a:cubicBezTo>
                <a:cubicBezTo>
                  <a:pt x="2560" y="19588"/>
                  <a:pt x="2702" y="19730"/>
                  <a:pt x="2850" y="19872"/>
                </a:cubicBezTo>
                <a:cubicBezTo>
                  <a:pt x="2980" y="19949"/>
                  <a:pt x="3098" y="20061"/>
                  <a:pt x="3240" y="20103"/>
                </a:cubicBezTo>
                <a:cubicBezTo>
                  <a:pt x="3425" y="20153"/>
                  <a:pt x="3621" y="20203"/>
                  <a:pt x="3817" y="20203"/>
                </a:cubicBezTo>
                <a:cubicBezTo>
                  <a:pt x="3828" y="20203"/>
                  <a:pt x="3838" y="20203"/>
                  <a:pt x="3849" y="20203"/>
                </a:cubicBezTo>
                <a:cubicBezTo>
                  <a:pt x="3932" y="20203"/>
                  <a:pt x="4015" y="20197"/>
                  <a:pt x="4097" y="20197"/>
                </a:cubicBezTo>
                <a:cubicBezTo>
                  <a:pt x="4160" y="20181"/>
                  <a:pt x="4200" y="20171"/>
                  <a:pt x="4229" y="20171"/>
                </a:cubicBezTo>
                <a:cubicBezTo>
                  <a:pt x="4275" y="20171"/>
                  <a:pt x="4291" y="20199"/>
                  <a:pt x="4328" y="20280"/>
                </a:cubicBezTo>
                <a:cubicBezTo>
                  <a:pt x="4358" y="20339"/>
                  <a:pt x="4405" y="20398"/>
                  <a:pt x="4405" y="20475"/>
                </a:cubicBezTo>
                <a:cubicBezTo>
                  <a:pt x="4434" y="20540"/>
                  <a:pt x="4458" y="20599"/>
                  <a:pt x="4482" y="20664"/>
                </a:cubicBezTo>
                <a:cubicBezTo>
                  <a:pt x="4511" y="20711"/>
                  <a:pt x="4535" y="20765"/>
                  <a:pt x="4547" y="20824"/>
                </a:cubicBezTo>
                <a:cubicBezTo>
                  <a:pt x="4582" y="20918"/>
                  <a:pt x="4618" y="21007"/>
                  <a:pt x="4653" y="21102"/>
                </a:cubicBezTo>
                <a:cubicBezTo>
                  <a:pt x="4695" y="21161"/>
                  <a:pt x="4712" y="21232"/>
                  <a:pt x="4718" y="21303"/>
                </a:cubicBezTo>
                <a:cubicBezTo>
                  <a:pt x="4700" y="21421"/>
                  <a:pt x="4801" y="21504"/>
                  <a:pt x="4807" y="21616"/>
                </a:cubicBezTo>
                <a:cubicBezTo>
                  <a:pt x="4878" y="21740"/>
                  <a:pt x="4896" y="21888"/>
                  <a:pt x="4925" y="22024"/>
                </a:cubicBezTo>
                <a:cubicBezTo>
                  <a:pt x="5073" y="22621"/>
                  <a:pt x="5061" y="23195"/>
                  <a:pt x="4689" y="23727"/>
                </a:cubicBezTo>
                <a:cubicBezTo>
                  <a:pt x="4521" y="23962"/>
                  <a:pt x="4295" y="24107"/>
                  <a:pt x="4026" y="24107"/>
                </a:cubicBezTo>
                <a:cubicBezTo>
                  <a:pt x="4010" y="24107"/>
                  <a:pt x="3995" y="24106"/>
                  <a:pt x="3979" y="24105"/>
                </a:cubicBezTo>
                <a:cubicBezTo>
                  <a:pt x="3542" y="24076"/>
                  <a:pt x="3169" y="23904"/>
                  <a:pt x="2986" y="23467"/>
                </a:cubicBezTo>
                <a:cubicBezTo>
                  <a:pt x="2850" y="23212"/>
                  <a:pt x="2803" y="22935"/>
                  <a:pt x="2809" y="22651"/>
                </a:cubicBezTo>
                <a:cubicBezTo>
                  <a:pt x="2814" y="22349"/>
                  <a:pt x="2921" y="22089"/>
                  <a:pt x="3199" y="21935"/>
                </a:cubicBezTo>
                <a:cubicBezTo>
                  <a:pt x="3253" y="21883"/>
                  <a:pt x="3303" y="21861"/>
                  <a:pt x="3347" y="21861"/>
                </a:cubicBezTo>
                <a:cubicBezTo>
                  <a:pt x="3423" y="21861"/>
                  <a:pt x="3483" y="21926"/>
                  <a:pt x="3524" y="22012"/>
                </a:cubicBezTo>
                <a:cubicBezTo>
                  <a:pt x="3624" y="22231"/>
                  <a:pt x="3654" y="22444"/>
                  <a:pt x="3488" y="22657"/>
                </a:cubicBezTo>
                <a:cubicBezTo>
                  <a:pt x="3388" y="22787"/>
                  <a:pt x="3429" y="22881"/>
                  <a:pt x="3595" y="22917"/>
                </a:cubicBezTo>
                <a:cubicBezTo>
                  <a:pt x="3615" y="22920"/>
                  <a:pt x="3634" y="22922"/>
                  <a:pt x="3654" y="22922"/>
                </a:cubicBezTo>
                <a:cubicBezTo>
                  <a:pt x="3699" y="22922"/>
                  <a:pt x="3743" y="22912"/>
                  <a:pt x="3784" y="22887"/>
                </a:cubicBezTo>
                <a:cubicBezTo>
                  <a:pt x="3825" y="22870"/>
                  <a:pt x="3855" y="22828"/>
                  <a:pt x="3902" y="22828"/>
                </a:cubicBezTo>
                <a:cubicBezTo>
                  <a:pt x="3926" y="22793"/>
                  <a:pt x="3950" y="22763"/>
                  <a:pt x="3973" y="22728"/>
                </a:cubicBezTo>
                <a:cubicBezTo>
                  <a:pt x="3979" y="22686"/>
                  <a:pt x="4003" y="22663"/>
                  <a:pt x="4026" y="22633"/>
                </a:cubicBezTo>
                <a:cubicBezTo>
                  <a:pt x="4056" y="22467"/>
                  <a:pt x="4050" y="22296"/>
                  <a:pt x="4021" y="22125"/>
                </a:cubicBezTo>
                <a:cubicBezTo>
                  <a:pt x="3997" y="22101"/>
                  <a:pt x="3985" y="22077"/>
                  <a:pt x="3991" y="22048"/>
                </a:cubicBezTo>
                <a:cubicBezTo>
                  <a:pt x="3973" y="22012"/>
                  <a:pt x="3956" y="21977"/>
                  <a:pt x="3938" y="21941"/>
                </a:cubicBezTo>
                <a:cubicBezTo>
                  <a:pt x="3908" y="21918"/>
                  <a:pt x="3873" y="21900"/>
                  <a:pt x="3849" y="21870"/>
                </a:cubicBezTo>
                <a:cubicBezTo>
                  <a:pt x="3739" y="21752"/>
                  <a:pt x="3608" y="21712"/>
                  <a:pt x="3466" y="21712"/>
                </a:cubicBezTo>
                <a:cubicBezTo>
                  <a:pt x="3410" y="21712"/>
                  <a:pt x="3352" y="21718"/>
                  <a:pt x="3293" y="21728"/>
                </a:cubicBezTo>
                <a:cubicBezTo>
                  <a:pt x="3187" y="21746"/>
                  <a:pt x="3104" y="21811"/>
                  <a:pt x="3015" y="21864"/>
                </a:cubicBezTo>
                <a:cubicBezTo>
                  <a:pt x="2927" y="21971"/>
                  <a:pt x="2820" y="22071"/>
                  <a:pt x="2761" y="22201"/>
                </a:cubicBezTo>
                <a:cubicBezTo>
                  <a:pt x="2637" y="22479"/>
                  <a:pt x="2655" y="22763"/>
                  <a:pt x="2696" y="23059"/>
                </a:cubicBezTo>
                <a:cubicBezTo>
                  <a:pt x="2732" y="23313"/>
                  <a:pt x="2832" y="23538"/>
                  <a:pt x="2956" y="23756"/>
                </a:cubicBezTo>
                <a:cubicBezTo>
                  <a:pt x="2992" y="23810"/>
                  <a:pt x="3015" y="23875"/>
                  <a:pt x="3045" y="23928"/>
                </a:cubicBezTo>
                <a:cubicBezTo>
                  <a:pt x="3092" y="23963"/>
                  <a:pt x="3140" y="23993"/>
                  <a:pt x="3157" y="24046"/>
                </a:cubicBezTo>
                <a:cubicBezTo>
                  <a:pt x="3205" y="24093"/>
                  <a:pt x="3282" y="24105"/>
                  <a:pt x="3317" y="24170"/>
                </a:cubicBezTo>
                <a:cubicBezTo>
                  <a:pt x="3388" y="24212"/>
                  <a:pt x="3459" y="24253"/>
                  <a:pt x="3512" y="24318"/>
                </a:cubicBezTo>
                <a:cubicBezTo>
                  <a:pt x="3583" y="24318"/>
                  <a:pt x="3642" y="24353"/>
                  <a:pt x="3701" y="24371"/>
                </a:cubicBezTo>
                <a:cubicBezTo>
                  <a:pt x="3773" y="24397"/>
                  <a:pt x="3847" y="24405"/>
                  <a:pt x="3921" y="24405"/>
                </a:cubicBezTo>
                <a:cubicBezTo>
                  <a:pt x="3982" y="24405"/>
                  <a:pt x="4043" y="24400"/>
                  <a:pt x="4103" y="24395"/>
                </a:cubicBezTo>
                <a:cubicBezTo>
                  <a:pt x="4316" y="24377"/>
                  <a:pt x="4476" y="24259"/>
                  <a:pt x="4647" y="24164"/>
                </a:cubicBezTo>
                <a:cubicBezTo>
                  <a:pt x="4700" y="24111"/>
                  <a:pt x="4754" y="24058"/>
                  <a:pt x="4807" y="24011"/>
                </a:cubicBezTo>
                <a:cubicBezTo>
                  <a:pt x="4836" y="23957"/>
                  <a:pt x="4872" y="23922"/>
                  <a:pt x="4913" y="23886"/>
                </a:cubicBezTo>
                <a:cubicBezTo>
                  <a:pt x="4919" y="23857"/>
                  <a:pt x="4937" y="23827"/>
                  <a:pt x="4961" y="23810"/>
                </a:cubicBezTo>
                <a:cubicBezTo>
                  <a:pt x="4990" y="23727"/>
                  <a:pt x="5032" y="23650"/>
                  <a:pt x="5085" y="23579"/>
                </a:cubicBezTo>
                <a:cubicBezTo>
                  <a:pt x="5079" y="23532"/>
                  <a:pt x="5097" y="23490"/>
                  <a:pt x="5108" y="23443"/>
                </a:cubicBezTo>
                <a:cubicBezTo>
                  <a:pt x="5215" y="23118"/>
                  <a:pt x="5250" y="22787"/>
                  <a:pt x="5173" y="22444"/>
                </a:cubicBezTo>
                <a:cubicBezTo>
                  <a:pt x="5126" y="22225"/>
                  <a:pt x="5079" y="22000"/>
                  <a:pt x="5032" y="21776"/>
                </a:cubicBezTo>
                <a:cubicBezTo>
                  <a:pt x="4931" y="21439"/>
                  <a:pt x="4825" y="21108"/>
                  <a:pt x="4695" y="20777"/>
                </a:cubicBezTo>
                <a:cubicBezTo>
                  <a:pt x="4630" y="20599"/>
                  <a:pt x="4553" y="20428"/>
                  <a:pt x="4470" y="20256"/>
                </a:cubicBezTo>
                <a:cubicBezTo>
                  <a:pt x="4434" y="20185"/>
                  <a:pt x="4405" y="20103"/>
                  <a:pt x="4535" y="20085"/>
                </a:cubicBezTo>
                <a:cubicBezTo>
                  <a:pt x="4553" y="20061"/>
                  <a:pt x="4576" y="20043"/>
                  <a:pt x="4612" y="20037"/>
                </a:cubicBezTo>
                <a:cubicBezTo>
                  <a:pt x="4665" y="20002"/>
                  <a:pt x="4718" y="19961"/>
                  <a:pt x="4766" y="19925"/>
                </a:cubicBezTo>
                <a:cubicBezTo>
                  <a:pt x="4831" y="19854"/>
                  <a:pt x="4890" y="19789"/>
                  <a:pt x="4949" y="19724"/>
                </a:cubicBezTo>
                <a:cubicBezTo>
                  <a:pt x="5079" y="19511"/>
                  <a:pt x="5250" y="19328"/>
                  <a:pt x="5339" y="19092"/>
                </a:cubicBezTo>
                <a:cubicBezTo>
                  <a:pt x="5345" y="19068"/>
                  <a:pt x="5357" y="19044"/>
                  <a:pt x="5363" y="19021"/>
                </a:cubicBezTo>
                <a:cubicBezTo>
                  <a:pt x="5369" y="18950"/>
                  <a:pt x="5363" y="18873"/>
                  <a:pt x="5434" y="18825"/>
                </a:cubicBezTo>
                <a:cubicBezTo>
                  <a:pt x="5440" y="18802"/>
                  <a:pt x="5440" y="18772"/>
                  <a:pt x="5445" y="18749"/>
                </a:cubicBezTo>
                <a:cubicBezTo>
                  <a:pt x="5481" y="18536"/>
                  <a:pt x="5516" y="18329"/>
                  <a:pt x="5552" y="18116"/>
                </a:cubicBezTo>
                <a:cubicBezTo>
                  <a:pt x="5552" y="18080"/>
                  <a:pt x="5552" y="18039"/>
                  <a:pt x="5546" y="18004"/>
                </a:cubicBezTo>
                <a:cubicBezTo>
                  <a:pt x="5510" y="17956"/>
                  <a:pt x="5516" y="17891"/>
                  <a:pt x="5510" y="17838"/>
                </a:cubicBezTo>
                <a:cubicBezTo>
                  <a:pt x="5487" y="17602"/>
                  <a:pt x="5410" y="17389"/>
                  <a:pt x="5274" y="17194"/>
                </a:cubicBezTo>
                <a:cubicBezTo>
                  <a:pt x="5244" y="17164"/>
                  <a:pt x="5221" y="17140"/>
                  <a:pt x="5191" y="17111"/>
                </a:cubicBezTo>
                <a:cubicBezTo>
                  <a:pt x="5036" y="16963"/>
                  <a:pt x="4869" y="16872"/>
                  <a:pt x="4679" y="16872"/>
                </a:cubicBezTo>
                <a:cubicBezTo>
                  <a:pt x="4588" y="16872"/>
                  <a:pt x="4491" y="16893"/>
                  <a:pt x="4387" y="16939"/>
                </a:cubicBezTo>
                <a:cubicBezTo>
                  <a:pt x="4216" y="17016"/>
                  <a:pt x="4080" y="17129"/>
                  <a:pt x="3950" y="17259"/>
                </a:cubicBezTo>
                <a:cubicBezTo>
                  <a:pt x="3778" y="17489"/>
                  <a:pt x="3731" y="17761"/>
                  <a:pt x="3707" y="18039"/>
                </a:cubicBezTo>
                <a:cubicBezTo>
                  <a:pt x="3755" y="18282"/>
                  <a:pt x="3743" y="18524"/>
                  <a:pt x="3808" y="18760"/>
                </a:cubicBezTo>
                <a:cubicBezTo>
                  <a:pt x="3902" y="19097"/>
                  <a:pt x="3997" y="19429"/>
                  <a:pt x="4086" y="19760"/>
                </a:cubicBezTo>
                <a:cubicBezTo>
                  <a:pt x="4216" y="20037"/>
                  <a:pt x="4216" y="20037"/>
                  <a:pt x="3920" y="20061"/>
                </a:cubicBezTo>
                <a:cubicBezTo>
                  <a:pt x="3896" y="20064"/>
                  <a:pt x="3873" y="20066"/>
                  <a:pt x="3850" y="20066"/>
                </a:cubicBezTo>
                <a:cubicBezTo>
                  <a:pt x="3827" y="20066"/>
                  <a:pt x="3805" y="20064"/>
                  <a:pt x="3784" y="20061"/>
                </a:cubicBezTo>
                <a:cubicBezTo>
                  <a:pt x="3370" y="20037"/>
                  <a:pt x="3015" y="19884"/>
                  <a:pt x="2720" y="19594"/>
                </a:cubicBezTo>
                <a:cubicBezTo>
                  <a:pt x="2590" y="19541"/>
                  <a:pt x="2548" y="19417"/>
                  <a:pt x="2501" y="19310"/>
                </a:cubicBezTo>
                <a:cubicBezTo>
                  <a:pt x="2395" y="19074"/>
                  <a:pt x="2247" y="18855"/>
                  <a:pt x="2217" y="18589"/>
                </a:cubicBezTo>
                <a:cubicBezTo>
                  <a:pt x="2105" y="18412"/>
                  <a:pt x="2087" y="18205"/>
                  <a:pt x="2064" y="18010"/>
                </a:cubicBezTo>
                <a:cubicBezTo>
                  <a:pt x="1999" y="17424"/>
                  <a:pt x="2016" y="16839"/>
                  <a:pt x="2164" y="16259"/>
                </a:cubicBezTo>
                <a:cubicBezTo>
                  <a:pt x="2247" y="15940"/>
                  <a:pt x="2330" y="15615"/>
                  <a:pt x="2389" y="15290"/>
                </a:cubicBezTo>
                <a:cubicBezTo>
                  <a:pt x="2401" y="15219"/>
                  <a:pt x="2430" y="15148"/>
                  <a:pt x="2448" y="15083"/>
                </a:cubicBezTo>
                <a:cubicBezTo>
                  <a:pt x="2508" y="14899"/>
                  <a:pt x="2532" y="14823"/>
                  <a:pt x="2593" y="14823"/>
                </a:cubicBezTo>
                <a:cubicBezTo>
                  <a:pt x="2639" y="14823"/>
                  <a:pt x="2706" y="14867"/>
                  <a:pt x="2826" y="14941"/>
                </a:cubicBezTo>
                <a:cubicBezTo>
                  <a:pt x="3069" y="15089"/>
                  <a:pt x="3341" y="15166"/>
                  <a:pt x="3619" y="15213"/>
                </a:cubicBezTo>
                <a:cubicBezTo>
                  <a:pt x="3786" y="15241"/>
                  <a:pt x="3953" y="15254"/>
                  <a:pt x="4119" y="15254"/>
                </a:cubicBezTo>
                <a:cubicBezTo>
                  <a:pt x="4415" y="15254"/>
                  <a:pt x="4708" y="15212"/>
                  <a:pt x="4996" y="15136"/>
                </a:cubicBezTo>
                <a:cubicBezTo>
                  <a:pt x="5120" y="15101"/>
                  <a:pt x="5250" y="15089"/>
                  <a:pt x="5357" y="15018"/>
                </a:cubicBezTo>
                <a:cubicBezTo>
                  <a:pt x="5398" y="14977"/>
                  <a:pt x="5451" y="14971"/>
                  <a:pt x="5505" y="14959"/>
                </a:cubicBezTo>
                <a:cubicBezTo>
                  <a:pt x="5564" y="14935"/>
                  <a:pt x="5617" y="14917"/>
                  <a:pt x="5670" y="14894"/>
                </a:cubicBezTo>
                <a:cubicBezTo>
                  <a:pt x="5723" y="14835"/>
                  <a:pt x="5794" y="14805"/>
                  <a:pt x="5865" y="14775"/>
                </a:cubicBezTo>
                <a:cubicBezTo>
                  <a:pt x="5895" y="14740"/>
                  <a:pt x="5942" y="14716"/>
                  <a:pt x="5983" y="14699"/>
                </a:cubicBezTo>
                <a:cubicBezTo>
                  <a:pt x="6013" y="14657"/>
                  <a:pt x="6054" y="14634"/>
                  <a:pt x="6102" y="14616"/>
                </a:cubicBezTo>
                <a:cubicBezTo>
                  <a:pt x="6155" y="14569"/>
                  <a:pt x="6214" y="14515"/>
                  <a:pt x="6267" y="14468"/>
                </a:cubicBezTo>
                <a:cubicBezTo>
                  <a:pt x="6368" y="14332"/>
                  <a:pt x="6474" y="14202"/>
                  <a:pt x="6575" y="14072"/>
                </a:cubicBezTo>
                <a:cubicBezTo>
                  <a:pt x="6587" y="14042"/>
                  <a:pt x="6598" y="14019"/>
                  <a:pt x="6616" y="13995"/>
                </a:cubicBezTo>
                <a:cubicBezTo>
                  <a:pt x="6610" y="13960"/>
                  <a:pt x="6628" y="13936"/>
                  <a:pt x="6652" y="13918"/>
                </a:cubicBezTo>
                <a:cubicBezTo>
                  <a:pt x="6687" y="13759"/>
                  <a:pt x="6723" y="13605"/>
                  <a:pt x="6752" y="13445"/>
                </a:cubicBezTo>
                <a:cubicBezTo>
                  <a:pt x="6746" y="13416"/>
                  <a:pt x="6752" y="13392"/>
                  <a:pt x="6776" y="13368"/>
                </a:cubicBezTo>
                <a:cubicBezTo>
                  <a:pt x="6788" y="13156"/>
                  <a:pt x="6799" y="12949"/>
                  <a:pt x="6805" y="12742"/>
                </a:cubicBezTo>
                <a:cubicBezTo>
                  <a:pt x="6788" y="12700"/>
                  <a:pt x="6782" y="12659"/>
                  <a:pt x="6788" y="12617"/>
                </a:cubicBezTo>
                <a:cubicBezTo>
                  <a:pt x="6758" y="12464"/>
                  <a:pt x="6723" y="12304"/>
                  <a:pt x="6693" y="12150"/>
                </a:cubicBezTo>
                <a:cubicBezTo>
                  <a:pt x="6646" y="12091"/>
                  <a:pt x="6634" y="12020"/>
                  <a:pt x="6616" y="11955"/>
                </a:cubicBezTo>
                <a:cubicBezTo>
                  <a:pt x="6563" y="11914"/>
                  <a:pt x="6545" y="11855"/>
                  <a:pt x="6521" y="11802"/>
                </a:cubicBezTo>
                <a:cubicBezTo>
                  <a:pt x="6462" y="11760"/>
                  <a:pt x="6451" y="11695"/>
                  <a:pt x="6421" y="11636"/>
                </a:cubicBezTo>
                <a:cubicBezTo>
                  <a:pt x="6344" y="11530"/>
                  <a:pt x="6238" y="11447"/>
                  <a:pt x="6143" y="11358"/>
                </a:cubicBezTo>
                <a:cubicBezTo>
                  <a:pt x="6090" y="11323"/>
                  <a:pt x="6037" y="11287"/>
                  <a:pt x="5983" y="11252"/>
                </a:cubicBezTo>
                <a:cubicBezTo>
                  <a:pt x="5930" y="11228"/>
                  <a:pt x="5877" y="11204"/>
                  <a:pt x="5824" y="11181"/>
                </a:cubicBezTo>
                <a:cubicBezTo>
                  <a:pt x="5695" y="11144"/>
                  <a:pt x="5566" y="11116"/>
                  <a:pt x="5438" y="11116"/>
                </a:cubicBezTo>
                <a:cubicBezTo>
                  <a:pt x="5360" y="11116"/>
                  <a:pt x="5281" y="11127"/>
                  <a:pt x="5203" y="11151"/>
                </a:cubicBezTo>
                <a:cubicBezTo>
                  <a:pt x="5020" y="11222"/>
                  <a:pt x="4848" y="11299"/>
                  <a:pt x="4695" y="11411"/>
                </a:cubicBezTo>
                <a:cubicBezTo>
                  <a:pt x="4665" y="11435"/>
                  <a:pt x="4641" y="11465"/>
                  <a:pt x="4618" y="11494"/>
                </a:cubicBezTo>
                <a:cubicBezTo>
                  <a:pt x="4576" y="11553"/>
                  <a:pt x="4547" y="11624"/>
                  <a:pt x="4488" y="11677"/>
                </a:cubicBezTo>
                <a:cubicBezTo>
                  <a:pt x="4470" y="11731"/>
                  <a:pt x="4452" y="11784"/>
                  <a:pt x="4423" y="11837"/>
                </a:cubicBezTo>
                <a:cubicBezTo>
                  <a:pt x="4298" y="12091"/>
                  <a:pt x="4287" y="12357"/>
                  <a:pt x="4375" y="12617"/>
                </a:cubicBezTo>
                <a:cubicBezTo>
                  <a:pt x="4446" y="12819"/>
                  <a:pt x="4559" y="12978"/>
                  <a:pt x="4783" y="13037"/>
                </a:cubicBezTo>
                <a:cubicBezTo>
                  <a:pt x="4865" y="13059"/>
                  <a:pt x="4933" y="13070"/>
                  <a:pt x="4990" y="13070"/>
                </a:cubicBezTo>
                <a:cubicBezTo>
                  <a:pt x="5168" y="13070"/>
                  <a:pt x="5233" y="12959"/>
                  <a:pt x="5233" y="12694"/>
                </a:cubicBezTo>
                <a:cubicBezTo>
                  <a:pt x="5239" y="12623"/>
                  <a:pt x="5239" y="12547"/>
                  <a:pt x="5150" y="12517"/>
                </a:cubicBezTo>
                <a:cubicBezTo>
                  <a:pt x="5137" y="12513"/>
                  <a:pt x="5125" y="12511"/>
                  <a:pt x="5114" y="12511"/>
                </a:cubicBezTo>
                <a:cubicBezTo>
                  <a:pt x="5059" y="12511"/>
                  <a:pt x="5025" y="12556"/>
                  <a:pt x="4990" y="12606"/>
                </a:cubicBezTo>
                <a:cubicBezTo>
                  <a:pt x="4949" y="12671"/>
                  <a:pt x="4896" y="12730"/>
                  <a:pt x="4825" y="12765"/>
                </a:cubicBezTo>
                <a:cubicBezTo>
                  <a:pt x="4777" y="12793"/>
                  <a:pt x="4737" y="12807"/>
                  <a:pt x="4704" y="12807"/>
                </a:cubicBezTo>
                <a:cubicBezTo>
                  <a:pt x="4637" y="12807"/>
                  <a:pt x="4598" y="12752"/>
                  <a:pt x="4582" y="12641"/>
                </a:cubicBezTo>
                <a:cubicBezTo>
                  <a:pt x="4553" y="12470"/>
                  <a:pt x="4612" y="12316"/>
                  <a:pt x="4700" y="12180"/>
                </a:cubicBezTo>
                <a:cubicBezTo>
                  <a:pt x="4893" y="11896"/>
                  <a:pt x="5165" y="11757"/>
                  <a:pt x="5473" y="11757"/>
                </a:cubicBezTo>
                <a:cubicBezTo>
                  <a:pt x="5543" y="11757"/>
                  <a:pt x="5615" y="11764"/>
                  <a:pt x="5688" y="11778"/>
                </a:cubicBezTo>
                <a:cubicBezTo>
                  <a:pt x="5989" y="11831"/>
                  <a:pt x="6255" y="11985"/>
                  <a:pt x="6380" y="12298"/>
                </a:cubicBezTo>
                <a:cubicBezTo>
                  <a:pt x="6451" y="12470"/>
                  <a:pt x="6468" y="12653"/>
                  <a:pt x="6504" y="12830"/>
                </a:cubicBezTo>
                <a:cubicBezTo>
                  <a:pt x="6610" y="13380"/>
                  <a:pt x="6504" y="13883"/>
                  <a:pt x="6161" y="14332"/>
                </a:cubicBezTo>
                <a:cubicBezTo>
                  <a:pt x="6096" y="14421"/>
                  <a:pt x="6013" y="14492"/>
                  <a:pt x="5924" y="14563"/>
                </a:cubicBezTo>
                <a:cubicBezTo>
                  <a:pt x="5700" y="14722"/>
                  <a:pt x="5440" y="14823"/>
                  <a:pt x="5179" y="14906"/>
                </a:cubicBezTo>
                <a:cubicBezTo>
                  <a:pt x="4819" y="15028"/>
                  <a:pt x="4460" y="15099"/>
                  <a:pt x="4100" y="15099"/>
                </a:cubicBezTo>
                <a:cubicBezTo>
                  <a:pt x="3734" y="15099"/>
                  <a:pt x="3368" y="15026"/>
                  <a:pt x="3004" y="14858"/>
                </a:cubicBezTo>
                <a:cubicBezTo>
                  <a:pt x="2950" y="14858"/>
                  <a:pt x="2903" y="14835"/>
                  <a:pt x="2879" y="14781"/>
                </a:cubicBezTo>
                <a:cubicBezTo>
                  <a:pt x="2850" y="14775"/>
                  <a:pt x="2826" y="14764"/>
                  <a:pt x="2814" y="14734"/>
                </a:cubicBezTo>
                <a:cubicBezTo>
                  <a:pt x="2619" y="14604"/>
                  <a:pt x="2619" y="14604"/>
                  <a:pt x="2726" y="14427"/>
                </a:cubicBezTo>
                <a:cubicBezTo>
                  <a:pt x="2738" y="14350"/>
                  <a:pt x="2785" y="14285"/>
                  <a:pt x="2832" y="14226"/>
                </a:cubicBezTo>
                <a:cubicBezTo>
                  <a:pt x="2838" y="14167"/>
                  <a:pt x="2862" y="14119"/>
                  <a:pt x="2915" y="14090"/>
                </a:cubicBezTo>
                <a:cubicBezTo>
                  <a:pt x="2933" y="14054"/>
                  <a:pt x="2945" y="14019"/>
                  <a:pt x="2962" y="13983"/>
                </a:cubicBezTo>
                <a:cubicBezTo>
                  <a:pt x="3252" y="13498"/>
                  <a:pt x="3483" y="12978"/>
                  <a:pt x="3684" y="12452"/>
                </a:cubicBezTo>
                <a:cubicBezTo>
                  <a:pt x="3755" y="12257"/>
                  <a:pt x="3808" y="12056"/>
                  <a:pt x="3914" y="11873"/>
                </a:cubicBezTo>
                <a:cubicBezTo>
                  <a:pt x="3914" y="11843"/>
                  <a:pt x="3920" y="11813"/>
                  <a:pt x="3944" y="11796"/>
                </a:cubicBezTo>
                <a:cubicBezTo>
                  <a:pt x="4015" y="11601"/>
                  <a:pt x="4080" y="11405"/>
                  <a:pt x="4151" y="11204"/>
                </a:cubicBezTo>
                <a:cubicBezTo>
                  <a:pt x="4151" y="11175"/>
                  <a:pt x="4151" y="11145"/>
                  <a:pt x="4174" y="11128"/>
                </a:cubicBezTo>
                <a:cubicBezTo>
                  <a:pt x="4298" y="10542"/>
                  <a:pt x="4375" y="9963"/>
                  <a:pt x="4233" y="9372"/>
                </a:cubicBezTo>
                <a:cubicBezTo>
                  <a:pt x="4216" y="9312"/>
                  <a:pt x="4198" y="9259"/>
                  <a:pt x="4180" y="9206"/>
                </a:cubicBezTo>
                <a:cubicBezTo>
                  <a:pt x="4139" y="9135"/>
                  <a:pt x="4092" y="9076"/>
                  <a:pt x="4056" y="9005"/>
                </a:cubicBezTo>
                <a:cubicBezTo>
                  <a:pt x="3944" y="8769"/>
                  <a:pt x="3784" y="8579"/>
                  <a:pt x="3589" y="8414"/>
                </a:cubicBezTo>
                <a:cubicBezTo>
                  <a:pt x="3447" y="8296"/>
                  <a:pt x="3447" y="8296"/>
                  <a:pt x="3542" y="8136"/>
                </a:cubicBezTo>
                <a:cubicBezTo>
                  <a:pt x="3559" y="8112"/>
                  <a:pt x="3571" y="8095"/>
                  <a:pt x="3583" y="8071"/>
                </a:cubicBezTo>
                <a:cubicBezTo>
                  <a:pt x="3961" y="7474"/>
                  <a:pt x="4180" y="6829"/>
                  <a:pt x="4263" y="6132"/>
                </a:cubicBezTo>
                <a:cubicBezTo>
                  <a:pt x="4293" y="5895"/>
                  <a:pt x="4263" y="5665"/>
                  <a:pt x="4263" y="5434"/>
                </a:cubicBezTo>
                <a:cubicBezTo>
                  <a:pt x="4233" y="5251"/>
                  <a:pt x="4210" y="5067"/>
                  <a:pt x="4180" y="4884"/>
                </a:cubicBezTo>
                <a:cubicBezTo>
                  <a:pt x="4080" y="4624"/>
                  <a:pt x="4080" y="4624"/>
                  <a:pt x="4334" y="4600"/>
                </a:cubicBezTo>
                <a:cubicBezTo>
                  <a:pt x="4381" y="4571"/>
                  <a:pt x="4440" y="4571"/>
                  <a:pt x="4494" y="4571"/>
                </a:cubicBezTo>
                <a:cubicBezTo>
                  <a:pt x="4512" y="4553"/>
                  <a:pt x="4533" y="4545"/>
                  <a:pt x="4555" y="4545"/>
                </a:cubicBezTo>
                <a:cubicBezTo>
                  <a:pt x="4562" y="4545"/>
                  <a:pt x="4569" y="4546"/>
                  <a:pt x="4576" y="4547"/>
                </a:cubicBezTo>
                <a:cubicBezTo>
                  <a:pt x="4612" y="4541"/>
                  <a:pt x="4653" y="4535"/>
                  <a:pt x="4689" y="4529"/>
                </a:cubicBezTo>
                <a:cubicBezTo>
                  <a:pt x="4716" y="4506"/>
                  <a:pt x="4747" y="4498"/>
                  <a:pt x="4779" y="4498"/>
                </a:cubicBezTo>
                <a:cubicBezTo>
                  <a:pt x="4788" y="4498"/>
                  <a:pt x="4798" y="4499"/>
                  <a:pt x="4807" y="4500"/>
                </a:cubicBezTo>
                <a:cubicBezTo>
                  <a:pt x="4890" y="4482"/>
                  <a:pt x="4967" y="4470"/>
                  <a:pt x="5043" y="4453"/>
                </a:cubicBezTo>
                <a:cubicBezTo>
                  <a:pt x="5156" y="4399"/>
                  <a:pt x="5280" y="4376"/>
                  <a:pt x="5398" y="4346"/>
                </a:cubicBezTo>
                <a:cubicBezTo>
                  <a:pt x="5422" y="4340"/>
                  <a:pt x="5451" y="4334"/>
                  <a:pt x="5475" y="4322"/>
                </a:cubicBezTo>
                <a:cubicBezTo>
                  <a:pt x="5489" y="4304"/>
                  <a:pt x="5509" y="4297"/>
                  <a:pt x="5531" y="4297"/>
                </a:cubicBezTo>
                <a:cubicBezTo>
                  <a:pt x="5538" y="4297"/>
                  <a:pt x="5545" y="4297"/>
                  <a:pt x="5552" y="4299"/>
                </a:cubicBezTo>
                <a:cubicBezTo>
                  <a:pt x="5670" y="4252"/>
                  <a:pt x="5782" y="4192"/>
                  <a:pt x="5907" y="4175"/>
                </a:cubicBezTo>
                <a:cubicBezTo>
                  <a:pt x="5942" y="4145"/>
                  <a:pt x="5983" y="4139"/>
                  <a:pt x="6025" y="4139"/>
                </a:cubicBezTo>
                <a:cubicBezTo>
                  <a:pt x="6114" y="4074"/>
                  <a:pt x="6226" y="4074"/>
                  <a:pt x="6326" y="4039"/>
                </a:cubicBezTo>
                <a:cubicBezTo>
                  <a:pt x="6451" y="3991"/>
                  <a:pt x="6575" y="3956"/>
                  <a:pt x="6687" y="3885"/>
                </a:cubicBezTo>
                <a:cubicBezTo>
                  <a:pt x="6764" y="3826"/>
                  <a:pt x="6841" y="3784"/>
                  <a:pt x="6929" y="3749"/>
                </a:cubicBezTo>
                <a:cubicBezTo>
                  <a:pt x="6935" y="3743"/>
                  <a:pt x="6947" y="3737"/>
                  <a:pt x="6959" y="3737"/>
                </a:cubicBezTo>
                <a:cubicBezTo>
                  <a:pt x="7093" y="3638"/>
                  <a:pt x="7156" y="3590"/>
                  <a:pt x="7215" y="3590"/>
                </a:cubicBezTo>
                <a:cubicBezTo>
                  <a:pt x="7269" y="3590"/>
                  <a:pt x="7319" y="3629"/>
                  <a:pt x="7414" y="3702"/>
                </a:cubicBezTo>
                <a:cubicBezTo>
                  <a:pt x="7491" y="3714"/>
                  <a:pt x="7538" y="3767"/>
                  <a:pt x="7615" y="3790"/>
                </a:cubicBezTo>
                <a:cubicBezTo>
                  <a:pt x="7924" y="3870"/>
                  <a:pt x="8235" y="3901"/>
                  <a:pt x="8546" y="3901"/>
                </a:cubicBezTo>
                <a:cubicBezTo>
                  <a:pt x="8766" y="3901"/>
                  <a:pt x="8986" y="3886"/>
                  <a:pt x="9206" y="3861"/>
                </a:cubicBezTo>
                <a:lnTo>
                  <a:pt x="9247" y="3861"/>
                </a:lnTo>
                <a:cubicBezTo>
                  <a:pt x="9324" y="3832"/>
                  <a:pt x="9401" y="3832"/>
                  <a:pt x="9484" y="3826"/>
                </a:cubicBezTo>
                <a:cubicBezTo>
                  <a:pt x="9608" y="3802"/>
                  <a:pt x="9732" y="3761"/>
                  <a:pt x="9862" y="3749"/>
                </a:cubicBezTo>
                <a:cubicBezTo>
                  <a:pt x="10045" y="3731"/>
                  <a:pt x="10205" y="3648"/>
                  <a:pt x="10376" y="3601"/>
                </a:cubicBezTo>
                <a:cubicBezTo>
                  <a:pt x="10506" y="3566"/>
                  <a:pt x="10636" y="3501"/>
                  <a:pt x="10767" y="3465"/>
                </a:cubicBezTo>
                <a:cubicBezTo>
                  <a:pt x="10802" y="3371"/>
                  <a:pt x="10891" y="3365"/>
                  <a:pt x="10968" y="3329"/>
                </a:cubicBezTo>
                <a:cubicBezTo>
                  <a:pt x="10985" y="3323"/>
                  <a:pt x="11009" y="3311"/>
                  <a:pt x="11027" y="3306"/>
                </a:cubicBezTo>
                <a:cubicBezTo>
                  <a:pt x="11115" y="3235"/>
                  <a:pt x="11216" y="3181"/>
                  <a:pt x="11328" y="3152"/>
                </a:cubicBezTo>
                <a:cubicBezTo>
                  <a:pt x="11346" y="3128"/>
                  <a:pt x="11376" y="3116"/>
                  <a:pt x="11405" y="3116"/>
                </a:cubicBezTo>
                <a:cubicBezTo>
                  <a:pt x="11464" y="3057"/>
                  <a:pt x="11529" y="3022"/>
                  <a:pt x="11600" y="2998"/>
                </a:cubicBezTo>
                <a:cubicBezTo>
                  <a:pt x="11624" y="2969"/>
                  <a:pt x="11653" y="2951"/>
                  <a:pt x="11689" y="2951"/>
                </a:cubicBezTo>
                <a:cubicBezTo>
                  <a:pt x="11730" y="2909"/>
                  <a:pt x="11778" y="2880"/>
                  <a:pt x="11831" y="2862"/>
                </a:cubicBezTo>
                <a:cubicBezTo>
                  <a:pt x="11854" y="2850"/>
                  <a:pt x="11884" y="2838"/>
                  <a:pt x="11908" y="2821"/>
                </a:cubicBezTo>
                <a:cubicBezTo>
                  <a:pt x="11967" y="2768"/>
                  <a:pt x="12032" y="2714"/>
                  <a:pt x="12115" y="2685"/>
                </a:cubicBezTo>
                <a:lnTo>
                  <a:pt x="12126" y="2673"/>
                </a:lnTo>
                <a:cubicBezTo>
                  <a:pt x="12215" y="2596"/>
                  <a:pt x="12316" y="2531"/>
                  <a:pt x="12428" y="2496"/>
                </a:cubicBezTo>
                <a:cubicBezTo>
                  <a:pt x="12428" y="2484"/>
                  <a:pt x="12434" y="2478"/>
                  <a:pt x="12446" y="2478"/>
                </a:cubicBezTo>
                <a:cubicBezTo>
                  <a:pt x="12475" y="2448"/>
                  <a:pt x="12505" y="2413"/>
                  <a:pt x="12540" y="2389"/>
                </a:cubicBezTo>
                <a:cubicBezTo>
                  <a:pt x="12919" y="2159"/>
                  <a:pt x="13303" y="1940"/>
                  <a:pt x="13729" y="1810"/>
                </a:cubicBezTo>
                <a:cubicBezTo>
                  <a:pt x="13977" y="1733"/>
                  <a:pt x="14231" y="1686"/>
                  <a:pt x="14468" y="1579"/>
                </a:cubicBezTo>
                <a:cubicBezTo>
                  <a:pt x="14486" y="1575"/>
                  <a:pt x="14503" y="1573"/>
                  <a:pt x="14519" y="1573"/>
                </a:cubicBezTo>
                <a:cubicBezTo>
                  <a:pt x="14595" y="1573"/>
                  <a:pt x="14643" y="1618"/>
                  <a:pt x="14692" y="1691"/>
                </a:cubicBezTo>
                <a:cubicBezTo>
                  <a:pt x="14935" y="2046"/>
                  <a:pt x="15029" y="2448"/>
                  <a:pt x="15088" y="2862"/>
                </a:cubicBezTo>
                <a:cubicBezTo>
                  <a:pt x="15106" y="2980"/>
                  <a:pt x="15083" y="3093"/>
                  <a:pt x="15035" y="3205"/>
                </a:cubicBezTo>
                <a:cubicBezTo>
                  <a:pt x="14923" y="3459"/>
                  <a:pt x="14763" y="3678"/>
                  <a:pt x="14586" y="3885"/>
                </a:cubicBezTo>
                <a:cubicBezTo>
                  <a:pt x="14367" y="4151"/>
                  <a:pt x="14089" y="4322"/>
                  <a:pt x="13735" y="4346"/>
                </a:cubicBezTo>
                <a:cubicBezTo>
                  <a:pt x="13599" y="4358"/>
                  <a:pt x="13463" y="4382"/>
                  <a:pt x="13327" y="4382"/>
                </a:cubicBezTo>
                <a:cubicBezTo>
                  <a:pt x="13126" y="4382"/>
                  <a:pt x="12919" y="4376"/>
                  <a:pt x="12789" y="4175"/>
                </a:cubicBezTo>
                <a:cubicBezTo>
                  <a:pt x="12706" y="4121"/>
                  <a:pt x="12682" y="4033"/>
                  <a:pt x="12664" y="3938"/>
                </a:cubicBezTo>
                <a:cubicBezTo>
                  <a:pt x="12605" y="3855"/>
                  <a:pt x="12570" y="3767"/>
                  <a:pt x="12623" y="3666"/>
                </a:cubicBezTo>
                <a:cubicBezTo>
                  <a:pt x="12629" y="3412"/>
                  <a:pt x="12700" y="3306"/>
                  <a:pt x="12895" y="3258"/>
                </a:cubicBezTo>
                <a:cubicBezTo>
                  <a:pt x="12907" y="3251"/>
                  <a:pt x="12918" y="3248"/>
                  <a:pt x="12930" y="3248"/>
                </a:cubicBezTo>
                <a:cubicBezTo>
                  <a:pt x="12947" y="3248"/>
                  <a:pt x="12963" y="3256"/>
                  <a:pt x="12978" y="3270"/>
                </a:cubicBezTo>
                <a:cubicBezTo>
                  <a:pt x="13055" y="3282"/>
                  <a:pt x="13102" y="3329"/>
                  <a:pt x="13131" y="3400"/>
                </a:cubicBezTo>
                <a:cubicBezTo>
                  <a:pt x="13179" y="3495"/>
                  <a:pt x="13078" y="3560"/>
                  <a:pt x="13061" y="3654"/>
                </a:cubicBezTo>
                <a:cubicBezTo>
                  <a:pt x="13089" y="3661"/>
                  <a:pt x="13116" y="3664"/>
                  <a:pt x="13142" y="3664"/>
                </a:cubicBezTo>
                <a:cubicBezTo>
                  <a:pt x="13282" y="3664"/>
                  <a:pt x="13398" y="3584"/>
                  <a:pt x="13528" y="3554"/>
                </a:cubicBezTo>
                <a:cubicBezTo>
                  <a:pt x="13539" y="3542"/>
                  <a:pt x="13551" y="3524"/>
                  <a:pt x="13563" y="3507"/>
                </a:cubicBezTo>
                <a:cubicBezTo>
                  <a:pt x="13604" y="3501"/>
                  <a:pt x="13634" y="3477"/>
                  <a:pt x="13652" y="3436"/>
                </a:cubicBezTo>
                <a:cubicBezTo>
                  <a:pt x="13681" y="3406"/>
                  <a:pt x="13711" y="3377"/>
                  <a:pt x="13740" y="3347"/>
                </a:cubicBezTo>
                <a:cubicBezTo>
                  <a:pt x="13782" y="3099"/>
                  <a:pt x="13705" y="2969"/>
                  <a:pt x="13474" y="2874"/>
                </a:cubicBezTo>
                <a:cubicBezTo>
                  <a:pt x="13386" y="2841"/>
                  <a:pt x="13297" y="2802"/>
                  <a:pt x="13195" y="2802"/>
                </a:cubicBezTo>
                <a:cubicBezTo>
                  <a:pt x="13187" y="2802"/>
                  <a:pt x="13180" y="2803"/>
                  <a:pt x="13173" y="2803"/>
                </a:cubicBezTo>
                <a:cubicBezTo>
                  <a:pt x="13148" y="2828"/>
                  <a:pt x="13121" y="2838"/>
                  <a:pt x="13092" y="2838"/>
                </a:cubicBezTo>
                <a:cubicBezTo>
                  <a:pt x="13080" y="2838"/>
                  <a:pt x="13067" y="2836"/>
                  <a:pt x="13055" y="2833"/>
                </a:cubicBezTo>
                <a:cubicBezTo>
                  <a:pt x="12954" y="2862"/>
                  <a:pt x="12854" y="2898"/>
                  <a:pt x="12753" y="2927"/>
                </a:cubicBezTo>
                <a:cubicBezTo>
                  <a:pt x="12724" y="2969"/>
                  <a:pt x="12676" y="2998"/>
                  <a:pt x="12629" y="3016"/>
                </a:cubicBezTo>
                <a:cubicBezTo>
                  <a:pt x="12617" y="3028"/>
                  <a:pt x="12605" y="3034"/>
                  <a:pt x="12599" y="3045"/>
                </a:cubicBezTo>
                <a:cubicBezTo>
                  <a:pt x="12540" y="3093"/>
                  <a:pt x="12487" y="3146"/>
                  <a:pt x="12434" y="3199"/>
                </a:cubicBezTo>
                <a:cubicBezTo>
                  <a:pt x="12422" y="3246"/>
                  <a:pt x="12398" y="3282"/>
                  <a:pt x="12363" y="3317"/>
                </a:cubicBezTo>
                <a:cubicBezTo>
                  <a:pt x="12322" y="3447"/>
                  <a:pt x="12274" y="3578"/>
                  <a:pt x="12233" y="3708"/>
                </a:cubicBezTo>
                <a:cubicBezTo>
                  <a:pt x="12227" y="3773"/>
                  <a:pt x="12239" y="3844"/>
                  <a:pt x="12197" y="3903"/>
                </a:cubicBezTo>
                <a:cubicBezTo>
                  <a:pt x="12191" y="3926"/>
                  <a:pt x="12191" y="3956"/>
                  <a:pt x="12191" y="3980"/>
                </a:cubicBezTo>
                <a:cubicBezTo>
                  <a:pt x="12227" y="4098"/>
                  <a:pt x="12251" y="4222"/>
                  <a:pt x="12310" y="4334"/>
                </a:cubicBezTo>
                <a:cubicBezTo>
                  <a:pt x="12351" y="4364"/>
                  <a:pt x="12381" y="4399"/>
                  <a:pt x="12392" y="4447"/>
                </a:cubicBezTo>
                <a:cubicBezTo>
                  <a:pt x="12416" y="4476"/>
                  <a:pt x="12440" y="4512"/>
                  <a:pt x="12463" y="4541"/>
                </a:cubicBezTo>
                <a:cubicBezTo>
                  <a:pt x="12505" y="4547"/>
                  <a:pt x="12528" y="4571"/>
                  <a:pt x="12546" y="4606"/>
                </a:cubicBezTo>
                <a:cubicBezTo>
                  <a:pt x="12706" y="4730"/>
                  <a:pt x="12865" y="4843"/>
                  <a:pt x="13061" y="4914"/>
                </a:cubicBezTo>
                <a:cubicBezTo>
                  <a:pt x="13137" y="4931"/>
                  <a:pt x="13214" y="4949"/>
                  <a:pt x="13291" y="4967"/>
                </a:cubicBezTo>
                <a:cubicBezTo>
                  <a:pt x="13445" y="4961"/>
                  <a:pt x="13604" y="4961"/>
                  <a:pt x="13758" y="4955"/>
                </a:cubicBezTo>
                <a:cubicBezTo>
                  <a:pt x="13778" y="4941"/>
                  <a:pt x="13801" y="4930"/>
                  <a:pt x="13825" y="4930"/>
                </a:cubicBezTo>
                <a:cubicBezTo>
                  <a:pt x="13831" y="4930"/>
                  <a:pt x="13836" y="4930"/>
                  <a:pt x="13841" y="4931"/>
                </a:cubicBezTo>
                <a:cubicBezTo>
                  <a:pt x="13965" y="4872"/>
                  <a:pt x="14095" y="4872"/>
                  <a:pt x="14231" y="4872"/>
                </a:cubicBezTo>
                <a:cubicBezTo>
                  <a:pt x="14592" y="4707"/>
                  <a:pt x="14893" y="4476"/>
                  <a:pt x="15071" y="4104"/>
                </a:cubicBezTo>
                <a:cubicBezTo>
                  <a:pt x="15201" y="3832"/>
                  <a:pt x="15242" y="3530"/>
                  <a:pt x="15254" y="3229"/>
                </a:cubicBezTo>
                <a:cubicBezTo>
                  <a:pt x="15272" y="2815"/>
                  <a:pt x="15195" y="2413"/>
                  <a:pt x="15041" y="2028"/>
                </a:cubicBezTo>
                <a:cubicBezTo>
                  <a:pt x="15000" y="1922"/>
                  <a:pt x="14947" y="1827"/>
                  <a:pt x="14893" y="1733"/>
                </a:cubicBezTo>
                <a:cubicBezTo>
                  <a:pt x="14858" y="1680"/>
                  <a:pt x="14805" y="1632"/>
                  <a:pt x="14811" y="1556"/>
                </a:cubicBezTo>
                <a:cubicBezTo>
                  <a:pt x="14917" y="1532"/>
                  <a:pt x="15029" y="1544"/>
                  <a:pt x="15136" y="1508"/>
                </a:cubicBezTo>
                <a:cubicBezTo>
                  <a:pt x="15252" y="1508"/>
                  <a:pt x="15368" y="1508"/>
                  <a:pt x="15484" y="1508"/>
                </a:cubicBezTo>
                <a:cubicBezTo>
                  <a:pt x="15717" y="1508"/>
                  <a:pt x="15948" y="1510"/>
                  <a:pt x="16176" y="1526"/>
                </a:cubicBezTo>
                <a:cubicBezTo>
                  <a:pt x="16490" y="1544"/>
                  <a:pt x="16797" y="1597"/>
                  <a:pt x="17087" y="1733"/>
                </a:cubicBezTo>
                <a:cubicBezTo>
                  <a:pt x="17270" y="1810"/>
                  <a:pt x="17400" y="1946"/>
                  <a:pt x="17513" y="2099"/>
                </a:cubicBezTo>
                <a:cubicBezTo>
                  <a:pt x="17578" y="2182"/>
                  <a:pt x="17637" y="2271"/>
                  <a:pt x="17696" y="2354"/>
                </a:cubicBezTo>
                <a:cubicBezTo>
                  <a:pt x="17861" y="2567"/>
                  <a:pt x="17968" y="2809"/>
                  <a:pt x="17997" y="3075"/>
                </a:cubicBezTo>
                <a:cubicBezTo>
                  <a:pt x="18003" y="3105"/>
                  <a:pt x="18009" y="3128"/>
                  <a:pt x="18015" y="3152"/>
                </a:cubicBezTo>
                <a:cubicBezTo>
                  <a:pt x="18045" y="3205"/>
                  <a:pt x="18045" y="3258"/>
                  <a:pt x="18033" y="3311"/>
                </a:cubicBezTo>
                <a:cubicBezTo>
                  <a:pt x="18033" y="3341"/>
                  <a:pt x="18033" y="3365"/>
                  <a:pt x="18033" y="3388"/>
                </a:cubicBezTo>
                <a:cubicBezTo>
                  <a:pt x="18045" y="3483"/>
                  <a:pt x="18056" y="3578"/>
                  <a:pt x="18015" y="3666"/>
                </a:cubicBezTo>
                <a:cubicBezTo>
                  <a:pt x="18009" y="3767"/>
                  <a:pt x="17974" y="3861"/>
                  <a:pt x="17932" y="3950"/>
                </a:cubicBezTo>
                <a:cubicBezTo>
                  <a:pt x="17912" y="4001"/>
                  <a:pt x="17878" y="4035"/>
                  <a:pt x="17822" y="4035"/>
                </a:cubicBezTo>
                <a:cubicBezTo>
                  <a:pt x="17814" y="4035"/>
                  <a:pt x="17806" y="4034"/>
                  <a:pt x="17796" y="4033"/>
                </a:cubicBezTo>
                <a:cubicBezTo>
                  <a:pt x="17699" y="4022"/>
                  <a:pt x="17603" y="4017"/>
                  <a:pt x="17506" y="4017"/>
                </a:cubicBezTo>
                <a:cubicBezTo>
                  <a:pt x="17233" y="4017"/>
                  <a:pt x="16962" y="4056"/>
                  <a:pt x="16691" y="4104"/>
                </a:cubicBezTo>
                <a:cubicBezTo>
                  <a:pt x="16212" y="4181"/>
                  <a:pt x="15757" y="4340"/>
                  <a:pt x="15343" y="4606"/>
                </a:cubicBezTo>
                <a:cubicBezTo>
                  <a:pt x="15236" y="4707"/>
                  <a:pt x="15148" y="4843"/>
                  <a:pt x="15023" y="4931"/>
                </a:cubicBezTo>
                <a:cubicBezTo>
                  <a:pt x="14935" y="5091"/>
                  <a:pt x="14840" y="5245"/>
                  <a:pt x="14817" y="5434"/>
                </a:cubicBezTo>
                <a:cubicBezTo>
                  <a:pt x="14805" y="5582"/>
                  <a:pt x="14840" y="5718"/>
                  <a:pt x="14870" y="5860"/>
                </a:cubicBezTo>
                <a:cubicBezTo>
                  <a:pt x="14899" y="5883"/>
                  <a:pt x="14905" y="5907"/>
                  <a:pt x="14911" y="5937"/>
                </a:cubicBezTo>
                <a:cubicBezTo>
                  <a:pt x="15071" y="6203"/>
                  <a:pt x="15313" y="6333"/>
                  <a:pt x="15603" y="6392"/>
                </a:cubicBezTo>
                <a:cubicBezTo>
                  <a:pt x="15612" y="6390"/>
                  <a:pt x="15620" y="6390"/>
                  <a:pt x="15627" y="6390"/>
                </a:cubicBezTo>
                <a:cubicBezTo>
                  <a:pt x="15650" y="6390"/>
                  <a:pt x="15668" y="6396"/>
                  <a:pt x="15686" y="6410"/>
                </a:cubicBezTo>
                <a:cubicBezTo>
                  <a:pt x="15693" y="6410"/>
                  <a:pt x="15701" y="6410"/>
                  <a:pt x="15708" y="6410"/>
                </a:cubicBezTo>
                <a:cubicBezTo>
                  <a:pt x="16201" y="6410"/>
                  <a:pt x="16613" y="6221"/>
                  <a:pt x="16945" y="5866"/>
                </a:cubicBezTo>
                <a:cubicBezTo>
                  <a:pt x="17034" y="5771"/>
                  <a:pt x="17134" y="5688"/>
                  <a:pt x="17211" y="5588"/>
                </a:cubicBezTo>
                <a:cubicBezTo>
                  <a:pt x="17223" y="5564"/>
                  <a:pt x="17229" y="5540"/>
                  <a:pt x="17246" y="5517"/>
                </a:cubicBezTo>
                <a:cubicBezTo>
                  <a:pt x="17583" y="5138"/>
                  <a:pt x="17861" y="4730"/>
                  <a:pt x="18021" y="4246"/>
                </a:cubicBezTo>
                <a:cubicBezTo>
                  <a:pt x="18042" y="4181"/>
                  <a:pt x="18082" y="4148"/>
                  <a:pt x="18136" y="4148"/>
                </a:cubicBezTo>
                <a:cubicBezTo>
                  <a:pt x="18157" y="4148"/>
                  <a:pt x="18180" y="4153"/>
                  <a:pt x="18204" y="4163"/>
                </a:cubicBezTo>
                <a:cubicBezTo>
                  <a:pt x="18231" y="4162"/>
                  <a:pt x="18258" y="4162"/>
                  <a:pt x="18284" y="4162"/>
                </a:cubicBezTo>
                <a:cubicBezTo>
                  <a:pt x="18465" y="4162"/>
                  <a:pt x="18644" y="4178"/>
                  <a:pt x="18819" y="4204"/>
                </a:cubicBezTo>
                <a:cubicBezTo>
                  <a:pt x="19002" y="4222"/>
                  <a:pt x="19180" y="4228"/>
                  <a:pt x="19363" y="4246"/>
                </a:cubicBezTo>
                <a:cubicBezTo>
                  <a:pt x="19405" y="4246"/>
                  <a:pt x="19452" y="4257"/>
                  <a:pt x="19493" y="4263"/>
                </a:cubicBezTo>
                <a:cubicBezTo>
                  <a:pt x="19765" y="4257"/>
                  <a:pt x="20031" y="4263"/>
                  <a:pt x="20297" y="4246"/>
                </a:cubicBezTo>
                <a:cubicBezTo>
                  <a:pt x="20776" y="4216"/>
                  <a:pt x="21243" y="4127"/>
                  <a:pt x="21698" y="3980"/>
                </a:cubicBezTo>
                <a:cubicBezTo>
                  <a:pt x="21716" y="3956"/>
                  <a:pt x="21740" y="3938"/>
                  <a:pt x="21775" y="3938"/>
                </a:cubicBezTo>
                <a:cubicBezTo>
                  <a:pt x="21793" y="3915"/>
                  <a:pt x="21823" y="3903"/>
                  <a:pt x="21852" y="3897"/>
                </a:cubicBezTo>
                <a:cubicBezTo>
                  <a:pt x="21882" y="3844"/>
                  <a:pt x="21941" y="3826"/>
                  <a:pt x="21988" y="3790"/>
                </a:cubicBezTo>
                <a:cubicBezTo>
                  <a:pt x="22136" y="3660"/>
                  <a:pt x="22272" y="3518"/>
                  <a:pt x="22325" y="3311"/>
                </a:cubicBezTo>
                <a:cubicBezTo>
                  <a:pt x="22307" y="3211"/>
                  <a:pt x="22361" y="3116"/>
                  <a:pt x="22337" y="3010"/>
                </a:cubicBezTo>
                <a:cubicBezTo>
                  <a:pt x="22278" y="2762"/>
                  <a:pt x="22171" y="2555"/>
                  <a:pt x="21988" y="2377"/>
                </a:cubicBezTo>
                <a:cubicBezTo>
                  <a:pt x="21809" y="2250"/>
                  <a:pt x="21624" y="2123"/>
                  <a:pt x="21389" y="2123"/>
                </a:cubicBezTo>
                <a:cubicBezTo>
                  <a:pt x="21384" y="2123"/>
                  <a:pt x="21379" y="2123"/>
                  <a:pt x="21373" y="2123"/>
                </a:cubicBezTo>
                <a:cubicBezTo>
                  <a:pt x="21149" y="2129"/>
                  <a:pt x="20918" y="2105"/>
                  <a:pt x="20711" y="2235"/>
                </a:cubicBezTo>
                <a:cubicBezTo>
                  <a:pt x="20676" y="2259"/>
                  <a:pt x="20622" y="2253"/>
                  <a:pt x="20575" y="2259"/>
                </a:cubicBezTo>
                <a:cubicBezTo>
                  <a:pt x="20510" y="2306"/>
                  <a:pt x="20439" y="2354"/>
                  <a:pt x="20356" y="2365"/>
                </a:cubicBezTo>
                <a:cubicBezTo>
                  <a:pt x="20067" y="2537"/>
                  <a:pt x="19836" y="2768"/>
                  <a:pt x="19688" y="3075"/>
                </a:cubicBezTo>
                <a:cubicBezTo>
                  <a:pt x="19671" y="3205"/>
                  <a:pt x="19629" y="3341"/>
                  <a:pt x="19700" y="3465"/>
                </a:cubicBezTo>
                <a:cubicBezTo>
                  <a:pt x="19712" y="3489"/>
                  <a:pt x="19730" y="3507"/>
                  <a:pt x="19742" y="3530"/>
                </a:cubicBezTo>
                <a:cubicBezTo>
                  <a:pt x="19871" y="3780"/>
                  <a:pt x="19958" y="3838"/>
                  <a:pt x="20112" y="3838"/>
                </a:cubicBezTo>
                <a:cubicBezTo>
                  <a:pt x="20183" y="3838"/>
                  <a:pt x="20269" y="3825"/>
                  <a:pt x="20380" y="3814"/>
                </a:cubicBezTo>
                <a:cubicBezTo>
                  <a:pt x="20457" y="3808"/>
                  <a:pt x="20504" y="3708"/>
                  <a:pt x="20593" y="3702"/>
                </a:cubicBezTo>
                <a:cubicBezTo>
                  <a:pt x="20605" y="3690"/>
                  <a:pt x="20617" y="3678"/>
                  <a:pt x="20628" y="3666"/>
                </a:cubicBezTo>
                <a:cubicBezTo>
                  <a:pt x="20634" y="3542"/>
                  <a:pt x="20522" y="3465"/>
                  <a:pt x="20504" y="3353"/>
                </a:cubicBezTo>
                <a:cubicBezTo>
                  <a:pt x="20463" y="3294"/>
                  <a:pt x="20427" y="3223"/>
                  <a:pt x="20404" y="3152"/>
                </a:cubicBezTo>
                <a:cubicBezTo>
                  <a:pt x="20380" y="3145"/>
                  <a:pt x="20358" y="3141"/>
                  <a:pt x="20337" y="3141"/>
                </a:cubicBezTo>
                <a:cubicBezTo>
                  <a:pt x="20291" y="3141"/>
                  <a:pt x="20251" y="3160"/>
                  <a:pt x="20214" y="3205"/>
                </a:cubicBezTo>
                <a:cubicBezTo>
                  <a:pt x="20144" y="3288"/>
                  <a:pt x="20043" y="3323"/>
                  <a:pt x="19937" y="3329"/>
                </a:cubicBezTo>
                <a:cubicBezTo>
                  <a:pt x="19883" y="3329"/>
                  <a:pt x="19830" y="3300"/>
                  <a:pt x="19866" y="3235"/>
                </a:cubicBezTo>
                <a:cubicBezTo>
                  <a:pt x="19925" y="3134"/>
                  <a:pt x="19948" y="3010"/>
                  <a:pt x="20055" y="2945"/>
                </a:cubicBezTo>
                <a:cubicBezTo>
                  <a:pt x="20386" y="2531"/>
                  <a:pt x="20743" y="2377"/>
                  <a:pt x="21140" y="2377"/>
                </a:cubicBezTo>
                <a:cubicBezTo>
                  <a:pt x="21282" y="2377"/>
                  <a:pt x="21428" y="2396"/>
                  <a:pt x="21580" y="2431"/>
                </a:cubicBezTo>
                <a:cubicBezTo>
                  <a:pt x="21811" y="2484"/>
                  <a:pt x="21982" y="2637"/>
                  <a:pt x="22053" y="2880"/>
                </a:cubicBezTo>
                <a:cubicBezTo>
                  <a:pt x="22083" y="2915"/>
                  <a:pt x="22089" y="2957"/>
                  <a:pt x="22083" y="2998"/>
                </a:cubicBezTo>
                <a:cubicBezTo>
                  <a:pt x="22089" y="3075"/>
                  <a:pt x="22089" y="3158"/>
                  <a:pt x="22077" y="3235"/>
                </a:cubicBezTo>
                <a:cubicBezTo>
                  <a:pt x="22077" y="3294"/>
                  <a:pt x="22071" y="3359"/>
                  <a:pt x="22018" y="3400"/>
                </a:cubicBezTo>
                <a:cubicBezTo>
                  <a:pt x="21929" y="3601"/>
                  <a:pt x="21775" y="3731"/>
                  <a:pt x="21580" y="3826"/>
                </a:cubicBezTo>
                <a:cubicBezTo>
                  <a:pt x="21533" y="3891"/>
                  <a:pt x="21468" y="3926"/>
                  <a:pt x="21379" y="3926"/>
                </a:cubicBezTo>
                <a:cubicBezTo>
                  <a:pt x="21255" y="3980"/>
                  <a:pt x="21125" y="4009"/>
                  <a:pt x="20989" y="4027"/>
                </a:cubicBezTo>
                <a:cubicBezTo>
                  <a:pt x="20924" y="4065"/>
                  <a:pt x="20854" y="4093"/>
                  <a:pt x="20775" y="4093"/>
                </a:cubicBezTo>
                <a:cubicBezTo>
                  <a:pt x="20768" y="4093"/>
                  <a:pt x="20760" y="4092"/>
                  <a:pt x="20753" y="4092"/>
                </a:cubicBezTo>
                <a:cubicBezTo>
                  <a:pt x="20729" y="4098"/>
                  <a:pt x="20699" y="4098"/>
                  <a:pt x="20676" y="4104"/>
                </a:cubicBezTo>
                <a:cubicBezTo>
                  <a:pt x="20658" y="4117"/>
                  <a:pt x="20637" y="4124"/>
                  <a:pt x="20615" y="4124"/>
                </a:cubicBezTo>
                <a:cubicBezTo>
                  <a:pt x="20608" y="4124"/>
                  <a:pt x="20600" y="4123"/>
                  <a:pt x="20593" y="4121"/>
                </a:cubicBezTo>
                <a:cubicBezTo>
                  <a:pt x="20464" y="4138"/>
                  <a:pt x="20335" y="4144"/>
                  <a:pt x="20206" y="4144"/>
                </a:cubicBezTo>
                <a:cubicBezTo>
                  <a:pt x="20021" y="4144"/>
                  <a:pt x="19837" y="4133"/>
                  <a:pt x="19653" y="4133"/>
                </a:cubicBezTo>
                <a:cubicBezTo>
                  <a:pt x="19635" y="4137"/>
                  <a:pt x="19617" y="4138"/>
                  <a:pt x="19598" y="4138"/>
                </a:cubicBezTo>
                <a:cubicBezTo>
                  <a:pt x="19551" y="4138"/>
                  <a:pt x="19505" y="4128"/>
                  <a:pt x="19458" y="4116"/>
                </a:cubicBezTo>
                <a:cubicBezTo>
                  <a:pt x="19416" y="4121"/>
                  <a:pt x="19381" y="4121"/>
                  <a:pt x="19339" y="4121"/>
                </a:cubicBezTo>
                <a:cubicBezTo>
                  <a:pt x="19325" y="4120"/>
                  <a:pt x="19310" y="4120"/>
                  <a:pt x="19295" y="4120"/>
                </a:cubicBezTo>
                <a:cubicBezTo>
                  <a:pt x="19264" y="4120"/>
                  <a:pt x="19234" y="4121"/>
                  <a:pt x="19203" y="4121"/>
                </a:cubicBezTo>
                <a:cubicBezTo>
                  <a:pt x="19156" y="4121"/>
                  <a:pt x="19109" y="4119"/>
                  <a:pt x="19062" y="4104"/>
                </a:cubicBezTo>
                <a:cubicBezTo>
                  <a:pt x="19008" y="4098"/>
                  <a:pt x="18961" y="4098"/>
                  <a:pt x="18908" y="4092"/>
                </a:cubicBezTo>
                <a:cubicBezTo>
                  <a:pt x="18873" y="4089"/>
                  <a:pt x="18839" y="4089"/>
                  <a:pt x="18804" y="4089"/>
                </a:cubicBezTo>
                <a:cubicBezTo>
                  <a:pt x="18772" y="4089"/>
                  <a:pt x="18739" y="4089"/>
                  <a:pt x="18707" y="4089"/>
                </a:cubicBezTo>
                <a:cubicBezTo>
                  <a:pt x="18615" y="4089"/>
                  <a:pt x="18524" y="4085"/>
                  <a:pt x="18435" y="4051"/>
                </a:cubicBezTo>
                <a:lnTo>
                  <a:pt x="18281" y="4051"/>
                </a:lnTo>
                <a:cubicBezTo>
                  <a:pt x="18257" y="4051"/>
                  <a:pt x="18237" y="4052"/>
                  <a:pt x="18220" y="4052"/>
                </a:cubicBezTo>
                <a:cubicBezTo>
                  <a:pt x="18127" y="4052"/>
                  <a:pt x="18128" y="4033"/>
                  <a:pt x="18163" y="3938"/>
                </a:cubicBezTo>
                <a:cubicBezTo>
                  <a:pt x="18163" y="3897"/>
                  <a:pt x="18175" y="3855"/>
                  <a:pt x="18198" y="3820"/>
                </a:cubicBezTo>
                <a:cubicBezTo>
                  <a:pt x="18198" y="3737"/>
                  <a:pt x="18234" y="3666"/>
                  <a:pt x="18252" y="3583"/>
                </a:cubicBezTo>
                <a:cubicBezTo>
                  <a:pt x="18258" y="3241"/>
                  <a:pt x="18281" y="2898"/>
                  <a:pt x="18151" y="2572"/>
                </a:cubicBezTo>
                <a:cubicBezTo>
                  <a:pt x="18110" y="2525"/>
                  <a:pt x="18086" y="2472"/>
                  <a:pt x="18080" y="2413"/>
                </a:cubicBezTo>
                <a:cubicBezTo>
                  <a:pt x="17956" y="2159"/>
                  <a:pt x="17761" y="1975"/>
                  <a:pt x="17524" y="1827"/>
                </a:cubicBezTo>
                <a:cubicBezTo>
                  <a:pt x="17465" y="1792"/>
                  <a:pt x="17424" y="1745"/>
                  <a:pt x="17377" y="1697"/>
                </a:cubicBezTo>
                <a:cubicBezTo>
                  <a:pt x="17341" y="1697"/>
                  <a:pt x="17317" y="1686"/>
                  <a:pt x="17300" y="1662"/>
                </a:cubicBezTo>
                <a:cubicBezTo>
                  <a:pt x="17264" y="1656"/>
                  <a:pt x="17241" y="1650"/>
                  <a:pt x="17217" y="1626"/>
                </a:cubicBezTo>
                <a:cubicBezTo>
                  <a:pt x="17128" y="1626"/>
                  <a:pt x="17057" y="1573"/>
                  <a:pt x="16975" y="1556"/>
                </a:cubicBezTo>
                <a:cubicBezTo>
                  <a:pt x="16572" y="1445"/>
                  <a:pt x="16165" y="1406"/>
                  <a:pt x="15754" y="1406"/>
                </a:cubicBezTo>
                <a:cubicBezTo>
                  <a:pt x="15549" y="1406"/>
                  <a:pt x="15343" y="1416"/>
                  <a:pt x="15136" y="1431"/>
                </a:cubicBezTo>
                <a:cubicBezTo>
                  <a:pt x="15112" y="1425"/>
                  <a:pt x="15083" y="1425"/>
                  <a:pt x="15059" y="1420"/>
                </a:cubicBezTo>
                <a:cubicBezTo>
                  <a:pt x="14994" y="1425"/>
                  <a:pt x="14929" y="1431"/>
                  <a:pt x="14864" y="1437"/>
                </a:cubicBezTo>
                <a:cubicBezTo>
                  <a:pt x="14837" y="1447"/>
                  <a:pt x="14812" y="1452"/>
                  <a:pt x="14791" y="1452"/>
                </a:cubicBezTo>
                <a:cubicBezTo>
                  <a:pt x="14709" y="1452"/>
                  <a:pt x="14663" y="1388"/>
                  <a:pt x="14621" y="1313"/>
                </a:cubicBezTo>
                <a:cubicBezTo>
                  <a:pt x="14574" y="1284"/>
                  <a:pt x="14556" y="1242"/>
                  <a:pt x="14545" y="1195"/>
                </a:cubicBezTo>
                <a:cubicBezTo>
                  <a:pt x="14379" y="1012"/>
                  <a:pt x="14213" y="840"/>
                  <a:pt x="14024" y="686"/>
                </a:cubicBezTo>
                <a:cubicBezTo>
                  <a:pt x="13947" y="633"/>
                  <a:pt x="13876" y="580"/>
                  <a:pt x="13800" y="521"/>
                </a:cubicBezTo>
                <a:cubicBezTo>
                  <a:pt x="13699" y="503"/>
                  <a:pt x="13616" y="450"/>
                  <a:pt x="13551" y="373"/>
                </a:cubicBezTo>
                <a:cubicBezTo>
                  <a:pt x="13321" y="296"/>
                  <a:pt x="13084" y="219"/>
                  <a:pt x="12854" y="142"/>
                </a:cubicBezTo>
                <a:cubicBezTo>
                  <a:pt x="12806" y="128"/>
                  <a:pt x="12758" y="95"/>
                  <a:pt x="12707" y="95"/>
                </a:cubicBezTo>
                <a:cubicBezTo>
                  <a:pt x="12695" y="95"/>
                  <a:pt x="12683" y="96"/>
                  <a:pt x="12670" y="101"/>
                </a:cubicBezTo>
                <a:cubicBezTo>
                  <a:pt x="12670" y="107"/>
                  <a:pt x="12670" y="107"/>
                  <a:pt x="12670" y="107"/>
                </a:cubicBezTo>
                <a:cubicBezTo>
                  <a:pt x="12664" y="101"/>
                  <a:pt x="12659" y="101"/>
                  <a:pt x="12653" y="101"/>
                </a:cubicBezTo>
                <a:cubicBezTo>
                  <a:pt x="12564" y="60"/>
                  <a:pt x="12469" y="48"/>
                  <a:pt x="12369" y="48"/>
                </a:cubicBezTo>
                <a:cubicBezTo>
                  <a:pt x="12256" y="42"/>
                  <a:pt x="12150" y="30"/>
                  <a:pt x="12038" y="24"/>
                </a:cubicBezTo>
                <a:cubicBezTo>
                  <a:pt x="11979" y="33"/>
                  <a:pt x="11924" y="41"/>
                  <a:pt x="11867" y="41"/>
                </a:cubicBezTo>
                <a:cubicBezTo>
                  <a:pt x="11843" y="41"/>
                  <a:pt x="11820" y="39"/>
                  <a:pt x="11795" y="36"/>
                </a:cubicBezTo>
                <a:cubicBezTo>
                  <a:pt x="11476" y="72"/>
                  <a:pt x="11157" y="107"/>
                  <a:pt x="10843" y="166"/>
                </a:cubicBezTo>
                <a:cubicBezTo>
                  <a:pt x="10778" y="184"/>
                  <a:pt x="10702" y="178"/>
                  <a:pt x="10648" y="237"/>
                </a:cubicBezTo>
                <a:cubicBezTo>
                  <a:pt x="10636" y="231"/>
                  <a:pt x="10631" y="231"/>
                  <a:pt x="10613" y="231"/>
                </a:cubicBezTo>
                <a:cubicBezTo>
                  <a:pt x="10536" y="249"/>
                  <a:pt x="10459" y="278"/>
                  <a:pt x="10376" y="308"/>
                </a:cubicBezTo>
                <a:cubicBezTo>
                  <a:pt x="10353" y="320"/>
                  <a:pt x="10329" y="326"/>
                  <a:pt x="10305" y="338"/>
                </a:cubicBezTo>
                <a:cubicBezTo>
                  <a:pt x="10264" y="355"/>
                  <a:pt x="10217" y="367"/>
                  <a:pt x="10187" y="391"/>
                </a:cubicBezTo>
                <a:cubicBezTo>
                  <a:pt x="10175" y="397"/>
                  <a:pt x="10169" y="403"/>
                  <a:pt x="10169" y="409"/>
                </a:cubicBezTo>
                <a:cubicBezTo>
                  <a:pt x="10160" y="404"/>
                  <a:pt x="10151" y="402"/>
                  <a:pt x="10142" y="402"/>
                </a:cubicBezTo>
                <a:cubicBezTo>
                  <a:pt x="10104" y="402"/>
                  <a:pt x="10067" y="436"/>
                  <a:pt x="10033" y="450"/>
                </a:cubicBezTo>
                <a:cubicBezTo>
                  <a:pt x="9945" y="474"/>
                  <a:pt x="9862" y="509"/>
                  <a:pt x="9785" y="556"/>
                </a:cubicBezTo>
                <a:cubicBezTo>
                  <a:pt x="9744" y="562"/>
                  <a:pt x="9708" y="574"/>
                  <a:pt x="9679" y="604"/>
                </a:cubicBezTo>
                <a:cubicBezTo>
                  <a:pt x="9667" y="604"/>
                  <a:pt x="9649" y="598"/>
                  <a:pt x="9637" y="598"/>
                </a:cubicBezTo>
                <a:cubicBezTo>
                  <a:pt x="9620" y="621"/>
                  <a:pt x="9590" y="639"/>
                  <a:pt x="9560" y="639"/>
                </a:cubicBezTo>
                <a:cubicBezTo>
                  <a:pt x="9513" y="669"/>
                  <a:pt x="9472" y="692"/>
                  <a:pt x="9424" y="722"/>
                </a:cubicBezTo>
                <a:cubicBezTo>
                  <a:pt x="9407" y="728"/>
                  <a:pt x="9395" y="734"/>
                  <a:pt x="9389" y="757"/>
                </a:cubicBezTo>
                <a:cubicBezTo>
                  <a:pt x="9383" y="755"/>
                  <a:pt x="9377" y="754"/>
                  <a:pt x="9371" y="754"/>
                </a:cubicBezTo>
                <a:cubicBezTo>
                  <a:pt x="9346" y="754"/>
                  <a:pt x="9318" y="771"/>
                  <a:pt x="9294" y="781"/>
                </a:cubicBezTo>
                <a:lnTo>
                  <a:pt x="9288" y="781"/>
                </a:lnTo>
                <a:cubicBezTo>
                  <a:pt x="9229" y="799"/>
                  <a:pt x="9170" y="805"/>
                  <a:pt x="9152" y="876"/>
                </a:cubicBezTo>
                <a:cubicBezTo>
                  <a:pt x="9143" y="873"/>
                  <a:pt x="9133" y="873"/>
                  <a:pt x="9124" y="873"/>
                </a:cubicBezTo>
                <a:cubicBezTo>
                  <a:pt x="9056" y="873"/>
                  <a:pt x="9002" y="924"/>
                  <a:pt x="8940" y="935"/>
                </a:cubicBezTo>
                <a:cubicBezTo>
                  <a:pt x="8839" y="976"/>
                  <a:pt x="8750" y="1041"/>
                  <a:pt x="8644" y="1059"/>
                </a:cubicBezTo>
                <a:cubicBezTo>
                  <a:pt x="8614" y="994"/>
                  <a:pt x="8609" y="935"/>
                  <a:pt x="8614" y="881"/>
                </a:cubicBezTo>
                <a:cubicBezTo>
                  <a:pt x="8573" y="793"/>
                  <a:pt x="8585" y="698"/>
                  <a:pt x="8573" y="604"/>
                </a:cubicBezTo>
                <a:cubicBezTo>
                  <a:pt x="8538" y="574"/>
                  <a:pt x="8526" y="527"/>
                  <a:pt x="8520" y="485"/>
                </a:cubicBezTo>
                <a:cubicBezTo>
                  <a:pt x="8473" y="273"/>
                  <a:pt x="8348" y="131"/>
                  <a:pt x="8153" y="48"/>
                </a:cubicBezTo>
                <a:cubicBezTo>
                  <a:pt x="8136" y="42"/>
                  <a:pt x="8124" y="24"/>
                  <a:pt x="8106" y="12"/>
                </a:cubicBezTo>
                <a:cubicBezTo>
                  <a:pt x="8065" y="4"/>
                  <a:pt x="8025" y="0"/>
                  <a:pt x="79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24"/>
          <p:cNvSpPr txBox="1">
            <a:spLocks noGrp="1"/>
          </p:cNvSpPr>
          <p:nvPr>
            <p:ph type="title"/>
          </p:nvPr>
        </p:nvSpPr>
        <p:spPr>
          <a:xfrm>
            <a:off x="720075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04" name="Google Shape;304;p24"/>
          <p:cNvSpPr txBox="1">
            <a:spLocks noGrp="1"/>
          </p:cNvSpPr>
          <p:nvPr>
            <p:ph type="title" idx="2"/>
          </p:nvPr>
        </p:nvSpPr>
        <p:spPr>
          <a:xfrm flipH="1">
            <a:off x="937700" y="1833159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05" name="Google Shape;305;p24"/>
          <p:cNvSpPr txBox="1">
            <a:spLocks noGrp="1"/>
          </p:cNvSpPr>
          <p:nvPr>
            <p:ph type="subTitle" idx="1"/>
          </p:nvPr>
        </p:nvSpPr>
        <p:spPr>
          <a:xfrm flipH="1">
            <a:off x="937700" y="1299034"/>
            <a:ext cx="2175300" cy="6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24"/>
          <p:cNvSpPr txBox="1">
            <a:spLocks noGrp="1"/>
          </p:cNvSpPr>
          <p:nvPr>
            <p:ph type="title" idx="3"/>
          </p:nvPr>
        </p:nvSpPr>
        <p:spPr>
          <a:xfrm>
            <a:off x="3484419" y="1833142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07" name="Google Shape;307;p24"/>
          <p:cNvSpPr txBox="1">
            <a:spLocks noGrp="1"/>
          </p:cNvSpPr>
          <p:nvPr>
            <p:ph type="subTitle" idx="4"/>
          </p:nvPr>
        </p:nvSpPr>
        <p:spPr>
          <a:xfrm>
            <a:off x="3484422" y="1299017"/>
            <a:ext cx="2175300" cy="6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24"/>
          <p:cNvSpPr txBox="1">
            <a:spLocks noGrp="1"/>
          </p:cNvSpPr>
          <p:nvPr>
            <p:ph type="title" idx="5"/>
          </p:nvPr>
        </p:nvSpPr>
        <p:spPr>
          <a:xfrm>
            <a:off x="6031146" y="1833142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09" name="Google Shape;309;p24"/>
          <p:cNvSpPr txBox="1">
            <a:spLocks noGrp="1"/>
          </p:cNvSpPr>
          <p:nvPr>
            <p:ph type="subTitle" idx="6"/>
          </p:nvPr>
        </p:nvSpPr>
        <p:spPr>
          <a:xfrm>
            <a:off x="6031150" y="1299017"/>
            <a:ext cx="2175300" cy="6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10" name="Google Shape;310;p24"/>
          <p:cNvCxnSpPr/>
          <p:nvPr/>
        </p:nvCxnSpPr>
        <p:spPr>
          <a:xfrm>
            <a:off x="712325" y="1339525"/>
            <a:ext cx="0" cy="24588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1" name="Google Shape;311;p24"/>
          <p:cNvCxnSpPr/>
          <p:nvPr/>
        </p:nvCxnSpPr>
        <p:spPr>
          <a:xfrm>
            <a:off x="8430900" y="1339525"/>
            <a:ext cx="0" cy="24588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2" name="Google Shape;312;p24"/>
          <p:cNvCxnSpPr/>
          <p:nvPr/>
        </p:nvCxnSpPr>
        <p:spPr>
          <a:xfrm rot="10800000">
            <a:off x="1445975" y="538800"/>
            <a:ext cx="62526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3" name="Google Shape;313;p24"/>
          <p:cNvCxnSpPr/>
          <p:nvPr/>
        </p:nvCxnSpPr>
        <p:spPr>
          <a:xfrm rot="10800000">
            <a:off x="1445975" y="4604100"/>
            <a:ext cx="62526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275" y="-2825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33"/>
          <p:cNvSpPr/>
          <p:nvPr/>
        </p:nvSpPr>
        <p:spPr>
          <a:xfrm>
            <a:off x="549700" y="369900"/>
            <a:ext cx="8044500" cy="4403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33"/>
          <p:cNvSpPr/>
          <p:nvPr/>
        </p:nvSpPr>
        <p:spPr>
          <a:xfrm>
            <a:off x="579303" y="399503"/>
            <a:ext cx="876495" cy="956654"/>
          </a:xfrm>
          <a:custGeom>
            <a:avLst/>
            <a:gdLst/>
            <a:ahLst/>
            <a:cxnLst/>
            <a:rect l="l" t="t" r="r" b="b"/>
            <a:pathLst>
              <a:path w="22361" h="24406" extrusionOk="0">
                <a:moveTo>
                  <a:pt x="8411" y="807"/>
                </a:moveTo>
                <a:cubicBezTo>
                  <a:pt x="8423" y="807"/>
                  <a:pt x="8436" y="811"/>
                  <a:pt x="8443" y="822"/>
                </a:cubicBezTo>
                <a:cubicBezTo>
                  <a:pt x="8449" y="852"/>
                  <a:pt x="8425" y="870"/>
                  <a:pt x="8402" y="870"/>
                </a:cubicBezTo>
                <a:cubicBezTo>
                  <a:pt x="8397" y="871"/>
                  <a:pt x="8393" y="872"/>
                  <a:pt x="8388" y="872"/>
                </a:cubicBezTo>
                <a:cubicBezTo>
                  <a:pt x="8375" y="872"/>
                  <a:pt x="8363" y="865"/>
                  <a:pt x="8354" y="852"/>
                </a:cubicBezTo>
                <a:cubicBezTo>
                  <a:pt x="8354" y="828"/>
                  <a:pt x="8372" y="816"/>
                  <a:pt x="8390" y="811"/>
                </a:cubicBezTo>
                <a:cubicBezTo>
                  <a:pt x="8396" y="808"/>
                  <a:pt x="8404" y="807"/>
                  <a:pt x="8411" y="807"/>
                </a:cubicBezTo>
                <a:close/>
                <a:moveTo>
                  <a:pt x="8439" y="1395"/>
                </a:moveTo>
                <a:cubicBezTo>
                  <a:pt x="8451" y="1395"/>
                  <a:pt x="8464" y="1399"/>
                  <a:pt x="8478" y="1408"/>
                </a:cubicBezTo>
                <a:cubicBezTo>
                  <a:pt x="8484" y="1408"/>
                  <a:pt x="8490" y="1431"/>
                  <a:pt x="8484" y="1437"/>
                </a:cubicBezTo>
                <a:cubicBezTo>
                  <a:pt x="8467" y="1454"/>
                  <a:pt x="8448" y="1464"/>
                  <a:pt x="8424" y="1464"/>
                </a:cubicBezTo>
                <a:cubicBezTo>
                  <a:pt x="8407" y="1464"/>
                  <a:pt x="8388" y="1459"/>
                  <a:pt x="8366" y="1449"/>
                </a:cubicBezTo>
                <a:cubicBezTo>
                  <a:pt x="8387" y="1416"/>
                  <a:pt x="8410" y="1395"/>
                  <a:pt x="8439" y="1395"/>
                </a:cubicBezTo>
                <a:close/>
                <a:moveTo>
                  <a:pt x="8313" y="1709"/>
                </a:moveTo>
                <a:cubicBezTo>
                  <a:pt x="8331" y="1709"/>
                  <a:pt x="8354" y="1715"/>
                  <a:pt x="8348" y="1739"/>
                </a:cubicBezTo>
                <a:cubicBezTo>
                  <a:pt x="8348" y="1762"/>
                  <a:pt x="8325" y="1780"/>
                  <a:pt x="8301" y="1780"/>
                </a:cubicBezTo>
                <a:cubicBezTo>
                  <a:pt x="8283" y="1780"/>
                  <a:pt x="8260" y="1780"/>
                  <a:pt x="8260" y="1757"/>
                </a:cubicBezTo>
                <a:cubicBezTo>
                  <a:pt x="8266" y="1733"/>
                  <a:pt x="8289" y="1721"/>
                  <a:pt x="8313" y="1709"/>
                </a:cubicBezTo>
                <a:close/>
                <a:moveTo>
                  <a:pt x="7799" y="236"/>
                </a:moveTo>
                <a:cubicBezTo>
                  <a:pt x="7967" y="236"/>
                  <a:pt x="8103" y="348"/>
                  <a:pt x="8147" y="544"/>
                </a:cubicBezTo>
                <a:cubicBezTo>
                  <a:pt x="8189" y="722"/>
                  <a:pt x="8189" y="905"/>
                  <a:pt x="8189" y="1088"/>
                </a:cubicBezTo>
                <a:cubicBezTo>
                  <a:pt x="8189" y="1242"/>
                  <a:pt x="8147" y="1366"/>
                  <a:pt x="8000" y="1431"/>
                </a:cubicBezTo>
                <a:cubicBezTo>
                  <a:pt x="7935" y="1461"/>
                  <a:pt x="7881" y="1490"/>
                  <a:pt x="7840" y="1544"/>
                </a:cubicBezTo>
                <a:cubicBezTo>
                  <a:pt x="7781" y="1556"/>
                  <a:pt x="7716" y="1579"/>
                  <a:pt x="7716" y="1662"/>
                </a:cubicBezTo>
                <a:cubicBezTo>
                  <a:pt x="7701" y="1652"/>
                  <a:pt x="7688" y="1648"/>
                  <a:pt x="7676" y="1648"/>
                </a:cubicBezTo>
                <a:cubicBezTo>
                  <a:pt x="7639" y="1648"/>
                  <a:pt x="7611" y="1686"/>
                  <a:pt x="7580" y="1703"/>
                </a:cubicBezTo>
                <a:cubicBezTo>
                  <a:pt x="7497" y="1751"/>
                  <a:pt x="7420" y="1804"/>
                  <a:pt x="7343" y="1857"/>
                </a:cubicBezTo>
                <a:cubicBezTo>
                  <a:pt x="7331" y="1875"/>
                  <a:pt x="7314" y="1887"/>
                  <a:pt x="7308" y="1904"/>
                </a:cubicBezTo>
                <a:cubicBezTo>
                  <a:pt x="7296" y="1910"/>
                  <a:pt x="7290" y="1916"/>
                  <a:pt x="7284" y="1916"/>
                </a:cubicBezTo>
                <a:cubicBezTo>
                  <a:pt x="7266" y="1928"/>
                  <a:pt x="7255" y="1934"/>
                  <a:pt x="7243" y="1946"/>
                </a:cubicBezTo>
                <a:cubicBezTo>
                  <a:pt x="7154" y="1981"/>
                  <a:pt x="7089" y="2052"/>
                  <a:pt x="7030" y="2123"/>
                </a:cubicBezTo>
                <a:cubicBezTo>
                  <a:pt x="6918" y="2206"/>
                  <a:pt x="6799" y="2283"/>
                  <a:pt x="6681" y="2371"/>
                </a:cubicBezTo>
                <a:cubicBezTo>
                  <a:pt x="6616" y="2034"/>
                  <a:pt x="6652" y="1691"/>
                  <a:pt x="6782" y="1378"/>
                </a:cubicBezTo>
                <a:cubicBezTo>
                  <a:pt x="6888" y="1124"/>
                  <a:pt x="7018" y="887"/>
                  <a:pt x="7172" y="657"/>
                </a:cubicBezTo>
                <a:cubicBezTo>
                  <a:pt x="7290" y="485"/>
                  <a:pt x="7438" y="355"/>
                  <a:pt x="7627" y="273"/>
                </a:cubicBezTo>
                <a:cubicBezTo>
                  <a:pt x="7687" y="248"/>
                  <a:pt x="7745" y="236"/>
                  <a:pt x="7799" y="236"/>
                </a:cubicBezTo>
                <a:close/>
                <a:moveTo>
                  <a:pt x="2613" y="2797"/>
                </a:moveTo>
                <a:cubicBezTo>
                  <a:pt x="2708" y="2797"/>
                  <a:pt x="2655" y="2844"/>
                  <a:pt x="2649" y="2880"/>
                </a:cubicBezTo>
                <a:cubicBezTo>
                  <a:pt x="2631" y="2875"/>
                  <a:pt x="2614" y="2873"/>
                  <a:pt x="2597" y="2873"/>
                </a:cubicBezTo>
                <a:cubicBezTo>
                  <a:pt x="2574" y="2873"/>
                  <a:pt x="2551" y="2876"/>
                  <a:pt x="2531" y="2880"/>
                </a:cubicBezTo>
                <a:cubicBezTo>
                  <a:pt x="2537" y="2838"/>
                  <a:pt x="2554" y="2803"/>
                  <a:pt x="2613" y="2797"/>
                </a:cubicBezTo>
                <a:close/>
                <a:moveTo>
                  <a:pt x="2649" y="2886"/>
                </a:moveTo>
                <a:cubicBezTo>
                  <a:pt x="2678" y="2909"/>
                  <a:pt x="2749" y="2880"/>
                  <a:pt x="2743" y="2939"/>
                </a:cubicBezTo>
                <a:cubicBezTo>
                  <a:pt x="2743" y="2980"/>
                  <a:pt x="2690" y="2980"/>
                  <a:pt x="2655" y="2992"/>
                </a:cubicBezTo>
                <a:cubicBezTo>
                  <a:pt x="2655" y="2992"/>
                  <a:pt x="2649" y="2998"/>
                  <a:pt x="2649" y="2998"/>
                </a:cubicBezTo>
                <a:cubicBezTo>
                  <a:pt x="2649" y="2963"/>
                  <a:pt x="2649" y="2921"/>
                  <a:pt x="2649" y="2886"/>
                </a:cubicBezTo>
                <a:close/>
                <a:moveTo>
                  <a:pt x="13545" y="3122"/>
                </a:moveTo>
                <a:cubicBezTo>
                  <a:pt x="13569" y="3128"/>
                  <a:pt x="13604" y="3140"/>
                  <a:pt x="13593" y="3170"/>
                </a:cubicBezTo>
                <a:cubicBezTo>
                  <a:pt x="13588" y="3196"/>
                  <a:pt x="13564" y="3200"/>
                  <a:pt x="13539" y="3200"/>
                </a:cubicBezTo>
                <a:cubicBezTo>
                  <a:pt x="13531" y="3200"/>
                  <a:pt x="13523" y="3199"/>
                  <a:pt x="13516" y="3199"/>
                </a:cubicBezTo>
                <a:cubicBezTo>
                  <a:pt x="13498" y="3199"/>
                  <a:pt x="13480" y="3187"/>
                  <a:pt x="13480" y="3170"/>
                </a:cubicBezTo>
                <a:cubicBezTo>
                  <a:pt x="13480" y="3128"/>
                  <a:pt x="13516" y="3122"/>
                  <a:pt x="13545" y="3122"/>
                </a:cubicBezTo>
                <a:close/>
                <a:moveTo>
                  <a:pt x="8087" y="1509"/>
                </a:moveTo>
                <a:cubicBezTo>
                  <a:pt x="8113" y="1509"/>
                  <a:pt x="8131" y="1522"/>
                  <a:pt x="8124" y="1567"/>
                </a:cubicBezTo>
                <a:cubicBezTo>
                  <a:pt x="8076" y="1810"/>
                  <a:pt x="8053" y="2064"/>
                  <a:pt x="7958" y="2289"/>
                </a:cubicBezTo>
                <a:cubicBezTo>
                  <a:pt x="7810" y="2620"/>
                  <a:pt x="7586" y="2904"/>
                  <a:pt x="7326" y="3152"/>
                </a:cubicBezTo>
                <a:cubicBezTo>
                  <a:pt x="7271" y="3207"/>
                  <a:pt x="7233" y="3233"/>
                  <a:pt x="7194" y="3233"/>
                </a:cubicBezTo>
                <a:cubicBezTo>
                  <a:pt x="7156" y="3233"/>
                  <a:pt x="7117" y="3210"/>
                  <a:pt x="7060" y="3164"/>
                </a:cubicBezTo>
                <a:cubicBezTo>
                  <a:pt x="6888" y="3034"/>
                  <a:pt x="6805" y="2844"/>
                  <a:pt x="6723" y="2649"/>
                </a:cubicBezTo>
                <a:cubicBezTo>
                  <a:pt x="6687" y="2555"/>
                  <a:pt x="6705" y="2507"/>
                  <a:pt x="6782" y="2448"/>
                </a:cubicBezTo>
                <a:cubicBezTo>
                  <a:pt x="6906" y="2360"/>
                  <a:pt x="7042" y="2277"/>
                  <a:pt x="7142" y="2153"/>
                </a:cubicBezTo>
                <a:cubicBezTo>
                  <a:pt x="7195" y="2117"/>
                  <a:pt x="7255" y="2082"/>
                  <a:pt x="7296" y="2028"/>
                </a:cubicBezTo>
                <a:cubicBezTo>
                  <a:pt x="7308" y="2017"/>
                  <a:pt x="7326" y="2005"/>
                  <a:pt x="7337" y="1993"/>
                </a:cubicBezTo>
                <a:cubicBezTo>
                  <a:pt x="7349" y="1987"/>
                  <a:pt x="7355" y="1975"/>
                  <a:pt x="7361" y="1969"/>
                </a:cubicBezTo>
                <a:cubicBezTo>
                  <a:pt x="7367" y="1963"/>
                  <a:pt x="7379" y="1963"/>
                  <a:pt x="7385" y="1958"/>
                </a:cubicBezTo>
                <a:cubicBezTo>
                  <a:pt x="7503" y="1881"/>
                  <a:pt x="7615" y="1810"/>
                  <a:pt x="7728" y="1733"/>
                </a:cubicBezTo>
                <a:cubicBezTo>
                  <a:pt x="7739" y="1727"/>
                  <a:pt x="7751" y="1715"/>
                  <a:pt x="7757" y="1703"/>
                </a:cubicBezTo>
                <a:cubicBezTo>
                  <a:pt x="7757" y="1703"/>
                  <a:pt x="7763" y="1703"/>
                  <a:pt x="7769" y="1697"/>
                </a:cubicBezTo>
                <a:cubicBezTo>
                  <a:pt x="7810" y="1680"/>
                  <a:pt x="7852" y="1650"/>
                  <a:pt x="7893" y="1626"/>
                </a:cubicBezTo>
                <a:cubicBezTo>
                  <a:pt x="7893" y="1621"/>
                  <a:pt x="7899" y="1615"/>
                  <a:pt x="7899" y="1609"/>
                </a:cubicBezTo>
                <a:cubicBezTo>
                  <a:pt x="7905" y="1609"/>
                  <a:pt x="7905" y="1603"/>
                  <a:pt x="7911" y="1603"/>
                </a:cubicBezTo>
                <a:cubicBezTo>
                  <a:pt x="7964" y="1597"/>
                  <a:pt x="8000" y="1561"/>
                  <a:pt x="8029" y="1520"/>
                </a:cubicBezTo>
                <a:cubicBezTo>
                  <a:pt x="8048" y="1515"/>
                  <a:pt x="8070" y="1509"/>
                  <a:pt x="8087" y="1509"/>
                </a:cubicBezTo>
                <a:close/>
                <a:moveTo>
                  <a:pt x="13488" y="3380"/>
                </a:moveTo>
                <a:cubicBezTo>
                  <a:pt x="13512" y="3380"/>
                  <a:pt x="13536" y="3393"/>
                  <a:pt x="13563" y="3430"/>
                </a:cubicBezTo>
                <a:cubicBezTo>
                  <a:pt x="13551" y="3442"/>
                  <a:pt x="13534" y="3453"/>
                  <a:pt x="13522" y="3465"/>
                </a:cubicBezTo>
                <a:cubicBezTo>
                  <a:pt x="13489" y="3475"/>
                  <a:pt x="13458" y="3498"/>
                  <a:pt x="13428" y="3498"/>
                </a:cubicBezTo>
                <a:cubicBezTo>
                  <a:pt x="13404" y="3498"/>
                  <a:pt x="13380" y="3483"/>
                  <a:pt x="13356" y="3436"/>
                </a:cubicBezTo>
                <a:cubicBezTo>
                  <a:pt x="13402" y="3424"/>
                  <a:pt x="13444" y="3380"/>
                  <a:pt x="13488" y="3380"/>
                </a:cubicBezTo>
                <a:close/>
                <a:moveTo>
                  <a:pt x="20492" y="3589"/>
                </a:moveTo>
                <a:cubicBezTo>
                  <a:pt x="20504" y="3589"/>
                  <a:pt x="20510" y="3601"/>
                  <a:pt x="20522" y="3607"/>
                </a:cubicBezTo>
                <a:cubicBezTo>
                  <a:pt x="20510" y="3613"/>
                  <a:pt x="20504" y="3625"/>
                  <a:pt x="20498" y="3625"/>
                </a:cubicBezTo>
                <a:cubicBezTo>
                  <a:pt x="20496" y="3626"/>
                  <a:pt x="20494" y="3626"/>
                  <a:pt x="20492" y="3626"/>
                </a:cubicBezTo>
                <a:cubicBezTo>
                  <a:pt x="20482" y="3626"/>
                  <a:pt x="20474" y="3618"/>
                  <a:pt x="20469" y="3613"/>
                </a:cubicBezTo>
                <a:cubicBezTo>
                  <a:pt x="20475" y="3607"/>
                  <a:pt x="20486" y="3595"/>
                  <a:pt x="20492" y="3589"/>
                </a:cubicBezTo>
                <a:close/>
                <a:moveTo>
                  <a:pt x="12664" y="160"/>
                </a:moveTo>
                <a:cubicBezTo>
                  <a:pt x="12670" y="166"/>
                  <a:pt x="12676" y="166"/>
                  <a:pt x="12682" y="172"/>
                </a:cubicBezTo>
                <a:cubicBezTo>
                  <a:pt x="12765" y="278"/>
                  <a:pt x="12901" y="290"/>
                  <a:pt x="13019" y="326"/>
                </a:cubicBezTo>
                <a:cubicBezTo>
                  <a:pt x="13616" y="515"/>
                  <a:pt x="14107" y="834"/>
                  <a:pt x="14468" y="1354"/>
                </a:cubicBezTo>
                <a:cubicBezTo>
                  <a:pt x="14509" y="1408"/>
                  <a:pt x="14539" y="1455"/>
                  <a:pt x="14468" y="1502"/>
                </a:cubicBezTo>
                <a:cubicBezTo>
                  <a:pt x="14048" y="1585"/>
                  <a:pt x="13646" y="1715"/>
                  <a:pt x="13256" y="1887"/>
                </a:cubicBezTo>
                <a:cubicBezTo>
                  <a:pt x="12694" y="2129"/>
                  <a:pt x="12203" y="2490"/>
                  <a:pt x="11683" y="2797"/>
                </a:cubicBezTo>
                <a:cubicBezTo>
                  <a:pt x="11328" y="3004"/>
                  <a:pt x="10968" y="3199"/>
                  <a:pt x="10583" y="3347"/>
                </a:cubicBezTo>
                <a:cubicBezTo>
                  <a:pt x="10305" y="3453"/>
                  <a:pt x="10016" y="3512"/>
                  <a:pt x="9732" y="3583"/>
                </a:cubicBezTo>
                <a:cubicBezTo>
                  <a:pt x="9440" y="3658"/>
                  <a:pt x="9151" y="3695"/>
                  <a:pt x="8861" y="3695"/>
                </a:cubicBezTo>
                <a:cubicBezTo>
                  <a:pt x="8622" y="3695"/>
                  <a:pt x="8382" y="3670"/>
                  <a:pt x="8141" y="3619"/>
                </a:cubicBezTo>
                <a:cubicBezTo>
                  <a:pt x="7911" y="3572"/>
                  <a:pt x="7674" y="3542"/>
                  <a:pt x="7479" y="3377"/>
                </a:cubicBezTo>
                <a:cubicBezTo>
                  <a:pt x="7509" y="3341"/>
                  <a:pt x="7527" y="3306"/>
                  <a:pt x="7556" y="3282"/>
                </a:cubicBezTo>
                <a:cubicBezTo>
                  <a:pt x="7745" y="3128"/>
                  <a:pt x="7887" y="2933"/>
                  <a:pt x="8035" y="2738"/>
                </a:cubicBezTo>
                <a:cubicBezTo>
                  <a:pt x="8337" y="2336"/>
                  <a:pt x="8544" y="1887"/>
                  <a:pt x="8614" y="1384"/>
                </a:cubicBezTo>
                <a:cubicBezTo>
                  <a:pt x="8638" y="1230"/>
                  <a:pt x="8703" y="1153"/>
                  <a:pt x="8833" y="1106"/>
                </a:cubicBezTo>
                <a:cubicBezTo>
                  <a:pt x="8898" y="1083"/>
                  <a:pt x="8957" y="1059"/>
                  <a:pt x="9016" y="1029"/>
                </a:cubicBezTo>
                <a:cubicBezTo>
                  <a:pt x="9070" y="1000"/>
                  <a:pt x="9129" y="988"/>
                  <a:pt x="9176" y="941"/>
                </a:cubicBezTo>
                <a:cubicBezTo>
                  <a:pt x="9218" y="941"/>
                  <a:pt x="9253" y="917"/>
                  <a:pt x="9288" y="881"/>
                </a:cubicBezTo>
                <a:cubicBezTo>
                  <a:pt x="9306" y="881"/>
                  <a:pt x="9324" y="876"/>
                  <a:pt x="9342" y="870"/>
                </a:cubicBezTo>
                <a:cubicBezTo>
                  <a:pt x="9365" y="858"/>
                  <a:pt x="9395" y="846"/>
                  <a:pt x="9413" y="828"/>
                </a:cubicBezTo>
                <a:cubicBezTo>
                  <a:pt x="9419" y="828"/>
                  <a:pt x="9430" y="822"/>
                  <a:pt x="9442" y="822"/>
                </a:cubicBezTo>
                <a:cubicBezTo>
                  <a:pt x="9543" y="793"/>
                  <a:pt x="9643" y="751"/>
                  <a:pt x="9726" y="686"/>
                </a:cubicBezTo>
                <a:cubicBezTo>
                  <a:pt x="9785" y="680"/>
                  <a:pt x="9832" y="657"/>
                  <a:pt x="9880" y="621"/>
                </a:cubicBezTo>
                <a:cubicBezTo>
                  <a:pt x="9957" y="610"/>
                  <a:pt x="10022" y="580"/>
                  <a:pt x="10081" y="533"/>
                </a:cubicBezTo>
                <a:cubicBezTo>
                  <a:pt x="10134" y="515"/>
                  <a:pt x="10205" y="533"/>
                  <a:pt x="10211" y="444"/>
                </a:cubicBezTo>
                <a:cubicBezTo>
                  <a:pt x="10223" y="461"/>
                  <a:pt x="10236" y="467"/>
                  <a:pt x="10249" y="467"/>
                </a:cubicBezTo>
                <a:cubicBezTo>
                  <a:pt x="10268" y="467"/>
                  <a:pt x="10288" y="454"/>
                  <a:pt x="10305" y="444"/>
                </a:cubicBezTo>
                <a:cubicBezTo>
                  <a:pt x="10310" y="445"/>
                  <a:pt x="10315" y="445"/>
                  <a:pt x="10319" y="445"/>
                </a:cubicBezTo>
                <a:cubicBezTo>
                  <a:pt x="10348" y="445"/>
                  <a:pt x="10373" y="429"/>
                  <a:pt x="10388" y="409"/>
                </a:cubicBezTo>
                <a:cubicBezTo>
                  <a:pt x="10477" y="373"/>
                  <a:pt x="10589" y="397"/>
                  <a:pt x="10642" y="284"/>
                </a:cubicBezTo>
                <a:cubicBezTo>
                  <a:pt x="10642" y="284"/>
                  <a:pt x="10642" y="284"/>
                  <a:pt x="10642" y="278"/>
                </a:cubicBezTo>
                <a:cubicBezTo>
                  <a:pt x="10651" y="283"/>
                  <a:pt x="10659" y="287"/>
                  <a:pt x="10667" y="287"/>
                </a:cubicBezTo>
                <a:cubicBezTo>
                  <a:pt x="10671" y="287"/>
                  <a:pt x="10674" y="286"/>
                  <a:pt x="10678" y="284"/>
                </a:cubicBezTo>
                <a:cubicBezTo>
                  <a:pt x="10712" y="296"/>
                  <a:pt x="10747" y="301"/>
                  <a:pt x="10781" y="301"/>
                </a:cubicBezTo>
                <a:cubicBezTo>
                  <a:pt x="10847" y="301"/>
                  <a:pt x="10913" y="284"/>
                  <a:pt x="10979" y="273"/>
                </a:cubicBezTo>
                <a:cubicBezTo>
                  <a:pt x="11326" y="201"/>
                  <a:pt x="11678" y="161"/>
                  <a:pt x="12032" y="161"/>
                </a:cubicBezTo>
                <a:cubicBezTo>
                  <a:pt x="12203" y="161"/>
                  <a:pt x="12375" y="170"/>
                  <a:pt x="12546" y="190"/>
                </a:cubicBezTo>
                <a:cubicBezTo>
                  <a:pt x="12562" y="193"/>
                  <a:pt x="12582" y="201"/>
                  <a:pt x="12601" y="201"/>
                </a:cubicBezTo>
                <a:cubicBezTo>
                  <a:pt x="12617" y="201"/>
                  <a:pt x="12632" y="194"/>
                  <a:pt x="12641" y="172"/>
                </a:cubicBezTo>
                <a:cubicBezTo>
                  <a:pt x="12653" y="166"/>
                  <a:pt x="12659" y="166"/>
                  <a:pt x="12664" y="160"/>
                </a:cubicBezTo>
                <a:close/>
                <a:moveTo>
                  <a:pt x="3491" y="3792"/>
                </a:moveTo>
                <a:cubicBezTo>
                  <a:pt x="3504" y="3792"/>
                  <a:pt x="3515" y="3801"/>
                  <a:pt x="3524" y="3814"/>
                </a:cubicBezTo>
                <a:cubicBezTo>
                  <a:pt x="3536" y="3832"/>
                  <a:pt x="3530" y="3849"/>
                  <a:pt x="3512" y="3849"/>
                </a:cubicBezTo>
                <a:cubicBezTo>
                  <a:pt x="3508" y="3851"/>
                  <a:pt x="3504" y="3851"/>
                  <a:pt x="3501" y="3851"/>
                </a:cubicBezTo>
                <a:cubicBezTo>
                  <a:pt x="3484" y="3851"/>
                  <a:pt x="3475" y="3840"/>
                  <a:pt x="3465" y="3826"/>
                </a:cubicBezTo>
                <a:cubicBezTo>
                  <a:pt x="3471" y="3814"/>
                  <a:pt x="3471" y="3796"/>
                  <a:pt x="3477" y="3796"/>
                </a:cubicBezTo>
                <a:cubicBezTo>
                  <a:pt x="3482" y="3793"/>
                  <a:pt x="3487" y="3792"/>
                  <a:pt x="3491" y="3792"/>
                </a:cubicBezTo>
                <a:close/>
                <a:moveTo>
                  <a:pt x="1270" y="2341"/>
                </a:moveTo>
                <a:cubicBezTo>
                  <a:pt x="1454" y="2341"/>
                  <a:pt x="1630" y="2399"/>
                  <a:pt x="1798" y="2478"/>
                </a:cubicBezTo>
                <a:cubicBezTo>
                  <a:pt x="2010" y="2572"/>
                  <a:pt x="2205" y="2697"/>
                  <a:pt x="2395" y="2838"/>
                </a:cubicBezTo>
                <a:cubicBezTo>
                  <a:pt x="2427" y="2857"/>
                  <a:pt x="2453" y="2894"/>
                  <a:pt x="2491" y="2894"/>
                </a:cubicBezTo>
                <a:cubicBezTo>
                  <a:pt x="2501" y="2894"/>
                  <a:pt x="2512" y="2892"/>
                  <a:pt x="2525" y="2886"/>
                </a:cubicBezTo>
                <a:lnTo>
                  <a:pt x="2525" y="2886"/>
                </a:lnTo>
                <a:cubicBezTo>
                  <a:pt x="2519" y="2974"/>
                  <a:pt x="2566" y="3004"/>
                  <a:pt x="2643" y="3004"/>
                </a:cubicBezTo>
                <a:cubicBezTo>
                  <a:pt x="2625" y="3051"/>
                  <a:pt x="2667" y="3069"/>
                  <a:pt x="2690" y="3099"/>
                </a:cubicBezTo>
                <a:cubicBezTo>
                  <a:pt x="2814" y="3235"/>
                  <a:pt x="2939" y="3365"/>
                  <a:pt x="3063" y="3501"/>
                </a:cubicBezTo>
                <a:cubicBezTo>
                  <a:pt x="3092" y="3536"/>
                  <a:pt x="3134" y="3560"/>
                  <a:pt x="3110" y="3637"/>
                </a:cubicBezTo>
                <a:cubicBezTo>
                  <a:pt x="2885" y="3625"/>
                  <a:pt x="2667" y="3583"/>
                  <a:pt x="2448" y="3530"/>
                </a:cubicBezTo>
                <a:cubicBezTo>
                  <a:pt x="2401" y="3518"/>
                  <a:pt x="2377" y="3477"/>
                  <a:pt x="2341" y="3442"/>
                </a:cubicBezTo>
                <a:cubicBezTo>
                  <a:pt x="2229" y="3300"/>
                  <a:pt x="2129" y="3146"/>
                  <a:pt x="2022" y="2998"/>
                </a:cubicBezTo>
                <a:cubicBezTo>
                  <a:pt x="1892" y="2815"/>
                  <a:pt x="1721" y="2697"/>
                  <a:pt x="1502" y="2649"/>
                </a:cubicBezTo>
                <a:cubicBezTo>
                  <a:pt x="1480" y="2644"/>
                  <a:pt x="1457" y="2642"/>
                  <a:pt x="1435" y="2642"/>
                </a:cubicBezTo>
                <a:cubicBezTo>
                  <a:pt x="1320" y="2642"/>
                  <a:pt x="1209" y="2702"/>
                  <a:pt x="1165" y="2791"/>
                </a:cubicBezTo>
                <a:cubicBezTo>
                  <a:pt x="1112" y="2904"/>
                  <a:pt x="1147" y="3022"/>
                  <a:pt x="1254" y="3122"/>
                </a:cubicBezTo>
                <a:cubicBezTo>
                  <a:pt x="1354" y="3223"/>
                  <a:pt x="1472" y="3300"/>
                  <a:pt x="1602" y="3341"/>
                </a:cubicBezTo>
                <a:cubicBezTo>
                  <a:pt x="1863" y="3418"/>
                  <a:pt x="2010" y="3607"/>
                  <a:pt x="2135" y="3826"/>
                </a:cubicBezTo>
                <a:cubicBezTo>
                  <a:pt x="2353" y="3962"/>
                  <a:pt x="2383" y="4204"/>
                  <a:pt x="2501" y="4417"/>
                </a:cubicBezTo>
                <a:cubicBezTo>
                  <a:pt x="2476" y="4421"/>
                  <a:pt x="2452" y="4423"/>
                  <a:pt x="2430" y="4423"/>
                </a:cubicBezTo>
                <a:cubicBezTo>
                  <a:pt x="2361" y="4423"/>
                  <a:pt x="2307" y="4404"/>
                  <a:pt x="2253" y="4382"/>
                </a:cubicBezTo>
                <a:cubicBezTo>
                  <a:pt x="2188" y="4376"/>
                  <a:pt x="2123" y="4370"/>
                  <a:pt x="2064" y="4364"/>
                </a:cubicBezTo>
                <a:cubicBezTo>
                  <a:pt x="2059" y="4364"/>
                  <a:pt x="2054" y="4365"/>
                  <a:pt x="2050" y="4365"/>
                </a:cubicBezTo>
                <a:cubicBezTo>
                  <a:pt x="2004" y="4365"/>
                  <a:pt x="1972" y="4338"/>
                  <a:pt x="1939" y="4311"/>
                </a:cubicBezTo>
                <a:cubicBezTo>
                  <a:pt x="1874" y="4287"/>
                  <a:pt x="1815" y="4263"/>
                  <a:pt x="1756" y="4246"/>
                </a:cubicBezTo>
                <a:cubicBezTo>
                  <a:pt x="1472" y="4157"/>
                  <a:pt x="1230" y="3985"/>
                  <a:pt x="976" y="3838"/>
                </a:cubicBezTo>
                <a:cubicBezTo>
                  <a:pt x="727" y="3696"/>
                  <a:pt x="603" y="3447"/>
                  <a:pt x="497" y="3187"/>
                </a:cubicBezTo>
                <a:cubicBezTo>
                  <a:pt x="414" y="3087"/>
                  <a:pt x="402" y="2963"/>
                  <a:pt x="396" y="2838"/>
                </a:cubicBezTo>
                <a:cubicBezTo>
                  <a:pt x="396" y="2596"/>
                  <a:pt x="485" y="2460"/>
                  <a:pt x="716" y="2389"/>
                </a:cubicBezTo>
                <a:cubicBezTo>
                  <a:pt x="820" y="2359"/>
                  <a:pt x="928" y="2341"/>
                  <a:pt x="1040" y="2341"/>
                </a:cubicBezTo>
                <a:cubicBezTo>
                  <a:pt x="1079" y="2341"/>
                  <a:pt x="1119" y="2343"/>
                  <a:pt x="1159" y="2348"/>
                </a:cubicBezTo>
                <a:cubicBezTo>
                  <a:pt x="1196" y="2343"/>
                  <a:pt x="1233" y="2341"/>
                  <a:pt x="1270" y="2341"/>
                </a:cubicBezTo>
                <a:close/>
                <a:moveTo>
                  <a:pt x="6478" y="2683"/>
                </a:moveTo>
                <a:cubicBezTo>
                  <a:pt x="6507" y="2683"/>
                  <a:pt x="6520" y="2718"/>
                  <a:pt x="6551" y="2797"/>
                </a:cubicBezTo>
                <a:cubicBezTo>
                  <a:pt x="6616" y="2980"/>
                  <a:pt x="6699" y="3158"/>
                  <a:pt x="6858" y="3288"/>
                </a:cubicBezTo>
                <a:cubicBezTo>
                  <a:pt x="6888" y="3306"/>
                  <a:pt x="6906" y="3335"/>
                  <a:pt x="6929" y="3359"/>
                </a:cubicBezTo>
                <a:cubicBezTo>
                  <a:pt x="6977" y="3406"/>
                  <a:pt x="6965" y="3453"/>
                  <a:pt x="6918" y="3489"/>
                </a:cubicBezTo>
                <a:cubicBezTo>
                  <a:pt x="6817" y="3572"/>
                  <a:pt x="6717" y="3660"/>
                  <a:pt x="6598" y="3719"/>
                </a:cubicBezTo>
                <a:cubicBezTo>
                  <a:pt x="5865" y="4104"/>
                  <a:pt x="5085" y="4358"/>
                  <a:pt x="4263" y="4476"/>
                </a:cubicBezTo>
                <a:cubicBezTo>
                  <a:pt x="4241" y="4485"/>
                  <a:pt x="4223" y="4490"/>
                  <a:pt x="4203" y="4490"/>
                </a:cubicBezTo>
                <a:cubicBezTo>
                  <a:pt x="4196" y="4490"/>
                  <a:pt x="4188" y="4490"/>
                  <a:pt x="4180" y="4488"/>
                </a:cubicBezTo>
                <a:lnTo>
                  <a:pt x="4103" y="4488"/>
                </a:lnTo>
                <a:cubicBezTo>
                  <a:pt x="3997" y="4488"/>
                  <a:pt x="3997" y="4405"/>
                  <a:pt x="3985" y="4334"/>
                </a:cubicBezTo>
                <a:cubicBezTo>
                  <a:pt x="3932" y="4216"/>
                  <a:pt x="3879" y="4098"/>
                  <a:pt x="3825" y="3980"/>
                </a:cubicBezTo>
                <a:cubicBezTo>
                  <a:pt x="3772" y="3926"/>
                  <a:pt x="3695" y="3867"/>
                  <a:pt x="3731" y="3790"/>
                </a:cubicBezTo>
                <a:cubicBezTo>
                  <a:pt x="3746" y="3758"/>
                  <a:pt x="3778" y="3750"/>
                  <a:pt x="3815" y="3750"/>
                </a:cubicBezTo>
                <a:cubicBezTo>
                  <a:pt x="3846" y="3750"/>
                  <a:pt x="3880" y="3756"/>
                  <a:pt x="3909" y="3756"/>
                </a:cubicBezTo>
                <a:cubicBezTo>
                  <a:pt x="3915" y="3756"/>
                  <a:pt x="3921" y="3755"/>
                  <a:pt x="3926" y="3755"/>
                </a:cubicBezTo>
                <a:cubicBezTo>
                  <a:pt x="3928" y="3753"/>
                  <a:pt x="3930" y="3752"/>
                  <a:pt x="3932" y="3752"/>
                </a:cubicBezTo>
                <a:cubicBezTo>
                  <a:pt x="3936" y="3752"/>
                  <a:pt x="3940" y="3755"/>
                  <a:pt x="3944" y="3755"/>
                </a:cubicBezTo>
                <a:cubicBezTo>
                  <a:pt x="4026" y="3737"/>
                  <a:pt x="4115" y="3719"/>
                  <a:pt x="4198" y="3702"/>
                </a:cubicBezTo>
                <a:cubicBezTo>
                  <a:pt x="4399" y="3660"/>
                  <a:pt x="4612" y="3648"/>
                  <a:pt x="4807" y="3560"/>
                </a:cubicBezTo>
                <a:cubicBezTo>
                  <a:pt x="5215" y="3377"/>
                  <a:pt x="5629" y="3193"/>
                  <a:pt x="6013" y="2957"/>
                </a:cubicBezTo>
                <a:cubicBezTo>
                  <a:pt x="6137" y="2880"/>
                  <a:pt x="6261" y="2809"/>
                  <a:pt x="6380" y="2732"/>
                </a:cubicBezTo>
                <a:cubicBezTo>
                  <a:pt x="6429" y="2700"/>
                  <a:pt x="6457" y="2683"/>
                  <a:pt x="6478" y="2683"/>
                </a:cubicBezTo>
                <a:close/>
                <a:moveTo>
                  <a:pt x="2566" y="3696"/>
                </a:moveTo>
                <a:cubicBezTo>
                  <a:pt x="2773" y="3714"/>
                  <a:pt x="2974" y="3737"/>
                  <a:pt x="3181" y="3767"/>
                </a:cubicBezTo>
                <a:cubicBezTo>
                  <a:pt x="3234" y="3773"/>
                  <a:pt x="3287" y="3784"/>
                  <a:pt x="3323" y="3832"/>
                </a:cubicBezTo>
                <a:cubicBezTo>
                  <a:pt x="3471" y="4021"/>
                  <a:pt x="3630" y="4198"/>
                  <a:pt x="3743" y="4411"/>
                </a:cubicBezTo>
                <a:cubicBezTo>
                  <a:pt x="3796" y="4500"/>
                  <a:pt x="3784" y="4523"/>
                  <a:pt x="3672" y="4523"/>
                </a:cubicBezTo>
                <a:cubicBezTo>
                  <a:pt x="3447" y="4518"/>
                  <a:pt x="3216" y="4500"/>
                  <a:pt x="2992" y="4494"/>
                </a:cubicBezTo>
                <a:cubicBezTo>
                  <a:pt x="2933" y="4488"/>
                  <a:pt x="2897" y="4464"/>
                  <a:pt x="2874" y="4405"/>
                </a:cubicBezTo>
                <a:cubicBezTo>
                  <a:pt x="2791" y="4169"/>
                  <a:pt x="2684" y="3938"/>
                  <a:pt x="2537" y="3731"/>
                </a:cubicBezTo>
                <a:cubicBezTo>
                  <a:pt x="2548" y="3719"/>
                  <a:pt x="2554" y="3708"/>
                  <a:pt x="2566" y="3696"/>
                </a:cubicBezTo>
                <a:close/>
                <a:moveTo>
                  <a:pt x="14111" y="4576"/>
                </a:moveTo>
                <a:cubicBezTo>
                  <a:pt x="14132" y="4576"/>
                  <a:pt x="14148" y="4580"/>
                  <a:pt x="14148" y="4606"/>
                </a:cubicBezTo>
                <a:cubicBezTo>
                  <a:pt x="14148" y="4644"/>
                  <a:pt x="14122" y="4648"/>
                  <a:pt x="14096" y="4648"/>
                </a:cubicBezTo>
                <a:cubicBezTo>
                  <a:pt x="14090" y="4648"/>
                  <a:pt x="14083" y="4648"/>
                  <a:pt x="14077" y="4648"/>
                </a:cubicBezTo>
                <a:cubicBezTo>
                  <a:pt x="14083" y="4624"/>
                  <a:pt x="14089" y="4600"/>
                  <a:pt x="14089" y="4577"/>
                </a:cubicBezTo>
                <a:cubicBezTo>
                  <a:pt x="14097" y="4577"/>
                  <a:pt x="14104" y="4576"/>
                  <a:pt x="14111" y="4576"/>
                </a:cubicBezTo>
                <a:close/>
                <a:moveTo>
                  <a:pt x="13149" y="4648"/>
                </a:moveTo>
                <a:cubicBezTo>
                  <a:pt x="13161" y="4648"/>
                  <a:pt x="13179" y="4659"/>
                  <a:pt x="13179" y="4665"/>
                </a:cubicBezTo>
                <a:cubicBezTo>
                  <a:pt x="13179" y="4689"/>
                  <a:pt x="13167" y="4695"/>
                  <a:pt x="13149" y="4695"/>
                </a:cubicBezTo>
                <a:cubicBezTo>
                  <a:pt x="13137" y="4689"/>
                  <a:pt x="13131" y="4677"/>
                  <a:pt x="13126" y="4665"/>
                </a:cubicBezTo>
                <a:cubicBezTo>
                  <a:pt x="13131" y="4659"/>
                  <a:pt x="13143" y="4648"/>
                  <a:pt x="13149" y="4648"/>
                </a:cubicBezTo>
                <a:close/>
                <a:moveTo>
                  <a:pt x="13903" y="4647"/>
                </a:moveTo>
                <a:cubicBezTo>
                  <a:pt x="13952" y="4647"/>
                  <a:pt x="13936" y="4696"/>
                  <a:pt x="13953" y="4725"/>
                </a:cubicBezTo>
                <a:cubicBezTo>
                  <a:pt x="13930" y="4725"/>
                  <a:pt x="13906" y="4730"/>
                  <a:pt x="13882" y="4730"/>
                </a:cubicBezTo>
                <a:cubicBezTo>
                  <a:pt x="13871" y="4725"/>
                  <a:pt x="13859" y="4719"/>
                  <a:pt x="13847" y="4719"/>
                </a:cubicBezTo>
                <a:cubicBezTo>
                  <a:pt x="13853" y="4689"/>
                  <a:pt x="13853" y="4654"/>
                  <a:pt x="13894" y="4648"/>
                </a:cubicBezTo>
                <a:cubicBezTo>
                  <a:pt x="13897" y="4647"/>
                  <a:pt x="13900" y="4647"/>
                  <a:pt x="13903" y="4647"/>
                </a:cubicBezTo>
                <a:close/>
                <a:moveTo>
                  <a:pt x="13764" y="4571"/>
                </a:moveTo>
                <a:cubicBezTo>
                  <a:pt x="13788" y="4612"/>
                  <a:pt x="13817" y="4654"/>
                  <a:pt x="13746" y="4689"/>
                </a:cubicBezTo>
                <a:cubicBezTo>
                  <a:pt x="13717" y="4707"/>
                  <a:pt x="13717" y="4730"/>
                  <a:pt x="13723" y="4766"/>
                </a:cubicBezTo>
                <a:cubicBezTo>
                  <a:pt x="13681" y="4772"/>
                  <a:pt x="13646" y="4772"/>
                  <a:pt x="13604" y="4772"/>
                </a:cubicBezTo>
                <a:cubicBezTo>
                  <a:pt x="13599" y="4689"/>
                  <a:pt x="13711" y="4665"/>
                  <a:pt x="13699" y="4583"/>
                </a:cubicBezTo>
                <a:cubicBezTo>
                  <a:pt x="13717" y="4583"/>
                  <a:pt x="13740" y="4577"/>
                  <a:pt x="13758" y="4571"/>
                </a:cubicBezTo>
                <a:close/>
                <a:moveTo>
                  <a:pt x="14061" y="4687"/>
                </a:moveTo>
                <a:cubicBezTo>
                  <a:pt x="14066" y="4687"/>
                  <a:pt x="14072" y="4688"/>
                  <a:pt x="14077" y="4689"/>
                </a:cubicBezTo>
                <a:cubicBezTo>
                  <a:pt x="14058" y="4761"/>
                  <a:pt x="14044" y="4789"/>
                  <a:pt x="14016" y="4789"/>
                </a:cubicBezTo>
                <a:cubicBezTo>
                  <a:pt x="14001" y="4789"/>
                  <a:pt x="13981" y="4781"/>
                  <a:pt x="13953" y="4766"/>
                </a:cubicBezTo>
                <a:cubicBezTo>
                  <a:pt x="13953" y="4754"/>
                  <a:pt x="13953" y="4736"/>
                  <a:pt x="13959" y="4725"/>
                </a:cubicBezTo>
                <a:cubicBezTo>
                  <a:pt x="13995" y="4719"/>
                  <a:pt x="14023" y="4687"/>
                  <a:pt x="14061" y="4687"/>
                </a:cubicBezTo>
                <a:close/>
                <a:moveTo>
                  <a:pt x="17370" y="4879"/>
                </a:moveTo>
                <a:cubicBezTo>
                  <a:pt x="17381" y="4879"/>
                  <a:pt x="17391" y="4885"/>
                  <a:pt x="17400" y="4902"/>
                </a:cubicBezTo>
                <a:cubicBezTo>
                  <a:pt x="17412" y="4926"/>
                  <a:pt x="17382" y="4943"/>
                  <a:pt x="17353" y="4949"/>
                </a:cubicBezTo>
                <a:cubicBezTo>
                  <a:pt x="17345" y="4955"/>
                  <a:pt x="17336" y="4957"/>
                  <a:pt x="17328" y="4957"/>
                </a:cubicBezTo>
                <a:cubicBezTo>
                  <a:pt x="17318" y="4957"/>
                  <a:pt x="17309" y="4953"/>
                  <a:pt x="17306" y="4943"/>
                </a:cubicBezTo>
                <a:cubicBezTo>
                  <a:pt x="17300" y="4937"/>
                  <a:pt x="17317" y="4920"/>
                  <a:pt x="17323" y="4908"/>
                </a:cubicBezTo>
                <a:cubicBezTo>
                  <a:pt x="17338" y="4894"/>
                  <a:pt x="17354" y="4879"/>
                  <a:pt x="17370" y="4879"/>
                </a:cubicBezTo>
                <a:close/>
                <a:moveTo>
                  <a:pt x="17384" y="4138"/>
                </a:moveTo>
                <a:cubicBezTo>
                  <a:pt x="17522" y="4138"/>
                  <a:pt x="17661" y="4144"/>
                  <a:pt x="17802" y="4157"/>
                </a:cubicBezTo>
                <a:cubicBezTo>
                  <a:pt x="17785" y="4246"/>
                  <a:pt x="17731" y="4299"/>
                  <a:pt x="17690" y="4352"/>
                </a:cubicBezTo>
                <a:cubicBezTo>
                  <a:pt x="17495" y="4624"/>
                  <a:pt x="17264" y="4855"/>
                  <a:pt x="17004" y="5073"/>
                </a:cubicBezTo>
                <a:cubicBezTo>
                  <a:pt x="16614" y="5399"/>
                  <a:pt x="16165" y="5594"/>
                  <a:pt x="15662" y="5659"/>
                </a:cubicBezTo>
                <a:cubicBezTo>
                  <a:pt x="15611" y="5666"/>
                  <a:pt x="15559" y="5670"/>
                  <a:pt x="15507" y="5670"/>
                </a:cubicBezTo>
                <a:cubicBezTo>
                  <a:pt x="15391" y="5670"/>
                  <a:pt x="15274" y="5650"/>
                  <a:pt x="15159" y="5605"/>
                </a:cubicBezTo>
                <a:cubicBezTo>
                  <a:pt x="14982" y="5535"/>
                  <a:pt x="14929" y="5404"/>
                  <a:pt x="15018" y="5233"/>
                </a:cubicBezTo>
                <a:cubicBezTo>
                  <a:pt x="15177" y="4920"/>
                  <a:pt x="15396" y="4659"/>
                  <a:pt x="15721" y="4506"/>
                </a:cubicBezTo>
                <a:cubicBezTo>
                  <a:pt x="16252" y="4252"/>
                  <a:pt x="16802" y="4138"/>
                  <a:pt x="17384" y="4138"/>
                </a:cubicBezTo>
                <a:close/>
                <a:moveTo>
                  <a:pt x="16194" y="5653"/>
                </a:moveTo>
                <a:cubicBezTo>
                  <a:pt x="16212" y="5659"/>
                  <a:pt x="16230" y="5665"/>
                  <a:pt x="16230" y="5688"/>
                </a:cubicBezTo>
                <a:cubicBezTo>
                  <a:pt x="16230" y="5718"/>
                  <a:pt x="16206" y="5730"/>
                  <a:pt x="16182" y="5730"/>
                </a:cubicBezTo>
                <a:cubicBezTo>
                  <a:pt x="16178" y="5730"/>
                  <a:pt x="16175" y="5731"/>
                  <a:pt x="16171" y="5731"/>
                </a:cubicBezTo>
                <a:cubicBezTo>
                  <a:pt x="16147" y="5731"/>
                  <a:pt x="16130" y="5714"/>
                  <a:pt x="16135" y="5688"/>
                </a:cubicBezTo>
                <a:cubicBezTo>
                  <a:pt x="16141" y="5665"/>
                  <a:pt x="16165" y="5653"/>
                  <a:pt x="16194" y="5653"/>
                </a:cubicBezTo>
                <a:close/>
                <a:moveTo>
                  <a:pt x="15174" y="5728"/>
                </a:moveTo>
                <a:cubicBezTo>
                  <a:pt x="15189" y="5728"/>
                  <a:pt x="15201" y="5740"/>
                  <a:pt x="15201" y="5759"/>
                </a:cubicBezTo>
                <a:cubicBezTo>
                  <a:pt x="15195" y="5789"/>
                  <a:pt x="15171" y="5801"/>
                  <a:pt x="15148" y="5801"/>
                </a:cubicBezTo>
                <a:cubicBezTo>
                  <a:pt x="15130" y="5801"/>
                  <a:pt x="15106" y="5789"/>
                  <a:pt x="15112" y="5771"/>
                </a:cubicBezTo>
                <a:cubicBezTo>
                  <a:pt x="15118" y="5741"/>
                  <a:pt x="15142" y="5730"/>
                  <a:pt x="15165" y="5730"/>
                </a:cubicBezTo>
                <a:cubicBezTo>
                  <a:pt x="15168" y="5729"/>
                  <a:pt x="15171" y="5728"/>
                  <a:pt x="15174" y="5728"/>
                </a:cubicBezTo>
                <a:close/>
                <a:moveTo>
                  <a:pt x="15420" y="5984"/>
                </a:moveTo>
                <a:cubicBezTo>
                  <a:pt x="15425" y="5996"/>
                  <a:pt x="15443" y="6002"/>
                  <a:pt x="15443" y="6007"/>
                </a:cubicBezTo>
                <a:cubicBezTo>
                  <a:pt x="15437" y="6031"/>
                  <a:pt x="15425" y="6043"/>
                  <a:pt x="15402" y="6043"/>
                </a:cubicBezTo>
                <a:cubicBezTo>
                  <a:pt x="15396" y="6043"/>
                  <a:pt x="15384" y="6025"/>
                  <a:pt x="15384" y="6019"/>
                </a:cubicBezTo>
                <a:cubicBezTo>
                  <a:pt x="15384" y="5996"/>
                  <a:pt x="15396" y="5984"/>
                  <a:pt x="15420" y="5984"/>
                </a:cubicBezTo>
                <a:close/>
                <a:moveTo>
                  <a:pt x="3104" y="4618"/>
                </a:moveTo>
                <a:cubicBezTo>
                  <a:pt x="3146" y="4618"/>
                  <a:pt x="3187" y="4621"/>
                  <a:pt x="3228" y="4624"/>
                </a:cubicBezTo>
                <a:cubicBezTo>
                  <a:pt x="3324" y="4628"/>
                  <a:pt x="3423" y="4642"/>
                  <a:pt x="3518" y="4642"/>
                </a:cubicBezTo>
                <a:cubicBezTo>
                  <a:pt x="3552" y="4642"/>
                  <a:pt x="3586" y="4641"/>
                  <a:pt x="3619" y="4636"/>
                </a:cubicBezTo>
                <a:cubicBezTo>
                  <a:pt x="3672" y="4629"/>
                  <a:pt x="3714" y="4625"/>
                  <a:pt x="3748" y="4625"/>
                </a:cubicBezTo>
                <a:cubicBezTo>
                  <a:pt x="3867" y="4625"/>
                  <a:pt x="3888" y="4678"/>
                  <a:pt x="3985" y="4866"/>
                </a:cubicBezTo>
                <a:cubicBezTo>
                  <a:pt x="4009" y="4914"/>
                  <a:pt x="4021" y="4961"/>
                  <a:pt x="4032" y="5014"/>
                </a:cubicBezTo>
                <a:cubicBezTo>
                  <a:pt x="4103" y="5339"/>
                  <a:pt x="4168" y="5665"/>
                  <a:pt x="4109" y="6002"/>
                </a:cubicBezTo>
                <a:cubicBezTo>
                  <a:pt x="4092" y="6138"/>
                  <a:pt x="4080" y="6274"/>
                  <a:pt x="4062" y="6410"/>
                </a:cubicBezTo>
                <a:cubicBezTo>
                  <a:pt x="3991" y="6888"/>
                  <a:pt x="3861" y="7356"/>
                  <a:pt x="3607" y="7775"/>
                </a:cubicBezTo>
                <a:cubicBezTo>
                  <a:pt x="3542" y="7894"/>
                  <a:pt x="3453" y="8000"/>
                  <a:pt x="3376" y="8112"/>
                </a:cubicBezTo>
                <a:cubicBezTo>
                  <a:pt x="3347" y="8157"/>
                  <a:pt x="3310" y="8180"/>
                  <a:pt x="3268" y="8180"/>
                </a:cubicBezTo>
                <a:cubicBezTo>
                  <a:pt x="3243" y="8180"/>
                  <a:pt x="3216" y="8171"/>
                  <a:pt x="3187" y="8154"/>
                </a:cubicBezTo>
                <a:cubicBezTo>
                  <a:pt x="3057" y="8077"/>
                  <a:pt x="2921" y="8024"/>
                  <a:pt x="2779" y="7970"/>
                </a:cubicBezTo>
                <a:cubicBezTo>
                  <a:pt x="2684" y="7935"/>
                  <a:pt x="2678" y="7876"/>
                  <a:pt x="2708" y="7787"/>
                </a:cubicBezTo>
                <a:cubicBezTo>
                  <a:pt x="2826" y="7415"/>
                  <a:pt x="2939" y="7036"/>
                  <a:pt x="3004" y="6652"/>
                </a:cubicBezTo>
                <a:cubicBezTo>
                  <a:pt x="3110" y="6025"/>
                  <a:pt x="3140" y="5404"/>
                  <a:pt x="2992" y="4784"/>
                </a:cubicBezTo>
                <a:cubicBezTo>
                  <a:pt x="2980" y="4736"/>
                  <a:pt x="2956" y="4683"/>
                  <a:pt x="2980" y="4630"/>
                </a:cubicBezTo>
                <a:cubicBezTo>
                  <a:pt x="3021" y="4621"/>
                  <a:pt x="3063" y="4618"/>
                  <a:pt x="3104" y="4618"/>
                </a:cubicBezTo>
                <a:close/>
                <a:moveTo>
                  <a:pt x="2643" y="8140"/>
                </a:moveTo>
                <a:cubicBezTo>
                  <a:pt x="2707" y="8140"/>
                  <a:pt x="2792" y="8193"/>
                  <a:pt x="2927" y="8290"/>
                </a:cubicBezTo>
                <a:cubicBezTo>
                  <a:pt x="2950" y="8307"/>
                  <a:pt x="2968" y="8325"/>
                  <a:pt x="2992" y="8337"/>
                </a:cubicBezTo>
                <a:cubicBezTo>
                  <a:pt x="3063" y="8384"/>
                  <a:pt x="3057" y="8437"/>
                  <a:pt x="3004" y="8503"/>
                </a:cubicBezTo>
                <a:cubicBezTo>
                  <a:pt x="2939" y="8591"/>
                  <a:pt x="2856" y="8668"/>
                  <a:pt x="2773" y="8739"/>
                </a:cubicBezTo>
                <a:cubicBezTo>
                  <a:pt x="2608" y="8875"/>
                  <a:pt x="2436" y="8993"/>
                  <a:pt x="2241" y="9082"/>
                </a:cubicBezTo>
                <a:cubicBezTo>
                  <a:pt x="2205" y="9029"/>
                  <a:pt x="2235" y="8993"/>
                  <a:pt x="2247" y="8958"/>
                </a:cubicBezTo>
                <a:cubicBezTo>
                  <a:pt x="2312" y="8786"/>
                  <a:pt x="2377" y="8615"/>
                  <a:pt x="2436" y="8443"/>
                </a:cubicBezTo>
                <a:cubicBezTo>
                  <a:pt x="2510" y="8234"/>
                  <a:pt x="2558" y="8140"/>
                  <a:pt x="2643" y="8140"/>
                </a:cubicBezTo>
                <a:close/>
                <a:moveTo>
                  <a:pt x="3814" y="9129"/>
                </a:moveTo>
                <a:cubicBezTo>
                  <a:pt x="3825" y="9135"/>
                  <a:pt x="3843" y="9141"/>
                  <a:pt x="3843" y="9147"/>
                </a:cubicBezTo>
                <a:cubicBezTo>
                  <a:pt x="3849" y="9159"/>
                  <a:pt x="3837" y="9177"/>
                  <a:pt x="3831" y="9182"/>
                </a:cubicBezTo>
                <a:cubicBezTo>
                  <a:pt x="3828" y="9183"/>
                  <a:pt x="3825" y="9184"/>
                  <a:pt x="3822" y="9184"/>
                </a:cubicBezTo>
                <a:cubicBezTo>
                  <a:pt x="3808" y="9184"/>
                  <a:pt x="3796" y="9172"/>
                  <a:pt x="3796" y="9153"/>
                </a:cubicBezTo>
                <a:cubicBezTo>
                  <a:pt x="3796" y="9147"/>
                  <a:pt x="3808" y="9141"/>
                  <a:pt x="3814" y="9129"/>
                </a:cubicBezTo>
                <a:close/>
                <a:moveTo>
                  <a:pt x="1799" y="8028"/>
                </a:moveTo>
                <a:cubicBezTo>
                  <a:pt x="1828" y="8028"/>
                  <a:pt x="1857" y="8028"/>
                  <a:pt x="1886" y="8030"/>
                </a:cubicBezTo>
                <a:cubicBezTo>
                  <a:pt x="1975" y="8030"/>
                  <a:pt x="2058" y="8030"/>
                  <a:pt x="2146" y="8041"/>
                </a:cubicBezTo>
                <a:cubicBezTo>
                  <a:pt x="2271" y="8053"/>
                  <a:pt x="2288" y="8077"/>
                  <a:pt x="2241" y="8183"/>
                </a:cubicBezTo>
                <a:cubicBezTo>
                  <a:pt x="2105" y="8497"/>
                  <a:pt x="1999" y="8822"/>
                  <a:pt x="1910" y="9147"/>
                </a:cubicBezTo>
                <a:cubicBezTo>
                  <a:pt x="1892" y="9224"/>
                  <a:pt x="1851" y="9259"/>
                  <a:pt x="1786" y="9283"/>
                </a:cubicBezTo>
                <a:cubicBezTo>
                  <a:pt x="1437" y="9419"/>
                  <a:pt x="1070" y="9490"/>
                  <a:pt x="704" y="9555"/>
                </a:cubicBezTo>
                <a:cubicBezTo>
                  <a:pt x="675" y="9559"/>
                  <a:pt x="645" y="9562"/>
                  <a:pt x="616" y="9562"/>
                </a:cubicBezTo>
                <a:cubicBezTo>
                  <a:pt x="561" y="9562"/>
                  <a:pt x="505" y="9552"/>
                  <a:pt x="455" y="9525"/>
                </a:cubicBezTo>
                <a:cubicBezTo>
                  <a:pt x="231" y="9413"/>
                  <a:pt x="154" y="9135"/>
                  <a:pt x="308" y="8899"/>
                </a:cubicBezTo>
                <a:cubicBezTo>
                  <a:pt x="659" y="8349"/>
                  <a:pt x="1140" y="8028"/>
                  <a:pt x="1799" y="8028"/>
                </a:cubicBezTo>
                <a:close/>
                <a:moveTo>
                  <a:pt x="4009" y="9756"/>
                </a:moveTo>
                <a:cubicBezTo>
                  <a:pt x="4025" y="9799"/>
                  <a:pt x="4026" y="9846"/>
                  <a:pt x="3983" y="9846"/>
                </a:cubicBezTo>
                <a:cubicBezTo>
                  <a:pt x="3978" y="9846"/>
                  <a:pt x="3973" y="9846"/>
                  <a:pt x="3967" y="9845"/>
                </a:cubicBezTo>
                <a:cubicBezTo>
                  <a:pt x="3920" y="9839"/>
                  <a:pt x="3938" y="9791"/>
                  <a:pt x="3950" y="9756"/>
                </a:cubicBezTo>
                <a:close/>
                <a:moveTo>
                  <a:pt x="1637" y="9864"/>
                </a:moveTo>
                <a:cubicBezTo>
                  <a:pt x="1641" y="9864"/>
                  <a:pt x="1641" y="9867"/>
                  <a:pt x="1638" y="9874"/>
                </a:cubicBezTo>
                <a:cubicBezTo>
                  <a:pt x="1632" y="9874"/>
                  <a:pt x="1632" y="9874"/>
                  <a:pt x="1626" y="9868"/>
                </a:cubicBezTo>
                <a:cubicBezTo>
                  <a:pt x="1631" y="9866"/>
                  <a:pt x="1635" y="9864"/>
                  <a:pt x="1637" y="9864"/>
                </a:cubicBezTo>
                <a:close/>
                <a:moveTo>
                  <a:pt x="4063" y="9880"/>
                </a:moveTo>
                <a:cubicBezTo>
                  <a:pt x="4074" y="9880"/>
                  <a:pt x="4084" y="9886"/>
                  <a:pt x="4092" y="9898"/>
                </a:cubicBezTo>
                <a:cubicBezTo>
                  <a:pt x="4103" y="9927"/>
                  <a:pt x="4109" y="9963"/>
                  <a:pt x="4086" y="9987"/>
                </a:cubicBezTo>
                <a:cubicBezTo>
                  <a:pt x="4078" y="9994"/>
                  <a:pt x="4070" y="9998"/>
                  <a:pt x="4062" y="9998"/>
                </a:cubicBezTo>
                <a:cubicBezTo>
                  <a:pt x="4047" y="9998"/>
                  <a:pt x="4034" y="9985"/>
                  <a:pt x="4026" y="9969"/>
                </a:cubicBezTo>
                <a:cubicBezTo>
                  <a:pt x="4009" y="9939"/>
                  <a:pt x="4015" y="9910"/>
                  <a:pt x="4044" y="9886"/>
                </a:cubicBezTo>
                <a:cubicBezTo>
                  <a:pt x="4050" y="9882"/>
                  <a:pt x="4057" y="9880"/>
                  <a:pt x="4063" y="9880"/>
                </a:cubicBezTo>
                <a:close/>
                <a:moveTo>
                  <a:pt x="3991" y="10063"/>
                </a:moveTo>
                <a:cubicBezTo>
                  <a:pt x="3997" y="10063"/>
                  <a:pt x="4015" y="10069"/>
                  <a:pt x="4015" y="10075"/>
                </a:cubicBezTo>
                <a:cubicBezTo>
                  <a:pt x="4015" y="10093"/>
                  <a:pt x="4015" y="10111"/>
                  <a:pt x="4009" y="10122"/>
                </a:cubicBezTo>
                <a:cubicBezTo>
                  <a:pt x="4003" y="10134"/>
                  <a:pt x="3991" y="10140"/>
                  <a:pt x="3985" y="10146"/>
                </a:cubicBezTo>
                <a:cubicBezTo>
                  <a:pt x="3985" y="10134"/>
                  <a:pt x="3985" y="10122"/>
                  <a:pt x="3985" y="10117"/>
                </a:cubicBezTo>
                <a:cubicBezTo>
                  <a:pt x="3985" y="10099"/>
                  <a:pt x="3991" y="10081"/>
                  <a:pt x="3991" y="10063"/>
                </a:cubicBezTo>
                <a:close/>
                <a:moveTo>
                  <a:pt x="4044" y="10359"/>
                </a:moveTo>
                <a:cubicBezTo>
                  <a:pt x="4068" y="10359"/>
                  <a:pt x="4074" y="10377"/>
                  <a:pt x="4080" y="10394"/>
                </a:cubicBezTo>
                <a:cubicBezTo>
                  <a:pt x="4075" y="10413"/>
                  <a:pt x="4064" y="10420"/>
                  <a:pt x="4051" y="10420"/>
                </a:cubicBezTo>
                <a:cubicBezTo>
                  <a:pt x="4047" y="10420"/>
                  <a:pt x="4042" y="10419"/>
                  <a:pt x="4038" y="10418"/>
                </a:cubicBezTo>
                <a:cubicBezTo>
                  <a:pt x="4032" y="10418"/>
                  <a:pt x="4026" y="10400"/>
                  <a:pt x="4026" y="10389"/>
                </a:cubicBezTo>
                <a:cubicBezTo>
                  <a:pt x="4026" y="10377"/>
                  <a:pt x="4038" y="10365"/>
                  <a:pt x="4044" y="10359"/>
                </a:cubicBezTo>
                <a:close/>
                <a:moveTo>
                  <a:pt x="4011" y="10665"/>
                </a:moveTo>
                <a:cubicBezTo>
                  <a:pt x="4024" y="10665"/>
                  <a:pt x="4033" y="10676"/>
                  <a:pt x="4038" y="10696"/>
                </a:cubicBezTo>
                <a:cubicBezTo>
                  <a:pt x="4038" y="10714"/>
                  <a:pt x="4026" y="10726"/>
                  <a:pt x="4009" y="10726"/>
                </a:cubicBezTo>
                <a:cubicBezTo>
                  <a:pt x="3997" y="10726"/>
                  <a:pt x="3979" y="10714"/>
                  <a:pt x="3979" y="10708"/>
                </a:cubicBezTo>
                <a:cubicBezTo>
                  <a:pt x="3985" y="10696"/>
                  <a:pt x="3991" y="10672"/>
                  <a:pt x="4003" y="10666"/>
                </a:cubicBezTo>
                <a:cubicBezTo>
                  <a:pt x="4006" y="10665"/>
                  <a:pt x="4009" y="10665"/>
                  <a:pt x="4011" y="10665"/>
                </a:cubicBezTo>
                <a:close/>
                <a:moveTo>
                  <a:pt x="6046" y="11494"/>
                </a:moveTo>
                <a:cubicBezTo>
                  <a:pt x="6052" y="11494"/>
                  <a:pt x="6059" y="11496"/>
                  <a:pt x="6066" y="11500"/>
                </a:cubicBezTo>
                <a:cubicBezTo>
                  <a:pt x="6084" y="11512"/>
                  <a:pt x="6090" y="11536"/>
                  <a:pt x="6102" y="11559"/>
                </a:cubicBezTo>
                <a:cubicBezTo>
                  <a:pt x="6084" y="11559"/>
                  <a:pt x="6066" y="11559"/>
                  <a:pt x="6048" y="11565"/>
                </a:cubicBezTo>
                <a:cubicBezTo>
                  <a:pt x="6031" y="11565"/>
                  <a:pt x="6007" y="11559"/>
                  <a:pt x="6013" y="11536"/>
                </a:cubicBezTo>
                <a:cubicBezTo>
                  <a:pt x="6013" y="11513"/>
                  <a:pt x="6027" y="11494"/>
                  <a:pt x="6046" y="11494"/>
                </a:cubicBezTo>
                <a:close/>
                <a:moveTo>
                  <a:pt x="6108" y="11559"/>
                </a:moveTo>
                <a:lnTo>
                  <a:pt x="6108" y="11559"/>
                </a:lnTo>
                <a:cubicBezTo>
                  <a:pt x="6125" y="11565"/>
                  <a:pt x="6143" y="11565"/>
                  <a:pt x="6161" y="11565"/>
                </a:cubicBezTo>
                <a:cubicBezTo>
                  <a:pt x="6179" y="11565"/>
                  <a:pt x="6202" y="11565"/>
                  <a:pt x="6202" y="11595"/>
                </a:cubicBezTo>
                <a:cubicBezTo>
                  <a:pt x="6202" y="11606"/>
                  <a:pt x="6190" y="11618"/>
                  <a:pt x="6184" y="11624"/>
                </a:cubicBezTo>
                <a:cubicBezTo>
                  <a:pt x="6177" y="11628"/>
                  <a:pt x="6169" y="11630"/>
                  <a:pt x="6163" y="11630"/>
                </a:cubicBezTo>
                <a:cubicBezTo>
                  <a:pt x="6150" y="11630"/>
                  <a:pt x="6139" y="11622"/>
                  <a:pt x="6131" y="11606"/>
                </a:cubicBezTo>
                <a:cubicBezTo>
                  <a:pt x="6125" y="11595"/>
                  <a:pt x="6114" y="11577"/>
                  <a:pt x="6108" y="11559"/>
                </a:cubicBezTo>
                <a:close/>
                <a:moveTo>
                  <a:pt x="6415" y="11891"/>
                </a:moveTo>
                <a:cubicBezTo>
                  <a:pt x="6428" y="11891"/>
                  <a:pt x="6436" y="11901"/>
                  <a:pt x="6445" y="11914"/>
                </a:cubicBezTo>
                <a:cubicBezTo>
                  <a:pt x="6451" y="11932"/>
                  <a:pt x="6451" y="11938"/>
                  <a:pt x="6433" y="11943"/>
                </a:cubicBezTo>
                <a:cubicBezTo>
                  <a:pt x="6427" y="11948"/>
                  <a:pt x="6420" y="11950"/>
                  <a:pt x="6414" y="11950"/>
                </a:cubicBezTo>
                <a:cubicBezTo>
                  <a:pt x="6403" y="11950"/>
                  <a:pt x="6393" y="11943"/>
                  <a:pt x="6385" y="11932"/>
                </a:cubicBezTo>
                <a:cubicBezTo>
                  <a:pt x="6391" y="11920"/>
                  <a:pt x="6391" y="11902"/>
                  <a:pt x="6397" y="11896"/>
                </a:cubicBezTo>
                <a:cubicBezTo>
                  <a:pt x="6404" y="11893"/>
                  <a:pt x="6410" y="11891"/>
                  <a:pt x="6415" y="11891"/>
                </a:cubicBezTo>
                <a:close/>
                <a:moveTo>
                  <a:pt x="6504" y="12038"/>
                </a:moveTo>
                <a:cubicBezTo>
                  <a:pt x="6527" y="12050"/>
                  <a:pt x="6533" y="12062"/>
                  <a:pt x="6527" y="12085"/>
                </a:cubicBezTo>
                <a:cubicBezTo>
                  <a:pt x="6524" y="12097"/>
                  <a:pt x="6518" y="12101"/>
                  <a:pt x="6509" y="12101"/>
                </a:cubicBezTo>
                <a:cubicBezTo>
                  <a:pt x="6504" y="12101"/>
                  <a:pt x="6498" y="12099"/>
                  <a:pt x="6492" y="12097"/>
                </a:cubicBezTo>
                <a:cubicBezTo>
                  <a:pt x="6474" y="12085"/>
                  <a:pt x="6462" y="12074"/>
                  <a:pt x="6474" y="12050"/>
                </a:cubicBezTo>
                <a:cubicBezTo>
                  <a:pt x="6474" y="12044"/>
                  <a:pt x="6492" y="12044"/>
                  <a:pt x="6504" y="12038"/>
                </a:cubicBezTo>
                <a:close/>
                <a:moveTo>
                  <a:pt x="6563" y="12204"/>
                </a:moveTo>
                <a:cubicBezTo>
                  <a:pt x="6581" y="12204"/>
                  <a:pt x="6592" y="12215"/>
                  <a:pt x="6592" y="12239"/>
                </a:cubicBezTo>
                <a:cubicBezTo>
                  <a:pt x="6587" y="12245"/>
                  <a:pt x="6575" y="12257"/>
                  <a:pt x="6569" y="12257"/>
                </a:cubicBezTo>
                <a:cubicBezTo>
                  <a:pt x="6566" y="12258"/>
                  <a:pt x="6563" y="12258"/>
                  <a:pt x="6560" y="12258"/>
                </a:cubicBezTo>
                <a:cubicBezTo>
                  <a:pt x="6542" y="12258"/>
                  <a:pt x="6534" y="12243"/>
                  <a:pt x="6539" y="12227"/>
                </a:cubicBezTo>
                <a:cubicBezTo>
                  <a:pt x="6539" y="12215"/>
                  <a:pt x="6551" y="12204"/>
                  <a:pt x="6563" y="12204"/>
                </a:cubicBezTo>
                <a:close/>
                <a:moveTo>
                  <a:pt x="6646" y="12635"/>
                </a:moveTo>
                <a:cubicBezTo>
                  <a:pt x="6652" y="12635"/>
                  <a:pt x="6669" y="12641"/>
                  <a:pt x="6675" y="12647"/>
                </a:cubicBezTo>
                <a:cubicBezTo>
                  <a:pt x="6687" y="12665"/>
                  <a:pt x="6681" y="12683"/>
                  <a:pt x="6657" y="12688"/>
                </a:cubicBezTo>
                <a:cubicBezTo>
                  <a:pt x="6646" y="12688"/>
                  <a:pt x="6640" y="12677"/>
                  <a:pt x="6628" y="12671"/>
                </a:cubicBezTo>
                <a:cubicBezTo>
                  <a:pt x="6634" y="12659"/>
                  <a:pt x="6634" y="12641"/>
                  <a:pt x="6646" y="12635"/>
                </a:cubicBezTo>
                <a:close/>
                <a:moveTo>
                  <a:pt x="3435" y="12712"/>
                </a:moveTo>
                <a:cubicBezTo>
                  <a:pt x="3447" y="12712"/>
                  <a:pt x="3459" y="12718"/>
                  <a:pt x="3465" y="12730"/>
                </a:cubicBezTo>
                <a:cubicBezTo>
                  <a:pt x="3471" y="12753"/>
                  <a:pt x="3465" y="12777"/>
                  <a:pt x="3441" y="12795"/>
                </a:cubicBezTo>
                <a:cubicBezTo>
                  <a:pt x="3429" y="12807"/>
                  <a:pt x="3412" y="12813"/>
                  <a:pt x="3394" y="12819"/>
                </a:cubicBezTo>
                <a:cubicBezTo>
                  <a:pt x="3394" y="12801"/>
                  <a:pt x="3394" y="12783"/>
                  <a:pt x="3394" y="12765"/>
                </a:cubicBezTo>
                <a:cubicBezTo>
                  <a:pt x="3400" y="12742"/>
                  <a:pt x="3400" y="12712"/>
                  <a:pt x="3435" y="12712"/>
                </a:cubicBezTo>
                <a:close/>
                <a:moveTo>
                  <a:pt x="3267" y="13071"/>
                </a:moveTo>
                <a:cubicBezTo>
                  <a:pt x="3282" y="13071"/>
                  <a:pt x="3294" y="13082"/>
                  <a:pt x="3299" y="13096"/>
                </a:cubicBezTo>
                <a:cubicBezTo>
                  <a:pt x="3305" y="13138"/>
                  <a:pt x="3282" y="13156"/>
                  <a:pt x="3258" y="13167"/>
                </a:cubicBezTo>
                <a:cubicBezTo>
                  <a:pt x="3253" y="13168"/>
                  <a:pt x="3248" y="13169"/>
                  <a:pt x="3244" y="13169"/>
                </a:cubicBezTo>
                <a:cubicBezTo>
                  <a:pt x="3223" y="13169"/>
                  <a:pt x="3210" y="13157"/>
                  <a:pt x="3205" y="13138"/>
                </a:cubicBezTo>
                <a:cubicBezTo>
                  <a:pt x="3193" y="13096"/>
                  <a:pt x="3228" y="13085"/>
                  <a:pt x="3258" y="13073"/>
                </a:cubicBezTo>
                <a:cubicBezTo>
                  <a:pt x="3261" y="13072"/>
                  <a:pt x="3264" y="13071"/>
                  <a:pt x="3267" y="13071"/>
                </a:cubicBezTo>
                <a:close/>
                <a:moveTo>
                  <a:pt x="3143" y="13261"/>
                </a:moveTo>
                <a:cubicBezTo>
                  <a:pt x="3146" y="13261"/>
                  <a:pt x="3148" y="13261"/>
                  <a:pt x="3151" y="13262"/>
                </a:cubicBezTo>
                <a:cubicBezTo>
                  <a:pt x="3175" y="13262"/>
                  <a:pt x="3187" y="13274"/>
                  <a:pt x="3187" y="13297"/>
                </a:cubicBezTo>
                <a:cubicBezTo>
                  <a:pt x="3187" y="13321"/>
                  <a:pt x="3187" y="13345"/>
                  <a:pt x="3151" y="13345"/>
                </a:cubicBezTo>
                <a:cubicBezTo>
                  <a:pt x="3134" y="13345"/>
                  <a:pt x="3122" y="13327"/>
                  <a:pt x="3122" y="13309"/>
                </a:cubicBezTo>
                <a:cubicBezTo>
                  <a:pt x="3122" y="13288"/>
                  <a:pt x="3117" y="13261"/>
                  <a:pt x="3143" y="13261"/>
                </a:cubicBezTo>
                <a:close/>
                <a:moveTo>
                  <a:pt x="3246" y="8591"/>
                </a:moveTo>
                <a:cubicBezTo>
                  <a:pt x="3358" y="8727"/>
                  <a:pt x="3465" y="8851"/>
                  <a:pt x="3542" y="9005"/>
                </a:cubicBezTo>
                <a:cubicBezTo>
                  <a:pt x="3737" y="9407"/>
                  <a:pt x="3808" y="9839"/>
                  <a:pt x="3796" y="10276"/>
                </a:cubicBezTo>
                <a:cubicBezTo>
                  <a:pt x="3790" y="10436"/>
                  <a:pt x="3796" y="10601"/>
                  <a:pt x="3772" y="10761"/>
                </a:cubicBezTo>
                <a:cubicBezTo>
                  <a:pt x="3719" y="11145"/>
                  <a:pt x="3589" y="11512"/>
                  <a:pt x="3483" y="11878"/>
                </a:cubicBezTo>
                <a:cubicBezTo>
                  <a:pt x="3282" y="12576"/>
                  <a:pt x="3010" y="13250"/>
                  <a:pt x="2749" y="13924"/>
                </a:cubicBezTo>
                <a:cubicBezTo>
                  <a:pt x="2678" y="14113"/>
                  <a:pt x="2619" y="14308"/>
                  <a:pt x="2519" y="14492"/>
                </a:cubicBezTo>
                <a:cubicBezTo>
                  <a:pt x="2495" y="14480"/>
                  <a:pt x="2472" y="14468"/>
                  <a:pt x="2454" y="14450"/>
                </a:cubicBezTo>
                <a:cubicBezTo>
                  <a:pt x="2010" y="14060"/>
                  <a:pt x="1673" y="13611"/>
                  <a:pt x="1549" y="13025"/>
                </a:cubicBezTo>
                <a:cubicBezTo>
                  <a:pt x="1437" y="12523"/>
                  <a:pt x="1390" y="12020"/>
                  <a:pt x="1413" y="11512"/>
                </a:cubicBezTo>
                <a:cubicBezTo>
                  <a:pt x="1425" y="11163"/>
                  <a:pt x="1520" y="10826"/>
                  <a:pt x="1632" y="10501"/>
                </a:cubicBezTo>
                <a:cubicBezTo>
                  <a:pt x="1691" y="10223"/>
                  <a:pt x="1827" y="9981"/>
                  <a:pt x="1939" y="9732"/>
                </a:cubicBezTo>
                <a:cubicBezTo>
                  <a:pt x="1957" y="9703"/>
                  <a:pt x="1981" y="9673"/>
                  <a:pt x="2004" y="9655"/>
                </a:cubicBezTo>
                <a:cubicBezTo>
                  <a:pt x="2205" y="9514"/>
                  <a:pt x="2406" y="9378"/>
                  <a:pt x="2608" y="9236"/>
                </a:cubicBezTo>
                <a:cubicBezTo>
                  <a:pt x="2619" y="9171"/>
                  <a:pt x="2690" y="9165"/>
                  <a:pt x="2726" y="9123"/>
                </a:cubicBezTo>
                <a:cubicBezTo>
                  <a:pt x="2809" y="9023"/>
                  <a:pt x="2891" y="8928"/>
                  <a:pt x="3004" y="8863"/>
                </a:cubicBezTo>
                <a:cubicBezTo>
                  <a:pt x="3116" y="8804"/>
                  <a:pt x="3128" y="8650"/>
                  <a:pt x="3246" y="8591"/>
                </a:cubicBezTo>
                <a:close/>
                <a:moveTo>
                  <a:pt x="4411" y="17259"/>
                </a:moveTo>
                <a:cubicBezTo>
                  <a:pt x="4434" y="17271"/>
                  <a:pt x="4446" y="17288"/>
                  <a:pt x="4434" y="17306"/>
                </a:cubicBezTo>
                <a:cubicBezTo>
                  <a:pt x="4418" y="17333"/>
                  <a:pt x="4392" y="17360"/>
                  <a:pt x="4356" y="17360"/>
                </a:cubicBezTo>
                <a:cubicBezTo>
                  <a:pt x="4353" y="17360"/>
                  <a:pt x="4349" y="17360"/>
                  <a:pt x="4346" y="17359"/>
                </a:cubicBezTo>
                <a:cubicBezTo>
                  <a:pt x="4322" y="17359"/>
                  <a:pt x="4310" y="17336"/>
                  <a:pt x="4322" y="17318"/>
                </a:cubicBezTo>
                <a:cubicBezTo>
                  <a:pt x="4346" y="17288"/>
                  <a:pt x="4369" y="17259"/>
                  <a:pt x="4411" y="17259"/>
                </a:cubicBezTo>
                <a:close/>
                <a:moveTo>
                  <a:pt x="4232" y="17409"/>
                </a:moveTo>
                <a:cubicBezTo>
                  <a:pt x="4238" y="17409"/>
                  <a:pt x="4245" y="17412"/>
                  <a:pt x="4251" y="17418"/>
                </a:cubicBezTo>
                <a:cubicBezTo>
                  <a:pt x="4263" y="17436"/>
                  <a:pt x="4245" y="17454"/>
                  <a:pt x="4233" y="17466"/>
                </a:cubicBezTo>
                <a:cubicBezTo>
                  <a:pt x="4222" y="17477"/>
                  <a:pt x="4208" y="17489"/>
                  <a:pt x="4194" y="17489"/>
                </a:cubicBezTo>
                <a:cubicBezTo>
                  <a:pt x="4187" y="17489"/>
                  <a:pt x="4180" y="17486"/>
                  <a:pt x="4174" y="17477"/>
                </a:cubicBezTo>
                <a:cubicBezTo>
                  <a:pt x="4151" y="17454"/>
                  <a:pt x="4186" y="17436"/>
                  <a:pt x="4204" y="17424"/>
                </a:cubicBezTo>
                <a:cubicBezTo>
                  <a:pt x="4211" y="17417"/>
                  <a:pt x="4221" y="17409"/>
                  <a:pt x="4232" y="17409"/>
                </a:cubicBezTo>
                <a:close/>
                <a:moveTo>
                  <a:pt x="4927" y="17124"/>
                </a:moveTo>
                <a:cubicBezTo>
                  <a:pt x="4999" y="17124"/>
                  <a:pt x="5066" y="17146"/>
                  <a:pt x="5108" y="17194"/>
                </a:cubicBezTo>
                <a:cubicBezTo>
                  <a:pt x="5215" y="17312"/>
                  <a:pt x="5315" y="17448"/>
                  <a:pt x="5345" y="17613"/>
                </a:cubicBezTo>
                <a:cubicBezTo>
                  <a:pt x="5422" y="17998"/>
                  <a:pt x="5440" y="18376"/>
                  <a:pt x="5268" y="18749"/>
                </a:cubicBezTo>
                <a:cubicBezTo>
                  <a:pt x="5274" y="18790"/>
                  <a:pt x="5274" y="18831"/>
                  <a:pt x="5239" y="18867"/>
                </a:cubicBezTo>
                <a:cubicBezTo>
                  <a:pt x="5239" y="18896"/>
                  <a:pt x="5233" y="18926"/>
                  <a:pt x="5203" y="18944"/>
                </a:cubicBezTo>
                <a:cubicBezTo>
                  <a:pt x="5203" y="18979"/>
                  <a:pt x="5203" y="19015"/>
                  <a:pt x="5191" y="19038"/>
                </a:cubicBezTo>
                <a:cubicBezTo>
                  <a:pt x="5061" y="19340"/>
                  <a:pt x="4878" y="19600"/>
                  <a:pt x="4641" y="19819"/>
                </a:cubicBezTo>
                <a:cubicBezTo>
                  <a:pt x="4570" y="19878"/>
                  <a:pt x="4499" y="19931"/>
                  <a:pt x="4381" y="19955"/>
                </a:cubicBezTo>
                <a:cubicBezTo>
                  <a:pt x="4275" y="19635"/>
                  <a:pt x="4245" y="19310"/>
                  <a:pt x="4245" y="18979"/>
                </a:cubicBezTo>
                <a:cubicBezTo>
                  <a:pt x="4216" y="18890"/>
                  <a:pt x="4251" y="18808"/>
                  <a:pt x="4251" y="18725"/>
                </a:cubicBezTo>
                <a:cubicBezTo>
                  <a:pt x="4257" y="18293"/>
                  <a:pt x="4346" y="17885"/>
                  <a:pt x="4494" y="17483"/>
                </a:cubicBezTo>
                <a:cubicBezTo>
                  <a:pt x="4529" y="17389"/>
                  <a:pt x="4576" y="17306"/>
                  <a:pt x="4647" y="17235"/>
                </a:cubicBezTo>
                <a:cubicBezTo>
                  <a:pt x="4722" y="17164"/>
                  <a:pt x="4830" y="17124"/>
                  <a:pt x="4927" y="17124"/>
                </a:cubicBezTo>
                <a:close/>
                <a:moveTo>
                  <a:pt x="3695" y="22130"/>
                </a:moveTo>
                <a:cubicBezTo>
                  <a:pt x="3719" y="22130"/>
                  <a:pt x="3725" y="22148"/>
                  <a:pt x="3731" y="22166"/>
                </a:cubicBezTo>
                <a:cubicBezTo>
                  <a:pt x="3737" y="22178"/>
                  <a:pt x="3743" y="22190"/>
                  <a:pt x="3743" y="22201"/>
                </a:cubicBezTo>
                <a:cubicBezTo>
                  <a:pt x="3731" y="22195"/>
                  <a:pt x="3719" y="22195"/>
                  <a:pt x="3707" y="22195"/>
                </a:cubicBezTo>
                <a:cubicBezTo>
                  <a:pt x="3689" y="22190"/>
                  <a:pt x="3672" y="22184"/>
                  <a:pt x="3672" y="22160"/>
                </a:cubicBezTo>
                <a:cubicBezTo>
                  <a:pt x="3678" y="22148"/>
                  <a:pt x="3684" y="22136"/>
                  <a:pt x="3695" y="22130"/>
                </a:cubicBezTo>
                <a:close/>
                <a:moveTo>
                  <a:pt x="3875" y="22578"/>
                </a:moveTo>
                <a:cubicBezTo>
                  <a:pt x="3880" y="22578"/>
                  <a:pt x="3885" y="22580"/>
                  <a:pt x="3890" y="22586"/>
                </a:cubicBezTo>
                <a:cubicBezTo>
                  <a:pt x="3908" y="22603"/>
                  <a:pt x="3896" y="22627"/>
                  <a:pt x="3873" y="22639"/>
                </a:cubicBezTo>
                <a:cubicBezTo>
                  <a:pt x="3861" y="22668"/>
                  <a:pt x="3837" y="22686"/>
                  <a:pt x="3808" y="22704"/>
                </a:cubicBezTo>
                <a:cubicBezTo>
                  <a:pt x="3796" y="22710"/>
                  <a:pt x="3784" y="22722"/>
                  <a:pt x="3766" y="22734"/>
                </a:cubicBezTo>
                <a:cubicBezTo>
                  <a:pt x="3757" y="22740"/>
                  <a:pt x="3747" y="22745"/>
                  <a:pt x="3738" y="22745"/>
                </a:cubicBezTo>
                <a:cubicBezTo>
                  <a:pt x="3731" y="22745"/>
                  <a:pt x="3724" y="22742"/>
                  <a:pt x="3719" y="22734"/>
                </a:cubicBezTo>
                <a:cubicBezTo>
                  <a:pt x="3713" y="22734"/>
                  <a:pt x="3731" y="22716"/>
                  <a:pt x="3743" y="22710"/>
                </a:cubicBezTo>
                <a:cubicBezTo>
                  <a:pt x="3749" y="22686"/>
                  <a:pt x="3760" y="22674"/>
                  <a:pt x="3778" y="22668"/>
                </a:cubicBezTo>
                <a:cubicBezTo>
                  <a:pt x="3790" y="22639"/>
                  <a:pt x="3814" y="22621"/>
                  <a:pt x="3837" y="22609"/>
                </a:cubicBezTo>
                <a:cubicBezTo>
                  <a:pt x="3851" y="22600"/>
                  <a:pt x="3861" y="22578"/>
                  <a:pt x="3875" y="22578"/>
                </a:cubicBezTo>
                <a:close/>
                <a:moveTo>
                  <a:pt x="7986" y="0"/>
                </a:moveTo>
                <a:cubicBezTo>
                  <a:pt x="7853" y="0"/>
                  <a:pt x="7726" y="43"/>
                  <a:pt x="7603" y="107"/>
                </a:cubicBezTo>
                <a:cubicBezTo>
                  <a:pt x="7568" y="142"/>
                  <a:pt x="7532" y="166"/>
                  <a:pt x="7485" y="184"/>
                </a:cubicBezTo>
                <a:cubicBezTo>
                  <a:pt x="7420" y="237"/>
                  <a:pt x="7355" y="284"/>
                  <a:pt x="7296" y="332"/>
                </a:cubicBezTo>
                <a:cubicBezTo>
                  <a:pt x="7225" y="397"/>
                  <a:pt x="7160" y="468"/>
                  <a:pt x="7095" y="533"/>
                </a:cubicBezTo>
                <a:cubicBezTo>
                  <a:pt x="7089" y="580"/>
                  <a:pt x="7065" y="621"/>
                  <a:pt x="7024" y="651"/>
                </a:cubicBezTo>
                <a:cubicBezTo>
                  <a:pt x="6853" y="870"/>
                  <a:pt x="6746" y="1130"/>
                  <a:pt x="6640" y="1390"/>
                </a:cubicBezTo>
                <a:cubicBezTo>
                  <a:pt x="6587" y="1532"/>
                  <a:pt x="6557" y="1691"/>
                  <a:pt x="6533" y="1839"/>
                </a:cubicBezTo>
                <a:cubicBezTo>
                  <a:pt x="6504" y="2005"/>
                  <a:pt x="6498" y="2164"/>
                  <a:pt x="6480" y="2330"/>
                </a:cubicBezTo>
                <a:cubicBezTo>
                  <a:pt x="6521" y="2448"/>
                  <a:pt x="6480" y="2531"/>
                  <a:pt x="6368" y="2602"/>
                </a:cubicBezTo>
                <a:cubicBezTo>
                  <a:pt x="5877" y="2939"/>
                  <a:pt x="5345" y="3199"/>
                  <a:pt x="4807" y="3442"/>
                </a:cubicBezTo>
                <a:cubicBezTo>
                  <a:pt x="4712" y="3486"/>
                  <a:pt x="4616" y="3537"/>
                  <a:pt x="4511" y="3537"/>
                </a:cubicBezTo>
                <a:cubicBezTo>
                  <a:pt x="4505" y="3537"/>
                  <a:pt x="4499" y="3536"/>
                  <a:pt x="4494" y="3536"/>
                </a:cubicBezTo>
                <a:cubicBezTo>
                  <a:pt x="4383" y="3553"/>
                  <a:pt x="4278" y="3590"/>
                  <a:pt x="4163" y="3590"/>
                </a:cubicBezTo>
                <a:cubicBezTo>
                  <a:pt x="4155" y="3590"/>
                  <a:pt x="4147" y="3590"/>
                  <a:pt x="4139" y="3589"/>
                </a:cubicBezTo>
                <a:cubicBezTo>
                  <a:pt x="4086" y="3616"/>
                  <a:pt x="4026" y="3629"/>
                  <a:pt x="3964" y="3629"/>
                </a:cubicBezTo>
                <a:cubicBezTo>
                  <a:pt x="3944" y="3629"/>
                  <a:pt x="3923" y="3628"/>
                  <a:pt x="3902" y="3625"/>
                </a:cubicBezTo>
                <a:lnTo>
                  <a:pt x="3825" y="3625"/>
                </a:lnTo>
                <a:cubicBezTo>
                  <a:pt x="3799" y="3638"/>
                  <a:pt x="3772" y="3645"/>
                  <a:pt x="3743" y="3645"/>
                </a:cubicBezTo>
                <a:cubicBezTo>
                  <a:pt x="3733" y="3645"/>
                  <a:pt x="3723" y="3644"/>
                  <a:pt x="3713" y="3643"/>
                </a:cubicBezTo>
                <a:cubicBezTo>
                  <a:pt x="3698" y="3648"/>
                  <a:pt x="3683" y="3651"/>
                  <a:pt x="3670" y="3651"/>
                </a:cubicBezTo>
                <a:cubicBezTo>
                  <a:pt x="3626" y="3651"/>
                  <a:pt x="3592" y="3624"/>
                  <a:pt x="3565" y="3583"/>
                </a:cubicBezTo>
                <a:cubicBezTo>
                  <a:pt x="3370" y="3323"/>
                  <a:pt x="3181" y="3069"/>
                  <a:pt x="2992" y="2809"/>
                </a:cubicBezTo>
                <a:cubicBezTo>
                  <a:pt x="2962" y="2785"/>
                  <a:pt x="2933" y="2768"/>
                  <a:pt x="2921" y="2732"/>
                </a:cubicBezTo>
                <a:cubicBezTo>
                  <a:pt x="2814" y="2649"/>
                  <a:pt x="2726" y="2555"/>
                  <a:pt x="2643" y="2448"/>
                </a:cubicBezTo>
                <a:cubicBezTo>
                  <a:pt x="2631" y="2436"/>
                  <a:pt x="2619" y="2425"/>
                  <a:pt x="2608" y="2413"/>
                </a:cubicBezTo>
                <a:cubicBezTo>
                  <a:pt x="2572" y="2395"/>
                  <a:pt x="2548" y="2371"/>
                  <a:pt x="2531" y="2336"/>
                </a:cubicBezTo>
                <a:cubicBezTo>
                  <a:pt x="2359" y="2271"/>
                  <a:pt x="2211" y="2164"/>
                  <a:pt x="2046" y="2088"/>
                </a:cubicBezTo>
                <a:cubicBezTo>
                  <a:pt x="1832" y="1993"/>
                  <a:pt x="1622" y="1944"/>
                  <a:pt x="1411" y="1944"/>
                </a:cubicBezTo>
                <a:cubicBezTo>
                  <a:pt x="1214" y="1944"/>
                  <a:pt x="1016" y="1987"/>
                  <a:pt x="816" y="2076"/>
                </a:cubicBezTo>
                <a:cubicBezTo>
                  <a:pt x="792" y="2082"/>
                  <a:pt x="769" y="2094"/>
                  <a:pt x="745" y="2105"/>
                </a:cubicBezTo>
                <a:cubicBezTo>
                  <a:pt x="603" y="2206"/>
                  <a:pt x="473" y="2312"/>
                  <a:pt x="367" y="2448"/>
                </a:cubicBezTo>
                <a:cubicBezTo>
                  <a:pt x="272" y="2732"/>
                  <a:pt x="243" y="3010"/>
                  <a:pt x="402" y="3282"/>
                </a:cubicBezTo>
                <a:cubicBezTo>
                  <a:pt x="455" y="3377"/>
                  <a:pt x="497" y="3483"/>
                  <a:pt x="544" y="3583"/>
                </a:cubicBezTo>
                <a:cubicBezTo>
                  <a:pt x="597" y="3648"/>
                  <a:pt x="645" y="3714"/>
                  <a:pt x="698" y="3779"/>
                </a:cubicBezTo>
                <a:cubicBezTo>
                  <a:pt x="727" y="3790"/>
                  <a:pt x="751" y="3814"/>
                  <a:pt x="769" y="3849"/>
                </a:cubicBezTo>
                <a:cubicBezTo>
                  <a:pt x="887" y="3920"/>
                  <a:pt x="999" y="3997"/>
                  <a:pt x="1118" y="4062"/>
                </a:cubicBezTo>
                <a:cubicBezTo>
                  <a:pt x="1466" y="4252"/>
                  <a:pt x="1821" y="4447"/>
                  <a:pt x="2229" y="4506"/>
                </a:cubicBezTo>
                <a:cubicBezTo>
                  <a:pt x="2590" y="4565"/>
                  <a:pt x="2590" y="4577"/>
                  <a:pt x="2678" y="4943"/>
                </a:cubicBezTo>
                <a:cubicBezTo>
                  <a:pt x="2684" y="4961"/>
                  <a:pt x="2678" y="4985"/>
                  <a:pt x="2684" y="5002"/>
                </a:cubicBezTo>
                <a:cubicBezTo>
                  <a:pt x="2749" y="5203"/>
                  <a:pt x="2791" y="5410"/>
                  <a:pt x="2767" y="5629"/>
                </a:cubicBezTo>
                <a:cubicBezTo>
                  <a:pt x="2797" y="5670"/>
                  <a:pt x="2797" y="5706"/>
                  <a:pt x="2767" y="5747"/>
                </a:cubicBezTo>
                <a:cubicBezTo>
                  <a:pt x="2773" y="5812"/>
                  <a:pt x="2773" y="5877"/>
                  <a:pt x="2749" y="5942"/>
                </a:cubicBezTo>
                <a:cubicBezTo>
                  <a:pt x="2761" y="5972"/>
                  <a:pt x="2755" y="6002"/>
                  <a:pt x="2738" y="6025"/>
                </a:cubicBezTo>
                <a:cubicBezTo>
                  <a:pt x="2726" y="6090"/>
                  <a:pt x="2720" y="6155"/>
                  <a:pt x="2714" y="6220"/>
                </a:cubicBezTo>
                <a:cubicBezTo>
                  <a:pt x="2720" y="6274"/>
                  <a:pt x="2732" y="6327"/>
                  <a:pt x="2690" y="6380"/>
                </a:cubicBezTo>
                <a:cubicBezTo>
                  <a:pt x="2684" y="6415"/>
                  <a:pt x="2678" y="6457"/>
                  <a:pt x="2673" y="6492"/>
                </a:cubicBezTo>
                <a:cubicBezTo>
                  <a:pt x="2684" y="6616"/>
                  <a:pt x="2649" y="6735"/>
                  <a:pt x="2613" y="6847"/>
                </a:cubicBezTo>
                <a:cubicBezTo>
                  <a:pt x="2608" y="7095"/>
                  <a:pt x="2507" y="7320"/>
                  <a:pt x="2448" y="7551"/>
                </a:cubicBezTo>
                <a:cubicBezTo>
                  <a:pt x="2448" y="7568"/>
                  <a:pt x="2448" y="7580"/>
                  <a:pt x="2442" y="7592"/>
                </a:cubicBezTo>
                <a:cubicBezTo>
                  <a:pt x="2373" y="7849"/>
                  <a:pt x="2361" y="7891"/>
                  <a:pt x="2173" y="7891"/>
                </a:cubicBezTo>
                <a:cubicBezTo>
                  <a:pt x="2136" y="7891"/>
                  <a:pt x="2092" y="7890"/>
                  <a:pt x="2040" y="7888"/>
                </a:cubicBezTo>
                <a:cubicBezTo>
                  <a:pt x="1985" y="7884"/>
                  <a:pt x="1930" y="7883"/>
                  <a:pt x="1875" y="7883"/>
                </a:cubicBezTo>
                <a:cubicBezTo>
                  <a:pt x="1428" y="7883"/>
                  <a:pt x="1010" y="7996"/>
                  <a:pt x="656" y="8301"/>
                </a:cubicBezTo>
                <a:cubicBezTo>
                  <a:pt x="633" y="8319"/>
                  <a:pt x="597" y="8331"/>
                  <a:pt x="574" y="8349"/>
                </a:cubicBezTo>
                <a:cubicBezTo>
                  <a:pt x="485" y="8449"/>
                  <a:pt x="402" y="8550"/>
                  <a:pt x="319" y="8650"/>
                </a:cubicBezTo>
                <a:cubicBezTo>
                  <a:pt x="302" y="8698"/>
                  <a:pt x="266" y="8733"/>
                  <a:pt x="231" y="8763"/>
                </a:cubicBezTo>
                <a:cubicBezTo>
                  <a:pt x="213" y="8792"/>
                  <a:pt x="195" y="8822"/>
                  <a:pt x="172" y="8851"/>
                </a:cubicBezTo>
                <a:cubicBezTo>
                  <a:pt x="160" y="8910"/>
                  <a:pt x="136" y="8964"/>
                  <a:pt x="95" y="9005"/>
                </a:cubicBezTo>
                <a:cubicBezTo>
                  <a:pt x="0" y="9206"/>
                  <a:pt x="59" y="9401"/>
                  <a:pt x="101" y="9596"/>
                </a:cubicBezTo>
                <a:cubicBezTo>
                  <a:pt x="172" y="9738"/>
                  <a:pt x="278" y="9856"/>
                  <a:pt x="408" y="9951"/>
                </a:cubicBezTo>
                <a:cubicBezTo>
                  <a:pt x="532" y="9957"/>
                  <a:pt x="639" y="10040"/>
                  <a:pt x="763" y="10052"/>
                </a:cubicBezTo>
                <a:cubicBezTo>
                  <a:pt x="783" y="10052"/>
                  <a:pt x="802" y="10053"/>
                  <a:pt x="822" y="10053"/>
                </a:cubicBezTo>
                <a:cubicBezTo>
                  <a:pt x="962" y="10053"/>
                  <a:pt x="1102" y="10034"/>
                  <a:pt x="1242" y="9992"/>
                </a:cubicBezTo>
                <a:cubicBezTo>
                  <a:pt x="1307" y="9971"/>
                  <a:pt x="1373" y="9939"/>
                  <a:pt x="1448" y="9939"/>
                </a:cubicBezTo>
                <a:cubicBezTo>
                  <a:pt x="1454" y="9939"/>
                  <a:pt x="1460" y="9939"/>
                  <a:pt x="1466" y="9939"/>
                </a:cubicBezTo>
                <a:cubicBezTo>
                  <a:pt x="1520" y="9916"/>
                  <a:pt x="1561" y="9874"/>
                  <a:pt x="1626" y="9874"/>
                </a:cubicBezTo>
                <a:cubicBezTo>
                  <a:pt x="1602" y="10075"/>
                  <a:pt x="1555" y="10270"/>
                  <a:pt x="1472" y="10459"/>
                </a:cubicBezTo>
                <a:cubicBezTo>
                  <a:pt x="1425" y="10643"/>
                  <a:pt x="1384" y="10826"/>
                  <a:pt x="1342" y="11009"/>
                </a:cubicBezTo>
                <a:cubicBezTo>
                  <a:pt x="1348" y="11039"/>
                  <a:pt x="1348" y="11068"/>
                  <a:pt x="1325" y="11092"/>
                </a:cubicBezTo>
                <a:cubicBezTo>
                  <a:pt x="1313" y="11133"/>
                  <a:pt x="1307" y="11169"/>
                  <a:pt x="1295" y="11204"/>
                </a:cubicBezTo>
                <a:cubicBezTo>
                  <a:pt x="1277" y="11536"/>
                  <a:pt x="1289" y="11867"/>
                  <a:pt x="1301" y="12204"/>
                </a:cubicBezTo>
                <a:cubicBezTo>
                  <a:pt x="1325" y="12748"/>
                  <a:pt x="1449" y="13256"/>
                  <a:pt x="1679" y="13747"/>
                </a:cubicBezTo>
                <a:cubicBezTo>
                  <a:pt x="1762" y="13883"/>
                  <a:pt x="1880" y="14001"/>
                  <a:pt x="1939" y="14155"/>
                </a:cubicBezTo>
                <a:cubicBezTo>
                  <a:pt x="2010" y="14226"/>
                  <a:pt x="2075" y="14303"/>
                  <a:pt x="2140" y="14379"/>
                </a:cubicBezTo>
                <a:cubicBezTo>
                  <a:pt x="2200" y="14403"/>
                  <a:pt x="2235" y="14450"/>
                  <a:pt x="2265" y="14504"/>
                </a:cubicBezTo>
                <a:cubicBezTo>
                  <a:pt x="2300" y="14527"/>
                  <a:pt x="2336" y="14557"/>
                  <a:pt x="2371" y="14580"/>
                </a:cubicBezTo>
                <a:cubicBezTo>
                  <a:pt x="2472" y="14645"/>
                  <a:pt x="2483" y="14722"/>
                  <a:pt x="2406" y="14817"/>
                </a:cubicBezTo>
                <a:cubicBezTo>
                  <a:pt x="2412" y="14864"/>
                  <a:pt x="2401" y="14906"/>
                  <a:pt x="2371" y="14935"/>
                </a:cubicBezTo>
                <a:cubicBezTo>
                  <a:pt x="2365" y="15036"/>
                  <a:pt x="2336" y="15124"/>
                  <a:pt x="2294" y="15213"/>
                </a:cubicBezTo>
                <a:cubicBezTo>
                  <a:pt x="2288" y="15237"/>
                  <a:pt x="2282" y="15260"/>
                  <a:pt x="2282" y="15290"/>
                </a:cubicBezTo>
                <a:cubicBezTo>
                  <a:pt x="2288" y="15319"/>
                  <a:pt x="2276" y="15343"/>
                  <a:pt x="2253" y="15367"/>
                </a:cubicBezTo>
                <a:cubicBezTo>
                  <a:pt x="2235" y="15450"/>
                  <a:pt x="2217" y="15532"/>
                  <a:pt x="2200" y="15615"/>
                </a:cubicBezTo>
                <a:cubicBezTo>
                  <a:pt x="2152" y="15822"/>
                  <a:pt x="2111" y="16035"/>
                  <a:pt x="2058" y="16242"/>
                </a:cubicBezTo>
                <a:cubicBezTo>
                  <a:pt x="1957" y="16597"/>
                  <a:pt x="1916" y="16957"/>
                  <a:pt x="1904" y="17324"/>
                </a:cubicBezTo>
                <a:cubicBezTo>
                  <a:pt x="1898" y="17631"/>
                  <a:pt x="1928" y="17933"/>
                  <a:pt x="1969" y="18234"/>
                </a:cubicBezTo>
                <a:cubicBezTo>
                  <a:pt x="2016" y="18524"/>
                  <a:pt x="2158" y="18778"/>
                  <a:pt x="2223" y="19056"/>
                </a:cubicBezTo>
                <a:cubicBezTo>
                  <a:pt x="2253" y="19080"/>
                  <a:pt x="2259" y="19109"/>
                  <a:pt x="2259" y="19139"/>
                </a:cubicBezTo>
                <a:cubicBezTo>
                  <a:pt x="2294" y="19168"/>
                  <a:pt x="2300" y="19210"/>
                  <a:pt x="2306" y="19251"/>
                </a:cubicBezTo>
                <a:cubicBezTo>
                  <a:pt x="2377" y="19298"/>
                  <a:pt x="2365" y="19393"/>
                  <a:pt x="2412" y="19446"/>
                </a:cubicBezTo>
                <a:cubicBezTo>
                  <a:pt x="2560" y="19588"/>
                  <a:pt x="2702" y="19730"/>
                  <a:pt x="2850" y="19872"/>
                </a:cubicBezTo>
                <a:cubicBezTo>
                  <a:pt x="2980" y="19949"/>
                  <a:pt x="3098" y="20061"/>
                  <a:pt x="3240" y="20103"/>
                </a:cubicBezTo>
                <a:cubicBezTo>
                  <a:pt x="3425" y="20153"/>
                  <a:pt x="3621" y="20203"/>
                  <a:pt x="3817" y="20203"/>
                </a:cubicBezTo>
                <a:cubicBezTo>
                  <a:pt x="3828" y="20203"/>
                  <a:pt x="3838" y="20203"/>
                  <a:pt x="3849" y="20203"/>
                </a:cubicBezTo>
                <a:cubicBezTo>
                  <a:pt x="3932" y="20203"/>
                  <a:pt x="4015" y="20197"/>
                  <a:pt x="4097" y="20197"/>
                </a:cubicBezTo>
                <a:cubicBezTo>
                  <a:pt x="4160" y="20181"/>
                  <a:pt x="4200" y="20171"/>
                  <a:pt x="4229" y="20171"/>
                </a:cubicBezTo>
                <a:cubicBezTo>
                  <a:pt x="4275" y="20171"/>
                  <a:pt x="4291" y="20199"/>
                  <a:pt x="4328" y="20280"/>
                </a:cubicBezTo>
                <a:cubicBezTo>
                  <a:pt x="4358" y="20339"/>
                  <a:pt x="4405" y="20398"/>
                  <a:pt x="4405" y="20475"/>
                </a:cubicBezTo>
                <a:cubicBezTo>
                  <a:pt x="4434" y="20540"/>
                  <a:pt x="4458" y="20599"/>
                  <a:pt x="4482" y="20664"/>
                </a:cubicBezTo>
                <a:cubicBezTo>
                  <a:pt x="4511" y="20711"/>
                  <a:pt x="4535" y="20765"/>
                  <a:pt x="4547" y="20824"/>
                </a:cubicBezTo>
                <a:cubicBezTo>
                  <a:pt x="4582" y="20918"/>
                  <a:pt x="4618" y="21007"/>
                  <a:pt x="4653" y="21102"/>
                </a:cubicBezTo>
                <a:cubicBezTo>
                  <a:pt x="4695" y="21161"/>
                  <a:pt x="4712" y="21232"/>
                  <a:pt x="4718" y="21303"/>
                </a:cubicBezTo>
                <a:cubicBezTo>
                  <a:pt x="4700" y="21421"/>
                  <a:pt x="4801" y="21504"/>
                  <a:pt x="4807" y="21616"/>
                </a:cubicBezTo>
                <a:cubicBezTo>
                  <a:pt x="4878" y="21740"/>
                  <a:pt x="4896" y="21888"/>
                  <a:pt x="4925" y="22024"/>
                </a:cubicBezTo>
                <a:cubicBezTo>
                  <a:pt x="5073" y="22621"/>
                  <a:pt x="5061" y="23195"/>
                  <a:pt x="4689" y="23727"/>
                </a:cubicBezTo>
                <a:cubicBezTo>
                  <a:pt x="4521" y="23962"/>
                  <a:pt x="4295" y="24107"/>
                  <a:pt x="4026" y="24107"/>
                </a:cubicBezTo>
                <a:cubicBezTo>
                  <a:pt x="4010" y="24107"/>
                  <a:pt x="3995" y="24106"/>
                  <a:pt x="3979" y="24105"/>
                </a:cubicBezTo>
                <a:cubicBezTo>
                  <a:pt x="3542" y="24076"/>
                  <a:pt x="3169" y="23904"/>
                  <a:pt x="2986" y="23467"/>
                </a:cubicBezTo>
                <a:cubicBezTo>
                  <a:pt x="2850" y="23212"/>
                  <a:pt x="2803" y="22935"/>
                  <a:pt x="2809" y="22651"/>
                </a:cubicBezTo>
                <a:cubicBezTo>
                  <a:pt x="2814" y="22349"/>
                  <a:pt x="2921" y="22089"/>
                  <a:pt x="3199" y="21935"/>
                </a:cubicBezTo>
                <a:cubicBezTo>
                  <a:pt x="3253" y="21883"/>
                  <a:pt x="3303" y="21861"/>
                  <a:pt x="3347" y="21861"/>
                </a:cubicBezTo>
                <a:cubicBezTo>
                  <a:pt x="3423" y="21861"/>
                  <a:pt x="3483" y="21926"/>
                  <a:pt x="3524" y="22012"/>
                </a:cubicBezTo>
                <a:cubicBezTo>
                  <a:pt x="3624" y="22231"/>
                  <a:pt x="3654" y="22444"/>
                  <a:pt x="3488" y="22657"/>
                </a:cubicBezTo>
                <a:cubicBezTo>
                  <a:pt x="3388" y="22787"/>
                  <a:pt x="3429" y="22881"/>
                  <a:pt x="3595" y="22917"/>
                </a:cubicBezTo>
                <a:cubicBezTo>
                  <a:pt x="3615" y="22920"/>
                  <a:pt x="3634" y="22922"/>
                  <a:pt x="3654" y="22922"/>
                </a:cubicBezTo>
                <a:cubicBezTo>
                  <a:pt x="3699" y="22922"/>
                  <a:pt x="3743" y="22912"/>
                  <a:pt x="3784" y="22887"/>
                </a:cubicBezTo>
                <a:cubicBezTo>
                  <a:pt x="3825" y="22870"/>
                  <a:pt x="3855" y="22828"/>
                  <a:pt x="3902" y="22828"/>
                </a:cubicBezTo>
                <a:cubicBezTo>
                  <a:pt x="3926" y="22793"/>
                  <a:pt x="3950" y="22763"/>
                  <a:pt x="3973" y="22728"/>
                </a:cubicBezTo>
                <a:cubicBezTo>
                  <a:pt x="3979" y="22686"/>
                  <a:pt x="4003" y="22663"/>
                  <a:pt x="4026" y="22633"/>
                </a:cubicBezTo>
                <a:cubicBezTo>
                  <a:pt x="4056" y="22467"/>
                  <a:pt x="4050" y="22296"/>
                  <a:pt x="4021" y="22125"/>
                </a:cubicBezTo>
                <a:cubicBezTo>
                  <a:pt x="3997" y="22101"/>
                  <a:pt x="3985" y="22077"/>
                  <a:pt x="3991" y="22048"/>
                </a:cubicBezTo>
                <a:cubicBezTo>
                  <a:pt x="3973" y="22012"/>
                  <a:pt x="3956" y="21977"/>
                  <a:pt x="3938" y="21941"/>
                </a:cubicBezTo>
                <a:cubicBezTo>
                  <a:pt x="3908" y="21918"/>
                  <a:pt x="3873" y="21900"/>
                  <a:pt x="3849" y="21870"/>
                </a:cubicBezTo>
                <a:cubicBezTo>
                  <a:pt x="3739" y="21752"/>
                  <a:pt x="3608" y="21712"/>
                  <a:pt x="3466" y="21712"/>
                </a:cubicBezTo>
                <a:cubicBezTo>
                  <a:pt x="3410" y="21712"/>
                  <a:pt x="3352" y="21718"/>
                  <a:pt x="3293" y="21728"/>
                </a:cubicBezTo>
                <a:cubicBezTo>
                  <a:pt x="3187" y="21746"/>
                  <a:pt x="3104" y="21811"/>
                  <a:pt x="3015" y="21864"/>
                </a:cubicBezTo>
                <a:cubicBezTo>
                  <a:pt x="2927" y="21971"/>
                  <a:pt x="2820" y="22071"/>
                  <a:pt x="2761" y="22201"/>
                </a:cubicBezTo>
                <a:cubicBezTo>
                  <a:pt x="2637" y="22479"/>
                  <a:pt x="2655" y="22763"/>
                  <a:pt x="2696" y="23059"/>
                </a:cubicBezTo>
                <a:cubicBezTo>
                  <a:pt x="2732" y="23313"/>
                  <a:pt x="2832" y="23538"/>
                  <a:pt x="2956" y="23756"/>
                </a:cubicBezTo>
                <a:cubicBezTo>
                  <a:pt x="2992" y="23810"/>
                  <a:pt x="3015" y="23875"/>
                  <a:pt x="3045" y="23928"/>
                </a:cubicBezTo>
                <a:cubicBezTo>
                  <a:pt x="3092" y="23963"/>
                  <a:pt x="3140" y="23993"/>
                  <a:pt x="3157" y="24046"/>
                </a:cubicBezTo>
                <a:cubicBezTo>
                  <a:pt x="3205" y="24093"/>
                  <a:pt x="3282" y="24105"/>
                  <a:pt x="3317" y="24170"/>
                </a:cubicBezTo>
                <a:cubicBezTo>
                  <a:pt x="3388" y="24212"/>
                  <a:pt x="3459" y="24253"/>
                  <a:pt x="3512" y="24318"/>
                </a:cubicBezTo>
                <a:cubicBezTo>
                  <a:pt x="3583" y="24318"/>
                  <a:pt x="3642" y="24353"/>
                  <a:pt x="3701" y="24371"/>
                </a:cubicBezTo>
                <a:cubicBezTo>
                  <a:pt x="3773" y="24397"/>
                  <a:pt x="3847" y="24405"/>
                  <a:pt x="3921" y="24405"/>
                </a:cubicBezTo>
                <a:cubicBezTo>
                  <a:pt x="3982" y="24405"/>
                  <a:pt x="4043" y="24400"/>
                  <a:pt x="4103" y="24395"/>
                </a:cubicBezTo>
                <a:cubicBezTo>
                  <a:pt x="4316" y="24377"/>
                  <a:pt x="4476" y="24259"/>
                  <a:pt x="4647" y="24164"/>
                </a:cubicBezTo>
                <a:cubicBezTo>
                  <a:pt x="4700" y="24111"/>
                  <a:pt x="4754" y="24058"/>
                  <a:pt x="4807" y="24011"/>
                </a:cubicBezTo>
                <a:cubicBezTo>
                  <a:pt x="4836" y="23957"/>
                  <a:pt x="4872" y="23922"/>
                  <a:pt x="4913" y="23886"/>
                </a:cubicBezTo>
                <a:cubicBezTo>
                  <a:pt x="4919" y="23857"/>
                  <a:pt x="4937" y="23827"/>
                  <a:pt x="4961" y="23810"/>
                </a:cubicBezTo>
                <a:cubicBezTo>
                  <a:pt x="4990" y="23727"/>
                  <a:pt x="5032" y="23650"/>
                  <a:pt x="5085" y="23579"/>
                </a:cubicBezTo>
                <a:cubicBezTo>
                  <a:pt x="5079" y="23532"/>
                  <a:pt x="5097" y="23490"/>
                  <a:pt x="5108" y="23443"/>
                </a:cubicBezTo>
                <a:cubicBezTo>
                  <a:pt x="5215" y="23118"/>
                  <a:pt x="5250" y="22787"/>
                  <a:pt x="5173" y="22444"/>
                </a:cubicBezTo>
                <a:cubicBezTo>
                  <a:pt x="5126" y="22225"/>
                  <a:pt x="5079" y="22000"/>
                  <a:pt x="5032" y="21776"/>
                </a:cubicBezTo>
                <a:cubicBezTo>
                  <a:pt x="4931" y="21439"/>
                  <a:pt x="4825" y="21108"/>
                  <a:pt x="4695" y="20777"/>
                </a:cubicBezTo>
                <a:cubicBezTo>
                  <a:pt x="4630" y="20599"/>
                  <a:pt x="4553" y="20428"/>
                  <a:pt x="4470" y="20256"/>
                </a:cubicBezTo>
                <a:cubicBezTo>
                  <a:pt x="4434" y="20185"/>
                  <a:pt x="4405" y="20103"/>
                  <a:pt x="4535" y="20085"/>
                </a:cubicBezTo>
                <a:cubicBezTo>
                  <a:pt x="4553" y="20061"/>
                  <a:pt x="4576" y="20043"/>
                  <a:pt x="4612" y="20037"/>
                </a:cubicBezTo>
                <a:cubicBezTo>
                  <a:pt x="4665" y="20002"/>
                  <a:pt x="4718" y="19961"/>
                  <a:pt x="4766" y="19925"/>
                </a:cubicBezTo>
                <a:cubicBezTo>
                  <a:pt x="4831" y="19854"/>
                  <a:pt x="4890" y="19789"/>
                  <a:pt x="4949" y="19724"/>
                </a:cubicBezTo>
                <a:cubicBezTo>
                  <a:pt x="5079" y="19511"/>
                  <a:pt x="5250" y="19328"/>
                  <a:pt x="5339" y="19092"/>
                </a:cubicBezTo>
                <a:cubicBezTo>
                  <a:pt x="5345" y="19068"/>
                  <a:pt x="5357" y="19044"/>
                  <a:pt x="5363" y="19021"/>
                </a:cubicBezTo>
                <a:cubicBezTo>
                  <a:pt x="5369" y="18950"/>
                  <a:pt x="5363" y="18873"/>
                  <a:pt x="5434" y="18825"/>
                </a:cubicBezTo>
                <a:cubicBezTo>
                  <a:pt x="5440" y="18802"/>
                  <a:pt x="5440" y="18772"/>
                  <a:pt x="5445" y="18749"/>
                </a:cubicBezTo>
                <a:cubicBezTo>
                  <a:pt x="5481" y="18536"/>
                  <a:pt x="5516" y="18329"/>
                  <a:pt x="5552" y="18116"/>
                </a:cubicBezTo>
                <a:cubicBezTo>
                  <a:pt x="5552" y="18080"/>
                  <a:pt x="5552" y="18039"/>
                  <a:pt x="5546" y="18004"/>
                </a:cubicBezTo>
                <a:cubicBezTo>
                  <a:pt x="5510" y="17956"/>
                  <a:pt x="5516" y="17891"/>
                  <a:pt x="5510" y="17838"/>
                </a:cubicBezTo>
                <a:cubicBezTo>
                  <a:pt x="5487" y="17602"/>
                  <a:pt x="5410" y="17389"/>
                  <a:pt x="5274" y="17194"/>
                </a:cubicBezTo>
                <a:cubicBezTo>
                  <a:pt x="5244" y="17164"/>
                  <a:pt x="5221" y="17140"/>
                  <a:pt x="5191" y="17111"/>
                </a:cubicBezTo>
                <a:cubicBezTo>
                  <a:pt x="5036" y="16963"/>
                  <a:pt x="4869" y="16872"/>
                  <a:pt x="4679" y="16872"/>
                </a:cubicBezTo>
                <a:cubicBezTo>
                  <a:pt x="4588" y="16872"/>
                  <a:pt x="4491" y="16893"/>
                  <a:pt x="4387" y="16939"/>
                </a:cubicBezTo>
                <a:cubicBezTo>
                  <a:pt x="4216" y="17016"/>
                  <a:pt x="4080" y="17129"/>
                  <a:pt x="3950" y="17259"/>
                </a:cubicBezTo>
                <a:cubicBezTo>
                  <a:pt x="3778" y="17489"/>
                  <a:pt x="3731" y="17761"/>
                  <a:pt x="3707" y="18039"/>
                </a:cubicBezTo>
                <a:cubicBezTo>
                  <a:pt x="3755" y="18282"/>
                  <a:pt x="3743" y="18524"/>
                  <a:pt x="3808" y="18760"/>
                </a:cubicBezTo>
                <a:cubicBezTo>
                  <a:pt x="3902" y="19097"/>
                  <a:pt x="3997" y="19429"/>
                  <a:pt x="4086" y="19760"/>
                </a:cubicBezTo>
                <a:cubicBezTo>
                  <a:pt x="4216" y="20037"/>
                  <a:pt x="4216" y="20037"/>
                  <a:pt x="3920" y="20061"/>
                </a:cubicBezTo>
                <a:cubicBezTo>
                  <a:pt x="3896" y="20064"/>
                  <a:pt x="3873" y="20066"/>
                  <a:pt x="3850" y="20066"/>
                </a:cubicBezTo>
                <a:cubicBezTo>
                  <a:pt x="3827" y="20066"/>
                  <a:pt x="3805" y="20064"/>
                  <a:pt x="3784" y="20061"/>
                </a:cubicBezTo>
                <a:cubicBezTo>
                  <a:pt x="3370" y="20037"/>
                  <a:pt x="3015" y="19884"/>
                  <a:pt x="2720" y="19594"/>
                </a:cubicBezTo>
                <a:cubicBezTo>
                  <a:pt x="2590" y="19541"/>
                  <a:pt x="2548" y="19417"/>
                  <a:pt x="2501" y="19310"/>
                </a:cubicBezTo>
                <a:cubicBezTo>
                  <a:pt x="2395" y="19074"/>
                  <a:pt x="2247" y="18855"/>
                  <a:pt x="2217" y="18589"/>
                </a:cubicBezTo>
                <a:cubicBezTo>
                  <a:pt x="2105" y="18412"/>
                  <a:pt x="2087" y="18205"/>
                  <a:pt x="2064" y="18010"/>
                </a:cubicBezTo>
                <a:cubicBezTo>
                  <a:pt x="1999" y="17424"/>
                  <a:pt x="2016" y="16839"/>
                  <a:pt x="2164" y="16259"/>
                </a:cubicBezTo>
                <a:cubicBezTo>
                  <a:pt x="2247" y="15940"/>
                  <a:pt x="2330" y="15615"/>
                  <a:pt x="2389" y="15290"/>
                </a:cubicBezTo>
                <a:cubicBezTo>
                  <a:pt x="2401" y="15219"/>
                  <a:pt x="2430" y="15148"/>
                  <a:pt x="2448" y="15083"/>
                </a:cubicBezTo>
                <a:cubicBezTo>
                  <a:pt x="2508" y="14899"/>
                  <a:pt x="2532" y="14823"/>
                  <a:pt x="2593" y="14823"/>
                </a:cubicBezTo>
                <a:cubicBezTo>
                  <a:pt x="2639" y="14823"/>
                  <a:pt x="2706" y="14867"/>
                  <a:pt x="2826" y="14941"/>
                </a:cubicBezTo>
                <a:cubicBezTo>
                  <a:pt x="3069" y="15089"/>
                  <a:pt x="3341" y="15166"/>
                  <a:pt x="3619" y="15213"/>
                </a:cubicBezTo>
                <a:cubicBezTo>
                  <a:pt x="3786" y="15241"/>
                  <a:pt x="3953" y="15254"/>
                  <a:pt x="4119" y="15254"/>
                </a:cubicBezTo>
                <a:cubicBezTo>
                  <a:pt x="4415" y="15254"/>
                  <a:pt x="4708" y="15212"/>
                  <a:pt x="4996" y="15136"/>
                </a:cubicBezTo>
                <a:cubicBezTo>
                  <a:pt x="5120" y="15101"/>
                  <a:pt x="5250" y="15089"/>
                  <a:pt x="5357" y="15018"/>
                </a:cubicBezTo>
                <a:cubicBezTo>
                  <a:pt x="5398" y="14977"/>
                  <a:pt x="5451" y="14971"/>
                  <a:pt x="5505" y="14959"/>
                </a:cubicBezTo>
                <a:cubicBezTo>
                  <a:pt x="5564" y="14935"/>
                  <a:pt x="5617" y="14917"/>
                  <a:pt x="5670" y="14894"/>
                </a:cubicBezTo>
                <a:cubicBezTo>
                  <a:pt x="5723" y="14835"/>
                  <a:pt x="5794" y="14805"/>
                  <a:pt x="5865" y="14775"/>
                </a:cubicBezTo>
                <a:cubicBezTo>
                  <a:pt x="5895" y="14740"/>
                  <a:pt x="5942" y="14716"/>
                  <a:pt x="5983" y="14699"/>
                </a:cubicBezTo>
                <a:cubicBezTo>
                  <a:pt x="6013" y="14657"/>
                  <a:pt x="6054" y="14634"/>
                  <a:pt x="6102" y="14616"/>
                </a:cubicBezTo>
                <a:cubicBezTo>
                  <a:pt x="6155" y="14569"/>
                  <a:pt x="6214" y="14515"/>
                  <a:pt x="6267" y="14468"/>
                </a:cubicBezTo>
                <a:cubicBezTo>
                  <a:pt x="6368" y="14332"/>
                  <a:pt x="6474" y="14202"/>
                  <a:pt x="6575" y="14072"/>
                </a:cubicBezTo>
                <a:cubicBezTo>
                  <a:pt x="6587" y="14042"/>
                  <a:pt x="6598" y="14019"/>
                  <a:pt x="6616" y="13995"/>
                </a:cubicBezTo>
                <a:cubicBezTo>
                  <a:pt x="6610" y="13960"/>
                  <a:pt x="6628" y="13936"/>
                  <a:pt x="6652" y="13918"/>
                </a:cubicBezTo>
                <a:cubicBezTo>
                  <a:pt x="6687" y="13759"/>
                  <a:pt x="6723" y="13605"/>
                  <a:pt x="6752" y="13445"/>
                </a:cubicBezTo>
                <a:cubicBezTo>
                  <a:pt x="6746" y="13416"/>
                  <a:pt x="6752" y="13392"/>
                  <a:pt x="6776" y="13368"/>
                </a:cubicBezTo>
                <a:cubicBezTo>
                  <a:pt x="6788" y="13156"/>
                  <a:pt x="6799" y="12949"/>
                  <a:pt x="6805" y="12742"/>
                </a:cubicBezTo>
                <a:cubicBezTo>
                  <a:pt x="6788" y="12700"/>
                  <a:pt x="6782" y="12659"/>
                  <a:pt x="6788" y="12617"/>
                </a:cubicBezTo>
                <a:cubicBezTo>
                  <a:pt x="6758" y="12464"/>
                  <a:pt x="6723" y="12304"/>
                  <a:pt x="6693" y="12150"/>
                </a:cubicBezTo>
                <a:cubicBezTo>
                  <a:pt x="6646" y="12091"/>
                  <a:pt x="6634" y="12020"/>
                  <a:pt x="6616" y="11955"/>
                </a:cubicBezTo>
                <a:cubicBezTo>
                  <a:pt x="6563" y="11914"/>
                  <a:pt x="6545" y="11855"/>
                  <a:pt x="6521" y="11802"/>
                </a:cubicBezTo>
                <a:cubicBezTo>
                  <a:pt x="6462" y="11760"/>
                  <a:pt x="6451" y="11695"/>
                  <a:pt x="6421" y="11636"/>
                </a:cubicBezTo>
                <a:cubicBezTo>
                  <a:pt x="6344" y="11530"/>
                  <a:pt x="6238" y="11447"/>
                  <a:pt x="6143" y="11358"/>
                </a:cubicBezTo>
                <a:cubicBezTo>
                  <a:pt x="6090" y="11323"/>
                  <a:pt x="6037" y="11287"/>
                  <a:pt x="5983" y="11252"/>
                </a:cubicBezTo>
                <a:cubicBezTo>
                  <a:pt x="5930" y="11228"/>
                  <a:pt x="5877" y="11204"/>
                  <a:pt x="5824" y="11181"/>
                </a:cubicBezTo>
                <a:cubicBezTo>
                  <a:pt x="5695" y="11144"/>
                  <a:pt x="5566" y="11116"/>
                  <a:pt x="5438" y="11116"/>
                </a:cubicBezTo>
                <a:cubicBezTo>
                  <a:pt x="5360" y="11116"/>
                  <a:pt x="5281" y="11127"/>
                  <a:pt x="5203" y="11151"/>
                </a:cubicBezTo>
                <a:cubicBezTo>
                  <a:pt x="5020" y="11222"/>
                  <a:pt x="4848" y="11299"/>
                  <a:pt x="4695" y="11411"/>
                </a:cubicBezTo>
                <a:cubicBezTo>
                  <a:pt x="4665" y="11435"/>
                  <a:pt x="4641" y="11465"/>
                  <a:pt x="4618" y="11494"/>
                </a:cubicBezTo>
                <a:cubicBezTo>
                  <a:pt x="4576" y="11553"/>
                  <a:pt x="4547" y="11624"/>
                  <a:pt x="4488" y="11677"/>
                </a:cubicBezTo>
                <a:cubicBezTo>
                  <a:pt x="4470" y="11731"/>
                  <a:pt x="4452" y="11784"/>
                  <a:pt x="4423" y="11837"/>
                </a:cubicBezTo>
                <a:cubicBezTo>
                  <a:pt x="4298" y="12091"/>
                  <a:pt x="4287" y="12357"/>
                  <a:pt x="4375" y="12617"/>
                </a:cubicBezTo>
                <a:cubicBezTo>
                  <a:pt x="4446" y="12819"/>
                  <a:pt x="4559" y="12978"/>
                  <a:pt x="4783" y="13037"/>
                </a:cubicBezTo>
                <a:cubicBezTo>
                  <a:pt x="4865" y="13059"/>
                  <a:pt x="4933" y="13070"/>
                  <a:pt x="4990" y="13070"/>
                </a:cubicBezTo>
                <a:cubicBezTo>
                  <a:pt x="5168" y="13070"/>
                  <a:pt x="5233" y="12959"/>
                  <a:pt x="5233" y="12694"/>
                </a:cubicBezTo>
                <a:cubicBezTo>
                  <a:pt x="5239" y="12623"/>
                  <a:pt x="5239" y="12547"/>
                  <a:pt x="5150" y="12517"/>
                </a:cubicBezTo>
                <a:cubicBezTo>
                  <a:pt x="5137" y="12513"/>
                  <a:pt x="5125" y="12511"/>
                  <a:pt x="5114" y="12511"/>
                </a:cubicBezTo>
                <a:cubicBezTo>
                  <a:pt x="5059" y="12511"/>
                  <a:pt x="5025" y="12556"/>
                  <a:pt x="4990" y="12606"/>
                </a:cubicBezTo>
                <a:cubicBezTo>
                  <a:pt x="4949" y="12671"/>
                  <a:pt x="4896" y="12730"/>
                  <a:pt x="4825" y="12765"/>
                </a:cubicBezTo>
                <a:cubicBezTo>
                  <a:pt x="4777" y="12793"/>
                  <a:pt x="4737" y="12807"/>
                  <a:pt x="4704" y="12807"/>
                </a:cubicBezTo>
                <a:cubicBezTo>
                  <a:pt x="4637" y="12807"/>
                  <a:pt x="4598" y="12752"/>
                  <a:pt x="4582" y="12641"/>
                </a:cubicBezTo>
                <a:cubicBezTo>
                  <a:pt x="4553" y="12470"/>
                  <a:pt x="4612" y="12316"/>
                  <a:pt x="4700" y="12180"/>
                </a:cubicBezTo>
                <a:cubicBezTo>
                  <a:pt x="4893" y="11896"/>
                  <a:pt x="5165" y="11757"/>
                  <a:pt x="5473" y="11757"/>
                </a:cubicBezTo>
                <a:cubicBezTo>
                  <a:pt x="5543" y="11757"/>
                  <a:pt x="5615" y="11764"/>
                  <a:pt x="5688" y="11778"/>
                </a:cubicBezTo>
                <a:cubicBezTo>
                  <a:pt x="5989" y="11831"/>
                  <a:pt x="6255" y="11985"/>
                  <a:pt x="6380" y="12298"/>
                </a:cubicBezTo>
                <a:cubicBezTo>
                  <a:pt x="6451" y="12470"/>
                  <a:pt x="6468" y="12653"/>
                  <a:pt x="6504" y="12830"/>
                </a:cubicBezTo>
                <a:cubicBezTo>
                  <a:pt x="6610" y="13380"/>
                  <a:pt x="6504" y="13883"/>
                  <a:pt x="6161" y="14332"/>
                </a:cubicBezTo>
                <a:cubicBezTo>
                  <a:pt x="6096" y="14421"/>
                  <a:pt x="6013" y="14492"/>
                  <a:pt x="5924" y="14563"/>
                </a:cubicBezTo>
                <a:cubicBezTo>
                  <a:pt x="5700" y="14722"/>
                  <a:pt x="5440" y="14823"/>
                  <a:pt x="5179" y="14906"/>
                </a:cubicBezTo>
                <a:cubicBezTo>
                  <a:pt x="4819" y="15028"/>
                  <a:pt x="4460" y="15099"/>
                  <a:pt x="4100" y="15099"/>
                </a:cubicBezTo>
                <a:cubicBezTo>
                  <a:pt x="3734" y="15099"/>
                  <a:pt x="3368" y="15026"/>
                  <a:pt x="3004" y="14858"/>
                </a:cubicBezTo>
                <a:cubicBezTo>
                  <a:pt x="2950" y="14858"/>
                  <a:pt x="2903" y="14835"/>
                  <a:pt x="2879" y="14781"/>
                </a:cubicBezTo>
                <a:cubicBezTo>
                  <a:pt x="2850" y="14775"/>
                  <a:pt x="2826" y="14764"/>
                  <a:pt x="2814" y="14734"/>
                </a:cubicBezTo>
                <a:cubicBezTo>
                  <a:pt x="2619" y="14604"/>
                  <a:pt x="2619" y="14604"/>
                  <a:pt x="2726" y="14427"/>
                </a:cubicBezTo>
                <a:cubicBezTo>
                  <a:pt x="2738" y="14350"/>
                  <a:pt x="2785" y="14285"/>
                  <a:pt x="2832" y="14226"/>
                </a:cubicBezTo>
                <a:cubicBezTo>
                  <a:pt x="2838" y="14167"/>
                  <a:pt x="2862" y="14119"/>
                  <a:pt x="2915" y="14090"/>
                </a:cubicBezTo>
                <a:cubicBezTo>
                  <a:pt x="2933" y="14054"/>
                  <a:pt x="2945" y="14019"/>
                  <a:pt x="2962" y="13983"/>
                </a:cubicBezTo>
                <a:cubicBezTo>
                  <a:pt x="3252" y="13498"/>
                  <a:pt x="3483" y="12978"/>
                  <a:pt x="3684" y="12452"/>
                </a:cubicBezTo>
                <a:cubicBezTo>
                  <a:pt x="3755" y="12257"/>
                  <a:pt x="3808" y="12056"/>
                  <a:pt x="3914" y="11873"/>
                </a:cubicBezTo>
                <a:cubicBezTo>
                  <a:pt x="3914" y="11843"/>
                  <a:pt x="3920" y="11813"/>
                  <a:pt x="3944" y="11796"/>
                </a:cubicBezTo>
                <a:cubicBezTo>
                  <a:pt x="4015" y="11601"/>
                  <a:pt x="4080" y="11405"/>
                  <a:pt x="4151" y="11204"/>
                </a:cubicBezTo>
                <a:cubicBezTo>
                  <a:pt x="4151" y="11175"/>
                  <a:pt x="4151" y="11145"/>
                  <a:pt x="4174" y="11128"/>
                </a:cubicBezTo>
                <a:cubicBezTo>
                  <a:pt x="4298" y="10542"/>
                  <a:pt x="4375" y="9963"/>
                  <a:pt x="4233" y="9372"/>
                </a:cubicBezTo>
                <a:cubicBezTo>
                  <a:pt x="4216" y="9312"/>
                  <a:pt x="4198" y="9259"/>
                  <a:pt x="4180" y="9206"/>
                </a:cubicBezTo>
                <a:cubicBezTo>
                  <a:pt x="4139" y="9135"/>
                  <a:pt x="4092" y="9076"/>
                  <a:pt x="4056" y="9005"/>
                </a:cubicBezTo>
                <a:cubicBezTo>
                  <a:pt x="3944" y="8769"/>
                  <a:pt x="3784" y="8579"/>
                  <a:pt x="3589" y="8414"/>
                </a:cubicBezTo>
                <a:cubicBezTo>
                  <a:pt x="3447" y="8296"/>
                  <a:pt x="3447" y="8296"/>
                  <a:pt x="3542" y="8136"/>
                </a:cubicBezTo>
                <a:cubicBezTo>
                  <a:pt x="3559" y="8112"/>
                  <a:pt x="3571" y="8095"/>
                  <a:pt x="3583" y="8071"/>
                </a:cubicBezTo>
                <a:cubicBezTo>
                  <a:pt x="3961" y="7474"/>
                  <a:pt x="4180" y="6829"/>
                  <a:pt x="4263" y="6132"/>
                </a:cubicBezTo>
                <a:cubicBezTo>
                  <a:pt x="4293" y="5895"/>
                  <a:pt x="4263" y="5665"/>
                  <a:pt x="4263" y="5434"/>
                </a:cubicBezTo>
                <a:cubicBezTo>
                  <a:pt x="4233" y="5251"/>
                  <a:pt x="4210" y="5067"/>
                  <a:pt x="4180" y="4884"/>
                </a:cubicBezTo>
                <a:cubicBezTo>
                  <a:pt x="4080" y="4624"/>
                  <a:pt x="4080" y="4624"/>
                  <a:pt x="4334" y="4600"/>
                </a:cubicBezTo>
                <a:cubicBezTo>
                  <a:pt x="4381" y="4571"/>
                  <a:pt x="4440" y="4571"/>
                  <a:pt x="4494" y="4571"/>
                </a:cubicBezTo>
                <a:cubicBezTo>
                  <a:pt x="4512" y="4553"/>
                  <a:pt x="4533" y="4545"/>
                  <a:pt x="4555" y="4545"/>
                </a:cubicBezTo>
                <a:cubicBezTo>
                  <a:pt x="4562" y="4545"/>
                  <a:pt x="4569" y="4546"/>
                  <a:pt x="4576" y="4547"/>
                </a:cubicBezTo>
                <a:cubicBezTo>
                  <a:pt x="4612" y="4541"/>
                  <a:pt x="4653" y="4535"/>
                  <a:pt x="4689" y="4529"/>
                </a:cubicBezTo>
                <a:cubicBezTo>
                  <a:pt x="4716" y="4506"/>
                  <a:pt x="4747" y="4498"/>
                  <a:pt x="4779" y="4498"/>
                </a:cubicBezTo>
                <a:cubicBezTo>
                  <a:pt x="4788" y="4498"/>
                  <a:pt x="4798" y="4499"/>
                  <a:pt x="4807" y="4500"/>
                </a:cubicBezTo>
                <a:cubicBezTo>
                  <a:pt x="4890" y="4482"/>
                  <a:pt x="4967" y="4470"/>
                  <a:pt x="5043" y="4453"/>
                </a:cubicBezTo>
                <a:cubicBezTo>
                  <a:pt x="5156" y="4399"/>
                  <a:pt x="5280" y="4376"/>
                  <a:pt x="5398" y="4346"/>
                </a:cubicBezTo>
                <a:cubicBezTo>
                  <a:pt x="5422" y="4340"/>
                  <a:pt x="5451" y="4334"/>
                  <a:pt x="5475" y="4322"/>
                </a:cubicBezTo>
                <a:cubicBezTo>
                  <a:pt x="5489" y="4304"/>
                  <a:pt x="5509" y="4297"/>
                  <a:pt x="5531" y="4297"/>
                </a:cubicBezTo>
                <a:cubicBezTo>
                  <a:pt x="5538" y="4297"/>
                  <a:pt x="5545" y="4297"/>
                  <a:pt x="5552" y="4299"/>
                </a:cubicBezTo>
                <a:cubicBezTo>
                  <a:pt x="5670" y="4252"/>
                  <a:pt x="5782" y="4192"/>
                  <a:pt x="5907" y="4175"/>
                </a:cubicBezTo>
                <a:cubicBezTo>
                  <a:pt x="5942" y="4145"/>
                  <a:pt x="5983" y="4139"/>
                  <a:pt x="6025" y="4139"/>
                </a:cubicBezTo>
                <a:cubicBezTo>
                  <a:pt x="6114" y="4074"/>
                  <a:pt x="6226" y="4074"/>
                  <a:pt x="6326" y="4039"/>
                </a:cubicBezTo>
                <a:cubicBezTo>
                  <a:pt x="6451" y="3991"/>
                  <a:pt x="6575" y="3956"/>
                  <a:pt x="6687" y="3885"/>
                </a:cubicBezTo>
                <a:cubicBezTo>
                  <a:pt x="6764" y="3826"/>
                  <a:pt x="6841" y="3784"/>
                  <a:pt x="6929" y="3749"/>
                </a:cubicBezTo>
                <a:cubicBezTo>
                  <a:pt x="6935" y="3743"/>
                  <a:pt x="6947" y="3737"/>
                  <a:pt x="6959" y="3737"/>
                </a:cubicBezTo>
                <a:cubicBezTo>
                  <a:pt x="7093" y="3638"/>
                  <a:pt x="7156" y="3590"/>
                  <a:pt x="7215" y="3590"/>
                </a:cubicBezTo>
                <a:cubicBezTo>
                  <a:pt x="7269" y="3590"/>
                  <a:pt x="7319" y="3629"/>
                  <a:pt x="7414" y="3702"/>
                </a:cubicBezTo>
                <a:cubicBezTo>
                  <a:pt x="7491" y="3714"/>
                  <a:pt x="7538" y="3767"/>
                  <a:pt x="7615" y="3790"/>
                </a:cubicBezTo>
                <a:cubicBezTo>
                  <a:pt x="7924" y="3870"/>
                  <a:pt x="8235" y="3901"/>
                  <a:pt x="8546" y="3901"/>
                </a:cubicBezTo>
                <a:cubicBezTo>
                  <a:pt x="8766" y="3901"/>
                  <a:pt x="8986" y="3886"/>
                  <a:pt x="9206" y="3861"/>
                </a:cubicBezTo>
                <a:lnTo>
                  <a:pt x="9247" y="3861"/>
                </a:lnTo>
                <a:cubicBezTo>
                  <a:pt x="9324" y="3832"/>
                  <a:pt x="9401" y="3832"/>
                  <a:pt x="9484" y="3826"/>
                </a:cubicBezTo>
                <a:cubicBezTo>
                  <a:pt x="9608" y="3802"/>
                  <a:pt x="9732" y="3761"/>
                  <a:pt x="9862" y="3749"/>
                </a:cubicBezTo>
                <a:cubicBezTo>
                  <a:pt x="10045" y="3731"/>
                  <a:pt x="10205" y="3648"/>
                  <a:pt x="10376" y="3601"/>
                </a:cubicBezTo>
                <a:cubicBezTo>
                  <a:pt x="10506" y="3566"/>
                  <a:pt x="10636" y="3501"/>
                  <a:pt x="10767" y="3465"/>
                </a:cubicBezTo>
                <a:cubicBezTo>
                  <a:pt x="10802" y="3371"/>
                  <a:pt x="10891" y="3365"/>
                  <a:pt x="10968" y="3329"/>
                </a:cubicBezTo>
                <a:cubicBezTo>
                  <a:pt x="10985" y="3323"/>
                  <a:pt x="11009" y="3311"/>
                  <a:pt x="11027" y="3306"/>
                </a:cubicBezTo>
                <a:cubicBezTo>
                  <a:pt x="11115" y="3235"/>
                  <a:pt x="11216" y="3181"/>
                  <a:pt x="11328" y="3152"/>
                </a:cubicBezTo>
                <a:cubicBezTo>
                  <a:pt x="11346" y="3128"/>
                  <a:pt x="11376" y="3116"/>
                  <a:pt x="11405" y="3116"/>
                </a:cubicBezTo>
                <a:cubicBezTo>
                  <a:pt x="11464" y="3057"/>
                  <a:pt x="11529" y="3022"/>
                  <a:pt x="11600" y="2998"/>
                </a:cubicBezTo>
                <a:cubicBezTo>
                  <a:pt x="11624" y="2969"/>
                  <a:pt x="11653" y="2951"/>
                  <a:pt x="11689" y="2951"/>
                </a:cubicBezTo>
                <a:cubicBezTo>
                  <a:pt x="11730" y="2909"/>
                  <a:pt x="11778" y="2880"/>
                  <a:pt x="11831" y="2862"/>
                </a:cubicBezTo>
                <a:cubicBezTo>
                  <a:pt x="11854" y="2850"/>
                  <a:pt x="11884" y="2838"/>
                  <a:pt x="11908" y="2821"/>
                </a:cubicBezTo>
                <a:cubicBezTo>
                  <a:pt x="11967" y="2768"/>
                  <a:pt x="12032" y="2714"/>
                  <a:pt x="12115" y="2685"/>
                </a:cubicBezTo>
                <a:lnTo>
                  <a:pt x="12126" y="2673"/>
                </a:lnTo>
                <a:cubicBezTo>
                  <a:pt x="12215" y="2596"/>
                  <a:pt x="12316" y="2531"/>
                  <a:pt x="12428" y="2496"/>
                </a:cubicBezTo>
                <a:cubicBezTo>
                  <a:pt x="12428" y="2484"/>
                  <a:pt x="12434" y="2478"/>
                  <a:pt x="12446" y="2478"/>
                </a:cubicBezTo>
                <a:cubicBezTo>
                  <a:pt x="12475" y="2448"/>
                  <a:pt x="12505" y="2413"/>
                  <a:pt x="12540" y="2389"/>
                </a:cubicBezTo>
                <a:cubicBezTo>
                  <a:pt x="12919" y="2159"/>
                  <a:pt x="13303" y="1940"/>
                  <a:pt x="13729" y="1810"/>
                </a:cubicBezTo>
                <a:cubicBezTo>
                  <a:pt x="13977" y="1733"/>
                  <a:pt x="14231" y="1686"/>
                  <a:pt x="14468" y="1579"/>
                </a:cubicBezTo>
                <a:cubicBezTo>
                  <a:pt x="14486" y="1575"/>
                  <a:pt x="14503" y="1573"/>
                  <a:pt x="14519" y="1573"/>
                </a:cubicBezTo>
                <a:cubicBezTo>
                  <a:pt x="14595" y="1573"/>
                  <a:pt x="14643" y="1618"/>
                  <a:pt x="14692" y="1691"/>
                </a:cubicBezTo>
                <a:cubicBezTo>
                  <a:pt x="14935" y="2046"/>
                  <a:pt x="15029" y="2448"/>
                  <a:pt x="15088" y="2862"/>
                </a:cubicBezTo>
                <a:cubicBezTo>
                  <a:pt x="15106" y="2980"/>
                  <a:pt x="15083" y="3093"/>
                  <a:pt x="15035" y="3205"/>
                </a:cubicBezTo>
                <a:cubicBezTo>
                  <a:pt x="14923" y="3459"/>
                  <a:pt x="14763" y="3678"/>
                  <a:pt x="14586" y="3885"/>
                </a:cubicBezTo>
                <a:cubicBezTo>
                  <a:pt x="14367" y="4151"/>
                  <a:pt x="14089" y="4322"/>
                  <a:pt x="13735" y="4346"/>
                </a:cubicBezTo>
                <a:cubicBezTo>
                  <a:pt x="13599" y="4358"/>
                  <a:pt x="13463" y="4382"/>
                  <a:pt x="13327" y="4382"/>
                </a:cubicBezTo>
                <a:cubicBezTo>
                  <a:pt x="13126" y="4382"/>
                  <a:pt x="12919" y="4376"/>
                  <a:pt x="12789" y="4175"/>
                </a:cubicBezTo>
                <a:cubicBezTo>
                  <a:pt x="12706" y="4121"/>
                  <a:pt x="12682" y="4033"/>
                  <a:pt x="12664" y="3938"/>
                </a:cubicBezTo>
                <a:cubicBezTo>
                  <a:pt x="12605" y="3855"/>
                  <a:pt x="12570" y="3767"/>
                  <a:pt x="12623" y="3666"/>
                </a:cubicBezTo>
                <a:cubicBezTo>
                  <a:pt x="12629" y="3412"/>
                  <a:pt x="12700" y="3306"/>
                  <a:pt x="12895" y="3258"/>
                </a:cubicBezTo>
                <a:cubicBezTo>
                  <a:pt x="12907" y="3251"/>
                  <a:pt x="12918" y="3248"/>
                  <a:pt x="12930" y="3248"/>
                </a:cubicBezTo>
                <a:cubicBezTo>
                  <a:pt x="12947" y="3248"/>
                  <a:pt x="12963" y="3256"/>
                  <a:pt x="12978" y="3270"/>
                </a:cubicBezTo>
                <a:cubicBezTo>
                  <a:pt x="13055" y="3282"/>
                  <a:pt x="13102" y="3329"/>
                  <a:pt x="13131" y="3400"/>
                </a:cubicBezTo>
                <a:cubicBezTo>
                  <a:pt x="13179" y="3495"/>
                  <a:pt x="13078" y="3560"/>
                  <a:pt x="13061" y="3654"/>
                </a:cubicBezTo>
                <a:cubicBezTo>
                  <a:pt x="13089" y="3661"/>
                  <a:pt x="13116" y="3664"/>
                  <a:pt x="13142" y="3664"/>
                </a:cubicBezTo>
                <a:cubicBezTo>
                  <a:pt x="13282" y="3664"/>
                  <a:pt x="13398" y="3584"/>
                  <a:pt x="13528" y="3554"/>
                </a:cubicBezTo>
                <a:cubicBezTo>
                  <a:pt x="13539" y="3542"/>
                  <a:pt x="13551" y="3524"/>
                  <a:pt x="13563" y="3507"/>
                </a:cubicBezTo>
                <a:cubicBezTo>
                  <a:pt x="13604" y="3501"/>
                  <a:pt x="13634" y="3477"/>
                  <a:pt x="13652" y="3436"/>
                </a:cubicBezTo>
                <a:cubicBezTo>
                  <a:pt x="13681" y="3406"/>
                  <a:pt x="13711" y="3377"/>
                  <a:pt x="13740" y="3347"/>
                </a:cubicBezTo>
                <a:cubicBezTo>
                  <a:pt x="13782" y="3099"/>
                  <a:pt x="13705" y="2969"/>
                  <a:pt x="13474" y="2874"/>
                </a:cubicBezTo>
                <a:cubicBezTo>
                  <a:pt x="13386" y="2841"/>
                  <a:pt x="13297" y="2802"/>
                  <a:pt x="13195" y="2802"/>
                </a:cubicBezTo>
                <a:cubicBezTo>
                  <a:pt x="13187" y="2802"/>
                  <a:pt x="13180" y="2803"/>
                  <a:pt x="13173" y="2803"/>
                </a:cubicBezTo>
                <a:cubicBezTo>
                  <a:pt x="13148" y="2828"/>
                  <a:pt x="13121" y="2838"/>
                  <a:pt x="13092" y="2838"/>
                </a:cubicBezTo>
                <a:cubicBezTo>
                  <a:pt x="13080" y="2838"/>
                  <a:pt x="13067" y="2836"/>
                  <a:pt x="13055" y="2833"/>
                </a:cubicBezTo>
                <a:cubicBezTo>
                  <a:pt x="12954" y="2862"/>
                  <a:pt x="12854" y="2898"/>
                  <a:pt x="12753" y="2927"/>
                </a:cubicBezTo>
                <a:cubicBezTo>
                  <a:pt x="12724" y="2969"/>
                  <a:pt x="12676" y="2998"/>
                  <a:pt x="12629" y="3016"/>
                </a:cubicBezTo>
                <a:cubicBezTo>
                  <a:pt x="12617" y="3028"/>
                  <a:pt x="12605" y="3034"/>
                  <a:pt x="12599" y="3045"/>
                </a:cubicBezTo>
                <a:cubicBezTo>
                  <a:pt x="12540" y="3093"/>
                  <a:pt x="12487" y="3146"/>
                  <a:pt x="12434" y="3199"/>
                </a:cubicBezTo>
                <a:cubicBezTo>
                  <a:pt x="12422" y="3246"/>
                  <a:pt x="12398" y="3282"/>
                  <a:pt x="12363" y="3317"/>
                </a:cubicBezTo>
                <a:cubicBezTo>
                  <a:pt x="12322" y="3447"/>
                  <a:pt x="12274" y="3578"/>
                  <a:pt x="12233" y="3708"/>
                </a:cubicBezTo>
                <a:cubicBezTo>
                  <a:pt x="12227" y="3773"/>
                  <a:pt x="12239" y="3844"/>
                  <a:pt x="12197" y="3903"/>
                </a:cubicBezTo>
                <a:cubicBezTo>
                  <a:pt x="12191" y="3926"/>
                  <a:pt x="12191" y="3956"/>
                  <a:pt x="12191" y="3980"/>
                </a:cubicBezTo>
                <a:cubicBezTo>
                  <a:pt x="12227" y="4098"/>
                  <a:pt x="12251" y="4222"/>
                  <a:pt x="12310" y="4334"/>
                </a:cubicBezTo>
                <a:cubicBezTo>
                  <a:pt x="12351" y="4364"/>
                  <a:pt x="12381" y="4399"/>
                  <a:pt x="12392" y="4447"/>
                </a:cubicBezTo>
                <a:cubicBezTo>
                  <a:pt x="12416" y="4476"/>
                  <a:pt x="12440" y="4512"/>
                  <a:pt x="12463" y="4541"/>
                </a:cubicBezTo>
                <a:cubicBezTo>
                  <a:pt x="12505" y="4547"/>
                  <a:pt x="12528" y="4571"/>
                  <a:pt x="12546" y="4606"/>
                </a:cubicBezTo>
                <a:cubicBezTo>
                  <a:pt x="12706" y="4730"/>
                  <a:pt x="12865" y="4843"/>
                  <a:pt x="13061" y="4914"/>
                </a:cubicBezTo>
                <a:cubicBezTo>
                  <a:pt x="13137" y="4931"/>
                  <a:pt x="13214" y="4949"/>
                  <a:pt x="13291" y="4967"/>
                </a:cubicBezTo>
                <a:cubicBezTo>
                  <a:pt x="13445" y="4961"/>
                  <a:pt x="13604" y="4961"/>
                  <a:pt x="13758" y="4955"/>
                </a:cubicBezTo>
                <a:cubicBezTo>
                  <a:pt x="13778" y="4941"/>
                  <a:pt x="13801" y="4930"/>
                  <a:pt x="13825" y="4930"/>
                </a:cubicBezTo>
                <a:cubicBezTo>
                  <a:pt x="13831" y="4930"/>
                  <a:pt x="13836" y="4930"/>
                  <a:pt x="13841" y="4931"/>
                </a:cubicBezTo>
                <a:cubicBezTo>
                  <a:pt x="13965" y="4872"/>
                  <a:pt x="14095" y="4872"/>
                  <a:pt x="14231" y="4872"/>
                </a:cubicBezTo>
                <a:cubicBezTo>
                  <a:pt x="14592" y="4707"/>
                  <a:pt x="14893" y="4476"/>
                  <a:pt x="15071" y="4104"/>
                </a:cubicBezTo>
                <a:cubicBezTo>
                  <a:pt x="15201" y="3832"/>
                  <a:pt x="15242" y="3530"/>
                  <a:pt x="15254" y="3229"/>
                </a:cubicBezTo>
                <a:cubicBezTo>
                  <a:pt x="15272" y="2815"/>
                  <a:pt x="15195" y="2413"/>
                  <a:pt x="15041" y="2028"/>
                </a:cubicBezTo>
                <a:cubicBezTo>
                  <a:pt x="15000" y="1922"/>
                  <a:pt x="14947" y="1827"/>
                  <a:pt x="14893" y="1733"/>
                </a:cubicBezTo>
                <a:cubicBezTo>
                  <a:pt x="14858" y="1680"/>
                  <a:pt x="14805" y="1632"/>
                  <a:pt x="14811" y="1556"/>
                </a:cubicBezTo>
                <a:cubicBezTo>
                  <a:pt x="14917" y="1532"/>
                  <a:pt x="15029" y="1544"/>
                  <a:pt x="15136" y="1508"/>
                </a:cubicBezTo>
                <a:cubicBezTo>
                  <a:pt x="15252" y="1508"/>
                  <a:pt x="15368" y="1508"/>
                  <a:pt x="15484" y="1508"/>
                </a:cubicBezTo>
                <a:cubicBezTo>
                  <a:pt x="15717" y="1508"/>
                  <a:pt x="15948" y="1510"/>
                  <a:pt x="16176" y="1526"/>
                </a:cubicBezTo>
                <a:cubicBezTo>
                  <a:pt x="16490" y="1544"/>
                  <a:pt x="16797" y="1597"/>
                  <a:pt x="17087" y="1733"/>
                </a:cubicBezTo>
                <a:cubicBezTo>
                  <a:pt x="17270" y="1810"/>
                  <a:pt x="17400" y="1946"/>
                  <a:pt x="17513" y="2099"/>
                </a:cubicBezTo>
                <a:cubicBezTo>
                  <a:pt x="17578" y="2182"/>
                  <a:pt x="17637" y="2271"/>
                  <a:pt x="17696" y="2354"/>
                </a:cubicBezTo>
                <a:cubicBezTo>
                  <a:pt x="17861" y="2567"/>
                  <a:pt x="17968" y="2809"/>
                  <a:pt x="17997" y="3075"/>
                </a:cubicBezTo>
                <a:cubicBezTo>
                  <a:pt x="18003" y="3105"/>
                  <a:pt x="18009" y="3128"/>
                  <a:pt x="18015" y="3152"/>
                </a:cubicBezTo>
                <a:cubicBezTo>
                  <a:pt x="18045" y="3205"/>
                  <a:pt x="18045" y="3258"/>
                  <a:pt x="18033" y="3311"/>
                </a:cubicBezTo>
                <a:cubicBezTo>
                  <a:pt x="18033" y="3341"/>
                  <a:pt x="18033" y="3365"/>
                  <a:pt x="18033" y="3388"/>
                </a:cubicBezTo>
                <a:cubicBezTo>
                  <a:pt x="18045" y="3483"/>
                  <a:pt x="18056" y="3578"/>
                  <a:pt x="18015" y="3666"/>
                </a:cubicBezTo>
                <a:cubicBezTo>
                  <a:pt x="18009" y="3767"/>
                  <a:pt x="17974" y="3861"/>
                  <a:pt x="17932" y="3950"/>
                </a:cubicBezTo>
                <a:cubicBezTo>
                  <a:pt x="17912" y="4001"/>
                  <a:pt x="17878" y="4035"/>
                  <a:pt x="17822" y="4035"/>
                </a:cubicBezTo>
                <a:cubicBezTo>
                  <a:pt x="17814" y="4035"/>
                  <a:pt x="17806" y="4034"/>
                  <a:pt x="17796" y="4033"/>
                </a:cubicBezTo>
                <a:cubicBezTo>
                  <a:pt x="17699" y="4022"/>
                  <a:pt x="17603" y="4017"/>
                  <a:pt x="17506" y="4017"/>
                </a:cubicBezTo>
                <a:cubicBezTo>
                  <a:pt x="17233" y="4017"/>
                  <a:pt x="16962" y="4056"/>
                  <a:pt x="16691" y="4104"/>
                </a:cubicBezTo>
                <a:cubicBezTo>
                  <a:pt x="16212" y="4181"/>
                  <a:pt x="15757" y="4340"/>
                  <a:pt x="15343" y="4606"/>
                </a:cubicBezTo>
                <a:cubicBezTo>
                  <a:pt x="15236" y="4707"/>
                  <a:pt x="15148" y="4843"/>
                  <a:pt x="15023" y="4931"/>
                </a:cubicBezTo>
                <a:cubicBezTo>
                  <a:pt x="14935" y="5091"/>
                  <a:pt x="14840" y="5245"/>
                  <a:pt x="14817" y="5434"/>
                </a:cubicBezTo>
                <a:cubicBezTo>
                  <a:pt x="14805" y="5582"/>
                  <a:pt x="14840" y="5718"/>
                  <a:pt x="14870" y="5860"/>
                </a:cubicBezTo>
                <a:cubicBezTo>
                  <a:pt x="14899" y="5883"/>
                  <a:pt x="14905" y="5907"/>
                  <a:pt x="14911" y="5937"/>
                </a:cubicBezTo>
                <a:cubicBezTo>
                  <a:pt x="15071" y="6203"/>
                  <a:pt x="15313" y="6333"/>
                  <a:pt x="15603" y="6392"/>
                </a:cubicBezTo>
                <a:cubicBezTo>
                  <a:pt x="15612" y="6390"/>
                  <a:pt x="15620" y="6390"/>
                  <a:pt x="15627" y="6390"/>
                </a:cubicBezTo>
                <a:cubicBezTo>
                  <a:pt x="15650" y="6390"/>
                  <a:pt x="15668" y="6396"/>
                  <a:pt x="15686" y="6410"/>
                </a:cubicBezTo>
                <a:cubicBezTo>
                  <a:pt x="15693" y="6410"/>
                  <a:pt x="15701" y="6410"/>
                  <a:pt x="15708" y="6410"/>
                </a:cubicBezTo>
                <a:cubicBezTo>
                  <a:pt x="16201" y="6410"/>
                  <a:pt x="16613" y="6221"/>
                  <a:pt x="16945" y="5866"/>
                </a:cubicBezTo>
                <a:cubicBezTo>
                  <a:pt x="17034" y="5771"/>
                  <a:pt x="17134" y="5688"/>
                  <a:pt x="17211" y="5588"/>
                </a:cubicBezTo>
                <a:cubicBezTo>
                  <a:pt x="17223" y="5564"/>
                  <a:pt x="17229" y="5540"/>
                  <a:pt x="17246" y="5517"/>
                </a:cubicBezTo>
                <a:cubicBezTo>
                  <a:pt x="17583" y="5138"/>
                  <a:pt x="17861" y="4730"/>
                  <a:pt x="18021" y="4246"/>
                </a:cubicBezTo>
                <a:cubicBezTo>
                  <a:pt x="18042" y="4181"/>
                  <a:pt x="18082" y="4148"/>
                  <a:pt x="18136" y="4148"/>
                </a:cubicBezTo>
                <a:cubicBezTo>
                  <a:pt x="18157" y="4148"/>
                  <a:pt x="18180" y="4153"/>
                  <a:pt x="18204" y="4163"/>
                </a:cubicBezTo>
                <a:cubicBezTo>
                  <a:pt x="18231" y="4162"/>
                  <a:pt x="18258" y="4162"/>
                  <a:pt x="18284" y="4162"/>
                </a:cubicBezTo>
                <a:cubicBezTo>
                  <a:pt x="18465" y="4162"/>
                  <a:pt x="18644" y="4178"/>
                  <a:pt x="18819" y="4204"/>
                </a:cubicBezTo>
                <a:cubicBezTo>
                  <a:pt x="19002" y="4222"/>
                  <a:pt x="19180" y="4228"/>
                  <a:pt x="19363" y="4246"/>
                </a:cubicBezTo>
                <a:cubicBezTo>
                  <a:pt x="19405" y="4246"/>
                  <a:pt x="19452" y="4257"/>
                  <a:pt x="19493" y="4263"/>
                </a:cubicBezTo>
                <a:cubicBezTo>
                  <a:pt x="19765" y="4257"/>
                  <a:pt x="20031" y="4263"/>
                  <a:pt x="20297" y="4246"/>
                </a:cubicBezTo>
                <a:cubicBezTo>
                  <a:pt x="20776" y="4216"/>
                  <a:pt x="21243" y="4127"/>
                  <a:pt x="21698" y="3980"/>
                </a:cubicBezTo>
                <a:cubicBezTo>
                  <a:pt x="21716" y="3956"/>
                  <a:pt x="21740" y="3938"/>
                  <a:pt x="21775" y="3938"/>
                </a:cubicBezTo>
                <a:cubicBezTo>
                  <a:pt x="21793" y="3915"/>
                  <a:pt x="21823" y="3903"/>
                  <a:pt x="21852" y="3897"/>
                </a:cubicBezTo>
                <a:cubicBezTo>
                  <a:pt x="21882" y="3844"/>
                  <a:pt x="21941" y="3826"/>
                  <a:pt x="21988" y="3790"/>
                </a:cubicBezTo>
                <a:cubicBezTo>
                  <a:pt x="22136" y="3660"/>
                  <a:pt x="22272" y="3518"/>
                  <a:pt x="22325" y="3311"/>
                </a:cubicBezTo>
                <a:cubicBezTo>
                  <a:pt x="22307" y="3211"/>
                  <a:pt x="22361" y="3116"/>
                  <a:pt x="22337" y="3010"/>
                </a:cubicBezTo>
                <a:cubicBezTo>
                  <a:pt x="22278" y="2762"/>
                  <a:pt x="22171" y="2555"/>
                  <a:pt x="21988" y="2377"/>
                </a:cubicBezTo>
                <a:cubicBezTo>
                  <a:pt x="21809" y="2250"/>
                  <a:pt x="21624" y="2123"/>
                  <a:pt x="21389" y="2123"/>
                </a:cubicBezTo>
                <a:cubicBezTo>
                  <a:pt x="21384" y="2123"/>
                  <a:pt x="21379" y="2123"/>
                  <a:pt x="21373" y="2123"/>
                </a:cubicBezTo>
                <a:cubicBezTo>
                  <a:pt x="21149" y="2129"/>
                  <a:pt x="20918" y="2105"/>
                  <a:pt x="20711" y="2235"/>
                </a:cubicBezTo>
                <a:cubicBezTo>
                  <a:pt x="20676" y="2259"/>
                  <a:pt x="20622" y="2253"/>
                  <a:pt x="20575" y="2259"/>
                </a:cubicBezTo>
                <a:cubicBezTo>
                  <a:pt x="20510" y="2306"/>
                  <a:pt x="20439" y="2354"/>
                  <a:pt x="20356" y="2365"/>
                </a:cubicBezTo>
                <a:cubicBezTo>
                  <a:pt x="20067" y="2537"/>
                  <a:pt x="19836" y="2768"/>
                  <a:pt x="19688" y="3075"/>
                </a:cubicBezTo>
                <a:cubicBezTo>
                  <a:pt x="19671" y="3205"/>
                  <a:pt x="19629" y="3341"/>
                  <a:pt x="19700" y="3465"/>
                </a:cubicBezTo>
                <a:cubicBezTo>
                  <a:pt x="19712" y="3489"/>
                  <a:pt x="19730" y="3507"/>
                  <a:pt x="19742" y="3530"/>
                </a:cubicBezTo>
                <a:cubicBezTo>
                  <a:pt x="19871" y="3780"/>
                  <a:pt x="19958" y="3838"/>
                  <a:pt x="20112" y="3838"/>
                </a:cubicBezTo>
                <a:cubicBezTo>
                  <a:pt x="20183" y="3838"/>
                  <a:pt x="20269" y="3825"/>
                  <a:pt x="20380" y="3814"/>
                </a:cubicBezTo>
                <a:cubicBezTo>
                  <a:pt x="20457" y="3808"/>
                  <a:pt x="20504" y="3708"/>
                  <a:pt x="20593" y="3702"/>
                </a:cubicBezTo>
                <a:cubicBezTo>
                  <a:pt x="20605" y="3690"/>
                  <a:pt x="20617" y="3678"/>
                  <a:pt x="20628" y="3666"/>
                </a:cubicBezTo>
                <a:cubicBezTo>
                  <a:pt x="20634" y="3542"/>
                  <a:pt x="20522" y="3465"/>
                  <a:pt x="20504" y="3353"/>
                </a:cubicBezTo>
                <a:cubicBezTo>
                  <a:pt x="20463" y="3294"/>
                  <a:pt x="20427" y="3223"/>
                  <a:pt x="20404" y="3152"/>
                </a:cubicBezTo>
                <a:cubicBezTo>
                  <a:pt x="20380" y="3145"/>
                  <a:pt x="20358" y="3141"/>
                  <a:pt x="20337" y="3141"/>
                </a:cubicBezTo>
                <a:cubicBezTo>
                  <a:pt x="20291" y="3141"/>
                  <a:pt x="20251" y="3160"/>
                  <a:pt x="20214" y="3205"/>
                </a:cubicBezTo>
                <a:cubicBezTo>
                  <a:pt x="20144" y="3288"/>
                  <a:pt x="20043" y="3323"/>
                  <a:pt x="19937" y="3329"/>
                </a:cubicBezTo>
                <a:cubicBezTo>
                  <a:pt x="19883" y="3329"/>
                  <a:pt x="19830" y="3300"/>
                  <a:pt x="19866" y="3235"/>
                </a:cubicBezTo>
                <a:cubicBezTo>
                  <a:pt x="19925" y="3134"/>
                  <a:pt x="19948" y="3010"/>
                  <a:pt x="20055" y="2945"/>
                </a:cubicBezTo>
                <a:cubicBezTo>
                  <a:pt x="20386" y="2531"/>
                  <a:pt x="20743" y="2377"/>
                  <a:pt x="21140" y="2377"/>
                </a:cubicBezTo>
                <a:cubicBezTo>
                  <a:pt x="21282" y="2377"/>
                  <a:pt x="21428" y="2396"/>
                  <a:pt x="21580" y="2431"/>
                </a:cubicBezTo>
                <a:cubicBezTo>
                  <a:pt x="21811" y="2484"/>
                  <a:pt x="21982" y="2637"/>
                  <a:pt x="22053" y="2880"/>
                </a:cubicBezTo>
                <a:cubicBezTo>
                  <a:pt x="22083" y="2915"/>
                  <a:pt x="22089" y="2957"/>
                  <a:pt x="22083" y="2998"/>
                </a:cubicBezTo>
                <a:cubicBezTo>
                  <a:pt x="22089" y="3075"/>
                  <a:pt x="22089" y="3158"/>
                  <a:pt x="22077" y="3235"/>
                </a:cubicBezTo>
                <a:cubicBezTo>
                  <a:pt x="22077" y="3294"/>
                  <a:pt x="22071" y="3359"/>
                  <a:pt x="22018" y="3400"/>
                </a:cubicBezTo>
                <a:cubicBezTo>
                  <a:pt x="21929" y="3601"/>
                  <a:pt x="21775" y="3731"/>
                  <a:pt x="21580" y="3826"/>
                </a:cubicBezTo>
                <a:cubicBezTo>
                  <a:pt x="21533" y="3891"/>
                  <a:pt x="21468" y="3926"/>
                  <a:pt x="21379" y="3926"/>
                </a:cubicBezTo>
                <a:cubicBezTo>
                  <a:pt x="21255" y="3980"/>
                  <a:pt x="21125" y="4009"/>
                  <a:pt x="20989" y="4027"/>
                </a:cubicBezTo>
                <a:cubicBezTo>
                  <a:pt x="20924" y="4065"/>
                  <a:pt x="20854" y="4093"/>
                  <a:pt x="20775" y="4093"/>
                </a:cubicBezTo>
                <a:cubicBezTo>
                  <a:pt x="20768" y="4093"/>
                  <a:pt x="20760" y="4092"/>
                  <a:pt x="20753" y="4092"/>
                </a:cubicBezTo>
                <a:cubicBezTo>
                  <a:pt x="20729" y="4098"/>
                  <a:pt x="20699" y="4098"/>
                  <a:pt x="20676" y="4104"/>
                </a:cubicBezTo>
                <a:cubicBezTo>
                  <a:pt x="20658" y="4117"/>
                  <a:pt x="20637" y="4124"/>
                  <a:pt x="20615" y="4124"/>
                </a:cubicBezTo>
                <a:cubicBezTo>
                  <a:pt x="20608" y="4124"/>
                  <a:pt x="20600" y="4123"/>
                  <a:pt x="20593" y="4121"/>
                </a:cubicBezTo>
                <a:cubicBezTo>
                  <a:pt x="20464" y="4138"/>
                  <a:pt x="20335" y="4144"/>
                  <a:pt x="20206" y="4144"/>
                </a:cubicBezTo>
                <a:cubicBezTo>
                  <a:pt x="20021" y="4144"/>
                  <a:pt x="19837" y="4133"/>
                  <a:pt x="19653" y="4133"/>
                </a:cubicBezTo>
                <a:cubicBezTo>
                  <a:pt x="19635" y="4137"/>
                  <a:pt x="19617" y="4138"/>
                  <a:pt x="19598" y="4138"/>
                </a:cubicBezTo>
                <a:cubicBezTo>
                  <a:pt x="19551" y="4138"/>
                  <a:pt x="19505" y="4128"/>
                  <a:pt x="19458" y="4116"/>
                </a:cubicBezTo>
                <a:cubicBezTo>
                  <a:pt x="19416" y="4121"/>
                  <a:pt x="19381" y="4121"/>
                  <a:pt x="19339" y="4121"/>
                </a:cubicBezTo>
                <a:cubicBezTo>
                  <a:pt x="19325" y="4120"/>
                  <a:pt x="19310" y="4120"/>
                  <a:pt x="19295" y="4120"/>
                </a:cubicBezTo>
                <a:cubicBezTo>
                  <a:pt x="19264" y="4120"/>
                  <a:pt x="19234" y="4121"/>
                  <a:pt x="19203" y="4121"/>
                </a:cubicBezTo>
                <a:cubicBezTo>
                  <a:pt x="19156" y="4121"/>
                  <a:pt x="19109" y="4119"/>
                  <a:pt x="19062" y="4104"/>
                </a:cubicBezTo>
                <a:cubicBezTo>
                  <a:pt x="19008" y="4098"/>
                  <a:pt x="18961" y="4098"/>
                  <a:pt x="18908" y="4092"/>
                </a:cubicBezTo>
                <a:cubicBezTo>
                  <a:pt x="18873" y="4089"/>
                  <a:pt x="18839" y="4089"/>
                  <a:pt x="18804" y="4089"/>
                </a:cubicBezTo>
                <a:cubicBezTo>
                  <a:pt x="18772" y="4089"/>
                  <a:pt x="18739" y="4089"/>
                  <a:pt x="18707" y="4089"/>
                </a:cubicBezTo>
                <a:cubicBezTo>
                  <a:pt x="18615" y="4089"/>
                  <a:pt x="18524" y="4085"/>
                  <a:pt x="18435" y="4051"/>
                </a:cubicBezTo>
                <a:lnTo>
                  <a:pt x="18281" y="4051"/>
                </a:lnTo>
                <a:cubicBezTo>
                  <a:pt x="18257" y="4051"/>
                  <a:pt x="18237" y="4052"/>
                  <a:pt x="18220" y="4052"/>
                </a:cubicBezTo>
                <a:cubicBezTo>
                  <a:pt x="18127" y="4052"/>
                  <a:pt x="18128" y="4033"/>
                  <a:pt x="18163" y="3938"/>
                </a:cubicBezTo>
                <a:cubicBezTo>
                  <a:pt x="18163" y="3897"/>
                  <a:pt x="18175" y="3855"/>
                  <a:pt x="18198" y="3820"/>
                </a:cubicBezTo>
                <a:cubicBezTo>
                  <a:pt x="18198" y="3737"/>
                  <a:pt x="18234" y="3666"/>
                  <a:pt x="18252" y="3583"/>
                </a:cubicBezTo>
                <a:cubicBezTo>
                  <a:pt x="18258" y="3241"/>
                  <a:pt x="18281" y="2898"/>
                  <a:pt x="18151" y="2572"/>
                </a:cubicBezTo>
                <a:cubicBezTo>
                  <a:pt x="18110" y="2525"/>
                  <a:pt x="18086" y="2472"/>
                  <a:pt x="18080" y="2413"/>
                </a:cubicBezTo>
                <a:cubicBezTo>
                  <a:pt x="17956" y="2159"/>
                  <a:pt x="17761" y="1975"/>
                  <a:pt x="17524" y="1827"/>
                </a:cubicBezTo>
                <a:cubicBezTo>
                  <a:pt x="17465" y="1792"/>
                  <a:pt x="17424" y="1745"/>
                  <a:pt x="17377" y="1697"/>
                </a:cubicBezTo>
                <a:cubicBezTo>
                  <a:pt x="17341" y="1697"/>
                  <a:pt x="17317" y="1686"/>
                  <a:pt x="17300" y="1662"/>
                </a:cubicBezTo>
                <a:cubicBezTo>
                  <a:pt x="17264" y="1656"/>
                  <a:pt x="17241" y="1650"/>
                  <a:pt x="17217" y="1626"/>
                </a:cubicBezTo>
                <a:cubicBezTo>
                  <a:pt x="17128" y="1626"/>
                  <a:pt x="17057" y="1573"/>
                  <a:pt x="16975" y="1556"/>
                </a:cubicBezTo>
                <a:cubicBezTo>
                  <a:pt x="16572" y="1445"/>
                  <a:pt x="16165" y="1406"/>
                  <a:pt x="15754" y="1406"/>
                </a:cubicBezTo>
                <a:cubicBezTo>
                  <a:pt x="15549" y="1406"/>
                  <a:pt x="15343" y="1416"/>
                  <a:pt x="15136" y="1431"/>
                </a:cubicBezTo>
                <a:cubicBezTo>
                  <a:pt x="15112" y="1425"/>
                  <a:pt x="15083" y="1425"/>
                  <a:pt x="15059" y="1420"/>
                </a:cubicBezTo>
                <a:cubicBezTo>
                  <a:pt x="14994" y="1425"/>
                  <a:pt x="14929" y="1431"/>
                  <a:pt x="14864" y="1437"/>
                </a:cubicBezTo>
                <a:cubicBezTo>
                  <a:pt x="14837" y="1447"/>
                  <a:pt x="14812" y="1452"/>
                  <a:pt x="14791" y="1452"/>
                </a:cubicBezTo>
                <a:cubicBezTo>
                  <a:pt x="14709" y="1452"/>
                  <a:pt x="14663" y="1388"/>
                  <a:pt x="14621" y="1313"/>
                </a:cubicBezTo>
                <a:cubicBezTo>
                  <a:pt x="14574" y="1284"/>
                  <a:pt x="14556" y="1242"/>
                  <a:pt x="14545" y="1195"/>
                </a:cubicBezTo>
                <a:cubicBezTo>
                  <a:pt x="14379" y="1012"/>
                  <a:pt x="14213" y="840"/>
                  <a:pt x="14024" y="686"/>
                </a:cubicBezTo>
                <a:cubicBezTo>
                  <a:pt x="13947" y="633"/>
                  <a:pt x="13876" y="580"/>
                  <a:pt x="13800" y="521"/>
                </a:cubicBezTo>
                <a:cubicBezTo>
                  <a:pt x="13699" y="503"/>
                  <a:pt x="13616" y="450"/>
                  <a:pt x="13551" y="373"/>
                </a:cubicBezTo>
                <a:cubicBezTo>
                  <a:pt x="13321" y="296"/>
                  <a:pt x="13084" y="219"/>
                  <a:pt x="12854" y="142"/>
                </a:cubicBezTo>
                <a:cubicBezTo>
                  <a:pt x="12806" y="128"/>
                  <a:pt x="12758" y="95"/>
                  <a:pt x="12707" y="95"/>
                </a:cubicBezTo>
                <a:cubicBezTo>
                  <a:pt x="12695" y="95"/>
                  <a:pt x="12683" y="96"/>
                  <a:pt x="12670" y="101"/>
                </a:cubicBezTo>
                <a:cubicBezTo>
                  <a:pt x="12670" y="107"/>
                  <a:pt x="12670" y="107"/>
                  <a:pt x="12670" y="107"/>
                </a:cubicBezTo>
                <a:cubicBezTo>
                  <a:pt x="12664" y="101"/>
                  <a:pt x="12659" y="101"/>
                  <a:pt x="12653" y="101"/>
                </a:cubicBezTo>
                <a:cubicBezTo>
                  <a:pt x="12564" y="60"/>
                  <a:pt x="12469" y="48"/>
                  <a:pt x="12369" y="48"/>
                </a:cubicBezTo>
                <a:cubicBezTo>
                  <a:pt x="12256" y="42"/>
                  <a:pt x="12150" y="30"/>
                  <a:pt x="12038" y="24"/>
                </a:cubicBezTo>
                <a:cubicBezTo>
                  <a:pt x="11979" y="33"/>
                  <a:pt x="11924" y="41"/>
                  <a:pt x="11867" y="41"/>
                </a:cubicBezTo>
                <a:cubicBezTo>
                  <a:pt x="11843" y="41"/>
                  <a:pt x="11820" y="39"/>
                  <a:pt x="11795" y="36"/>
                </a:cubicBezTo>
                <a:cubicBezTo>
                  <a:pt x="11476" y="72"/>
                  <a:pt x="11157" y="107"/>
                  <a:pt x="10843" y="166"/>
                </a:cubicBezTo>
                <a:cubicBezTo>
                  <a:pt x="10778" y="184"/>
                  <a:pt x="10702" y="178"/>
                  <a:pt x="10648" y="237"/>
                </a:cubicBezTo>
                <a:cubicBezTo>
                  <a:pt x="10636" y="231"/>
                  <a:pt x="10631" y="231"/>
                  <a:pt x="10613" y="231"/>
                </a:cubicBezTo>
                <a:cubicBezTo>
                  <a:pt x="10536" y="249"/>
                  <a:pt x="10459" y="278"/>
                  <a:pt x="10376" y="308"/>
                </a:cubicBezTo>
                <a:cubicBezTo>
                  <a:pt x="10353" y="320"/>
                  <a:pt x="10329" y="326"/>
                  <a:pt x="10305" y="338"/>
                </a:cubicBezTo>
                <a:cubicBezTo>
                  <a:pt x="10264" y="355"/>
                  <a:pt x="10217" y="367"/>
                  <a:pt x="10187" y="391"/>
                </a:cubicBezTo>
                <a:cubicBezTo>
                  <a:pt x="10175" y="397"/>
                  <a:pt x="10169" y="403"/>
                  <a:pt x="10169" y="409"/>
                </a:cubicBezTo>
                <a:cubicBezTo>
                  <a:pt x="10160" y="404"/>
                  <a:pt x="10151" y="402"/>
                  <a:pt x="10142" y="402"/>
                </a:cubicBezTo>
                <a:cubicBezTo>
                  <a:pt x="10104" y="402"/>
                  <a:pt x="10067" y="436"/>
                  <a:pt x="10033" y="450"/>
                </a:cubicBezTo>
                <a:cubicBezTo>
                  <a:pt x="9945" y="474"/>
                  <a:pt x="9862" y="509"/>
                  <a:pt x="9785" y="556"/>
                </a:cubicBezTo>
                <a:cubicBezTo>
                  <a:pt x="9744" y="562"/>
                  <a:pt x="9708" y="574"/>
                  <a:pt x="9679" y="604"/>
                </a:cubicBezTo>
                <a:cubicBezTo>
                  <a:pt x="9667" y="604"/>
                  <a:pt x="9649" y="598"/>
                  <a:pt x="9637" y="598"/>
                </a:cubicBezTo>
                <a:cubicBezTo>
                  <a:pt x="9620" y="621"/>
                  <a:pt x="9590" y="639"/>
                  <a:pt x="9560" y="639"/>
                </a:cubicBezTo>
                <a:cubicBezTo>
                  <a:pt x="9513" y="669"/>
                  <a:pt x="9472" y="692"/>
                  <a:pt x="9424" y="722"/>
                </a:cubicBezTo>
                <a:cubicBezTo>
                  <a:pt x="9407" y="728"/>
                  <a:pt x="9395" y="734"/>
                  <a:pt x="9389" y="757"/>
                </a:cubicBezTo>
                <a:cubicBezTo>
                  <a:pt x="9383" y="755"/>
                  <a:pt x="9377" y="754"/>
                  <a:pt x="9371" y="754"/>
                </a:cubicBezTo>
                <a:cubicBezTo>
                  <a:pt x="9346" y="754"/>
                  <a:pt x="9318" y="771"/>
                  <a:pt x="9294" y="781"/>
                </a:cubicBezTo>
                <a:lnTo>
                  <a:pt x="9288" y="781"/>
                </a:lnTo>
                <a:cubicBezTo>
                  <a:pt x="9229" y="799"/>
                  <a:pt x="9170" y="805"/>
                  <a:pt x="9152" y="876"/>
                </a:cubicBezTo>
                <a:cubicBezTo>
                  <a:pt x="9143" y="873"/>
                  <a:pt x="9133" y="873"/>
                  <a:pt x="9124" y="873"/>
                </a:cubicBezTo>
                <a:cubicBezTo>
                  <a:pt x="9056" y="873"/>
                  <a:pt x="9002" y="924"/>
                  <a:pt x="8940" y="935"/>
                </a:cubicBezTo>
                <a:cubicBezTo>
                  <a:pt x="8839" y="976"/>
                  <a:pt x="8750" y="1041"/>
                  <a:pt x="8644" y="1059"/>
                </a:cubicBezTo>
                <a:cubicBezTo>
                  <a:pt x="8614" y="994"/>
                  <a:pt x="8609" y="935"/>
                  <a:pt x="8614" y="881"/>
                </a:cubicBezTo>
                <a:cubicBezTo>
                  <a:pt x="8573" y="793"/>
                  <a:pt x="8585" y="698"/>
                  <a:pt x="8573" y="604"/>
                </a:cubicBezTo>
                <a:cubicBezTo>
                  <a:pt x="8538" y="574"/>
                  <a:pt x="8526" y="527"/>
                  <a:pt x="8520" y="485"/>
                </a:cubicBezTo>
                <a:cubicBezTo>
                  <a:pt x="8473" y="273"/>
                  <a:pt x="8348" y="131"/>
                  <a:pt x="8153" y="48"/>
                </a:cubicBezTo>
                <a:cubicBezTo>
                  <a:pt x="8136" y="42"/>
                  <a:pt x="8124" y="24"/>
                  <a:pt x="8106" y="12"/>
                </a:cubicBezTo>
                <a:cubicBezTo>
                  <a:pt x="8065" y="4"/>
                  <a:pt x="8025" y="0"/>
                  <a:pt x="79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33"/>
          <p:cNvSpPr/>
          <p:nvPr/>
        </p:nvSpPr>
        <p:spPr>
          <a:xfrm flipH="1">
            <a:off x="7688155" y="399500"/>
            <a:ext cx="876495" cy="956654"/>
          </a:xfrm>
          <a:custGeom>
            <a:avLst/>
            <a:gdLst/>
            <a:ahLst/>
            <a:cxnLst/>
            <a:rect l="l" t="t" r="r" b="b"/>
            <a:pathLst>
              <a:path w="22361" h="24406" extrusionOk="0">
                <a:moveTo>
                  <a:pt x="8411" y="807"/>
                </a:moveTo>
                <a:cubicBezTo>
                  <a:pt x="8423" y="807"/>
                  <a:pt x="8436" y="811"/>
                  <a:pt x="8443" y="822"/>
                </a:cubicBezTo>
                <a:cubicBezTo>
                  <a:pt x="8449" y="852"/>
                  <a:pt x="8425" y="870"/>
                  <a:pt x="8402" y="870"/>
                </a:cubicBezTo>
                <a:cubicBezTo>
                  <a:pt x="8397" y="871"/>
                  <a:pt x="8393" y="872"/>
                  <a:pt x="8388" y="872"/>
                </a:cubicBezTo>
                <a:cubicBezTo>
                  <a:pt x="8375" y="872"/>
                  <a:pt x="8363" y="865"/>
                  <a:pt x="8354" y="852"/>
                </a:cubicBezTo>
                <a:cubicBezTo>
                  <a:pt x="8354" y="828"/>
                  <a:pt x="8372" y="816"/>
                  <a:pt x="8390" y="811"/>
                </a:cubicBezTo>
                <a:cubicBezTo>
                  <a:pt x="8396" y="808"/>
                  <a:pt x="8404" y="807"/>
                  <a:pt x="8411" y="807"/>
                </a:cubicBezTo>
                <a:close/>
                <a:moveTo>
                  <a:pt x="8439" y="1395"/>
                </a:moveTo>
                <a:cubicBezTo>
                  <a:pt x="8451" y="1395"/>
                  <a:pt x="8464" y="1399"/>
                  <a:pt x="8478" y="1408"/>
                </a:cubicBezTo>
                <a:cubicBezTo>
                  <a:pt x="8484" y="1408"/>
                  <a:pt x="8490" y="1431"/>
                  <a:pt x="8484" y="1437"/>
                </a:cubicBezTo>
                <a:cubicBezTo>
                  <a:pt x="8467" y="1454"/>
                  <a:pt x="8448" y="1464"/>
                  <a:pt x="8424" y="1464"/>
                </a:cubicBezTo>
                <a:cubicBezTo>
                  <a:pt x="8407" y="1464"/>
                  <a:pt x="8388" y="1459"/>
                  <a:pt x="8366" y="1449"/>
                </a:cubicBezTo>
                <a:cubicBezTo>
                  <a:pt x="8387" y="1416"/>
                  <a:pt x="8410" y="1395"/>
                  <a:pt x="8439" y="1395"/>
                </a:cubicBezTo>
                <a:close/>
                <a:moveTo>
                  <a:pt x="8313" y="1709"/>
                </a:moveTo>
                <a:cubicBezTo>
                  <a:pt x="8331" y="1709"/>
                  <a:pt x="8354" y="1715"/>
                  <a:pt x="8348" y="1739"/>
                </a:cubicBezTo>
                <a:cubicBezTo>
                  <a:pt x="8348" y="1762"/>
                  <a:pt x="8325" y="1780"/>
                  <a:pt x="8301" y="1780"/>
                </a:cubicBezTo>
                <a:cubicBezTo>
                  <a:pt x="8283" y="1780"/>
                  <a:pt x="8260" y="1780"/>
                  <a:pt x="8260" y="1757"/>
                </a:cubicBezTo>
                <a:cubicBezTo>
                  <a:pt x="8266" y="1733"/>
                  <a:pt x="8289" y="1721"/>
                  <a:pt x="8313" y="1709"/>
                </a:cubicBezTo>
                <a:close/>
                <a:moveTo>
                  <a:pt x="7799" y="236"/>
                </a:moveTo>
                <a:cubicBezTo>
                  <a:pt x="7967" y="236"/>
                  <a:pt x="8103" y="348"/>
                  <a:pt x="8147" y="544"/>
                </a:cubicBezTo>
                <a:cubicBezTo>
                  <a:pt x="8189" y="722"/>
                  <a:pt x="8189" y="905"/>
                  <a:pt x="8189" y="1088"/>
                </a:cubicBezTo>
                <a:cubicBezTo>
                  <a:pt x="8189" y="1242"/>
                  <a:pt x="8147" y="1366"/>
                  <a:pt x="8000" y="1431"/>
                </a:cubicBezTo>
                <a:cubicBezTo>
                  <a:pt x="7935" y="1461"/>
                  <a:pt x="7881" y="1490"/>
                  <a:pt x="7840" y="1544"/>
                </a:cubicBezTo>
                <a:cubicBezTo>
                  <a:pt x="7781" y="1556"/>
                  <a:pt x="7716" y="1579"/>
                  <a:pt x="7716" y="1662"/>
                </a:cubicBezTo>
                <a:cubicBezTo>
                  <a:pt x="7701" y="1652"/>
                  <a:pt x="7688" y="1648"/>
                  <a:pt x="7676" y="1648"/>
                </a:cubicBezTo>
                <a:cubicBezTo>
                  <a:pt x="7639" y="1648"/>
                  <a:pt x="7611" y="1686"/>
                  <a:pt x="7580" y="1703"/>
                </a:cubicBezTo>
                <a:cubicBezTo>
                  <a:pt x="7497" y="1751"/>
                  <a:pt x="7420" y="1804"/>
                  <a:pt x="7343" y="1857"/>
                </a:cubicBezTo>
                <a:cubicBezTo>
                  <a:pt x="7331" y="1875"/>
                  <a:pt x="7314" y="1887"/>
                  <a:pt x="7308" y="1904"/>
                </a:cubicBezTo>
                <a:cubicBezTo>
                  <a:pt x="7296" y="1910"/>
                  <a:pt x="7290" y="1916"/>
                  <a:pt x="7284" y="1916"/>
                </a:cubicBezTo>
                <a:cubicBezTo>
                  <a:pt x="7266" y="1928"/>
                  <a:pt x="7255" y="1934"/>
                  <a:pt x="7243" y="1946"/>
                </a:cubicBezTo>
                <a:cubicBezTo>
                  <a:pt x="7154" y="1981"/>
                  <a:pt x="7089" y="2052"/>
                  <a:pt x="7030" y="2123"/>
                </a:cubicBezTo>
                <a:cubicBezTo>
                  <a:pt x="6918" y="2206"/>
                  <a:pt x="6799" y="2283"/>
                  <a:pt x="6681" y="2371"/>
                </a:cubicBezTo>
                <a:cubicBezTo>
                  <a:pt x="6616" y="2034"/>
                  <a:pt x="6652" y="1691"/>
                  <a:pt x="6782" y="1378"/>
                </a:cubicBezTo>
                <a:cubicBezTo>
                  <a:pt x="6888" y="1124"/>
                  <a:pt x="7018" y="887"/>
                  <a:pt x="7172" y="657"/>
                </a:cubicBezTo>
                <a:cubicBezTo>
                  <a:pt x="7290" y="485"/>
                  <a:pt x="7438" y="355"/>
                  <a:pt x="7627" y="273"/>
                </a:cubicBezTo>
                <a:cubicBezTo>
                  <a:pt x="7687" y="248"/>
                  <a:pt x="7745" y="236"/>
                  <a:pt x="7799" y="236"/>
                </a:cubicBezTo>
                <a:close/>
                <a:moveTo>
                  <a:pt x="2613" y="2797"/>
                </a:moveTo>
                <a:cubicBezTo>
                  <a:pt x="2708" y="2797"/>
                  <a:pt x="2655" y="2844"/>
                  <a:pt x="2649" y="2880"/>
                </a:cubicBezTo>
                <a:cubicBezTo>
                  <a:pt x="2631" y="2875"/>
                  <a:pt x="2614" y="2873"/>
                  <a:pt x="2597" y="2873"/>
                </a:cubicBezTo>
                <a:cubicBezTo>
                  <a:pt x="2574" y="2873"/>
                  <a:pt x="2551" y="2876"/>
                  <a:pt x="2531" y="2880"/>
                </a:cubicBezTo>
                <a:cubicBezTo>
                  <a:pt x="2537" y="2838"/>
                  <a:pt x="2554" y="2803"/>
                  <a:pt x="2613" y="2797"/>
                </a:cubicBezTo>
                <a:close/>
                <a:moveTo>
                  <a:pt x="2649" y="2886"/>
                </a:moveTo>
                <a:cubicBezTo>
                  <a:pt x="2678" y="2909"/>
                  <a:pt x="2749" y="2880"/>
                  <a:pt x="2743" y="2939"/>
                </a:cubicBezTo>
                <a:cubicBezTo>
                  <a:pt x="2743" y="2980"/>
                  <a:pt x="2690" y="2980"/>
                  <a:pt x="2655" y="2992"/>
                </a:cubicBezTo>
                <a:cubicBezTo>
                  <a:pt x="2655" y="2992"/>
                  <a:pt x="2649" y="2998"/>
                  <a:pt x="2649" y="2998"/>
                </a:cubicBezTo>
                <a:cubicBezTo>
                  <a:pt x="2649" y="2963"/>
                  <a:pt x="2649" y="2921"/>
                  <a:pt x="2649" y="2886"/>
                </a:cubicBezTo>
                <a:close/>
                <a:moveTo>
                  <a:pt x="13545" y="3122"/>
                </a:moveTo>
                <a:cubicBezTo>
                  <a:pt x="13569" y="3128"/>
                  <a:pt x="13604" y="3140"/>
                  <a:pt x="13593" y="3170"/>
                </a:cubicBezTo>
                <a:cubicBezTo>
                  <a:pt x="13588" y="3196"/>
                  <a:pt x="13564" y="3200"/>
                  <a:pt x="13539" y="3200"/>
                </a:cubicBezTo>
                <a:cubicBezTo>
                  <a:pt x="13531" y="3200"/>
                  <a:pt x="13523" y="3199"/>
                  <a:pt x="13516" y="3199"/>
                </a:cubicBezTo>
                <a:cubicBezTo>
                  <a:pt x="13498" y="3199"/>
                  <a:pt x="13480" y="3187"/>
                  <a:pt x="13480" y="3170"/>
                </a:cubicBezTo>
                <a:cubicBezTo>
                  <a:pt x="13480" y="3128"/>
                  <a:pt x="13516" y="3122"/>
                  <a:pt x="13545" y="3122"/>
                </a:cubicBezTo>
                <a:close/>
                <a:moveTo>
                  <a:pt x="8087" y="1509"/>
                </a:moveTo>
                <a:cubicBezTo>
                  <a:pt x="8113" y="1509"/>
                  <a:pt x="8131" y="1522"/>
                  <a:pt x="8124" y="1567"/>
                </a:cubicBezTo>
                <a:cubicBezTo>
                  <a:pt x="8076" y="1810"/>
                  <a:pt x="8053" y="2064"/>
                  <a:pt x="7958" y="2289"/>
                </a:cubicBezTo>
                <a:cubicBezTo>
                  <a:pt x="7810" y="2620"/>
                  <a:pt x="7586" y="2904"/>
                  <a:pt x="7326" y="3152"/>
                </a:cubicBezTo>
                <a:cubicBezTo>
                  <a:pt x="7271" y="3207"/>
                  <a:pt x="7233" y="3233"/>
                  <a:pt x="7194" y="3233"/>
                </a:cubicBezTo>
                <a:cubicBezTo>
                  <a:pt x="7156" y="3233"/>
                  <a:pt x="7117" y="3210"/>
                  <a:pt x="7060" y="3164"/>
                </a:cubicBezTo>
                <a:cubicBezTo>
                  <a:pt x="6888" y="3034"/>
                  <a:pt x="6805" y="2844"/>
                  <a:pt x="6723" y="2649"/>
                </a:cubicBezTo>
                <a:cubicBezTo>
                  <a:pt x="6687" y="2555"/>
                  <a:pt x="6705" y="2507"/>
                  <a:pt x="6782" y="2448"/>
                </a:cubicBezTo>
                <a:cubicBezTo>
                  <a:pt x="6906" y="2360"/>
                  <a:pt x="7042" y="2277"/>
                  <a:pt x="7142" y="2153"/>
                </a:cubicBezTo>
                <a:cubicBezTo>
                  <a:pt x="7195" y="2117"/>
                  <a:pt x="7255" y="2082"/>
                  <a:pt x="7296" y="2028"/>
                </a:cubicBezTo>
                <a:cubicBezTo>
                  <a:pt x="7308" y="2017"/>
                  <a:pt x="7326" y="2005"/>
                  <a:pt x="7337" y="1993"/>
                </a:cubicBezTo>
                <a:cubicBezTo>
                  <a:pt x="7349" y="1987"/>
                  <a:pt x="7355" y="1975"/>
                  <a:pt x="7361" y="1969"/>
                </a:cubicBezTo>
                <a:cubicBezTo>
                  <a:pt x="7367" y="1963"/>
                  <a:pt x="7379" y="1963"/>
                  <a:pt x="7385" y="1958"/>
                </a:cubicBezTo>
                <a:cubicBezTo>
                  <a:pt x="7503" y="1881"/>
                  <a:pt x="7615" y="1810"/>
                  <a:pt x="7728" y="1733"/>
                </a:cubicBezTo>
                <a:cubicBezTo>
                  <a:pt x="7739" y="1727"/>
                  <a:pt x="7751" y="1715"/>
                  <a:pt x="7757" y="1703"/>
                </a:cubicBezTo>
                <a:cubicBezTo>
                  <a:pt x="7757" y="1703"/>
                  <a:pt x="7763" y="1703"/>
                  <a:pt x="7769" y="1697"/>
                </a:cubicBezTo>
                <a:cubicBezTo>
                  <a:pt x="7810" y="1680"/>
                  <a:pt x="7852" y="1650"/>
                  <a:pt x="7893" y="1626"/>
                </a:cubicBezTo>
                <a:cubicBezTo>
                  <a:pt x="7893" y="1621"/>
                  <a:pt x="7899" y="1615"/>
                  <a:pt x="7899" y="1609"/>
                </a:cubicBezTo>
                <a:cubicBezTo>
                  <a:pt x="7905" y="1609"/>
                  <a:pt x="7905" y="1603"/>
                  <a:pt x="7911" y="1603"/>
                </a:cubicBezTo>
                <a:cubicBezTo>
                  <a:pt x="7964" y="1597"/>
                  <a:pt x="8000" y="1561"/>
                  <a:pt x="8029" y="1520"/>
                </a:cubicBezTo>
                <a:cubicBezTo>
                  <a:pt x="8048" y="1515"/>
                  <a:pt x="8070" y="1509"/>
                  <a:pt x="8087" y="1509"/>
                </a:cubicBezTo>
                <a:close/>
                <a:moveTo>
                  <a:pt x="13488" y="3380"/>
                </a:moveTo>
                <a:cubicBezTo>
                  <a:pt x="13512" y="3380"/>
                  <a:pt x="13536" y="3393"/>
                  <a:pt x="13563" y="3430"/>
                </a:cubicBezTo>
                <a:cubicBezTo>
                  <a:pt x="13551" y="3442"/>
                  <a:pt x="13534" y="3453"/>
                  <a:pt x="13522" y="3465"/>
                </a:cubicBezTo>
                <a:cubicBezTo>
                  <a:pt x="13489" y="3475"/>
                  <a:pt x="13458" y="3498"/>
                  <a:pt x="13428" y="3498"/>
                </a:cubicBezTo>
                <a:cubicBezTo>
                  <a:pt x="13404" y="3498"/>
                  <a:pt x="13380" y="3483"/>
                  <a:pt x="13356" y="3436"/>
                </a:cubicBezTo>
                <a:cubicBezTo>
                  <a:pt x="13402" y="3424"/>
                  <a:pt x="13444" y="3380"/>
                  <a:pt x="13488" y="3380"/>
                </a:cubicBezTo>
                <a:close/>
                <a:moveTo>
                  <a:pt x="20492" y="3589"/>
                </a:moveTo>
                <a:cubicBezTo>
                  <a:pt x="20504" y="3589"/>
                  <a:pt x="20510" y="3601"/>
                  <a:pt x="20522" y="3607"/>
                </a:cubicBezTo>
                <a:cubicBezTo>
                  <a:pt x="20510" y="3613"/>
                  <a:pt x="20504" y="3625"/>
                  <a:pt x="20498" y="3625"/>
                </a:cubicBezTo>
                <a:cubicBezTo>
                  <a:pt x="20496" y="3626"/>
                  <a:pt x="20494" y="3626"/>
                  <a:pt x="20492" y="3626"/>
                </a:cubicBezTo>
                <a:cubicBezTo>
                  <a:pt x="20482" y="3626"/>
                  <a:pt x="20474" y="3618"/>
                  <a:pt x="20469" y="3613"/>
                </a:cubicBezTo>
                <a:cubicBezTo>
                  <a:pt x="20475" y="3607"/>
                  <a:pt x="20486" y="3595"/>
                  <a:pt x="20492" y="3589"/>
                </a:cubicBezTo>
                <a:close/>
                <a:moveTo>
                  <a:pt x="12664" y="160"/>
                </a:moveTo>
                <a:cubicBezTo>
                  <a:pt x="12670" y="166"/>
                  <a:pt x="12676" y="166"/>
                  <a:pt x="12682" y="172"/>
                </a:cubicBezTo>
                <a:cubicBezTo>
                  <a:pt x="12765" y="278"/>
                  <a:pt x="12901" y="290"/>
                  <a:pt x="13019" y="326"/>
                </a:cubicBezTo>
                <a:cubicBezTo>
                  <a:pt x="13616" y="515"/>
                  <a:pt x="14107" y="834"/>
                  <a:pt x="14468" y="1354"/>
                </a:cubicBezTo>
                <a:cubicBezTo>
                  <a:pt x="14509" y="1408"/>
                  <a:pt x="14539" y="1455"/>
                  <a:pt x="14468" y="1502"/>
                </a:cubicBezTo>
                <a:cubicBezTo>
                  <a:pt x="14048" y="1585"/>
                  <a:pt x="13646" y="1715"/>
                  <a:pt x="13256" y="1887"/>
                </a:cubicBezTo>
                <a:cubicBezTo>
                  <a:pt x="12694" y="2129"/>
                  <a:pt x="12203" y="2490"/>
                  <a:pt x="11683" y="2797"/>
                </a:cubicBezTo>
                <a:cubicBezTo>
                  <a:pt x="11328" y="3004"/>
                  <a:pt x="10968" y="3199"/>
                  <a:pt x="10583" y="3347"/>
                </a:cubicBezTo>
                <a:cubicBezTo>
                  <a:pt x="10305" y="3453"/>
                  <a:pt x="10016" y="3512"/>
                  <a:pt x="9732" y="3583"/>
                </a:cubicBezTo>
                <a:cubicBezTo>
                  <a:pt x="9440" y="3658"/>
                  <a:pt x="9151" y="3695"/>
                  <a:pt x="8861" y="3695"/>
                </a:cubicBezTo>
                <a:cubicBezTo>
                  <a:pt x="8622" y="3695"/>
                  <a:pt x="8382" y="3670"/>
                  <a:pt x="8141" y="3619"/>
                </a:cubicBezTo>
                <a:cubicBezTo>
                  <a:pt x="7911" y="3572"/>
                  <a:pt x="7674" y="3542"/>
                  <a:pt x="7479" y="3377"/>
                </a:cubicBezTo>
                <a:cubicBezTo>
                  <a:pt x="7509" y="3341"/>
                  <a:pt x="7527" y="3306"/>
                  <a:pt x="7556" y="3282"/>
                </a:cubicBezTo>
                <a:cubicBezTo>
                  <a:pt x="7745" y="3128"/>
                  <a:pt x="7887" y="2933"/>
                  <a:pt x="8035" y="2738"/>
                </a:cubicBezTo>
                <a:cubicBezTo>
                  <a:pt x="8337" y="2336"/>
                  <a:pt x="8544" y="1887"/>
                  <a:pt x="8614" y="1384"/>
                </a:cubicBezTo>
                <a:cubicBezTo>
                  <a:pt x="8638" y="1230"/>
                  <a:pt x="8703" y="1153"/>
                  <a:pt x="8833" y="1106"/>
                </a:cubicBezTo>
                <a:cubicBezTo>
                  <a:pt x="8898" y="1083"/>
                  <a:pt x="8957" y="1059"/>
                  <a:pt x="9016" y="1029"/>
                </a:cubicBezTo>
                <a:cubicBezTo>
                  <a:pt x="9070" y="1000"/>
                  <a:pt x="9129" y="988"/>
                  <a:pt x="9176" y="941"/>
                </a:cubicBezTo>
                <a:cubicBezTo>
                  <a:pt x="9218" y="941"/>
                  <a:pt x="9253" y="917"/>
                  <a:pt x="9288" y="881"/>
                </a:cubicBezTo>
                <a:cubicBezTo>
                  <a:pt x="9306" y="881"/>
                  <a:pt x="9324" y="876"/>
                  <a:pt x="9342" y="870"/>
                </a:cubicBezTo>
                <a:cubicBezTo>
                  <a:pt x="9365" y="858"/>
                  <a:pt x="9395" y="846"/>
                  <a:pt x="9413" y="828"/>
                </a:cubicBezTo>
                <a:cubicBezTo>
                  <a:pt x="9419" y="828"/>
                  <a:pt x="9430" y="822"/>
                  <a:pt x="9442" y="822"/>
                </a:cubicBezTo>
                <a:cubicBezTo>
                  <a:pt x="9543" y="793"/>
                  <a:pt x="9643" y="751"/>
                  <a:pt x="9726" y="686"/>
                </a:cubicBezTo>
                <a:cubicBezTo>
                  <a:pt x="9785" y="680"/>
                  <a:pt x="9832" y="657"/>
                  <a:pt x="9880" y="621"/>
                </a:cubicBezTo>
                <a:cubicBezTo>
                  <a:pt x="9957" y="610"/>
                  <a:pt x="10022" y="580"/>
                  <a:pt x="10081" y="533"/>
                </a:cubicBezTo>
                <a:cubicBezTo>
                  <a:pt x="10134" y="515"/>
                  <a:pt x="10205" y="533"/>
                  <a:pt x="10211" y="444"/>
                </a:cubicBezTo>
                <a:cubicBezTo>
                  <a:pt x="10223" y="461"/>
                  <a:pt x="10236" y="467"/>
                  <a:pt x="10249" y="467"/>
                </a:cubicBezTo>
                <a:cubicBezTo>
                  <a:pt x="10268" y="467"/>
                  <a:pt x="10288" y="454"/>
                  <a:pt x="10305" y="444"/>
                </a:cubicBezTo>
                <a:cubicBezTo>
                  <a:pt x="10310" y="445"/>
                  <a:pt x="10315" y="445"/>
                  <a:pt x="10319" y="445"/>
                </a:cubicBezTo>
                <a:cubicBezTo>
                  <a:pt x="10348" y="445"/>
                  <a:pt x="10373" y="429"/>
                  <a:pt x="10388" y="409"/>
                </a:cubicBezTo>
                <a:cubicBezTo>
                  <a:pt x="10477" y="373"/>
                  <a:pt x="10589" y="397"/>
                  <a:pt x="10642" y="284"/>
                </a:cubicBezTo>
                <a:cubicBezTo>
                  <a:pt x="10642" y="284"/>
                  <a:pt x="10642" y="284"/>
                  <a:pt x="10642" y="278"/>
                </a:cubicBezTo>
                <a:cubicBezTo>
                  <a:pt x="10651" y="283"/>
                  <a:pt x="10659" y="287"/>
                  <a:pt x="10667" y="287"/>
                </a:cubicBezTo>
                <a:cubicBezTo>
                  <a:pt x="10671" y="287"/>
                  <a:pt x="10674" y="286"/>
                  <a:pt x="10678" y="284"/>
                </a:cubicBezTo>
                <a:cubicBezTo>
                  <a:pt x="10712" y="296"/>
                  <a:pt x="10747" y="301"/>
                  <a:pt x="10781" y="301"/>
                </a:cubicBezTo>
                <a:cubicBezTo>
                  <a:pt x="10847" y="301"/>
                  <a:pt x="10913" y="284"/>
                  <a:pt x="10979" y="273"/>
                </a:cubicBezTo>
                <a:cubicBezTo>
                  <a:pt x="11326" y="201"/>
                  <a:pt x="11678" y="161"/>
                  <a:pt x="12032" y="161"/>
                </a:cubicBezTo>
                <a:cubicBezTo>
                  <a:pt x="12203" y="161"/>
                  <a:pt x="12375" y="170"/>
                  <a:pt x="12546" y="190"/>
                </a:cubicBezTo>
                <a:cubicBezTo>
                  <a:pt x="12562" y="193"/>
                  <a:pt x="12582" y="201"/>
                  <a:pt x="12601" y="201"/>
                </a:cubicBezTo>
                <a:cubicBezTo>
                  <a:pt x="12617" y="201"/>
                  <a:pt x="12632" y="194"/>
                  <a:pt x="12641" y="172"/>
                </a:cubicBezTo>
                <a:cubicBezTo>
                  <a:pt x="12653" y="166"/>
                  <a:pt x="12659" y="166"/>
                  <a:pt x="12664" y="160"/>
                </a:cubicBezTo>
                <a:close/>
                <a:moveTo>
                  <a:pt x="3491" y="3792"/>
                </a:moveTo>
                <a:cubicBezTo>
                  <a:pt x="3504" y="3792"/>
                  <a:pt x="3515" y="3801"/>
                  <a:pt x="3524" y="3814"/>
                </a:cubicBezTo>
                <a:cubicBezTo>
                  <a:pt x="3536" y="3832"/>
                  <a:pt x="3530" y="3849"/>
                  <a:pt x="3512" y="3849"/>
                </a:cubicBezTo>
                <a:cubicBezTo>
                  <a:pt x="3508" y="3851"/>
                  <a:pt x="3504" y="3851"/>
                  <a:pt x="3501" y="3851"/>
                </a:cubicBezTo>
                <a:cubicBezTo>
                  <a:pt x="3484" y="3851"/>
                  <a:pt x="3475" y="3840"/>
                  <a:pt x="3465" y="3826"/>
                </a:cubicBezTo>
                <a:cubicBezTo>
                  <a:pt x="3471" y="3814"/>
                  <a:pt x="3471" y="3796"/>
                  <a:pt x="3477" y="3796"/>
                </a:cubicBezTo>
                <a:cubicBezTo>
                  <a:pt x="3482" y="3793"/>
                  <a:pt x="3487" y="3792"/>
                  <a:pt x="3491" y="3792"/>
                </a:cubicBezTo>
                <a:close/>
                <a:moveTo>
                  <a:pt x="1270" y="2341"/>
                </a:moveTo>
                <a:cubicBezTo>
                  <a:pt x="1454" y="2341"/>
                  <a:pt x="1630" y="2399"/>
                  <a:pt x="1798" y="2478"/>
                </a:cubicBezTo>
                <a:cubicBezTo>
                  <a:pt x="2010" y="2572"/>
                  <a:pt x="2205" y="2697"/>
                  <a:pt x="2395" y="2838"/>
                </a:cubicBezTo>
                <a:cubicBezTo>
                  <a:pt x="2427" y="2857"/>
                  <a:pt x="2453" y="2894"/>
                  <a:pt x="2491" y="2894"/>
                </a:cubicBezTo>
                <a:cubicBezTo>
                  <a:pt x="2501" y="2894"/>
                  <a:pt x="2512" y="2892"/>
                  <a:pt x="2525" y="2886"/>
                </a:cubicBezTo>
                <a:lnTo>
                  <a:pt x="2525" y="2886"/>
                </a:lnTo>
                <a:cubicBezTo>
                  <a:pt x="2519" y="2974"/>
                  <a:pt x="2566" y="3004"/>
                  <a:pt x="2643" y="3004"/>
                </a:cubicBezTo>
                <a:cubicBezTo>
                  <a:pt x="2625" y="3051"/>
                  <a:pt x="2667" y="3069"/>
                  <a:pt x="2690" y="3099"/>
                </a:cubicBezTo>
                <a:cubicBezTo>
                  <a:pt x="2814" y="3235"/>
                  <a:pt x="2939" y="3365"/>
                  <a:pt x="3063" y="3501"/>
                </a:cubicBezTo>
                <a:cubicBezTo>
                  <a:pt x="3092" y="3536"/>
                  <a:pt x="3134" y="3560"/>
                  <a:pt x="3110" y="3637"/>
                </a:cubicBezTo>
                <a:cubicBezTo>
                  <a:pt x="2885" y="3625"/>
                  <a:pt x="2667" y="3583"/>
                  <a:pt x="2448" y="3530"/>
                </a:cubicBezTo>
                <a:cubicBezTo>
                  <a:pt x="2401" y="3518"/>
                  <a:pt x="2377" y="3477"/>
                  <a:pt x="2341" y="3442"/>
                </a:cubicBezTo>
                <a:cubicBezTo>
                  <a:pt x="2229" y="3300"/>
                  <a:pt x="2129" y="3146"/>
                  <a:pt x="2022" y="2998"/>
                </a:cubicBezTo>
                <a:cubicBezTo>
                  <a:pt x="1892" y="2815"/>
                  <a:pt x="1721" y="2697"/>
                  <a:pt x="1502" y="2649"/>
                </a:cubicBezTo>
                <a:cubicBezTo>
                  <a:pt x="1480" y="2644"/>
                  <a:pt x="1457" y="2642"/>
                  <a:pt x="1435" y="2642"/>
                </a:cubicBezTo>
                <a:cubicBezTo>
                  <a:pt x="1320" y="2642"/>
                  <a:pt x="1209" y="2702"/>
                  <a:pt x="1165" y="2791"/>
                </a:cubicBezTo>
                <a:cubicBezTo>
                  <a:pt x="1112" y="2904"/>
                  <a:pt x="1147" y="3022"/>
                  <a:pt x="1254" y="3122"/>
                </a:cubicBezTo>
                <a:cubicBezTo>
                  <a:pt x="1354" y="3223"/>
                  <a:pt x="1472" y="3300"/>
                  <a:pt x="1602" y="3341"/>
                </a:cubicBezTo>
                <a:cubicBezTo>
                  <a:pt x="1863" y="3418"/>
                  <a:pt x="2010" y="3607"/>
                  <a:pt x="2135" y="3826"/>
                </a:cubicBezTo>
                <a:cubicBezTo>
                  <a:pt x="2353" y="3962"/>
                  <a:pt x="2383" y="4204"/>
                  <a:pt x="2501" y="4417"/>
                </a:cubicBezTo>
                <a:cubicBezTo>
                  <a:pt x="2476" y="4421"/>
                  <a:pt x="2452" y="4423"/>
                  <a:pt x="2430" y="4423"/>
                </a:cubicBezTo>
                <a:cubicBezTo>
                  <a:pt x="2361" y="4423"/>
                  <a:pt x="2307" y="4404"/>
                  <a:pt x="2253" y="4382"/>
                </a:cubicBezTo>
                <a:cubicBezTo>
                  <a:pt x="2188" y="4376"/>
                  <a:pt x="2123" y="4370"/>
                  <a:pt x="2064" y="4364"/>
                </a:cubicBezTo>
                <a:cubicBezTo>
                  <a:pt x="2059" y="4364"/>
                  <a:pt x="2054" y="4365"/>
                  <a:pt x="2050" y="4365"/>
                </a:cubicBezTo>
                <a:cubicBezTo>
                  <a:pt x="2004" y="4365"/>
                  <a:pt x="1972" y="4338"/>
                  <a:pt x="1939" y="4311"/>
                </a:cubicBezTo>
                <a:cubicBezTo>
                  <a:pt x="1874" y="4287"/>
                  <a:pt x="1815" y="4263"/>
                  <a:pt x="1756" y="4246"/>
                </a:cubicBezTo>
                <a:cubicBezTo>
                  <a:pt x="1472" y="4157"/>
                  <a:pt x="1230" y="3985"/>
                  <a:pt x="976" y="3838"/>
                </a:cubicBezTo>
                <a:cubicBezTo>
                  <a:pt x="727" y="3696"/>
                  <a:pt x="603" y="3447"/>
                  <a:pt x="497" y="3187"/>
                </a:cubicBezTo>
                <a:cubicBezTo>
                  <a:pt x="414" y="3087"/>
                  <a:pt x="402" y="2963"/>
                  <a:pt x="396" y="2838"/>
                </a:cubicBezTo>
                <a:cubicBezTo>
                  <a:pt x="396" y="2596"/>
                  <a:pt x="485" y="2460"/>
                  <a:pt x="716" y="2389"/>
                </a:cubicBezTo>
                <a:cubicBezTo>
                  <a:pt x="820" y="2359"/>
                  <a:pt x="928" y="2341"/>
                  <a:pt x="1040" y="2341"/>
                </a:cubicBezTo>
                <a:cubicBezTo>
                  <a:pt x="1079" y="2341"/>
                  <a:pt x="1119" y="2343"/>
                  <a:pt x="1159" y="2348"/>
                </a:cubicBezTo>
                <a:cubicBezTo>
                  <a:pt x="1196" y="2343"/>
                  <a:pt x="1233" y="2341"/>
                  <a:pt x="1270" y="2341"/>
                </a:cubicBezTo>
                <a:close/>
                <a:moveTo>
                  <a:pt x="6478" y="2683"/>
                </a:moveTo>
                <a:cubicBezTo>
                  <a:pt x="6507" y="2683"/>
                  <a:pt x="6520" y="2718"/>
                  <a:pt x="6551" y="2797"/>
                </a:cubicBezTo>
                <a:cubicBezTo>
                  <a:pt x="6616" y="2980"/>
                  <a:pt x="6699" y="3158"/>
                  <a:pt x="6858" y="3288"/>
                </a:cubicBezTo>
                <a:cubicBezTo>
                  <a:pt x="6888" y="3306"/>
                  <a:pt x="6906" y="3335"/>
                  <a:pt x="6929" y="3359"/>
                </a:cubicBezTo>
                <a:cubicBezTo>
                  <a:pt x="6977" y="3406"/>
                  <a:pt x="6965" y="3453"/>
                  <a:pt x="6918" y="3489"/>
                </a:cubicBezTo>
                <a:cubicBezTo>
                  <a:pt x="6817" y="3572"/>
                  <a:pt x="6717" y="3660"/>
                  <a:pt x="6598" y="3719"/>
                </a:cubicBezTo>
                <a:cubicBezTo>
                  <a:pt x="5865" y="4104"/>
                  <a:pt x="5085" y="4358"/>
                  <a:pt x="4263" y="4476"/>
                </a:cubicBezTo>
                <a:cubicBezTo>
                  <a:pt x="4241" y="4485"/>
                  <a:pt x="4223" y="4490"/>
                  <a:pt x="4203" y="4490"/>
                </a:cubicBezTo>
                <a:cubicBezTo>
                  <a:pt x="4196" y="4490"/>
                  <a:pt x="4188" y="4490"/>
                  <a:pt x="4180" y="4488"/>
                </a:cubicBezTo>
                <a:lnTo>
                  <a:pt x="4103" y="4488"/>
                </a:lnTo>
                <a:cubicBezTo>
                  <a:pt x="3997" y="4488"/>
                  <a:pt x="3997" y="4405"/>
                  <a:pt x="3985" y="4334"/>
                </a:cubicBezTo>
                <a:cubicBezTo>
                  <a:pt x="3932" y="4216"/>
                  <a:pt x="3879" y="4098"/>
                  <a:pt x="3825" y="3980"/>
                </a:cubicBezTo>
                <a:cubicBezTo>
                  <a:pt x="3772" y="3926"/>
                  <a:pt x="3695" y="3867"/>
                  <a:pt x="3731" y="3790"/>
                </a:cubicBezTo>
                <a:cubicBezTo>
                  <a:pt x="3746" y="3758"/>
                  <a:pt x="3778" y="3750"/>
                  <a:pt x="3815" y="3750"/>
                </a:cubicBezTo>
                <a:cubicBezTo>
                  <a:pt x="3846" y="3750"/>
                  <a:pt x="3880" y="3756"/>
                  <a:pt x="3909" y="3756"/>
                </a:cubicBezTo>
                <a:cubicBezTo>
                  <a:pt x="3915" y="3756"/>
                  <a:pt x="3921" y="3755"/>
                  <a:pt x="3926" y="3755"/>
                </a:cubicBezTo>
                <a:cubicBezTo>
                  <a:pt x="3928" y="3753"/>
                  <a:pt x="3930" y="3752"/>
                  <a:pt x="3932" y="3752"/>
                </a:cubicBezTo>
                <a:cubicBezTo>
                  <a:pt x="3936" y="3752"/>
                  <a:pt x="3940" y="3755"/>
                  <a:pt x="3944" y="3755"/>
                </a:cubicBezTo>
                <a:cubicBezTo>
                  <a:pt x="4026" y="3737"/>
                  <a:pt x="4115" y="3719"/>
                  <a:pt x="4198" y="3702"/>
                </a:cubicBezTo>
                <a:cubicBezTo>
                  <a:pt x="4399" y="3660"/>
                  <a:pt x="4612" y="3648"/>
                  <a:pt x="4807" y="3560"/>
                </a:cubicBezTo>
                <a:cubicBezTo>
                  <a:pt x="5215" y="3377"/>
                  <a:pt x="5629" y="3193"/>
                  <a:pt x="6013" y="2957"/>
                </a:cubicBezTo>
                <a:cubicBezTo>
                  <a:pt x="6137" y="2880"/>
                  <a:pt x="6261" y="2809"/>
                  <a:pt x="6380" y="2732"/>
                </a:cubicBezTo>
                <a:cubicBezTo>
                  <a:pt x="6429" y="2700"/>
                  <a:pt x="6457" y="2683"/>
                  <a:pt x="6478" y="2683"/>
                </a:cubicBezTo>
                <a:close/>
                <a:moveTo>
                  <a:pt x="2566" y="3696"/>
                </a:moveTo>
                <a:cubicBezTo>
                  <a:pt x="2773" y="3714"/>
                  <a:pt x="2974" y="3737"/>
                  <a:pt x="3181" y="3767"/>
                </a:cubicBezTo>
                <a:cubicBezTo>
                  <a:pt x="3234" y="3773"/>
                  <a:pt x="3287" y="3784"/>
                  <a:pt x="3323" y="3832"/>
                </a:cubicBezTo>
                <a:cubicBezTo>
                  <a:pt x="3471" y="4021"/>
                  <a:pt x="3630" y="4198"/>
                  <a:pt x="3743" y="4411"/>
                </a:cubicBezTo>
                <a:cubicBezTo>
                  <a:pt x="3796" y="4500"/>
                  <a:pt x="3784" y="4523"/>
                  <a:pt x="3672" y="4523"/>
                </a:cubicBezTo>
                <a:cubicBezTo>
                  <a:pt x="3447" y="4518"/>
                  <a:pt x="3216" y="4500"/>
                  <a:pt x="2992" y="4494"/>
                </a:cubicBezTo>
                <a:cubicBezTo>
                  <a:pt x="2933" y="4488"/>
                  <a:pt x="2897" y="4464"/>
                  <a:pt x="2874" y="4405"/>
                </a:cubicBezTo>
                <a:cubicBezTo>
                  <a:pt x="2791" y="4169"/>
                  <a:pt x="2684" y="3938"/>
                  <a:pt x="2537" y="3731"/>
                </a:cubicBezTo>
                <a:cubicBezTo>
                  <a:pt x="2548" y="3719"/>
                  <a:pt x="2554" y="3708"/>
                  <a:pt x="2566" y="3696"/>
                </a:cubicBezTo>
                <a:close/>
                <a:moveTo>
                  <a:pt x="14111" y="4576"/>
                </a:moveTo>
                <a:cubicBezTo>
                  <a:pt x="14132" y="4576"/>
                  <a:pt x="14148" y="4580"/>
                  <a:pt x="14148" y="4606"/>
                </a:cubicBezTo>
                <a:cubicBezTo>
                  <a:pt x="14148" y="4644"/>
                  <a:pt x="14122" y="4648"/>
                  <a:pt x="14096" y="4648"/>
                </a:cubicBezTo>
                <a:cubicBezTo>
                  <a:pt x="14090" y="4648"/>
                  <a:pt x="14083" y="4648"/>
                  <a:pt x="14077" y="4648"/>
                </a:cubicBezTo>
                <a:cubicBezTo>
                  <a:pt x="14083" y="4624"/>
                  <a:pt x="14089" y="4600"/>
                  <a:pt x="14089" y="4577"/>
                </a:cubicBezTo>
                <a:cubicBezTo>
                  <a:pt x="14097" y="4577"/>
                  <a:pt x="14104" y="4576"/>
                  <a:pt x="14111" y="4576"/>
                </a:cubicBezTo>
                <a:close/>
                <a:moveTo>
                  <a:pt x="13149" y="4648"/>
                </a:moveTo>
                <a:cubicBezTo>
                  <a:pt x="13161" y="4648"/>
                  <a:pt x="13179" y="4659"/>
                  <a:pt x="13179" y="4665"/>
                </a:cubicBezTo>
                <a:cubicBezTo>
                  <a:pt x="13179" y="4689"/>
                  <a:pt x="13167" y="4695"/>
                  <a:pt x="13149" y="4695"/>
                </a:cubicBezTo>
                <a:cubicBezTo>
                  <a:pt x="13137" y="4689"/>
                  <a:pt x="13131" y="4677"/>
                  <a:pt x="13126" y="4665"/>
                </a:cubicBezTo>
                <a:cubicBezTo>
                  <a:pt x="13131" y="4659"/>
                  <a:pt x="13143" y="4648"/>
                  <a:pt x="13149" y="4648"/>
                </a:cubicBezTo>
                <a:close/>
                <a:moveTo>
                  <a:pt x="13903" y="4647"/>
                </a:moveTo>
                <a:cubicBezTo>
                  <a:pt x="13952" y="4647"/>
                  <a:pt x="13936" y="4696"/>
                  <a:pt x="13953" y="4725"/>
                </a:cubicBezTo>
                <a:cubicBezTo>
                  <a:pt x="13930" y="4725"/>
                  <a:pt x="13906" y="4730"/>
                  <a:pt x="13882" y="4730"/>
                </a:cubicBezTo>
                <a:cubicBezTo>
                  <a:pt x="13871" y="4725"/>
                  <a:pt x="13859" y="4719"/>
                  <a:pt x="13847" y="4719"/>
                </a:cubicBezTo>
                <a:cubicBezTo>
                  <a:pt x="13853" y="4689"/>
                  <a:pt x="13853" y="4654"/>
                  <a:pt x="13894" y="4648"/>
                </a:cubicBezTo>
                <a:cubicBezTo>
                  <a:pt x="13897" y="4647"/>
                  <a:pt x="13900" y="4647"/>
                  <a:pt x="13903" y="4647"/>
                </a:cubicBezTo>
                <a:close/>
                <a:moveTo>
                  <a:pt x="13764" y="4571"/>
                </a:moveTo>
                <a:cubicBezTo>
                  <a:pt x="13788" y="4612"/>
                  <a:pt x="13817" y="4654"/>
                  <a:pt x="13746" y="4689"/>
                </a:cubicBezTo>
                <a:cubicBezTo>
                  <a:pt x="13717" y="4707"/>
                  <a:pt x="13717" y="4730"/>
                  <a:pt x="13723" y="4766"/>
                </a:cubicBezTo>
                <a:cubicBezTo>
                  <a:pt x="13681" y="4772"/>
                  <a:pt x="13646" y="4772"/>
                  <a:pt x="13604" y="4772"/>
                </a:cubicBezTo>
                <a:cubicBezTo>
                  <a:pt x="13599" y="4689"/>
                  <a:pt x="13711" y="4665"/>
                  <a:pt x="13699" y="4583"/>
                </a:cubicBezTo>
                <a:cubicBezTo>
                  <a:pt x="13717" y="4583"/>
                  <a:pt x="13740" y="4577"/>
                  <a:pt x="13758" y="4571"/>
                </a:cubicBezTo>
                <a:close/>
                <a:moveTo>
                  <a:pt x="14061" y="4687"/>
                </a:moveTo>
                <a:cubicBezTo>
                  <a:pt x="14066" y="4687"/>
                  <a:pt x="14072" y="4688"/>
                  <a:pt x="14077" y="4689"/>
                </a:cubicBezTo>
                <a:cubicBezTo>
                  <a:pt x="14058" y="4761"/>
                  <a:pt x="14044" y="4789"/>
                  <a:pt x="14016" y="4789"/>
                </a:cubicBezTo>
                <a:cubicBezTo>
                  <a:pt x="14001" y="4789"/>
                  <a:pt x="13981" y="4781"/>
                  <a:pt x="13953" y="4766"/>
                </a:cubicBezTo>
                <a:cubicBezTo>
                  <a:pt x="13953" y="4754"/>
                  <a:pt x="13953" y="4736"/>
                  <a:pt x="13959" y="4725"/>
                </a:cubicBezTo>
                <a:cubicBezTo>
                  <a:pt x="13995" y="4719"/>
                  <a:pt x="14023" y="4687"/>
                  <a:pt x="14061" y="4687"/>
                </a:cubicBezTo>
                <a:close/>
                <a:moveTo>
                  <a:pt x="17370" y="4879"/>
                </a:moveTo>
                <a:cubicBezTo>
                  <a:pt x="17381" y="4879"/>
                  <a:pt x="17391" y="4885"/>
                  <a:pt x="17400" y="4902"/>
                </a:cubicBezTo>
                <a:cubicBezTo>
                  <a:pt x="17412" y="4926"/>
                  <a:pt x="17382" y="4943"/>
                  <a:pt x="17353" y="4949"/>
                </a:cubicBezTo>
                <a:cubicBezTo>
                  <a:pt x="17345" y="4955"/>
                  <a:pt x="17336" y="4957"/>
                  <a:pt x="17328" y="4957"/>
                </a:cubicBezTo>
                <a:cubicBezTo>
                  <a:pt x="17318" y="4957"/>
                  <a:pt x="17309" y="4953"/>
                  <a:pt x="17306" y="4943"/>
                </a:cubicBezTo>
                <a:cubicBezTo>
                  <a:pt x="17300" y="4937"/>
                  <a:pt x="17317" y="4920"/>
                  <a:pt x="17323" y="4908"/>
                </a:cubicBezTo>
                <a:cubicBezTo>
                  <a:pt x="17338" y="4894"/>
                  <a:pt x="17354" y="4879"/>
                  <a:pt x="17370" y="4879"/>
                </a:cubicBezTo>
                <a:close/>
                <a:moveTo>
                  <a:pt x="17384" y="4138"/>
                </a:moveTo>
                <a:cubicBezTo>
                  <a:pt x="17522" y="4138"/>
                  <a:pt x="17661" y="4144"/>
                  <a:pt x="17802" y="4157"/>
                </a:cubicBezTo>
                <a:cubicBezTo>
                  <a:pt x="17785" y="4246"/>
                  <a:pt x="17731" y="4299"/>
                  <a:pt x="17690" y="4352"/>
                </a:cubicBezTo>
                <a:cubicBezTo>
                  <a:pt x="17495" y="4624"/>
                  <a:pt x="17264" y="4855"/>
                  <a:pt x="17004" y="5073"/>
                </a:cubicBezTo>
                <a:cubicBezTo>
                  <a:pt x="16614" y="5399"/>
                  <a:pt x="16165" y="5594"/>
                  <a:pt x="15662" y="5659"/>
                </a:cubicBezTo>
                <a:cubicBezTo>
                  <a:pt x="15611" y="5666"/>
                  <a:pt x="15559" y="5670"/>
                  <a:pt x="15507" y="5670"/>
                </a:cubicBezTo>
                <a:cubicBezTo>
                  <a:pt x="15391" y="5670"/>
                  <a:pt x="15274" y="5650"/>
                  <a:pt x="15159" y="5605"/>
                </a:cubicBezTo>
                <a:cubicBezTo>
                  <a:pt x="14982" y="5535"/>
                  <a:pt x="14929" y="5404"/>
                  <a:pt x="15018" y="5233"/>
                </a:cubicBezTo>
                <a:cubicBezTo>
                  <a:pt x="15177" y="4920"/>
                  <a:pt x="15396" y="4659"/>
                  <a:pt x="15721" y="4506"/>
                </a:cubicBezTo>
                <a:cubicBezTo>
                  <a:pt x="16252" y="4252"/>
                  <a:pt x="16802" y="4138"/>
                  <a:pt x="17384" y="4138"/>
                </a:cubicBezTo>
                <a:close/>
                <a:moveTo>
                  <a:pt x="16194" y="5653"/>
                </a:moveTo>
                <a:cubicBezTo>
                  <a:pt x="16212" y="5659"/>
                  <a:pt x="16230" y="5665"/>
                  <a:pt x="16230" y="5688"/>
                </a:cubicBezTo>
                <a:cubicBezTo>
                  <a:pt x="16230" y="5718"/>
                  <a:pt x="16206" y="5730"/>
                  <a:pt x="16182" y="5730"/>
                </a:cubicBezTo>
                <a:cubicBezTo>
                  <a:pt x="16178" y="5730"/>
                  <a:pt x="16175" y="5731"/>
                  <a:pt x="16171" y="5731"/>
                </a:cubicBezTo>
                <a:cubicBezTo>
                  <a:pt x="16147" y="5731"/>
                  <a:pt x="16130" y="5714"/>
                  <a:pt x="16135" y="5688"/>
                </a:cubicBezTo>
                <a:cubicBezTo>
                  <a:pt x="16141" y="5665"/>
                  <a:pt x="16165" y="5653"/>
                  <a:pt x="16194" y="5653"/>
                </a:cubicBezTo>
                <a:close/>
                <a:moveTo>
                  <a:pt x="15174" y="5728"/>
                </a:moveTo>
                <a:cubicBezTo>
                  <a:pt x="15189" y="5728"/>
                  <a:pt x="15201" y="5740"/>
                  <a:pt x="15201" y="5759"/>
                </a:cubicBezTo>
                <a:cubicBezTo>
                  <a:pt x="15195" y="5789"/>
                  <a:pt x="15171" y="5801"/>
                  <a:pt x="15148" y="5801"/>
                </a:cubicBezTo>
                <a:cubicBezTo>
                  <a:pt x="15130" y="5801"/>
                  <a:pt x="15106" y="5789"/>
                  <a:pt x="15112" y="5771"/>
                </a:cubicBezTo>
                <a:cubicBezTo>
                  <a:pt x="15118" y="5741"/>
                  <a:pt x="15142" y="5730"/>
                  <a:pt x="15165" y="5730"/>
                </a:cubicBezTo>
                <a:cubicBezTo>
                  <a:pt x="15168" y="5729"/>
                  <a:pt x="15171" y="5728"/>
                  <a:pt x="15174" y="5728"/>
                </a:cubicBezTo>
                <a:close/>
                <a:moveTo>
                  <a:pt x="15420" y="5984"/>
                </a:moveTo>
                <a:cubicBezTo>
                  <a:pt x="15425" y="5996"/>
                  <a:pt x="15443" y="6002"/>
                  <a:pt x="15443" y="6007"/>
                </a:cubicBezTo>
                <a:cubicBezTo>
                  <a:pt x="15437" y="6031"/>
                  <a:pt x="15425" y="6043"/>
                  <a:pt x="15402" y="6043"/>
                </a:cubicBezTo>
                <a:cubicBezTo>
                  <a:pt x="15396" y="6043"/>
                  <a:pt x="15384" y="6025"/>
                  <a:pt x="15384" y="6019"/>
                </a:cubicBezTo>
                <a:cubicBezTo>
                  <a:pt x="15384" y="5996"/>
                  <a:pt x="15396" y="5984"/>
                  <a:pt x="15420" y="5984"/>
                </a:cubicBezTo>
                <a:close/>
                <a:moveTo>
                  <a:pt x="3104" y="4618"/>
                </a:moveTo>
                <a:cubicBezTo>
                  <a:pt x="3146" y="4618"/>
                  <a:pt x="3187" y="4621"/>
                  <a:pt x="3228" y="4624"/>
                </a:cubicBezTo>
                <a:cubicBezTo>
                  <a:pt x="3324" y="4628"/>
                  <a:pt x="3423" y="4642"/>
                  <a:pt x="3518" y="4642"/>
                </a:cubicBezTo>
                <a:cubicBezTo>
                  <a:pt x="3552" y="4642"/>
                  <a:pt x="3586" y="4641"/>
                  <a:pt x="3619" y="4636"/>
                </a:cubicBezTo>
                <a:cubicBezTo>
                  <a:pt x="3672" y="4629"/>
                  <a:pt x="3714" y="4625"/>
                  <a:pt x="3748" y="4625"/>
                </a:cubicBezTo>
                <a:cubicBezTo>
                  <a:pt x="3867" y="4625"/>
                  <a:pt x="3888" y="4678"/>
                  <a:pt x="3985" y="4866"/>
                </a:cubicBezTo>
                <a:cubicBezTo>
                  <a:pt x="4009" y="4914"/>
                  <a:pt x="4021" y="4961"/>
                  <a:pt x="4032" y="5014"/>
                </a:cubicBezTo>
                <a:cubicBezTo>
                  <a:pt x="4103" y="5339"/>
                  <a:pt x="4168" y="5665"/>
                  <a:pt x="4109" y="6002"/>
                </a:cubicBezTo>
                <a:cubicBezTo>
                  <a:pt x="4092" y="6138"/>
                  <a:pt x="4080" y="6274"/>
                  <a:pt x="4062" y="6410"/>
                </a:cubicBezTo>
                <a:cubicBezTo>
                  <a:pt x="3991" y="6888"/>
                  <a:pt x="3861" y="7356"/>
                  <a:pt x="3607" y="7775"/>
                </a:cubicBezTo>
                <a:cubicBezTo>
                  <a:pt x="3542" y="7894"/>
                  <a:pt x="3453" y="8000"/>
                  <a:pt x="3376" y="8112"/>
                </a:cubicBezTo>
                <a:cubicBezTo>
                  <a:pt x="3347" y="8157"/>
                  <a:pt x="3310" y="8180"/>
                  <a:pt x="3268" y="8180"/>
                </a:cubicBezTo>
                <a:cubicBezTo>
                  <a:pt x="3243" y="8180"/>
                  <a:pt x="3216" y="8171"/>
                  <a:pt x="3187" y="8154"/>
                </a:cubicBezTo>
                <a:cubicBezTo>
                  <a:pt x="3057" y="8077"/>
                  <a:pt x="2921" y="8024"/>
                  <a:pt x="2779" y="7970"/>
                </a:cubicBezTo>
                <a:cubicBezTo>
                  <a:pt x="2684" y="7935"/>
                  <a:pt x="2678" y="7876"/>
                  <a:pt x="2708" y="7787"/>
                </a:cubicBezTo>
                <a:cubicBezTo>
                  <a:pt x="2826" y="7415"/>
                  <a:pt x="2939" y="7036"/>
                  <a:pt x="3004" y="6652"/>
                </a:cubicBezTo>
                <a:cubicBezTo>
                  <a:pt x="3110" y="6025"/>
                  <a:pt x="3140" y="5404"/>
                  <a:pt x="2992" y="4784"/>
                </a:cubicBezTo>
                <a:cubicBezTo>
                  <a:pt x="2980" y="4736"/>
                  <a:pt x="2956" y="4683"/>
                  <a:pt x="2980" y="4630"/>
                </a:cubicBezTo>
                <a:cubicBezTo>
                  <a:pt x="3021" y="4621"/>
                  <a:pt x="3063" y="4618"/>
                  <a:pt x="3104" y="4618"/>
                </a:cubicBezTo>
                <a:close/>
                <a:moveTo>
                  <a:pt x="2643" y="8140"/>
                </a:moveTo>
                <a:cubicBezTo>
                  <a:pt x="2707" y="8140"/>
                  <a:pt x="2792" y="8193"/>
                  <a:pt x="2927" y="8290"/>
                </a:cubicBezTo>
                <a:cubicBezTo>
                  <a:pt x="2950" y="8307"/>
                  <a:pt x="2968" y="8325"/>
                  <a:pt x="2992" y="8337"/>
                </a:cubicBezTo>
                <a:cubicBezTo>
                  <a:pt x="3063" y="8384"/>
                  <a:pt x="3057" y="8437"/>
                  <a:pt x="3004" y="8503"/>
                </a:cubicBezTo>
                <a:cubicBezTo>
                  <a:pt x="2939" y="8591"/>
                  <a:pt x="2856" y="8668"/>
                  <a:pt x="2773" y="8739"/>
                </a:cubicBezTo>
                <a:cubicBezTo>
                  <a:pt x="2608" y="8875"/>
                  <a:pt x="2436" y="8993"/>
                  <a:pt x="2241" y="9082"/>
                </a:cubicBezTo>
                <a:cubicBezTo>
                  <a:pt x="2205" y="9029"/>
                  <a:pt x="2235" y="8993"/>
                  <a:pt x="2247" y="8958"/>
                </a:cubicBezTo>
                <a:cubicBezTo>
                  <a:pt x="2312" y="8786"/>
                  <a:pt x="2377" y="8615"/>
                  <a:pt x="2436" y="8443"/>
                </a:cubicBezTo>
                <a:cubicBezTo>
                  <a:pt x="2510" y="8234"/>
                  <a:pt x="2558" y="8140"/>
                  <a:pt x="2643" y="8140"/>
                </a:cubicBezTo>
                <a:close/>
                <a:moveTo>
                  <a:pt x="3814" y="9129"/>
                </a:moveTo>
                <a:cubicBezTo>
                  <a:pt x="3825" y="9135"/>
                  <a:pt x="3843" y="9141"/>
                  <a:pt x="3843" y="9147"/>
                </a:cubicBezTo>
                <a:cubicBezTo>
                  <a:pt x="3849" y="9159"/>
                  <a:pt x="3837" y="9177"/>
                  <a:pt x="3831" y="9182"/>
                </a:cubicBezTo>
                <a:cubicBezTo>
                  <a:pt x="3828" y="9183"/>
                  <a:pt x="3825" y="9184"/>
                  <a:pt x="3822" y="9184"/>
                </a:cubicBezTo>
                <a:cubicBezTo>
                  <a:pt x="3808" y="9184"/>
                  <a:pt x="3796" y="9172"/>
                  <a:pt x="3796" y="9153"/>
                </a:cubicBezTo>
                <a:cubicBezTo>
                  <a:pt x="3796" y="9147"/>
                  <a:pt x="3808" y="9141"/>
                  <a:pt x="3814" y="9129"/>
                </a:cubicBezTo>
                <a:close/>
                <a:moveTo>
                  <a:pt x="1799" y="8028"/>
                </a:moveTo>
                <a:cubicBezTo>
                  <a:pt x="1828" y="8028"/>
                  <a:pt x="1857" y="8028"/>
                  <a:pt x="1886" y="8030"/>
                </a:cubicBezTo>
                <a:cubicBezTo>
                  <a:pt x="1975" y="8030"/>
                  <a:pt x="2058" y="8030"/>
                  <a:pt x="2146" y="8041"/>
                </a:cubicBezTo>
                <a:cubicBezTo>
                  <a:pt x="2271" y="8053"/>
                  <a:pt x="2288" y="8077"/>
                  <a:pt x="2241" y="8183"/>
                </a:cubicBezTo>
                <a:cubicBezTo>
                  <a:pt x="2105" y="8497"/>
                  <a:pt x="1999" y="8822"/>
                  <a:pt x="1910" y="9147"/>
                </a:cubicBezTo>
                <a:cubicBezTo>
                  <a:pt x="1892" y="9224"/>
                  <a:pt x="1851" y="9259"/>
                  <a:pt x="1786" y="9283"/>
                </a:cubicBezTo>
                <a:cubicBezTo>
                  <a:pt x="1437" y="9419"/>
                  <a:pt x="1070" y="9490"/>
                  <a:pt x="704" y="9555"/>
                </a:cubicBezTo>
                <a:cubicBezTo>
                  <a:pt x="675" y="9559"/>
                  <a:pt x="645" y="9562"/>
                  <a:pt x="616" y="9562"/>
                </a:cubicBezTo>
                <a:cubicBezTo>
                  <a:pt x="561" y="9562"/>
                  <a:pt x="505" y="9552"/>
                  <a:pt x="455" y="9525"/>
                </a:cubicBezTo>
                <a:cubicBezTo>
                  <a:pt x="231" y="9413"/>
                  <a:pt x="154" y="9135"/>
                  <a:pt x="308" y="8899"/>
                </a:cubicBezTo>
                <a:cubicBezTo>
                  <a:pt x="659" y="8349"/>
                  <a:pt x="1140" y="8028"/>
                  <a:pt x="1799" y="8028"/>
                </a:cubicBezTo>
                <a:close/>
                <a:moveTo>
                  <a:pt x="4009" y="9756"/>
                </a:moveTo>
                <a:cubicBezTo>
                  <a:pt x="4025" y="9799"/>
                  <a:pt x="4026" y="9846"/>
                  <a:pt x="3983" y="9846"/>
                </a:cubicBezTo>
                <a:cubicBezTo>
                  <a:pt x="3978" y="9846"/>
                  <a:pt x="3973" y="9846"/>
                  <a:pt x="3967" y="9845"/>
                </a:cubicBezTo>
                <a:cubicBezTo>
                  <a:pt x="3920" y="9839"/>
                  <a:pt x="3938" y="9791"/>
                  <a:pt x="3950" y="9756"/>
                </a:cubicBezTo>
                <a:close/>
                <a:moveTo>
                  <a:pt x="1637" y="9864"/>
                </a:moveTo>
                <a:cubicBezTo>
                  <a:pt x="1641" y="9864"/>
                  <a:pt x="1641" y="9867"/>
                  <a:pt x="1638" y="9874"/>
                </a:cubicBezTo>
                <a:cubicBezTo>
                  <a:pt x="1632" y="9874"/>
                  <a:pt x="1632" y="9874"/>
                  <a:pt x="1626" y="9868"/>
                </a:cubicBezTo>
                <a:cubicBezTo>
                  <a:pt x="1631" y="9866"/>
                  <a:pt x="1635" y="9864"/>
                  <a:pt x="1637" y="9864"/>
                </a:cubicBezTo>
                <a:close/>
                <a:moveTo>
                  <a:pt x="4063" y="9880"/>
                </a:moveTo>
                <a:cubicBezTo>
                  <a:pt x="4074" y="9880"/>
                  <a:pt x="4084" y="9886"/>
                  <a:pt x="4092" y="9898"/>
                </a:cubicBezTo>
                <a:cubicBezTo>
                  <a:pt x="4103" y="9927"/>
                  <a:pt x="4109" y="9963"/>
                  <a:pt x="4086" y="9987"/>
                </a:cubicBezTo>
                <a:cubicBezTo>
                  <a:pt x="4078" y="9994"/>
                  <a:pt x="4070" y="9998"/>
                  <a:pt x="4062" y="9998"/>
                </a:cubicBezTo>
                <a:cubicBezTo>
                  <a:pt x="4047" y="9998"/>
                  <a:pt x="4034" y="9985"/>
                  <a:pt x="4026" y="9969"/>
                </a:cubicBezTo>
                <a:cubicBezTo>
                  <a:pt x="4009" y="9939"/>
                  <a:pt x="4015" y="9910"/>
                  <a:pt x="4044" y="9886"/>
                </a:cubicBezTo>
                <a:cubicBezTo>
                  <a:pt x="4050" y="9882"/>
                  <a:pt x="4057" y="9880"/>
                  <a:pt x="4063" y="9880"/>
                </a:cubicBezTo>
                <a:close/>
                <a:moveTo>
                  <a:pt x="3991" y="10063"/>
                </a:moveTo>
                <a:cubicBezTo>
                  <a:pt x="3997" y="10063"/>
                  <a:pt x="4015" y="10069"/>
                  <a:pt x="4015" y="10075"/>
                </a:cubicBezTo>
                <a:cubicBezTo>
                  <a:pt x="4015" y="10093"/>
                  <a:pt x="4015" y="10111"/>
                  <a:pt x="4009" y="10122"/>
                </a:cubicBezTo>
                <a:cubicBezTo>
                  <a:pt x="4003" y="10134"/>
                  <a:pt x="3991" y="10140"/>
                  <a:pt x="3985" y="10146"/>
                </a:cubicBezTo>
                <a:cubicBezTo>
                  <a:pt x="3985" y="10134"/>
                  <a:pt x="3985" y="10122"/>
                  <a:pt x="3985" y="10117"/>
                </a:cubicBezTo>
                <a:cubicBezTo>
                  <a:pt x="3985" y="10099"/>
                  <a:pt x="3991" y="10081"/>
                  <a:pt x="3991" y="10063"/>
                </a:cubicBezTo>
                <a:close/>
                <a:moveTo>
                  <a:pt x="4044" y="10359"/>
                </a:moveTo>
                <a:cubicBezTo>
                  <a:pt x="4068" y="10359"/>
                  <a:pt x="4074" y="10377"/>
                  <a:pt x="4080" y="10394"/>
                </a:cubicBezTo>
                <a:cubicBezTo>
                  <a:pt x="4075" y="10413"/>
                  <a:pt x="4064" y="10420"/>
                  <a:pt x="4051" y="10420"/>
                </a:cubicBezTo>
                <a:cubicBezTo>
                  <a:pt x="4047" y="10420"/>
                  <a:pt x="4042" y="10419"/>
                  <a:pt x="4038" y="10418"/>
                </a:cubicBezTo>
                <a:cubicBezTo>
                  <a:pt x="4032" y="10418"/>
                  <a:pt x="4026" y="10400"/>
                  <a:pt x="4026" y="10389"/>
                </a:cubicBezTo>
                <a:cubicBezTo>
                  <a:pt x="4026" y="10377"/>
                  <a:pt x="4038" y="10365"/>
                  <a:pt x="4044" y="10359"/>
                </a:cubicBezTo>
                <a:close/>
                <a:moveTo>
                  <a:pt x="4011" y="10665"/>
                </a:moveTo>
                <a:cubicBezTo>
                  <a:pt x="4024" y="10665"/>
                  <a:pt x="4033" y="10676"/>
                  <a:pt x="4038" y="10696"/>
                </a:cubicBezTo>
                <a:cubicBezTo>
                  <a:pt x="4038" y="10714"/>
                  <a:pt x="4026" y="10726"/>
                  <a:pt x="4009" y="10726"/>
                </a:cubicBezTo>
                <a:cubicBezTo>
                  <a:pt x="3997" y="10726"/>
                  <a:pt x="3979" y="10714"/>
                  <a:pt x="3979" y="10708"/>
                </a:cubicBezTo>
                <a:cubicBezTo>
                  <a:pt x="3985" y="10696"/>
                  <a:pt x="3991" y="10672"/>
                  <a:pt x="4003" y="10666"/>
                </a:cubicBezTo>
                <a:cubicBezTo>
                  <a:pt x="4006" y="10665"/>
                  <a:pt x="4009" y="10665"/>
                  <a:pt x="4011" y="10665"/>
                </a:cubicBezTo>
                <a:close/>
                <a:moveTo>
                  <a:pt x="6046" y="11494"/>
                </a:moveTo>
                <a:cubicBezTo>
                  <a:pt x="6052" y="11494"/>
                  <a:pt x="6059" y="11496"/>
                  <a:pt x="6066" y="11500"/>
                </a:cubicBezTo>
                <a:cubicBezTo>
                  <a:pt x="6084" y="11512"/>
                  <a:pt x="6090" y="11536"/>
                  <a:pt x="6102" y="11559"/>
                </a:cubicBezTo>
                <a:cubicBezTo>
                  <a:pt x="6084" y="11559"/>
                  <a:pt x="6066" y="11559"/>
                  <a:pt x="6048" y="11565"/>
                </a:cubicBezTo>
                <a:cubicBezTo>
                  <a:pt x="6031" y="11565"/>
                  <a:pt x="6007" y="11559"/>
                  <a:pt x="6013" y="11536"/>
                </a:cubicBezTo>
                <a:cubicBezTo>
                  <a:pt x="6013" y="11513"/>
                  <a:pt x="6027" y="11494"/>
                  <a:pt x="6046" y="11494"/>
                </a:cubicBezTo>
                <a:close/>
                <a:moveTo>
                  <a:pt x="6108" y="11559"/>
                </a:moveTo>
                <a:lnTo>
                  <a:pt x="6108" y="11559"/>
                </a:lnTo>
                <a:cubicBezTo>
                  <a:pt x="6125" y="11565"/>
                  <a:pt x="6143" y="11565"/>
                  <a:pt x="6161" y="11565"/>
                </a:cubicBezTo>
                <a:cubicBezTo>
                  <a:pt x="6179" y="11565"/>
                  <a:pt x="6202" y="11565"/>
                  <a:pt x="6202" y="11595"/>
                </a:cubicBezTo>
                <a:cubicBezTo>
                  <a:pt x="6202" y="11606"/>
                  <a:pt x="6190" y="11618"/>
                  <a:pt x="6184" y="11624"/>
                </a:cubicBezTo>
                <a:cubicBezTo>
                  <a:pt x="6177" y="11628"/>
                  <a:pt x="6169" y="11630"/>
                  <a:pt x="6163" y="11630"/>
                </a:cubicBezTo>
                <a:cubicBezTo>
                  <a:pt x="6150" y="11630"/>
                  <a:pt x="6139" y="11622"/>
                  <a:pt x="6131" y="11606"/>
                </a:cubicBezTo>
                <a:cubicBezTo>
                  <a:pt x="6125" y="11595"/>
                  <a:pt x="6114" y="11577"/>
                  <a:pt x="6108" y="11559"/>
                </a:cubicBezTo>
                <a:close/>
                <a:moveTo>
                  <a:pt x="6415" y="11891"/>
                </a:moveTo>
                <a:cubicBezTo>
                  <a:pt x="6428" y="11891"/>
                  <a:pt x="6436" y="11901"/>
                  <a:pt x="6445" y="11914"/>
                </a:cubicBezTo>
                <a:cubicBezTo>
                  <a:pt x="6451" y="11932"/>
                  <a:pt x="6451" y="11938"/>
                  <a:pt x="6433" y="11943"/>
                </a:cubicBezTo>
                <a:cubicBezTo>
                  <a:pt x="6427" y="11948"/>
                  <a:pt x="6420" y="11950"/>
                  <a:pt x="6414" y="11950"/>
                </a:cubicBezTo>
                <a:cubicBezTo>
                  <a:pt x="6403" y="11950"/>
                  <a:pt x="6393" y="11943"/>
                  <a:pt x="6385" y="11932"/>
                </a:cubicBezTo>
                <a:cubicBezTo>
                  <a:pt x="6391" y="11920"/>
                  <a:pt x="6391" y="11902"/>
                  <a:pt x="6397" y="11896"/>
                </a:cubicBezTo>
                <a:cubicBezTo>
                  <a:pt x="6404" y="11893"/>
                  <a:pt x="6410" y="11891"/>
                  <a:pt x="6415" y="11891"/>
                </a:cubicBezTo>
                <a:close/>
                <a:moveTo>
                  <a:pt x="6504" y="12038"/>
                </a:moveTo>
                <a:cubicBezTo>
                  <a:pt x="6527" y="12050"/>
                  <a:pt x="6533" y="12062"/>
                  <a:pt x="6527" y="12085"/>
                </a:cubicBezTo>
                <a:cubicBezTo>
                  <a:pt x="6524" y="12097"/>
                  <a:pt x="6518" y="12101"/>
                  <a:pt x="6509" y="12101"/>
                </a:cubicBezTo>
                <a:cubicBezTo>
                  <a:pt x="6504" y="12101"/>
                  <a:pt x="6498" y="12099"/>
                  <a:pt x="6492" y="12097"/>
                </a:cubicBezTo>
                <a:cubicBezTo>
                  <a:pt x="6474" y="12085"/>
                  <a:pt x="6462" y="12074"/>
                  <a:pt x="6474" y="12050"/>
                </a:cubicBezTo>
                <a:cubicBezTo>
                  <a:pt x="6474" y="12044"/>
                  <a:pt x="6492" y="12044"/>
                  <a:pt x="6504" y="12038"/>
                </a:cubicBezTo>
                <a:close/>
                <a:moveTo>
                  <a:pt x="6563" y="12204"/>
                </a:moveTo>
                <a:cubicBezTo>
                  <a:pt x="6581" y="12204"/>
                  <a:pt x="6592" y="12215"/>
                  <a:pt x="6592" y="12239"/>
                </a:cubicBezTo>
                <a:cubicBezTo>
                  <a:pt x="6587" y="12245"/>
                  <a:pt x="6575" y="12257"/>
                  <a:pt x="6569" y="12257"/>
                </a:cubicBezTo>
                <a:cubicBezTo>
                  <a:pt x="6566" y="12258"/>
                  <a:pt x="6563" y="12258"/>
                  <a:pt x="6560" y="12258"/>
                </a:cubicBezTo>
                <a:cubicBezTo>
                  <a:pt x="6542" y="12258"/>
                  <a:pt x="6534" y="12243"/>
                  <a:pt x="6539" y="12227"/>
                </a:cubicBezTo>
                <a:cubicBezTo>
                  <a:pt x="6539" y="12215"/>
                  <a:pt x="6551" y="12204"/>
                  <a:pt x="6563" y="12204"/>
                </a:cubicBezTo>
                <a:close/>
                <a:moveTo>
                  <a:pt x="6646" y="12635"/>
                </a:moveTo>
                <a:cubicBezTo>
                  <a:pt x="6652" y="12635"/>
                  <a:pt x="6669" y="12641"/>
                  <a:pt x="6675" y="12647"/>
                </a:cubicBezTo>
                <a:cubicBezTo>
                  <a:pt x="6687" y="12665"/>
                  <a:pt x="6681" y="12683"/>
                  <a:pt x="6657" y="12688"/>
                </a:cubicBezTo>
                <a:cubicBezTo>
                  <a:pt x="6646" y="12688"/>
                  <a:pt x="6640" y="12677"/>
                  <a:pt x="6628" y="12671"/>
                </a:cubicBezTo>
                <a:cubicBezTo>
                  <a:pt x="6634" y="12659"/>
                  <a:pt x="6634" y="12641"/>
                  <a:pt x="6646" y="12635"/>
                </a:cubicBezTo>
                <a:close/>
                <a:moveTo>
                  <a:pt x="3435" y="12712"/>
                </a:moveTo>
                <a:cubicBezTo>
                  <a:pt x="3447" y="12712"/>
                  <a:pt x="3459" y="12718"/>
                  <a:pt x="3465" y="12730"/>
                </a:cubicBezTo>
                <a:cubicBezTo>
                  <a:pt x="3471" y="12753"/>
                  <a:pt x="3465" y="12777"/>
                  <a:pt x="3441" y="12795"/>
                </a:cubicBezTo>
                <a:cubicBezTo>
                  <a:pt x="3429" y="12807"/>
                  <a:pt x="3412" y="12813"/>
                  <a:pt x="3394" y="12819"/>
                </a:cubicBezTo>
                <a:cubicBezTo>
                  <a:pt x="3394" y="12801"/>
                  <a:pt x="3394" y="12783"/>
                  <a:pt x="3394" y="12765"/>
                </a:cubicBezTo>
                <a:cubicBezTo>
                  <a:pt x="3400" y="12742"/>
                  <a:pt x="3400" y="12712"/>
                  <a:pt x="3435" y="12712"/>
                </a:cubicBezTo>
                <a:close/>
                <a:moveTo>
                  <a:pt x="3267" y="13071"/>
                </a:moveTo>
                <a:cubicBezTo>
                  <a:pt x="3282" y="13071"/>
                  <a:pt x="3294" y="13082"/>
                  <a:pt x="3299" y="13096"/>
                </a:cubicBezTo>
                <a:cubicBezTo>
                  <a:pt x="3305" y="13138"/>
                  <a:pt x="3282" y="13156"/>
                  <a:pt x="3258" y="13167"/>
                </a:cubicBezTo>
                <a:cubicBezTo>
                  <a:pt x="3253" y="13168"/>
                  <a:pt x="3248" y="13169"/>
                  <a:pt x="3244" y="13169"/>
                </a:cubicBezTo>
                <a:cubicBezTo>
                  <a:pt x="3223" y="13169"/>
                  <a:pt x="3210" y="13157"/>
                  <a:pt x="3205" y="13138"/>
                </a:cubicBezTo>
                <a:cubicBezTo>
                  <a:pt x="3193" y="13096"/>
                  <a:pt x="3228" y="13085"/>
                  <a:pt x="3258" y="13073"/>
                </a:cubicBezTo>
                <a:cubicBezTo>
                  <a:pt x="3261" y="13072"/>
                  <a:pt x="3264" y="13071"/>
                  <a:pt x="3267" y="13071"/>
                </a:cubicBezTo>
                <a:close/>
                <a:moveTo>
                  <a:pt x="3143" y="13261"/>
                </a:moveTo>
                <a:cubicBezTo>
                  <a:pt x="3146" y="13261"/>
                  <a:pt x="3148" y="13261"/>
                  <a:pt x="3151" y="13262"/>
                </a:cubicBezTo>
                <a:cubicBezTo>
                  <a:pt x="3175" y="13262"/>
                  <a:pt x="3187" y="13274"/>
                  <a:pt x="3187" y="13297"/>
                </a:cubicBezTo>
                <a:cubicBezTo>
                  <a:pt x="3187" y="13321"/>
                  <a:pt x="3187" y="13345"/>
                  <a:pt x="3151" y="13345"/>
                </a:cubicBezTo>
                <a:cubicBezTo>
                  <a:pt x="3134" y="13345"/>
                  <a:pt x="3122" y="13327"/>
                  <a:pt x="3122" y="13309"/>
                </a:cubicBezTo>
                <a:cubicBezTo>
                  <a:pt x="3122" y="13288"/>
                  <a:pt x="3117" y="13261"/>
                  <a:pt x="3143" y="13261"/>
                </a:cubicBezTo>
                <a:close/>
                <a:moveTo>
                  <a:pt x="3246" y="8591"/>
                </a:moveTo>
                <a:cubicBezTo>
                  <a:pt x="3358" y="8727"/>
                  <a:pt x="3465" y="8851"/>
                  <a:pt x="3542" y="9005"/>
                </a:cubicBezTo>
                <a:cubicBezTo>
                  <a:pt x="3737" y="9407"/>
                  <a:pt x="3808" y="9839"/>
                  <a:pt x="3796" y="10276"/>
                </a:cubicBezTo>
                <a:cubicBezTo>
                  <a:pt x="3790" y="10436"/>
                  <a:pt x="3796" y="10601"/>
                  <a:pt x="3772" y="10761"/>
                </a:cubicBezTo>
                <a:cubicBezTo>
                  <a:pt x="3719" y="11145"/>
                  <a:pt x="3589" y="11512"/>
                  <a:pt x="3483" y="11878"/>
                </a:cubicBezTo>
                <a:cubicBezTo>
                  <a:pt x="3282" y="12576"/>
                  <a:pt x="3010" y="13250"/>
                  <a:pt x="2749" y="13924"/>
                </a:cubicBezTo>
                <a:cubicBezTo>
                  <a:pt x="2678" y="14113"/>
                  <a:pt x="2619" y="14308"/>
                  <a:pt x="2519" y="14492"/>
                </a:cubicBezTo>
                <a:cubicBezTo>
                  <a:pt x="2495" y="14480"/>
                  <a:pt x="2472" y="14468"/>
                  <a:pt x="2454" y="14450"/>
                </a:cubicBezTo>
                <a:cubicBezTo>
                  <a:pt x="2010" y="14060"/>
                  <a:pt x="1673" y="13611"/>
                  <a:pt x="1549" y="13025"/>
                </a:cubicBezTo>
                <a:cubicBezTo>
                  <a:pt x="1437" y="12523"/>
                  <a:pt x="1390" y="12020"/>
                  <a:pt x="1413" y="11512"/>
                </a:cubicBezTo>
                <a:cubicBezTo>
                  <a:pt x="1425" y="11163"/>
                  <a:pt x="1520" y="10826"/>
                  <a:pt x="1632" y="10501"/>
                </a:cubicBezTo>
                <a:cubicBezTo>
                  <a:pt x="1691" y="10223"/>
                  <a:pt x="1827" y="9981"/>
                  <a:pt x="1939" y="9732"/>
                </a:cubicBezTo>
                <a:cubicBezTo>
                  <a:pt x="1957" y="9703"/>
                  <a:pt x="1981" y="9673"/>
                  <a:pt x="2004" y="9655"/>
                </a:cubicBezTo>
                <a:cubicBezTo>
                  <a:pt x="2205" y="9514"/>
                  <a:pt x="2406" y="9378"/>
                  <a:pt x="2608" y="9236"/>
                </a:cubicBezTo>
                <a:cubicBezTo>
                  <a:pt x="2619" y="9171"/>
                  <a:pt x="2690" y="9165"/>
                  <a:pt x="2726" y="9123"/>
                </a:cubicBezTo>
                <a:cubicBezTo>
                  <a:pt x="2809" y="9023"/>
                  <a:pt x="2891" y="8928"/>
                  <a:pt x="3004" y="8863"/>
                </a:cubicBezTo>
                <a:cubicBezTo>
                  <a:pt x="3116" y="8804"/>
                  <a:pt x="3128" y="8650"/>
                  <a:pt x="3246" y="8591"/>
                </a:cubicBezTo>
                <a:close/>
                <a:moveTo>
                  <a:pt x="4411" y="17259"/>
                </a:moveTo>
                <a:cubicBezTo>
                  <a:pt x="4434" y="17271"/>
                  <a:pt x="4446" y="17288"/>
                  <a:pt x="4434" y="17306"/>
                </a:cubicBezTo>
                <a:cubicBezTo>
                  <a:pt x="4418" y="17333"/>
                  <a:pt x="4392" y="17360"/>
                  <a:pt x="4356" y="17360"/>
                </a:cubicBezTo>
                <a:cubicBezTo>
                  <a:pt x="4353" y="17360"/>
                  <a:pt x="4349" y="17360"/>
                  <a:pt x="4346" y="17359"/>
                </a:cubicBezTo>
                <a:cubicBezTo>
                  <a:pt x="4322" y="17359"/>
                  <a:pt x="4310" y="17336"/>
                  <a:pt x="4322" y="17318"/>
                </a:cubicBezTo>
                <a:cubicBezTo>
                  <a:pt x="4346" y="17288"/>
                  <a:pt x="4369" y="17259"/>
                  <a:pt x="4411" y="17259"/>
                </a:cubicBezTo>
                <a:close/>
                <a:moveTo>
                  <a:pt x="4232" y="17409"/>
                </a:moveTo>
                <a:cubicBezTo>
                  <a:pt x="4238" y="17409"/>
                  <a:pt x="4245" y="17412"/>
                  <a:pt x="4251" y="17418"/>
                </a:cubicBezTo>
                <a:cubicBezTo>
                  <a:pt x="4263" y="17436"/>
                  <a:pt x="4245" y="17454"/>
                  <a:pt x="4233" y="17466"/>
                </a:cubicBezTo>
                <a:cubicBezTo>
                  <a:pt x="4222" y="17477"/>
                  <a:pt x="4208" y="17489"/>
                  <a:pt x="4194" y="17489"/>
                </a:cubicBezTo>
                <a:cubicBezTo>
                  <a:pt x="4187" y="17489"/>
                  <a:pt x="4180" y="17486"/>
                  <a:pt x="4174" y="17477"/>
                </a:cubicBezTo>
                <a:cubicBezTo>
                  <a:pt x="4151" y="17454"/>
                  <a:pt x="4186" y="17436"/>
                  <a:pt x="4204" y="17424"/>
                </a:cubicBezTo>
                <a:cubicBezTo>
                  <a:pt x="4211" y="17417"/>
                  <a:pt x="4221" y="17409"/>
                  <a:pt x="4232" y="17409"/>
                </a:cubicBezTo>
                <a:close/>
                <a:moveTo>
                  <a:pt x="4927" y="17124"/>
                </a:moveTo>
                <a:cubicBezTo>
                  <a:pt x="4999" y="17124"/>
                  <a:pt x="5066" y="17146"/>
                  <a:pt x="5108" y="17194"/>
                </a:cubicBezTo>
                <a:cubicBezTo>
                  <a:pt x="5215" y="17312"/>
                  <a:pt x="5315" y="17448"/>
                  <a:pt x="5345" y="17613"/>
                </a:cubicBezTo>
                <a:cubicBezTo>
                  <a:pt x="5422" y="17998"/>
                  <a:pt x="5440" y="18376"/>
                  <a:pt x="5268" y="18749"/>
                </a:cubicBezTo>
                <a:cubicBezTo>
                  <a:pt x="5274" y="18790"/>
                  <a:pt x="5274" y="18831"/>
                  <a:pt x="5239" y="18867"/>
                </a:cubicBezTo>
                <a:cubicBezTo>
                  <a:pt x="5239" y="18896"/>
                  <a:pt x="5233" y="18926"/>
                  <a:pt x="5203" y="18944"/>
                </a:cubicBezTo>
                <a:cubicBezTo>
                  <a:pt x="5203" y="18979"/>
                  <a:pt x="5203" y="19015"/>
                  <a:pt x="5191" y="19038"/>
                </a:cubicBezTo>
                <a:cubicBezTo>
                  <a:pt x="5061" y="19340"/>
                  <a:pt x="4878" y="19600"/>
                  <a:pt x="4641" y="19819"/>
                </a:cubicBezTo>
                <a:cubicBezTo>
                  <a:pt x="4570" y="19878"/>
                  <a:pt x="4499" y="19931"/>
                  <a:pt x="4381" y="19955"/>
                </a:cubicBezTo>
                <a:cubicBezTo>
                  <a:pt x="4275" y="19635"/>
                  <a:pt x="4245" y="19310"/>
                  <a:pt x="4245" y="18979"/>
                </a:cubicBezTo>
                <a:cubicBezTo>
                  <a:pt x="4216" y="18890"/>
                  <a:pt x="4251" y="18808"/>
                  <a:pt x="4251" y="18725"/>
                </a:cubicBezTo>
                <a:cubicBezTo>
                  <a:pt x="4257" y="18293"/>
                  <a:pt x="4346" y="17885"/>
                  <a:pt x="4494" y="17483"/>
                </a:cubicBezTo>
                <a:cubicBezTo>
                  <a:pt x="4529" y="17389"/>
                  <a:pt x="4576" y="17306"/>
                  <a:pt x="4647" y="17235"/>
                </a:cubicBezTo>
                <a:cubicBezTo>
                  <a:pt x="4722" y="17164"/>
                  <a:pt x="4830" y="17124"/>
                  <a:pt x="4927" y="17124"/>
                </a:cubicBezTo>
                <a:close/>
                <a:moveTo>
                  <a:pt x="3695" y="22130"/>
                </a:moveTo>
                <a:cubicBezTo>
                  <a:pt x="3719" y="22130"/>
                  <a:pt x="3725" y="22148"/>
                  <a:pt x="3731" y="22166"/>
                </a:cubicBezTo>
                <a:cubicBezTo>
                  <a:pt x="3737" y="22178"/>
                  <a:pt x="3743" y="22190"/>
                  <a:pt x="3743" y="22201"/>
                </a:cubicBezTo>
                <a:cubicBezTo>
                  <a:pt x="3731" y="22195"/>
                  <a:pt x="3719" y="22195"/>
                  <a:pt x="3707" y="22195"/>
                </a:cubicBezTo>
                <a:cubicBezTo>
                  <a:pt x="3689" y="22190"/>
                  <a:pt x="3672" y="22184"/>
                  <a:pt x="3672" y="22160"/>
                </a:cubicBezTo>
                <a:cubicBezTo>
                  <a:pt x="3678" y="22148"/>
                  <a:pt x="3684" y="22136"/>
                  <a:pt x="3695" y="22130"/>
                </a:cubicBezTo>
                <a:close/>
                <a:moveTo>
                  <a:pt x="3875" y="22578"/>
                </a:moveTo>
                <a:cubicBezTo>
                  <a:pt x="3880" y="22578"/>
                  <a:pt x="3885" y="22580"/>
                  <a:pt x="3890" y="22586"/>
                </a:cubicBezTo>
                <a:cubicBezTo>
                  <a:pt x="3908" y="22603"/>
                  <a:pt x="3896" y="22627"/>
                  <a:pt x="3873" y="22639"/>
                </a:cubicBezTo>
                <a:cubicBezTo>
                  <a:pt x="3861" y="22668"/>
                  <a:pt x="3837" y="22686"/>
                  <a:pt x="3808" y="22704"/>
                </a:cubicBezTo>
                <a:cubicBezTo>
                  <a:pt x="3796" y="22710"/>
                  <a:pt x="3784" y="22722"/>
                  <a:pt x="3766" y="22734"/>
                </a:cubicBezTo>
                <a:cubicBezTo>
                  <a:pt x="3757" y="22740"/>
                  <a:pt x="3747" y="22745"/>
                  <a:pt x="3738" y="22745"/>
                </a:cubicBezTo>
                <a:cubicBezTo>
                  <a:pt x="3731" y="22745"/>
                  <a:pt x="3724" y="22742"/>
                  <a:pt x="3719" y="22734"/>
                </a:cubicBezTo>
                <a:cubicBezTo>
                  <a:pt x="3713" y="22734"/>
                  <a:pt x="3731" y="22716"/>
                  <a:pt x="3743" y="22710"/>
                </a:cubicBezTo>
                <a:cubicBezTo>
                  <a:pt x="3749" y="22686"/>
                  <a:pt x="3760" y="22674"/>
                  <a:pt x="3778" y="22668"/>
                </a:cubicBezTo>
                <a:cubicBezTo>
                  <a:pt x="3790" y="22639"/>
                  <a:pt x="3814" y="22621"/>
                  <a:pt x="3837" y="22609"/>
                </a:cubicBezTo>
                <a:cubicBezTo>
                  <a:pt x="3851" y="22600"/>
                  <a:pt x="3861" y="22578"/>
                  <a:pt x="3875" y="22578"/>
                </a:cubicBezTo>
                <a:close/>
                <a:moveTo>
                  <a:pt x="7986" y="0"/>
                </a:moveTo>
                <a:cubicBezTo>
                  <a:pt x="7853" y="0"/>
                  <a:pt x="7726" y="43"/>
                  <a:pt x="7603" y="107"/>
                </a:cubicBezTo>
                <a:cubicBezTo>
                  <a:pt x="7568" y="142"/>
                  <a:pt x="7532" y="166"/>
                  <a:pt x="7485" y="184"/>
                </a:cubicBezTo>
                <a:cubicBezTo>
                  <a:pt x="7420" y="237"/>
                  <a:pt x="7355" y="284"/>
                  <a:pt x="7296" y="332"/>
                </a:cubicBezTo>
                <a:cubicBezTo>
                  <a:pt x="7225" y="397"/>
                  <a:pt x="7160" y="468"/>
                  <a:pt x="7095" y="533"/>
                </a:cubicBezTo>
                <a:cubicBezTo>
                  <a:pt x="7089" y="580"/>
                  <a:pt x="7065" y="621"/>
                  <a:pt x="7024" y="651"/>
                </a:cubicBezTo>
                <a:cubicBezTo>
                  <a:pt x="6853" y="870"/>
                  <a:pt x="6746" y="1130"/>
                  <a:pt x="6640" y="1390"/>
                </a:cubicBezTo>
                <a:cubicBezTo>
                  <a:pt x="6587" y="1532"/>
                  <a:pt x="6557" y="1691"/>
                  <a:pt x="6533" y="1839"/>
                </a:cubicBezTo>
                <a:cubicBezTo>
                  <a:pt x="6504" y="2005"/>
                  <a:pt x="6498" y="2164"/>
                  <a:pt x="6480" y="2330"/>
                </a:cubicBezTo>
                <a:cubicBezTo>
                  <a:pt x="6521" y="2448"/>
                  <a:pt x="6480" y="2531"/>
                  <a:pt x="6368" y="2602"/>
                </a:cubicBezTo>
                <a:cubicBezTo>
                  <a:pt x="5877" y="2939"/>
                  <a:pt x="5345" y="3199"/>
                  <a:pt x="4807" y="3442"/>
                </a:cubicBezTo>
                <a:cubicBezTo>
                  <a:pt x="4712" y="3486"/>
                  <a:pt x="4616" y="3537"/>
                  <a:pt x="4511" y="3537"/>
                </a:cubicBezTo>
                <a:cubicBezTo>
                  <a:pt x="4505" y="3537"/>
                  <a:pt x="4499" y="3536"/>
                  <a:pt x="4494" y="3536"/>
                </a:cubicBezTo>
                <a:cubicBezTo>
                  <a:pt x="4383" y="3553"/>
                  <a:pt x="4278" y="3590"/>
                  <a:pt x="4163" y="3590"/>
                </a:cubicBezTo>
                <a:cubicBezTo>
                  <a:pt x="4155" y="3590"/>
                  <a:pt x="4147" y="3590"/>
                  <a:pt x="4139" y="3589"/>
                </a:cubicBezTo>
                <a:cubicBezTo>
                  <a:pt x="4086" y="3616"/>
                  <a:pt x="4026" y="3629"/>
                  <a:pt x="3964" y="3629"/>
                </a:cubicBezTo>
                <a:cubicBezTo>
                  <a:pt x="3944" y="3629"/>
                  <a:pt x="3923" y="3628"/>
                  <a:pt x="3902" y="3625"/>
                </a:cubicBezTo>
                <a:lnTo>
                  <a:pt x="3825" y="3625"/>
                </a:lnTo>
                <a:cubicBezTo>
                  <a:pt x="3799" y="3638"/>
                  <a:pt x="3772" y="3645"/>
                  <a:pt x="3743" y="3645"/>
                </a:cubicBezTo>
                <a:cubicBezTo>
                  <a:pt x="3733" y="3645"/>
                  <a:pt x="3723" y="3644"/>
                  <a:pt x="3713" y="3643"/>
                </a:cubicBezTo>
                <a:cubicBezTo>
                  <a:pt x="3698" y="3648"/>
                  <a:pt x="3683" y="3651"/>
                  <a:pt x="3670" y="3651"/>
                </a:cubicBezTo>
                <a:cubicBezTo>
                  <a:pt x="3626" y="3651"/>
                  <a:pt x="3592" y="3624"/>
                  <a:pt x="3565" y="3583"/>
                </a:cubicBezTo>
                <a:cubicBezTo>
                  <a:pt x="3370" y="3323"/>
                  <a:pt x="3181" y="3069"/>
                  <a:pt x="2992" y="2809"/>
                </a:cubicBezTo>
                <a:cubicBezTo>
                  <a:pt x="2962" y="2785"/>
                  <a:pt x="2933" y="2768"/>
                  <a:pt x="2921" y="2732"/>
                </a:cubicBezTo>
                <a:cubicBezTo>
                  <a:pt x="2814" y="2649"/>
                  <a:pt x="2726" y="2555"/>
                  <a:pt x="2643" y="2448"/>
                </a:cubicBezTo>
                <a:cubicBezTo>
                  <a:pt x="2631" y="2436"/>
                  <a:pt x="2619" y="2425"/>
                  <a:pt x="2608" y="2413"/>
                </a:cubicBezTo>
                <a:cubicBezTo>
                  <a:pt x="2572" y="2395"/>
                  <a:pt x="2548" y="2371"/>
                  <a:pt x="2531" y="2336"/>
                </a:cubicBezTo>
                <a:cubicBezTo>
                  <a:pt x="2359" y="2271"/>
                  <a:pt x="2211" y="2164"/>
                  <a:pt x="2046" y="2088"/>
                </a:cubicBezTo>
                <a:cubicBezTo>
                  <a:pt x="1832" y="1993"/>
                  <a:pt x="1622" y="1944"/>
                  <a:pt x="1411" y="1944"/>
                </a:cubicBezTo>
                <a:cubicBezTo>
                  <a:pt x="1214" y="1944"/>
                  <a:pt x="1016" y="1987"/>
                  <a:pt x="816" y="2076"/>
                </a:cubicBezTo>
                <a:cubicBezTo>
                  <a:pt x="792" y="2082"/>
                  <a:pt x="769" y="2094"/>
                  <a:pt x="745" y="2105"/>
                </a:cubicBezTo>
                <a:cubicBezTo>
                  <a:pt x="603" y="2206"/>
                  <a:pt x="473" y="2312"/>
                  <a:pt x="367" y="2448"/>
                </a:cubicBezTo>
                <a:cubicBezTo>
                  <a:pt x="272" y="2732"/>
                  <a:pt x="243" y="3010"/>
                  <a:pt x="402" y="3282"/>
                </a:cubicBezTo>
                <a:cubicBezTo>
                  <a:pt x="455" y="3377"/>
                  <a:pt x="497" y="3483"/>
                  <a:pt x="544" y="3583"/>
                </a:cubicBezTo>
                <a:cubicBezTo>
                  <a:pt x="597" y="3648"/>
                  <a:pt x="645" y="3714"/>
                  <a:pt x="698" y="3779"/>
                </a:cubicBezTo>
                <a:cubicBezTo>
                  <a:pt x="727" y="3790"/>
                  <a:pt x="751" y="3814"/>
                  <a:pt x="769" y="3849"/>
                </a:cubicBezTo>
                <a:cubicBezTo>
                  <a:pt x="887" y="3920"/>
                  <a:pt x="999" y="3997"/>
                  <a:pt x="1118" y="4062"/>
                </a:cubicBezTo>
                <a:cubicBezTo>
                  <a:pt x="1466" y="4252"/>
                  <a:pt x="1821" y="4447"/>
                  <a:pt x="2229" y="4506"/>
                </a:cubicBezTo>
                <a:cubicBezTo>
                  <a:pt x="2590" y="4565"/>
                  <a:pt x="2590" y="4577"/>
                  <a:pt x="2678" y="4943"/>
                </a:cubicBezTo>
                <a:cubicBezTo>
                  <a:pt x="2684" y="4961"/>
                  <a:pt x="2678" y="4985"/>
                  <a:pt x="2684" y="5002"/>
                </a:cubicBezTo>
                <a:cubicBezTo>
                  <a:pt x="2749" y="5203"/>
                  <a:pt x="2791" y="5410"/>
                  <a:pt x="2767" y="5629"/>
                </a:cubicBezTo>
                <a:cubicBezTo>
                  <a:pt x="2797" y="5670"/>
                  <a:pt x="2797" y="5706"/>
                  <a:pt x="2767" y="5747"/>
                </a:cubicBezTo>
                <a:cubicBezTo>
                  <a:pt x="2773" y="5812"/>
                  <a:pt x="2773" y="5877"/>
                  <a:pt x="2749" y="5942"/>
                </a:cubicBezTo>
                <a:cubicBezTo>
                  <a:pt x="2761" y="5972"/>
                  <a:pt x="2755" y="6002"/>
                  <a:pt x="2738" y="6025"/>
                </a:cubicBezTo>
                <a:cubicBezTo>
                  <a:pt x="2726" y="6090"/>
                  <a:pt x="2720" y="6155"/>
                  <a:pt x="2714" y="6220"/>
                </a:cubicBezTo>
                <a:cubicBezTo>
                  <a:pt x="2720" y="6274"/>
                  <a:pt x="2732" y="6327"/>
                  <a:pt x="2690" y="6380"/>
                </a:cubicBezTo>
                <a:cubicBezTo>
                  <a:pt x="2684" y="6415"/>
                  <a:pt x="2678" y="6457"/>
                  <a:pt x="2673" y="6492"/>
                </a:cubicBezTo>
                <a:cubicBezTo>
                  <a:pt x="2684" y="6616"/>
                  <a:pt x="2649" y="6735"/>
                  <a:pt x="2613" y="6847"/>
                </a:cubicBezTo>
                <a:cubicBezTo>
                  <a:pt x="2608" y="7095"/>
                  <a:pt x="2507" y="7320"/>
                  <a:pt x="2448" y="7551"/>
                </a:cubicBezTo>
                <a:cubicBezTo>
                  <a:pt x="2448" y="7568"/>
                  <a:pt x="2448" y="7580"/>
                  <a:pt x="2442" y="7592"/>
                </a:cubicBezTo>
                <a:cubicBezTo>
                  <a:pt x="2373" y="7849"/>
                  <a:pt x="2361" y="7891"/>
                  <a:pt x="2173" y="7891"/>
                </a:cubicBezTo>
                <a:cubicBezTo>
                  <a:pt x="2136" y="7891"/>
                  <a:pt x="2092" y="7890"/>
                  <a:pt x="2040" y="7888"/>
                </a:cubicBezTo>
                <a:cubicBezTo>
                  <a:pt x="1985" y="7884"/>
                  <a:pt x="1930" y="7883"/>
                  <a:pt x="1875" y="7883"/>
                </a:cubicBezTo>
                <a:cubicBezTo>
                  <a:pt x="1428" y="7883"/>
                  <a:pt x="1010" y="7996"/>
                  <a:pt x="656" y="8301"/>
                </a:cubicBezTo>
                <a:cubicBezTo>
                  <a:pt x="633" y="8319"/>
                  <a:pt x="597" y="8331"/>
                  <a:pt x="574" y="8349"/>
                </a:cubicBezTo>
                <a:cubicBezTo>
                  <a:pt x="485" y="8449"/>
                  <a:pt x="402" y="8550"/>
                  <a:pt x="319" y="8650"/>
                </a:cubicBezTo>
                <a:cubicBezTo>
                  <a:pt x="302" y="8698"/>
                  <a:pt x="266" y="8733"/>
                  <a:pt x="231" y="8763"/>
                </a:cubicBezTo>
                <a:cubicBezTo>
                  <a:pt x="213" y="8792"/>
                  <a:pt x="195" y="8822"/>
                  <a:pt x="172" y="8851"/>
                </a:cubicBezTo>
                <a:cubicBezTo>
                  <a:pt x="160" y="8910"/>
                  <a:pt x="136" y="8964"/>
                  <a:pt x="95" y="9005"/>
                </a:cubicBezTo>
                <a:cubicBezTo>
                  <a:pt x="0" y="9206"/>
                  <a:pt x="59" y="9401"/>
                  <a:pt x="101" y="9596"/>
                </a:cubicBezTo>
                <a:cubicBezTo>
                  <a:pt x="172" y="9738"/>
                  <a:pt x="278" y="9856"/>
                  <a:pt x="408" y="9951"/>
                </a:cubicBezTo>
                <a:cubicBezTo>
                  <a:pt x="532" y="9957"/>
                  <a:pt x="639" y="10040"/>
                  <a:pt x="763" y="10052"/>
                </a:cubicBezTo>
                <a:cubicBezTo>
                  <a:pt x="783" y="10052"/>
                  <a:pt x="802" y="10053"/>
                  <a:pt x="822" y="10053"/>
                </a:cubicBezTo>
                <a:cubicBezTo>
                  <a:pt x="962" y="10053"/>
                  <a:pt x="1102" y="10034"/>
                  <a:pt x="1242" y="9992"/>
                </a:cubicBezTo>
                <a:cubicBezTo>
                  <a:pt x="1307" y="9971"/>
                  <a:pt x="1373" y="9939"/>
                  <a:pt x="1448" y="9939"/>
                </a:cubicBezTo>
                <a:cubicBezTo>
                  <a:pt x="1454" y="9939"/>
                  <a:pt x="1460" y="9939"/>
                  <a:pt x="1466" y="9939"/>
                </a:cubicBezTo>
                <a:cubicBezTo>
                  <a:pt x="1520" y="9916"/>
                  <a:pt x="1561" y="9874"/>
                  <a:pt x="1626" y="9874"/>
                </a:cubicBezTo>
                <a:cubicBezTo>
                  <a:pt x="1602" y="10075"/>
                  <a:pt x="1555" y="10270"/>
                  <a:pt x="1472" y="10459"/>
                </a:cubicBezTo>
                <a:cubicBezTo>
                  <a:pt x="1425" y="10643"/>
                  <a:pt x="1384" y="10826"/>
                  <a:pt x="1342" y="11009"/>
                </a:cubicBezTo>
                <a:cubicBezTo>
                  <a:pt x="1348" y="11039"/>
                  <a:pt x="1348" y="11068"/>
                  <a:pt x="1325" y="11092"/>
                </a:cubicBezTo>
                <a:cubicBezTo>
                  <a:pt x="1313" y="11133"/>
                  <a:pt x="1307" y="11169"/>
                  <a:pt x="1295" y="11204"/>
                </a:cubicBezTo>
                <a:cubicBezTo>
                  <a:pt x="1277" y="11536"/>
                  <a:pt x="1289" y="11867"/>
                  <a:pt x="1301" y="12204"/>
                </a:cubicBezTo>
                <a:cubicBezTo>
                  <a:pt x="1325" y="12748"/>
                  <a:pt x="1449" y="13256"/>
                  <a:pt x="1679" y="13747"/>
                </a:cubicBezTo>
                <a:cubicBezTo>
                  <a:pt x="1762" y="13883"/>
                  <a:pt x="1880" y="14001"/>
                  <a:pt x="1939" y="14155"/>
                </a:cubicBezTo>
                <a:cubicBezTo>
                  <a:pt x="2010" y="14226"/>
                  <a:pt x="2075" y="14303"/>
                  <a:pt x="2140" y="14379"/>
                </a:cubicBezTo>
                <a:cubicBezTo>
                  <a:pt x="2200" y="14403"/>
                  <a:pt x="2235" y="14450"/>
                  <a:pt x="2265" y="14504"/>
                </a:cubicBezTo>
                <a:cubicBezTo>
                  <a:pt x="2300" y="14527"/>
                  <a:pt x="2336" y="14557"/>
                  <a:pt x="2371" y="14580"/>
                </a:cubicBezTo>
                <a:cubicBezTo>
                  <a:pt x="2472" y="14645"/>
                  <a:pt x="2483" y="14722"/>
                  <a:pt x="2406" y="14817"/>
                </a:cubicBezTo>
                <a:cubicBezTo>
                  <a:pt x="2412" y="14864"/>
                  <a:pt x="2401" y="14906"/>
                  <a:pt x="2371" y="14935"/>
                </a:cubicBezTo>
                <a:cubicBezTo>
                  <a:pt x="2365" y="15036"/>
                  <a:pt x="2336" y="15124"/>
                  <a:pt x="2294" y="15213"/>
                </a:cubicBezTo>
                <a:cubicBezTo>
                  <a:pt x="2288" y="15237"/>
                  <a:pt x="2282" y="15260"/>
                  <a:pt x="2282" y="15290"/>
                </a:cubicBezTo>
                <a:cubicBezTo>
                  <a:pt x="2288" y="15319"/>
                  <a:pt x="2276" y="15343"/>
                  <a:pt x="2253" y="15367"/>
                </a:cubicBezTo>
                <a:cubicBezTo>
                  <a:pt x="2235" y="15450"/>
                  <a:pt x="2217" y="15532"/>
                  <a:pt x="2200" y="15615"/>
                </a:cubicBezTo>
                <a:cubicBezTo>
                  <a:pt x="2152" y="15822"/>
                  <a:pt x="2111" y="16035"/>
                  <a:pt x="2058" y="16242"/>
                </a:cubicBezTo>
                <a:cubicBezTo>
                  <a:pt x="1957" y="16597"/>
                  <a:pt x="1916" y="16957"/>
                  <a:pt x="1904" y="17324"/>
                </a:cubicBezTo>
                <a:cubicBezTo>
                  <a:pt x="1898" y="17631"/>
                  <a:pt x="1928" y="17933"/>
                  <a:pt x="1969" y="18234"/>
                </a:cubicBezTo>
                <a:cubicBezTo>
                  <a:pt x="2016" y="18524"/>
                  <a:pt x="2158" y="18778"/>
                  <a:pt x="2223" y="19056"/>
                </a:cubicBezTo>
                <a:cubicBezTo>
                  <a:pt x="2253" y="19080"/>
                  <a:pt x="2259" y="19109"/>
                  <a:pt x="2259" y="19139"/>
                </a:cubicBezTo>
                <a:cubicBezTo>
                  <a:pt x="2294" y="19168"/>
                  <a:pt x="2300" y="19210"/>
                  <a:pt x="2306" y="19251"/>
                </a:cubicBezTo>
                <a:cubicBezTo>
                  <a:pt x="2377" y="19298"/>
                  <a:pt x="2365" y="19393"/>
                  <a:pt x="2412" y="19446"/>
                </a:cubicBezTo>
                <a:cubicBezTo>
                  <a:pt x="2560" y="19588"/>
                  <a:pt x="2702" y="19730"/>
                  <a:pt x="2850" y="19872"/>
                </a:cubicBezTo>
                <a:cubicBezTo>
                  <a:pt x="2980" y="19949"/>
                  <a:pt x="3098" y="20061"/>
                  <a:pt x="3240" y="20103"/>
                </a:cubicBezTo>
                <a:cubicBezTo>
                  <a:pt x="3425" y="20153"/>
                  <a:pt x="3621" y="20203"/>
                  <a:pt x="3817" y="20203"/>
                </a:cubicBezTo>
                <a:cubicBezTo>
                  <a:pt x="3828" y="20203"/>
                  <a:pt x="3838" y="20203"/>
                  <a:pt x="3849" y="20203"/>
                </a:cubicBezTo>
                <a:cubicBezTo>
                  <a:pt x="3932" y="20203"/>
                  <a:pt x="4015" y="20197"/>
                  <a:pt x="4097" y="20197"/>
                </a:cubicBezTo>
                <a:cubicBezTo>
                  <a:pt x="4160" y="20181"/>
                  <a:pt x="4200" y="20171"/>
                  <a:pt x="4229" y="20171"/>
                </a:cubicBezTo>
                <a:cubicBezTo>
                  <a:pt x="4275" y="20171"/>
                  <a:pt x="4291" y="20199"/>
                  <a:pt x="4328" y="20280"/>
                </a:cubicBezTo>
                <a:cubicBezTo>
                  <a:pt x="4358" y="20339"/>
                  <a:pt x="4405" y="20398"/>
                  <a:pt x="4405" y="20475"/>
                </a:cubicBezTo>
                <a:cubicBezTo>
                  <a:pt x="4434" y="20540"/>
                  <a:pt x="4458" y="20599"/>
                  <a:pt x="4482" y="20664"/>
                </a:cubicBezTo>
                <a:cubicBezTo>
                  <a:pt x="4511" y="20711"/>
                  <a:pt x="4535" y="20765"/>
                  <a:pt x="4547" y="20824"/>
                </a:cubicBezTo>
                <a:cubicBezTo>
                  <a:pt x="4582" y="20918"/>
                  <a:pt x="4618" y="21007"/>
                  <a:pt x="4653" y="21102"/>
                </a:cubicBezTo>
                <a:cubicBezTo>
                  <a:pt x="4695" y="21161"/>
                  <a:pt x="4712" y="21232"/>
                  <a:pt x="4718" y="21303"/>
                </a:cubicBezTo>
                <a:cubicBezTo>
                  <a:pt x="4700" y="21421"/>
                  <a:pt x="4801" y="21504"/>
                  <a:pt x="4807" y="21616"/>
                </a:cubicBezTo>
                <a:cubicBezTo>
                  <a:pt x="4878" y="21740"/>
                  <a:pt x="4896" y="21888"/>
                  <a:pt x="4925" y="22024"/>
                </a:cubicBezTo>
                <a:cubicBezTo>
                  <a:pt x="5073" y="22621"/>
                  <a:pt x="5061" y="23195"/>
                  <a:pt x="4689" y="23727"/>
                </a:cubicBezTo>
                <a:cubicBezTo>
                  <a:pt x="4521" y="23962"/>
                  <a:pt x="4295" y="24107"/>
                  <a:pt x="4026" y="24107"/>
                </a:cubicBezTo>
                <a:cubicBezTo>
                  <a:pt x="4010" y="24107"/>
                  <a:pt x="3995" y="24106"/>
                  <a:pt x="3979" y="24105"/>
                </a:cubicBezTo>
                <a:cubicBezTo>
                  <a:pt x="3542" y="24076"/>
                  <a:pt x="3169" y="23904"/>
                  <a:pt x="2986" y="23467"/>
                </a:cubicBezTo>
                <a:cubicBezTo>
                  <a:pt x="2850" y="23212"/>
                  <a:pt x="2803" y="22935"/>
                  <a:pt x="2809" y="22651"/>
                </a:cubicBezTo>
                <a:cubicBezTo>
                  <a:pt x="2814" y="22349"/>
                  <a:pt x="2921" y="22089"/>
                  <a:pt x="3199" y="21935"/>
                </a:cubicBezTo>
                <a:cubicBezTo>
                  <a:pt x="3253" y="21883"/>
                  <a:pt x="3303" y="21861"/>
                  <a:pt x="3347" y="21861"/>
                </a:cubicBezTo>
                <a:cubicBezTo>
                  <a:pt x="3423" y="21861"/>
                  <a:pt x="3483" y="21926"/>
                  <a:pt x="3524" y="22012"/>
                </a:cubicBezTo>
                <a:cubicBezTo>
                  <a:pt x="3624" y="22231"/>
                  <a:pt x="3654" y="22444"/>
                  <a:pt x="3488" y="22657"/>
                </a:cubicBezTo>
                <a:cubicBezTo>
                  <a:pt x="3388" y="22787"/>
                  <a:pt x="3429" y="22881"/>
                  <a:pt x="3595" y="22917"/>
                </a:cubicBezTo>
                <a:cubicBezTo>
                  <a:pt x="3615" y="22920"/>
                  <a:pt x="3634" y="22922"/>
                  <a:pt x="3654" y="22922"/>
                </a:cubicBezTo>
                <a:cubicBezTo>
                  <a:pt x="3699" y="22922"/>
                  <a:pt x="3743" y="22912"/>
                  <a:pt x="3784" y="22887"/>
                </a:cubicBezTo>
                <a:cubicBezTo>
                  <a:pt x="3825" y="22870"/>
                  <a:pt x="3855" y="22828"/>
                  <a:pt x="3902" y="22828"/>
                </a:cubicBezTo>
                <a:cubicBezTo>
                  <a:pt x="3926" y="22793"/>
                  <a:pt x="3950" y="22763"/>
                  <a:pt x="3973" y="22728"/>
                </a:cubicBezTo>
                <a:cubicBezTo>
                  <a:pt x="3979" y="22686"/>
                  <a:pt x="4003" y="22663"/>
                  <a:pt x="4026" y="22633"/>
                </a:cubicBezTo>
                <a:cubicBezTo>
                  <a:pt x="4056" y="22467"/>
                  <a:pt x="4050" y="22296"/>
                  <a:pt x="4021" y="22125"/>
                </a:cubicBezTo>
                <a:cubicBezTo>
                  <a:pt x="3997" y="22101"/>
                  <a:pt x="3985" y="22077"/>
                  <a:pt x="3991" y="22048"/>
                </a:cubicBezTo>
                <a:cubicBezTo>
                  <a:pt x="3973" y="22012"/>
                  <a:pt x="3956" y="21977"/>
                  <a:pt x="3938" y="21941"/>
                </a:cubicBezTo>
                <a:cubicBezTo>
                  <a:pt x="3908" y="21918"/>
                  <a:pt x="3873" y="21900"/>
                  <a:pt x="3849" y="21870"/>
                </a:cubicBezTo>
                <a:cubicBezTo>
                  <a:pt x="3739" y="21752"/>
                  <a:pt x="3608" y="21712"/>
                  <a:pt x="3466" y="21712"/>
                </a:cubicBezTo>
                <a:cubicBezTo>
                  <a:pt x="3410" y="21712"/>
                  <a:pt x="3352" y="21718"/>
                  <a:pt x="3293" y="21728"/>
                </a:cubicBezTo>
                <a:cubicBezTo>
                  <a:pt x="3187" y="21746"/>
                  <a:pt x="3104" y="21811"/>
                  <a:pt x="3015" y="21864"/>
                </a:cubicBezTo>
                <a:cubicBezTo>
                  <a:pt x="2927" y="21971"/>
                  <a:pt x="2820" y="22071"/>
                  <a:pt x="2761" y="22201"/>
                </a:cubicBezTo>
                <a:cubicBezTo>
                  <a:pt x="2637" y="22479"/>
                  <a:pt x="2655" y="22763"/>
                  <a:pt x="2696" y="23059"/>
                </a:cubicBezTo>
                <a:cubicBezTo>
                  <a:pt x="2732" y="23313"/>
                  <a:pt x="2832" y="23538"/>
                  <a:pt x="2956" y="23756"/>
                </a:cubicBezTo>
                <a:cubicBezTo>
                  <a:pt x="2992" y="23810"/>
                  <a:pt x="3015" y="23875"/>
                  <a:pt x="3045" y="23928"/>
                </a:cubicBezTo>
                <a:cubicBezTo>
                  <a:pt x="3092" y="23963"/>
                  <a:pt x="3140" y="23993"/>
                  <a:pt x="3157" y="24046"/>
                </a:cubicBezTo>
                <a:cubicBezTo>
                  <a:pt x="3205" y="24093"/>
                  <a:pt x="3282" y="24105"/>
                  <a:pt x="3317" y="24170"/>
                </a:cubicBezTo>
                <a:cubicBezTo>
                  <a:pt x="3388" y="24212"/>
                  <a:pt x="3459" y="24253"/>
                  <a:pt x="3512" y="24318"/>
                </a:cubicBezTo>
                <a:cubicBezTo>
                  <a:pt x="3583" y="24318"/>
                  <a:pt x="3642" y="24353"/>
                  <a:pt x="3701" y="24371"/>
                </a:cubicBezTo>
                <a:cubicBezTo>
                  <a:pt x="3773" y="24397"/>
                  <a:pt x="3847" y="24405"/>
                  <a:pt x="3921" y="24405"/>
                </a:cubicBezTo>
                <a:cubicBezTo>
                  <a:pt x="3982" y="24405"/>
                  <a:pt x="4043" y="24400"/>
                  <a:pt x="4103" y="24395"/>
                </a:cubicBezTo>
                <a:cubicBezTo>
                  <a:pt x="4316" y="24377"/>
                  <a:pt x="4476" y="24259"/>
                  <a:pt x="4647" y="24164"/>
                </a:cubicBezTo>
                <a:cubicBezTo>
                  <a:pt x="4700" y="24111"/>
                  <a:pt x="4754" y="24058"/>
                  <a:pt x="4807" y="24011"/>
                </a:cubicBezTo>
                <a:cubicBezTo>
                  <a:pt x="4836" y="23957"/>
                  <a:pt x="4872" y="23922"/>
                  <a:pt x="4913" y="23886"/>
                </a:cubicBezTo>
                <a:cubicBezTo>
                  <a:pt x="4919" y="23857"/>
                  <a:pt x="4937" y="23827"/>
                  <a:pt x="4961" y="23810"/>
                </a:cubicBezTo>
                <a:cubicBezTo>
                  <a:pt x="4990" y="23727"/>
                  <a:pt x="5032" y="23650"/>
                  <a:pt x="5085" y="23579"/>
                </a:cubicBezTo>
                <a:cubicBezTo>
                  <a:pt x="5079" y="23532"/>
                  <a:pt x="5097" y="23490"/>
                  <a:pt x="5108" y="23443"/>
                </a:cubicBezTo>
                <a:cubicBezTo>
                  <a:pt x="5215" y="23118"/>
                  <a:pt x="5250" y="22787"/>
                  <a:pt x="5173" y="22444"/>
                </a:cubicBezTo>
                <a:cubicBezTo>
                  <a:pt x="5126" y="22225"/>
                  <a:pt x="5079" y="22000"/>
                  <a:pt x="5032" y="21776"/>
                </a:cubicBezTo>
                <a:cubicBezTo>
                  <a:pt x="4931" y="21439"/>
                  <a:pt x="4825" y="21108"/>
                  <a:pt x="4695" y="20777"/>
                </a:cubicBezTo>
                <a:cubicBezTo>
                  <a:pt x="4630" y="20599"/>
                  <a:pt x="4553" y="20428"/>
                  <a:pt x="4470" y="20256"/>
                </a:cubicBezTo>
                <a:cubicBezTo>
                  <a:pt x="4434" y="20185"/>
                  <a:pt x="4405" y="20103"/>
                  <a:pt x="4535" y="20085"/>
                </a:cubicBezTo>
                <a:cubicBezTo>
                  <a:pt x="4553" y="20061"/>
                  <a:pt x="4576" y="20043"/>
                  <a:pt x="4612" y="20037"/>
                </a:cubicBezTo>
                <a:cubicBezTo>
                  <a:pt x="4665" y="20002"/>
                  <a:pt x="4718" y="19961"/>
                  <a:pt x="4766" y="19925"/>
                </a:cubicBezTo>
                <a:cubicBezTo>
                  <a:pt x="4831" y="19854"/>
                  <a:pt x="4890" y="19789"/>
                  <a:pt x="4949" y="19724"/>
                </a:cubicBezTo>
                <a:cubicBezTo>
                  <a:pt x="5079" y="19511"/>
                  <a:pt x="5250" y="19328"/>
                  <a:pt x="5339" y="19092"/>
                </a:cubicBezTo>
                <a:cubicBezTo>
                  <a:pt x="5345" y="19068"/>
                  <a:pt x="5357" y="19044"/>
                  <a:pt x="5363" y="19021"/>
                </a:cubicBezTo>
                <a:cubicBezTo>
                  <a:pt x="5369" y="18950"/>
                  <a:pt x="5363" y="18873"/>
                  <a:pt x="5434" y="18825"/>
                </a:cubicBezTo>
                <a:cubicBezTo>
                  <a:pt x="5440" y="18802"/>
                  <a:pt x="5440" y="18772"/>
                  <a:pt x="5445" y="18749"/>
                </a:cubicBezTo>
                <a:cubicBezTo>
                  <a:pt x="5481" y="18536"/>
                  <a:pt x="5516" y="18329"/>
                  <a:pt x="5552" y="18116"/>
                </a:cubicBezTo>
                <a:cubicBezTo>
                  <a:pt x="5552" y="18080"/>
                  <a:pt x="5552" y="18039"/>
                  <a:pt x="5546" y="18004"/>
                </a:cubicBezTo>
                <a:cubicBezTo>
                  <a:pt x="5510" y="17956"/>
                  <a:pt x="5516" y="17891"/>
                  <a:pt x="5510" y="17838"/>
                </a:cubicBezTo>
                <a:cubicBezTo>
                  <a:pt x="5487" y="17602"/>
                  <a:pt x="5410" y="17389"/>
                  <a:pt x="5274" y="17194"/>
                </a:cubicBezTo>
                <a:cubicBezTo>
                  <a:pt x="5244" y="17164"/>
                  <a:pt x="5221" y="17140"/>
                  <a:pt x="5191" y="17111"/>
                </a:cubicBezTo>
                <a:cubicBezTo>
                  <a:pt x="5036" y="16963"/>
                  <a:pt x="4869" y="16872"/>
                  <a:pt x="4679" y="16872"/>
                </a:cubicBezTo>
                <a:cubicBezTo>
                  <a:pt x="4588" y="16872"/>
                  <a:pt x="4491" y="16893"/>
                  <a:pt x="4387" y="16939"/>
                </a:cubicBezTo>
                <a:cubicBezTo>
                  <a:pt x="4216" y="17016"/>
                  <a:pt x="4080" y="17129"/>
                  <a:pt x="3950" y="17259"/>
                </a:cubicBezTo>
                <a:cubicBezTo>
                  <a:pt x="3778" y="17489"/>
                  <a:pt x="3731" y="17761"/>
                  <a:pt x="3707" y="18039"/>
                </a:cubicBezTo>
                <a:cubicBezTo>
                  <a:pt x="3755" y="18282"/>
                  <a:pt x="3743" y="18524"/>
                  <a:pt x="3808" y="18760"/>
                </a:cubicBezTo>
                <a:cubicBezTo>
                  <a:pt x="3902" y="19097"/>
                  <a:pt x="3997" y="19429"/>
                  <a:pt x="4086" y="19760"/>
                </a:cubicBezTo>
                <a:cubicBezTo>
                  <a:pt x="4216" y="20037"/>
                  <a:pt x="4216" y="20037"/>
                  <a:pt x="3920" y="20061"/>
                </a:cubicBezTo>
                <a:cubicBezTo>
                  <a:pt x="3896" y="20064"/>
                  <a:pt x="3873" y="20066"/>
                  <a:pt x="3850" y="20066"/>
                </a:cubicBezTo>
                <a:cubicBezTo>
                  <a:pt x="3827" y="20066"/>
                  <a:pt x="3805" y="20064"/>
                  <a:pt x="3784" y="20061"/>
                </a:cubicBezTo>
                <a:cubicBezTo>
                  <a:pt x="3370" y="20037"/>
                  <a:pt x="3015" y="19884"/>
                  <a:pt x="2720" y="19594"/>
                </a:cubicBezTo>
                <a:cubicBezTo>
                  <a:pt x="2590" y="19541"/>
                  <a:pt x="2548" y="19417"/>
                  <a:pt x="2501" y="19310"/>
                </a:cubicBezTo>
                <a:cubicBezTo>
                  <a:pt x="2395" y="19074"/>
                  <a:pt x="2247" y="18855"/>
                  <a:pt x="2217" y="18589"/>
                </a:cubicBezTo>
                <a:cubicBezTo>
                  <a:pt x="2105" y="18412"/>
                  <a:pt x="2087" y="18205"/>
                  <a:pt x="2064" y="18010"/>
                </a:cubicBezTo>
                <a:cubicBezTo>
                  <a:pt x="1999" y="17424"/>
                  <a:pt x="2016" y="16839"/>
                  <a:pt x="2164" y="16259"/>
                </a:cubicBezTo>
                <a:cubicBezTo>
                  <a:pt x="2247" y="15940"/>
                  <a:pt x="2330" y="15615"/>
                  <a:pt x="2389" y="15290"/>
                </a:cubicBezTo>
                <a:cubicBezTo>
                  <a:pt x="2401" y="15219"/>
                  <a:pt x="2430" y="15148"/>
                  <a:pt x="2448" y="15083"/>
                </a:cubicBezTo>
                <a:cubicBezTo>
                  <a:pt x="2508" y="14899"/>
                  <a:pt x="2532" y="14823"/>
                  <a:pt x="2593" y="14823"/>
                </a:cubicBezTo>
                <a:cubicBezTo>
                  <a:pt x="2639" y="14823"/>
                  <a:pt x="2706" y="14867"/>
                  <a:pt x="2826" y="14941"/>
                </a:cubicBezTo>
                <a:cubicBezTo>
                  <a:pt x="3069" y="15089"/>
                  <a:pt x="3341" y="15166"/>
                  <a:pt x="3619" y="15213"/>
                </a:cubicBezTo>
                <a:cubicBezTo>
                  <a:pt x="3786" y="15241"/>
                  <a:pt x="3953" y="15254"/>
                  <a:pt x="4119" y="15254"/>
                </a:cubicBezTo>
                <a:cubicBezTo>
                  <a:pt x="4415" y="15254"/>
                  <a:pt x="4708" y="15212"/>
                  <a:pt x="4996" y="15136"/>
                </a:cubicBezTo>
                <a:cubicBezTo>
                  <a:pt x="5120" y="15101"/>
                  <a:pt x="5250" y="15089"/>
                  <a:pt x="5357" y="15018"/>
                </a:cubicBezTo>
                <a:cubicBezTo>
                  <a:pt x="5398" y="14977"/>
                  <a:pt x="5451" y="14971"/>
                  <a:pt x="5505" y="14959"/>
                </a:cubicBezTo>
                <a:cubicBezTo>
                  <a:pt x="5564" y="14935"/>
                  <a:pt x="5617" y="14917"/>
                  <a:pt x="5670" y="14894"/>
                </a:cubicBezTo>
                <a:cubicBezTo>
                  <a:pt x="5723" y="14835"/>
                  <a:pt x="5794" y="14805"/>
                  <a:pt x="5865" y="14775"/>
                </a:cubicBezTo>
                <a:cubicBezTo>
                  <a:pt x="5895" y="14740"/>
                  <a:pt x="5942" y="14716"/>
                  <a:pt x="5983" y="14699"/>
                </a:cubicBezTo>
                <a:cubicBezTo>
                  <a:pt x="6013" y="14657"/>
                  <a:pt x="6054" y="14634"/>
                  <a:pt x="6102" y="14616"/>
                </a:cubicBezTo>
                <a:cubicBezTo>
                  <a:pt x="6155" y="14569"/>
                  <a:pt x="6214" y="14515"/>
                  <a:pt x="6267" y="14468"/>
                </a:cubicBezTo>
                <a:cubicBezTo>
                  <a:pt x="6368" y="14332"/>
                  <a:pt x="6474" y="14202"/>
                  <a:pt x="6575" y="14072"/>
                </a:cubicBezTo>
                <a:cubicBezTo>
                  <a:pt x="6587" y="14042"/>
                  <a:pt x="6598" y="14019"/>
                  <a:pt x="6616" y="13995"/>
                </a:cubicBezTo>
                <a:cubicBezTo>
                  <a:pt x="6610" y="13960"/>
                  <a:pt x="6628" y="13936"/>
                  <a:pt x="6652" y="13918"/>
                </a:cubicBezTo>
                <a:cubicBezTo>
                  <a:pt x="6687" y="13759"/>
                  <a:pt x="6723" y="13605"/>
                  <a:pt x="6752" y="13445"/>
                </a:cubicBezTo>
                <a:cubicBezTo>
                  <a:pt x="6746" y="13416"/>
                  <a:pt x="6752" y="13392"/>
                  <a:pt x="6776" y="13368"/>
                </a:cubicBezTo>
                <a:cubicBezTo>
                  <a:pt x="6788" y="13156"/>
                  <a:pt x="6799" y="12949"/>
                  <a:pt x="6805" y="12742"/>
                </a:cubicBezTo>
                <a:cubicBezTo>
                  <a:pt x="6788" y="12700"/>
                  <a:pt x="6782" y="12659"/>
                  <a:pt x="6788" y="12617"/>
                </a:cubicBezTo>
                <a:cubicBezTo>
                  <a:pt x="6758" y="12464"/>
                  <a:pt x="6723" y="12304"/>
                  <a:pt x="6693" y="12150"/>
                </a:cubicBezTo>
                <a:cubicBezTo>
                  <a:pt x="6646" y="12091"/>
                  <a:pt x="6634" y="12020"/>
                  <a:pt x="6616" y="11955"/>
                </a:cubicBezTo>
                <a:cubicBezTo>
                  <a:pt x="6563" y="11914"/>
                  <a:pt x="6545" y="11855"/>
                  <a:pt x="6521" y="11802"/>
                </a:cubicBezTo>
                <a:cubicBezTo>
                  <a:pt x="6462" y="11760"/>
                  <a:pt x="6451" y="11695"/>
                  <a:pt x="6421" y="11636"/>
                </a:cubicBezTo>
                <a:cubicBezTo>
                  <a:pt x="6344" y="11530"/>
                  <a:pt x="6238" y="11447"/>
                  <a:pt x="6143" y="11358"/>
                </a:cubicBezTo>
                <a:cubicBezTo>
                  <a:pt x="6090" y="11323"/>
                  <a:pt x="6037" y="11287"/>
                  <a:pt x="5983" y="11252"/>
                </a:cubicBezTo>
                <a:cubicBezTo>
                  <a:pt x="5930" y="11228"/>
                  <a:pt x="5877" y="11204"/>
                  <a:pt x="5824" y="11181"/>
                </a:cubicBezTo>
                <a:cubicBezTo>
                  <a:pt x="5695" y="11144"/>
                  <a:pt x="5566" y="11116"/>
                  <a:pt x="5438" y="11116"/>
                </a:cubicBezTo>
                <a:cubicBezTo>
                  <a:pt x="5360" y="11116"/>
                  <a:pt x="5281" y="11127"/>
                  <a:pt x="5203" y="11151"/>
                </a:cubicBezTo>
                <a:cubicBezTo>
                  <a:pt x="5020" y="11222"/>
                  <a:pt x="4848" y="11299"/>
                  <a:pt x="4695" y="11411"/>
                </a:cubicBezTo>
                <a:cubicBezTo>
                  <a:pt x="4665" y="11435"/>
                  <a:pt x="4641" y="11465"/>
                  <a:pt x="4618" y="11494"/>
                </a:cubicBezTo>
                <a:cubicBezTo>
                  <a:pt x="4576" y="11553"/>
                  <a:pt x="4547" y="11624"/>
                  <a:pt x="4488" y="11677"/>
                </a:cubicBezTo>
                <a:cubicBezTo>
                  <a:pt x="4470" y="11731"/>
                  <a:pt x="4452" y="11784"/>
                  <a:pt x="4423" y="11837"/>
                </a:cubicBezTo>
                <a:cubicBezTo>
                  <a:pt x="4298" y="12091"/>
                  <a:pt x="4287" y="12357"/>
                  <a:pt x="4375" y="12617"/>
                </a:cubicBezTo>
                <a:cubicBezTo>
                  <a:pt x="4446" y="12819"/>
                  <a:pt x="4559" y="12978"/>
                  <a:pt x="4783" y="13037"/>
                </a:cubicBezTo>
                <a:cubicBezTo>
                  <a:pt x="4865" y="13059"/>
                  <a:pt x="4933" y="13070"/>
                  <a:pt x="4990" y="13070"/>
                </a:cubicBezTo>
                <a:cubicBezTo>
                  <a:pt x="5168" y="13070"/>
                  <a:pt x="5233" y="12959"/>
                  <a:pt x="5233" y="12694"/>
                </a:cubicBezTo>
                <a:cubicBezTo>
                  <a:pt x="5239" y="12623"/>
                  <a:pt x="5239" y="12547"/>
                  <a:pt x="5150" y="12517"/>
                </a:cubicBezTo>
                <a:cubicBezTo>
                  <a:pt x="5137" y="12513"/>
                  <a:pt x="5125" y="12511"/>
                  <a:pt x="5114" y="12511"/>
                </a:cubicBezTo>
                <a:cubicBezTo>
                  <a:pt x="5059" y="12511"/>
                  <a:pt x="5025" y="12556"/>
                  <a:pt x="4990" y="12606"/>
                </a:cubicBezTo>
                <a:cubicBezTo>
                  <a:pt x="4949" y="12671"/>
                  <a:pt x="4896" y="12730"/>
                  <a:pt x="4825" y="12765"/>
                </a:cubicBezTo>
                <a:cubicBezTo>
                  <a:pt x="4777" y="12793"/>
                  <a:pt x="4737" y="12807"/>
                  <a:pt x="4704" y="12807"/>
                </a:cubicBezTo>
                <a:cubicBezTo>
                  <a:pt x="4637" y="12807"/>
                  <a:pt x="4598" y="12752"/>
                  <a:pt x="4582" y="12641"/>
                </a:cubicBezTo>
                <a:cubicBezTo>
                  <a:pt x="4553" y="12470"/>
                  <a:pt x="4612" y="12316"/>
                  <a:pt x="4700" y="12180"/>
                </a:cubicBezTo>
                <a:cubicBezTo>
                  <a:pt x="4893" y="11896"/>
                  <a:pt x="5165" y="11757"/>
                  <a:pt x="5473" y="11757"/>
                </a:cubicBezTo>
                <a:cubicBezTo>
                  <a:pt x="5543" y="11757"/>
                  <a:pt x="5615" y="11764"/>
                  <a:pt x="5688" y="11778"/>
                </a:cubicBezTo>
                <a:cubicBezTo>
                  <a:pt x="5989" y="11831"/>
                  <a:pt x="6255" y="11985"/>
                  <a:pt x="6380" y="12298"/>
                </a:cubicBezTo>
                <a:cubicBezTo>
                  <a:pt x="6451" y="12470"/>
                  <a:pt x="6468" y="12653"/>
                  <a:pt x="6504" y="12830"/>
                </a:cubicBezTo>
                <a:cubicBezTo>
                  <a:pt x="6610" y="13380"/>
                  <a:pt x="6504" y="13883"/>
                  <a:pt x="6161" y="14332"/>
                </a:cubicBezTo>
                <a:cubicBezTo>
                  <a:pt x="6096" y="14421"/>
                  <a:pt x="6013" y="14492"/>
                  <a:pt x="5924" y="14563"/>
                </a:cubicBezTo>
                <a:cubicBezTo>
                  <a:pt x="5700" y="14722"/>
                  <a:pt x="5440" y="14823"/>
                  <a:pt x="5179" y="14906"/>
                </a:cubicBezTo>
                <a:cubicBezTo>
                  <a:pt x="4819" y="15028"/>
                  <a:pt x="4460" y="15099"/>
                  <a:pt x="4100" y="15099"/>
                </a:cubicBezTo>
                <a:cubicBezTo>
                  <a:pt x="3734" y="15099"/>
                  <a:pt x="3368" y="15026"/>
                  <a:pt x="3004" y="14858"/>
                </a:cubicBezTo>
                <a:cubicBezTo>
                  <a:pt x="2950" y="14858"/>
                  <a:pt x="2903" y="14835"/>
                  <a:pt x="2879" y="14781"/>
                </a:cubicBezTo>
                <a:cubicBezTo>
                  <a:pt x="2850" y="14775"/>
                  <a:pt x="2826" y="14764"/>
                  <a:pt x="2814" y="14734"/>
                </a:cubicBezTo>
                <a:cubicBezTo>
                  <a:pt x="2619" y="14604"/>
                  <a:pt x="2619" y="14604"/>
                  <a:pt x="2726" y="14427"/>
                </a:cubicBezTo>
                <a:cubicBezTo>
                  <a:pt x="2738" y="14350"/>
                  <a:pt x="2785" y="14285"/>
                  <a:pt x="2832" y="14226"/>
                </a:cubicBezTo>
                <a:cubicBezTo>
                  <a:pt x="2838" y="14167"/>
                  <a:pt x="2862" y="14119"/>
                  <a:pt x="2915" y="14090"/>
                </a:cubicBezTo>
                <a:cubicBezTo>
                  <a:pt x="2933" y="14054"/>
                  <a:pt x="2945" y="14019"/>
                  <a:pt x="2962" y="13983"/>
                </a:cubicBezTo>
                <a:cubicBezTo>
                  <a:pt x="3252" y="13498"/>
                  <a:pt x="3483" y="12978"/>
                  <a:pt x="3684" y="12452"/>
                </a:cubicBezTo>
                <a:cubicBezTo>
                  <a:pt x="3755" y="12257"/>
                  <a:pt x="3808" y="12056"/>
                  <a:pt x="3914" y="11873"/>
                </a:cubicBezTo>
                <a:cubicBezTo>
                  <a:pt x="3914" y="11843"/>
                  <a:pt x="3920" y="11813"/>
                  <a:pt x="3944" y="11796"/>
                </a:cubicBezTo>
                <a:cubicBezTo>
                  <a:pt x="4015" y="11601"/>
                  <a:pt x="4080" y="11405"/>
                  <a:pt x="4151" y="11204"/>
                </a:cubicBezTo>
                <a:cubicBezTo>
                  <a:pt x="4151" y="11175"/>
                  <a:pt x="4151" y="11145"/>
                  <a:pt x="4174" y="11128"/>
                </a:cubicBezTo>
                <a:cubicBezTo>
                  <a:pt x="4298" y="10542"/>
                  <a:pt x="4375" y="9963"/>
                  <a:pt x="4233" y="9372"/>
                </a:cubicBezTo>
                <a:cubicBezTo>
                  <a:pt x="4216" y="9312"/>
                  <a:pt x="4198" y="9259"/>
                  <a:pt x="4180" y="9206"/>
                </a:cubicBezTo>
                <a:cubicBezTo>
                  <a:pt x="4139" y="9135"/>
                  <a:pt x="4092" y="9076"/>
                  <a:pt x="4056" y="9005"/>
                </a:cubicBezTo>
                <a:cubicBezTo>
                  <a:pt x="3944" y="8769"/>
                  <a:pt x="3784" y="8579"/>
                  <a:pt x="3589" y="8414"/>
                </a:cubicBezTo>
                <a:cubicBezTo>
                  <a:pt x="3447" y="8296"/>
                  <a:pt x="3447" y="8296"/>
                  <a:pt x="3542" y="8136"/>
                </a:cubicBezTo>
                <a:cubicBezTo>
                  <a:pt x="3559" y="8112"/>
                  <a:pt x="3571" y="8095"/>
                  <a:pt x="3583" y="8071"/>
                </a:cubicBezTo>
                <a:cubicBezTo>
                  <a:pt x="3961" y="7474"/>
                  <a:pt x="4180" y="6829"/>
                  <a:pt x="4263" y="6132"/>
                </a:cubicBezTo>
                <a:cubicBezTo>
                  <a:pt x="4293" y="5895"/>
                  <a:pt x="4263" y="5665"/>
                  <a:pt x="4263" y="5434"/>
                </a:cubicBezTo>
                <a:cubicBezTo>
                  <a:pt x="4233" y="5251"/>
                  <a:pt x="4210" y="5067"/>
                  <a:pt x="4180" y="4884"/>
                </a:cubicBezTo>
                <a:cubicBezTo>
                  <a:pt x="4080" y="4624"/>
                  <a:pt x="4080" y="4624"/>
                  <a:pt x="4334" y="4600"/>
                </a:cubicBezTo>
                <a:cubicBezTo>
                  <a:pt x="4381" y="4571"/>
                  <a:pt x="4440" y="4571"/>
                  <a:pt x="4494" y="4571"/>
                </a:cubicBezTo>
                <a:cubicBezTo>
                  <a:pt x="4512" y="4553"/>
                  <a:pt x="4533" y="4545"/>
                  <a:pt x="4555" y="4545"/>
                </a:cubicBezTo>
                <a:cubicBezTo>
                  <a:pt x="4562" y="4545"/>
                  <a:pt x="4569" y="4546"/>
                  <a:pt x="4576" y="4547"/>
                </a:cubicBezTo>
                <a:cubicBezTo>
                  <a:pt x="4612" y="4541"/>
                  <a:pt x="4653" y="4535"/>
                  <a:pt x="4689" y="4529"/>
                </a:cubicBezTo>
                <a:cubicBezTo>
                  <a:pt x="4716" y="4506"/>
                  <a:pt x="4747" y="4498"/>
                  <a:pt x="4779" y="4498"/>
                </a:cubicBezTo>
                <a:cubicBezTo>
                  <a:pt x="4788" y="4498"/>
                  <a:pt x="4798" y="4499"/>
                  <a:pt x="4807" y="4500"/>
                </a:cubicBezTo>
                <a:cubicBezTo>
                  <a:pt x="4890" y="4482"/>
                  <a:pt x="4967" y="4470"/>
                  <a:pt x="5043" y="4453"/>
                </a:cubicBezTo>
                <a:cubicBezTo>
                  <a:pt x="5156" y="4399"/>
                  <a:pt x="5280" y="4376"/>
                  <a:pt x="5398" y="4346"/>
                </a:cubicBezTo>
                <a:cubicBezTo>
                  <a:pt x="5422" y="4340"/>
                  <a:pt x="5451" y="4334"/>
                  <a:pt x="5475" y="4322"/>
                </a:cubicBezTo>
                <a:cubicBezTo>
                  <a:pt x="5489" y="4304"/>
                  <a:pt x="5509" y="4297"/>
                  <a:pt x="5531" y="4297"/>
                </a:cubicBezTo>
                <a:cubicBezTo>
                  <a:pt x="5538" y="4297"/>
                  <a:pt x="5545" y="4297"/>
                  <a:pt x="5552" y="4299"/>
                </a:cubicBezTo>
                <a:cubicBezTo>
                  <a:pt x="5670" y="4252"/>
                  <a:pt x="5782" y="4192"/>
                  <a:pt x="5907" y="4175"/>
                </a:cubicBezTo>
                <a:cubicBezTo>
                  <a:pt x="5942" y="4145"/>
                  <a:pt x="5983" y="4139"/>
                  <a:pt x="6025" y="4139"/>
                </a:cubicBezTo>
                <a:cubicBezTo>
                  <a:pt x="6114" y="4074"/>
                  <a:pt x="6226" y="4074"/>
                  <a:pt x="6326" y="4039"/>
                </a:cubicBezTo>
                <a:cubicBezTo>
                  <a:pt x="6451" y="3991"/>
                  <a:pt x="6575" y="3956"/>
                  <a:pt x="6687" y="3885"/>
                </a:cubicBezTo>
                <a:cubicBezTo>
                  <a:pt x="6764" y="3826"/>
                  <a:pt x="6841" y="3784"/>
                  <a:pt x="6929" y="3749"/>
                </a:cubicBezTo>
                <a:cubicBezTo>
                  <a:pt x="6935" y="3743"/>
                  <a:pt x="6947" y="3737"/>
                  <a:pt x="6959" y="3737"/>
                </a:cubicBezTo>
                <a:cubicBezTo>
                  <a:pt x="7093" y="3638"/>
                  <a:pt x="7156" y="3590"/>
                  <a:pt x="7215" y="3590"/>
                </a:cubicBezTo>
                <a:cubicBezTo>
                  <a:pt x="7269" y="3590"/>
                  <a:pt x="7319" y="3629"/>
                  <a:pt x="7414" y="3702"/>
                </a:cubicBezTo>
                <a:cubicBezTo>
                  <a:pt x="7491" y="3714"/>
                  <a:pt x="7538" y="3767"/>
                  <a:pt x="7615" y="3790"/>
                </a:cubicBezTo>
                <a:cubicBezTo>
                  <a:pt x="7924" y="3870"/>
                  <a:pt x="8235" y="3901"/>
                  <a:pt x="8546" y="3901"/>
                </a:cubicBezTo>
                <a:cubicBezTo>
                  <a:pt x="8766" y="3901"/>
                  <a:pt x="8986" y="3886"/>
                  <a:pt x="9206" y="3861"/>
                </a:cubicBezTo>
                <a:lnTo>
                  <a:pt x="9247" y="3861"/>
                </a:lnTo>
                <a:cubicBezTo>
                  <a:pt x="9324" y="3832"/>
                  <a:pt x="9401" y="3832"/>
                  <a:pt x="9484" y="3826"/>
                </a:cubicBezTo>
                <a:cubicBezTo>
                  <a:pt x="9608" y="3802"/>
                  <a:pt x="9732" y="3761"/>
                  <a:pt x="9862" y="3749"/>
                </a:cubicBezTo>
                <a:cubicBezTo>
                  <a:pt x="10045" y="3731"/>
                  <a:pt x="10205" y="3648"/>
                  <a:pt x="10376" y="3601"/>
                </a:cubicBezTo>
                <a:cubicBezTo>
                  <a:pt x="10506" y="3566"/>
                  <a:pt x="10636" y="3501"/>
                  <a:pt x="10767" y="3465"/>
                </a:cubicBezTo>
                <a:cubicBezTo>
                  <a:pt x="10802" y="3371"/>
                  <a:pt x="10891" y="3365"/>
                  <a:pt x="10968" y="3329"/>
                </a:cubicBezTo>
                <a:cubicBezTo>
                  <a:pt x="10985" y="3323"/>
                  <a:pt x="11009" y="3311"/>
                  <a:pt x="11027" y="3306"/>
                </a:cubicBezTo>
                <a:cubicBezTo>
                  <a:pt x="11115" y="3235"/>
                  <a:pt x="11216" y="3181"/>
                  <a:pt x="11328" y="3152"/>
                </a:cubicBezTo>
                <a:cubicBezTo>
                  <a:pt x="11346" y="3128"/>
                  <a:pt x="11376" y="3116"/>
                  <a:pt x="11405" y="3116"/>
                </a:cubicBezTo>
                <a:cubicBezTo>
                  <a:pt x="11464" y="3057"/>
                  <a:pt x="11529" y="3022"/>
                  <a:pt x="11600" y="2998"/>
                </a:cubicBezTo>
                <a:cubicBezTo>
                  <a:pt x="11624" y="2969"/>
                  <a:pt x="11653" y="2951"/>
                  <a:pt x="11689" y="2951"/>
                </a:cubicBezTo>
                <a:cubicBezTo>
                  <a:pt x="11730" y="2909"/>
                  <a:pt x="11778" y="2880"/>
                  <a:pt x="11831" y="2862"/>
                </a:cubicBezTo>
                <a:cubicBezTo>
                  <a:pt x="11854" y="2850"/>
                  <a:pt x="11884" y="2838"/>
                  <a:pt x="11908" y="2821"/>
                </a:cubicBezTo>
                <a:cubicBezTo>
                  <a:pt x="11967" y="2768"/>
                  <a:pt x="12032" y="2714"/>
                  <a:pt x="12115" y="2685"/>
                </a:cubicBezTo>
                <a:lnTo>
                  <a:pt x="12126" y="2673"/>
                </a:lnTo>
                <a:cubicBezTo>
                  <a:pt x="12215" y="2596"/>
                  <a:pt x="12316" y="2531"/>
                  <a:pt x="12428" y="2496"/>
                </a:cubicBezTo>
                <a:cubicBezTo>
                  <a:pt x="12428" y="2484"/>
                  <a:pt x="12434" y="2478"/>
                  <a:pt x="12446" y="2478"/>
                </a:cubicBezTo>
                <a:cubicBezTo>
                  <a:pt x="12475" y="2448"/>
                  <a:pt x="12505" y="2413"/>
                  <a:pt x="12540" y="2389"/>
                </a:cubicBezTo>
                <a:cubicBezTo>
                  <a:pt x="12919" y="2159"/>
                  <a:pt x="13303" y="1940"/>
                  <a:pt x="13729" y="1810"/>
                </a:cubicBezTo>
                <a:cubicBezTo>
                  <a:pt x="13977" y="1733"/>
                  <a:pt x="14231" y="1686"/>
                  <a:pt x="14468" y="1579"/>
                </a:cubicBezTo>
                <a:cubicBezTo>
                  <a:pt x="14486" y="1575"/>
                  <a:pt x="14503" y="1573"/>
                  <a:pt x="14519" y="1573"/>
                </a:cubicBezTo>
                <a:cubicBezTo>
                  <a:pt x="14595" y="1573"/>
                  <a:pt x="14643" y="1618"/>
                  <a:pt x="14692" y="1691"/>
                </a:cubicBezTo>
                <a:cubicBezTo>
                  <a:pt x="14935" y="2046"/>
                  <a:pt x="15029" y="2448"/>
                  <a:pt x="15088" y="2862"/>
                </a:cubicBezTo>
                <a:cubicBezTo>
                  <a:pt x="15106" y="2980"/>
                  <a:pt x="15083" y="3093"/>
                  <a:pt x="15035" y="3205"/>
                </a:cubicBezTo>
                <a:cubicBezTo>
                  <a:pt x="14923" y="3459"/>
                  <a:pt x="14763" y="3678"/>
                  <a:pt x="14586" y="3885"/>
                </a:cubicBezTo>
                <a:cubicBezTo>
                  <a:pt x="14367" y="4151"/>
                  <a:pt x="14089" y="4322"/>
                  <a:pt x="13735" y="4346"/>
                </a:cubicBezTo>
                <a:cubicBezTo>
                  <a:pt x="13599" y="4358"/>
                  <a:pt x="13463" y="4382"/>
                  <a:pt x="13327" y="4382"/>
                </a:cubicBezTo>
                <a:cubicBezTo>
                  <a:pt x="13126" y="4382"/>
                  <a:pt x="12919" y="4376"/>
                  <a:pt x="12789" y="4175"/>
                </a:cubicBezTo>
                <a:cubicBezTo>
                  <a:pt x="12706" y="4121"/>
                  <a:pt x="12682" y="4033"/>
                  <a:pt x="12664" y="3938"/>
                </a:cubicBezTo>
                <a:cubicBezTo>
                  <a:pt x="12605" y="3855"/>
                  <a:pt x="12570" y="3767"/>
                  <a:pt x="12623" y="3666"/>
                </a:cubicBezTo>
                <a:cubicBezTo>
                  <a:pt x="12629" y="3412"/>
                  <a:pt x="12700" y="3306"/>
                  <a:pt x="12895" y="3258"/>
                </a:cubicBezTo>
                <a:cubicBezTo>
                  <a:pt x="12907" y="3251"/>
                  <a:pt x="12918" y="3248"/>
                  <a:pt x="12930" y="3248"/>
                </a:cubicBezTo>
                <a:cubicBezTo>
                  <a:pt x="12947" y="3248"/>
                  <a:pt x="12963" y="3256"/>
                  <a:pt x="12978" y="3270"/>
                </a:cubicBezTo>
                <a:cubicBezTo>
                  <a:pt x="13055" y="3282"/>
                  <a:pt x="13102" y="3329"/>
                  <a:pt x="13131" y="3400"/>
                </a:cubicBezTo>
                <a:cubicBezTo>
                  <a:pt x="13179" y="3495"/>
                  <a:pt x="13078" y="3560"/>
                  <a:pt x="13061" y="3654"/>
                </a:cubicBezTo>
                <a:cubicBezTo>
                  <a:pt x="13089" y="3661"/>
                  <a:pt x="13116" y="3664"/>
                  <a:pt x="13142" y="3664"/>
                </a:cubicBezTo>
                <a:cubicBezTo>
                  <a:pt x="13282" y="3664"/>
                  <a:pt x="13398" y="3584"/>
                  <a:pt x="13528" y="3554"/>
                </a:cubicBezTo>
                <a:cubicBezTo>
                  <a:pt x="13539" y="3542"/>
                  <a:pt x="13551" y="3524"/>
                  <a:pt x="13563" y="3507"/>
                </a:cubicBezTo>
                <a:cubicBezTo>
                  <a:pt x="13604" y="3501"/>
                  <a:pt x="13634" y="3477"/>
                  <a:pt x="13652" y="3436"/>
                </a:cubicBezTo>
                <a:cubicBezTo>
                  <a:pt x="13681" y="3406"/>
                  <a:pt x="13711" y="3377"/>
                  <a:pt x="13740" y="3347"/>
                </a:cubicBezTo>
                <a:cubicBezTo>
                  <a:pt x="13782" y="3099"/>
                  <a:pt x="13705" y="2969"/>
                  <a:pt x="13474" y="2874"/>
                </a:cubicBezTo>
                <a:cubicBezTo>
                  <a:pt x="13386" y="2841"/>
                  <a:pt x="13297" y="2802"/>
                  <a:pt x="13195" y="2802"/>
                </a:cubicBezTo>
                <a:cubicBezTo>
                  <a:pt x="13187" y="2802"/>
                  <a:pt x="13180" y="2803"/>
                  <a:pt x="13173" y="2803"/>
                </a:cubicBezTo>
                <a:cubicBezTo>
                  <a:pt x="13148" y="2828"/>
                  <a:pt x="13121" y="2838"/>
                  <a:pt x="13092" y="2838"/>
                </a:cubicBezTo>
                <a:cubicBezTo>
                  <a:pt x="13080" y="2838"/>
                  <a:pt x="13067" y="2836"/>
                  <a:pt x="13055" y="2833"/>
                </a:cubicBezTo>
                <a:cubicBezTo>
                  <a:pt x="12954" y="2862"/>
                  <a:pt x="12854" y="2898"/>
                  <a:pt x="12753" y="2927"/>
                </a:cubicBezTo>
                <a:cubicBezTo>
                  <a:pt x="12724" y="2969"/>
                  <a:pt x="12676" y="2998"/>
                  <a:pt x="12629" y="3016"/>
                </a:cubicBezTo>
                <a:cubicBezTo>
                  <a:pt x="12617" y="3028"/>
                  <a:pt x="12605" y="3034"/>
                  <a:pt x="12599" y="3045"/>
                </a:cubicBezTo>
                <a:cubicBezTo>
                  <a:pt x="12540" y="3093"/>
                  <a:pt x="12487" y="3146"/>
                  <a:pt x="12434" y="3199"/>
                </a:cubicBezTo>
                <a:cubicBezTo>
                  <a:pt x="12422" y="3246"/>
                  <a:pt x="12398" y="3282"/>
                  <a:pt x="12363" y="3317"/>
                </a:cubicBezTo>
                <a:cubicBezTo>
                  <a:pt x="12322" y="3447"/>
                  <a:pt x="12274" y="3578"/>
                  <a:pt x="12233" y="3708"/>
                </a:cubicBezTo>
                <a:cubicBezTo>
                  <a:pt x="12227" y="3773"/>
                  <a:pt x="12239" y="3844"/>
                  <a:pt x="12197" y="3903"/>
                </a:cubicBezTo>
                <a:cubicBezTo>
                  <a:pt x="12191" y="3926"/>
                  <a:pt x="12191" y="3956"/>
                  <a:pt x="12191" y="3980"/>
                </a:cubicBezTo>
                <a:cubicBezTo>
                  <a:pt x="12227" y="4098"/>
                  <a:pt x="12251" y="4222"/>
                  <a:pt x="12310" y="4334"/>
                </a:cubicBezTo>
                <a:cubicBezTo>
                  <a:pt x="12351" y="4364"/>
                  <a:pt x="12381" y="4399"/>
                  <a:pt x="12392" y="4447"/>
                </a:cubicBezTo>
                <a:cubicBezTo>
                  <a:pt x="12416" y="4476"/>
                  <a:pt x="12440" y="4512"/>
                  <a:pt x="12463" y="4541"/>
                </a:cubicBezTo>
                <a:cubicBezTo>
                  <a:pt x="12505" y="4547"/>
                  <a:pt x="12528" y="4571"/>
                  <a:pt x="12546" y="4606"/>
                </a:cubicBezTo>
                <a:cubicBezTo>
                  <a:pt x="12706" y="4730"/>
                  <a:pt x="12865" y="4843"/>
                  <a:pt x="13061" y="4914"/>
                </a:cubicBezTo>
                <a:cubicBezTo>
                  <a:pt x="13137" y="4931"/>
                  <a:pt x="13214" y="4949"/>
                  <a:pt x="13291" y="4967"/>
                </a:cubicBezTo>
                <a:cubicBezTo>
                  <a:pt x="13445" y="4961"/>
                  <a:pt x="13604" y="4961"/>
                  <a:pt x="13758" y="4955"/>
                </a:cubicBezTo>
                <a:cubicBezTo>
                  <a:pt x="13778" y="4941"/>
                  <a:pt x="13801" y="4930"/>
                  <a:pt x="13825" y="4930"/>
                </a:cubicBezTo>
                <a:cubicBezTo>
                  <a:pt x="13831" y="4930"/>
                  <a:pt x="13836" y="4930"/>
                  <a:pt x="13841" y="4931"/>
                </a:cubicBezTo>
                <a:cubicBezTo>
                  <a:pt x="13965" y="4872"/>
                  <a:pt x="14095" y="4872"/>
                  <a:pt x="14231" y="4872"/>
                </a:cubicBezTo>
                <a:cubicBezTo>
                  <a:pt x="14592" y="4707"/>
                  <a:pt x="14893" y="4476"/>
                  <a:pt x="15071" y="4104"/>
                </a:cubicBezTo>
                <a:cubicBezTo>
                  <a:pt x="15201" y="3832"/>
                  <a:pt x="15242" y="3530"/>
                  <a:pt x="15254" y="3229"/>
                </a:cubicBezTo>
                <a:cubicBezTo>
                  <a:pt x="15272" y="2815"/>
                  <a:pt x="15195" y="2413"/>
                  <a:pt x="15041" y="2028"/>
                </a:cubicBezTo>
                <a:cubicBezTo>
                  <a:pt x="15000" y="1922"/>
                  <a:pt x="14947" y="1827"/>
                  <a:pt x="14893" y="1733"/>
                </a:cubicBezTo>
                <a:cubicBezTo>
                  <a:pt x="14858" y="1680"/>
                  <a:pt x="14805" y="1632"/>
                  <a:pt x="14811" y="1556"/>
                </a:cubicBezTo>
                <a:cubicBezTo>
                  <a:pt x="14917" y="1532"/>
                  <a:pt x="15029" y="1544"/>
                  <a:pt x="15136" y="1508"/>
                </a:cubicBezTo>
                <a:cubicBezTo>
                  <a:pt x="15252" y="1508"/>
                  <a:pt x="15368" y="1508"/>
                  <a:pt x="15484" y="1508"/>
                </a:cubicBezTo>
                <a:cubicBezTo>
                  <a:pt x="15717" y="1508"/>
                  <a:pt x="15948" y="1510"/>
                  <a:pt x="16176" y="1526"/>
                </a:cubicBezTo>
                <a:cubicBezTo>
                  <a:pt x="16490" y="1544"/>
                  <a:pt x="16797" y="1597"/>
                  <a:pt x="17087" y="1733"/>
                </a:cubicBezTo>
                <a:cubicBezTo>
                  <a:pt x="17270" y="1810"/>
                  <a:pt x="17400" y="1946"/>
                  <a:pt x="17513" y="2099"/>
                </a:cubicBezTo>
                <a:cubicBezTo>
                  <a:pt x="17578" y="2182"/>
                  <a:pt x="17637" y="2271"/>
                  <a:pt x="17696" y="2354"/>
                </a:cubicBezTo>
                <a:cubicBezTo>
                  <a:pt x="17861" y="2567"/>
                  <a:pt x="17968" y="2809"/>
                  <a:pt x="17997" y="3075"/>
                </a:cubicBezTo>
                <a:cubicBezTo>
                  <a:pt x="18003" y="3105"/>
                  <a:pt x="18009" y="3128"/>
                  <a:pt x="18015" y="3152"/>
                </a:cubicBezTo>
                <a:cubicBezTo>
                  <a:pt x="18045" y="3205"/>
                  <a:pt x="18045" y="3258"/>
                  <a:pt x="18033" y="3311"/>
                </a:cubicBezTo>
                <a:cubicBezTo>
                  <a:pt x="18033" y="3341"/>
                  <a:pt x="18033" y="3365"/>
                  <a:pt x="18033" y="3388"/>
                </a:cubicBezTo>
                <a:cubicBezTo>
                  <a:pt x="18045" y="3483"/>
                  <a:pt x="18056" y="3578"/>
                  <a:pt x="18015" y="3666"/>
                </a:cubicBezTo>
                <a:cubicBezTo>
                  <a:pt x="18009" y="3767"/>
                  <a:pt x="17974" y="3861"/>
                  <a:pt x="17932" y="3950"/>
                </a:cubicBezTo>
                <a:cubicBezTo>
                  <a:pt x="17912" y="4001"/>
                  <a:pt x="17878" y="4035"/>
                  <a:pt x="17822" y="4035"/>
                </a:cubicBezTo>
                <a:cubicBezTo>
                  <a:pt x="17814" y="4035"/>
                  <a:pt x="17806" y="4034"/>
                  <a:pt x="17796" y="4033"/>
                </a:cubicBezTo>
                <a:cubicBezTo>
                  <a:pt x="17699" y="4022"/>
                  <a:pt x="17603" y="4017"/>
                  <a:pt x="17506" y="4017"/>
                </a:cubicBezTo>
                <a:cubicBezTo>
                  <a:pt x="17233" y="4017"/>
                  <a:pt x="16962" y="4056"/>
                  <a:pt x="16691" y="4104"/>
                </a:cubicBezTo>
                <a:cubicBezTo>
                  <a:pt x="16212" y="4181"/>
                  <a:pt x="15757" y="4340"/>
                  <a:pt x="15343" y="4606"/>
                </a:cubicBezTo>
                <a:cubicBezTo>
                  <a:pt x="15236" y="4707"/>
                  <a:pt x="15148" y="4843"/>
                  <a:pt x="15023" y="4931"/>
                </a:cubicBezTo>
                <a:cubicBezTo>
                  <a:pt x="14935" y="5091"/>
                  <a:pt x="14840" y="5245"/>
                  <a:pt x="14817" y="5434"/>
                </a:cubicBezTo>
                <a:cubicBezTo>
                  <a:pt x="14805" y="5582"/>
                  <a:pt x="14840" y="5718"/>
                  <a:pt x="14870" y="5860"/>
                </a:cubicBezTo>
                <a:cubicBezTo>
                  <a:pt x="14899" y="5883"/>
                  <a:pt x="14905" y="5907"/>
                  <a:pt x="14911" y="5937"/>
                </a:cubicBezTo>
                <a:cubicBezTo>
                  <a:pt x="15071" y="6203"/>
                  <a:pt x="15313" y="6333"/>
                  <a:pt x="15603" y="6392"/>
                </a:cubicBezTo>
                <a:cubicBezTo>
                  <a:pt x="15612" y="6390"/>
                  <a:pt x="15620" y="6390"/>
                  <a:pt x="15627" y="6390"/>
                </a:cubicBezTo>
                <a:cubicBezTo>
                  <a:pt x="15650" y="6390"/>
                  <a:pt x="15668" y="6396"/>
                  <a:pt x="15686" y="6410"/>
                </a:cubicBezTo>
                <a:cubicBezTo>
                  <a:pt x="15693" y="6410"/>
                  <a:pt x="15701" y="6410"/>
                  <a:pt x="15708" y="6410"/>
                </a:cubicBezTo>
                <a:cubicBezTo>
                  <a:pt x="16201" y="6410"/>
                  <a:pt x="16613" y="6221"/>
                  <a:pt x="16945" y="5866"/>
                </a:cubicBezTo>
                <a:cubicBezTo>
                  <a:pt x="17034" y="5771"/>
                  <a:pt x="17134" y="5688"/>
                  <a:pt x="17211" y="5588"/>
                </a:cubicBezTo>
                <a:cubicBezTo>
                  <a:pt x="17223" y="5564"/>
                  <a:pt x="17229" y="5540"/>
                  <a:pt x="17246" y="5517"/>
                </a:cubicBezTo>
                <a:cubicBezTo>
                  <a:pt x="17583" y="5138"/>
                  <a:pt x="17861" y="4730"/>
                  <a:pt x="18021" y="4246"/>
                </a:cubicBezTo>
                <a:cubicBezTo>
                  <a:pt x="18042" y="4181"/>
                  <a:pt x="18082" y="4148"/>
                  <a:pt x="18136" y="4148"/>
                </a:cubicBezTo>
                <a:cubicBezTo>
                  <a:pt x="18157" y="4148"/>
                  <a:pt x="18180" y="4153"/>
                  <a:pt x="18204" y="4163"/>
                </a:cubicBezTo>
                <a:cubicBezTo>
                  <a:pt x="18231" y="4162"/>
                  <a:pt x="18258" y="4162"/>
                  <a:pt x="18284" y="4162"/>
                </a:cubicBezTo>
                <a:cubicBezTo>
                  <a:pt x="18465" y="4162"/>
                  <a:pt x="18644" y="4178"/>
                  <a:pt x="18819" y="4204"/>
                </a:cubicBezTo>
                <a:cubicBezTo>
                  <a:pt x="19002" y="4222"/>
                  <a:pt x="19180" y="4228"/>
                  <a:pt x="19363" y="4246"/>
                </a:cubicBezTo>
                <a:cubicBezTo>
                  <a:pt x="19405" y="4246"/>
                  <a:pt x="19452" y="4257"/>
                  <a:pt x="19493" y="4263"/>
                </a:cubicBezTo>
                <a:cubicBezTo>
                  <a:pt x="19765" y="4257"/>
                  <a:pt x="20031" y="4263"/>
                  <a:pt x="20297" y="4246"/>
                </a:cubicBezTo>
                <a:cubicBezTo>
                  <a:pt x="20776" y="4216"/>
                  <a:pt x="21243" y="4127"/>
                  <a:pt x="21698" y="3980"/>
                </a:cubicBezTo>
                <a:cubicBezTo>
                  <a:pt x="21716" y="3956"/>
                  <a:pt x="21740" y="3938"/>
                  <a:pt x="21775" y="3938"/>
                </a:cubicBezTo>
                <a:cubicBezTo>
                  <a:pt x="21793" y="3915"/>
                  <a:pt x="21823" y="3903"/>
                  <a:pt x="21852" y="3897"/>
                </a:cubicBezTo>
                <a:cubicBezTo>
                  <a:pt x="21882" y="3844"/>
                  <a:pt x="21941" y="3826"/>
                  <a:pt x="21988" y="3790"/>
                </a:cubicBezTo>
                <a:cubicBezTo>
                  <a:pt x="22136" y="3660"/>
                  <a:pt x="22272" y="3518"/>
                  <a:pt x="22325" y="3311"/>
                </a:cubicBezTo>
                <a:cubicBezTo>
                  <a:pt x="22307" y="3211"/>
                  <a:pt x="22361" y="3116"/>
                  <a:pt x="22337" y="3010"/>
                </a:cubicBezTo>
                <a:cubicBezTo>
                  <a:pt x="22278" y="2762"/>
                  <a:pt x="22171" y="2555"/>
                  <a:pt x="21988" y="2377"/>
                </a:cubicBezTo>
                <a:cubicBezTo>
                  <a:pt x="21809" y="2250"/>
                  <a:pt x="21624" y="2123"/>
                  <a:pt x="21389" y="2123"/>
                </a:cubicBezTo>
                <a:cubicBezTo>
                  <a:pt x="21384" y="2123"/>
                  <a:pt x="21379" y="2123"/>
                  <a:pt x="21373" y="2123"/>
                </a:cubicBezTo>
                <a:cubicBezTo>
                  <a:pt x="21149" y="2129"/>
                  <a:pt x="20918" y="2105"/>
                  <a:pt x="20711" y="2235"/>
                </a:cubicBezTo>
                <a:cubicBezTo>
                  <a:pt x="20676" y="2259"/>
                  <a:pt x="20622" y="2253"/>
                  <a:pt x="20575" y="2259"/>
                </a:cubicBezTo>
                <a:cubicBezTo>
                  <a:pt x="20510" y="2306"/>
                  <a:pt x="20439" y="2354"/>
                  <a:pt x="20356" y="2365"/>
                </a:cubicBezTo>
                <a:cubicBezTo>
                  <a:pt x="20067" y="2537"/>
                  <a:pt x="19836" y="2768"/>
                  <a:pt x="19688" y="3075"/>
                </a:cubicBezTo>
                <a:cubicBezTo>
                  <a:pt x="19671" y="3205"/>
                  <a:pt x="19629" y="3341"/>
                  <a:pt x="19700" y="3465"/>
                </a:cubicBezTo>
                <a:cubicBezTo>
                  <a:pt x="19712" y="3489"/>
                  <a:pt x="19730" y="3507"/>
                  <a:pt x="19742" y="3530"/>
                </a:cubicBezTo>
                <a:cubicBezTo>
                  <a:pt x="19871" y="3780"/>
                  <a:pt x="19958" y="3838"/>
                  <a:pt x="20112" y="3838"/>
                </a:cubicBezTo>
                <a:cubicBezTo>
                  <a:pt x="20183" y="3838"/>
                  <a:pt x="20269" y="3825"/>
                  <a:pt x="20380" y="3814"/>
                </a:cubicBezTo>
                <a:cubicBezTo>
                  <a:pt x="20457" y="3808"/>
                  <a:pt x="20504" y="3708"/>
                  <a:pt x="20593" y="3702"/>
                </a:cubicBezTo>
                <a:cubicBezTo>
                  <a:pt x="20605" y="3690"/>
                  <a:pt x="20617" y="3678"/>
                  <a:pt x="20628" y="3666"/>
                </a:cubicBezTo>
                <a:cubicBezTo>
                  <a:pt x="20634" y="3542"/>
                  <a:pt x="20522" y="3465"/>
                  <a:pt x="20504" y="3353"/>
                </a:cubicBezTo>
                <a:cubicBezTo>
                  <a:pt x="20463" y="3294"/>
                  <a:pt x="20427" y="3223"/>
                  <a:pt x="20404" y="3152"/>
                </a:cubicBezTo>
                <a:cubicBezTo>
                  <a:pt x="20380" y="3145"/>
                  <a:pt x="20358" y="3141"/>
                  <a:pt x="20337" y="3141"/>
                </a:cubicBezTo>
                <a:cubicBezTo>
                  <a:pt x="20291" y="3141"/>
                  <a:pt x="20251" y="3160"/>
                  <a:pt x="20214" y="3205"/>
                </a:cubicBezTo>
                <a:cubicBezTo>
                  <a:pt x="20144" y="3288"/>
                  <a:pt x="20043" y="3323"/>
                  <a:pt x="19937" y="3329"/>
                </a:cubicBezTo>
                <a:cubicBezTo>
                  <a:pt x="19883" y="3329"/>
                  <a:pt x="19830" y="3300"/>
                  <a:pt x="19866" y="3235"/>
                </a:cubicBezTo>
                <a:cubicBezTo>
                  <a:pt x="19925" y="3134"/>
                  <a:pt x="19948" y="3010"/>
                  <a:pt x="20055" y="2945"/>
                </a:cubicBezTo>
                <a:cubicBezTo>
                  <a:pt x="20386" y="2531"/>
                  <a:pt x="20743" y="2377"/>
                  <a:pt x="21140" y="2377"/>
                </a:cubicBezTo>
                <a:cubicBezTo>
                  <a:pt x="21282" y="2377"/>
                  <a:pt x="21428" y="2396"/>
                  <a:pt x="21580" y="2431"/>
                </a:cubicBezTo>
                <a:cubicBezTo>
                  <a:pt x="21811" y="2484"/>
                  <a:pt x="21982" y="2637"/>
                  <a:pt x="22053" y="2880"/>
                </a:cubicBezTo>
                <a:cubicBezTo>
                  <a:pt x="22083" y="2915"/>
                  <a:pt x="22089" y="2957"/>
                  <a:pt x="22083" y="2998"/>
                </a:cubicBezTo>
                <a:cubicBezTo>
                  <a:pt x="22089" y="3075"/>
                  <a:pt x="22089" y="3158"/>
                  <a:pt x="22077" y="3235"/>
                </a:cubicBezTo>
                <a:cubicBezTo>
                  <a:pt x="22077" y="3294"/>
                  <a:pt x="22071" y="3359"/>
                  <a:pt x="22018" y="3400"/>
                </a:cubicBezTo>
                <a:cubicBezTo>
                  <a:pt x="21929" y="3601"/>
                  <a:pt x="21775" y="3731"/>
                  <a:pt x="21580" y="3826"/>
                </a:cubicBezTo>
                <a:cubicBezTo>
                  <a:pt x="21533" y="3891"/>
                  <a:pt x="21468" y="3926"/>
                  <a:pt x="21379" y="3926"/>
                </a:cubicBezTo>
                <a:cubicBezTo>
                  <a:pt x="21255" y="3980"/>
                  <a:pt x="21125" y="4009"/>
                  <a:pt x="20989" y="4027"/>
                </a:cubicBezTo>
                <a:cubicBezTo>
                  <a:pt x="20924" y="4065"/>
                  <a:pt x="20854" y="4093"/>
                  <a:pt x="20775" y="4093"/>
                </a:cubicBezTo>
                <a:cubicBezTo>
                  <a:pt x="20768" y="4093"/>
                  <a:pt x="20760" y="4092"/>
                  <a:pt x="20753" y="4092"/>
                </a:cubicBezTo>
                <a:cubicBezTo>
                  <a:pt x="20729" y="4098"/>
                  <a:pt x="20699" y="4098"/>
                  <a:pt x="20676" y="4104"/>
                </a:cubicBezTo>
                <a:cubicBezTo>
                  <a:pt x="20658" y="4117"/>
                  <a:pt x="20637" y="4124"/>
                  <a:pt x="20615" y="4124"/>
                </a:cubicBezTo>
                <a:cubicBezTo>
                  <a:pt x="20608" y="4124"/>
                  <a:pt x="20600" y="4123"/>
                  <a:pt x="20593" y="4121"/>
                </a:cubicBezTo>
                <a:cubicBezTo>
                  <a:pt x="20464" y="4138"/>
                  <a:pt x="20335" y="4144"/>
                  <a:pt x="20206" y="4144"/>
                </a:cubicBezTo>
                <a:cubicBezTo>
                  <a:pt x="20021" y="4144"/>
                  <a:pt x="19837" y="4133"/>
                  <a:pt x="19653" y="4133"/>
                </a:cubicBezTo>
                <a:cubicBezTo>
                  <a:pt x="19635" y="4137"/>
                  <a:pt x="19617" y="4138"/>
                  <a:pt x="19598" y="4138"/>
                </a:cubicBezTo>
                <a:cubicBezTo>
                  <a:pt x="19551" y="4138"/>
                  <a:pt x="19505" y="4128"/>
                  <a:pt x="19458" y="4116"/>
                </a:cubicBezTo>
                <a:cubicBezTo>
                  <a:pt x="19416" y="4121"/>
                  <a:pt x="19381" y="4121"/>
                  <a:pt x="19339" y="4121"/>
                </a:cubicBezTo>
                <a:cubicBezTo>
                  <a:pt x="19325" y="4120"/>
                  <a:pt x="19310" y="4120"/>
                  <a:pt x="19295" y="4120"/>
                </a:cubicBezTo>
                <a:cubicBezTo>
                  <a:pt x="19264" y="4120"/>
                  <a:pt x="19234" y="4121"/>
                  <a:pt x="19203" y="4121"/>
                </a:cubicBezTo>
                <a:cubicBezTo>
                  <a:pt x="19156" y="4121"/>
                  <a:pt x="19109" y="4119"/>
                  <a:pt x="19062" y="4104"/>
                </a:cubicBezTo>
                <a:cubicBezTo>
                  <a:pt x="19008" y="4098"/>
                  <a:pt x="18961" y="4098"/>
                  <a:pt x="18908" y="4092"/>
                </a:cubicBezTo>
                <a:cubicBezTo>
                  <a:pt x="18873" y="4089"/>
                  <a:pt x="18839" y="4089"/>
                  <a:pt x="18804" y="4089"/>
                </a:cubicBezTo>
                <a:cubicBezTo>
                  <a:pt x="18772" y="4089"/>
                  <a:pt x="18739" y="4089"/>
                  <a:pt x="18707" y="4089"/>
                </a:cubicBezTo>
                <a:cubicBezTo>
                  <a:pt x="18615" y="4089"/>
                  <a:pt x="18524" y="4085"/>
                  <a:pt x="18435" y="4051"/>
                </a:cubicBezTo>
                <a:lnTo>
                  <a:pt x="18281" y="4051"/>
                </a:lnTo>
                <a:cubicBezTo>
                  <a:pt x="18257" y="4051"/>
                  <a:pt x="18237" y="4052"/>
                  <a:pt x="18220" y="4052"/>
                </a:cubicBezTo>
                <a:cubicBezTo>
                  <a:pt x="18127" y="4052"/>
                  <a:pt x="18128" y="4033"/>
                  <a:pt x="18163" y="3938"/>
                </a:cubicBezTo>
                <a:cubicBezTo>
                  <a:pt x="18163" y="3897"/>
                  <a:pt x="18175" y="3855"/>
                  <a:pt x="18198" y="3820"/>
                </a:cubicBezTo>
                <a:cubicBezTo>
                  <a:pt x="18198" y="3737"/>
                  <a:pt x="18234" y="3666"/>
                  <a:pt x="18252" y="3583"/>
                </a:cubicBezTo>
                <a:cubicBezTo>
                  <a:pt x="18258" y="3241"/>
                  <a:pt x="18281" y="2898"/>
                  <a:pt x="18151" y="2572"/>
                </a:cubicBezTo>
                <a:cubicBezTo>
                  <a:pt x="18110" y="2525"/>
                  <a:pt x="18086" y="2472"/>
                  <a:pt x="18080" y="2413"/>
                </a:cubicBezTo>
                <a:cubicBezTo>
                  <a:pt x="17956" y="2159"/>
                  <a:pt x="17761" y="1975"/>
                  <a:pt x="17524" y="1827"/>
                </a:cubicBezTo>
                <a:cubicBezTo>
                  <a:pt x="17465" y="1792"/>
                  <a:pt x="17424" y="1745"/>
                  <a:pt x="17377" y="1697"/>
                </a:cubicBezTo>
                <a:cubicBezTo>
                  <a:pt x="17341" y="1697"/>
                  <a:pt x="17317" y="1686"/>
                  <a:pt x="17300" y="1662"/>
                </a:cubicBezTo>
                <a:cubicBezTo>
                  <a:pt x="17264" y="1656"/>
                  <a:pt x="17241" y="1650"/>
                  <a:pt x="17217" y="1626"/>
                </a:cubicBezTo>
                <a:cubicBezTo>
                  <a:pt x="17128" y="1626"/>
                  <a:pt x="17057" y="1573"/>
                  <a:pt x="16975" y="1556"/>
                </a:cubicBezTo>
                <a:cubicBezTo>
                  <a:pt x="16572" y="1445"/>
                  <a:pt x="16165" y="1406"/>
                  <a:pt x="15754" y="1406"/>
                </a:cubicBezTo>
                <a:cubicBezTo>
                  <a:pt x="15549" y="1406"/>
                  <a:pt x="15343" y="1416"/>
                  <a:pt x="15136" y="1431"/>
                </a:cubicBezTo>
                <a:cubicBezTo>
                  <a:pt x="15112" y="1425"/>
                  <a:pt x="15083" y="1425"/>
                  <a:pt x="15059" y="1420"/>
                </a:cubicBezTo>
                <a:cubicBezTo>
                  <a:pt x="14994" y="1425"/>
                  <a:pt x="14929" y="1431"/>
                  <a:pt x="14864" y="1437"/>
                </a:cubicBezTo>
                <a:cubicBezTo>
                  <a:pt x="14837" y="1447"/>
                  <a:pt x="14812" y="1452"/>
                  <a:pt x="14791" y="1452"/>
                </a:cubicBezTo>
                <a:cubicBezTo>
                  <a:pt x="14709" y="1452"/>
                  <a:pt x="14663" y="1388"/>
                  <a:pt x="14621" y="1313"/>
                </a:cubicBezTo>
                <a:cubicBezTo>
                  <a:pt x="14574" y="1284"/>
                  <a:pt x="14556" y="1242"/>
                  <a:pt x="14545" y="1195"/>
                </a:cubicBezTo>
                <a:cubicBezTo>
                  <a:pt x="14379" y="1012"/>
                  <a:pt x="14213" y="840"/>
                  <a:pt x="14024" y="686"/>
                </a:cubicBezTo>
                <a:cubicBezTo>
                  <a:pt x="13947" y="633"/>
                  <a:pt x="13876" y="580"/>
                  <a:pt x="13800" y="521"/>
                </a:cubicBezTo>
                <a:cubicBezTo>
                  <a:pt x="13699" y="503"/>
                  <a:pt x="13616" y="450"/>
                  <a:pt x="13551" y="373"/>
                </a:cubicBezTo>
                <a:cubicBezTo>
                  <a:pt x="13321" y="296"/>
                  <a:pt x="13084" y="219"/>
                  <a:pt x="12854" y="142"/>
                </a:cubicBezTo>
                <a:cubicBezTo>
                  <a:pt x="12806" y="128"/>
                  <a:pt x="12758" y="95"/>
                  <a:pt x="12707" y="95"/>
                </a:cubicBezTo>
                <a:cubicBezTo>
                  <a:pt x="12695" y="95"/>
                  <a:pt x="12683" y="96"/>
                  <a:pt x="12670" y="101"/>
                </a:cubicBezTo>
                <a:cubicBezTo>
                  <a:pt x="12670" y="107"/>
                  <a:pt x="12670" y="107"/>
                  <a:pt x="12670" y="107"/>
                </a:cubicBezTo>
                <a:cubicBezTo>
                  <a:pt x="12664" y="101"/>
                  <a:pt x="12659" y="101"/>
                  <a:pt x="12653" y="101"/>
                </a:cubicBezTo>
                <a:cubicBezTo>
                  <a:pt x="12564" y="60"/>
                  <a:pt x="12469" y="48"/>
                  <a:pt x="12369" y="48"/>
                </a:cubicBezTo>
                <a:cubicBezTo>
                  <a:pt x="12256" y="42"/>
                  <a:pt x="12150" y="30"/>
                  <a:pt x="12038" y="24"/>
                </a:cubicBezTo>
                <a:cubicBezTo>
                  <a:pt x="11979" y="33"/>
                  <a:pt x="11924" y="41"/>
                  <a:pt x="11867" y="41"/>
                </a:cubicBezTo>
                <a:cubicBezTo>
                  <a:pt x="11843" y="41"/>
                  <a:pt x="11820" y="39"/>
                  <a:pt x="11795" y="36"/>
                </a:cubicBezTo>
                <a:cubicBezTo>
                  <a:pt x="11476" y="72"/>
                  <a:pt x="11157" y="107"/>
                  <a:pt x="10843" y="166"/>
                </a:cubicBezTo>
                <a:cubicBezTo>
                  <a:pt x="10778" y="184"/>
                  <a:pt x="10702" y="178"/>
                  <a:pt x="10648" y="237"/>
                </a:cubicBezTo>
                <a:cubicBezTo>
                  <a:pt x="10636" y="231"/>
                  <a:pt x="10631" y="231"/>
                  <a:pt x="10613" y="231"/>
                </a:cubicBezTo>
                <a:cubicBezTo>
                  <a:pt x="10536" y="249"/>
                  <a:pt x="10459" y="278"/>
                  <a:pt x="10376" y="308"/>
                </a:cubicBezTo>
                <a:cubicBezTo>
                  <a:pt x="10353" y="320"/>
                  <a:pt x="10329" y="326"/>
                  <a:pt x="10305" y="338"/>
                </a:cubicBezTo>
                <a:cubicBezTo>
                  <a:pt x="10264" y="355"/>
                  <a:pt x="10217" y="367"/>
                  <a:pt x="10187" y="391"/>
                </a:cubicBezTo>
                <a:cubicBezTo>
                  <a:pt x="10175" y="397"/>
                  <a:pt x="10169" y="403"/>
                  <a:pt x="10169" y="409"/>
                </a:cubicBezTo>
                <a:cubicBezTo>
                  <a:pt x="10160" y="404"/>
                  <a:pt x="10151" y="402"/>
                  <a:pt x="10142" y="402"/>
                </a:cubicBezTo>
                <a:cubicBezTo>
                  <a:pt x="10104" y="402"/>
                  <a:pt x="10067" y="436"/>
                  <a:pt x="10033" y="450"/>
                </a:cubicBezTo>
                <a:cubicBezTo>
                  <a:pt x="9945" y="474"/>
                  <a:pt x="9862" y="509"/>
                  <a:pt x="9785" y="556"/>
                </a:cubicBezTo>
                <a:cubicBezTo>
                  <a:pt x="9744" y="562"/>
                  <a:pt x="9708" y="574"/>
                  <a:pt x="9679" y="604"/>
                </a:cubicBezTo>
                <a:cubicBezTo>
                  <a:pt x="9667" y="604"/>
                  <a:pt x="9649" y="598"/>
                  <a:pt x="9637" y="598"/>
                </a:cubicBezTo>
                <a:cubicBezTo>
                  <a:pt x="9620" y="621"/>
                  <a:pt x="9590" y="639"/>
                  <a:pt x="9560" y="639"/>
                </a:cubicBezTo>
                <a:cubicBezTo>
                  <a:pt x="9513" y="669"/>
                  <a:pt x="9472" y="692"/>
                  <a:pt x="9424" y="722"/>
                </a:cubicBezTo>
                <a:cubicBezTo>
                  <a:pt x="9407" y="728"/>
                  <a:pt x="9395" y="734"/>
                  <a:pt x="9389" y="757"/>
                </a:cubicBezTo>
                <a:cubicBezTo>
                  <a:pt x="9383" y="755"/>
                  <a:pt x="9377" y="754"/>
                  <a:pt x="9371" y="754"/>
                </a:cubicBezTo>
                <a:cubicBezTo>
                  <a:pt x="9346" y="754"/>
                  <a:pt x="9318" y="771"/>
                  <a:pt x="9294" y="781"/>
                </a:cubicBezTo>
                <a:lnTo>
                  <a:pt x="9288" y="781"/>
                </a:lnTo>
                <a:cubicBezTo>
                  <a:pt x="9229" y="799"/>
                  <a:pt x="9170" y="805"/>
                  <a:pt x="9152" y="876"/>
                </a:cubicBezTo>
                <a:cubicBezTo>
                  <a:pt x="9143" y="873"/>
                  <a:pt x="9133" y="873"/>
                  <a:pt x="9124" y="873"/>
                </a:cubicBezTo>
                <a:cubicBezTo>
                  <a:pt x="9056" y="873"/>
                  <a:pt x="9002" y="924"/>
                  <a:pt x="8940" y="935"/>
                </a:cubicBezTo>
                <a:cubicBezTo>
                  <a:pt x="8839" y="976"/>
                  <a:pt x="8750" y="1041"/>
                  <a:pt x="8644" y="1059"/>
                </a:cubicBezTo>
                <a:cubicBezTo>
                  <a:pt x="8614" y="994"/>
                  <a:pt x="8609" y="935"/>
                  <a:pt x="8614" y="881"/>
                </a:cubicBezTo>
                <a:cubicBezTo>
                  <a:pt x="8573" y="793"/>
                  <a:pt x="8585" y="698"/>
                  <a:pt x="8573" y="604"/>
                </a:cubicBezTo>
                <a:cubicBezTo>
                  <a:pt x="8538" y="574"/>
                  <a:pt x="8526" y="527"/>
                  <a:pt x="8520" y="485"/>
                </a:cubicBezTo>
                <a:cubicBezTo>
                  <a:pt x="8473" y="273"/>
                  <a:pt x="8348" y="131"/>
                  <a:pt x="8153" y="48"/>
                </a:cubicBezTo>
                <a:cubicBezTo>
                  <a:pt x="8136" y="42"/>
                  <a:pt x="8124" y="24"/>
                  <a:pt x="8106" y="12"/>
                </a:cubicBezTo>
                <a:cubicBezTo>
                  <a:pt x="8065" y="4"/>
                  <a:pt x="8025" y="0"/>
                  <a:pt x="79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33"/>
          <p:cNvSpPr/>
          <p:nvPr/>
        </p:nvSpPr>
        <p:spPr>
          <a:xfrm rot="10800000">
            <a:off x="7688155" y="3787347"/>
            <a:ext cx="876495" cy="956654"/>
          </a:xfrm>
          <a:custGeom>
            <a:avLst/>
            <a:gdLst/>
            <a:ahLst/>
            <a:cxnLst/>
            <a:rect l="l" t="t" r="r" b="b"/>
            <a:pathLst>
              <a:path w="22361" h="24406" extrusionOk="0">
                <a:moveTo>
                  <a:pt x="8411" y="807"/>
                </a:moveTo>
                <a:cubicBezTo>
                  <a:pt x="8423" y="807"/>
                  <a:pt x="8436" y="811"/>
                  <a:pt x="8443" y="822"/>
                </a:cubicBezTo>
                <a:cubicBezTo>
                  <a:pt x="8449" y="852"/>
                  <a:pt x="8425" y="870"/>
                  <a:pt x="8402" y="870"/>
                </a:cubicBezTo>
                <a:cubicBezTo>
                  <a:pt x="8397" y="871"/>
                  <a:pt x="8393" y="872"/>
                  <a:pt x="8388" y="872"/>
                </a:cubicBezTo>
                <a:cubicBezTo>
                  <a:pt x="8375" y="872"/>
                  <a:pt x="8363" y="865"/>
                  <a:pt x="8354" y="852"/>
                </a:cubicBezTo>
                <a:cubicBezTo>
                  <a:pt x="8354" y="828"/>
                  <a:pt x="8372" y="816"/>
                  <a:pt x="8390" y="811"/>
                </a:cubicBezTo>
                <a:cubicBezTo>
                  <a:pt x="8396" y="808"/>
                  <a:pt x="8404" y="807"/>
                  <a:pt x="8411" y="807"/>
                </a:cubicBezTo>
                <a:close/>
                <a:moveTo>
                  <a:pt x="8439" y="1395"/>
                </a:moveTo>
                <a:cubicBezTo>
                  <a:pt x="8451" y="1395"/>
                  <a:pt x="8464" y="1399"/>
                  <a:pt x="8478" y="1408"/>
                </a:cubicBezTo>
                <a:cubicBezTo>
                  <a:pt x="8484" y="1408"/>
                  <a:pt x="8490" y="1431"/>
                  <a:pt x="8484" y="1437"/>
                </a:cubicBezTo>
                <a:cubicBezTo>
                  <a:pt x="8467" y="1454"/>
                  <a:pt x="8448" y="1464"/>
                  <a:pt x="8424" y="1464"/>
                </a:cubicBezTo>
                <a:cubicBezTo>
                  <a:pt x="8407" y="1464"/>
                  <a:pt x="8388" y="1459"/>
                  <a:pt x="8366" y="1449"/>
                </a:cubicBezTo>
                <a:cubicBezTo>
                  <a:pt x="8387" y="1416"/>
                  <a:pt x="8410" y="1395"/>
                  <a:pt x="8439" y="1395"/>
                </a:cubicBezTo>
                <a:close/>
                <a:moveTo>
                  <a:pt x="8313" y="1709"/>
                </a:moveTo>
                <a:cubicBezTo>
                  <a:pt x="8331" y="1709"/>
                  <a:pt x="8354" y="1715"/>
                  <a:pt x="8348" y="1739"/>
                </a:cubicBezTo>
                <a:cubicBezTo>
                  <a:pt x="8348" y="1762"/>
                  <a:pt x="8325" y="1780"/>
                  <a:pt x="8301" y="1780"/>
                </a:cubicBezTo>
                <a:cubicBezTo>
                  <a:pt x="8283" y="1780"/>
                  <a:pt x="8260" y="1780"/>
                  <a:pt x="8260" y="1757"/>
                </a:cubicBezTo>
                <a:cubicBezTo>
                  <a:pt x="8266" y="1733"/>
                  <a:pt x="8289" y="1721"/>
                  <a:pt x="8313" y="1709"/>
                </a:cubicBezTo>
                <a:close/>
                <a:moveTo>
                  <a:pt x="7799" y="236"/>
                </a:moveTo>
                <a:cubicBezTo>
                  <a:pt x="7967" y="236"/>
                  <a:pt x="8103" y="348"/>
                  <a:pt x="8147" y="544"/>
                </a:cubicBezTo>
                <a:cubicBezTo>
                  <a:pt x="8189" y="722"/>
                  <a:pt x="8189" y="905"/>
                  <a:pt x="8189" y="1088"/>
                </a:cubicBezTo>
                <a:cubicBezTo>
                  <a:pt x="8189" y="1242"/>
                  <a:pt x="8147" y="1366"/>
                  <a:pt x="8000" y="1431"/>
                </a:cubicBezTo>
                <a:cubicBezTo>
                  <a:pt x="7935" y="1461"/>
                  <a:pt x="7881" y="1490"/>
                  <a:pt x="7840" y="1544"/>
                </a:cubicBezTo>
                <a:cubicBezTo>
                  <a:pt x="7781" y="1556"/>
                  <a:pt x="7716" y="1579"/>
                  <a:pt x="7716" y="1662"/>
                </a:cubicBezTo>
                <a:cubicBezTo>
                  <a:pt x="7701" y="1652"/>
                  <a:pt x="7688" y="1648"/>
                  <a:pt x="7676" y="1648"/>
                </a:cubicBezTo>
                <a:cubicBezTo>
                  <a:pt x="7639" y="1648"/>
                  <a:pt x="7611" y="1686"/>
                  <a:pt x="7580" y="1703"/>
                </a:cubicBezTo>
                <a:cubicBezTo>
                  <a:pt x="7497" y="1751"/>
                  <a:pt x="7420" y="1804"/>
                  <a:pt x="7343" y="1857"/>
                </a:cubicBezTo>
                <a:cubicBezTo>
                  <a:pt x="7331" y="1875"/>
                  <a:pt x="7314" y="1887"/>
                  <a:pt x="7308" y="1904"/>
                </a:cubicBezTo>
                <a:cubicBezTo>
                  <a:pt x="7296" y="1910"/>
                  <a:pt x="7290" y="1916"/>
                  <a:pt x="7284" y="1916"/>
                </a:cubicBezTo>
                <a:cubicBezTo>
                  <a:pt x="7266" y="1928"/>
                  <a:pt x="7255" y="1934"/>
                  <a:pt x="7243" y="1946"/>
                </a:cubicBezTo>
                <a:cubicBezTo>
                  <a:pt x="7154" y="1981"/>
                  <a:pt x="7089" y="2052"/>
                  <a:pt x="7030" y="2123"/>
                </a:cubicBezTo>
                <a:cubicBezTo>
                  <a:pt x="6918" y="2206"/>
                  <a:pt x="6799" y="2283"/>
                  <a:pt x="6681" y="2371"/>
                </a:cubicBezTo>
                <a:cubicBezTo>
                  <a:pt x="6616" y="2034"/>
                  <a:pt x="6652" y="1691"/>
                  <a:pt x="6782" y="1378"/>
                </a:cubicBezTo>
                <a:cubicBezTo>
                  <a:pt x="6888" y="1124"/>
                  <a:pt x="7018" y="887"/>
                  <a:pt x="7172" y="657"/>
                </a:cubicBezTo>
                <a:cubicBezTo>
                  <a:pt x="7290" y="485"/>
                  <a:pt x="7438" y="355"/>
                  <a:pt x="7627" y="273"/>
                </a:cubicBezTo>
                <a:cubicBezTo>
                  <a:pt x="7687" y="248"/>
                  <a:pt x="7745" y="236"/>
                  <a:pt x="7799" y="236"/>
                </a:cubicBezTo>
                <a:close/>
                <a:moveTo>
                  <a:pt x="2613" y="2797"/>
                </a:moveTo>
                <a:cubicBezTo>
                  <a:pt x="2708" y="2797"/>
                  <a:pt x="2655" y="2844"/>
                  <a:pt x="2649" y="2880"/>
                </a:cubicBezTo>
                <a:cubicBezTo>
                  <a:pt x="2631" y="2875"/>
                  <a:pt x="2614" y="2873"/>
                  <a:pt x="2597" y="2873"/>
                </a:cubicBezTo>
                <a:cubicBezTo>
                  <a:pt x="2574" y="2873"/>
                  <a:pt x="2551" y="2876"/>
                  <a:pt x="2531" y="2880"/>
                </a:cubicBezTo>
                <a:cubicBezTo>
                  <a:pt x="2537" y="2838"/>
                  <a:pt x="2554" y="2803"/>
                  <a:pt x="2613" y="2797"/>
                </a:cubicBezTo>
                <a:close/>
                <a:moveTo>
                  <a:pt x="2649" y="2886"/>
                </a:moveTo>
                <a:cubicBezTo>
                  <a:pt x="2678" y="2909"/>
                  <a:pt x="2749" y="2880"/>
                  <a:pt x="2743" y="2939"/>
                </a:cubicBezTo>
                <a:cubicBezTo>
                  <a:pt x="2743" y="2980"/>
                  <a:pt x="2690" y="2980"/>
                  <a:pt x="2655" y="2992"/>
                </a:cubicBezTo>
                <a:cubicBezTo>
                  <a:pt x="2655" y="2992"/>
                  <a:pt x="2649" y="2998"/>
                  <a:pt x="2649" y="2998"/>
                </a:cubicBezTo>
                <a:cubicBezTo>
                  <a:pt x="2649" y="2963"/>
                  <a:pt x="2649" y="2921"/>
                  <a:pt x="2649" y="2886"/>
                </a:cubicBezTo>
                <a:close/>
                <a:moveTo>
                  <a:pt x="13545" y="3122"/>
                </a:moveTo>
                <a:cubicBezTo>
                  <a:pt x="13569" y="3128"/>
                  <a:pt x="13604" y="3140"/>
                  <a:pt x="13593" y="3170"/>
                </a:cubicBezTo>
                <a:cubicBezTo>
                  <a:pt x="13588" y="3196"/>
                  <a:pt x="13564" y="3200"/>
                  <a:pt x="13539" y="3200"/>
                </a:cubicBezTo>
                <a:cubicBezTo>
                  <a:pt x="13531" y="3200"/>
                  <a:pt x="13523" y="3199"/>
                  <a:pt x="13516" y="3199"/>
                </a:cubicBezTo>
                <a:cubicBezTo>
                  <a:pt x="13498" y="3199"/>
                  <a:pt x="13480" y="3187"/>
                  <a:pt x="13480" y="3170"/>
                </a:cubicBezTo>
                <a:cubicBezTo>
                  <a:pt x="13480" y="3128"/>
                  <a:pt x="13516" y="3122"/>
                  <a:pt x="13545" y="3122"/>
                </a:cubicBezTo>
                <a:close/>
                <a:moveTo>
                  <a:pt x="8087" y="1509"/>
                </a:moveTo>
                <a:cubicBezTo>
                  <a:pt x="8113" y="1509"/>
                  <a:pt x="8131" y="1522"/>
                  <a:pt x="8124" y="1567"/>
                </a:cubicBezTo>
                <a:cubicBezTo>
                  <a:pt x="8076" y="1810"/>
                  <a:pt x="8053" y="2064"/>
                  <a:pt x="7958" y="2289"/>
                </a:cubicBezTo>
                <a:cubicBezTo>
                  <a:pt x="7810" y="2620"/>
                  <a:pt x="7586" y="2904"/>
                  <a:pt x="7326" y="3152"/>
                </a:cubicBezTo>
                <a:cubicBezTo>
                  <a:pt x="7271" y="3207"/>
                  <a:pt x="7233" y="3233"/>
                  <a:pt x="7194" y="3233"/>
                </a:cubicBezTo>
                <a:cubicBezTo>
                  <a:pt x="7156" y="3233"/>
                  <a:pt x="7117" y="3210"/>
                  <a:pt x="7060" y="3164"/>
                </a:cubicBezTo>
                <a:cubicBezTo>
                  <a:pt x="6888" y="3034"/>
                  <a:pt x="6805" y="2844"/>
                  <a:pt x="6723" y="2649"/>
                </a:cubicBezTo>
                <a:cubicBezTo>
                  <a:pt x="6687" y="2555"/>
                  <a:pt x="6705" y="2507"/>
                  <a:pt x="6782" y="2448"/>
                </a:cubicBezTo>
                <a:cubicBezTo>
                  <a:pt x="6906" y="2360"/>
                  <a:pt x="7042" y="2277"/>
                  <a:pt x="7142" y="2153"/>
                </a:cubicBezTo>
                <a:cubicBezTo>
                  <a:pt x="7195" y="2117"/>
                  <a:pt x="7255" y="2082"/>
                  <a:pt x="7296" y="2028"/>
                </a:cubicBezTo>
                <a:cubicBezTo>
                  <a:pt x="7308" y="2017"/>
                  <a:pt x="7326" y="2005"/>
                  <a:pt x="7337" y="1993"/>
                </a:cubicBezTo>
                <a:cubicBezTo>
                  <a:pt x="7349" y="1987"/>
                  <a:pt x="7355" y="1975"/>
                  <a:pt x="7361" y="1969"/>
                </a:cubicBezTo>
                <a:cubicBezTo>
                  <a:pt x="7367" y="1963"/>
                  <a:pt x="7379" y="1963"/>
                  <a:pt x="7385" y="1958"/>
                </a:cubicBezTo>
                <a:cubicBezTo>
                  <a:pt x="7503" y="1881"/>
                  <a:pt x="7615" y="1810"/>
                  <a:pt x="7728" y="1733"/>
                </a:cubicBezTo>
                <a:cubicBezTo>
                  <a:pt x="7739" y="1727"/>
                  <a:pt x="7751" y="1715"/>
                  <a:pt x="7757" y="1703"/>
                </a:cubicBezTo>
                <a:cubicBezTo>
                  <a:pt x="7757" y="1703"/>
                  <a:pt x="7763" y="1703"/>
                  <a:pt x="7769" y="1697"/>
                </a:cubicBezTo>
                <a:cubicBezTo>
                  <a:pt x="7810" y="1680"/>
                  <a:pt x="7852" y="1650"/>
                  <a:pt x="7893" y="1626"/>
                </a:cubicBezTo>
                <a:cubicBezTo>
                  <a:pt x="7893" y="1621"/>
                  <a:pt x="7899" y="1615"/>
                  <a:pt x="7899" y="1609"/>
                </a:cubicBezTo>
                <a:cubicBezTo>
                  <a:pt x="7905" y="1609"/>
                  <a:pt x="7905" y="1603"/>
                  <a:pt x="7911" y="1603"/>
                </a:cubicBezTo>
                <a:cubicBezTo>
                  <a:pt x="7964" y="1597"/>
                  <a:pt x="8000" y="1561"/>
                  <a:pt x="8029" y="1520"/>
                </a:cubicBezTo>
                <a:cubicBezTo>
                  <a:pt x="8048" y="1515"/>
                  <a:pt x="8070" y="1509"/>
                  <a:pt x="8087" y="1509"/>
                </a:cubicBezTo>
                <a:close/>
                <a:moveTo>
                  <a:pt x="13488" y="3380"/>
                </a:moveTo>
                <a:cubicBezTo>
                  <a:pt x="13512" y="3380"/>
                  <a:pt x="13536" y="3393"/>
                  <a:pt x="13563" y="3430"/>
                </a:cubicBezTo>
                <a:cubicBezTo>
                  <a:pt x="13551" y="3442"/>
                  <a:pt x="13534" y="3453"/>
                  <a:pt x="13522" y="3465"/>
                </a:cubicBezTo>
                <a:cubicBezTo>
                  <a:pt x="13489" y="3475"/>
                  <a:pt x="13458" y="3498"/>
                  <a:pt x="13428" y="3498"/>
                </a:cubicBezTo>
                <a:cubicBezTo>
                  <a:pt x="13404" y="3498"/>
                  <a:pt x="13380" y="3483"/>
                  <a:pt x="13356" y="3436"/>
                </a:cubicBezTo>
                <a:cubicBezTo>
                  <a:pt x="13402" y="3424"/>
                  <a:pt x="13444" y="3380"/>
                  <a:pt x="13488" y="3380"/>
                </a:cubicBezTo>
                <a:close/>
                <a:moveTo>
                  <a:pt x="20492" y="3589"/>
                </a:moveTo>
                <a:cubicBezTo>
                  <a:pt x="20504" y="3589"/>
                  <a:pt x="20510" y="3601"/>
                  <a:pt x="20522" y="3607"/>
                </a:cubicBezTo>
                <a:cubicBezTo>
                  <a:pt x="20510" y="3613"/>
                  <a:pt x="20504" y="3625"/>
                  <a:pt x="20498" y="3625"/>
                </a:cubicBezTo>
                <a:cubicBezTo>
                  <a:pt x="20496" y="3626"/>
                  <a:pt x="20494" y="3626"/>
                  <a:pt x="20492" y="3626"/>
                </a:cubicBezTo>
                <a:cubicBezTo>
                  <a:pt x="20482" y="3626"/>
                  <a:pt x="20474" y="3618"/>
                  <a:pt x="20469" y="3613"/>
                </a:cubicBezTo>
                <a:cubicBezTo>
                  <a:pt x="20475" y="3607"/>
                  <a:pt x="20486" y="3595"/>
                  <a:pt x="20492" y="3589"/>
                </a:cubicBezTo>
                <a:close/>
                <a:moveTo>
                  <a:pt x="12664" y="160"/>
                </a:moveTo>
                <a:cubicBezTo>
                  <a:pt x="12670" y="166"/>
                  <a:pt x="12676" y="166"/>
                  <a:pt x="12682" y="172"/>
                </a:cubicBezTo>
                <a:cubicBezTo>
                  <a:pt x="12765" y="278"/>
                  <a:pt x="12901" y="290"/>
                  <a:pt x="13019" y="326"/>
                </a:cubicBezTo>
                <a:cubicBezTo>
                  <a:pt x="13616" y="515"/>
                  <a:pt x="14107" y="834"/>
                  <a:pt x="14468" y="1354"/>
                </a:cubicBezTo>
                <a:cubicBezTo>
                  <a:pt x="14509" y="1408"/>
                  <a:pt x="14539" y="1455"/>
                  <a:pt x="14468" y="1502"/>
                </a:cubicBezTo>
                <a:cubicBezTo>
                  <a:pt x="14048" y="1585"/>
                  <a:pt x="13646" y="1715"/>
                  <a:pt x="13256" y="1887"/>
                </a:cubicBezTo>
                <a:cubicBezTo>
                  <a:pt x="12694" y="2129"/>
                  <a:pt x="12203" y="2490"/>
                  <a:pt x="11683" y="2797"/>
                </a:cubicBezTo>
                <a:cubicBezTo>
                  <a:pt x="11328" y="3004"/>
                  <a:pt x="10968" y="3199"/>
                  <a:pt x="10583" y="3347"/>
                </a:cubicBezTo>
                <a:cubicBezTo>
                  <a:pt x="10305" y="3453"/>
                  <a:pt x="10016" y="3512"/>
                  <a:pt x="9732" y="3583"/>
                </a:cubicBezTo>
                <a:cubicBezTo>
                  <a:pt x="9440" y="3658"/>
                  <a:pt x="9151" y="3695"/>
                  <a:pt x="8861" y="3695"/>
                </a:cubicBezTo>
                <a:cubicBezTo>
                  <a:pt x="8622" y="3695"/>
                  <a:pt x="8382" y="3670"/>
                  <a:pt x="8141" y="3619"/>
                </a:cubicBezTo>
                <a:cubicBezTo>
                  <a:pt x="7911" y="3572"/>
                  <a:pt x="7674" y="3542"/>
                  <a:pt x="7479" y="3377"/>
                </a:cubicBezTo>
                <a:cubicBezTo>
                  <a:pt x="7509" y="3341"/>
                  <a:pt x="7527" y="3306"/>
                  <a:pt x="7556" y="3282"/>
                </a:cubicBezTo>
                <a:cubicBezTo>
                  <a:pt x="7745" y="3128"/>
                  <a:pt x="7887" y="2933"/>
                  <a:pt x="8035" y="2738"/>
                </a:cubicBezTo>
                <a:cubicBezTo>
                  <a:pt x="8337" y="2336"/>
                  <a:pt x="8544" y="1887"/>
                  <a:pt x="8614" y="1384"/>
                </a:cubicBezTo>
                <a:cubicBezTo>
                  <a:pt x="8638" y="1230"/>
                  <a:pt x="8703" y="1153"/>
                  <a:pt x="8833" y="1106"/>
                </a:cubicBezTo>
                <a:cubicBezTo>
                  <a:pt x="8898" y="1083"/>
                  <a:pt x="8957" y="1059"/>
                  <a:pt x="9016" y="1029"/>
                </a:cubicBezTo>
                <a:cubicBezTo>
                  <a:pt x="9070" y="1000"/>
                  <a:pt x="9129" y="988"/>
                  <a:pt x="9176" y="941"/>
                </a:cubicBezTo>
                <a:cubicBezTo>
                  <a:pt x="9218" y="941"/>
                  <a:pt x="9253" y="917"/>
                  <a:pt x="9288" y="881"/>
                </a:cubicBezTo>
                <a:cubicBezTo>
                  <a:pt x="9306" y="881"/>
                  <a:pt x="9324" y="876"/>
                  <a:pt x="9342" y="870"/>
                </a:cubicBezTo>
                <a:cubicBezTo>
                  <a:pt x="9365" y="858"/>
                  <a:pt x="9395" y="846"/>
                  <a:pt x="9413" y="828"/>
                </a:cubicBezTo>
                <a:cubicBezTo>
                  <a:pt x="9419" y="828"/>
                  <a:pt x="9430" y="822"/>
                  <a:pt x="9442" y="822"/>
                </a:cubicBezTo>
                <a:cubicBezTo>
                  <a:pt x="9543" y="793"/>
                  <a:pt x="9643" y="751"/>
                  <a:pt x="9726" y="686"/>
                </a:cubicBezTo>
                <a:cubicBezTo>
                  <a:pt x="9785" y="680"/>
                  <a:pt x="9832" y="657"/>
                  <a:pt x="9880" y="621"/>
                </a:cubicBezTo>
                <a:cubicBezTo>
                  <a:pt x="9957" y="610"/>
                  <a:pt x="10022" y="580"/>
                  <a:pt x="10081" y="533"/>
                </a:cubicBezTo>
                <a:cubicBezTo>
                  <a:pt x="10134" y="515"/>
                  <a:pt x="10205" y="533"/>
                  <a:pt x="10211" y="444"/>
                </a:cubicBezTo>
                <a:cubicBezTo>
                  <a:pt x="10223" y="461"/>
                  <a:pt x="10236" y="467"/>
                  <a:pt x="10249" y="467"/>
                </a:cubicBezTo>
                <a:cubicBezTo>
                  <a:pt x="10268" y="467"/>
                  <a:pt x="10288" y="454"/>
                  <a:pt x="10305" y="444"/>
                </a:cubicBezTo>
                <a:cubicBezTo>
                  <a:pt x="10310" y="445"/>
                  <a:pt x="10315" y="445"/>
                  <a:pt x="10319" y="445"/>
                </a:cubicBezTo>
                <a:cubicBezTo>
                  <a:pt x="10348" y="445"/>
                  <a:pt x="10373" y="429"/>
                  <a:pt x="10388" y="409"/>
                </a:cubicBezTo>
                <a:cubicBezTo>
                  <a:pt x="10477" y="373"/>
                  <a:pt x="10589" y="397"/>
                  <a:pt x="10642" y="284"/>
                </a:cubicBezTo>
                <a:cubicBezTo>
                  <a:pt x="10642" y="284"/>
                  <a:pt x="10642" y="284"/>
                  <a:pt x="10642" y="278"/>
                </a:cubicBezTo>
                <a:cubicBezTo>
                  <a:pt x="10651" y="283"/>
                  <a:pt x="10659" y="287"/>
                  <a:pt x="10667" y="287"/>
                </a:cubicBezTo>
                <a:cubicBezTo>
                  <a:pt x="10671" y="287"/>
                  <a:pt x="10674" y="286"/>
                  <a:pt x="10678" y="284"/>
                </a:cubicBezTo>
                <a:cubicBezTo>
                  <a:pt x="10712" y="296"/>
                  <a:pt x="10747" y="301"/>
                  <a:pt x="10781" y="301"/>
                </a:cubicBezTo>
                <a:cubicBezTo>
                  <a:pt x="10847" y="301"/>
                  <a:pt x="10913" y="284"/>
                  <a:pt x="10979" y="273"/>
                </a:cubicBezTo>
                <a:cubicBezTo>
                  <a:pt x="11326" y="201"/>
                  <a:pt x="11678" y="161"/>
                  <a:pt x="12032" y="161"/>
                </a:cubicBezTo>
                <a:cubicBezTo>
                  <a:pt x="12203" y="161"/>
                  <a:pt x="12375" y="170"/>
                  <a:pt x="12546" y="190"/>
                </a:cubicBezTo>
                <a:cubicBezTo>
                  <a:pt x="12562" y="193"/>
                  <a:pt x="12582" y="201"/>
                  <a:pt x="12601" y="201"/>
                </a:cubicBezTo>
                <a:cubicBezTo>
                  <a:pt x="12617" y="201"/>
                  <a:pt x="12632" y="194"/>
                  <a:pt x="12641" y="172"/>
                </a:cubicBezTo>
                <a:cubicBezTo>
                  <a:pt x="12653" y="166"/>
                  <a:pt x="12659" y="166"/>
                  <a:pt x="12664" y="160"/>
                </a:cubicBezTo>
                <a:close/>
                <a:moveTo>
                  <a:pt x="3491" y="3792"/>
                </a:moveTo>
                <a:cubicBezTo>
                  <a:pt x="3504" y="3792"/>
                  <a:pt x="3515" y="3801"/>
                  <a:pt x="3524" y="3814"/>
                </a:cubicBezTo>
                <a:cubicBezTo>
                  <a:pt x="3536" y="3832"/>
                  <a:pt x="3530" y="3849"/>
                  <a:pt x="3512" y="3849"/>
                </a:cubicBezTo>
                <a:cubicBezTo>
                  <a:pt x="3508" y="3851"/>
                  <a:pt x="3504" y="3851"/>
                  <a:pt x="3501" y="3851"/>
                </a:cubicBezTo>
                <a:cubicBezTo>
                  <a:pt x="3484" y="3851"/>
                  <a:pt x="3475" y="3840"/>
                  <a:pt x="3465" y="3826"/>
                </a:cubicBezTo>
                <a:cubicBezTo>
                  <a:pt x="3471" y="3814"/>
                  <a:pt x="3471" y="3796"/>
                  <a:pt x="3477" y="3796"/>
                </a:cubicBezTo>
                <a:cubicBezTo>
                  <a:pt x="3482" y="3793"/>
                  <a:pt x="3487" y="3792"/>
                  <a:pt x="3491" y="3792"/>
                </a:cubicBezTo>
                <a:close/>
                <a:moveTo>
                  <a:pt x="1270" y="2341"/>
                </a:moveTo>
                <a:cubicBezTo>
                  <a:pt x="1454" y="2341"/>
                  <a:pt x="1630" y="2399"/>
                  <a:pt x="1798" y="2478"/>
                </a:cubicBezTo>
                <a:cubicBezTo>
                  <a:pt x="2010" y="2572"/>
                  <a:pt x="2205" y="2697"/>
                  <a:pt x="2395" y="2838"/>
                </a:cubicBezTo>
                <a:cubicBezTo>
                  <a:pt x="2427" y="2857"/>
                  <a:pt x="2453" y="2894"/>
                  <a:pt x="2491" y="2894"/>
                </a:cubicBezTo>
                <a:cubicBezTo>
                  <a:pt x="2501" y="2894"/>
                  <a:pt x="2512" y="2892"/>
                  <a:pt x="2525" y="2886"/>
                </a:cubicBezTo>
                <a:lnTo>
                  <a:pt x="2525" y="2886"/>
                </a:lnTo>
                <a:cubicBezTo>
                  <a:pt x="2519" y="2974"/>
                  <a:pt x="2566" y="3004"/>
                  <a:pt x="2643" y="3004"/>
                </a:cubicBezTo>
                <a:cubicBezTo>
                  <a:pt x="2625" y="3051"/>
                  <a:pt x="2667" y="3069"/>
                  <a:pt x="2690" y="3099"/>
                </a:cubicBezTo>
                <a:cubicBezTo>
                  <a:pt x="2814" y="3235"/>
                  <a:pt x="2939" y="3365"/>
                  <a:pt x="3063" y="3501"/>
                </a:cubicBezTo>
                <a:cubicBezTo>
                  <a:pt x="3092" y="3536"/>
                  <a:pt x="3134" y="3560"/>
                  <a:pt x="3110" y="3637"/>
                </a:cubicBezTo>
                <a:cubicBezTo>
                  <a:pt x="2885" y="3625"/>
                  <a:pt x="2667" y="3583"/>
                  <a:pt x="2448" y="3530"/>
                </a:cubicBezTo>
                <a:cubicBezTo>
                  <a:pt x="2401" y="3518"/>
                  <a:pt x="2377" y="3477"/>
                  <a:pt x="2341" y="3442"/>
                </a:cubicBezTo>
                <a:cubicBezTo>
                  <a:pt x="2229" y="3300"/>
                  <a:pt x="2129" y="3146"/>
                  <a:pt x="2022" y="2998"/>
                </a:cubicBezTo>
                <a:cubicBezTo>
                  <a:pt x="1892" y="2815"/>
                  <a:pt x="1721" y="2697"/>
                  <a:pt x="1502" y="2649"/>
                </a:cubicBezTo>
                <a:cubicBezTo>
                  <a:pt x="1480" y="2644"/>
                  <a:pt x="1457" y="2642"/>
                  <a:pt x="1435" y="2642"/>
                </a:cubicBezTo>
                <a:cubicBezTo>
                  <a:pt x="1320" y="2642"/>
                  <a:pt x="1209" y="2702"/>
                  <a:pt x="1165" y="2791"/>
                </a:cubicBezTo>
                <a:cubicBezTo>
                  <a:pt x="1112" y="2904"/>
                  <a:pt x="1147" y="3022"/>
                  <a:pt x="1254" y="3122"/>
                </a:cubicBezTo>
                <a:cubicBezTo>
                  <a:pt x="1354" y="3223"/>
                  <a:pt x="1472" y="3300"/>
                  <a:pt x="1602" y="3341"/>
                </a:cubicBezTo>
                <a:cubicBezTo>
                  <a:pt x="1863" y="3418"/>
                  <a:pt x="2010" y="3607"/>
                  <a:pt x="2135" y="3826"/>
                </a:cubicBezTo>
                <a:cubicBezTo>
                  <a:pt x="2353" y="3962"/>
                  <a:pt x="2383" y="4204"/>
                  <a:pt x="2501" y="4417"/>
                </a:cubicBezTo>
                <a:cubicBezTo>
                  <a:pt x="2476" y="4421"/>
                  <a:pt x="2452" y="4423"/>
                  <a:pt x="2430" y="4423"/>
                </a:cubicBezTo>
                <a:cubicBezTo>
                  <a:pt x="2361" y="4423"/>
                  <a:pt x="2307" y="4404"/>
                  <a:pt x="2253" y="4382"/>
                </a:cubicBezTo>
                <a:cubicBezTo>
                  <a:pt x="2188" y="4376"/>
                  <a:pt x="2123" y="4370"/>
                  <a:pt x="2064" y="4364"/>
                </a:cubicBezTo>
                <a:cubicBezTo>
                  <a:pt x="2059" y="4364"/>
                  <a:pt x="2054" y="4365"/>
                  <a:pt x="2050" y="4365"/>
                </a:cubicBezTo>
                <a:cubicBezTo>
                  <a:pt x="2004" y="4365"/>
                  <a:pt x="1972" y="4338"/>
                  <a:pt x="1939" y="4311"/>
                </a:cubicBezTo>
                <a:cubicBezTo>
                  <a:pt x="1874" y="4287"/>
                  <a:pt x="1815" y="4263"/>
                  <a:pt x="1756" y="4246"/>
                </a:cubicBezTo>
                <a:cubicBezTo>
                  <a:pt x="1472" y="4157"/>
                  <a:pt x="1230" y="3985"/>
                  <a:pt x="976" y="3838"/>
                </a:cubicBezTo>
                <a:cubicBezTo>
                  <a:pt x="727" y="3696"/>
                  <a:pt x="603" y="3447"/>
                  <a:pt x="497" y="3187"/>
                </a:cubicBezTo>
                <a:cubicBezTo>
                  <a:pt x="414" y="3087"/>
                  <a:pt x="402" y="2963"/>
                  <a:pt x="396" y="2838"/>
                </a:cubicBezTo>
                <a:cubicBezTo>
                  <a:pt x="396" y="2596"/>
                  <a:pt x="485" y="2460"/>
                  <a:pt x="716" y="2389"/>
                </a:cubicBezTo>
                <a:cubicBezTo>
                  <a:pt x="820" y="2359"/>
                  <a:pt x="928" y="2341"/>
                  <a:pt x="1040" y="2341"/>
                </a:cubicBezTo>
                <a:cubicBezTo>
                  <a:pt x="1079" y="2341"/>
                  <a:pt x="1119" y="2343"/>
                  <a:pt x="1159" y="2348"/>
                </a:cubicBezTo>
                <a:cubicBezTo>
                  <a:pt x="1196" y="2343"/>
                  <a:pt x="1233" y="2341"/>
                  <a:pt x="1270" y="2341"/>
                </a:cubicBezTo>
                <a:close/>
                <a:moveTo>
                  <a:pt x="6478" y="2683"/>
                </a:moveTo>
                <a:cubicBezTo>
                  <a:pt x="6507" y="2683"/>
                  <a:pt x="6520" y="2718"/>
                  <a:pt x="6551" y="2797"/>
                </a:cubicBezTo>
                <a:cubicBezTo>
                  <a:pt x="6616" y="2980"/>
                  <a:pt x="6699" y="3158"/>
                  <a:pt x="6858" y="3288"/>
                </a:cubicBezTo>
                <a:cubicBezTo>
                  <a:pt x="6888" y="3306"/>
                  <a:pt x="6906" y="3335"/>
                  <a:pt x="6929" y="3359"/>
                </a:cubicBezTo>
                <a:cubicBezTo>
                  <a:pt x="6977" y="3406"/>
                  <a:pt x="6965" y="3453"/>
                  <a:pt x="6918" y="3489"/>
                </a:cubicBezTo>
                <a:cubicBezTo>
                  <a:pt x="6817" y="3572"/>
                  <a:pt x="6717" y="3660"/>
                  <a:pt x="6598" y="3719"/>
                </a:cubicBezTo>
                <a:cubicBezTo>
                  <a:pt x="5865" y="4104"/>
                  <a:pt x="5085" y="4358"/>
                  <a:pt x="4263" y="4476"/>
                </a:cubicBezTo>
                <a:cubicBezTo>
                  <a:pt x="4241" y="4485"/>
                  <a:pt x="4223" y="4490"/>
                  <a:pt x="4203" y="4490"/>
                </a:cubicBezTo>
                <a:cubicBezTo>
                  <a:pt x="4196" y="4490"/>
                  <a:pt x="4188" y="4490"/>
                  <a:pt x="4180" y="4488"/>
                </a:cubicBezTo>
                <a:lnTo>
                  <a:pt x="4103" y="4488"/>
                </a:lnTo>
                <a:cubicBezTo>
                  <a:pt x="3997" y="4488"/>
                  <a:pt x="3997" y="4405"/>
                  <a:pt x="3985" y="4334"/>
                </a:cubicBezTo>
                <a:cubicBezTo>
                  <a:pt x="3932" y="4216"/>
                  <a:pt x="3879" y="4098"/>
                  <a:pt x="3825" y="3980"/>
                </a:cubicBezTo>
                <a:cubicBezTo>
                  <a:pt x="3772" y="3926"/>
                  <a:pt x="3695" y="3867"/>
                  <a:pt x="3731" y="3790"/>
                </a:cubicBezTo>
                <a:cubicBezTo>
                  <a:pt x="3746" y="3758"/>
                  <a:pt x="3778" y="3750"/>
                  <a:pt x="3815" y="3750"/>
                </a:cubicBezTo>
                <a:cubicBezTo>
                  <a:pt x="3846" y="3750"/>
                  <a:pt x="3880" y="3756"/>
                  <a:pt x="3909" y="3756"/>
                </a:cubicBezTo>
                <a:cubicBezTo>
                  <a:pt x="3915" y="3756"/>
                  <a:pt x="3921" y="3755"/>
                  <a:pt x="3926" y="3755"/>
                </a:cubicBezTo>
                <a:cubicBezTo>
                  <a:pt x="3928" y="3753"/>
                  <a:pt x="3930" y="3752"/>
                  <a:pt x="3932" y="3752"/>
                </a:cubicBezTo>
                <a:cubicBezTo>
                  <a:pt x="3936" y="3752"/>
                  <a:pt x="3940" y="3755"/>
                  <a:pt x="3944" y="3755"/>
                </a:cubicBezTo>
                <a:cubicBezTo>
                  <a:pt x="4026" y="3737"/>
                  <a:pt x="4115" y="3719"/>
                  <a:pt x="4198" y="3702"/>
                </a:cubicBezTo>
                <a:cubicBezTo>
                  <a:pt x="4399" y="3660"/>
                  <a:pt x="4612" y="3648"/>
                  <a:pt x="4807" y="3560"/>
                </a:cubicBezTo>
                <a:cubicBezTo>
                  <a:pt x="5215" y="3377"/>
                  <a:pt x="5629" y="3193"/>
                  <a:pt x="6013" y="2957"/>
                </a:cubicBezTo>
                <a:cubicBezTo>
                  <a:pt x="6137" y="2880"/>
                  <a:pt x="6261" y="2809"/>
                  <a:pt x="6380" y="2732"/>
                </a:cubicBezTo>
                <a:cubicBezTo>
                  <a:pt x="6429" y="2700"/>
                  <a:pt x="6457" y="2683"/>
                  <a:pt x="6478" y="2683"/>
                </a:cubicBezTo>
                <a:close/>
                <a:moveTo>
                  <a:pt x="2566" y="3696"/>
                </a:moveTo>
                <a:cubicBezTo>
                  <a:pt x="2773" y="3714"/>
                  <a:pt x="2974" y="3737"/>
                  <a:pt x="3181" y="3767"/>
                </a:cubicBezTo>
                <a:cubicBezTo>
                  <a:pt x="3234" y="3773"/>
                  <a:pt x="3287" y="3784"/>
                  <a:pt x="3323" y="3832"/>
                </a:cubicBezTo>
                <a:cubicBezTo>
                  <a:pt x="3471" y="4021"/>
                  <a:pt x="3630" y="4198"/>
                  <a:pt x="3743" y="4411"/>
                </a:cubicBezTo>
                <a:cubicBezTo>
                  <a:pt x="3796" y="4500"/>
                  <a:pt x="3784" y="4523"/>
                  <a:pt x="3672" y="4523"/>
                </a:cubicBezTo>
                <a:cubicBezTo>
                  <a:pt x="3447" y="4518"/>
                  <a:pt x="3216" y="4500"/>
                  <a:pt x="2992" y="4494"/>
                </a:cubicBezTo>
                <a:cubicBezTo>
                  <a:pt x="2933" y="4488"/>
                  <a:pt x="2897" y="4464"/>
                  <a:pt x="2874" y="4405"/>
                </a:cubicBezTo>
                <a:cubicBezTo>
                  <a:pt x="2791" y="4169"/>
                  <a:pt x="2684" y="3938"/>
                  <a:pt x="2537" y="3731"/>
                </a:cubicBezTo>
                <a:cubicBezTo>
                  <a:pt x="2548" y="3719"/>
                  <a:pt x="2554" y="3708"/>
                  <a:pt x="2566" y="3696"/>
                </a:cubicBezTo>
                <a:close/>
                <a:moveTo>
                  <a:pt x="14111" y="4576"/>
                </a:moveTo>
                <a:cubicBezTo>
                  <a:pt x="14132" y="4576"/>
                  <a:pt x="14148" y="4580"/>
                  <a:pt x="14148" y="4606"/>
                </a:cubicBezTo>
                <a:cubicBezTo>
                  <a:pt x="14148" y="4644"/>
                  <a:pt x="14122" y="4648"/>
                  <a:pt x="14096" y="4648"/>
                </a:cubicBezTo>
                <a:cubicBezTo>
                  <a:pt x="14090" y="4648"/>
                  <a:pt x="14083" y="4648"/>
                  <a:pt x="14077" y="4648"/>
                </a:cubicBezTo>
                <a:cubicBezTo>
                  <a:pt x="14083" y="4624"/>
                  <a:pt x="14089" y="4600"/>
                  <a:pt x="14089" y="4577"/>
                </a:cubicBezTo>
                <a:cubicBezTo>
                  <a:pt x="14097" y="4577"/>
                  <a:pt x="14104" y="4576"/>
                  <a:pt x="14111" y="4576"/>
                </a:cubicBezTo>
                <a:close/>
                <a:moveTo>
                  <a:pt x="13149" y="4648"/>
                </a:moveTo>
                <a:cubicBezTo>
                  <a:pt x="13161" y="4648"/>
                  <a:pt x="13179" y="4659"/>
                  <a:pt x="13179" y="4665"/>
                </a:cubicBezTo>
                <a:cubicBezTo>
                  <a:pt x="13179" y="4689"/>
                  <a:pt x="13167" y="4695"/>
                  <a:pt x="13149" y="4695"/>
                </a:cubicBezTo>
                <a:cubicBezTo>
                  <a:pt x="13137" y="4689"/>
                  <a:pt x="13131" y="4677"/>
                  <a:pt x="13126" y="4665"/>
                </a:cubicBezTo>
                <a:cubicBezTo>
                  <a:pt x="13131" y="4659"/>
                  <a:pt x="13143" y="4648"/>
                  <a:pt x="13149" y="4648"/>
                </a:cubicBezTo>
                <a:close/>
                <a:moveTo>
                  <a:pt x="13903" y="4647"/>
                </a:moveTo>
                <a:cubicBezTo>
                  <a:pt x="13952" y="4647"/>
                  <a:pt x="13936" y="4696"/>
                  <a:pt x="13953" y="4725"/>
                </a:cubicBezTo>
                <a:cubicBezTo>
                  <a:pt x="13930" y="4725"/>
                  <a:pt x="13906" y="4730"/>
                  <a:pt x="13882" y="4730"/>
                </a:cubicBezTo>
                <a:cubicBezTo>
                  <a:pt x="13871" y="4725"/>
                  <a:pt x="13859" y="4719"/>
                  <a:pt x="13847" y="4719"/>
                </a:cubicBezTo>
                <a:cubicBezTo>
                  <a:pt x="13853" y="4689"/>
                  <a:pt x="13853" y="4654"/>
                  <a:pt x="13894" y="4648"/>
                </a:cubicBezTo>
                <a:cubicBezTo>
                  <a:pt x="13897" y="4647"/>
                  <a:pt x="13900" y="4647"/>
                  <a:pt x="13903" y="4647"/>
                </a:cubicBezTo>
                <a:close/>
                <a:moveTo>
                  <a:pt x="13764" y="4571"/>
                </a:moveTo>
                <a:cubicBezTo>
                  <a:pt x="13788" y="4612"/>
                  <a:pt x="13817" y="4654"/>
                  <a:pt x="13746" y="4689"/>
                </a:cubicBezTo>
                <a:cubicBezTo>
                  <a:pt x="13717" y="4707"/>
                  <a:pt x="13717" y="4730"/>
                  <a:pt x="13723" y="4766"/>
                </a:cubicBezTo>
                <a:cubicBezTo>
                  <a:pt x="13681" y="4772"/>
                  <a:pt x="13646" y="4772"/>
                  <a:pt x="13604" y="4772"/>
                </a:cubicBezTo>
                <a:cubicBezTo>
                  <a:pt x="13599" y="4689"/>
                  <a:pt x="13711" y="4665"/>
                  <a:pt x="13699" y="4583"/>
                </a:cubicBezTo>
                <a:cubicBezTo>
                  <a:pt x="13717" y="4583"/>
                  <a:pt x="13740" y="4577"/>
                  <a:pt x="13758" y="4571"/>
                </a:cubicBezTo>
                <a:close/>
                <a:moveTo>
                  <a:pt x="14061" y="4687"/>
                </a:moveTo>
                <a:cubicBezTo>
                  <a:pt x="14066" y="4687"/>
                  <a:pt x="14072" y="4688"/>
                  <a:pt x="14077" y="4689"/>
                </a:cubicBezTo>
                <a:cubicBezTo>
                  <a:pt x="14058" y="4761"/>
                  <a:pt x="14044" y="4789"/>
                  <a:pt x="14016" y="4789"/>
                </a:cubicBezTo>
                <a:cubicBezTo>
                  <a:pt x="14001" y="4789"/>
                  <a:pt x="13981" y="4781"/>
                  <a:pt x="13953" y="4766"/>
                </a:cubicBezTo>
                <a:cubicBezTo>
                  <a:pt x="13953" y="4754"/>
                  <a:pt x="13953" y="4736"/>
                  <a:pt x="13959" y="4725"/>
                </a:cubicBezTo>
                <a:cubicBezTo>
                  <a:pt x="13995" y="4719"/>
                  <a:pt x="14023" y="4687"/>
                  <a:pt x="14061" y="4687"/>
                </a:cubicBezTo>
                <a:close/>
                <a:moveTo>
                  <a:pt x="17370" y="4879"/>
                </a:moveTo>
                <a:cubicBezTo>
                  <a:pt x="17381" y="4879"/>
                  <a:pt x="17391" y="4885"/>
                  <a:pt x="17400" y="4902"/>
                </a:cubicBezTo>
                <a:cubicBezTo>
                  <a:pt x="17412" y="4926"/>
                  <a:pt x="17382" y="4943"/>
                  <a:pt x="17353" y="4949"/>
                </a:cubicBezTo>
                <a:cubicBezTo>
                  <a:pt x="17345" y="4955"/>
                  <a:pt x="17336" y="4957"/>
                  <a:pt x="17328" y="4957"/>
                </a:cubicBezTo>
                <a:cubicBezTo>
                  <a:pt x="17318" y="4957"/>
                  <a:pt x="17309" y="4953"/>
                  <a:pt x="17306" y="4943"/>
                </a:cubicBezTo>
                <a:cubicBezTo>
                  <a:pt x="17300" y="4937"/>
                  <a:pt x="17317" y="4920"/>
                  <a:pt x="17323" y="4908"/>
                </a:cubicBezTo>
                <a:cubicBezTo>
                  <a:pt x="17338" y="4894"/>
                  <a:pt x="17354" y="4879"/>
                  <a:pt x="17370" y="4879"/>
                </a:cubicBezTo>
                <a:close/>
                <a:moveTo>
                  <a:pt x="17384" y="4138"/>
                </a:moveTo>
                <a:cubicBezTo>
                  <a:pt x="17522" y="4138"/>
                  <a:pt x="17661" y="4144"/>
                  <a:pt x="17802" y="4157"/>
                </a:cubicBezTo>
                <a:cubicBezTo>
                  <a:pt x="17785" y="4246"/>
                  <a:pt x="17731" y="4299"/>
                  <a:pt x="17690" y="4352"/>
                </a:cubicBezTo>
                <a:cubicBezTo>
                  <a:pt x="17495" y="4624"/>
                  <a:pt x="17264" y="4855"/>
                  <a:pt x="17004" y="5073"/>
                </a:cubicBezTo>
                <a:cubicBezTo>
                  <a:pt x="16614" y="5399"/>
                  <a:pt x="16165" y="5594"/>
                  <a:pt x="15662" y="5659"/>
                </a:cubicBezTo>
                <a:cubicBezTo>
                  <a:pt x="15611" y="5666"/>
                  <a:pt x="15559" y="5670"/>
                  <a:pt x="15507" y="5670"/>
                </a:cubicBezTo>
                <a:cubicBezTo>
                  <a:pt x="15391" y="5670"/>
                  <a:pt x="15274" y="5650"/>
                  <a:pt x="15159" y="5605"/>
                </a:cubicBezTo>
                <a:cubicBezTo>
                  <a:pt x="14982" y="5535"/>
                  <a:pt x="14929" y="5404"/>
                  <a:pt x="15018" y="5233"/>
                </a:cubicBezTo>
                <a:cubicBezTo>
                  <a:pt x="15177" y="4920"/>
                  <a:pt x="15396" y="4659"/>
                  <a:pt x="15721" y="4506"/>
                </a:cubicBezTo>
                <a:cubicBezTo>
                  <a:pt x="16252" y="4252"/>
                  <a:pt x="16802" y="4138"/>
                  <a:pt x="17384" y="4138"/>
                </a:cubicBezTo>
                <a:close/>
                <a:moveTo>
                  <a:pt x="16194" y="5653"/>
                </a:moveTo>
                <a:cubicBezTo>
                  <a:pt x="16212" y="5659"/>
                  <a:pt x="16230" y="5665"/>
                  <a:pt x="16230" y="5688"/>
                </a:cubicBezTo>
                <a:cubicBezTo>
                  <a:pt x="16230" y="5718"/>
                  <a:pt x="16206" y="5730"/>
                  <a:pt x="16182" y="5730"/>
                </a:cubicBezTo>
                <a:cubicBezTo>
                  <a:pt x="16178" y="5730"/>
                  <a:pt x="16175" y="5731"/>
                  <a:pt x="16171" y="5731"/>
                </a:cubicBezTo>
                <a:cubicBezTo>
                  <a:pt x="16147" y="5731"/>
                  <a:pt x="16130" y="5714"/>
                  <a:pt x="16135" y="5688"/>
                </a:cubicBezTo>
                <a:cubicBezTo>
                  <a:pt x="16141" y="5665"/>
                  <a:pt x="16165" y="5653"/>
                  <a:pt x="16194" y="5653"/>
                </a:cubicBezTo>
                <a:close/>
                <a:moveTo>
                  <a:pt x="15174" y="5728"/>
                </a:moveTo>
                <a:cubicBezTo>
                  <a:pt x="15189" y="5728"/>
                  <a:pt x="15201" y="5740"/>
                  <a:pt x="15201" y="5759"/>
                </a:cubicBezTo>
                <a:cubicBezTo>
                  <a:pt x="15195" y="5789"/>
                  <a:pt x="15171" y="5801"/>
                  <a:pt x="15148" y="5801"/>
                </a:cubicBezTo>
                <a:cubicBezTo>
                  <a:pt x="15130" y="5801"/>
                  <a:pt x="15106" y="5789"/>
                  <a:pt x="15112" y="5771"/>
                </a:cubicBezTo>
                <a:cubicBezTo>
                  <a:pt x="15118" y="5741"/>
                  <a:pt x="15142" y="5730"/>
                  <a:pt x="15165" y="5730"/>
                </a:cubicBezTo>
                <a:cubicBezTo>
                  <a:pt x="15168" y="5729"/>
                  <a:pt x="15171" y="5728"/>
                  <a:pt x="15174" y="5728"/>
                </a:cubicBezTo>
                <a:close/>
                <a:moveTo>
                  <a:pt x="15420" y="5984"/>
                </a:moveTo>
                <a:cubicBezTo>
                  <a:pt x="15425" y="5996"/>
                  <a:pt x="15443" y="6002"/>
                  <a:pt x="15443" y="6007"/>
                </a:cubicBezTo>
                <a:cubicBezTo>
                  <a:pt x="15437" y="6031"/>
                  <a:pt x="15425" y="6043"/>
                  <a:pt x="15402" y="6043"/>
                </a:cubicBezTo>
                <a:cubicBezTo>
                  <a:pt x="15396" y="6043"/>
                  <a:pt x="15384" y="6025"/>
                  <a:pt x="15384" y="6019"/>
                </a:cubicBezTo>
                <a:cubicBezTo>
                  <a:pt x="15384" y="5996"/>
                  <a:pt x="15396" y="5984"/>
                  <a:pt x="15420" y="5984"/>
                </a:cubicBezTo>
                <a:close/>
                <a:moveTo>
                  <a:pt x="3104" y="4618"/>
                </a:moveTo>
                <a:cubicBezTo>
                  <a:pt x="3146" y="4618"/>
                  <a:pt x="3187" y="4621"/>
                  <a:pt x="3228" y="4624"/>
                </a:cubicBezTo>
                <a:cubicBezTo>
                  <a:pt x="3324" y="4628"/>
                  <a:pt x="3423" y="4642"/>
                  <a:pt x="3518" y="4642"/>
                </a:cubicBezTo>
                <a:cubicBezTo>
                  <a:pt x="3552" y="4642"/>
                  <a:pt x="3586" y="4641"/>
                  <a:pt x="3619" y="4636"/>
                </a:cubicBezTo>
                <a:cubicBezTo>
                  <a:pt x="3672" y="4629"/>
                  <a:pt x="3714" y="4625"/>
                  <a:pt x="3748" y="4625"/>
                </a:cubicBezTo>
                <a:cubicBezTo>
                  <a:pt x="3867" y="4625"/>
                  <a:pt x="3888" y="4678"/>
                  <a:pt x="3985" y="4866"/>
                </a:cubicBezTo>
                <a:cubicBezTo>
                  <a:pt x="4009" y="4914"/>
                  <a:pt x="4021" y="4961"/>
                  <a:pt x="4032" y="5014"/>
                </a:cubicBezTo>
                <a:cubicBezTo>
                  <a:pt x="4103" y="5339"/>
                  <a:pt x="4168" y="5665"/>
                  <a:pt x="4109" y="6002"/>
                </a:cubicBezTo>
                <a:cubicBezTo>
                  <a:pt x="4092" y="6138"/>
                  <a:pt x="4080" y="6274"/>
                  <a:pt x="4062" y="6410"/>
                </a:cubicBezTo>
                <a:cubicBezTo>
                  <a:pt x="3991" y="6888"/>
                  <a:pt x="3861" y="7356"/>
                  <a:pt x="3607" y="7775"/>
                </a:cubicBezTo>
                <a:cubicBezTo>
                  <a:pt x="3542" y="7894"/>
                  <a:pt x="3453" y="8000"/>
                  <a:pt x="3376" y="8112"/>
                </a:cubicBezTo>
                <a:cubicBezTo>
                  <a:pt x="3347" y="8157"/>
                  <a:pt x="3310" y="8180"/>
                  <a:pt x="3268" y="8180"/>
                </a:cubicBezTo>
                <a:cubicBezTo>
                  <a:pt x="3243" y="8180"/>
                  <a:pt x="3216" y="8171"/>
                  <a:pt x="3187" y="8154"/>
                </a:cubicBezTo>
                <a:cubicBezTo>
                  <a:pt x="3057" y="8077"/>
                  <a:pt x="2921" y="8024"/>
                  <a:pt x="2779" y="7970"/>
                </a:cubicBezTo>
                <a:cubicBezTo>
                  <a:pt x="2684" y="7935"/>
                  <a:pt x="2678" y="7876"/>
                  <a:pt x="2708" y="7787"/>
                </a:cubicBezTo>
                <a:cubicBezTo>
                  <a:pt x="2826" y="7415"/>
                  <a:pt x="2939" y="7036"/>
                  <a:pt x="3004" y="6652"/>
                </a:cubicBezTo>
                <a:cubicBezTo>
                  <a:pt x="3110" y="6025"/>
                  <a:pt x="3140" y="5404"/>
                  <a:pt x="2992" y="4784"/>
                </a:cubicBezTo>
                <a:cubicBezTo>
                  <a:pt x="2980" y="4736"/>
                  <a:pt x="2956" y="4683"/>
                  <a:pt x="2980" y="4630"/>
                </a:cubicBezTo>
                <a:cubicBezTo>
                  <a:pt x="3021" y="4621"/>
                  <a:pt x="3063" y="4618"/>
                  <a:pt x="3104" y="4618"/>
                </a:cubicBezTo>
                <a:close/>
                <a:moveTo>
                  <a:pt x="2643" y="8140"/>
                </a:moveTo>
                <a:cubicBezTo>
                  <a:pt x="2707" y="8140"/>
                  <a:pt x="2792" y="8193"/>
                  <a:pt x="2927" y="8290"/>
                </a:cubicBezTo>
                <a:cubicBezTo>
                  <a:pt x="2950" y="8307"/>
                  <a:pt x="2968" y="8325"/>
                  <a:pt x="2992" y="8337"/>
                </a:cubicBezTo>
                <a:cubicBezTo>
                  <a:pt x="3063" y="8384"/>
                  <a:pt x="3057" y="8437"/>
                  <a:pt x="3004" y="8503"/>
                </a:cubicBezTo>
                <a:cubicBezTo>
                  <a:pt x="2939" y="8591"/>
                  <a:pt x="2856" y="8668"/>
                  <a:pt x="2773" y="8739"/>
                </a:cubicBezTo>
                <a:cubicBezTo>
                  <a:pt x="2608" y="8875"/>
                  <a:pt x="2436" y="8993"/>
                  <a:pt x="2241" y="9082"/>
                </a:cubicBezTo>
                <a:cubicBezTo>
                  <a:pt x="2205" y="9029"/>
                  <a:pt x="2235" y="8993"/>
                  <a:pt x="2247" y="8958"/>
                </a:cubicBezTo>
                <a:cubicBezTo>
                  <a:pt x="2312" y="8786"/>
                  <a:pt x="2377" y="8615"/>
                  <a:pt x="2436" y="8443"/>
                </a:cubicBezTo>
                <a:cubicBezTo>
                  <a:pt x="2510" y="8234"/>
                  <a:pt x="2558" y="8140"/>
                  <a:pt x="2643" y="8140"/>
                </a:cubicBezTo>
                <a:close/>
                <a:moveTo>
                  <a:pt x="3814" y="9129"/>
                </a:moveTo>
                <a:cubicBezTo>
                  <a:pt x="3825" y="9135"/>
                  <a:pt x="3843" y="9141"/>
                  <a:pt x="3843" y="9147"/>
                </a:cubicBezTo>
                <a:cubicBezTo>
                  <a:pt x="3849" y="9159"/>
                  <a:pt x="3837" y="9177"/>
                  <a:pt x="3831" y="9182"/>
                </a:cubicBezTo>
                <a:cubicBezTo>
                  <a:pt x="3828" y="9183"/>
                  <a:pt x="3825" y="9184"/>
                  <a:pt x="3822" y="9184"/>
                </a:cubicBezTo>
                <a:cubicBezTo>
                  <a:pt x="3808" y="9184"/>
                  <a:pt x="3796" y="9172"/>
                  <a:pt x="3796" y="9153"/>
                </a:cubicBezTo>
                <a:cubicBezTo>
                  <a:pt x="3796" y="9147"/>
                  <a:pt x="3808" y="9141"/>
                  <a:pt x="3814" y="9129"/>
                </a:cubicBezTo>
                <a:close/>
                <a:moveTo>
                  <a:pt x="1799" y="8028"/>
                </a:moveTo>
                <a:cubicBezTo>
                  <a:pt x="1828" y="8028"/>
                  <a:pt x="1857" y="8028"/>
                  <a:pt x="1886" y="8030"/>
                </a:cubicBezTo>
                <a:cubicBezTo>
                  <a:pt x="1975" y="8030"/>
                  <a:pt x="2058" y="8030"/>
                  <a:pt x="2146" y="8041"/>
                </a:cubicBezTo>
                <a:cubicBezTo>
                  <a:pt x="2271" y="8053"/>
                  <a:pt x="2288" y="8077"/>
                  <a:pt x="2241" y="8183"/>
                </a:cubicBezTo>
                <a:cubicBezTo>
                  <a:pt x="2105" y="8497"/>
                  <a:pt x="1999" y="8822"/>
                  <a:pt x="1910" y="9147"/>
                </a:cubicBezTo>
                <a:cubicBezTo>
                  <a:pt x="1892" y="9224"/>
                  <a:pt x="1851" y="9259"/>
                  <a:pt x="1786" y="9283"/>
                </a:cubicBezTo>
                <a:cubicBezTo>
                  <a:pt x="1437" y="9419"/>
                  <a:pt x="1070" y="9490"/>
                  <a:pt x="704" y="9555"/>
                </a:cubicBezTo>
                <a:cubicBezTo>
                  <a:pt x="675" y="9559"/>
                  <a:pt x="645" y="9562"/>
                  <a:pt x="616" y="9562"/>
                </a:cubicBezTo>
                <a:cubicBezTo>
                  <a:pt x="561" y="9562"/>
                  <a:pt x="505" y="9552"/>
                  <a:pt x="455" y="9525"/>
                </a:cubicBezTo>
                <a:cubicBezTo>
                  <a:pt x="231" y="9413"/>
                  <a:pt x="154" y="9135"/>
                  <a:pt x="308" y="8899"/>
                </a:cubicBezTo>
                <a:cubicBezTo>
                  <a:pt x="659" y="8349"/>
                  <a:pt x="1140" y="8028"/>
                  <a:pt x="1799" y="8028"/>
                </a:cubicBezTo>
                <a:close/>
                <a:moveTo>
                  <a:pt x="4009" y="9756"/>
                </a:moveTo>
                <a:cubicBezTo>
                  <a:pt x="4025" y="9799"/>
                  <a:pt x="4026" y="9846"/>
                  <a:pt x="3983" y="9846"/>
                </a:cubicBezTo>
                <a:cubicBezTo>
                  <a:pt x="3978" y="9846"/>
                  <a:pt x="3973" y="9846"/>
                  <a:pt x="3967" y="9845"/>
                </a:cubicBezTo>
                <a:cubicBezTo>
                  <a:pt x="3920" y="9839"/>
                  <a:pt x="3938" y="9791"/>
                  <a:pt x="3950" y="9756"/>
                </a:cubicBezTo>
                <a:close/>
                <a:moveTo>
                  <a:pt x="1637" y="9864"/>
                </a:moveTo>
                <a:cubicBezTo>
                  <a:pt x="1641" y="9864"/>
                  <a:pt x="1641" y="9867"/>
                  <a:pt x="1638" y="9874"/>
                </a:cubicBezTo>
                <a:cubicBezTo>
                  <a:pt x="1632" y="9874"/>
                  <a:pt x="1632" y="9874"/>
                  <a:pt x="1626" y="9868"/>
                </a:cubicBezTo>
                <a:cubicBezTo>
                  <a:pt x="1631" y="9866"/>
                  <a:pt x="1635" y="9864"/>
                  <a:pt x="1637" y="9864"/>
                </a:cubicBezTo>
                <a:close/>
                <a:moveTo>
                  <a:pt x="4063" y="9880"/>
                </a:moveTo>
                <a:cubicBezTo>
                  <a:pt x="4074" y="9880"/>
                  <a:pt x="4084" y="9886"/>
                  <a:pt x="4092" y="9898"/>
                </a:cubicBezTo>
                <a:cubicBezTo>
                  <a:pt x="4103" y="9927"/>
                  <a:pt x="4109" y="9963"/>
                  <a:pt x="4086" y="9987"/>
                </a:cubicBezTo>
                <a:cubicBezTo>
                  <a:pt x="4078" y="9994"/>
                  <a:pt x="4070" y="9998"/>
                  <a:pt x="4062" y="9998"/>
                </a:cubicBezTo>
                <a:cubicBezTo>
                  <a:pt x="4047" y="9998"/>
                  <a:pt x="4034" y="9985"/>
                  <a:pt x="4026" y="9969"/>
                </a:cubicBezTo>
                <a:cubicBezTo>
                  <a:pt x="4009" y="9939"/>
                  <a:pt x="4015" y="9910"/>
                  <a:pt x="4044" y="9886"/>
                </a:cubicBezTo>
                <a:cubicBezTo>
                  <a:pt x="4050" y="9882"/>
                  <a:pt x="4057" y="9880"/>
                  <a:pt x="4063" y="9880"/>
                </a:cubicBezTo>
                <a:close/>
                <a:moveTo>
                  <a:pt x="3991" y="10063"/>
                </a:moveTo>
                <a:cubicBezTo>
                  <a:pt x="3997" y="10063"/>
                  <a:pt x="4015" y="10069"/>
                  <a:pt x="4015" y="10075"/>
                </a:cubicBezTo>
                <a:cubicBezTo>
                  <a:pt x="4015" y="10093"/>
                  <a:pt x="4015" y="10111"/>
                  <a:pt x="4009" y="10122"/>
                </a:cubicBezTo>
                <a:cubicBezTo>
                  <a:pt x="4003" y="10134"/>
                  <a:pt x="3991" y="10140"/>
                  <a:pt x="3985" y="10146"/>
                </a:cubicBezTo>
                <a:cubicBezTo>
                  <a:pt x="3985" y="10134"/>
                  <a:pt x="3985" y="10122"/>
                  <a:pt x="3985" y="10117"/>
                </a:cubicBezTo>
                <a:cubicBezTo>
                  <a:pt x="3985" y="10099"/>
                  <a:pt x="3991" y="10081"/>
                  <a:pt x="3991" y="10063"/>
                </a:cubicBezTo>
                <a:close/>
                <a:moveTo>
                  <a:pt x="4044" y="10359"/>
                </a:moveTo>
                <a:cubicBezTo>
                  <a:pt x="4068" y="10359"/>
                  <a:pt x="4074" y="10377"/>
                  <a:pt x="4080" y="10394"/>
                </a:cubicBezTo>
                <a:cubicBezTo>
                  <a:pt x="4075" y="10413"/>
                  <a:pt x="4064" y="10420"/>
                  <a:pt x="4051" y="10420"/>
                </a:cubicBezTo>
                <a:cubicBezTo>
                  <a:pt x="4047" y="10420"/>
                  <a:pt x="4042" y="10419"/>
                  <a:pt x="4038" y="10418"/>
                </a:cubicBezTo>
                <a:cubicBezTo>
                  <a:pt x="4032" y="10418"/>
                  <a:pt x="4026" y="10400"/>
                  <a:pt x="4026" y="10389"/>
                </a:cubicBezTo>
                <a:cubicBezTo>
                  <a:pt x="4026" y="10377"/>
                  <a:pt x="4038" y="10365"/>
                  <a:pt x="4044" y="10359"/>
                </a:cubicBezTo>
                <a:close/>
                <a:moveTo>
                  <a:pt x="4011" y="10665"/>
                </a:moveTo>
                <a:cubicBezTo>
                  <a:pt x="4024" y="10665"/>
                  <a:pt x="4033" y="10676"/>
                  <a:pt x="4038" y="10696"/>
                </a:cubicBezTo>
                <a:cubicBezTo>
                  <a:pt x="4038" y="10714"/>
                  <a:pt x="4026" y="10726"/>
                  <a:pt x="4009" y="10726"/>
                </a:cubicBezTo>
                <a:cubicBezTo>
                  <a:pt x="3997" y="10726"/>
                  <a:pt x="3979" y="10714"/>
                  <a:pt x="3979" y="10708"/>
                </a:cubicBezTo>
                <a:cubicBezTo>
                  <a:pt x="3985" y="10696"/>
                  <a:pt x="3991" y="10672"/>
                  <a:pt x="4003" y="10666"/>
                </a:cubicBezTo>
                <a:cubicBezTo>
                  <a:pt x="4006" y="10665"/>
                  <a:pt x="4009" y="10665"/>
                  <a:pt x="4011" y="10665"/>
                </a:cubicBezTo>
                <a:close/>
                <a:moveTo>
                  <a:pt x="6046" y="11494"/>
                </a:moveTo>
                <a:cubicBezTo>
                  <a:pt x="6052" y="11494"/>
                  <a:pt x="6059" y="11496"/>
                  <a:pt x="6066" y="11500"/>
                </a:cubicBezTo>
                <a:cubicBezTo>
                  <a:pt x="6084" y="11512"/>
                  <a:pt x="6090" y="11536"/>
                  <a:pt x="6102" y="11559"/>
                </a:cubicBezTo>
                <a:cubicBezTo>
                  <a:pt x="6084" y="11559"/>
                  <a:pt x="6066" y="11559"/>
                  <a:pt x="6048" y="11565"/>
                </a:cubicBezTo>
                <a:cubicBezTo>
                  <a:pt x="6031" y="11565"/>
                  <a:pt x="6007" y="11559"/>
                  <a:pt x="6013" y="11536"/>
                </a:cubicBezTo>
                <a:cubicBezTo>
                  <a:pt x="6013" y="11513"/>
                  <a:pt x="6027" y="11494"/>
                  <a:pt x="6046" y="11494"/>
                </a:cubicBezTo>
                <a:close/>
                <a:moveTo>
                  <a:pt x="6108" y="11559"/>
                </a:moveTo>
                <a:lnTo>
                  <a:pt x="6108" y="11559"/>
                </a:lnTo>
                <a:cubicBezTo>
                  <a:pt x="6125" y="11565"/>
                  <a:pt x="6143" y="11565"/>
                  <a:pt x="6161" y="11565"/>
                </a:cubicBezTo>
                <a:cubicBezTo>
                  <a:pt x="6179" y="11565"/>
                  <a:pt x="6202" y="11565"/>
                  <a:pt x="6202" y="11595"/>
                </a:cubicBezTo>
                <a:cubicBezTo>
                  <a:pt x="6202" y="11606"/>
                  <a:pt x="6190" y="11618"/>
                  <a:pt x="6184" y="11624"/>
                </a:cubicBezTo>
                <a:cubicBezTo>
                  <a:pt x="6177" y="11628"/>
                  <a:pt x="6169" y="11630"/>
                  <a:pt x="6163" y="11630"/>
                </a:cubicBezTo>
                <a:cubicBezTo>
                  <a:pt x="6150" y="11630"/>
                  <a:pt x="6139" y="11622"/>
                  <a:pt x="6131" y="11606"/>
                </a:cubicBezTo>
                <a:cubicBezTo>
                  <a:pt x="6125" y="11595"/>
                  <a:pt x="6114" y="11577"/>
                  <a:pt x="6108" y="11559"/>
                </a:cubicBezTo>
                <a:close/>
                <a:moveTo>
                  <a:pt x="6415" y="11891"/>
                </a:moveTo>
                <a:cubicBezTo>
                  <a:pt x="6428" y="11891"/>
                  <a:pt x="6436" y="11901"/>
                  <a:pt x="6445" y="11914"/>
                </a:cubicBezTo>
                <a:cubicBezTo>
                  <a:pt x="6451" y="11932"/>
                  <a:pt x="6451" y="11938"/>
                  <a:pt x="6433" y="11943"/>
                </a:cubicBezTo>
                <a:cubicBezTo>
                  <a:pt x="6427" y="11948"/>
                  <a:pt x="6420" y="11950"/>
                  <a:pt x="6414" y="11950"/>
                </a:cubicBezTo>
                <a:cubicBezTo>
                  <a:pt x="6403" y="11950"/>
                  <a:pt x="6393" y="11943"/>
                  <a:pt x="6385" y="11932"/>
                </a:cubicBezTo>
                <a:cubicBezTo>
                  <a:pt x="6391" y="11920"/>
                  <a:pt x="6391" y="11902"/>
                  <a:pt x="6397" y="11896"/>
                </a:cubicBezTo>
                <a:cubicBezTo>
                  <a:pt x="6404" y="11893"/>
                  <a:pt x="6410" y="11891"/>
                  <a:pt x="6415" y="11891"/>
                </a:cubicBezTo>
                <a:close/>
                <a:moveTo>
                  <a:pt x="6504" y="12038"/>
                </a:moveTo>
                <a:cubicBezTo>
                  <a:pt x="6527" y="12050"/>
                  <a:pt x="6533" y="12062"/>
                  <a:pt x="6527" y="12085"/>
                </a:cubicBezTo>
                <a:cubicBezTo>
                  <a:pt x="6524" y="12097"/>
                  <a:pt x="6518" y="12101"/>
                  <a:pt x="6509" y="12101"/>
                </a:cubicBezTo>
                <a:cubicBezTo>
                  <a:pt x="6504" y="12101"/>
                  <a:pt x="6498" y="12099"/>
                  <a:pt x="6492" y="12097"/>
                </a:cubicBezTo>
                <a:cubicBezTo>
                  <a:pt x="6474" y="12085"/>
                  <a:pt x="6462" y="12074"/>
                  <a:pt x="6474" y="12050"/>
                </a:cubicBezTo>
                <a:cubicBezTo>
                  <a:pt x="6474" y="12044"/>
                  <a:pt x="6492" y="12044"/>
                  <a:pt x="6504" y="12038"/>
                </a:cubicBezTo>
                <a:close/>
                <a:moveTo>
                  <a:pt x="6563" y="12204"/>
                </a:moveTo>
                <a:cubicBezTo>
                  <a:pt x="6581" y="12204"/>
                  <a:pt x="6592" y="12215"/>
                  <a:pt x="6592" y="12239"/>
                </a:cubicBezTo>
                <a:cubicBezTo>
                  <a:pt x="6587" y="12245"/>
                  <a:pt x="6575" y="12257"/>
                  <a:pt x="6569" y="12257"/>
                </a:cubicBezTo>
                <a:cubicBezTo>
                  <a:pt x="6566" y="12258"/>
                  <a:pt x="6563" y="12258"/>
                  <a:pt x="6560" y="12258"/>
                </a:cubicBezTo>
                <a:cubicBezTo>
                  <a:pt x="6542" y="12258"/>
                  <a:pt x="6534" y="12243"/>
                  <a:pt x="6539" y="12227"/>
                </a:cubicBezTo>
                <a:cubicBezTo>
                  <a:pt x="6539" y="12215"/>
                  <a:pt x="6551" y="12204"/>
                  <a:pt x="6563" y="12204"/>
                </a:cubicBezTo>
                <a:close/>
                <a:moveTo>
                  <a:pt x="6646" y="12635"/>
                </a:moveTo>
                <a:cubicBezTo>
                  <a:pt x="6652" y="12635"/>
                  <a:pt x="6669" y="12641"/>
                  <a:pt x="6675" y="12647"/>
                </a:cubicBezTo>
                <a:cubicBezTo>
                  <a:pt x="6687" y="12665"/>
                  <a:pt x="6681" y="12683"/>
                  <a:pt x="6657" y="12688"/>
                </a:cubicBezTo>
                <a:cubicBezTo>
                  <a:pt x="6646" y="12688"/>
                  <a:pt x="6640" y="12677"/>
                  <a:pt x="6628" y="12671"/>
                </a:cubicBezTo>
                <a:cubicBezTo>
                  <a:pt x="6634" y="12659"/>
                  <a:pt x="6634" y="12641"/>
                  <a:pt x="6646" y="12635"/>
                </a:cubicBezTo>
                <a:close/>
                <a:moveTo>
                  <a:pt x="3435" y="12712"/>
                </a:moveTo>
                <a:cubicBezTo>
                  <a:pt x="3447" y="12712"/>
                  <a:pt x="3459" y="12718"/>
                  <a:pt x="3465" y="12730"/>
                </a:cubicBezTo>
                <a:cubicBezTo>
                  <a:pt x="3471" y="12753"/>
                  <a:pt x="3465" y="12777"/>
                  <a:pt x="3441" y="12795"/>
                </a:cubicBezTo>
                <a:cubicBezTo>
                  <a:pt x="3429" y="12807"/>
                  <a:pt x="3412" y="12813"/>
                  <a:pt x="3394" y="12819"/>
                </a:cubicBezTo>
                <a:cubicBezTo>
                  <a:pt x="3394" y="12801"/>
                  <a:pt x="3394" y="12783"/>
                  <a:pt x="3394" y="12765"/>
                </a:cubicBezTo>
                <a:cubicBezTo>
                  <a:pt x="3400" y="12742"/>
                  <a:pt x="3400" y="12712"/>
                  <a:pt x="3435" y="12712"/>
                </a:cubicBezTo>
                <a:close/>
                <a:moveTo>
                  <a:pt x="3267" y="13071"/>
                </a:moveTo>
                <a:cubicBezTo>
                  <a:pt x="3282" y="13071"/>
                  <a:pt x="3294" y="13082"/>
                  <a:pt x="3299" y="13096"/>
                </a:cubicBezTo>
                <a:cubicBezTo>
                  <a:pt x="3305" y="13138"/>
                  <a:pt x="3282" y="13156"/>
                  <a:pt x="3258" y="13167"/>
                </a:cubicBezTo>
                <a:cubicBezTo>
                  <a:pt x="3253" y="13168"/>
                  <a:pt x="3248" y="13169"/>
                  <a:pt x="3244" y="13169"/>
                </a:cubicBezTo>
                <a:cubicBezTo>
                  <a:pt x="3223" y="13169"/>
                  <a:pt x="3210" y="13157"/>
                  <a:pt x="3205" y="13138"/>
                </a:cubicBezTo>
                <a:cubicBezTo>
                  <a:pt x="3193" y="13096"/>
                  <a:pt x="3228" y="13085"/>
                  <a:pt x="3258" y="13073"/>
                </a:cubicBezTo>
                <a:cubicBezTo>
                  <a:pt x="3261" y="13072"/>
                  <a:pt x="3264" y="13071"/>
                  <a:pt x="3267" y="13071"/>
                </a:cubicBezTo>
                <a:close/>
                <a:moveTo>
                  <a:pt x="3143" y="13261"/>
                </a:moveTo>
                <a:cubicBezTo>
                  <a:pt x="3146" y="13261"/>
                  <a:pt x="3148" y="13261"/>
                  <a:pt x="3151" y="13262"/>
                </a:cubicBezTo>
                <a:cubicBezTo>
                  <a:pt x="3175" y="13262"/>
                  <a:pt x="3187" y="13274"/>
                  <a:pt x="3187" y="13297"/>
                </a:cubicBezTo>
                <a:cubicBezTo>
                  <a:pt x="3187" y="13321"/>
                  <a:pt x="3187" y="13345"/>
                  <a:pt x="3151" y="13345"/>
                </a:cubicBezTo>
                <a:cubicBezTo>
                  <a:pt x="3134" y="13345"/>
                  <a:pt x="3122" y="13327"/>
                  <a:pt x="3122" y="13309"/>
                </a:cubicBezTo>
                <a:cubicBezTo>
                  <a:pt x="3122" y="13288"/>
                  <a:pt x="3117" y="13261"/>
                  <a:pt x="3143" y="13261"/>
                </a:cubicBezTo>
                <a:close/>
                <a:moveTo>
                  <a:pt x="3246" y="8591"/>
                </a:moveTo>
                <a:cubicBezTo>
                  <a:pt x="3358" y="8727"/>
                  <a:pt x="3465" y="8851"/>
                  <a:pt x="3542" y="9005"/>
                </a:cubicBezTo>
                <a:cubicBezTo>
                  <a:pt x="3737" y="9407"/>
                  <a:pt x="3808" y="9839"/>
                  <a:pt x="3796" y="10276"/>
                </a:cubicBezTo>
                <a:cubicBezTo>
                  <a:pt x="3790" y="10436"/>
                  <a:pt x="3796" y="10601"/>
                  <a:pt x="3772" y="10761"/>
                </a:cubicBezTo>
                <a:cubicBezTo>
                  <a:pt x="3719" y="11145"/>
                  <a:pt x="3589" y="11512"/>
                  <a:pt x="3483" y="11878"/>
                </a:cubicBezTo>
                <a:cubicBezTo>
                  <a:pt x="3282" y="12576"/>
                  <a:pt x="3010" y="13250"/>
                  <a:pt x="2749" y="13924"/>
                </a:cubicBezTo>
                <a:cubicBezTo>
                  <a:pt x="2678" y="14113"/>
                  <a:pt x="2619" y="14308"/>
                  <a:pt x="2519" y="14492"/>
                </a:cubicBezTo>
                <a:cubicBezTo>
                  <a:pt x="2495" y="14480"/>
                  <a:pt x="2472" y="14468"/>
                  <a:pt x="2454" y="14450"/>
                </a:cubicBezTo>
                <a:cubicBezTo>
                  <a:pt x="2010" y="14060"/>
                  <a:pt x="1673" y="13611"/>
                  <a:pt x="1549" y="13025"/>
                </a:cubicBezTo>
                <a:cubicBezTo>
                  <a:pt x="1437" y="12523"/>
                  <a:pt x="1390" y="12020"/>
                  <a:pt x="1413" y="11512"/>
                </a:cubicBezTo>
                <a:cubicBezTo>
                  <a:pt x="1425" y="11163"/>
                  <a:pt x="1520" y="10826"/>
                  <a:pt x="1632" y="10501"/>
                </a:cubicBezTo>
                <a:cubicBezTo>
                  <a:pt x="1691" y="10223"/>
                  <a:pt x="1827" y="9981"/>
                  <a:pt x="1939" y="9732"/>
                </a:cubicBezTo>
                <a:cubicBezTo>
                  <a:pt x="1957" y="9703"/>
                  <a:pt x="1981" y="9673"/>
                  <a:pt x="2004" y="9655"/>
                </a:cubicBezTo>
                <a:cubicBezTo>
                  <a:pt x="2205" y="9514"/>
                  <a:pt x="2406" y="9378"/>
                  <a:pt x="2608" y="9236"/>
                </a:cubicBezTo>
                <a:cubicBezTo>
                  <a:pt x="2619" y="9171"/>
                  <a:pt x="2690" y="9165"/>
                  <a:pt x="2726" y="9123"/>
                </a:cubicBezTo>
                <a:cubicBezTo>
                  <a:pt x="2809" y="9023"/>
                  <a:pt x="2891" y="8928"/>
                  <a:pt x="3004" y="8863"/>
                </a:cubicBezTo>
                <a:cubicBezTo>
                  <a:pt x="3116" y="8804"/>
                  <a:pt x="3128" y="8650"/>
                  <a:pt x="3246" y="8591"/>
                </a:cubicBezTo>
                <a:close/>
                <a:moveTo>
                  <a:pt x="4411" y="17259"/>
                </a:moveTo>
                <a:cubicBezTo>
                  <a:pt x="4434" y="17271"/>
                  <a:pt x="4446" y="17288"/>
                  <a:pt x="4434" y="17306"/>
                </a:cubicBezTo>
                <a:cubicBezTo>
                  <a:pt x="4418" y="17333"/>
                  <a:pt x="4392" y="17360"/>
                  <a:pt x="4356" y="17360"/>
                </a:cubicBezTo>
                <a:cubicBezTo>
                  <a:pt x="4353" y="17360"/>
                  <a:pt x="4349" y="17360"/>
                  <a:pt x="4346" y="17359"/>
                </a:cubicBezTo>
                <a:cubicBezTo>
                  <a:pt x="4322" y="17359"/>
                  <a:pt x="4310" y="17336"/>
                  <a:pt x="4322" y="17318"/>
                </a:cubicBezTo>
                <a:cubicBezTo>
                  <a:pt x="4346" y="17288"/>
                  <a:pt x="4369" y="17259"/>
                  <a:pt x="4411" y="17259"/>
                </a:cubicBezTo>
                <a:close/>
                <a:moveTo>
                  <a:pt x="4232" y="17409"/>
                </a:moveTo>
                <a:cubicBezTo>
                  <a:pt x="4238" y="17409"/>
                  <a:pt x="4245" y="17412"/>
                  <a:pt x="4251" y="17418"/>
                </a:cubicBezTo>
                <a:cubicBezTo>
                  <a:pt x="4263" y="17436"/>
                  <a:pt x="4245" y="17454"/>
                  <a:pt x="4233" y="17466"/>
                </a:cubicBezTo>
                <a:cubicBezTo>
                  <a:pt x="4222" y="17477"/>
                  <a:pt x="4208" y="17489"/>
                  <a:pt x="4194" y="17489"/>
                </a:cubicBezTo>
                <a:cubicBezTo>
                  <a:pt x="4187" y="17489"/>
                  <a:pt x="4180" y="17486"/>
                  <a:pt x="4174" y="17477"/>
                </a:cubicBezTo>
                <a:cubicBezTo>
                  <a:pt x="4151" y="17454"/>
                  <a:pt x="4186" y="17436"/>
                  <a:pt x="4204" y="17424"/>
                </a:cubicBezTo>
                <a:cubicBezTo>
                  <a:pt x="4211" y="17417"/>
                  <a:pt x="4221" y="17409"/>
                  <a:pt x="4232" y="17409"/>
                </a:cubicBezTo>
                <a:close/>
                <a:moveTo>
                  <a:pt x="4927" y="17124"/>
                </a:moveTo>
                <a:cubicBezTo>
                  <a:pt x="4999" y="17124"/>
                  <a:pt x="5066" y="17146"/>
                  <a:pt x="5108" y="17194"/>
                </a:cubicBezTo>
                <a:cubicBezTo>
                  <a:pt x="5215" y="17312"/>
                  <a:pt x="5315" y="17448"/>
                  <a:pt x="5345" y="17613"/>
                </a:cubicBezTo>
                <a:cubicBezTo>
                  <a:pt x="5422" y="17998"/>
                  <a:pt x="5440" y="18376"/>
                  <a:pt x="5268" y="18749"/>
                </a:cubicBezTo>
                <a:cubicBezTo>
                  <a:pt x="5274" y="18790"/>
                  <a:pt x="5274" y="18831"/>
                  <a:pt x="5239" y="18867"/>
                </a:cubicBezTo>
                <a:cubicBezTo>
                  <a:pt x="5239" y="18896"/>
                  <a:pt x="5233" y="18926"/>
                  <a:pt x="5203" y="18944"/>
                </a:cubicBezTo>
                <a:cubicBezTo>
                  <a:pt x="5203" y="18979"/>
                  <a:pt x="5203" y="19015"/>
                  <a:pt x="5191" y="19038"/>
                </a:cubicBezTo>
                <a:cubicBezTo>
                  <a:pt x="5061" y="19340"/>
                  <a:pt x="4878" y="19600"/>
                  <a:pt x="4641" y="19819"/>
                </a:cubicBezTo>
                <a:cubicBezTo>
                  <a:pt x="4570" y="19878"/>
                  <a:pt x="4499" y="19931"/>
                  <a:pt x="4381" y="19955"/>
                </a:cubicBezTo>
                <a:cubicBezTo>
                  <a:pt x="4275" y="19635"/>
                  <a:pt x="4245" y="19310"/>
                  <a:pt x="4245" y="18979"/>
                </a:cubicBezTo>
                <a:cubicBezTo>
                  <a:pt x="4216" y="18890"/>
                  <a:pt x="4251" y="18808"/>
                  <a:pt x="4251" y="18725"/>
                </a:cubicBezTo>
                <a:cubicBezTo>
                  <a:pt x="4257" y="18293"/>
                  <a:pt x="4346" y="17885"/>
                  <a:pt x="4494" y="17483"/>
                </a:cubicBezTo>
                <a:cubicBezTo>
                  <a:pt x="4529" y="17389"/>
                  <a:pt x="4576" y="17306"/>
                  <a:pt x="4647" y="17235"/>
                </a:cubicBezTo>
                <a:cubicBezTo>
                  <a:pt x="4722" y="17164"/>
                  <a:pt x="4830" y="17124"/>
                  <a:pt x="4927" y="17124"/>
                </a:cubicBezTo>
                <a:close/>
                <a:moveTo>
                  <a:pt x="3695" y="22130"/>
                </a:moveTo>
                <a:cubicBezTo>
                  <a:pt x="3719" y="22130"/>
                  <a:pt x="3725" y="22148"/>
                  <a:pt x="3731" y="22166"/>
                </a:cubicBezTo>
                <a:cubicBezTo>
                  <a:pt x="3737" y="22178"/>
                  <a:pt x="3743" y="22190"/>
                  <a:pt x="3743" y="22201"/>
                </a:cubicBezTo>
                <a:cubicBezTo>
                  <a:pt x="3731" y="22195"/>
                  <a:pt x="3719" y="22195"/>
                  <a:pt x="3707" y="22195"/>
                </a:cubicBezTo>
                <a:cubicBezTo>
                  <a:pt x="3689" y="22190"/>
                  <a:pt x="3672" y="22184"/>
                  <a:pt x="3672" y="22160"/>
                </a:cubicBezTo>
                <a:cubicBezTo>
                  <a:pt x="3678" y="22148"/>
                  <a:pt x="3684" y="22136"/>
                  <a:pt x="3695" y="22130"/>
                </a:cubicBezTo>
                <a:close/>
                <a:moveTo>
                  <a:pt x="3875" y="22578"/>
                </a:moveTo>
                <a:cubicBezTo>
                  <a:pt x="3880" y="22578"/>
                  <a:pt x="3885" y="22580"/>
                  <a:pt x="3890" y="22586"/>
                </a:cubicBezTo>
                <a:cubicBezTo>
                  <a:pt x="3908" y="22603"/>
                  <a:pt x="3896" y="22627"/>
                  <a:pt x="3873" y="22639"/>
                </a:cubicBezTo>
                <a:cubicBezTo>
                  <a:pt x="3861" y="22668"/>
                  <a:pt x="3837" y="22686"/>
                  <a:pt x="3808" y="22704"/>
                </a:cubicBezTo>
                <a:cubicBezTo>
                  <a:pt x="3796" y="22710"/>
                  <a:pt x="3784" y="22722"/>
                  <a:pt x="3766" y="22734"/>
                </a:cubicBezTo>
                <a:cubicBezTo>
                  <a:pt x="3757" y="22740"/>
                  <a:pt x="3747" y="22745"/>
                  <a:pt x="3738" y="22745"/>
                </a:cubicBezTo>
                <a:cubicBezTo>
                  <a:pt x="3731" y="22745"/>
                  <a:pt x="3724" y="22742"/>
                  <a:pt x="3719" y="22734"/>
                </a:cubicBezTo>
                <a:cubicBezTo>
                  <a:pt x="3713" y="22734"/>
                  <a:pt x="3731" y="22716"/>
                  <a:pt x="3743" y="22710"/>
                </a:cubicBezTo>
                <a:cubicBezTo>
                  <a:pt x="3749" y="22686"/>
                  <a:pt x="3760" y="22674"/>
                  <a:pt x="3778" y="22668"/>
                </a:cubicBezTo>
                <a:cubicBezTo>
                  <a:pt x="3790" y="22639"/>
                  <a:pt x="3814" y="22621"/>
                  <a:pt x="3837" y="22609"/>
                </a:cubicBezTo>
                <a:cubicBezTo>
                  <a:pt x="3851" y="22600"/>
                  <a:pt x="3861" y="22578"/>
                  <a:pt x="3875" y="22578"/>
                </a:cubicBezTo>
                <a:close/>
                <a:moveTo>
                  <a:pt x="7986" y="0"/>
                </a:moveTo>
                <a:cubicBezTo>
                  <a:pt x="7853" y="0"/>
                  <a:pt x="7726" y="43"/>
                  <a:pt x="7603" y="107"/>
                </a:cubicBezTo>
                <a:cubicBezTo>
                  <a:pt x="7568" y="142"/>
                  <a:pt x="7532" y="166"/>
                  <a:pt x="7485" y="184"/>
                </a:cubicBezTo>
                <a:cubicBezTo>
                  <a:pt x="7420" y="237"/>
                  <a:pt x="7355" y="284"/>
                  <a:pt x="7296" y="332"/>
                </a:cubicBezTo>
                <a:cubicBezTo>
                  <a:pt x="7225" y="397"/>
                  <a:pt x="7160" y="468"/>
                  <a:pt x="7095" y="533"/>
                </a:cubicBezTo>
                <a:cubicBezTo>
                  <a:pt x="7089" y="580"/>
                  <a:pt x="7065" y="621"/>
                  <a:pt x="7024" y="651"/>
                </a:cubicBezTo>
                <a:cubicBezTo>
                  <a:pt x="6853" y="870"/>
                  <a:pt x="6746" y="1130"/>
                  <a:pt x="6640" y="1390"/>
                </a:cubicBezTo>
                <a:cubicBezTo>
                  <a:pt x="6587" y="1532"/>
                  <a:pt x="6557" y="1691"/>
                  <a:pt x="6533" y="1839"/>
                </a:cubicBezTo>
                <a:cubicBezTo>
                  <a:pt x="6504" y="2005"/>
                  <a:pt x="6498" y="2164"/>
                  <a:pt x="6480" y="2330"/>
                </a:cubicBezTo>
                <a:cubicBezTo>
                  <a:pt x="6521" y="2448"/>
                  <a:pt x="6480" y="2531"/>
                  <a:pt x="6368" y="2602"/>
                </a:cubicBezTo>
                <a:cubicBezTo>
                  <a:pt x="5877" y="2939"/>
                  <a:pt x="5345" y="3199"/>
                  <a:pt x="4807" y="3442"/>
                </a:cubicBezTo>
                <a:cubicBezTo>
                  <a:pt x="4712" y="3486"/>
                  <a:pt x="4616" y="3537"/>
                  <a:pt x="4511" y="3537"/>
                </a:cubicBezTo>
                <a:cubicBezTo>
                  <a:pt x="4505" y="3537"/>
                  <a:pt x="4499" y="3536"/>
                  <a:pt x="4494" y="3536"/>
                </a:cubicBezTo>
                <a:cubicBezTo>
                  <a:pt x="4383" y="3553"/>
                  <a:pt x="4278" y="3590"/>
                  <a:pt x="4163" y="3590"/>
                </a:cubicBezTo>
                <a:cubicBezTo>
                  <a:pt x="4155" y="3590"/>
                  <a:pt x="4147" y="3590"/>
                  <a:pt x="4139" y="3589"/>
                </a:cubicBezTo>
                <a:cubicBezTo>
                  <a:pt x="4086" y="3616"/>
                  <a:pt x="4026" y="3629"/>
                  <a:pt x="3964" y="3629"/>
                </a:cubicBezTo>
                <a:cubicBezTo>
                  <a:pt x="3944" y="3629"/>
                  <a:pt x="3923" y="3628"/>
                  <a:pt x="3902" y="3625"/>
                </a:cubicBezTo>
                <a:lnTo>
                  <a:pt x="3825" y="3625"/>
                </a:lnTo>
                <a:cubicBezTo>
                  <a:pt x="3799" y="3638"/>
                  <a:pt x="3772" y="3645"/>
                  <a:pt x="3743" y="3645"/>
                </a:cubicBezTo>
                <a:cubicBezTo>
                  <a:pt x="3733" y="3645"/>
                  <a:pt x="3723" y="3644"/>
                  <a:pt x="3713" y="3643"/>
                </a:cubicBezTo>
                <a:cubicBezTo>
                  <a:pt x="3698" y="3648"/>
                  <a:pt x="3683" y="3651"/>
                  <a:pt x="3670" y="3651"/>
                </a:cubicBezTo>
                <a:cubicBezTo>
                  <a:pt x="3626" y="3651"/>
                  <a:pt x="3592" y="3624"/>
                  <a:pt x="3565" y="3583"/>
                </a:cubicBezTo>
                <a:cubicBezTo>
                  <a:pt x="3370" y="3323"/>
                  <a:pt x="3181" y="3069"/>
                  <a:pt x="2992" y="2809"/>
                </a:cubicBezTo>
                <a:cubicBezTo>
                  <a:pt x="2962" y="2785"/>
                  <a:pt x="2933" y="2768"/>
                  <a:pt x="2921" y="2732"/>
                </a:cubicBezTo>
                <a:cubicBezTo>
                  <a:pt x="2814" y="2649"/>
                  <a:pt x="2726" y="2555"/>
                  <a:pt x="2643" y="2448"/>
                </a:cubicBezTo>
                <a:cubicBezTo>
                  <a:pt x="2631" y="2436"/>
                  <a:pt x="2619" y="2425"/>
                  <a:pt x="2608" y="2413"/>
                </a:cubicBezTo>
                <a:cubicBezTo>
                  <a:pt x="2572" y="2395"/>
                  <a:pt x="2548" y="2371"/>
                  <a:pt x="2531" y="2336"/>
                </a:cubicBezTo>
                <a:cubicBezTo>
                  <a:pt x="2359" y="2271"/>
                  <a:pt x="2211" y="2164"/>
                  <a:pt x="2046" y="2088"/>
                </a:cubicBezTo>
                <a:cubicBezTo>
                  <a:pt x="1832" y="1993"/>
                  <a:pt x="1622" y="1944"/>
                  <a:pt x="1411" y="1944"/>
                </a:cubicBezTo>
                <a:cubicBezTo>
                  <a:pt x="1214" y="1944"/>
                  <a:pt x="1016" y="1987"/>
                  <a:pt x="816" y="2076"/>
                </a:cubicBezTo>
                <a:cubicBezTo>
                  <a:pt x="792" y="2082"/>
                  <a:pt x="769" y="2094"/>
                  <a:pt x="745" y="2105"/>
                </a:cubicBezTo>
                <a:cubicBezTo>
                  <a:pt x="603" y="2206"/>
                  <a:pt x="473" y="2312"/>
                  <a:pt x="367" y="2448"/>
                </a:cubicBezTo>
                <a:cubicBezTo>
                  <a:pt x="272" y="2732"/>
                  <a:pt x="243" y="3010"/>
                  <a:pt x="402" y="3282"/>
                </a:cubicBezTo>
                <a:cubicBezTo>
                  <a:pt x="455" y="3377"/>
                  <a:pt x="497" y="3483"/>
                  <a:pt x="544" y="3583"/>
                </a:cubicBezTo>
                <a:cubicBezTo>
                  <a:pt x="597" y="3648"/>
                  <a:pt x="645" y="3714"/>
                  <a:pt x="698" y="3779"/>
                </a:cubicBezTo>
                <a:cubicBezTo>
                  <a:pt x="727" y="3790"/>
                  <a:pt x="751" y="3814"/>
                  <a:pt x="769" y="3849"/>
                </a:cubicBezTo>
                <a:cubicBezTo>
                  <a:pt x="887" y="3920"/>
                  <a:pt x="999" y="3997"/>
                  <a:pt x="1118" y="4062"/>
                </a:cubicBezTo>
                <a:cubicBezTo>
                  <a:pt x="1466" y="4252"/>
                  <a:pt x="1821" y="4447"/>
                  <a:pt x="2229" y="4506"/>
                </a:cubicBezTo>
                <a:cubicBezTo>
                  <a:pt x="2590" y="4565"/>
                  <a:pt x="2590" y="4577"/>
                  <a:pt x="2678" y="4943"/>
                </a:cubicBezTo>
                <a:cubicBezTo>
                  <a:pt x="2684" y="4961"/>
                  <a:pt x="2678" y="4985"/>
                  <a:pt x="2684" y="5002"/>
                </a:cubicBezTo>
                <a:cubicBezTo>
                  <a:pt x="2749" y="5203"/>
                  <a:pt x="2791" y="5410"/>
                  <a:pt x="2767" y="5629"/>
                </a:cubicBezTo>
                <a:cubicBezTo>
                  <a:pt x="2797" y="5670"/>
                  <a:pt x="2797" y="5706"/>
                  <a:pt x="2767" y="5747"/>
                </a:cubicBezTo>
                <a:cubicBezTo>
                  <a:pt x="2773" y="5812"/>
                  <a:pt x="2773" y="5877"/>
                  <a:pt x="2749" y="5942"/>
                </a:cubicBezTo>
                <a:cubicBezTo>
                  <a:pt x="2761" y="5972"/>
                  <a:pt x="2755" y="6002"/>
                  <a:pt x="2738" y="6025"/>
                </a:cubicBezTo>
                <a:cubicBezTo>
                  <a:pt x="2726" y="6090"/>
                  <a:pt x="2720" y="6155"/>
                  <a:pt x="2714" y="6220"/>
                </a:cubicBezTo>
                <a:cubicBezTo>
                  <a:pt x="2720" y="6274"/>
                  <a:pt x="2732" y="6327"/>
                  <a:pt x="2690" y="6380"/>
                </a:cubicBezTo>
                <a:cubicBezTo>
                  <a:pt x="2684" y="6415"/>
                  <a:pt x="2678" y="6457"/>
                  <a:pt x="2673" y="6492"/>
                </a:cubicBezTo>
                <a:cubicBezTo>
                  <a:pt x="2684" y="6616"/>
                  <a:pt x="2649" y="6735"/>
                  <a:pt x="2613" y="6847"/>
                </a:cubicBezTo>
                <a:cubicBezTo>
                  <a:pt x="2608" y="7095"/>
                  <a:pt x="2507" y="7320"/>
                  <a:pt x="2448" y="7551"/>
                </a:cubicBezTo>
                <a:cubicBezTo>
                  <a:pt x="2448" y="7568"/>
                  <a:pt x="2448" y="7580"/>
                  <a:pt x="2442" y="7592"/>
                </a:cubicBezTo>
                <a:cubicBezTo>
                  <a:pt x="2373" y="7849"/>
                  <a:pt x="2361" y="7891"/>
                  <a:pt x="2173" y="7891"/>
                </a:cubicBezTo>
                <a:cubicBezTo>
                  <a:pt x="2136" y="7891"/>
                  <a:pt x="2092" y="7890"/>
                  <a:pt x="2040" y="7888"/>
                </a:cubicBezTo>
                <a:cubicBezTo>
                  <a:pt x="1985" y="7884"/>
                  <a:pt x="1930" y="7883"/>
                  <a:pt x="1875" y="7883"/>
                </a:cubicBezTo>
                <a:cubicBezTo>
                  <a:pt x="1428" y="7883"/>
                  <a:pt x="1010" y="7996"/>
                  <a:pt x="656" y="8301"/>
                </a:cubicBezTo>
                <a:cubicBezTo>
                  <a:pt x="633" y="8319"/>
                  <a:pt x="597" y="8331"/>
                  <a:pt x="574" y="8349"/>
                </a:cubicBezTo>
                <a:cubicBezTo>
                  <a:pt x="485" y="8449"/>
                  <a:pt x="402" y="8550"/>
                  <a:pt x="319" y="8650"/>
                </a:cubicBezTo>
                <a:cubicBezTo>
                  <a:pt x="302" y="8698"/>
                  <a:pt x="266" y="8733"/>
                  <a:pt x="231" y="8763"/>
                </a:cubicBezTo>
                <a:cubicBezTo>
                  <a:pt x="213" y="8792"/>
                  <a:pt x="195" y="8822"/>
                  <a:pt x="172" y="8851"/>
                </a:cubicBezTo>
                <a:cubicBezTo>
                  <a:pt x="160" y="8910"/>
                  <a:pt x="136" y="8964"/>
                  <a:pt x="95" y="9005"/>
                </a:cubicBezTo>
                <a:cubicBezTo>
                  <a:pt x="0" y="9206"/>
                  <a:pt x="59" y="9401"/>
                  <a:pt x="101" y="9596"/>
                </a:cubicBezTo>
                <a:cubicBezTo>
                  <a:pt x="172" y="9738"/>
                  <a:pt x="278" y="9856"/>
                  <a:pt x="408" y="9951"/>
                </a:cubicBezTo>
                <a:cubicBezTo>
                  <a:pt x="532" y="9957"/>
                  <a:pt x="639" y="10040"/>
                  <a:pt x="763" y="10052"/>
                </a:cubicBezTo>
                <a:cubicBezTo>
                  <a:pt x="783" y="10052"/>
                  <a:pt x="802" y="10053"/>
                  <a:pt x="822" y="10053"/>
                </a:cubicBezTo>
                <a:cubicBezTo>
                  <a:pt x="962" y="10053"/>
                  <a:pt x="1102" y="10034"/>
                  <a:pt x="1242" y="9992"/>
                </a:cubicBezTo>
                <a:cubicBezTo>
                  <a:pt x="1307" y="9971"/>
                  <a:pt x="1373" y="9939"/>
                  <a:pt x="1448" y="9939"/>
                </a:cubicBezTo>
                <a:cubicBezTo>
                  <a:pt x="1454" y="9939"/>
                  <a:pt x="1460" y="9939"/>
                  <a:pt x="1466" y="9939"/>
                </a:cubicBezTo>
                <a:cubicBezTo>
                  <a:pt x="1520" y="9916"/>
                  <a:pt x="1561" y="9874"/>
                  <a:pt x="1626" y="9874"/>
                </a:cubicBezTo>
                <a:cubicBezTo>
                  <a:pt x="1602" y="10075"/>
                  <a:pt x="1555" y="10270"/>
                  <a:pt x="1472" y="10459"/>
                </a:cubicBezTo>
                <a:cubicBezTo>
                  <a:pt x="1425" y="10643"/>
                  <a:pt x="1384" y="10826"/>
                  <a:pt x="1342" y="11009"/>
                </a:cubicBezTo>
                <a:cubicBezTo>
                  <a:pt x="1348" y="11039"/>
                  <a:pt x="1348" y="11068"/>
                  <a:pt x="1325" y="11092"/>
                </a:cubicBezTo>
                <a:cubicBezTo>
                  <a:pt x="1313" y="11133"/>
                  <a:pt x="1307" y="11169"/>
                  <a:pt x="1295" y="11204"/>
                </a:cubicBezTo>
                <a:cubicBezTo>
                  <a:pt x="1277" y="11536"/>
                  <a:pt x="1289" y="11867"/>
                  <a:pt x="1301" y="12204"/>
                </a:cubicBezTo>
                <a:cubicBezTo>
                  <a:pt x="1325" y="12748"/>
                  <a:pt x="1449" y="13256"/>
                  <a:pt x="1679" y="13747"/>
                </a:cubicBezTo>
                <a:cubicBezTo>
                  <a:pt x="1762" y="13883"/>
                  <a:pt x="1880" y="14001"/>
                  <a:pt x="1939" y="14155"/>
                </a:cubicBezTo>
                <a:cubicBezTo>
                  <a:pt x="2010" y="14226"/>
                  <a:pt x="2075" y="14303"/>
                  <a:pt x="2140" y="14379"/>
                </a:cubicBezTo>
                <a:cubicBezTo>
                  <a:pt x="2200" y="14403"/>
                  <a:pt x="2235" y="14450"/>
                  <a:pt x="2265" y="14504"/>
                </a:cubicBezTo>
                <a:cubicBezTo>
                  <a:pt x="2300" y="14527"/>
                  <a:pt x="2336" y="14557"/>
                  <a:pt x="2371" y="14580"/>
                </a:cubicBezTo>
                <a:cubicBezTo>
                  <a:pt x="2472" y="14645"/>
                  <a:pt x="2483" y="14722"/>
                  <a:pt x="2406" y="14817"/>
                </a:cubicBezTo>
                <a:cubicBezTo>
                  <a:pt x="2412" y="14864"/>
                  <a:pt x="2401" y="14906"/>
                  <a:pt x="2371" y="14935"/>
                </a:cubicBezTo>
                <a:cubicBezTo>
                  <a:pt x="2365" y="15036"/>
                  <a:pt x="2336" y="15124"/>
                  <a:pt x="2294" y="15213"/>
                </a:cubicBezTo>
                <a:cubicBezTo>
                  <a:pt x="2288" y="15237"/>
                  <a:pt x="2282" y="15260"/>
                  <a:pt x="2282" y="15290"/>
                </a:cubicBezTo>
                <a:cubicBezTo>
                  <a:pt x="2288" y="15319"/>
                  <a:pt x="2276" y="15343"/>
                  <a:pt x="2253" y="15367"/>
                </a:cubicBezTo>
                <a:cubicBezTo>
                  <a:pt x="2235" y="15450"/>
                  <a:pt x="2217" y="15532"/>
                  <a:pt x="2200" y="15615"/>
                </a:cubicBezTo>
                <a:cubicBezTo>
                  <a:pt x="2152" y="15822"/>
                  <a:pt x="2111" y="16035"/>
                  <a:pt x="2058" y="16242"/>
                </a:cubicBezTo>
                <a:cubicBezTo>
                  <a:pt x="1957" y="16597"/>
                  <a:pt x="1916" y="16957"/>
                  <a:pt x="1904" y="17324"/>
                </a:cubicBezTo>
                <a:cubicBezTo>
                  <a:pt x="1898" y="17631"/>
                  <a:pt x="1928" y="17933"/>
                  <a:pt x="1969" y="18234"/>
                </a:cubicBezTo>
                <a:cubicBezTo>
                  <a:pt x="2016" y="18524"/>
                  <a:pt x="2158" y="18778"/>
                  <a:pt x="2223" y="19056"/>
                </a:cubicBezTo>
                <a:cubicBezTo>
                  <a:pt x="2253" y="19080"/>
                  <a:pt x="2259" y="19109"/>
                  <a:pt x="2259" y="19139"/>
                </a:cubicBezTo>
                <a:cubicBezTo>
                  <a:pt x="2294" y="19168"/>
                  <a:pt x="2300" y="19210"/>
                  <a:pt x="2306" y="19251"/>
                </a:cubicBezTo>
                <a:cubicBezTo>
                  <a:pt x="2377" y="19298"/>
                  <a:pt x="2365" y="19393"/>
                  <a:pt x="2412" y="19446"/>
                </a:cubicBezTo>
                <a:cubicBezTo>
                  <a:pt x="2560" y="19588"/>
                  <a:pt x="2702" y="19730"/>
                  <a:pt x="2850" y="19872"/>
                </a:cubicBezTo>
                <a:cubicBezTo>
                  <a:pt x="2980" y="19949"/>
                  <a:pt x="3098" y="20061"/>
                  <a:pt x="3240" y="20103"/>
                </a:cubicBezTo>
                <a:cubicBezTo>
                  <a:pt x="3425" y="20153"/>
                  <a:pt x="3621" y="20203"/>
                  <a:pt x="3817" y="20203"/>
                </a:cubicBezTo>
                <a:cubicBezTo>
                  <a:pt x="3828" y="20203"/>
                  <a:pt x="3838" y="20203"/>
                  <a:pt x="3849" y="20203"/>
                </a:cubicBezTo>
                <a:cubicBezTo>
                  <a:pt x="3932" y="20203"/>
                  <a:pt x="4015" y="20197"/>
                  <a:pt x="4097" y="20197"/>
                </a:cubicBezTo>
                <a:cubicBezTo>
                  <a:pt x="4160" y="20181"/>
                  <a:pt x="4200" y="20171"/>
                  <a:pt x="4229" y="20171"/>
                </a:cubicBezTo>
                <a:cubicBezTo>
                  <a:pt x="4275" y="20171"/>
                  <a:pt x="4291" y="20199"/>
                  <a:pt x="4328" y="20280"/>
                </a:cubicBezTo>
                <a:cubicBezTo>
                  <a:pt x="4358" y="20339"/>
                  <a:pt x="4405" y="20398"/>
                  <a:pt x="4405" y="20475"/>
                </a:cubicBezTo>
                <a:cubicBezTo>
                  <a:pt x="4434" y="20540"/>
                  <a:pt x="4458" y="20599"/>
                  <a:pt x="4482" y="20664"/>
                </a:cubicBezTo>
                <a:cubicBezTo>
                  <a:pt x="4511" y="20711"/>
                  <a:pt x="4535" y="20765"/>
                  <a:pt x="4547" y="20824"/>
                </a:cubicBezTo>
                <a:cubicBezTo>
                  <a:pt x="4582" y="20918"/>
                  <a:pt x="4618" y="21007"/>
                  <a:pt x="4653" y="21102"/>
                </a:cubicBezTo>
                <a:cubicBezTo>
                  <a:pt x="4695" y="21161"/>
                  <a:pt x="4712" y="21232"/>
                  <a:pt x="4718" y="21303"/>
                </a:cubicBezTo>
                <a:cubicBezTo>
                  <a:pt x="4700" y="21421"/>
                  <a:pt x="4801" y="21504"/>
                  <a:pt x="4807" y="21616"/>
                </a:cubicBezTo>
                <a:cubicBezTo>
                  <a:pt x="4878" y="21740"/>
                  <a:pt x="4896" y="21888"/>
                  <a:pt x="4925" y="22024"/>
                </a:cubicBezTo>
                <a:cubicBezTo>
                  <a:pt x="5073" y="22621"/>
                  <a:pt x="5061" y="23195"/>
                  <a:pt x="4689" y="23727"/>
                </a:cubicBezTo>
                <a:cubicBezTo>
                  <a:pt x="4521" y="23962"/>
                  <a:pt x="4295" y="24107"/>
                  <a:pt x="4026" y="24107"/>
                </a:cubicBezTo>
                <a:cubicBezTo>
                  <a:pt x="4010" y="24107"/>
                  <a:pt x="3995" y="24106"/>
                  <a:pt x="3979" y="24105"/>
                </a:cubicBezTo>
                <a:cubicBezTo>
                  <a:pt x="3542" y="24076"/>
                  <a:pt x="3169" y="23904"/>
                  <a:pt x="2986" y="23467"/>
                </a:cubicBezTo>
                <a:cubicBezTo>
                  <a:pt x="2850" y="23212"/>
                  <a:pt x="2803" y="22935"/>
                  <a:pt x="2809" y="22651"/>
                </a:cubicBezTo>
                <a:cubicBezTo>
                  <a:pt x="2814" y="22349"/>
                  <a:pt x="2921" y="22089"/>
                  <a:pt x="3199" y="21935"/>
                </a:cubicBezTo>
                <a:cubicBezTo>
                  <a:pt x="3253" y="21883"/>
                  <a:pt x="3303" y="21861"/>
                  <a:pt x="3347" y="21861"/>
                </a:cubicBezTo>
                <a:cubicBezTo>
                  <a:pt x="3423" y="21861"/>
                  <a:pt x="3483" y="21926"/>
                  <a:pt x="3524" y="22012"/>
                </a:cubicBezTo>
                <a:cubicBezTo>
                  <a:pt x="3624" y="22231"/>
                  <a:pt x="3654" y="22444"/>
                  <a:pt x="3488" y="22657"/>
                </a:cubicBezTo>
                <a:cubicBezTo>
                  <a:pt x="3388" y="22787"/>
                  <a:pt x="3429" y="22881"/>
                  <a:pt x="3595" y="22917"/>
                </a:cubicBezTo>
                <a:cubicBezTo>
                  <a:pt x="3615" y="22920"/>
                  <a:pt x="3634" y="22922"/>
                  <a:pt x="3654" y="22922"/>
                </a:cubicBezTo>
                <a:cubicBezTo>
                  <a:pt x="3699" y="22922"/>
                  <a:pt x="3743" y="22912"/>
                  <a:pt x="3784" y="22887"/>
                </a:cubicBezTo>
                <a:cubicBezTo>
                  <a:pt x="3825" y="22870"/>
                  <a:pt x="3855" y="22828"/>
                  <a:pt x="3902" y="22828"/>
                </a:cubicBezTo>
                <a:cubicBezTo>
                  <a:pt x="3926" y="22793"/>
                  <a:pt x="3950" y="22763"/>
                  <a:pt x="3973" y="22728"/>
                </a:cubicBezTo>
                <a:cubicBezTo>
                  <a:pt x="3979" y="22686"/>
                  <a:pt x="4003" y="22663"/>
                  <a:pt x="4026" y="22633"/>
                </a:cubicBezTo>
                <a:cubicBezTo>
                  <a:pt x="4056" y="22467"/>
                  <a:pt x="4050" y="22296"/>
                  <a:pt x="4021" y="22125"/>
                </a:cubicBezTo>
                <a:cubicBezTo>
                  <a:pt x="3997" y="22101"/>
                  <a:pt x="3985" y="22077"/>
                  <a:pt x="3991" y="22048"/>
                </a:cubicBezTo>
                <a:cubicBezTo>
                  <a:pt x="3973" y="22012"/>
                  <a:pt x="3956" y="21977"/>
                  <a:pt x="3938" y="21941"/>
                </a:cubicBezTo>
                <a:cubicBezTo>
                  <a:pt x="3908" y="21918"/>
                  <a:pt x="3873" y="21900"/>
                  <a:pt x="3849" y="21870"/>
                </a:cubicBezTo>
                <a:cubicBezTo>
                  <a:pt x="3739" y="21752"/>
                  <a:pt x="3608" y="21712"/>
                  <a:pt x="3466" y="21712"/>
                </a:cubicBezTo>
                <a:cubicBezTo>
                  <a:pt x="3410" y="21712"/>
                  <a:pt x="3352" y="21718"/>
                  <a:pt x="3293" y="21728"/>
                </a:cubicBezTo>
                <a:cubicBezTo>
                  <a:pt x="3187" y="21746"/>
                  <a:pt x="3104" y="21811"/>
                  <a:pt x="3015" y="21864"/>
                </a:cubicBezTo>
                <a:cubicBezTo>
                  <a:pt x="2927" y="21971"/>
                  <a:pt x="2820" y="22071"/>
                  <a:pt x="2761" y="22201"/>
                </a:cubicBezTo>
                <a:cubicBezTo>
                  <a:pt x="2637" y="22479"/>
                  <a:pt x="2655" y="22763"/>
                  <a:pt x="2696" y="23059"/>
                </a:cubicBezTo>
                <a:cubicBezTo>
                  <a:pt x="2732" y="23313"/>
                  <a:pt x="2832" y="23538"/>
                  <a:pt x="2956" y="23756"/>
                </a:cubicBezTo>
                <a:cubicBezTo>
                  <a:pt x="2992" y="23810"/>
                  <a:pt x="3015" y="23875"/>
                  <a:pt x="3045" y="23928"/>
                </a:cubicBezTo>
                <a:cubicBezTo>
                  <a:pt x="3092" y="23963"/>
                  <a:pt x="3140" y="23993"/>
                  <a:pt x="3157" y="24046"/>
                </a:cubicBezTo>
                <a:cubicBezTo>
                  <a:pt x="3205" y="24093"/>
                  <a:pt x="3282" y="24105"/>
                  <a:pt x="3317" y="24170"/>
                </a:cubicBezTo>
                <a:cubicBezTo>
                  <a:pt x="3388" y="24212"/>
                  <a:pt x="3459" y="24253"/>
                  <a:pt x="3512" y="24318"/>
                </a:cubicBezTo>
                <a:cubicBezTo>
                  <a:pt x="3583" y="24318"/>
                  <a:pt x="3642" y="24353"/>
                  <a:pt x="3701" y="24371"/>
                </a:cubicBezTo>
                <a:cubicBezTo>
                  <a:pt x="3773" y="24397"/>
                  <a:pt x="3847" y="24405"/>
                  <a:pt x="3921" y="24405"/>
                </a:cubicBezTo>
                <a:cubicBezTo>
                  <a:pt x="3982" y="24405"/>
                  <a:pt x="4043" y="24400"/>
                  <a:pt x="4103" y="24395"/>
                </a:cubicBezTo>
                <a:cubicBezTo>
                  <a:pt x="4316" y="24377"/>
                  <a:pt x="4476" y="24259"/>
                  <a:pt x="4647" y="24164"/>
                </a:cubicBezTo>
                <a:cubicBezTo>
                  <a:pt x="4700" y="24111"/>
                  <a:pt x="4754" y="24058"/>
                  <a:pt x="4807" y="24011"/>
                </a:cubicBezTo>
                <a:cubicBezTo>
                  <a:pt x="4836" y="23957"/>
                  <a:pt x="4872" y="23922"/>
                  <a:pt x="4913" y="23886"/>
                </a:cubicBezTo>
                <a:cubicBezTo>
                  <a:pt x="4919" y="23857"/>
                  <a:pt x="4937" y="23827"/>
                  <a:pt x="4961" y="23810"/>
                </a:cubicBezTo>
                <a:cubicBezTo>
                  <a:pt x="4990" y="23727"/>
                  <a:pt x="5032" y="23650"/>
                  <a:pt x="5085" y="23579"/>
                </a:cubicBezTo>
                <a:cubicBezTo>
                  <a:pt x="5079" y="23532"/>
                  <a:pt x="5097" y="23490"/>
                  <a:pt x="5108" y="23443"/>
                </a:cubicBezTo>
                <a:cubicBezTo>
                  <a:pt x="5215" y="23118"/>
                  <a:pt x="5250" y="22787"/>
                  <a:pt x="5173" y="22444"/>
                </a:cubicBezTo>
                <a:cubicBezTo>
                  <a:pt x="5126" y="22225"/>
                  <a:pt x="5079" y="22000"/>
                  <a:pt x="5032" y="21776"/>
                </a:cubicBezTo>
                <a:cubicBezTo>
                  <a:pt x="4931" y="21439"/>
                  <a:pt x="4825" y="21108"/>
                  <a:pt x="4695" y="20777"/>
                </a:cubicBezTo>
                <a:cubicBezTo>
                  <a:pt x="4630" y="20599"/>
                  <a:pt x="4553" y="20428"/>
                  <a:pt x="4470" y="20256"/>
                </a:cubicBezTo>
                <a:cubicBezTo>
                  <a:pt x="4434" y="20185"/>
                  <a:pt x="4405" y="20103"/>
                  <a:pt x="4535" y="20085"/>
                </a:cubicBezTo>
                <a:cubicBezTo>
                  <a:pt x="4553" y="20061"/>
                  <a:pt x="4576" y="20043"/>
                  <a:pt x="4612" y="20037"/>
                </a:cubicBezTo>
                <a:cubicBezTo>
                  <a:pt x="4665" y="20002"/>
                  <a:pt x="4718" y="19961"/>
                  <a:pt x="4766" y="19925"/>
                </a:cubicBezTo>
                <a:cubicBezTo>
                  <a:pt x="4831" y="19854"/>
                  <a:pt x="4890" y="19789"/>
                  <a:pt x="4949" y="19724"/>
                </a:cubicBezTo>
                <a:cubicBezTo>
                  <a:pt x="5079" y="19511"/>
                  <a:pt x="5250" y="19328"/>
                  <a:pt x="5339" y="19092"/>
                </a:cubicBezTo>
                <a:cubicBezTo>
                  <a:pt x="5345" y="19068"/>
                  <a:pt x="5357" y="19044"/>
                  <a:pt x="5363" y="19021"/>
                </a:cubicBezTo>
                <a:cubicBezTo>
                  <a:pt x="5369" y="18950"/>
                  <a:pt x="5363" y="18873"/>
                  <a:pt x="5434" y="18825"/>
                </a:cubicBezTo>
                <a:cubicBezTo>
                  <a:pt x="5440" y="18802"/>
                  <a:pt x="5440" y="18772"/>
                  <a:pt x="5445" y="18749"/>
                </a:cubicBezTo>
                <a:cubicBezTo>
                  <a:pt x="5481" y="18536"/>
                  <a:pt x="5516" y="18329"/>
                  <a:pt x="5552" y="18116"/>
                </a:cubicBezTo>
                <a:cubicBezTo>
                  <a:pt x="5552" y="18080"/>
                  <a:pt x="5552" y="18039"/>
                  <a:pt x="5546" y="18004"/>
                </a:cubicBezTo>
                <a:cubicBezTo>
                  <a:pt x="5510" y="17956"/>
                  <a:pt x="5516" y="17891"/>
                  <a:pt x="5510" y="17838"/>
                </a:cubicBezTo>
                <a:cubicBezTo>
                  <a:pt x="5487" y="17602"/>
                  <a:pt x="5410" y="17389"/>
                  <a:pt x="5274" y="17194"/>
                </a:cubicBezTo>
                <a:cubicBezTo>
                  <a:pt x="5244" y="17164"/>
                  <a:pt x="5221" y="17140"/>
                  <a:pt x="5191" y="17111"/>
                </a:cubicBezTo>
                <a:cubicBezTo>
                  <a:pt x="5036" y="16963"/>
                  <a:pt x="4869" y="16872"/>
                  <a:pt x="4679" y="16872"/>
                </a:cubicBezTo>
                <a:cubicBezTo>
                  <a:pt x="4588" y="16872"/>
                  <a:pt x="4491" y="16893"/>
                  <a:pt x="4387" y="16939"/>
                </a:cubicBezTo>
                <a:cubicBezTo>
                  <a:pt x="4216" y="17016"/>
                  <a:pt x="4080" y="17129"/>
                  <a:pt x="3950" y="17259"/>
                </a:cubicBezTo>
                <a:cubicBezTo>
                  <a:pt x="3778" y="17489"/>
                  <a:pt x="3731" y="17761"/>
                  <a:pt x="3707" y="18039"/>
                </a:cubicBezTo>
                <a:cubicBezTo>
                  <a:pt x="3755" y="18282"/>
                  <a:pt x="3743" y="18524"/>
                  <a:pt x="3808" y="18760"/>
                </a:cubicBezTo>
                <a:cubicBezTo>
                  <a:pt x="3902" y="19097"/>
                  <a:pt x="3997" y="19429"/>
                  <a:pt x="4086" y="19760"/>
                </a:cubicBezTo>
                <a:cubicBezTo>
                  <a:pt x="4216" y="20037"/>
                  <a:pt x="4216" y="20037"/>
                  <a:pt x="3920" y="20061"/>
                </a:cubicBezTo>
                <a:cubicBezTo>
                  <a:pt x="3896" y="20064"/>
                  <a:pt x="3873" y="20066"/>
                  <a:pt x="3850" y="20066"/>
                </a:cubicBezTo>
                <a:cubicBezTo>
                  <a:pt x="3827" y="20066"/>
                  <a:pt x="3805" y="20064"/>
                  <a:pt x="3784" y="20061"/>
                </a:cubicBezTo>
                <a:cubicBezTo>
                  <a:pt x="3370" y="20037"/>
                  <a:pt x="3015" y="19884"/>
                  <a:pt x="2720" y="19594"/>
                </a:cubicBezTo>
                <a:cubicBezTo>
                  <a:pt x="2590" y="19541"/>
                  <a:pt x="2548" y="19417"/>
                  <a:pt x="2501" y="19310"/>
                </a:cubicBezTo>
                <a:cubicBezTo>
                  <a:pt x="2395" y="19074"/>
                  <a:pt x="2247" y="18855"/>
                  <a:pt x="2217" y="18589"/>
                </a:cubicBezTo>
                <a:cubicBezTo>
                  <a:pt x="2105" y="18412"/>
                  <a:pt x="2087" y="18205"/>
                  <a:pt x="2064" y="18010"/>
                </a:cubicBezTo>
                <a:cubicBezTo>
                  <a:pt x="1999" y="17424"/>
                  <a:pt x="2016" y="16839"/>
                  <a:pt x="2164" y="16259"/>
                </a:cubicBezTo>
                <a:cubicBezTo>
                  <a:pt x="2247" y="15940"/>
                  <a:pt x="2330" y="15615"/>
                  <a:pt x="2389" y="15290"/>
                </a:cubicBezTo>
                <a:cubicBezTo>
                  <a:pt x="2401" y="15219"/>
                  <a:pt x="2430" y="15148"/>
                  <a:pt x="2448" y="15083"/>
                </a:cubicBezTo>
                <a:cubicBezTo>
                  <a:pt x="2508" y="14899"/>
                  <a:pt x="2532" y="14823"/>
                  <a:pt x="2593" y="14823"/>
                </a:cubicBezTo>
                <a:cubicBezTo>
                  <a:pt x="2639" y="14823"/>
                  <a:pt x="2706" y="14867"/>
                  <a:pt x="2826" y="14941"/>
                </a:cubicBezTo>
                <a:cubicBezTo>
                  <a:pt x="3069" y="15089"/>
                  <a:pt x="3341" y="15166"/>
                  <a:pt x="3619" y="15213"/>
                </a:cubicBezTo>
                <a:cubicBezTo>
                  <a:pt x="3786" y="15241"/>
                  <a:pt x="3953" y="15254"/>
                  <a:pt x="4119" y="15254"/>
                </a:cubicBezTo>
                <a:cubicBezTo>
                  <a:pt x="4415" y="15254"/>
                  <a:pt x="4708" y="15212"/>
                  <a:pt x="4996" y="15136"/>
                </a:cubicBezTo>
                <a:cubicBezTo>
                  <a:pt x="5120" y="15101"/>
                  <a:pt x="5250" y="15089"/>
                  <a:pt x="5357" y="15018"/>
                </a:cubicBezTo>
                <a:cubicBezTo>
                  <a:pt x="5398" y="14977"/>
                  <a:pt x="5451" y="14971"/>
                  <a:pt x="5505" y="14959"/>
                </a:cubicBezTo>
                <a:cubicBezTo>
                  <a:pt x="5564" y="14935"/>
                  <a:pt x="5617" y="14917"/>
                  <a:pt x="5670" y="14894"/>
                </a:cubicBezTo>
                <a:cubicBezTo>
                  <a:pt x="5723" y="14835"/>
                  <a:pt x="5794" y="14805"/>
                  <a:pt x="5865" y="14775"/>
                </a:cubicBezTo>
                <a:cubicBezTo>
                  <a:pt x="5895" y="14740"/>
                  <a:pt x="5942" y="14716"/>
                  <a:pt x="5983" y="14699"/>
                </a:cubicBezTo>
                <a:cubicBezTo>
                  <a:pt x="6013" y="14657"/>
                  <a:pt x="6054" y="14634"/>
                  <a:pt x="6102" y="14616"/>
                </a:cubicBezTo>
                <a:cubicBezTo>
                  <a:pt x="6155" y="14569"/>
                  <a:pt x="6214" y="14515"/>
                  <a:pt x="6267" y="14468"/>
                </a:cubicBezTo>
                <a:cubicBezTo>
                  <a:pt x="6368" y="14332"/>
                  <a:pt x="6474" y="14202"/>
                  <a:pt x="6575" y="14072"/>
                </a:cubicBezTo>
                <a:cubicBezTo>
                  <a:pt x="6587" y="14042"/>
                  <a:pt x="6598" y="14019"/>
                  <a:pt x="6616" y="13995"/>
                </a:cubicBezTo>
                <a:cubicBezTo>
                  <a:pt x="6610" y="13960"/>
                  <a:pt x="6628" y="13936"/>
                  <a:pt x="6652" y="13918"/>
                </a:cubicBezTo>
                <a:cubicBezTo>
                  <a:pt x="6687" y="13759"/>
                  <a:pt x="6723" y="13605"/>
                  <a:pt x="6752" y="13445"/>
                </a:cubicBezTo>
                <a:cubicBezTo>
                  <a:pt x="6746" y="13416"/>
                  <a:pt x="6752" y="13392"/>
                  <a:pt x="6776" y="13368"/>
                </a:cubicBezTo>
                <a:cubicBezTo>
                  <a:pt x="6788" y="13156"/>
                  <a:pt x="6799" y="12949"/>
                  <a:pt x="6805" y="12742"/>
                </a:cubicBezTo>
                <a:cubicBezTo>
                  <a:pt x="6788" y="12700"/>
                  <a:pt x="6782" y="12659"/>
                  <a:pt x="6788" y="12617"/>
                </a:cubicBezTo>
                <a:cubicBezTo>
                  <a:pt x="6758" y="12464"/>
                  <a:pt x="6723" y="12304"/>
                  <a:pt x="6693" y="12150"/>
                </a:cubicBezTo>
                <a:cubicBezTo>
                  <a:pt x="6646" y="12091"/>
                  <a:pt x="6634" y="12020"/>
                  <a:pt x="6616" y="11955"/>
                </a:cubicBezTo>
                <a:cubicBezTo>
                  <a:pt x="6563" y="11914"/>
                  <a:pt x="6545" y="11855"/>
                  <a:pt x="6521" y="11802"/>
                </a:cubicBezTo>
                <a:cubicBezTo>
                  <a:pt x="6462" y="11760"/>
                  <a:pt x="6451" y="11695"/>
                  <a:pt x="6421" y="11636"/>
                </a:cubicBezTo>
                <a:cubicBezTo>
                  <a:pt x="6344" y="11530"/>
                  <a:pt x="6238" y="11447"/>
                  <a:pt x="6143" y="11358"/>
                </a:cubicBezTo>
                <a:cubicBezTo>
                  <a:pt x="6090" y="11323"/>
                  <a:pt x="6037" y="11287"/>
                  <a:pt x="5983" y="11252"/>
                </a:cubicBezTo>
                <a:cubicBezTo>
                  <a:pt x="5930" y="11228"/>
                  <a:pt x="5877" y="11204"/>
                  <a:pt x="5824" y="11181"/>
                </a:cubicBezTo>
                <a:cubicBezTo>
                  <a:pt x="5695" y="11144"/>
                  <a:pt x="5566" y="11116"/>
                  <a:pt x="5438" y="11116"/>
                </a:cubicBezTo>
                <a:cubicBezTo>
                  <a:pt x="5360" y="11116"/>
                  <a:pt x="5281" y="11127"/>
                  <a:pt x="5203" y="11151"/>
                </a:cubicBezTo>
                <a:cubicBezTo>
                  <a:pt x="5020" y="11222"/>
                  <a:pt x="4848" y="11299"/>
                  <a:pt x="4695" y="11411"/>
                </a:cubicBezTo>
                <a:cubicBezTo>
                  <a:pt x="4665" y="11435"/>
                  <a:pt x="4641" y="11465"/>
                  <a:pt x="4618" y="11494"/>
                </a:cubicBezTo>
                <a:cubicBezTo>
                  <a:pt x="4576" y="11553"/>
                  <a:pt x="4547" y="11624"/>
                  <a:pt x="4488" y="11677"/>
                </a:cubicBezTo>
                <a:cubicBezTo>
                  <a:pt x="4470" y="11731"/>
                  <a:pt x="4452" y="11784"/>
                  <a:pt x="4423" y="11837"/>
                </a:cubicBezTo>
                <a:cubicBezTo>
                  <a:pt x="4298" y="12091"/>
                  <a:pt x="4287" y="12357"/>
                  <a:pt x="4375" y="12617"/>
                </a:cubicBezTo>
                <a:cubicBezTo>
                  <a:pt x="4446" y="12819"/>
                  <a:pt x="4559" y="12978"/>
                  <a:pt x="4783" y="13037"/>
                </a:cubicBezTo>
                <a:cubicBezTo>
                  <a:pt x="4865" y="13059"/>
                  <a:pt x="4933" y="13070"/>
                  <a:pt x="4990" y="13070"/>
                </a:cubicBezTo>
                <a:cubicBezTo>
                  <a:pt x="5168" y="13070"/>
                  <a:pt x="5233" y="12959"/>
                  <a:pt x="5233" y="12694"/>
                </a:cubicBezTo>
                <a:cubicBezTo>
                  <a:pt x="5239" y="12623"/>
                  <a:pt x="5239" y="12547"/>
                  <a:pt x="5150" y="12517"/>
                </a:cubicBezTo>
                <a:cubicBezTo>
                  <a:pt x="5137" y="12513"/>
                  <a:pt x="5125" y="12511"/>
                  <a:pt x="5114" y="12511"/>
                </a:cubicBezTo>
                <a:cubicBezTo>
                  <a:pt x="5059" y="12511"/>
                  <a:pt x="5025" y="12556"/>
                  <a:pt x="4990" y="12606"/>
                </a:cubicBezTo>
                <a:cubicBezTo>
                  <a:pt x="4949" y="12671"/>
                  <a:pt x="4896" y="12730"/>
                  <a:pt x="4825" y="12765"/>
                </a:cubicBezTo>
                <a:cubicBezTo>
                  <a:pt x="4777" y="12793"/>
                  <a:pt x="4737" y="12807"/>
                  <a:pt x="4704" y="12807"/>
                </a:cubicBezTo>
                <a:cubicBezTo>
                  <a:pt x="4637" y="12807"/>
                  <a:pt x="4598" y="12752"/>
                  <a:pt x="4582" y="12641"/>
                </a:cubicBezTo>
                <a:cubicBezTo>
                  <a:pt x="4553" y="12470"/>
                  <a:pt x="4612" y="12316"/>
                  <a:pt x="4700" y="12180"/>
                </a:cubicBezTo>
                <a:cubicBezTo>
                  <a:pt x="4893" y="11896"/>
                  <a:pt x="5165" y="11757"/>
                  <a:pt x="5473" y="11757"/>
                </a:cubicBezTo>
                <a:cubicBezTo>
                  <a:pt x="5543" y="11757"/>
                  <a:pt x="5615" y="11764"/>
                  <a:pt x="5688" y="11778"/>
                </a:cubicBezTo>
                <a:cubicBezTo>
                  <a:pt x="5989" y="11831"/>
                  <a:pt x="6255" y="11985"/>
                  <a:pt x="6380" y="12298"/>
                </a:cubicBezTo>
                <a:cubicBezTo>
                  <a:pt x="6451" y="12470"/>
                  <a:pt x="6468" y="12653"/>
                  <a:pt x="6504" y="12830"/>
                </a:cubicBezTo>
                <a:cubicBezTo>
                  <a:pt x="6610" y="13380"/>
                  <a:pt x="6504" y="13883"/>
                  <a:pt x="6161" y="14332"/>
                </a:cubicBezTo>
                <a:cubicBezTo>
                  <a:pt x="6096" y="14421"/>
                  <a:pt x="6013" y="14492"/>
                  <a:pt x="5924" y="14563"/>
                </a:cubicBezTo>
                <a:cubicBezTo>
                  <a:pt x="5700" y="14722"/>
                  <a:pt x="5440" y="14823"/>
                  <a:pt x="5179" y="14906"/>
                </a:cubicBezTo>
                <a:cubicBezTo>
                  <a:pt x="4819" y="15028"/>
                  <a:pt x="4460" y="15099"/>
                  <a:pt x="4100" y="15099"/>
                </a:cubicBezTo>
                <a:cubicBezTo>
                  <a:pt x="3734" y="15099"/>
                  <a:pt x="3368" y="15026"/>
                  <a:pt x="3004" y="14858"/>
                </a:cubicBezTo>
                <a:cubicBezTo>
                  <a:pt x="2950" y="14858"/>
                  <a:pt x="2903" y="14835"/>
                  <a:pt x="2879" y="14781"/>
                </a:cubicBezTo>
                <a:cubicBezTo>
                  <a:pt x="2850" y="14775"/>
                  <a:pt x="2826" y="14764"/>
                  <a:pt x="2814" y="14734"/>
                </a:cubicBezTo>
                <a:cubicBezTo>
                  <a:pt x="2619" y="14604"/>
                  <a:pt x="2619" y="14604"/>
                  <a:pt x="2726" y="14427"/>
                </a:cubicBezTo>
                <a:cubicBezTo>
                  <a:pt x="2738" y="14350"/>
                  <a:pt x="2785" y="14285"/>
                  <a:pt x="2832" y="14226"/>
                </a:cubicBezTo>
                <a:cubicBezTo>
                  <a:pt x="2838" y="14167"/>
                  <a:pt x="2862" y="14119"/>
                  <a:pt x="2915" y="14090"/>
                </a:cubicBezTo>
                <a:cubicBezTo>
                  <a:pt x="2933" y="14054"/>
                  <a:pt x="2945" y="14019"/>
                  <a:pt x="2962" y="13983"/>
                </a:cubicBezTo>
                <a:cubicBezTo>
                  <a:pt x="3252" y="13498"/>
                  <a:pt x="3483" y="12978"/>
                  <a:pt x="3684" y="12452"/>
                </a:cubicBezTo>
                <a:cubicBezTo>
                  <a:pt x="3755" y="12257"/>
                  <a:pt x="3808" y="12056"/>
                  <a:pt x="3914" y="11873"/>
                </a:cubicBezTo>
                <a:cubicBezTo>
                  <a:pt x="3914" y="11843"/>
                  <a:pt x="3920" y="11813"/>
                  <a:pt x="3944" y="11796"/>
                </a:cubicBezTo>
                <a:cubicBezTo>
                  <a:pt x="4015" y="11601"/>
                  <a:pt x="4080" y="11405"/>
                  <a:pt x="4151" y="11204"/>
                </a:cubicBezTo>
                <a:cubicBezTo>
                  <a:pt x="4151" y="11175"/>
                  <a:pt x="4151" y="11145"/>
                  <a:pt x="4174" y="11128"/>
                </a:cubicBezTo>
                <a:cubicBezTo>
                  <a:pt x="4298" y="10542"/>
                  <a:pt x="4375" y="9963"/>
                  <a:pt x="4233" y="9372"/>
                </a:cubicBezTo>
                <a:cubicBezTo>
                  <a:pt x="4216" y="9312"/>
                  <a:pt x="4198" y="9259"/>
                  <a:pt x="4180" y="9206"/>
                </a:cubicBezTo>
                <a:cubicBezTo>
                  <a:pt x="4139" y="9135"/>
                  <a:pt x="4092" y="9076"/>
                  <a:pt x="4056" y="9005"/>
                </a:cubicBezTo>
                <a:cubicBezTo>
                  <a:pt x="3944" y="8769"/>
                  <a:pt x="3784" y="8579"/>
                  <a:pt x="3589" y="8414"/>
                </a:cubicBezTo>
                <a:cubicBezTo>
                  <a:pt x="3447" y="8296"/>
                  <a:pt x="3447" y="8296"/>
                  <a:pt x="3542" y="8136"/>
                </a:cubicBezTo>
                <a:cubicBezTo>
                  <a:pt x="3559" y="8112"/>
                  <a:pt x="3571" y="8095"/>
                  <a:pt x="3583" y="8071"/>
                </a:cubicBezTo>
                <a:cubicBezTo>
                  <a:pt x="3961" y="7474"/>
                  <a:pt x="4180" y="6829"/>
                  <a:pt x="4263" y="6132"/>
                </a:cubicBezTo>
                <a:cubicBezTo>
                  <a:pt x="4293" y="5895"/>
                  <a:pt x="4263" y="5665"/>
                  <a:pt x="4263" y="5434"/>
                </a:cubicBezTo>
                <a:cubicBezTo>
                  <a:pt x="4233" y="5251"/>
                  <a:pt x="4210" y="5067"/>
                  <a:pt x="4180" y="4884"/>
                </a:cubicBezTo>
                <a:cubicBezTo>
                  <a:pt x="4080" y="4624"/>
                  <a:pt x="4080" y="4624"/>
                  <a:pt x="4334" y="4600"/>
                </a:cubicBezTo>
                <a:cubicBezTo>
                  <a:pt x="4381" y="4571"/>
                  <a:pt x="4440" y="4571"/>
                  <a:pt x="4494" y="4571"/>
                </a:cubicBezTo>
                <a:cubicBezTo>
                  <a:pt x="4512" y="4553"/>
                  <a:pt x="4533" y="4545"/>
                  <a:pt x="4555" y="4545"/>
                </a:cubicBezTo>
                <a:cubicBezTo>
                  <a:pt x="4562" y="4545"/>
                  <a:pt x="4569" y="4546"/>
                  <a:pt x="4576" y="4547"/>
                </a:cubicBezTo>
                <a:cubicBezTo>
                  <a:pt x="4612" y="4541"/>
                  <a:pt x="4653" y="4535"/>
                  <a:pt x="4689" y="4529"/>
                </a:cubicBezTo>
                <a:cubicBezTo>
                  <a:pt x="4716" y="4506"/>
                  <a:pt x="4747" y="4498"/>
                  <a:pt x="4779" y="4498"/>
                </a:cubicBezTo>
                <a:cubicBezTo>
                  <a:pt x="4788" y="4498"/>
                  <a:pt x="4798" y="4499"/>
                  <a:pt x="4807" y="4500"/>
                </a:cubicBezTo>
                <a:cubicBezTo>
                  <a:pt x="4890" y="4482"/>
                  <a:pt x="4967" y="4470"/>
                  <a:pt x="5043" y="4453"/>
                </a:cubicBezTo>
                <a:cubicBezTo>
                  <a:pt x="5156" y="4399"/>
                  <a:pt x="5280" y="4376"/>
                  <a:pt x="5398" y="4346"/>
                </a:cubicBezTo>
                <a:cubicBezTo>
                  <a:pt x="5422" y="4340"/>
                  <a:pt x="5451" y="4334"/>
                  <a:pt x="5475" y="4322"/>
                </a:cubicBezTo>
                <a:cubicBezTo>
                  <a:pt x="5489" y="4304"/>
                  <a:pt x="5509" y="4297"/>
                  <a:pt x="5531" y="4297"/>
                </a:cubicBezTo>
                <a:cubicBezTo>
                  <a:pt x="5538" y="4297"/>
                  <a:pt x="5545" y="4297"/>
                  <a:pt x="5552" y="4299"/>
                </a:cubicBezTo>
                <a:cubicBezTo>
                  <a:pt x="5670" y="4252"/>
                  <a:pt x="5782" y="4192"/>
                  <a:pt x="5907" y="4175"/>
                </a:cubicBezTo>
                <a:cubicBezTo>
                  <a:pt x="5942" y="4145"/>
                  <a:pt x="5983" y="4139"/>
                  <a:pt x="6025" y="4139"/>
                </a:cubicBezTo>
                <a:cubicBezTo>
                  <a:pt x="6114" y="4074"/>
                  <a:pt x="6226" y="4074"/>
                  <a:pt x="6326" y="4039"/>
                </a:cubicBezTo>
                <a:cubicBezTo>
                  <a:pt x="6451" y="3991"/>
                  <a:pt x="6575" y="3956"/>
                  <a:pt x="6687" y="3885"/>
                </a:cubicBezTo>
                <a:cubicBezTo>
                  <a:pt x="6764" y="3826"/>
                  <a:pt x="6841" y="3784"/>
                  <a:pt x="6929" y="3749"/>
                </a:cubicBezTo>
                <a:cubicBezTo>
                  <a:pt x="6935" y="3743"/>
                  <a:pt x="6947" y="3737"/>
                  <a:pt x="6959" y="3737"/>
                </a:cubicBezTo>
                <a:cubicBezTo>
                  <a:pt x="7093" y="3638"/>
                  <a:pt x="7156" y="3590"/>
                  <a:pt x="7215" y="3590"/>
                </a:cubicBezTo>
                <a:cubicBezTo>
                  <a:pt x="7269" y="3590"/>
                  <a:pt x="7319" y="3629"/>
                  <a:pt x="7414" y="3702"/>
                </a:cubicBezTo>
                <a:cubicBezTo>
                  <a:pt x="7491" y="3714"/>
                  <a:pt x="7538" y="3767"/>
                  <a:pt x="7615" y="3790"/>
                </a:cubicBezTo>
                <a:cubicBezTo>
                  <a:pt x="7924" y="3870"/>
                  <a:pt x="8235" y="3901"/>
                  <a:pt x="8546" y="3901"/>
                </a:cubicBezTo>
                <a:cubicBezTo>
                  <a:pt x="8766" y="3901"/>
                  <a:pt x="8986" y="3886"/>
                  <a:pt x="9206" y="3861"/>
                </a:cubicBezTo>
                <a:lnTo>
                  <a:pt x="9247" y="3861"/>
                </a:lnTo>
                <a:cubicBezTo>
                  <a:pt x="9324" y="3832"/>
                  <a:pt x="9401" y="3832"/>
                  <a:pt x="9484" y="3826"/>
                </a:cubicBezTo>
                <a:cubicBezTo>
                  <a:pt x="9608" y="3802"/>
                  <a:pt x="9732" y="3761"/>
                  <a:pt x="9862" y="3749"/>
                </a:cubicBezTo>
                <a:cubicBezTo>
                  <a:pt x="10045" y="3731"/>
                  <a:pt x="10205" y="3648"/>
                  <a:pt x="10376" y="3601"/>
                </a:cubicBezTo>
                <a:cubicBezTo>
                  <a:pt x="10506" y="3566"/>
                  <a:pt x="10636" y="3501"/>
                  <a:pt x="10767" y="3465"/>
                </a:cubicBezTo>
                <a:cubicBezTo>
                  <a:pt x="10802" y="3371"/>
                  <a:pt x="10891" y="3365"/>
                  <a:pt x="10968" y="3329"/>
                </a:cubicBezTo>
                <a:cubicBezTo>
                  <a:pt x="10985" y="3323"/>
                  <a:pt x="11009" y="3311"/>
                  <a:pt x="11027" y="3306"/>
                </a:cubicBezTo>
                <a:cubicBezTo>
                  <a:pt x="11115" y="3235"/>
                  <a:pt x="11216" y="3181"/>
                  <a:pt x="11328" y="3152"/>
                </a:cubicBezTo>
                <a:cubicBezTo>
                  <a:pt x="11346" y="3128"/>
                  <a:pt x="11376" y="3116"/>
                  <a:pt x="11405" y="3116"/>
                </a:cubicBezTo>
                <a:cubicBezTo>
                  <a:pt x="11464" y="3057"/>
                  <a:pt x="11529" y="3022"/>
                  <a:pt x="11600" y="2998"/>
                </a:cubicBezTo>
                <a:cubicBezTo>
                  <a:pt x="11624" y="2969"/>
                  <a:pt x="11653" y="2951"/>
                  <a:pt x="11689" y="2951"/>
                </a:cubicBezTo>
                <a:cubicBezTo>
                  <a:pt x="11730" y="2909"/>
                  <a:pt x="11778" y="2880"/>
                  <a:pt x="11831" y="2862"/>
                </a:cubicBezTo>
                <a:cubicBezTo>
                  <a:pt x="11854" y="2850"/>
                  <a:pt x="11884" y="2838"/>
                  <a:pt x="11908" y="2821"/>
                </a:cubicBezTo>
                <a:cubicBezTo>
                  <a:pt x="11967" y="2768"/>
                  <a:pt x="12032" y="2714"/>
                  <a:pt x="12115" y="2685"/>
                </a:cubicBezTo>
                <a:lnTo>
                  <a:pt x="12126" y="2673"/>
                </a:lnTo>
                <a:cubicBezTo>
                  <a:pt x="12215" y="2596"/>
                  <a:pt x="12316" y="2531"/>
                  <a:pt x="12428" y="2496"/>
                </a:cubicBezTo>
                <a:cubicBezTo>
                  <a:pt x="12428" y="2484"/>
                  <a:pt x="12434" y="2478"/>
                  <a:pt x="12446" y="2478"/>
                </a:cubicBezTo>
                <a:cubicBezTo>
                  <a:pt x="12475" y="2448"/>
                  <a:pt x="12505" y="2413"/>
                  <a:pt x="12540" y="2389"/>
                </a:cubicBezTo>
                <a:cubicBezTo>
                  <a:pt x="12919" y="2159"/>
                  <a:pt x="13303" y="1940"/>
                  <a:pt x="13729" y="1810"/>
                </a:cubicBezTo>
                <a:cubicBezTo>
                  <a:pt x="13977" y="1733"/>
                  <a:pt x="14231" y="1686"/>
                  <a:pt x="14468" y="1579"/>
                </a:cubicBezTo>
                <a:cubicBezTo>
                  <a:pt x="14486" y="1575"/>
                  <a:pt x="14503" y="1573"/>
                  <a:pt x="14519" y="1573"/>
                </a:cubicBezTo>
                <a:cubicBezTo>
                  <a:pt x="14595" y="1573"/>
                  <a:pt x="14643" y="1618"/>
                  <a:pt x="14692" y="1691"/>
                </a:cubicBezTo>
                <a:cubicBezTo>
                  <a:pt x="14935" y="2046"/>
                  <a:pt x="15029" y="2448"/>
                  <a:pt x="15088" y="2862"/>
                </a:cubicBezTo>
                <a:cubicBezTo>
                  <a:pt x="15106" y="2980"/>
                  <a:pt x="15083" y="3093"/>
                  <a:pt x="15035" y="3205"/>
                </a:cubicBezTo>
                <a:cubicBezTo>
                  <a:pt x="14923" y="3459"/>
                  <a:pt x="14763" y="3678"/>
                  <a:pt x="14586" y="3885"/>
                </a:cubicBezTo>
                <a:cubicBezTo>
                  <a:pt x="14367" y="4151"/>
                  <a:pt x="14089" y="4322"/>
                  <a:pt x="13735" y="4346"/>
                </a:cubicBezTo>
                <a:cubicBezTo>
                  <a:pt x="13599" y="4358"/>
                  <a:pt x="13463" y="4382"/>
                  <a:pt x="13327" y="4382"/>
                </a:cubicBezTo>
                <a:cubicBezTo>
                  <a:pt x="13126" y="4382"/>
                  <a:pt x="12919" y="4376"/>
                  <a:pt x="12789" y="4175"/>
                </a:cubicBezTo>
                <a:cubicBezTo>
                  <a:pt x="12706" y="4121"/>
                  <a:pt x="12682" y="4033"/>
                  <a:pt x="12664" y="3938"/>
                </a:cubicBezTo>
                <a:cubicBezTo>
                  <a:pt x="12605" y="3855"/>
                  <a:pt x="12570" y="3767"/>
                  <a:pt x="12623" y="3666"/>
                </a:cubicBezTo>
                <a:cubicBezTo>
                  <a:pt x="12629" y="3412"/>
                  <a:pt x="12700" y="3306"/>
                  <a:pt x="12895" y="3258"/>
                </a:cubicBezTo>
                <a:cubicBezTo>
                  <a:pt x="12907" y="3251"/>
                  <a:pt x="12918" y="3248"/>
                  <a:pt x="12930" y="3248"/>
                </a:cubicBezTo>
                <a:cubicBezTo>
                  <a:pt x="12947" y="3248"/>
                  <a:pt x="12963" y="3256"/>
                  <a:pt x="12978" y="3270"/>
                </a:cubicBezTo>
                <a:cubicBezTo>
                  <a:pt x="13055" y="3282"/>
                  <a:pt x="13102" y="3329"/>
                  <a:pt x="13131" y="3400"/>
                </a:cubicBezTo>
                <a:cubicBezTo>
                  <a:pt x="13179" y="3495"/>
                  <a:pt x="13078" y="3560"/>
                  <a:pt x="13061" y="3654"/>
                </a:cubicBezTo>
                <a:cubicBezTo>
                  <a:pt x="13089" y="3661"/>
                  <a:pt x="13116" y="3664"/>
                  <a:pt x="13142" y="3664"/>
                </a:cubicBezTo>
                <a:cubicBezTo>
                  <a:pt x="13282" y="3664"/>
                  <a:pt x="13398" y="3584"/>
                  <a:pt x="13528" y="3554"/>
                </a:cubicBezTo>
                <a:cubicBezTo>
                  <a:pt x="13539" y="3542"/>
                  <a:pt x="13551" y="3524"/>
                  <a:pt x="13563" y="3507"/>
                </a:cubicBezTo>
                <a:cubicBezTo>
                  <a:pt x="13604" y="3501"/>
                  <a:pt x="13634" y="3477"/>
                  <a:pt x="13652" y="3436"/>
                </a:cubicBezTo>
                <a:cubicBezTo>
                  <a:pt x="13681" y="3406"/>
                  <a:pt x="13711" y="3377"/>
                  <a:pt x="13740" y="3347"/>
                </a:cubicBezTo>
                <a:cubicBezTo>
                  <a:pt x="13782" y="3099"/>
                  <a:pt x="13705" y="2969"/>
                  <a:pt x="13474" y="2874"/>
                </a:cubicBezTo>
                <a:cubicBezTo>
                  <a:pt x="13386" y="2841"/>
                  <a:pt x="13297" y="2802"/>
                  <a:pt x="13195" y="2802"/>
                </a:cubicBezTo>
                <a:cubicBezTo>
                  <a:pt x="13187" y="2802"/>
                  <a:pt x="13180" y="2803"/>
                  <a:pt x="13173" y="2803"/>
                </a:cubicBezTo>
                <a:cubicBezTo>
                  <a:pt x="13148" y="2828"/>
                  <a:pt x="13121" y="2838"/>
                  <a:pt x="13092" y="2838"/>
                </a:cubicBezTo>
                <a:cubicBezTo>
                  <a:pt x="13080" y="2838"/>
                  <a:pt x="13067" y="2836"/>
                  <a:pt x="13055" y="2833"/>
                </a:cubicBezTo>
                <a:cubicBezTo>
                  <a:pt x="12954" y="2862"/>
                  <a:pt x="12854" y="2898"/>
                  <a:pt x="12753" y="2927"/>
                </a:cubicBezTo>
                <a:cubicBezTo>
                  <a:pt x="12724" y="2969"/>
                  <a:pt x="12676" y="2998"/>
                  <a:pt x="12629" y="3016"/>
                </a:cubicBezTo>
                <a:cubicBezTo>
                  <a:pt x="12617" y="3028"/>
                  <a:pt x="12605" y="3034"/>
                  <a:pt x="12599" y="3045"/>
                </a:cubicBezTo>
                <a:cubicBezTo>
                  <a:pt x="12540" y="3093"/>
                  <a:pt x="12487" y="3146"/>
                  <a:pt x="12434" y="3199"/>
                </a:cubicBezTo>
                <a:cubicBezTo>
                  <a:pt x="12422" y="3246"/>
                  <a:pt x="12398" y="3282"/>
                  <a:pt x="12363" y="3317"/>
                </a:cubicBezTo>
                <a:cubicBezTo>
                  <a:pt x="12322" y="3447"/>
                  <a:pt x="12274" y="3578"/>
                  <a:pt x="12233" y="3708"/>
                </a:cubicBezTo>
                <a:cubicBezTo>
                  <a:pt x="12227" y="3773"/>
                  <a:pt x="12239" y="3844"/>
                  <a:pt x="12197" y="3903"/>
                </a:cubicBezTo>
                <a:cubicBezTo>
                  <a:pt x="12191" y="3926"/>
                  <a:pt x="12191" y="3956"/>
                  <a:pt x="12191" y="3980"/>
                </a:cubicBezTo>
                <a:cubicBezTo>
                  <a:pt x="12227" y="4098"/>
                  <a:pt x="12251" y="4222"/>
                  <a:pt x="12310" y="4334"/>
                </a:cubicBezTo>
                <a:cubicBezTo>
                  <a:pt x="12351" y="4364"/>
                  <a:pt x="12381" y="4399"/>
                  <a:pt x="12392" y="4447"/>
                </a:cubicBezTo>
                <a:cubicBezTo>
                  <a:pt x="12416" y="4476"/>
                  <a:pt x="12440" y="4512"/>
                  <a:pt x="12463" y="4541"/>
                </a:cubicBezTo>
                <a:cubicBezTo>
                  <a:pt x="12505" y="4547"/>
                  <a:pt x="12528" y="4571"/>
                  <a:pt x="12546" y="4606"/>
                </a:cubicBezTo>
                <a:cubicBezTo>
                  <a:pt x="12706" y="4730"/>
                  <a:pt x="12865" y="4843"/>
                  <a:pt x="13061" y="4914"/>
                </a:cubicBezTo>
                <a:cubicBezTo>
                  <a:pt x="13137" y="4931"/>
                  <a:pt x="13214" y="4949"/>
                  <a:pt x="13291" y="4967"/>
                </a:cubicBezTo>
                <a:cubicBezTo>
                  <a:pt x="13445" y="4961"/>
                  <a:pt x="13604" y="4961"/>
                  <a:pt x="13758" y="4955"/>
                </a:cubicBezTo>
                <a:cubicBezTo>
                  <a:pt x="13778" y="4941"/>
                  <a:pt x="13801" y="4930"/>
                  <a:pt x="13825" y="4930"/>
                </a:cubicBezTo>
                <a:cubicBezTo>
                  <a:pt x="13831" y="4930"/>
                  <a:pt x="13836" y="4930"/>
                  <a:pt x="13841" y="4931"/>
                </a:cubicBezTo>
                <a:cubicBezTo>
                  <a:pt x="13965" y="4872"/>
                  <a:pt x="14095" y="4872"/>
                  <a:pt x="14231" y="4872"/>
                </a:cubicBezTo>
                <a:cubicBezTo>
                  <a:pt x="14592" y="4707"/>
                  <a:pt x="14893" y="4476"/>
                  <a:pt x="15071" y="4104"/>
                </a:cubicBezTo>
                <a:cubicBezTo>
                  <a:pt x="15201" y="3832"/>
                  <a:pt x="15242" y="3530"/>
                  <a:pt x="15254" y="3229"/>
                </a:cubicBezTo>
                <a:cubicBezTo>
                  <a:pt x="15272" y="2815"/>
                  <a:pt x="15195" y="2413"/>
                  <a:pt x="15041" y="2028"/>
                </a:cubicBezTo>
                <a:cubicBezTo>
                  <a:pt x="15000" y="1922"/>
                  <a:pt x="14947" y="1827"/>
                  <a:pt x="14893" y="1733"/>
                </a:cubicBezTo>
                <a:cubicBezTo>
                  <a:pt x="14858" y="1680"/>
                  <a:pt x="14805" y="1632"/>
                  <a:pt x="14811" y="1556"/>
                </a:cubicBezTo>
                <a:cubicBezTo>
                  <a:pt x="14917" y="1532"/>
                  <a:pt x="15029" y="1544"/>
                  <a:pt x="15136" y="1508"/>
                </a:cubicBezTo>
                <a:cubicBezTo>
                  <a:pt x="15252" y="1508"/>
                  <a:pt x="15368" y="1508"/>
                  <a:pt x="15484" y="1508"/>
                </a:cubicBezTo>
                <a:cubicBezTo>
                  <a:pt x="15717" y="1508"/>
                  <a:pt x="15948" y="1510"/>
                  <a:pt x="16176" y="1526"/>
                </a:cubicBezTo>
                <a:cubicBezTo>
                  <a:pt x="16490" y="1544"/>
                  <a:pt x="16797" y="1597"/>
                  <a:pt x="17087" y="1733"/>
                </a:cubicBezTo>
                <a:cubicBezTo>
                  <a:pt x="17270" y="1810"/>
                  <a:pt x="17400" y="1946"/>
                  <a:pt x="17513" y="2099"/>
                </a:cubicBezTo>
                <a:cubicBezTo>
                  <a:pt x="17578" y="2182"/>
                  <a:pt x="17637" y="2271"/>
                  <a:pt x="17696" y="2354"/>
                </a:cubicBezTo>
                <a:cubicBezTo>
                  <a:pt x="17861" y="2567"/>
                  <a:pt x="17968" y="2809"/>
                  <a:pt x="17997" y="3075"/>
                </a:cubicBezTo>
                <a:cubicBezTo>
                  <a:pt x="18003" y="3105"/>
                  <a:pt x="18009" y="3128"/>
                  <a:pt x="18015" y="3152"/>
                </a:cubicBezTo>
                <a:cubicBezTo>
                  <a:pt x="18045" y="3205"/>
                  <a:pt x="18045" y="3258"/>
                  <a:pt x="18033" y="3311"/>
                </a:cubicBezTo>
                <a:cubicBezTo>
                  <a:pt x="18033" y="3341"/>
                  <a:pt x="18033" y="3365"/>
                  <a:pt x="18033" y="3388"/>
                </a:cubicBezTo>
                <a:cubicBezTo>
                  <a:pt x="18045" y="3483"/>
                  <a:pt x="18056" y="3578"/>
                  <a:pt x="18015" y="3666"/>
                </a:cubicBezTo>
                <a:cubicBezTo>
                  <a:pt x="18009" y="3767"/>
                  <a:pt x="17974" y="3861"/>
                  <a:pt x="17932" y="3950"/>
                </a:cubicBezTo>
                <a:cubicBezTo>
                  <a:pt x="17912" y="4001"/>
                  <a:pt x="17878" y="4035"/>
                  <a:pt x="17822" y="4035"/>
                </a:cubicBezTo>
                <a:cubicBezTo>
                  <a:pt x="17814" y="4035"/>
                  <a:pt x="17806" y="4034"/>
                  <a:pt x="17796" y="4033"/>
                </a:cubicBezTo>
                <a:cubicBezTo>
                  <a:pt x="17699" y="4022"/>
                  <a:pt x="17603" y="4017"/>
                  <a:pt x="17506" y="4017"/>
                </a:cubicBezTo>
                <a:cubicBezTo>
                  <a:pt x="17233" y="4017"/>
                  <a:pt x="16962" y="4056"/>
                  <a:pt x="16691" y="4104"/>
                </a:cubicBezTo>
                <a:cubicBezTo>
                  <a:pt x="16212" y="4181"/>
                  <a:pt x="15757" y="4340"/>
                  <a:pt x="15343" y="4606"/>
                </a:cubicBezTo>
                <a:cubicBezTo>
                  <a:pt x="15236" y="4707"/>
                  <a:pt x="15148" y="4843"/>
                  <a:pt x="15023" y="4931"/>
                </a:cubicBezTo>
                <a:cubicBezTo>
                  <a:pt x="14935" y="5091"/>
                  <a:pt x="14840" y="5245"/>
                  <a:pt x="14817" y="5434"/>
                </a:cubicBezTo>
                <a:cubicBezTo>
                  <a:pt x="14805" y="5582"/>
                  <a:pt x="14840" y="5718"/>
                  <a:pt x="14870" y="5860"/>
                </a:cubicBezTo>
                <a:cubicBezTo>
                  <a:pt x="14899" y="5883"/>
                  <a:pt x="14905" y="5907"/>
                  <a:pt x="14911" y="5937"/>
                </a:cubicBezTo>
                <a:cubicBezTo>
                  <a:pt x="15071" y="6203"/>
                  <a:pt x="15313" y="6333"/>
                  <a:pt x="15603" y="6392"/>
                </a:cubicBezTo>
                <a:cubicBezTo>
                  <a:pt x="15612" y="6390"/>
                  <a:pt x="15620" y="6390"/>
                  <a:pt x="15627" y="6390"/>
                </a:cubicBezTo>
                <a:cubicBezTo>
                  <a:pt x="15650" y="6390"/>
                  <a:pt x="15668" y="6396"/>
                  <a:pt x="15686" y="6410"/>
                </a:cubicBezTo>
                <a:cubicBezTo>
                  <a:pt x="15693" y="6410"/>
                  <a:pt x="15701" y="6410"/>
                  <a:pt x="15708" y="6410"/>
                </a:cubicBezTo>
                <a:cubicBezTo>
                  <a:pt x="16201" y="6410"/>
                  <a:pt x="16613" y="6221"/>
                  <a:pt x="16945" y="5866"/>
                </a:cubicBezTo>
                <a:cubicBezTo>
                  <a:pt x="17034" y="5771"/>
                  <a:pt x="17134" y="5688"/>
                  <a:pt x="17211" y="5588"/>
                </a:cubicBezTo>
                <a:cubicBezTo>
                  <a:pt x="17223" y="5564"/>
                  <a:pt x="17229" y="5540"/>
                  <a:pt x="17246" y="5517"/>
                </a:cubicBezTo>
                <a:cubicBezTo>
                  <a:pt x="17583" y="5138"/>
                  <a:pt x="17861" y="4730"/>
                  <a:pt x="18021" y="4246"/>
                </a:cubicBezTo>
                <a:cubicBezTo>
                  <a:pt x="18042" y="4181"/>
                  <a:pt x="18082" y="4148"/>
                  <a:pt x="18136" y="4148"/>
                </a:cubicBezTo>
                <a:cubicBezTo>
                  <a:pt x="18157" y="4148"/>
                  <a:pt x="18180" y="4153"/>
                  <a:pt x="18204" y="4163"/>
                </a:cubicBezTo>
                <a:cubicBezTo>
                  <a:pt x="18231" y="4162"/>
                  <a:pt x="18258" y="4162"/>
                  <a:pt x="18284" y="4162"/>
                </a:cubicBezTo>
                <a:cubicBezTo>
                  <a:pt x="18465" y="4162"/>
                  <a:pt x="18644" y="4178"/>
                  <a:pt x="18819" y="4204"/>
                </a:cubicBezTo>
                <a:cubicBezTo>
                  <a:pt x="19002" y="4222"/>
                  <a:pt x="19180" y="4228"/>
                  <a:pt x="19363" y="4246"/>
                </a:cubicBezTo>
                <a:cubicBezTo>
                  <a:pt x="19405" y="4246"/>
                  <a:pt x="19452" y="4257"/>
                  <a:pt x="19493" y="4263"/>
                </a:cubicBezTo>
                <a:cubicBezTo>
                  <a:pt x="19765" y="4257"/>
                  <a:pt x="20031" y="4263"/>
                  <a:pt x="20297" y="4246"/>
                </a:cubicBezTo>
                <a:cubicBezTo>
                  <a:pt x="20776" y="4216"/>
                  <a:pt x="21243" y="4127"/>
                  <a:pt x="21698" y="3980"/>
                </a:cubicBezTo>
                <a:cubicBezTo>
                  <a:pt x="21716" y="3956"/>
                  <a:pt x="21740" y="3938"/>
                  <a:pt x="21775" y="3938"/>
                </a:cubicBezTo>
                <a:cubicBezTo>
                  <a:pt x="21793" y="3915"/>
                  <a:pt x="21823" y="3903"/>
                  <a:pt x="21852" y="3897"/>
                </a:cubicBezTo>
                <a:cubicBezTo>
                  <a:pt x="21882" y="3844"/>
                  <a:pt x="21941" y="3826"/>
                  <a:pt x="21988" y="3790"/>
                </a:cubicBezTo>
                <a:cubicBezTo>
                  <a:pt x="22136" y="3660"/>
                  <a:pt x="22272" y="3518"/>
                  <a:pt x="22325" y="3311"/>
                </a:cubicBezTo>
                <a:cubicBezTo>
                  <a:pt x="22307" y="3211"/>
                  <a:pt x="22361" y="3116"/>
                  <a:pt x="22337" y="3010"/>
                </a:cubicBezTo>
                <a:cubicBezTo>
                  <a:pt x="22278" y="2762"/>
                  <a:pt x="22171" y="2555"/>
                  <a:pt x="21988" y="2377"/>
                </a:cubicBezTo>
                <a:cubicBezTo>
                  <a:pt x="21809" y="2250"/>
                  <a:pt x="21624" y="2123"/>
                  <a:pt x="21389" y="2123"/>
                </a:cubicBezTo>
                <a:cubicBezTo>
                  <a:pt x="21384" y="2123"/>
                  <a:pt x="21379" y="2123"/>
                  <a:pt x="21373" y="2123"/>
                </a:cubicBezTo>
                <a:cubicBezTo>
                  <a:pt x="21149" y="2129"/>
                  <a:pt x="20918" y="2105"/>
                  <a:pt x="20711" y="2235"/>
                </a:cubicBezTo>
                <a:cubicBezTo>
                  <a:pt x="20676" y="2259"/>
                  <a:pt x="20622" y="2253"/>
                  <a:pt x="20575" y="2259"/>
                </a:cubicBezTo>
                <a:cubicBezTo>
                  <a:pt x="20510" y="2306"/>
                  <a:pt x="20439" y="2354"/>
                  <a:pt x="20356" y="2365"/>
                </a:cubicBezTo>
                <a:cubicBezTo>
                  <a:pt x="20067" y="2537"/>
                  <a:pt x="19836" y="2768"/>
                  <a:pt x="19688" y="3075"/>
                </a:cubicBezTo>
                <a:cubicBezTo>
                  <a:pt x="19671" y="3205"/>
                  <a:pt x="19629" y="3341"/>
                  <a:pt x="19700" y="3465"/>
                </a:cubicBezTo>
                <a:cubicBezTo>
                  <a:pt x="19712" y="3489"/>
                  <a:pt x="19730" y="3507"/>
                  <a:pt x="19742" y="3530"/>
                </a:cubicBezTo>
                <a:cubicBezTo>
                  <a:pt x="19871" y="3780"/>
                  <a:pt x="19958" y="3838"/>
                  <a:pt x="20112" y="3838"/>
                </a:cubicBezTo>
                <a:cubicBezTo>
                  <a:pt x="20183" y="3838"/>
                  <a:pt x="20269" y="3825"/>
                  <a:pt x="20380" y="3814"/>
                </a:cubicBezTo>
                <a:cubicBezTo>
                  <a:pt x="20457" y="3808"/>
                  <a:pt x="20504" y="3708"/>
                  <a:pt x="20593" y="3702"/>
                </a:cubicBezTo>
                <a:cubicBezTo>
                  <a:pt x="20605" y="3690"/>
                  <a:pt x="20617" y="3678"/>
                  <a:pt x="20628" y="3666"/>
                </a:cubicBezTo>
                <a:cubicBezTo>
                  <a:pt x="20634" y="3542"/>
                  <a:pt x="20522" y="3465"/>
                  <a:pt x="20504" y="3353"/>
                </a:cubicBezTo>
                <a:cubicBezTo>
                  <a:pt x="20463" y="3294"/>
                  <a:pt x="20427" y="3223"/>
                  <a:pt x="20404" y="3152"/>
                </a:cubicBezTo>
                <a:cubicBezTo>
                  <a:pt x="20380" y="3145"/>
                  <a:pt x="20358" y="3141"/>
                  <a:pt x="20337" y="3141"/>
                </a:cubicBezTo>
                <a:cubicBezTo>
                  <a:pt x="20291" y="3141"/>
                  <a:pt x="20251" y="3160"/>
                  <a:pt x="20214" y="3205"/>
                </a:cubicBezTo>
                <a:cubicBezTo>
                  <a:pt x="20144" y="3288"/>
                  <a:pt x="20043" y="3323"/>
                  <a:pt x="19937" y="3329"/>
                </a:cubicBezTo>
                <a:cubicBezTo>
                  <a:pt x="19883" y="3329"/>
                  <a:pt x="19830" y="3300"/>
                  <a:pt x="19866" y="3235"/>
                </a:cubicBezTo>
                <a:cubicBezTo>
                  <a:pt x="19925" y="3134"/>
                  <a:pt x="19948" y="3010"/>
                  <a:pt x="20055" y="2945"/>
                </a:cubicBezTo>
                <a:cubicBezTo>
                  <a:pt x="20386" y="2531"/>
                  <a:pt x="20743" y="2377"/>
                  <a:pt x="21140" y="2377"/>
                </a:cubicBezTo>
                <a:cubicBezTo>
                  <a:pt x="21282" y="2377"/>
                  <a:pt x="21428" y="2396"/>
                  <a:pt x="21580" y="2431"/>
                </a:cubicBezTo>
                <a:cubicBezTo>
                  <a:pt x="21811" y="2484"/>
                  <a:pt x="21982" y="2637"/>
                  <a:pt x="22053" y="2880"/>
                </a:cubicBezTo>
                <a:cubicBezTo>
                  <a:pt x="22083" y="2915"/>
                  <a:pt x="22089" y="2957"/>
                  <a:pt x="22083" y="2998"/>
                </a:cubicBezTo>
                <a:cubicBezTo>
                  <a:pt x="22089" y="3075"/>
                  <a:pt x="22089" y="3158"/>
                  <a:pt x="22077" y="3235"/>
                </a:cubicBezTo>
                <a:cubicBezTo>
                  <a:pt x="22077" y="3294"/>
                  <a:pt x="22071" y="3359"/>
                  <a:pt x="22018" y="3400"/>
                </a:cubicBezTo>
                <a:cubicBezTo>
                  <a:pt x="21929" y="3601"/>
                  <a:pt x="21775" y="3731"/>
                  <a:pt x="21580" y="3826"/>
                </a:cubicBezTo>
                <a:cubicBezTo>
                  <a:pt x="21533" y="3891"/>
                  <a:pt x="21468" y="3926"/>
                  <a:pt x="21379" y="3926"/>
                </a:cubicBezTo>
                <a:cubicBezTo>
                  <a:pt x="21255" y="3980"/>
                  <a:pt x="21125" y="4009"/>
                  <a:pt x="20989" y="4027"/>
                </a:cubicBezTo>
                <a:cubicBezTo>
                  <a:pt x="20924" y="4065"/>
                  <a:pt x="20854" y="4093"/>
                  <a:pt x="20775" y="4093"/>
                </a:cubicBezTo>
                <a:cubicBezTo>
                  <a:pt x="20768" y="4093"/>
                  <a:pt x="20760" y="4092"/>
                  <a:pt x="20753" y="4092"/>
                </a:cubicBezTo>
                <a:cubicBezTo>
                  <a:pt x="20729" y="4098"/>
                  <a:pt x="20699" y="4098"/>
                  <a:pt x="20676" y="4104"/>
                </a:cubicBezTo>
                <a:cubicBezTo>
                  <a:pt x="20658" y="4117"/>
                  <a:pt x="20637" y="4124"/>
                  <a:pt x="20615" y="4124"/>
                </a:cubicBezTo>
                <a:cubicBezTo>
                  <a:pt x="20608" y="4124"/>
                  <a:pt x="20600" y="4123"/>
                  <a:pt x="20593" y="4121"/>
                </a:cubicBezTo>
                <a:cubicBezTo>
                  <a:pt x="20464" y="4138"/>
                  <a:pt x="20335" y="4144"/>
                  <a:pt x="20206" y="4144"/>
                </a:cubicBezTo>
                <a:cubicBezTo>
                  <a:pt x="20021" y="4144"/>
                  <a:pt x="19837" y="4133"/>
                  <a:pt x="19653" y="4133"/>
                </a:cubicBezTo>
                <a:cubicBezTo>
                  <a:pt x="19635" y="4137"/>
                  <a:pt x="19617" y="4138"/>
                  <a:pt x="19598" y="4138"/>
                </a:cubicBezTo>
                <a:cubicBezTo>
                  <a:pt x="19551" y="4138"/>
                  <a:pt x="19505" y="4128"/>
                  <a:pt x="19458" y="4116"/>
                </a:cubicBezTo>
                <a:cubicBezTo>
                  <a:pt x="19416" y="4121"/>
                  <a:pt x="19381" y="4121"/>
                  <a:pt x="19339" y="4121"/>
                </a:cubicBezTo>
                <a:cubicBezTo>
                  <a:pt x="19325" y="4120"/>
                  <a:pt x="19310" y="4120"/>
                  <a:pt x="19295" y="4120"/>
                </a:cubicBezTo>
                <a:cubicBezTo>
                  <a:pt x="19264" y="4120"/>
                  <a:pt x="19234" y="4121"/>
                  <a:pt x="19203" y="4121"/>
                </a:cubicBezTo>
                <a:cubicBezTo>
                  <a:pt x="19156" y="4121"/>
                  <a:pt x="19109" y="4119"/>
                  <a:pt x="19062" y="4104"/>
                </a:cubicBezTo>
                <a:cubicBezTo>
                  <a:pt x="19008" y="4098"/>
                  <a:pt x="18961" y="4098"/>
                  <a:pt x="18908" y="4092"/>
                </a:cubicBezTo>
                <a:cubicBezTo>
                  <a:pt x="18873" y="4089"/>
                  <a:pt x="18839" y="4089"/>
                  <a:pt x="18804" y="4089"/>
                </a:cubicBezTo>
                <a:cubicBezTo>
                  <a:pt x="18772" y="4089"/>
                  <a:pt x="18739" y="4089"/>
                  <a:pt x="18707" y="4089"/>
                </a:cubicBezTo>
                <a:cubicBezTo>
                  <a:pt x="18615" y="4089"/>
                  <a:pt x="18524" y="4085"/>
                  <a:pt x="18435" y="4051"/>
                </a:cubicBezTo>
                <a:lnTo>
                  <a:pt x="18281" y="4051"/>
                </a:lnTo>
                <a:cubicBezTo>
                  <a:pt x="18257" y="4051"/>
                  <a:pt x="18237" y="4052"/>
                  <a:pt x="18220" y="4052"/>
                </a:cubicBezTo>
                <a:cubicBezTo>
                  <a:pt x="18127" y="4052"/>
                  <a:pt x="18128" y="4033"/>
                  <a:pt x="18163" y="3938"/>
                </a:cubicBezTo>
                <a:cubicBezTo>
                  <a:pt x="18163" y="3897"/>
                  <a:pt x="18175" y="3855"/>
                  <a:pt x="18198" y="3820"/>
                </a:cubicBezTo>
                <a:cubicBezTo>
                  <a:pt x="18198" y="3737"/>
                  <a:pt x="18234" y="3666"/>
                  <a:pt x="18252" y="3583"/>
                </a:cubicBezTo>
                <a:cubicBezTo>
                  <a:pt x="18258" y="3241"/>
                  <a:pt x="18281" y="2898"/>
                  <a:pt x="18151" y="2572"/>
                </a:cubicBezTo>
                <a:cubicBezTo>
                  <a:pt x="18110" y="2525"/>
                  <a:pt x="18086" y="2472"/>
                  <a:pt x="18080" y="2413"/>
                </a:cubicBezTo>
                <a:cubicBezTo>
                  <a:pt x="17956" y="2159"/>
                  <a:pt x="17761" y="1975"/>
                  <a:pt x="17524" y="1827"/>
                </a:cubicBezTo>
                <a:cubicBezTo>
                  <a:pt x="17465" y="1792"/>
                  <a:pt x="17424" y="1745"/>
                  <a:pt x="17377" y="1697"/>
                </a:cubicBezTo>
                <a:cubicBezTo>
                  <a:pt x="17341" y="1697"/>
                  <a:pt x="17317" y="1686"/>
                  <a:pt x="17300" y="1662"/>
                </a:cubicBezTo>
                <a:cubicBezTo>
                  <a:pt x="17264" y="1656"/>
                  <a:pt x="17241" y="1650"/>
                  <a:pt x="17217" y="1626"/>
                </a:cubicBezTo>
                <a:cubicBezTo>
                  <a:pt x="17128" y="1626"/>
                  <a:pt x="17057" y="1573"/>
                  <a:pt x="16975" y="1556"/>
                </a:cubicBezTo>
                <a:cubicBezTo>
                  <a:pt x="16572" y="1445"/>
                  <a:pt x="16165" y="1406"/>
                  <a:pt x="15754" y="1406"/>
                </a:cubicBezTo>
                <a:cubicBezTo>
                  <a:pt x="15549" y="1406"/>
                  <a:pt x="15343" y="1416"/>
                  <a:pt x="15136" y="1431"/>
                </a:cubicBezTo>
                <a:cubicBezTo>
                  <a:pt x="15112" y="1425"/>
                  <a:pt x="15083" y="1425"/>
                  <a:pt x="15059" y="1420"/>
                </a:cubicBezTo>
                <a:cubicBezTo>
                  <a:pt x="14994" y="1425"/>
                  <a:pt x="14929" y="1431"/>
                  <a:pt x="14864" y="1437"/>
                </a:cubicBezTo>
                <a:cubicBezTo>
                  <a:pt x="14837" y="1447"/>
                  <a:pt x="14812" y="1452"/>
                  <a:pt x="14791" y="1452"/>
                </a:cubicBezTo>
                <a:cubicBezTo>
                  <a:pt x="14709" y="1452"/>
                  <a:pt x="14663" y="1388"/>
                  <a:pt x="14621" y="1313"/>
                </a:cubicBezTo>
                <a:cubicBezTo>
                  <a:pt x="14574" y="1284"/>
                  <a:pt x="14556" y="1242"/>
                  <a:pt x="14545" y="1195"/>
                </a:cubicBezTo>
                <a:cubicBezTo>
                  <a:pt x="14379" y="1012"/>
                  <a:pt x="14213" y="840"/>
                  <a:pt x="14024" y="686"/>
                </a:cubicBezTo>
                <a:cubicBezTo>
                  <a:pt x="13947" y="633"/>
                  <a:pt x="13876" y="580"/>
                  <a:pt x="13800" y="521"/>
                </a:cubicBezTo>
                <a:cubicBezTo>
                  <a:pt x="13699" y="503"/>
                  <a:pt x="13616" y="450"/>
                  <a:pt x="13551" y="373"/>
                </a:cubicBezTo>
                <a:cubicBezTo>
                  <a:pt x="13321" y="296"/>
                  <a:pt x="13084" y="219"/>
                  <a:pt x="12854" y="142"/>
                </a:cubicBezTo>
                <a:cubicBezTo>
                  <a:pt x="12806" y="128"/>
                  <a:pt x="12758" y="95"/>
                  <a:pt x="12707" y="95"/>
                </a:cubicBezTo>
                <a:cubicBezTo>
                  <a:pt x="12695" y="95"/>
                  <a:pt x="12683" y="96"/>
                  <a:pt x="12670" y="101"/>
                </a:cubicBezTo>
                <a:cubicBezTo>
                  <a:pt x="12670" y="107"/>
                  <a:pt x="12670" y="107"/>
                  <a:pt x="12670" y="107"/>
                </a:cubicBezTo>
                <a:cubicBezTo>
                  <a:pt x="12664" y="101"/>
                  <a:pt x="12659" y="101"/>
                  <a:pt x="12653" y="101"/>
                </a:cubicBezTo>
                <a:cubicBezTo>
                  <a:pt x="12564" y="60"/>
                  <a:pt x="12469" y="48"/>
                  <a:pt x="12369" y="48"/>
                </a:cubicBezTo>
                <a:cubicBezTo>
                  <a:pt x="12256" y="42"/>
                  <a:pt x="12150" y="30"/>
                  <a:pt x="12038" y="24"/>
                </a:cubicBezTo>
                <a:cubicBezTo>
                  <a:pt x="11979" y="33"/>
                  <a:pt x="11924" y="41"/>
                  <a:pt x="11867" y="41"/>
                </a:cubicBezTo>
                <a:cubicBezTo>
                  <a:pt x="11843" y="41"/>
                  <a:pt x="11820" y="39"/>
                  <a:pt x="11795" y="36"/>
                </a:cubicBezTo>
                <a:cubicBezTo>
                  <a:pt x="11476" y="72"/>
                  <a:pt x="11157" y="107"/>
                  <a:pt x="10843" y="166"/>
                </a:cubicBezTo>
                <a:cubicBezTo>
                  <a:pt x="10778" y="184"/>
                  <a:pt x="10702" y="178"/>
                  <a:pt x="10648" y="237"/>
                </a:cubicBezTo>
                <a:cubicBezTo>
                  <a:pt x="10636" y="231"/>
                  <a:pt x="10631" y="231"/>
                  <a:pt x="10613" y="231"/>
                </a:cubicBezTo>
                <a:cubicBezTo>
                  <a:pt x="10536" y="249"/>
                  <a:pt x="10459" y="278"/>
                  <a:pt x="10376" y="308"/>
                </a:cubicBezTo>
                <a:cubicBezTo>
                  <a:pt x="10353" y="320"/>
                  <a:pt x="10329" y="326"/>
                  <a:pt x="10305" y="338"/>
                </a:cubicBezTo>
                <a:cubicBezTo>
                  <a:pt x="10264" y="355"/>
                  <a:pt x="10217" y="367"/>
                  <a:pt x="10187" y="391"/>
                </a:cubicBezTo>
                <a:cubicBezTo>
                  <a:pt x="10175" y="397"/>
                  <a:pt x="10169" y="403"/>
                  <a:pt x="10169" y="409"/>
                </a:cubicBezTo>
                <a:cubicBezTo>
                  <a:pt x="10160" y="404"/>
                  <a:pt x="10151" y="402"/>
                  <a:pt x="10142" y="402"/>
                </a:cubicBezTo>
                <a:cubicBezTo>
                  <a:pt x="10104" y="402"/>
                  <a:pt x="10067" y="436"/>
                  <a:pt x="10033" y="450"/>
                </a:cubicBezTo>
                <a:cubicBezTo>
                  <a:pt x="9945" y="474"/>
                  <a:pt x="9862" y="509"/>
                  <a:pt x="9785" y="556"/>
                </a:cubicBezTo>
                <a:cubicBezTo>
                  <a:pt x="9744" y="562"/>
                  <a:pt x="9708" y="574"/>
                  <a:pt x="9679" y="604"/>
                </a:cubicBezTo>
                <a:cubicBezTo>
                  <a:pt x="9667" y="604"/>
                  <a:pt x="9649" y="598"/>
                  <a:pt x="9637" y="598"/>
                </a:cubicBezTo>
                <a:cubicBezTo>
                  <a:pt x="9620" y="621"/>
                  <a:pt x="9590" y="639"/>
                  <a:pt x="9560" y="639"/>
                </a:cubicBezTo>
                <a:cubicBezTo>
                  <a:pt x="9513" y="669"/>
                  <a:pt x="9472" y="692"/>
                  <a:pt x="9424" y="722"/>
                </a:cubicBezTo>
                <a:cubicBezTo>
                  <a:pt x="9407" y="728"/>
                  <a:pt x="9395" y="734"/>
                  <a:pt x="9389" y="757"/>
                </a:cubicBezTo>
                <a:cubicBezTo>
                  <a:pt x="9383" y="755"/>
                  <a:pt x="9377" y="754"/>
                  <a:pt x="9371" y="754"/>
                </a:cubicBezTo>
                <a:cubicBezTo>
                  <a:pt x="9346" y="754"/>
                  <a:pt x="9318" y="771"/>
                  <a:pt x="9294" y="781"/>
                </a:cubicBezTo>
                <a:lnTo>
                  <a:pt x="9288" y="781"/>
                </a:lnTo>
                <a:cubicBezTo>
                  <a:pt x="9229" y="799"/>
                  <a:pt x="9170" y="805"/>
                  <a:pt x="9152" y="876"/>
                </a:cubicBezTo>
                <a:cubicBezTo>
                  <a:pt x="9143" y="873"/>
                  <a:pt x="9133" y="873"/>
                  <a:pt x="9124" y="873"/>
                </a:cubicBezTo>
                <a:cubicBezTo>
                  <a:pt x="9056" y="873"/>
                  <a:pt x="9002" y="924"/>
                  <a:pt x="8940" y="935"/>
                </a:cubicBezTo>
                <a:cubicBezTo>
                  <a:pt x="8839" y="976"/>
                  <a:pt x="8750" y="1041"/>
                  <a:pt x="8644" y="1059"/>
                </a:cubicBezTo>
                <a:cubicBezTo>
                  <a:pt x="8614" y="994"/>
                  <a:pt x="8609" y="935"/>
                  <a:pt x="8614" y="881"/>
                </a:cubicBezTo>
                <a:cubicBezTo>
                  <a:pt x="8573" y="793"/>
                  <a:pt x="8585" y="698"/>
                  <a:pt x="8573" y="604"/>
                </a:cubicBezTo>
                <a:cubicBezTo>
                  <a:pt x="8538" y="574"/>
                  <a:pt x="8526" y="527"/>
                  <a:pt x="8520" y="485"/>
                </a:cubicBezTo>
                <a:cubicBezTo>
                  <a:pt x="8473" y="273"/>
                  <a:pt x="8348" y="131"/>
                  <a:pt x="8153" y="48"/>
                </a:cubicBezTo>
                <a:cubicBezTo>
                  <a:pt x="8136" y="42"/>
                  <a:pt x="8124" y="24"/>
                  <a:pt x="8106" y="12"/>
                </a:cubicBezTo>
                <a:cubicBezTo>
                  <a:pt x="8065" y="4"/>
                  <a:pt x="8025" y="0"/>
                  <a:pt x="79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33"/>
          <p:cNvSpPr/>
          <p:nvPr/>
        </p:nvSpPr>
        <p:spPr>
          <a:xfrm rot="10800000" flipH="1">
            <a:off x="579303" y="3787350"/>
            <a:ext cx="876495" cy="956654"/>
          </a:xfrm>
          <a:custGeom>
            <a:avLst/>
            <a:gdLst/>
            <a:ahLst/>
            <a:cxnLst/>
            <a:rect l="l" t="t" r="r" b="b"/>
            <a:pathLst>
              <a:path w="22361" h="24406" extrusionOk="0">
                <a:moveTo>
                  <a:pt x="8411" y="807"/>
                </a:moveTo>
                <a:cubicBezTo>
                  <a:pt x="8423" y="807"/>
                  <a:pt x="8436" y="811"/>
                  <a:pt x="8443" y="822"/>
                </a:cubicBezTo>
                <a:cubicBezTo>
                  <a:pt x="8449" y="852"/>
                  <a:pt x="8425" y="870"/>
                  <a:pt x="8402" y="870"/>
                </a:cubicBezTo>
                <a:cubicBezTo>
                  <a:pt x="8397" y="871"/>
                  <a:pt x="8393" y="872"/>
                  <a:pt x="8388" y="872"/>
                </a:cubicBezTo>
                <a:cubicBezTo>
                  <a:pt x="8375" y="872"/>
                  <a:pt x="8363" y="865"/>
                  <a:pt x="8354" y="852"/>
                </a:cubicBezTo>
                <a:cubicBezTo>
                  <a:pt x="8354" y="828"/>
                  <a:pt x="8372" y="816"/>
                  <a:pt x="8390" y="811"/>
                </a:cubicBezTo>
                <a:cubicBezTo>
                  <a:pt x="8396" y="808"/>
                  <a:pt x="8404" y="807"/>
                  <a:pt x="8411" y="807"/>
                </a:cubicBezTo>
                <a:close/>
                <a:moveTo>
                  <a:pt x="8439" y="1395"/>
                </a:moveTo>
                <a:cubicBezTo>
                  <a:pt x="8451" y="1395"/>
                  <a:pt x="8464" y="1399"/>
                  <a:pt x="8478" y="1408"/>
                </a:cubicBezTo>
                <a:cubicBezTo>
                  <a:pt x="8484" y="1408"/>
                  <a:pt x="8490" y="1431"/>
                  <a:pt x="8484" y="1437"/>
                </a:cubicBezTo>
                <a:cubicBezTo>
                  <a:pt x="8467" y="1454"/>
                  <a:pt x="8448" y="1464"/>
                  <a:pt x="8424" y="1464"/>
                </a:cubicBezTo>
                <a:cubicBezTo>
                  <a:pt x="8407" y="1464"/>
                  <a:pt x="8388" y="1459"/>
                  <a:pt x="8366" y="1449"/>
                </a:cubicBezTo>
                <a:cubicBezTo>
                  <a:pt x="8387" y="1416"/>
                  <a:pt x="8410" y="1395"/>
                  <a:pt x="8439" y="1395"/>
                </a:cubicBezTo>
                <a:close/>
                <a:moveTo>
                  <a:pt x="8313" y="1709"/>
                </a:moveTo>
                <a:cubicBezTo>
                  <a:pt x="8331" y="1709"/>
                  <a:pt x="8354" y="1715"/>
                  <a:pt x="8348" y="1739"/>
                </a:cubicBezTo>
                <a:cubicBezTo>
                  <a:pt x="8348" y="1762"/>
                  <a:pt x="8325" y="1780"/>
                  <a:pt x="8301" y="1780"/>
                </a:cubicBezTo>
                <a:cubicBezTo>
                  <a:pt x="8283" y="1780"/>
                  <a:pt x="8260" y="1780"/>
                  <a:pt x="8260" y="1757"/>
                </a:cubicBezTo>
                <a:cubicBezTo>
                  <a:pt x="8266" y="1733"/>
                  <a:pt x="8289" y="1721"/>
                  <a:pt x="8313" y="1709"/>
                </a:cubicBezTo>
                <a:close/>
                <a:moveTo>
                  <a:pt x="7799" y="236"/>
                </a:moveTo>
                <a:cubicBezTo>
                  <a:pt x="7967" y="236"/>
                  <a:pt x="8103" y="348"/>
                  <a:pt x="8147" y="544"/>
                </a:cubicBezTo>
                <a:cubicBezTo>
                  <a:pt x="8189" y="722"/>
                  <a:pt x="8189" y="905"/>
                  <a:pt x="8189" y="1088"/>
                </a:cubicBezTo>
                <a:cubicBezTo>
                  <a:pt x="8189" y="1242"/>
                  <a:pt x="8147" y="1366"/>
                  <a:pt x="8000" y="1431"/>
                </a:cubicBezTo>
                <a:cubicBezTo>
                  <a:pt x="7935" y="1461"/>
                  <a:pt x="7881" y="1490"/>
                  <a:pt x="7840" y="1544"/>
                </a:cubicBezTo>
                <a:cubicBezTo>
                  <a:pt x="7781" y="1556"/>
                  <a:pt x="7716" y="1579"/>
                  <a:pt x="7716" y="1662"/>
                </a:cubicBezTo>
                <a:cubicBezTo>
                  <a:pt x="7701" y="1652"/>
                  <a:pt x="7688" y="1648"/>
                  <a:pt x="7676" y="1648"/>
                </a:cubicBezTo>
                <a:cubicBezTo>
                  <a:pt x="7639" y="1648"/>
                  <a:pt x="7611" y="1686"/>
                  <a:pt x="7580" y="1703"/>
                </a:cubicBezTo>
                <a:cubicBezTo>
                  <a:pt x="7497" y="1751"/>
                  <a:pt x="7420" y="1804"/>
                  <a:pt x="7343" y="1857"/>
                </a:cubicBezTo>
                <a:cubicBezTo>
                  <a:pt x="7331" y="1875"/>
                  <a:pt x="7314" y="1887"/>
                  <a:pt x="7308" y="1904"/>
                </a:cubicBezTo>
                <a:cubicBezTo>
                  <a:pt x="7296" y="1910"/>
                  <a:pt x="7290" y="1916"/>
                  <a:pt x="7284" y="1916"/>
                </a:cubicBezTo>
                <a:cubicBezTo>
                  <a:pt x="7266" y="1928"/>
                  <a:pt x="7255" y="1934"/>
                  <a:pt x="7243" y="1946"/>
                </a:cubicBezTo>
                <a:cubicBezTo>
                  <a:pt x="7154" y="1981"/>
                  <a:pt x="7089" y="2052"/>
                  <a:pt x="7030" y="2123"/>
                </a:cubicBezTo>
                <a:cubicBezTo>
                  <a:pt x="6918" y="2206"/>
                  <a:pt x="6799" y="2283"/>
                  <a:pt x="6681" y="2371"/>
                </a:cubicBezTo>
                <a:cubicBezTo>
                  <a:pt x="6616" y="2034"/>
                  <a:pt x="6652" y="1691"/>
                  <a:pt x="6782" y="1378"/>
                </a:cubicBezTo>
                <a:cubicBezTo>
                  <a:pt x="6888" y="1124"/>
                  <a:pt x="7018" y="887"/>
                  <a:pt x="7172" y="657"/>
                </a:cubicBezTo>
                <a:cubicBezTo>
                  <a:pt x="7290" y="485"/>
                  <a:pt x="7438" y="355"/>
                  <a:pt x="7627" y="273"/>
                </a:cubicBezTo>
                <a:cubicBezTo>
                  <a:pt x="7687" y="248"/>
                  <a:pt x="7745" y="236"/>
                  <a:pt x="7799" y="236"/>
                </a:cubicBezTo>
                <a:close/>
                <a:moveTo>
                  <a:pt x="2613" y="2797"/>
                </a:moveTo>
                <a:cubicBezTo>
                  <a:pt x="2708" y="2797"/>
                  <a:pt x="2655" y="2844"/>
                  <a:pt x="2649" y="2880"/>
                </a:cubicBezTo>
                <a:cubicBezTo>
                  <a:pt x="2631" y="2875"/>
                  <a:pt x="2614" y="2873"/>
                  <a:pt x="2597" y="2873"/>
                </a:cubicBezTo>
                <a:cubicBezTo>
                  <a:pt x="2574" y="2873"/>
                  <a:pt x="2551" y="2876"/>
                  <a:pt x="2531" y="2880"/>
                </a:cubicBezTo>
                <a:cubicBezTo>
                  <a:pt x="2537" y="2838"/>
                  <a:pt x="2554" y="2803"/>
                  <a:pt x="2613" y="2797"/>
                </a:cubicBezTo>
                <a:close/>
                <a:moveTo>
                  <a:pt x="2649" y="2886"/>
                </a:moveTo>
                <a:cubicBezTo>
                  <a:pt x="2678" y="2909"/>
                  <a:pt x="2749" y="2880"/>
                  <a:pt x="2743" y="2939"/>
                </a:cubicBezTo>
                <a:cubicBezTo>
                  <a:pt x="2743" y="2980"/>
                  <a:pt x="2690" y="2980"/>
                  <a:pt x="2655" y="2992"/>
                </a:cubicBezTo>
                <a:cubicBezTo>
                  <a:pt x="2655" y="2992"/>
                  <a:pt x="2649" y="2998"/>
                  <a:pt x="2649" y="2998"/>
                </a:cubicBezTo>
                <a:cubicBezTo>
                  <a:pt x="2649" y="2963"/>
                  <a:pt x="2649" y="2921"/>
                  <a:pt x="2649" y="2886"/>
                </a:cubicBezTo>
                <a:close/>
                <a:moveTo>
                  <a:pt x="13545" y="3122"/>
                </a:moveTo>
                <a:cubicBezTo>
                  <a:pt x="13569" y="3128"/>
                  <a:pt x="13604" y="3140"/>
                  <a:pt x="13593" y="3170"/>
                </a:cubicBezTo>
                <a:cubicBezTo>
                  <a:pt x="13588" y="3196"/>
                  <a:pt x="13564" y="3200"/>
                  <a:pt x="13539" y="3200"/>
                </a:cubicBezTo>
                <a:cubicBezTo>
                  <a:pt x="13531" y="3200"/>
                  <a:pt x="13523" y="3199"/>
                  <a:pt x="13516" y="3199"/>
                </a:cubicBezTo>
                <a:cubicBezTo>
                  <a:pt x="13498" y="3199"/>
                  <a:pt x="13480" y="3187"/>
                  <a:pt x="13480" y="3170"/>
                </a:cubicBezTo>
                <a:cubicBezTo>
                  <a:pt x="13480" y="3128"/>
                  <a:pt x="13516" y="3122"/>
                  <a:pt x="13545" y="3122"/>
                </a:cubicBezTo>
                <a:close/>
                <a:moveTo>
                  <a:pt x="8087" y="1509"/>
                </a:moveTo>
                <a:cubicBezTo>
                  <a:pt x="8113" y="1509"/>
                  <a:pt x="8131" y="1522"/>
                  <a:pt x="8124" y="1567"/>
                </a:cubicBezTo>
                <a:cubicBezTo>
                  <a:pt x="8076" y="1810"/>
                  <a:pt x="8053" y="2064"/>
                  <a:pt x="7958" y="2289"/>
                </a:cubicBezTo>
                <a:cubicBezTo>
                  <a:pt x="7810" y="2620"/>
                  <a:pt x="7586" y="2904"/>
                  <a:pt x="7326" y="3152"/>
                </a:cubicBezTo>
                <a:cubicBezTo>
                  <a:pt x="7271" y="3207"/>
                  <a:pt x="7233" y="3233"/>
                  <a:pt x="7194" y="3233"/>
                </a:cubicBezTo>
                <a:cubicBezTo>
                  <a:pt x="7156" y="3233"/>
                  <a:pt x="7117" y="3210"/>
                  <a:pt x="7060" y="3164"/>
                </a:cubicBezTo>
                <a:cubicBezTo>
                  <a:pt x="6888" y="3034"/>
                  <a:pt x="6805" y="2844"/>
                  <a:pt x="6723" y="2649"/>
                </a:cubicBezTo>
                <a:cubicBezTo>
                  <a:pt x="6687" y="2555"/>
                  <a:pt x="6705" y="2507"/>
                  <a:pt x="6782" y="2448"/>
                </a:cubicBezTo>
                <a:cubicBezTo>
                  <a:pt x="6906" y="2360"/>
                  <a:pt x="7042" y="2277"/>
                  <a:pt x="7142" y="2153"/>
                </a:cubicBezTo>
                <a:cubicBezTo>
                  <a:pt x="7195" y="2117"/>
                  <a:pt x="7255" y="2082"/>
                  <a:pt x="7296" y="2028"/>
                </a:cubicBezTo>
                <a:cubicBezTo>
                  <a:pt x="7308" y="2017"/>
                  <a:pt x="7326" y="2005"/>
                  <a:pt x="7337" y="1993"/>
                </a:cubicBezTo>
                <a:cubicBezTo>
                  <a:pt x="7349" y="1987"/>
                  <a:pt x="7355" y="1975"/>
                  <a:pt x="7361" y="1969"/>
                </a:cubicBezTo>
                <a:cubicBezTo>
                  <a:pt x="7367" y="1963"/>
                  <a:pt x="7379" y="1963"/>
                  <a:pt x="7385" y="1958"/>
                </a:cubicBezTo>
                <a:cubicBezTo>
                  <a:pt x="7503" y="1881"/>
                  <a:pt x="7615" y="1810"/>
                  <a:pt x="7728" y="1733"/>
                </a:cubicBezTo>
                <a:cubicBezTo>
                  <a:pt x="7739" y="1727"/>
                  <a:pt x="7751" y="1715"/>
                  <a:pt x="7757" y="1703"/>
                </a:cubicBezTo>
                <a:cubicBezTo>
                  <a:pt x="7757" y="1703"/>
                  <a:pt x="7763" y="1703"/>
                  <a:pt x="7769" y="1697"/>
                </a:cubicBezTo>
                <a:cubicBezTo>
                  <a:pt x="7810" y="1680"/>
                  <a:pt x="7852" y="1650"/>
                  <a:pt x="7893" y="1626"/>
                </a:cubicBezTo>
                <a:cubicBezTo>
                  <a:pt x="7893" y="1621"/>
                  <a:pt x="7899" y="1615"/>
                  <a:pt x="7899" y="1609"/>
                </a:cubicBezTo>
                <a:cubicBezTo>
                  <a:pt x="7905" y="1609"/>
                  <a:pt x="7905" y="1603"/>
                  <a:pt x="7911" y="1603"/>
                </a:cubicBezTo>
                <a:cubicBezTo>
                  <a:pt x="7964" y="1597"/>
                  <a:pt x="8000" y="1561"/>
                  <a:pt x="8029" y="1520"/>
                </a:cubicBezTo>
                <a:cubicBezTo>
                  <a:pt x="8048" y="1515"/>
                  <a:pt x="8070" y="1509"/>
                  <a:pt x="8087" y="1509"/>
                </a:cubicBezTo>
                <a:close/>
                <a:moveTo>
                  <a:pt x="13488" y="3380"/>
                </a:moveTo>
                <a:cubicBezTo>
                  <a:pt x="13512" y="3380"/>
                  <a:pt x="13536" y="3393"/>
                  <a:pt x="13563" y="3430"/>
                </a:cubicBezTo>
                <a:cubicBezTo>
                  <a:pt x="13551" y="3442"/>
                  <a:pt x="13534" y="3453"/>
                  <a:pt x="13522" y="3465"/>
                </a:cubicBezTo>
                <a:cubicBezTo>
                  <a:pt x="13489" y="3475"/>
                  <a:pt x="13458" y="3498"/>
                  <a:pt x="13428" y="3498"/>
                </a:cubicBezTo>
                <a:cubicBezTo>
                  <a:pt x="13404" y="3498"/>
                  <a:pt x="13380" y="3483"/>
                  <a:pt x="13356" y="3436"/>
                </a:cubicBezTo>
                <a:cubicBezTo>
                  <a:pt x="13402" y="3424"/>
                  <a:pt x="13444" y="3380"/>
                  <a:pt x="13488" y="3380"/>
                </a:cubicBezTo>
                <a:close/>
                <a:moveTo>
                  <a:pt x="20492" y="3589"/>
                </a:moveTo>
                <a:cubicBezTo>
                  <a:pt x="20504" y="3589"/>
                  <a:pt x="20510" y="3601"/>
                  <a:pt x="20522" y="3607"/>
                </a:cubicBezTo>
                <a:cubicBezTo>
                  <a:pt x="20510" y="3613"/>
                  <a:pt x="20504" y="3625"/>
                  <a:pt x="20498" y="3625"/>
                </a:cubicBezTo>
                <a:cubicBezTo>
                  <a:pt x="20496" y="3626"/>
                  <a:pt x="20494" y="3626"/>
                  <a:pt x="20492" y="3626"/>
                </a:cubicBezTo>
                <a:cubicBezTo>
                  <a:pt x="20482" y="3626"/>
                  <a:pt x="20474" y="3618"/>
                  <a:pt x="20469" y="3613"/>
                </a:cubicBezTo>
                <a:cubicBezTo>
                  <a:pt x="20475" y="3607"/>
                  <a:pt x="20486" y="3595"/>
                  <a:pt x="20492" y="3589"/>
                </a:cubicBezTo>
                <a:close/>
                <a:moveTo>
                  <a:pt x="12664" y="160"/>
                </a:moveTo>
                <a:cubicBezTo>
                  <a:pt x="12670" y="166"/>
                  <a:pt x="12676" y="166"/>
                  <a:pt x="12682" y="172"/>
                </a:cubicBezTo>
                <a:cubicBezTo>
                  <a:pt x="12765" y="278"/>
                  <a:pt x="12901" y="290"/>
                  <a:pt x="13019" y="326"/>
                </a:cubicBezTo>
                <a:cubicBezTo>
                  <a:pt x="13616" y="515"/>
                  <a:pt x="14107" y="834"/>
                  <a:pt x="14468" y="1354"/>
                </a:cubicBezTo>
                <a:cubicBezTo>
                  <a:pt x="14509" y="1408"/>
                  <a:pt x="14539" y="1455"/>
                  <a:pt x="14468" y="1502"/>
                </a:cubicBezTo>
                <a:cubicBezTo>
                  <a:pt x="14048" y="1585"/>
                  <a:pt x="13646" y="1715"/>
                  <a:pt x="13256" y="1887"/>
                </a:cubicBezTo>
                <a:cubicBezTo>
                  <a:pt x="12694" y="2129"/>
                  <a:pt x="12203" y="2490"/>
                  <a:pt x="11683" y="2797"/>
                </a:cubicBezTo>
                <a:cubicBezTo>
                  <a:pt x="11328" y="3004"/>
                  <a:pt x="10968" y="3199"/>
                  <a:pt x="10583" y="3347"/>
                </a:cubicBezTo>
                <a:cubicBezTo>
                  <a:pt x="10305" y="3453"/>
                  <a:pt x="10016" y="3512"/>
                  <a:pt x="9732" y="3583"/>
                </a:cubicBezTo>
                <a:cubicBezTo>
                  <a:pt x="9440" y="3658"/>
                  <a:pt x="9151" y="3695"/>
                  <a:pt x="8861" y="3695"/>
                </a:cubicBezTo>
                <a:cubicBezTo>
                  <a:pt x="8622" y="3695"/>
                  <a:pt x="8382" y="3670"/>
                  <a:pt x="8141" y="3619"/>
                </a:cubicBezTo>
                <a:cubicBezTo>
                  <a:pt x="7911" y="3572"/>
                  <a:pt x="7674" y="3542"/>
                  <a:pt x="7479" y="3377"/>
                </a:cubicBezTo>
                <a:cubicBezTo>
                  <a:pt x="7509" y="3341"/>
                  <a:pt x="7527" y="3306"/>
                  <a:pt x="7556" y="3282"/>
                </a:cubicBezTo>
                <a:cubicBezTo>
                  <a:pt x="7745" y="3128"/>
                  <a:pt x="7887" y="2933"/>
                  <a:pt x="8035" y="2738"/>
                </a:cubicBezTo>
                <a:cubicBezTo>
                  <a:pt x="8337" y="2336"/>
                  <a:pt x="8544" y="1887"/>
                  <a:pt x="8614" y="1384"/>
                </a:cubicBezTo>
                <a:cubicBezTo>
                  <a:pt x="8638" y="1230"/>
                  <a:pt x="8703" y="1153"/>
                  <a:pt x="8833" y="1106"/>
                </a:cubicBezTo>
                <a:cubicBezTo>
                  <a:pt x="8898" y="1083"/>
                  <a:pt x="8957" y="1059"/>
                  <a:pt x="9016" y="1029"/>
                </a:cubicBezTo>
                <a:cubicBezTo>
                  <a:pt x="9070" y="1000"/>
                  <a:pt x="9129" y="988"/>
                  <a:pt x="9176" y="941"/>
                </a:cubicBezTo>
                <a:cubicBezTo>
                  <a:pt x="9218" y="941"/>
                  <a:pt x="9253" y="917"/>
                  <a:pt x="9288" y="881"/>
                </a:cubicBezTo>
                <a:cubicBezTo>
                  <a:pt x="9306" y="881"/>
                  <a:pt x="9324" y="876"/>
                  <a:pt x="9342" y="870"/>
                </a:cubicBezTo>
                <a:cubicBezTo>
                  <a:pt x="9365" y="858"/>
                  <a:pt x="9395" y="846"/>
                  <a:pt x="9413" y="828"/>
                </a:cubicBezTo>
                <a:cubicBezTo>
                  <a:pt x="9419" y="828"/>
                  <a:pt x="9430" y="822"/>
                  <a:pt x="9442" y="822"/>
                </a:cubicBezTo>
                <a:cubicBezTo>
                  <a:pt x="9543" y="793"/>
                  <a:pt x="9643" y="751"/>
                  <a:pt x="9726" y="686"/>
                </a:cubicBezTo>
                <a:cubicBezTo>
                  <a:pt x="9785" y="680"/>
                  <a:pt x="9832" y="657"/>
                  <a:pt x="9880" y="621"/>
                </a:cubicBezTo>
                <a:cubicBezTo>
                  <a:pt x="9957" y="610"/>
                  <a:pt x="10022" y="580"/>
                  <a:pt x="10081" y="533"/>
                </a:cubicBezTo>
                <a:cubicBezTo>
                  <a:pt x="10134" y="515"/>
                  <a:pt x="10205" y="533"/>
                  <a:pt x="10211" y="444"/>
                </a:cubicBezTo>
                <a:cubicBezTo>
                  <a:pt x="10223" y="461"/>
                  <a:pt x="10236" y="467"/>
                  <a:pt x="10249" y="467"/>
                </a:cubicBezTo>
                <a:cubicBezTo>
                  <a:pt x="10268" y="467"/>
                  <a:pt x="10288" y="454"/>
                  <a:pt x="10305" y="444"/>
                </a:cubicBezTo>
                <a:cubicBezTo>
                  <a:pt x="10310" y="445"/>
                  <a:pt x="10315" y="445"/>
                  <a:pt x="10319" y="445"/>
                </a:cubicBezTo>
                <a:cubicBezTo>
                  <a:pt x="10348" y="445"/>
                  <a:pt x="10373" y="429"/>
                  <a:pt x="10388" y="409"/>
                </a:cubicBezTo>
                <a:cubicBezTo>
                  <a:pt x="10477" y="373"/>
                  <a:pt x="10589" y="397"/>
                  <a:pt x="10642" y="284"/>
                </a:cubicBezTo>
                <a:cubicBezTo>
                  <a:pt x="10642" y="284"/>
                  <a:pt x="10642" y="284"/>
                  <a:pt x="10642" y="278"/>
                </a:cubicBezTo>
                <a:cubicBezTo>
                  <a:pt x="10651" y="283"/>
                  <a:pt x="10659" y="287"/>
                  <a:pt x="10667" y="287"/>
                </a:cubicBezTo>
                <a:cubicBezTo>
                  <a:pt x="10671" y="287"/>
                  <a:pt x="10674" y="286"/>
                  <a:pt x="10678" y="284"/>
                </a:cubicBezTo>
                <a:cubicBezTo>
                  <a:pt x="10712" y="296"/>
                  <a:pt x="10747" y="301"/>
                  <a:pt x="10781" y="301"/>
                </a:cubicBezTo>
                <a:cubicBezTo>
                  <a:pt x="10847" y="301"/>
                  <a:pt x="10913" y="284"/>
                  <a:pt x="10979" y="273"/>
                </a:cubicBezTo>
                <a:cubicBezTo>
                  <a:pt x="11326" y="201"/>
                  <a:pt x="11678" y="161"/>
                  <a:pt x="12032" y="161"/>
                </a:cubicBezTo>
                <a:cubicBezTo>
                  <a:pt x="12203" y="161"/>
                  <a:pt x="12375" y="170"/>
                  <a:pt x="12546" y="190"/>
                </a:cubicBezTo>
                <a:cubicBezTo>
                  <a:pt x="12562" y="193"/>
                  <a:pt x="12582" y="201"/>
                  <a:pt x="12601" y="201"/>
                </a:cubicBezTo>
                <a:cubicBezTo>
                  <a:pt x="12617" y="201"/>
                  <a:pt x="12632" y="194"/>
                  <a:pt x="12641" y="172"/>
                </a:cubicBezTo>
                <a:cubicBezTo>
                  <a:pt x="12653" y="166"/>
                  <a:pt x="12659" y="166"/>
                  <a:pt x="12664" y="160"/>
                </a:cubicBezTo>
                <a:close/>
                <a:moveTo>
                  <a:pt x="3491" y="3792"/>
                </a:moveTo>
                <a:cubicBezTo>
                  <a:pt x="3504" y="3792"/>
                  <a:pt x="3515" y="3801"/>
                  <a:pt x="3524" y="3814"/>
                </a:cubicBezTo>
                <a:cubicBezTo>
                  <a:pt x="3536" y="3832"/>
                  <a:pt x="3530" y="3849"/>
                  <a:pt x="3512" y="3849"/>
                </a:cubicBezTo>
                <a:cubicBezTo>
                  <a:pt x="3508" y="3851"/>
                  <a:pt x="3504" y="3851"/>
                  <a:pt x="3501" y="3851"/>
                </a:cubicBezTo>
                <a:cubicBezTo>
                  <a:pt x="3484" y="3851"/>
                  <a:pt x="3475" y="3840"/>
                  <a:pt x="3465" y="3826"/>
                </a:cubicBezTo>
                <a:cubicBezTo>
                  <a:pt x="3471" y="3814"/>
                  <a:pt x="3471" y="3796"/>
                  <a:pt x="3477" y="3796"/>
                </a:cubicBezTo>
                <a:cubicBezTo>
                  <a:pt x="3482" y="3793"/>
                  <a:pt x="3487" y="3792"/>
                  <a:pt x="3491" y="3792"/>
                </a:cubicBezTo>
                <a:close/>
                <a:moveTo>
                  <a:pt x="1270" y="2341"/>
                </a:moveTo>
                <a:cubicBezTo>
                  <a:pt x="1454" y="2341"/>
                  <a:pt x="1630" y="2399"/>
                  <a:pt x="1798" y="2478"/>
                </a:cubicBezTo>
                <a:cubicBezTo>
                  <a:pt x="2010" y="2572"/>
                  <a:pt x="2205" y="2697"/>
                  <a:pt x="2395" y="2838"/>
                </a:cubicBezTo>
                <a:cubicBezTo>
                  <a:pt x="2427" y="2857"/>
                  <a:pt x="2453" y="2894"/>
                  <a:pt x="2491" y="2894"/>
                </a:cubicBezTo>
                <a:cubicBezTo>
                  <a:pt x="2501" y="2894"/>
                  <a:pt x="2512" y="2892"/>
                  <a:pt x="2525" y="2886"/>
                </a:cubicBezTo>
                <a:lnTo>
                  <a:pt x="2525" y="2886"/>
                </a:lnTo>
                <a:cubicBezTo>
                  <a:pt x="2519" y="2974"/>
                  <a:pt x="2566" y="3004"/>
                  <a:pt x="2643" y="3004"/>
                </a:cubicBezTo>
                <a:cubicBezTo>
                  <a:pt x="2625" y="3051"/>
                  <a:pt x="2667" y="3069"/>
                  <a:pt x="2690" y="3099"/>
                </a:cubicBezTo>
                <a:cubicBezTo>
                  <a:pt x="2814" y="3235"/>
                  <a:pt x="2939" y="3365"/>
                  <a:pt x="3063" y="3501"/>
                </a:cubicBezTo>
                <a:cubicBezTo>
                  <a:pt x="3092" y="3536"/>
                  <a:pt x="3134" y="3560"/>
                  <a:pt x="3110" y="3637"/>
                </a:cubicBezTo>
                <a:cubicBezTo>
                  <a:pt x="2885" y="3625"/>
                  <a:pt x="2667" y="3583"/>
                  <a:pt x="2448" y="3530"/>
                </a:cubicBezTo>
                <a:cubicBezTo>
                  <a:pt x="2401" y="3518"/>
                  <a:pt x="2377" y="3477"/>
                  <a:pt x="2341" y="3442"/>
                </a:cubicBezTo>
                <a:cubicBezTo>
                  <a:pt x="2229" y="3300"/>
                  <a:pt x="2129" y="3146"/>
                  <a:pt x="2022" y="2998"/>
                </a:cubicBezTo>
                <a:cubicBezTo>
                  <a:pt x="1892" y="2815"/>
                  <a:pt x="1721" y="2697"/>
                  <a:pt x="1502" y="2649"/>
                </a:cubicBezTo>
                <a:cubicBezTo>
                  <a:pt x="1480" y="2644"/>
                  <a:pt x="1457" y="2642"/>
                  <a:pt x="1435" y="2642"/>
                </a:cubicBezTo>
                <a:cubicBezTo>
                  <a:pt x="1320" y="2642"/>
                  <a:pt x="1209" y="2702"/>
                  <a:pt x="1165" y="2791"/>
                </a:cubicBezTo>
                <a:cubicBezTo>
                  <a:pt x="1112" y="2904"/>
                  <a:pt x="1147" y="3022"/>
                  <a:pt x="1254" y="3122"/>
                </a:cubicBezTo>
                <a:cubicBezTo>
                  <a:pt x="1354" y="3223"/>
                  <a:pt x="1472" y="3300"/>
                  <a:pt x="1602" y="3341"/>
                </a:cubicBezTo>
                <a:cubicBezTo>
                  <a:pt x="1863" y="3418"/>
                  <a:pt x="2010" y="3607"/>
                  <a:pt x="2135" y="3826"/>
                </a:cubicBezTo>
                <a:cubicBezTo>
                  <a:pt x="2353" y="3962"/>
                  <a:pt x="2383" y="4204"/>
                  <a:pt x="2501" y="4417"/>
                </a:cubicBezTo>
                <a:cubicBezTo>
                  <a:pt x="2476" y="4421"/>
                  <a:pt x="2452" y="4423"/>
                  <a:pt x="2430" y="4423"/>
                </a:cubicBezTo>
                <a:cubicBezTo>
                  <a:pt x="2361" y="4423"/>
                  <a:pt x="2307" y="4404"/>
                  <a:pt x="2253" y="4382"/>
                </a:cubicBezTo>
                <a:cubicBezTo>
                  <a:pt x="2188" y="4376"/>
                  <a:pt x="2123" y="4370"/>
                  <a:pt x="2064" y="4364"/>
                </a:cubicBezTo>
                <a:cubicBezTo>
                  <a:pt x="2059" y="4364"/>
                  <a:pt x="2054" y="4365"/>
                  <a:pt x="2050" y="4365"/>
                </a:cubicBezTo>
                <a:cubicBezTo>
                  <a:pt x="2004" y="4365"/>
                  <a:pt x="1972" y="4338"/>
                  <a:pt x="1939" y="4311"/>
                </a:cubicBezTo>
                <a:cubicBezTo>
                  <a:pt x="1874" y="4287"/>
                  <a:pt x="1815" y="4263"/>
                  <a:pt x="1756" y="4246"/>
                </a:cubicBezTo>
                <a:cubicBezTo>
                  <a:pt x="1472" y="4157"/>
                  <a:pt x="1230" y="3985"/>
                  <a:pt x="976" y="3838"/>
                </a:cubicBezTo>
                <a:cubicBezTo>
                  <a:pt x="727" y="3696"/>
                  <a:pt x="603" y="3447"/>
                  <a:pt x="497" y="3187"/>
                </a:cubicBezTo>
                <a:cubicBezTo>
                  <a:pt x="414" y="3087"/>
                  <a:pt x="402" y="2963"/>
                  <a:pt x="396" y="2838"/>
                </a:cubicBezTo>
                <a:cubicBezTo>
                  <a:pt x="396" y="2596"/>
                  <a:pt x="485" y="2460"/>
                  <a:pt x="716" y="2389"/>
                </a:cubicBezTo>
                <a:cubicBezTo>
                  <a:pt x="820" y="2359"/>
                  <a:pt x="928" y="2341"/>
                  <a:pt x="1040" y="2341"/>
                </a:cubicBezTo>
                <a:cubicBezTo>
                  <a:pt x="1079" y="2341"/>
                  <a:pt x="1119" y="2343"/>
                  <a:pt x="1159" y="2348"/>
                </a:cubicBezTo>
                <a:cubicBezTo>
                  <a:pt x="1196" y="2343"/>
                  <a:pt x="1233" y="2341"/>
                  <a:pt x="1270" y="2341"/>
                </a:cubicBezTo>
                <a:close/>
                <a:moveTo>
                  <a:pt x="6478" y="2683"/>
                </a:moveTo>
                <a:cubicBezTo>
                  <a:pt x="6507" y="2683"/>
                  <a:pt x="6520" y="2718"/>
                  <a:pt x="6551" y="2797"/>
                </a:cubicBezTo>
                <a:cubicBezTo>
                  <a:pt x="6616" y="2980"/>
                  <a:pt x="6699" y="3158"/>
                  <a:pt x="6858" y="3288"/>
                </a:cubicBezTo>
                <a:cubicBezTo>
                  <a:pt x="6888" y="3306"/>
                  <a:pt x="6906" y="3335"/>
                  <a:pt x="6929" y="3359"/>
                </a:cubicBezTo>
                <a:cubicBezTo>
                  <a:pt x="6977" y="3406"/>
                  <a:pt x="6965" y="3453"/>
                  <a:pt x="6918" y="3489"/>
                </a:cubicBezTo>
                <a:cubicBezTo>
                  <a:pt x="6817" y="3572"/>
                  <a:pt x="6717" y="3660"/>
                  <a:pt x="6598" y="3719"/>
                </a:cubicBezTo>
                <a:cubicBezTo>
                  <a:pt x="5865" y="4104"/>
                  <a:pt x="5085" y="4358"/>
                  <a:pt x="4263" y="4476"/>
                </a:cubicBezTo>
                <a:cubicBezTo>
                  <a:pt x="4241" y="4485"/>
                  <a:pt x="4223" y="4490"/>
                  <a:pt x="4203" y="4490"/>
                </a:cubicBezTo>
                <a:cubicBezTo>
                  <a:pt x="4196" y="4490"/>
                  <a:pt x="4188" y="4490"/>
                  <a:pt x="4180" y="4488"/>
                </a:cubicBezTo>
                <a:lnTo>
                  <a:pt x="4103" y="4488"/>
                </a:lnTo>
                <a:cubicBezTo>
                  <a:pt x="3997" y="4488"/>
                  <a:pt x="3997" y="4405"/>
                  <a:pt x="3985" y="4334"/>
                </a:cubicBezTo>
                <a:cubicBezTo>
                  <a:pt x="3932" y="4216"/>
                  <a:pt x="3879" y="4098"/>
                  <a:pt x="3825" y="3980"/>
                </a:cubicBezTo>
                <a:cubicBezTo>
                  <a:pt x="3772" y="3926"/>
                  <a:pt x="3695" y="3867"/>
                  <a:pt x="3731" y="3790"/>
                </a:cubicBezTo>
                <a:cubicBezTo>
                  <a:pt x="3746" y="3758"/>
                  <a:pt x="3778" y="3750"/>
                  <a:pt x="3815" y="3750"/>
                </a:cubicBezTo>
                <a:cubicBezTo>
                  <a:pt x="3846" y="3750"/>
                  <a:pt x="3880" y="3756"/>
                  <a:pt x="3909" y="3756"/>
                </a:cubicBezTo>
                <a:cubicBezTo>
                  <a:pt x="3915" y="3756"/>
                  <a:pt x="3921" y="3755"/>
                  <a:pt x="3926" y="3755"/>
                </a:cubicBezTo>
                <a:cubicBezTo>
                  <a:pt x="3928" y="3753"/>
                  <a:pt x="3930" y="3752"/>
                  <a:pt x="3932" y="3752"/>
                </a:cubicBezTo>
                <a:cubicBezTo>
                  <a:pt x="3936" y="3752"/>
                  <a:pt x="3940" y="3755"/>
                  <a:pt x="3944" y="3755"/>
                </a:cubicBezTo>
                <a:cubicBezTo>
                  <a:pt x="4026" y="3737"/>
                  <a:pt x="4115" y="3719"/>
                  <a:pt x="4198" y="3702"/>
                </a:cubicBezTo>
                <a:cubicBezTo>
                  <a:pt x="4399" y="3660"/>
                  <a:pt x="4612" y="3648"/>
                  <a:pt x="4807" y="3560"/>
                </a:cubicBezTo>
                <a:cubicBezTo>
                  <a:pt x="5215" y="3377"/>
                  <a:pt x="5629" y="3193"/>
                  <a:pt x="6013" y="2957"/>
                </a:cubicBezTo>
                <a:cubicBezTo>
                  <a:pt x="6137" y="2880"/>
                  <a:pt x="6261" y="2809"/>
                  <a:pt x="6380" y="2732"/>
                </a:cubicBezTo>
                <a:cubicBezTo>
                  <a:pt x="6429" y="2700"/>
                  <a:pt x="6457" y="2683"/>
                  <a:pt x="6478" y="2683"/>
                </a:cubicBezTo>
                <a:close/>
                <a:moveTo>
                  <a:pt x="2566" y="3696"/>
                </a:moveTo>
                <a:cubicBezTo>
                  <a:pt x="2773" y="3714"/>
                  <a:pt x="2974" y="3737"/>
                  <a:pt x="3181" y="3767"/>
                </a:cubicBezTo>
                <a:cubicBezTo>
                  <a:pt x="3234" y="3773"/>
                  <a:pt x="3287" y="3784"/>
                  <a:pt x="3323" y="3832"/>
                </a:cubicBezTo>
                <a:cubicBezTo>
                  <a:pt x="3471" y="4021"/>
                  <a:pt x="3630" y="4198"/>
                  <a:pt x="3743" y="4411"/>
                </a:cubicBezTo>
                <a:cubicBezTo>
                  <a:pt x="3796" y="4500"/>
                  <a:pt x="3784" y="4523"/>
                  <a:pt x="3672" y="4523"/>
                </a:cubicBezTo>
                <a:cubicBezTo>
                  <a:pt x="3447" y="4518"/>
                  <a:pt x="3216" y="4500"/>
                  <a:pt x="2992" y="4494"/>
                </a:cubicBezTo>
                <a:cubicBezTo>
                  <a:pt x="2933" y="4488"/>
                  <a:pt x="2897" y="4464"/>
                  <a:pt x="2874" y="4405"/>
                </a:cubicBezTo>
                <a:cubicBezTo>
                  <a:pt x="2791" y="4169"/>
                  <a:pt x="2684" y="3938"/>
                  <a:pt x="2537" y="3731"/>
                </a:cubicBezTo>
                <a:cubicBezTo>
                  <a:pt x="2548" y="3719"/>
                  <a:pt x="2554" y="3708"/>
                  <a:pt x="2566" y="3696"/>
                </a:cubicBezTo>
                <a:close/>
                <a:moveTo>
                  <a:pt x="14111" y="4576"/>
                </a:moveTo>
                <a:cubicBezTo>
                  <a:pt x="14132" y="4576"/>
                  <a:pt x="14148" y="4580"/>
                  <a:pt x="14148" y="4606"/>
                </a:cubicBezTo>
                <a:cubicBezTo>
                  <a:pt x="14148" y="4644"/>
                  <a:pt x="14122" y="4648"/>
                  <a:pt x="14096" y="4648"/>
                </a:cubicBezTo>
                <a:cubicBezTo>
                  <a:pt x="14090" y="4648"/>
                  <a:pt x="14083" y="4648"/>
                  <a:pt x="14077" y="4648"/>
                </a:cubicBezTo>
                <a:cubicBezTo>
                  <a:pt x="14083" y="4624"/>
                  <a:pt x="14089" y="4600"/>
                  <a:pt x="14089" y="4577"/>
                </a:cubicBezTo>
                <a:cubicBezTo>
                  <a:pt x="14097" y="4577"/>
                  <a:pt x="14104" y="4576"/>
                  <a:pt x="14111" y="4576"/>
                </a:cubicBezTo>
                <a:close/>
                <a:moveTo>
                  <a:pt x="13149" y="4648"/>
                </a:moveTo>
                <a:cubicBezTo>
                  <a:pt x="13161" y="4648"/>
                  <a:pt x="13179" y="4659"/>
                  <a:pt x="13179" y="4665"/>
                </a:cubicBezTo>
                <a:cubicBezTo>
                  <a:pt x="13179" y="4689"/>
                  <a:pt x="13167" y="4695"/>
                  <a:pt x="13149" y="4695"/>
                </a:cubicBezTo>
                <a:cubicBezTo>
                  <a:pt x="13137" y="4689"/>
                  <a:pt x="13131" y="4677"/>
                  <a:pt x="13126" y="4665"/>
                </a:cubicBezTo>
                <a:cubicBezTo>
                  <a:pt x="13131" y="4659"/>
                  <a:pt x="13143" y="4648"/>
                  <a:pt x="13149" y="4648"/>
                </a:cubicBezTo>
                <a:close/>
                <a:moveTo>
                  <a:pt x="13903" y="4647"/>
                </a:moveTo>
                <a:cubicBezTo>
                  <a:pt x="13952" y="4647"/>
                  <a:pt x="13936" y="4696"/>
                  <a:pt x="13953" y="4725"/>
                </a:cubicBezTo>
                <a:cubicBezTo>
                  <a:pt x="13930" y="4725"/>
                  <a:pt x="13906" y="4730"/>
                  <a:pt x="13882" y="4730"/>
                </a:cubicBezTo>
                <a:cubicBezTo>
                  <a:pt x="13871" y="4725"/>
                  <a:pt x="13859" y="4719"/>
                  <a:pt x="13847" y="4719"/>
                </a:cubicBezTo>
                <a:cubicBezTo>
                  <a:pt x="13853" y="4689"/>
                  <a:pt x="13853" y="4654"/>
                  <a:pt x="13894" y="4648"/>
                </a:cubicBezTo>
                <a:cubicBezTo>
                  <a:pt x="13897" y="4647"/>
                  <a:pt x="13900" y="4647"/>
                  <a:pt x="13903" y="4647"/>
                </a:cubicBezTo>
                <a:close/>
                <a:moveTo>
                  <a:pt x="13764" y="4571"/>
                </a:moveTo>
                <a:cubicBezTo>
                  <a:pt x="13788" y="4612"/>
                  <a:pt x="13817" y="4654"/>
                  <a:pt x="13746" y="4689"/>
                </a:cubicBezTo>
                <a:cubicBezTo>
                  <a:pt x="13717" y="4707"/>
                  <a:pt x="13717" y="4730"/>
                  <a:pt x="13723" y="4766"/>
                </a:cubicBezTo>
                <a:cubicBezTo>
                  <a:pt x="13681" y="4772"/>
                  <a:pt x="13646" y="4772"/>
                  <a:pt x="13604" y="4772"/>
                </a:cubicBezTo>
                <a:cubicBezTo>
                  <a:pt x="13599" y="4689"/>
                  <a:pt x="13711" y="4665"/>
                  <a:pt x="13699" y="4583"/>
                </a:cubicBezTo>
                <a:cubicBezTo>
                  <a:pt x="13717" y="4583"/>
                  <a:pt x="13740" y="4577"/>
                  <a:pt x="13758" y="4571"/>
                </a:cubicBezTo>
                <a:close/>
                <a:moveTo>
                  <a:pt x="14061" y="4687"/>
                </a:moveTo>
                <a:cubicBezTo>
                  <a:pt x="14066" y="4687"/>
                  <a:pt x="14072" y="4688"/>
                  <a:pt x="14077" y="4689"/>
                </a:cubicBezTo>
                <a:cubicBezTo>
                  <a:pt x="14058" y="4761"/>
                  <a:pt x="14044" y="4789"/>
                  <a:pt x="14016" y="4789"/>
                </a:cubicBezTo>
                <a:cubicBezTo>
                  <a:pt x="14001" y="4789"/>
                  <a:pt x="13981" y="4781"/>
                  <a:pt x="13953" y="4766"/>
                </a:cubicBezTo>
                <a:cubicBezTo>
                  <a:pt x="13953" y="4754"/>
                  <a:pt x="13953" y="4736"/>
                  <a:pt x="13959" y="4725"/>
                </a:cubicBezTo>
                <a:cubicBezTo>
                  <a:pt x="13995" y="4719"/>
                  <a:pt x="14023" y="4687"/>
                  <a:pt x="14061" y="4687"/>
                </a:cubicBezTo>
                <a:close/>
                <a:moveTo>
                  <a:pt x="17370" y="4879"/>
                </a:moveTo>
                <a:cubicBezTo>
                  <a:pt x="17381" y="4879"/>
                  <a:pt x="17391" y="4885"/>
                  <a:pt x="17400" y="4902"/>
                </a:cubicBezTo>
                <a:cubicBezTo>
                  <a:pt x="17412" y="4926"/>
                  <a:pt x="17382" y="4943"/>
                  <a:pt x="17353" y="4949"/>
                </a:cubicBezTo>
                <a:cubicBezTo>
                  <a:pt x="17345" y="4955"/>
                  <a:pt x="17336" y="4957"/>
                  <a:pt x="17328" y="4957"/>
                </a:cubicBezTo>
                <a:cubicBezTo>
                  <a:pt x="17318" y="4957"/>
                  <a:pt x="17309" y="4953"/>
                  <a:pt x="17306" y="4943"/>
                </a:cubicBezTo>
                <a:cubicBezTo>
                  <a:pt x="17300" y="4937"/>
                  <a:pt x="17317" y="4920"/>
                  <a:pt x="17323" y="4908"/>
                </a:cubicBezTo>
                <a:cubicBezTo>
                  <a:pt x="17338" y="4894"/>
                  <a:pt x="17354" y="4879"/>
                  <a:pt x="17370" y="4879"/>
                </a:cubicBezTo>
                <a:close/>
                <a:moveTo>
                  <a:pt x="17384" y="4138"/>
                </a:moveTo>
                <a:cubicBezTo>
                  <a:pt x="17522" y="4138"/>
                  <a:pt x="17661" y="4144"/>
                  <a:pt x="17802" y="4157"/>
                </a:cubicBezTo>
                <a:cubicBezTo>
                  <a:pt x="17785" y="4246"/>
                  <a:pt x="17731" y="4299"/>
                  <a:pt x="17690" y="4352"/>
                </a:cubicBezTo>
                <a:cubicBezTo>
                  <a:pt x="17495" y="4624"/>
                  <a:pt x="17264" y="4855"/>
                  <a:pt x="17004" y="5073"/>
                </a:cubicBezTo>
                <a:cubicBezTo>
                  <a:pt x="16614" y="5399"/>
                  <a:pt x="16165" y="5594"/>
                  <a:pt x="15662" y="5659"/>
                </a:cubicBezTo>
                <a:cubicBezTo>
                  <a:pt x="15611" y="5666"/>
                  <a:pt x="15559" y="5670"/>
                  <a:pt x="15507" y="5670"/>
                </a:cubicBezTo>
                <a:cubicBezTo>
                  <a:pt x="15391" y="5670"/>
                  <a:pt x="15274" y="5650"/>
                  <a:pt x="15159" y="5605"/>
                </a:cubicBezTo>
                <a:cubicBezTo>
                  <a:pt x="14982" y="5535"/>
                  <a:pt x="14929" y="5404"/>
                  <a:pt x="15018" y="5233"/>
                </a:cubicBezTo>
                <a:cubicBezTo>
                  <a:pt x="15177" y="4920"/>
                  <a:pt x="15396" y="4659"/>
                  <a:pt x="15721" y="4506"/>
                </a:cubicBezTo>
                <a:cubicBezTo>
                  <a:pt x="16252" y="4252"/>
                  <a:pt x="16802" y="4138"/>
                  <a:pt x="17384" y="4138"/>
                </a:cubicBezTo>
                <a:close/>
                <a:moveTo>
                  <a:pt x="16194" y="5653"/>
                </a:moveTo>
                <a:cubicBezTo>
                  <a:pt x="16212" y="5659"/>
                  <a:pt x="16230" y="5665"/>
                  <a:pt x="16230" y="5688"/>
                </a:cubicBezTo>
                <a:cubicBezTo>
                  <a:pt x="16230" y="5718"/>
                  <a:pt x="16206" y="5730"/>
                  <a:pt x="16182" y="5730"/>
                </a:cubicBezTo>
                <a:cubicBezTo>
                  <a:pt x="16178" y="5730"/>
                  <a:pt x="16175" y="5731"/>
                  <a:pt x="16171" y="5731"/>
                </a:cubicBezTo>
                <a:cubicBezTo>
                  <a:pt x="16147" y="5731"/>
                  <a:pt x="16130" y="5714"/>
                  <a:pt x="16135" y="5688"/>
                </a:cubicBezTo>
                <a:cubicBezTo>
                  <a:pt x="16141" y="5665"/>
                  <a:pt x="16165" y="5653"/>
                  <a:pt x="16194" y="5653"/>
                </a:cubicBezTo>
                <a:close/>
                <a:moveTo>
                  <a:pt x="15174" y="5728"/>
                </a:moveTo>
                <a:cubicBezTo>
                  <a:pt x="15189" y="5728"/>
                  <a:pt x="15201" y="5740"/>
                  <a:pt x="15201" y="5759"/>
                </a:cubicBezTo>
                <a:cubicBezTo>
                  <a:pt x="15195" y="5789"/>
                  <a:pt x="15171" y="5801"/>
                  <a:pt x="15148" y="5801"/>
                </a:cubicBezTo>
                <a:cubicBezTo>
                  <a:pt x="15130" y="5801"/>
                  <a:pt x="15106" y="5789"/>
                  <a:pt x="15112" y="5771"/>
                </a:cubicBezTo>
                <a:cubicBezTo>
                  <a:pt x="15118" y="5741"/>
                  <a:pt x="15142" y="5730"/>
                  <a:pt x="15165" y="5730"/>
                </a:cubicBezTo>
                <a:cubicBezTo>
                  <a:pt x="15168" y="5729"/>
                  <a:pt x="15171" y="5728"/>
                  <a:pt x="15174" y="5728"/>
                </a:cubicBezTo>
                <a:close/>
                <a:moveTo>
                  <a:pt x="15420" y="5984"/>
                </a:moveTo>
                <a:cubicBezTo>
                  <a:pt x="15425" y="5996"/>
                  <a:pt x="15443" y="6002"/>
                  <a:pt x="15443" y="6007"/>
                </a:cubicBezTo>
                <a:cubicBezTo>
                  <a:pt x="15437" y="6031"/>
                  <a:pt x="15425" y="6043"/>
                  <a:pt x="15402" y="6043"/>
                </a:cubicBezTo>
                <a:cubicBezTo>
                  <a:pt x="15396" y="6043"/>
                  <a:pt x="15384" y="6025"/>
                  <a:pt x="15384" y="6019"/>
                </a:cubicBezTo>
                <a:cubicBezTo>
                  <a:pt x="15384" y="5996"/>
                  <a:pt x="15396" y="5984"/>
                  <a:pt x="15420" y="5984"/>
                </a:cubicBezTo>
                <a:close/>
                <a:moveTo>
                  <a:pt x="3104" y="4618"/>
                </a:moveTo>
                <a:cubicBezTo>
                  <a:pt x="3146" y="4618"/>
                  <a:pt x="3187" y="4621"/>
                  <a:pt x="3228" y="4624"/>
                </a:cubicBezTo>
                <a:cubicBezTo>
                  <a:pt x="3324" y="4628"/>
                  <a:pt x="3423" y="4642"/>
                  <a:pt x="3518" y="4642"/>
                </a:cubicBezTo>
                <a:cubicBezTo>
                  <a:pt x="3552" y="4642"/>
                  <a:pt x="3586" y="4641"/>
                  <a:pt x="3619" y="4636"/>
                </a:cubicBezTo>
                <a:cubicBezTo>
                  <a:pt x="3672" y="4629"/>
                  <a:pt x="3714" y="4625"/>
                  <a:pt x="3748" y="4625"/>
                </a:cubicBezTo>
                <a:cubicBezTo>
                  <a:pt x="3867" y="4625"/>
                  <a:pt x="3888" y="4678"/>
                  <a:pt x="3985" y="4866"/>
                </a:cubicBezTo>
                <a:cubicBezTo>
                  <a:pt x="4009" y="4914"/>
                  <a:pt x="4021" y="4961"/>
                  <a:pt x="4032" y="5014"/>
                </a:cubicBezTo>
                <a:cubicBezTo>
                  <a:pt x="4103" y="5339"/>
                  <a:pt x="4168" y="5665"/>
                  <a:pt x="4109" y="6002"/>
                </a:cubicBezTo>
                <a:cubicBezTo>
                  <a:pt x="4092" y="6138"/>
                  <a:pt x="4080" y="6274"/>
                  <a:pt x="4062" y="6410"/>
                </a:cubicBezTo>
                <a:cubicBezTo>
                  <a:pt x="3991" y="6888"/>
                  <a:pt x="3861" y="7356"/>
                  <a:pt x="3607" y="7775"/>
                </a:cubicBezTo>
                <a:cubicBezTo>
                  <a:pt x="3542" y="7894"/>
                  <a:pt x="3453" y="8000"/>
                  <a:pt x="3376" y="8112"/>
                </a:cubicBezTo>
                <a:cubicBezTo>
                  <a:pt x="3347" y="8157"/>
                  <a:pt x="3310" y="8180"/>
                  <a:pt x="3268" y="8180"/>
                </a:cubicBezTo>
                <a:cubicBezTo>
                  <a:pt x="3243" y="8180"/>
                  <a:pt x="3216" y="8171"/>
                  <a:pt x="3187" y="8154"/>
                </a:cubicBezTo>
                <a:cubicBezTo>
                  <a:pt x="3057" y="8077"/>
                  <a:pt x="2921" y="8024"/>
                  <a:pt x="2779" y="7970"/>
                </a:cubicBezTo>
                <a:cubicBezTo>
                  <a:pt x="2684" y="7935"/>
                  <a:pt x="2678" y="7876"/>
                  <a:pt x="2708" y="7787"/>
                </a:cubicBezTo>
                <a:cubicBezTo>
                  <a:pt x="2826" y="7415"/>
                  <a:pt x="2939" y="7036"/>
                  <a:pt x="3004" y="6652"/>
                </a:cubicBezTo>
                <a:cubicBezTo>
                  <a:pt x="3110" y="6025"/>
                  <a:pt x="3140" y="5404"/>
                  <a:pt x="2992" y="4784"/>
                </a:cubicBezTo>
                <a:cubicBezTo>
                  <a:pt x="2980" y="4736"/>
                  <a:pt x="2956" y="4683"/>
                  <a:pt x="2980" y="4630"/>
                </a:cubicBezTo>
                <a:cubicBezTo>
                  <a:pt x="3021" y="4621"/>
                  <a:pt x="3063" y="4618"/>
                  <a:pt x="3104" y="4618"/>
                </a:cubicBezTo>
                <a:close/>
                <a:moveTo>
                  <a:pt x="2643" y="8140"/>
                </a:moveTo>
                <a:cubicBezTo>
                  <a:pt x="2707" y="8140"/>
                  <a:pt x="2792" y="8193"/>
                  <a:pt x="2927" y="8290"/>
                </a:cubicBezTo>
                <a:cubicBezTo>
                  <a:pt x="2950" y="8307"/>
                  <a:pt x="2968" y="8325"/>
                  <a:pt x="2992" y="8337"/>
                </a:cubicBezTo>
                <a:cubicBezTo>
                  <a:pt x="3063" y="8384"/>
                  <a:pt x="3057" y="8437"/>
                  <a:pt x="3004" y="8503"/>
                </a:cubicBezTo>
                <a:cubicBezTo>
                  <a:pt x="2939" y="8591"/>
                  <a:pt x="2856" y="8668"/>
                  <a:pt x="2773" y="8739"/>
                </a:cubicBezTo>
                <a:cubicBezTo>
                  <a:pt x="2608" y="8875"/>
                  <a:pt x="2436" y="8993"/>
                  <a:pt x="2241" y="9082"/>
                </a:cubicBezTo>
                <a:cubicBezTo>
                  <a:pt x="2205" y="9029"/>
                  <a:pt x="2235" y="8993"/>
                  <a:pt x="2247" y="8958"/>
                </a:cubicBezTo>
                <a:cubicBezTo>
                  <a:pt x="2312" y="8786"/>
                  <a:pt x="2377" y="8615"/>
                  <a:pt x="2436" y="8443"/>
                </a:cubicBezTo>
                <a:cubicBezTo>
                  <a:pt x="2510" y="8234"/>
                  <a:pt x="2558" y="8140"/>
                  <a:pt x="2643" y="8140"/>
                </a:cubicBezTo>
                <a:close/>
                <a:moveTo>
                  <a:pt x="3814" y="9129"/>
                </a:moveTo>
                <a:cubicBezTo>
                  <a:pt x="3825" y="9135"/>
                  <a:pt x="3843" y="9141"/>
                  <a:pt x="3843" y="9147"/>
                </a:cubicBezTo>
                <a:cubicBezTo>
                  <a:pt x="3849" y="9159"/>
                  <a:pt x="3837" y="9177"/>
                  <a:pt x="3831" y="9182"/>
                </a:cubicBezTo>
                <a:cubicBezTo>
                  <a:pt x="3828" y="9183"/>
                  <a:pt x="3825" y="9184"/>
                  <a:pt x="3822" y="9184"/>
                </a:cubicBezTo>
                <a:cubicBezTo>
                  <a:pt x="3808" y="9184"/>
                  <a:pt x="3796" y="9172"/>
                  <a:pt x="3796" y="9153"/>
                </a:cubicBezTo>
                <a:cubicBezTo>
                  <a:pt x="3796" y="9147"/>
                  <a:pt x="3808" y="9141"/>
                  <a:pt x="3814" y="9129"/>
                </a:cubicBezTo>
                <a:close/>
                <a:moveTo>
                  <a:pt x="1799" y="8028"/>
                </a:moveTo>
                <a:cubicBezTo>
                  <a:pt x="1828" y="8028"/>
                  <a:pt x="1857" y="8028"/>
                  <a:pt x="1886" y="8030"/>
                </a:cubicBezTo>
                <a:cubicBezTo>
                  <a:pt x="1975" y="8030"/>
                  <a:pt x="2058" y="8030"/>
                  <a:pt x="2146" y="8041"/>
                </a:cubicBezTo>
                <a:cubicBezTo>
                  <a:pt x="2271" y="8053"/>
                  <a:pt x="2288" y="8077"/>
                  <a:pt x="2241" y="8183"/>
                </a:cubicBezTo>
                <a:cubicBezTo>
                  <a:pt x="2105" y="8497"/>
                  <a:pt x="1999" y="8822"/>
                  <a:pt x="1910" y="9147"/>
                </a:cubicBezTo>
                <a:cubicBezTo>
                  <a:pt x="1892" y="9224"/>
                  <a:pt x="1851" y="9259"/>
                  <a:pt x="1786" y="9283"/>
                </a:cubicBezTo>
                <a:cubicBezTo>
                  <a:pt x="1437" y="9419"/>
                  <a:pt x="1070" y="9490"/>
                  <a:pt x="704" y="9555"/>
                </a:cubicBezTo>
                <a:cubicBezTo>
                  <a:pt x="675" y="9559"/>
                  <a:pt x="645" y="9562"/>
                  <a:pt x="616" y="9562"/>
                </a:cubicBezTo>
                <a:cubicBezTo>
                  <a:pt x="561" y="9562"/>
                  <a:pt x="505" y="9552"/>
                  <a:pt x="455" y="9525"/>
                </a:cubicBezTo>
                <a:cubicBezTo>
                  <a:pt x="231" y="9413"/>
                  <a:pt x="154" y="9135"/>
                  <a:pt x="308" y="8899"/>
                </a:cubicBezTo>
                <a:cubicBezTo>
                  <a:pt x="659" y="8349"/>
                  <a:pt x="1140" y="8028"/>
                  <a:pt x="1799" y="8028"/>
                </a:cubicBezTo>
                <a:close/>
                <a:moveTo>
                  <a:pt x="4009" y="9756"/>
                </a:moveTo>
                <a:cubicBezTo>
                  <a:pt x="4025" y="9799"/>
                  <a:pt x="4026" y="9846"/>
                  <a:pt x="3983" y="9846"/>
                </a:cubicBezTo>
                <a:cubicBezTo>
                  <a:pt x="3978" y="9846"/>
                  <a:pt x="3973" y="9846"/>
                  <a:pt x="3967" y="9845"/>
                </a:cubicBezTo>
                <a:cubicBezTo>
                  <a:pt x="3920" y="9839"/>
                  <a:pt x="3938" y="9791"/>
                  <a:pt x="3950" y="9756"/>
                </a:cubicBezTo>
                <a:close/>
                <a:moveTo>
                  <a:pt x="1637" y="9864"/>
                </a:moveTo>
                <a:cubicBezTo>
                  <a:pt x="1641" y="9864"/>
                  <a:pt x="1641" y="9867"/>
                  <a:pt x="1638" y="9874"/>
                </a:cubicBezTo>
                <a:cubicBezTo>
                  <a:pt x="1632" y="9874"/>
                  <a:pt x="1632" y="9874"/>
                  <a:pt x="1626" y="9868"/>
                </a:cubicBezTo>
                <a:cubicBezTo>
                  <a:pt x="1631" y="9866"/>
                  <a:pt x="1635" y="9864"/>
                  <a:pt x="1637" y="9864"/>
                </a:cubicBezTo>
                <a:close/>
                <a:moveTo>
                  <a:pt x="4063" y="9880"/>
                </a:moveTo>
                <a:cubicBezTo>
                  <a:pt x="4074" y="9880"/>
                  <a:pt x="4084" y="9886"/>
                  <a:pt x="4092" y="9898"/>
                </a:cubicBezTo>
                <a:cubicBezTo>
                  <a:pt x="4103" y="9927"/>
                  <a:pt x="4109" y="9963"/>
                  <a:pt x="4086" y="9987"/>
                </a:cubicBezTo>
                <a:cubicBezTo>
                  <a:pt x="4078" y="9994"/>
                  <a:pt x="4070" y="9998"/>
                  <a:pt x="4062" y="9998"/>
                </a:cubicBezTo>
                <a:cubicBezTo>
                  <a:pt x="4047" y="9998"/>
                  <a:pt x="4034" y="9985"/>
                  <a:pt x="4026" y="9969"/>
                </a:cubicBezTo>
                <a:cubicBezTo>
                  <a:pt x="4009" y="9939"/>
                  <a:pt x="4015" y="9910"/>
                  <a:pt x="4044" y="9886"/>
                </a:cubicBezTo>
                <a:cubicBezTo>
                  <a:pt x="4050" y="9882"/>
                  <a:pt x="4057" y="9880"/>
                  <a:pt x="4063" y="9880"/>
                </a:cubicBezTo>
                <a:close/>
                <a:moveTo>
                  <a:pt x="3991" y="10063"/>
                </a:moveTo>
                <a:cubicBezTo>
                  <a:pt x="3997" y="10063"/>
                  <a:pt x="4015" y="10069"/>
                  <a:pt x="4015" y="10075"/>
                </a:cubicBezTo>
                <a:cubicBezTo>
                  <a:pt x="4015" y="10093"/>
                  <a:pt x="4015" y="10111"/>
                  <a:pt x="4009" y="10122"/>
                </a:cubicBezTo>
                <a:cubicBezTo>
                  <a:pt x="4003" y="10134"/>
                  <a:pt x="3991" y="10140"/>
                  <a:pt x="3985" y="10146"/>
                </a:cubicBezTo>
                <a:cubicBezTo>
                  <a:pt x="3985" y="10134"/>
                  <a:pt x="3985" y="10122"/>
                  <a:pt x="3985" y="10117"/>
                </a:cubicBezTo>
                <a:cubicBezTo>
                  <a:pt x="3985" y="10099"/>
                  <a:pt x="3991" y="10081"/>
                  <a:pt x="3991" y="10063"/>
                </a:cubicBezTo>
                <a:close/>
                <a:moveTo>
                  <a:pt x="4044" y="10359"/>
                </a:moveTo>
                <a:cubicBezTo>
                  <a:pt x="4068" y="10359"/>
                  <a:pt x="4074" y="10377"/>
                  <a:pt x="4080" y="10394"/>
                </a:cubicBezTo>
                <a:cubicBezTo>
                  <a:pt x="4075" y="10413"/>
                  <a:pt x="4064" y="10420"/>
                  <a:pt x="4051" y="10420"/>
                </a:cubicBezTo>
                <a:cubicBezTo>
                  <a:pt x="4047" y="10420"/>
                  <a:pt x="4042" y="10419"/>
                  <a:pt x="4038" y="10418"/>
                </a:cubicBezTo>
                <a:cubicBezTo>
                  <a:pt x="4032" y="10418"/>
                  <a:pt x="4026" y="10400"/>
                  <a:pt x="4026" y="10389"/>
                </a:cubicBezTo>
                <a:cubicBezTo>
                  <a:pt x="4026" y="10377"/>
                  <a:pt x="4038" y="10365"/>
                  <a:pt x="4044" y="10359"/>
                </a:cubicBezTo>
                <a:close/>
                <a:moveTo>
                  <a:pt x="4011" y="10665"/>
                </a:moveTo>
                <a:cubicBezTo>
                  <a:pt x="4024" y="10665"/>
                  <a:pt x="4033" y="10676"/>
                  <a:pt x="4038" y="10696"/>
                </a:cubicBezTo>
                <a:cubicBezTo>
                  <a:pt x="4038" y="10714"/>
                  <a:pt x="4026" y="10726"/>
                  <a:pt x="4009" y="10726"/>
                </a:cubicBezTo>
                <a:cubicBezTo>
                  <a:pt x="3997" y="10726"/>
                  <a:pt x="3979" y="10714"/>
                  <a:pt x="3979" y="10708"/>
                </a:cubicBezTo>
                <a:cubicBezTo>
                  <a:pt x="3985" y="10696"/>
                  <a:pt x="3991" y="10672"/>
                  <a:pt x="4003" y="10666"/>
                </a:cubicBezTo>
                <a:cubicBezTo>
                  <a:pt x="4006" y="10665"/>
                  <a:pt x="4009" y="10665"/>
                  <a:pt x="4011" y="10665"/>
                </a:cubicBezTo>
                <a:close/>
                <a:moveTo>
                  <a:pt x="6046" y="11494"/>
                </a:moveTo>
                <a:cubicBezTo>
                  <a:pt x="6052" y="11494"/>
                  <a:pt x="6059" y="11496"/>
                  <a:pt x="6066" y="11500"/>
                </a:cubicBezTo>
                <a:cubicBezTo>
                  <a:pt x="6084" y="11512"/>
                  <a:pt x="6090" y="11536"/>
                  <a:pt x="6102" y="11559"/>
                </a:cubicBezTo>
                <a:cubicBezTo>
                  <a:pt x="6084" y="11559"/>
                  <a:pt x="6066" y="11559"/>
                  <a:pt x="6048" y="11565"/>
                </a:cubicBezTo>
                <a:cubicBezTo>
                  <a:pt x="6031" y="11565"/>
                  <a:pt x="6007" y="11559"/>
                  <a:pt x="6013" y="11536"/>
                </a:cubicBezTo>
                <a:cubicBezTo>
                  <a:pt x="6013" y="11513"/>
                  <a:pt x="6027" y="11494"/>
                  <a:pt x="6046" y="11494"/>
                </a:cubicBezTo>
                <a:close/>
                <a:moveTo>
                  <a:pt x="6108" y="11559"/>
                </a:moveTo>
                <a:lnTo>
                  <a:pt x="6108" y="11559"/>
                </a:lnTo>
                <a:cubicBezTo>
                  <a:pt x="6125" y="11565"/>
                  <a:pt x="6143" y="11565"/>
                  <a:pt x="6161" y="11565"/>
                </a:cubicBezTo>
                <a:cubicBezTo>
                  <a:pt x="6179" y="11565"/>
                  <a:pt x="6202" y="11565"/>
                  <a:pt x="6202" y="11595"/>
                </a:cubicBezTo>
                <a:cubicBezTo>
                  <a:pt x="6202" y="11606"/>
                  <a:pt x="6190" y="11618"/>
                  <a:pt x="6184" y="11624"/>
                </a:cubicBezTo>
                <a:cubicBezTo>
                  <a:pt x="6177" y="11628"/>
                  <a:pt x="6169" y="11630"/>
                  <a:pt x="6163" y="11630"/>
                </a:cubicBezTo>
                <a:cubicBezTo>
                  <a:pt x="6150" y="11630"/>
                  <a:pt x="6139" y="11622"/>
                  <a:pt x="6131" y="11606"/>
                </a:cubicBezTo>
                <a:cubicBezTo>
                  <a:pt x="6125" y="11595"/>
                  <a:pt x="6114" y="11577"/>
                  <a:pt x="6108" y="11559"/>
                </a:cubicBezTo>
                <a:close/>
                <a:moveTo>
                  <a:pt x="6415" y="11891"/>
                </a:moveTo>
                <a:cubicBezTo>
                  <a:pt x="6428" y="11891"/>
                  <a:pt x="6436" y="11901"/>
                  <a:pt x="6445" y="11914"/>
                </a:cubicBezTo>
                <a:cubicBezTo>
                  <a:pt x="6451" y="11932"/>
                  <a:pt x="6451" y="11938"/>
                  <a:pt x="6433" y="11943"/>
                </a:cubicBezTo>
                <a:cubicBezTo>
                  <a:pt x="6427" y="11948"/>
                  <a:pt x="6420" y="11950"/>
                  <a:pt x="6414" y="11950"/>
                </a:cubicBezTo>
                <a:cubicBezTo>
                  <a:pt x="6403" y="11950"/>
                  <a:pt x="6393" y="11943"/>
                  <a:pt x="6385" y="11932"/>
                </a:cubicBezTo>
                <a:cubicBezTo>
                  <a:pt x="6391" y="11920"/>
                  <a:pt x="6391" y="11902"/>
                  <a:pt x="6397" y="11896"/>
                </a:cubicBezTo>
                <a:cubicBezTo>
                  <a:pt x="6404" y="11893"/>
                  <a:pt x="6410" y="11891"/>
                  <a:pt x="6415" y="11891"/>
                </a:cubicBezTo>
                <a:close/>
                <a:moveTo>
                  <a:pt x="6504" y="12038"/>
                </a:moveTo>
                <a:cubicBezTo>
                  <a:pt x="6527" y="12050"/>
                  <a:pt x="6533" y="12062"/>
                  <a:pt x="6527" y="12085"/>
                </a:cubicBezTo>
                <a:cubicBezTo>
                  <a:pt x="6524" y="12097"/>
                  <a:pt x="6518" y="12101"/>
                  <a:pt x="6509" y="12101"/>
                </a:cubicBezTo>
                <a:cubicBezTo>
                  <a:pt x="6504" y="12101"/>
                  <a:pt x="6498" y="12099"/>
                  <a:pt x="6492" y="12097"/>
                </a:cubicBezTo>
                <a:cubicBezTo>
                  <a:pt x="6474" y="12085"/>
                  <a:pt x="6462" y="12074"/>
                  <a:pt x="6474" y="12050"/>
                </a:cubicBezTo>
                <a:cubicBezTo>
                  <a:pt x="6474" y="12044"/>
                  <a:pt x="6492" y="12044"/>
                  <a:pt x="6504" y="12038"/>
                </a:cubicBezTo>
                <a:close/>
                <a:moveTo>
                  <a:pt x="6563" y="12204"/>
                </a:moveTo>
                <a:cubicBezTo>
                  <a:pt x="6581" y="12204"/>
                  <a:pt x="6592" y="12215"/>
                  <a:pt x="6592" y="12239"/>
                </a:cubicBezTo>
                <a:cubicBezTo>
                  <a:pt x="6587" y="12245"/>
                  <a:pt x="6575" y="12257"/>
                  <a:pt x="6569" y="12257"/>
                </a:cubicBezTo>
                <a:cubicBezTo>
                  <a:pt x="6566" y="12258"/>
                  <a:pt x="6563" y="12258"/>
                  <a:pt x="6560" y="12258"/>
                </a:cubicBezTo>
                <a:cubicBezTo>
                  <a:pt x="6542" y="12258"/>
                  <a:pt x="6534" y="12243"/>
                  <a:pt x="6539" y="12227"/>
                </a:cubicBezTo>
                <a:cubicBezTo>
                  <a:pt x="6539" y="12215"/>
                  <a:pt x="6551" y="12204"/>
                  <a:pt x="6563" y="12204"/>
                </a:cubicBezTo>
                <a:close/>
                <a:moveTo>
                  <a:pt x="6646" y="12635"/>
                </a:moveTo>
                <a:cubicBezTo>
                  <a:pt x="6652" y="12635"/>
                  <a:pt x="6669" y="12641"/>
                  <a:pt x="6675" y="12647"/>
                </a:cubicBezTo>
                <a:cubicBezTo>
                  <a:pt x="6687" y="12665"/>
                  <a:pt x="6681" y="12683"/>
                  <a:pt x="6657" y="12688"/>
                </a:cubicBezTo>
                <a:cubicBezTo>
                  <a:pt x="6646" y="12688"/>
                  <a:pt x="6640" y="12677"/>
                  <a:pt x="6628" y="12671"/>
                </a:cubicBezTo>
                <a:cubicBezTo>
                  <a:pt x="6634" y="12659"/>
                  <a:pt x="6634" y="12641"/>
                  <a:pt x="6646" y="12635"/>
                </a:cubicBezTo>
                <a:close/>
                <a:moveTo>
                  <a:pt x="3435" y="12712"/>
                </a:moveTo>
                <a:cubicBezTo>
                  <a:pt x="3447" y="12712"/>
                  <a:pt x="3459" y="12718"/>
                  <a:pt x="3465" y="12730"/>
                </a:cubicBezTo>
                <a:cubicBezTo>
                  <a:pt x="3471" y="12753"/>
                  <a:pt x="3465" y="12777"/>
                  <a:pt x="3441" y="12795"/>
                </a:cubicBezTo>
                <a:cubicBezTo>
                  <a:pt x="3429" y="12807"/>
                  <a:pt x="3412" y="12813"/>
                  <a:pt x="3394" y="12819"/>
                </a:cubicBezTo>
                <a:cubicBezTo>
                  <a:pt x="3394" y="12801"/>
                  <a:pt x="3394" y="12783"/>
                  <a:pt x="3394" y="12765"/>
                </a:cubicBezTo>
                <a:cubicBezTo>
                  <a:pt x="3400" y="12742"/>
                  <a:pt x="3400" y="12712"/>
                  <a:pt x="3435" y="12712"/>
                </a:cubicBezTo>
                <a:close/>
                <a:moveTo>
                  <a:pt x="3267" y="13071"/>
                </a:moveTo>
                <a:cubicBezTo>
                  <a:pt x="3282" y="13071"/>
                  <a:pt x="3294" y="13082"/>
                  <a:pt x="3299" y="13096"/>
                </a:cubicBezTo>
                <a:cubicBezTo>
                  <a:pt x="3305" y="13138"/>
                  <a:pt x="3282" y="13156"/>
                  <a:pt x="3258" y="13167"/>
                </a:cubicBezTo>
                <a:cubicBezTo>
                  <a:pt x="3253" y="13168"/>
                  <a:pt x="3248" y="13169"/>
                  <a:pt x="3244" y="13169"/>
                </a:cubicBezTo>
                <a:cubicBezTo>
                  <a:pt x="3223" y="13169"/>
                  <a:pt x="3210" y="13157"/>
                  <a:pt x="3205" y="13138"/>
                </a:cubicBezTo>
                <a:cubicBezTo>
                  <a:pt x="3193" y="13096"/>
                  <a:pt x="3228" y="13085"/>
                  <a:pt x="3258" y="13073"/>
                </a:cubicBezTo>
                <a:cubicBezTo>
                  <a:pt x="3261" y="13072"/>
                  <a:pt x="3264" y="13071"/>
                  <a:pt x="3267" y="13071"/>
                </a:cubicBezTo>
                <a:close/>
                <a:moveTo>
                  <a:pt x="3143" y="13261"/>
                </a:moveTo>
                <a:cubicBezTo>
                  <a:pt x="3146" y="13261"/>
                  <a:pt x="3148" y="13261"/>
                  <a:pt x="3151" y="13262"/>
                </a:cubicBezTo>
                <a:cubicBezTo>
                  <a:pt x="3175" y="13262"/>
                  <a:pt x="3187" y="13274"/>
                  <a:pt x="3187" y="13297"/>
                </a:cubicBezTo>
                <a:cubicBezTo>
                  <a:pt x="3187" y="13321"/>
                  <a:pt x="3187" y="13345"/>
                  <a:pt x="3151" y="13345"/>
                </a:cubicBezTo>
                <a:cubicBezTo>
                  <a:pt x="3134" y="13345"/>
                  <a:pt x="3122" y="13327"/>
                  <a:pt x="3122" y="13309"/>
                </a:cubicBezTo>
                <a:cubicBezTo>
                  <a:pt x="3122" y="13288"/>
                  <a:pt x="3117" y="13261"/>
                  <a:pt x="3143" y="13261"/>
                </a:cubicBezTo>
                <a:close/>
                <a:moveTo>
                  <a:pt x="3246" y="8591"/>
                </a:moveTo>
                <a:cubicBezTo>
                  <a:pt x="3358" y="8727"/>
                  <a:pt x="3465" y="8851"/>
                  <a:pt x="3542" y="9005"/>
                </a:cubicBezTo>
                <a:cubicBezTo>
                  <a:pt x="3737" y="9407"/>
                  <a:pt x="3808" y="9839"/>
                  <a:pt x="3796" y="10276"/>
                </a:cubicBezTo>
                <a:cubicBezTo>
                  <a:pt x="3790" y="10436"/>
                  <a:pt x="3796" y="10601"/>
                  <a:pt x="3772" y="10761"/>
                </a:cubicBezTo>
                <a:cubicBezTo>
                  <a:pt x="3719" y="11145"/>
                  <a:pt x="3589" y="11512"/>
                  <a:pt x="3483" y="11878"/>
                </a:cubicBezTo>
                <a:cubicBezTo>
                  <a:pt x="3282" y="12576"/>
                  <a:pt x="3010" y="13250"/>
                  <a:pt x="2749" y="13924"/>
                </a:cubicBezTo>
                <a:cubicBezTo>
                  <a:pt x="2678" y="14113"/>
                  <a:pt x="2619" y="14308"/>
                  <a:pt x="2519" y="14492"/>
                </a:cubicBezTo>
                <a:cubicBezTo>
                  <a:pt x="2495" y="14480"/>
                  <a:pt x="2472" y="14468"/>
                  <a:pt x="2454" y="14450"/>
                </a:cubicBezTo>
                <a:cubicBezTo>
                  <a:pt x="2010" y="14060"/>
                  <a:pt x="1673" y="13611"/>
                  <a:pt x="1549" y="13025"/>
                </a:cubicBezTo>
                <a:cubicBezTo>
                  <a:pt x="1437" y="12523"/>
                  <a:pt x="1390" y="12020"/>
                  <a:pt x="1413" y="11512"/>
                </a:cubicBezTo>
                <a:cubicBezTo>
                  <a:pt x="1425" y="11163"/>
                  <a:pt x="1520" y="10826"/>
                  <a:pt x="1632" y="10501"/>
                </a:cubicBezTo>
                <a:cubicBezTo>
                  <a:pt x="1691" y="10223"/>
                  <a:pt x="1827" y="9981"/>
                  <a:pt x="1939" y="9732"/>
                </a:cubicBezTo>
                <a:cubicBezTo>
                  <a:pt x="1957" y="9703"/>
                  <a:pt x="1981" y="9673"/>
                  <a:pt x="2004" y="9655"/>
                </a:cubicBezTo>
                <a:cubicBezTo>
                  <a:pt x="2205" y="9514"/>
                  <a:pt x="2406" y="9378"/>
                  <a:pt x="2608" y="9236"/>
                </a:cubicBezTo>
                <a:cubicBezTo>
                  <a:pt x="2619" y="9171"/>
                  <a:pt x="2690" y="9165"/>
                  <a:pt x="2726" y="9123"/>
                </a:cubicBezTo>
                <a:cubicBezTo>
                  <a:pt x="2809" y="9023"/>
                  <a:pt x="2891" y="8928"/>
                  <a:pt x="3004" y="8863"/>
                </a:cubicBezTo>
                <a:cubicBezTo>
                  <a:pt x="3116" y="8804"/>
                  <a:pt x="3128" y="8650"/>
                  <a:pt x="3246" y="8591"/>
                </a:cubicBezTo>
                <a:close/>
                <a:moveTo>
                  <a:pt x="4411" y="17259"/>
                </a:moveTo>
                <a:cubicBezTo>
                  <a:pt x="4434" y="17271"/>
                  <a:pt x="4446" y="17288"/>
                  <a:pt x="4434" y="17306"/>
                </a:cubicBezTo>
                <a:cubicBezTo>
                  <a:pt x="4418" y="17333"/>
                  <a:pt x="4392" y="17360"/>
                  <a:pt x="4356" y="17360"/>
                </a:cubicBezTo>
                <a:cubicBezTo>
                  <a:pt x="4353" y="17360"/>
                  <a:pt x="4349" y="17360"/>
                  <a:pt x="4346" y="17359"/>
                </a:cubicBezTo>
                <a:cubicBezTo>
                  <a:pt x="4322" y="17359"/>
                  <a:pt x="4310" y="17336"/>
                  <a:pt x="4322" y="17318"/>
                </a:cubicBezTo>
                <a:cubicBezTo>
                  <a:pt x="4346" y="17288"/>
                  <a:pt x="4369" y="17259"/>
                  <a:pt x="4411" y="17259"/>
                </a:cubicBezTo>
                <a:close/>
                <a:moveTo>
                  <a:pt x="4232" y="17409"/>
                </a:moveTo>
                <a:cubicBezTo>
                  <a:pt x="4238" y="17409"/>
                  <a:pt x="4245" y="17412"/>
                  <a:pt x="4251" y="17418"/>
                </a:cubicBezTo>
                <a:cubicBezTo>
                  <a:pt x="4263" y="17436"/>
                  <a:pt x="4245" y="17454"/>
                  <a:pt x="4233" y="17466"/>
                </a:cubicBezTo>
                <a:cubicBezTo>
                  <a:pt x="4222" y="17477"/>
                  <a:pt x="4208" y="17489"/>
                  <a:pt x="4194" y="17489"/>
                </a:cubicBezTo>
                <a:cubicBezTo>
                  <a:pt x="4187" y="17489"/>
                  <a:pt x="4180" y="17486"/>
                  <a:pt x="4174" y="17477"/>
                </a:cubicBezTo>
                <a:cubicBezTo>
                  <a:pt x="4151" y="17454"/>
                  <a:pt x="4186" y="17436"/>
                  <a:pt x="4204" y="17424"/>
                </a:cubicBezTo>
                <a:cubicBezTo>
                  <a:pt x="4211" y="17417"/>
                  <a:pt x="4221" y="17409"/>
                  <a:pt x="4232" y="17409"/>
                </a:cubicBezTo>
                <a:close/>
                <a:moveTo>
                  <a:pt x="4927" y="17124"/>
                </a:moveTo>
                <a:cubicBezTo>
                  <a:pt x="4999" y="17124"/>
                  <a:pt x="5066" y="17146"/>
                  <a:pt x="5108" y="17194"/>
                </a:cubicBezTo>
                <a:cubicBezTo>
                  <a:pt x="5215" y="17312"/>
                  <a:pt x="5315" y="17448"/>
                  <a:pt x="5345" y="17613"/>
                </a:cubicBezTo>
                <a:cubicBezTo>
                  <a:pt x="5422" y="17998"/>
                  <a:pt x="5440" y="18376"/>
                  <a:pt x="5268" y="18749"/>
                </a:cubicBezTo>
                <a:cubicBezTo>
                  <a:pt x="5274" y="18790"/>
                  <a:pt x="5274" y="18831"/>
                  <a:pt x="5239" y="18867"/>
                </a:cubicBezTo>
                <a:cubicBezTo>
                  <a:pt x="5239" y="18896"/>
                  <a:pt x="5233" y="18926"/>
                  <a:pt x="5203" y="18944"/>
                </a:cubicBezTo>
                <a:cubicBezTo>
                  <a:pt x="5203" y="18979"/>
                  <a:pt x="5203" y="19015"/>
                  <a:pt x="5191" y="19038"/>
                </a:cubicBezTo>
                <a:cubicBezTo>
                  <a:pt x="5061" y="19340"/>
                  <a:pt x="4878" y="19600"/>
                  <a:pt x="4641" y="19819"/>
                </a:cubicBezTo>
                <a:cubicBezTo>
                  <a:pt x="4570" y="19878"/>
                  <a:pt x="4499" y="19931"/>
                  <a:pt x="4381" y="19955"/>
                </a:cubicBezTo>
                <a:cubicBezTo>
                  <a:pt x="4275" y="19635"/>
                  <a:pt x="4245" y="19310"/>
                  <a:pt x="4245" y="18979"/>
                </a:cubicBezTo>
                <a:cubicBezTo>
                  <a:pt x="4216" y="18890"/>
                  <a:pt x="4251" y="18808"/>
                  <a:pt x="4251" y="18725"/>
                </a:cubicBezTo>
                <a:cubicBezTo>
                  <a:pt x="4257" y="18293"/>
                  <a:pt x="4346" y="17885"/>
                  <a:pt x="4494" y="17483"/>
                </a:cubicBezTo>
                <a:cubicBezTo>
                  <a:pt x="4529" y="17389"/>
                  <a:pt x="4576" y="17306"/>
                  <a:pt x="4647" y="17235"/>
                </a:cubicBezTo>
                <a:cubicBezTo>
                  <a:pt x="4722" y="17164"/>
                  <a:pt x="4830" y="17124"/>
                  <a:pt x="4927" y="17124"/>
                </a:cubicBezTo>
                <a:close/>
                <a:moveTo>
                  <a:pt x="3695" y="22130"/>
                </a:moveTo>
                <a:cubicBezTo>
                  <a:pt x="3719" y="22130"/>
                  <a:pt x="3725" y="22148"/>
                  <a:pt x="3731" y="22166"/>
                </a:cubicBezTo>
                <a:cubicBezTo>
                  <a:pt x="3737" y="22178"/>
                  <a:pt x="3743" y="22190"/>
                  <a:pt x="3743" y="22201"/>
                </a:cubicBezTo>
                <a:cubicBezTo>
                  <a:pt x="3731" y="22195"/>
                  <a:pt x="3719" y="22195"/>
                  <a:pt x="3707" y="22195"/>
                </a:cubicBezTo>
                <a:cubicBezTo>
                  <a:pt x="3689" y="22190"/>
                  <a:pt x="3672" y="22184"/>
                  <a:pt x="3672" y="22160"/>
                </a:cubicBezTo>
                <a:cubicBezTo>
                  <a:pt x="3678" y="22148"/>
                  <a:pt x="3684" y="22136"/>
                  <a:pt x="3695" y="22130"/>
                </a:cubicBezTo>
                <a:close/>
                <a:moveTo>
                  <a:pt x="3875" y="22578"/>
                </a:moveTo>
                <a:cubicBezTo>
                  <a:pt x="3880" y="22578"/>
                  <a:pt x="3885" y="22580"/>
                  <a:pt x="3890" y="22586"/>
                </a:cubicBezTo>
                <a:cubicBezTo>
                  <a:pt x="3908" y="22603"/>
                  <a:pt x="3896" y="22627"/>
                  <a:pt x="3873" y="22639"/>
                </a:cubicBezTo>
                <a:cubicBezTo>
                  <a:pt x="3861" y="22668"/>
                  <a:pt x="3837" y="22686"/>
                  <a:pt x="3808" y="22704"/>
                </a:cubicBezTo>
                <a:cubicBezTo>
                  <a:pt x="3796" y="22710"/>
                  <a:pt x="3784" y="22722"/>
                  <a:pt x="3766" y="22734"/>
                </a:cubicBezTo>
                <a:cubicBezTo>
                  <a:pt x="3757" y="22740"/>
                  <a:pt x="3747" y="22745"/>
                  <a:pt x="3738" y="22745"/>
                </a:cubicBezTo>
                <a:cubicBezTo>
                  <a:pt x="3731" y="22745"/>
                  <a:pt x="3724" y="22742"/>
                  <a:pt x="3719" y="22734"/>
                </a:cubicBezTo>
                <a:cubicBezTo>
                  <a:pt x="3713" y="22734"/>
                  <a:pt x="3731" y="22716"/>
                  <a:pt x="3743" y="22710"/>
                </a:cubicBezTo>
                <a:cubicBezTo>
                  <a:pt x="3749" y="22686"/>
                  <a:pt x="3760" y="22674"/>
                  <a:pt x="3778" y="22668"/>
                </a:cubicBezTo>
                <a:cubicBezTo>
                  <a:pt x="3790" y="22639"/>
                  <a:pt x="3814" y="22621"/>
                  <a:pt x="3837" y="22609"/>
                </a:cubicBezTo>
                <a:cubicBezTo>
                  <a:pt x="3851" y="22600"/>
                  <a:pt x="3861" y="22578"/>
                  <a:pt x="3875" y="22578"/>
                </a:cubicBezTo>
                <a:close/>
                <a:moveTo>
                  <a:pt x="7986" y="0"/>
                </a:moveTo>
                <a:cubicBezTo>
                  <a:pt x="7853" y="0"/>
                  <a:pt x="7726" y="43"/>
                  <a:pt x="7603" y="107"/>
                </a:cubicBezTo>
                <a:cubicBezTo>
                  <a:pt x="7568" y="142"/>
                  <a:pt x="7532" y="166"/>
                  <a:pt x="7485" y="184"/>
                </a:cubicBezTo>
                <a:cubicBezTo>
                  <a:pt x="7420" y="237"/>
                  <a:pt x="7355" y="284"/>
                  <a:pt x="7296" y="332"/>
                </a:cubicBezTo>
                <a:cubicBezTo>
                  <a:pt x="7225" y="397"/>
                  <a:pt x="7160" y="468"/>
                  <a:pt x="7095" y="533"/>
                </a:cubicBezTo>
                <a:cubicBezTo>
                  <a:pt x="7089" y="580"/>
                  <a:pt x="7065" y="621"/>
                  <a:pt x="7024" y="651"/>
                </a:cubicBezTo>
                <a:cubicBezTo>
                  <a:pt x="6853" y="870"/>
                  <a:pt x="6746" y="1130"/>
                  <a:pt x="6640" y="1390"/>
                </a:cubicBezTo>
                <a:cubicBezTo>
                  <a:pt x="6587" y="1532"/>
                  <a:pt x="6557" y="1691"/>
                  <a:pt x="6533" y="1839"/>
                </a:cubicBezTo>
                <a:cubicBezTo>
                  <a:pt x="6504" y="2005"/>
                  <a:pt x="6498" y="2164"/>
                  <a:pt x="6480" y="2330"/>
                </a:cubicBezTo>
                <a:cubicBezTo>
                  <a:pt x="6521" y="2448"/>
                  <a:pt x="6480" y="2531"/>
                  <a:pt x="6368" y="2602"/>
                </a:cubicBezTo>
                <a:cubicBezTo>
                  <a:pt x="5877" y="2939"/>
                  <a:pt x="5345" y="3199"/>
                  <a:pt x="4807" y="3442"/>
                </a:cubicBezTo>
                <a:cubicBezTo>
                  <a:pt x="4712" y="3486"/>
                  <a:pt x="4616" y="3537"/>
                  <a:pt x="4511" y="3537"/>
                </a:cubicBezTo>
                <a:cubicBezTo>
                  <a:pt x="4505" y="3537"/>
                  <a:pt x="4499" y="3536"/>
                  <a:pt x="4494" y="3536"/>
                </a:cubicBezTo>
                <a:cubicBezTo>
                  <a:pt x="4383" y="3553"/>
                  <a:pt x="4278" y="3590"/>
                  <a:pt x="4163" y="3590"/>
                </a:cubicBezTo>
                <a:cubicBezTo>
                  <a:pt x="4155" y="3590"/>
                  <a:pt x="4147" y="3590"/>
                  <a:pt x="4139" y="3589"/>
                </a:cubicBezTo>
                <a:cubicBezTo>
                  <a:pt x="4086" y="3616"/>
                  <a:pt x="4026" y="3629"/>
                  <a:pt x="3964" y="3629"/>
                </a:cubicBezTo>
                <a:cubicBezTo>
                  <a:pt x="3944" y="3629"/>
                  <a:pt x="3923" y="3628"/>
                  <a:pt x="3902" y="3625"/>
                </a:cubicBezTo>
                <a:lnTo>
                  <a:pt x="3825" y="3625"/>
                </a:lnTo>
                <a:cubicBezTo>
                  <a:pt x="3799" y="3638"/>
                  <a:pt x="3772" y="3645"/>
                  <a:pt x="3743" y="3645"/>
                </a:cubicBezTo>
                <a:cubicBezTo>
                  <a:pt x="3733" y="3645"/>
                  <a:pt x="3723" y="3644"/>
                  <a:pt x="3713" y="3643"/>
                </a:cubicBezTo>
                <a:cubicBezTo>
                  <a:pt x="3698" y="3648"/>
                  <a:pt x="3683" y="3651"/>
                  <a:pt x="3670" y="3651"/>
                </a:cubicBezTo>
                <a:cubicBezTo>
                  <a:pt x="3626" y="3651"/>
                  <a:pt x="3592" y="3624"/>
                  <a:pt x="3565" y="3583"/>
                </a:cubicBezTo>
                <a:cubicBezTo>
                  <a:pt x="3370" y="3323"/>
                  <a:pt x="3181" y="3069"/>
                  <a:pt x="2992" y="2809"/>
                </a:cubicBezTo>
                <a:cubicBezTo>
                  <a:pt x="2962" y="2785"/>
                  <a:pt x="2933" y="2768"/>
                  <a:pt x="2921" y="2732"/>
                </a:cubicBezTo>
                <a:cubicBezTo>
                  <a:pt x="2814" y="2649"/>
                  <a:pt x="2726" y="2555"/>
                  <a:pt x="2643" y="2448"/>
                </a:cubicBezTo>
                <a:cubicBezTo>
                  <a:pt x="2631" y="2436"/>
                  <a:pt x="2619" y="2425"/>
                  <a:pt x="2608" y="2413"/>
                </a:cubicBezTo>
                <a:cubicBezTo>
                  <a:pt x="2572" y="2395"/>
                  <a:pt x="2548" y="2371"/>
                  <a:pt x="2531" y="2336"/>
                </a:cubicBezTo>
                <a:cubicBezTo>
                  <a:pt x="2359" y="2271"/>
                  <a:pt x="2211" y="2164"/>
                  <a:pt x="2046" y="2088"/>
                </a:cubicBezTo>
                <a:cubicBezTo>
                  <a:pt x="1832" y="1993"/>
                  <a:pt x="1622" y="1944"/>
                  <a:pt x="1411" y="1944"/>
                </a:cubicBezTo>
                <a:cubicBezTo>
                  <a:pt x="1214" y="1944"/>
                  <a:pt x="1016" y="1987"/>
                  <a:pt x="816" y="2076"/>
                </a:cubicBezTo>
                <a:cubicBezTo>
                  <a:pt x="792" y="2082"/>
                  <a:pt x="769" y="2094"/>
                  <a:pt x="745" y="2105"/>
                </a:cubicBezTo>
                <a:cubicBezTo>
                  <a:pt x="603" y="2206"/>
                  <a:pt x="473" y="2312"/>
                  <a:pt x="367" y="2448"/>
                </a:cubicBezTo>
                <a:cubicBezTo>
                  <a:pt x="272" y="2732"/>
                  <a:pt x="243" y="3010"/>
                  <a:pt x="402" y="3282"/>
                </a:cubicBezTo>
                <a:cubicBezTo>
                  <a:pt x="455" y="3377"/>
                  <a:pt x="497" y="3483"/>
                  <a:pt x="544" y="3583"/>
                </a:cubicBezTo>
                <a:cubicBezTo>
                  <a:pt x="597" y="3648"/>
                  <a:pt x="645" y="3714"/>
                  <a:pt x="698" y="3779"/>
                </a:cubicBezTo>
                <a:cubicBezTo>
                  <a:pt x="727" y="3790"/>
                  <a:pt x="751" y="3814"/>
                  <a:pt x="769" y="3849"/>
                </a:cubicBezTo>
                <a:cubicBezTo>
                  <a:pt x="887" y="3920"/>
                  <a:pt x="999" y="3997"/>
                  <a:pt x="1118" y="4062"/>
                </a:cubicBezTo>
                <a:cubicBezTo>
                  <a:pt x="1466" y="4252"/>
                  <a:pt x="1821" y="4447"/>
                  <a:pt x="2229" y="4506"/>
                </a:cubicBezTo>
                <a:cubicBezTo>
                  <a:pt x="2590" y="4565"/>
                  <a:pt x="2590" y="4577"/>
                  <a:pt x="2678" y="4943"/>
                </a:cubicBezTo>
                <a:cubicBezTo>
                  <a:pt x="2684" y="4961"/>
                  <a:pt x="2678" y="4985"/>
                  <a:pt x="2684" y="5002"/>
                </a:cubicBezTo>
                <a:cubicBezTo>
                  <a:pt x="2749" y="5203"/>
                  <a:pt x="2791" y="5410"/>
                  <a:pt x="2767" y="5629"/>
                </a:cubicBezTo>
                <a:cubicBezTo>
                  <a:pt x="2797" y="5670"/>
                  <a:pt x="2797" y="5706"/>
                  <a:pt x="2767" y="5747"/>
                </a:cubicBezTo>
                <a:cubicBezTo>
                  <a:pt x="2773" y="5812"/>
                  <a:pt x="2773" y="5877"/>
                  <a:pt x="2749" y="5942"/>
                </a:cubicBezTo>
                <a:cubicBezTo>
                  <a:pt x="2761" y="5972"/>
                  <a:pt x="2755" y="6002"/>
                  <a:pt x="2738" y="6025"/>
                </a:cubicBezTo>
                <a:cubicBezTo>
                  <a:pt x="2726" y="6090"/>
                  <a:pt x="2720" y="6155"/>
                  <a:pt x="2714" y="6220"/>
                </a:cubicBezTo>
                <a:cubicBezTo>
                  <a:pt x="2720" y="6274"/>
                  <a:pt x="2732" y="6327"/>
                  <a:pt x="2690" y="6380"/>
                </a:cubicBezTo>
                <a:cubicBezTo>
                  <a:pt x="2684" y="6415"/>
                  <a:pt x="2678" y="6457"/>
                  <a:pt x="2673" y="6492"/>
                </a:cubicBezTo>
                <a:cubicBezTo>
                  <a:pt x="2684" y="6616"/>
                  <a:pt x="2649" y="6735"/>
                  <a:pt x="2613" y="6847"/>
                </a:cubicBezTo>
                <a:cubicBezTo>
                  <a:pt x="2608" y="7095"/>
                  <a:pt x="2507" y="7320"/>
                  <a:pt x="2448" y="7551"/>
                </a:cubicBezTo>
                <a:cubicBezTo>
                  <a:pt x="2448" y="7568"/>
                  <a:pt x="2448" y="7580"/>
                  <a:pt x="2442" y="7592"/>
                </a:cubicBezTo>
                <a:cubicBezTo>
                  <a:pt x="2373" y="7849"/>
                  <a:pt x="2361" y="7891"/>
                  <a:pt x="2173" y="7891"/>
                </a:cubicBezTo>
                <a:cubicBezTo>
                  <a:pt x="2136" y="7891"/>
                  <a:pt x="2092" y="7890"/>
                  <a:pt x="2040" y="7888"/>
                </a:cubicBezTo>
                <a:cubicBezTo>
                  <a:pt x="1985" y="7884"/>
                  <a:pt x="1930" y="7883"/>
                  <a:pt x="1875" y="7883"/>
                </a:cubicBezTo>
                <a:cubicBezTo>
                  <a:pt x="1428" y="7883"/>
                  <a:pt x="1010" y="7996"/>
                  <a:pt x="656" y="8301"/>
                </a:cubicBezTo>
                <a:cubicBezTo>
                  <a:pt x="633" y="8319"/>
                  <a:pt x="597" y="8331"/>
                  <a:pt x="574" y="8349"/>
                </a:cubicBezTo>
                <a:cubicBezTo>
                  <a:pt x="485" y="8449"/>
                  <a:pt x="402" y="8550"/>
                  <a:pt x="319" y="8650"/>
                </a:cubicBezTo>
                <a:cubicBezTo>
                  <a:pt x="302" y="8698"/>
                  <a:pt x="266" y="8733"/>
                  <a:pt x="231" y="8763"/>
                </a:cubicBezTo>
                <a:cubicBezTo>
                  <a:pt x="213" y="8792"/>
                  <a:pt x="195" y="8822"/>
                  <a:pt x="172" y="8851"/>
                </a:cubicBezTo>
                <a:cubicBezTo>
                  <a:pt x="160" y="8910"/>
                  <a:pt x="136" y="8964"/>
                  <a:pt x="95" y="9005"/>
                </a:cubicBezTo>
                <a:cubicBezTo>
                  <a:pt x="0" y="9206"/>
                  <a:pt x="59" y="9401"/>
                  <a:pt x="101" y="9596"/>
                </a:cubicBezTo>
                <a:cubicBezTo>
                  <a:pt x="172" y="9738"/>
                  <a:pt x="278" y="9856"/>
                  <a:pt x="408" y="9951"/>
                </a:cubicBezTo>
                <a:cubicBezTo>
                  <a:pt x="532" y="9957"/>
                  <a:pt x="639" y="10040"/>
                  <a:pt x="763" y="10052"/>
                </a:cubicBezTo>
                <a:cubicBezTo>
                  <a:pt x="783" y="10052"/>
                  <a:pt x="802" y="10053"/>
                  <a:pt x="822" y="10053"/>
                </a:cubicBezTo>
                <a:cubicBezTo>
                  <a:pt x="962" y="10053"/>
                  <a:pt x="1102" y="10034"/>
                  <a:pt x="1242" y="9992"/>
                </a:cubicBezTo>
                <a:cubicBezTo>
                  <a:pt x="1307" y="9971"/>
                  <a:pt x="1373" y="9939"/>
                  <a:pt x="1448" y="9939"/>
                </a:cubicBezTo>
                <a:cubicBezTo>
                  <a:pt x="1454" y="9939"/>
                  <a:pt x="1460" y="9939"/>
                  <a:pt x="1466" y="9939"/>
                </a:cubicBezTo>
                <a:cubicBezTo>
                  <a:pt x="1520" y="9916"/>
                  <a:pt x="1561" y="9874"/>
                  <a:pt x="1626" y="9874"/>
                </a:cubicBezTo>
                <a:cubicBezTo>
                  <a:pt x="1602" y="10075"/>
                  <a:pt x="1555" y="10270"/>
                  <a:pt x="1472" y="10459"/>
                </a:cubicBezTo>
                <a:cubicBezTo>
                  <a:pt x="1425" y="10643"/>
                  <a:pt x="1384" y="10826"/>
                  <a:pt x="1342" y="11009"/>
                </a:cubicBezTo>
                <a:cubicBezTo>
                  <a:pt x="1348" y="11039"/>
                  <a:pt x="1348" y="11068"/>
                  <a:pt x="1325" y="11092"/>
                </a:cubicBezTo>
                <a:cubicBezTo>
                  <a:pt x="1313" y="11133"/>
                  <a:pt x="1307" y="11169"/>
                  <a:pt x="1295" y="11204"/>
                </a:cubicBezTo>
                <a:cubicBezTo>
                  <a:pt x="1277" y="11536"/>
                  <a:pt x="1289" y="11867"/>
                  <a:pt x="1301" y="12204"/>
                </a:cubicBezTo>
                <a:cubicBezTo>
                  <a:pt x="1325" y="12748"/>
                  <a:pt x="1449" y="13256"/>
                  <a:pt x="1679" y="13747"/>
                </a:cubicBezTo>
                <a:cubicBezTo>
                  <a:pt x="1762" y="13883"/>
                  <a:pt x="1880" y="14001"/>
                  <a:pt x="1939" y="14155"/>
                </a:cubicBezTo>
                <a:cubicBezTo>
                  <a:pt x="2010" y="14226"/>
                  <a:pt x="2075" y="14303"/>
                  <a:pt x="2140" y="14379"/>
                </a:cubicBezTo>
                <a:cubicBezTo>
                  <a:pt x="2200" y="14403"/>
                  <a:pt x="2235" y="14450"/>
                  <a:pt x="2265" y="14504"/>
                </a:cubicBezTo>
                <a:cubicBezTo>
                  <a:pt x="2300" y="14527"/>
                  <a:pt x="2336" y="14557"/>
                  <a:pt x="2371" y="14580"/>
                </a:cubicBezTo>
                <a:cubicBezTo>
                  <a:pt x="2472" y="14645"/>
                  <a:pt x="2483" y="14722"/>
                  <a:pt x="2406" y="14817"/>
                </a:cubicBezTo>
                <a:cubicBezTo>
                  <a:pt x="2412" y="14864"/>
                  <a:pt x="2401" y="14906"/>
                  <a:pt x="2371" y="14935"/>
                </a:cubicBezTo>
                <a:cubicBezTo>
                  <a:pt x="2365" y="15036"/>
                  <a:pt x="2336" y="15124"/>
                  <a:pt x="2294" y="15213"/>
                </a:cubicBezTo>
                <a:cubicBezTo>
                  <a:pt x="2288" y="15237"/>
                  <a:pt x="2282" y="15260"/>
                  <a:pt x="2282" y="15290"/>
                </a:cubicBezTo>
                <a:cubicBezTo>
                  <a:pt x="2288" y="15319"/>
                  <a:pt x="2276" y="15343"/>
                  <a:pt x="2253" y="15367"/>
                </a:cubicBezTo>
                <a:cubicBezTo>
                  <a:pt x="2235" y="15450"/>
                  <a:pt x="2217" y="15532"/>
                  <a:pt x="2200" y="15615"/>
                </a:cubicBezTo>
                <a:cubicBezTo>
                  <a:pt x="2152" y="15822"/>
                  <a:pt x="2111" y="16035"/>
                  <a:pt x="2058" y="16242"/>
                </a:cubicBezTo>
                <a:cubicBezTo>
                  <a:pt x="1957" y="16597"/>
                  <a:pt x="1916" y="16957"/>
                  <a:pt x="1904" y="17324"/>
                </a:cubicBezTo>
                <a:cubicBezTo>
                  <a:pt x="1898" y="17631"/>
                  <a:pt x="1928" y="17933"/>
                  <a:pt x="1969" y="18234"/>
                </a:cubicBezTo>
                <a:cubicBezTo>
                  <a:pt x="2016" y="18524"/>
                  <a:pt x="2158" y="18778"/>
                  <a:pt x="2223" y="19056"/>
                </a:cubicBezTo>
                <a:cubicBezTo>
                  <a:pt x="2253" y="19080"/>
                  <a:pt x="2259" y="19109"/>
                  <a:pt x="2259" y="19139"/>
                </a:cubicBezTo>
                <a:cubicBezTo>
                  <a:pt x="2294" y="19168"/>
                  <a:pt x="2300" y="19210"/>
                  <a:pt x="2306" y="19251"/>
                </a:cubicBezTo>
                <a:cubicBezTo>
                  <a:pt x="2377" y="19298"/>
                  <a:pt x="2365" y="19393"/>
                  <a:pt x="2412" y="19446"/>
                </a:cubicBezTo>
                <a:cubicBezTo>
                  <a:pt x="2560" y="19588"/>
                  <a:pt x="2702" y="19730"/>
                  <a:pt x="2850" y="19872"/>
                </a:cubicBezTo>
                <a:cubicBezTo>
                  <a:pt x="2980" y="19949"/>
                  <a:pt x="3098" y="20061"/>
                  <a:pt x="3240" y="20103"/>
                </a:cubicBezTo>
                <a:cubicBezTo>
                  <a:pt x="3425" y="20153"/>
                  <a:pt x="3621" y="20203"/>
                  <a:pt x="3817" y="20203"/>
                </a:cubicBezTo>
                <a:cubicBezTo>
                  <a:pt x="3828" y="20203"/>
                  <a:pt x="3838" y="20203"/>
                  <a:pt x="3849" y="20203"/>
                </a:cubicBezTo>
                <a:cubicBezTo>
                  <a:pt x="3932" y="20203"/>
                  <a:pt x="4015" y="20197"/>
                  <a:pt x="4097" y="20197"/>
                </a:cubicBezTo>
                <a:cubicBezTo>
                  <a:pt x="4160" y="20181"/>
                  <a:pt x="4200" y="20171"/>
                  <a:pt x="4229" y="20171"/>
                </a:cubicBezTo>
                <a:cubicBezTo>
                  <a:pt x="4275" y="20171"/>
                  <a:pt x="4291" y="20199"/>
                  <a:pt x="4328" y="20280"/>
                </a:cubicBezTo>
                <a:cubicBezTo>
                  <a:pt x="4358" y="20339"/>
                  <a:pt x="4405" y="20398"/>
                  <a:pt x="4405" y="20475"/>
                </a:cubicBezTo>
                <a:cubicBezTo>
                  <a:pt x="4434" y="20540"/>
                  <a:pt x="4458" y="20599"/>
                  <a:pt x="4482" y="20664"/>
                </a:cubicBezTo>
                <a:cubicBezTo>
                  <a:pt x="4511" y="20711"/>
                  <a:pt x="4535" y="20765"/>
                  <a:pt x="4547" y="20824"/>
                </a:cubicBezTo>
                <a:cubicBezTo>
                  <a:pt x="4582" y="20918"/>
                  <a:pt x="4618" y="21007"/>
                  <a:pt x="4653" y="21102"/>
                </a:cubicBezTo>
                <a:cubicBezTo>
                  <a:pt x="4695" y="21161"/>
                  <a:pt x="4712" y="21232"/>
                  <a:pt x="4718" y="21303"/>
                </a:cubicBezTo>
                <a:cubicBezTo>
                  <a:pt x="4700" y="21421"/>
                  <a:pt x="4801" y="21504"/>
                  <a:pt x="4807" y="21616"/>
                </a:cubicBezTo>
                <a:cubicBezTo>
                  <a:pt x="4878" y="21740"/>
                  <a:pt x="4896" y="21888"/>
                  <a:pt x="4925" y="22024"/>
                </a:cubicBezTo>
                <a:cubicBezTo>
                  <a:pt x="5073" y="22621"/>
                  <a:pt x="5061" y="23195"/>
                  <a:pt x="4689" y="23727"/>
                </a:cubicBezTo>
                <a:cubicBezTo>
                  <a:pt x="4521" y="23962"/>
                  <a:pt x="4295" y="24107"/>
                  <a:pt x="4026" y="24107"/>
                </a:cubicBezTo>
                <a:cubicBezTo>
                  <a:pt x="4010" y="24107"/>
                  <a:pt x="3995" y="24106"/>
                  <a:pt x="3979" y="24105"/>
                </a:cubicBezTo>
                <a:cubicBezTo>
                  <a:pt x="3542" y="24076"/>
                  <a:pt x="3169" y="23904"/>
                  <a:pt x="2986" y="23467"/>
                </a:cubicBezTo>
                <a:cubicBezTo>
                  <a:pt x="2850" y="23212"/>
                  <a:pt x="2803" y="22935"/>
                  <a:pt x="2809" y="22651"/>
                </a:cubicBezTo>
                <a:cubicBezTo>
                  <a:pt x="2814" y="22349"/>
                  <a:pt x="2921" y="22089"/>
                  <a:pt x="3199" y="21935"/>
                </a:cubicBezTo>
                <a:cubicBezTo>
                  <a:pt x="3253" y="21883"/>
                  <a:pt x="3303" y="21861"/>
                  <a:pt x="3347" y="21861"/>
                </a:cubicBezTo>
                <a:cubicBezTo>
                  <a:pt x="3423" y="21861"/>
                  <a:pt x="3483" y="21926"/>
                  <a:pt x="3524" y="22012"/>
                </a:cubicBezTo>
                <a:cubicBezTo>
                  <a:pt x="3624" y="22231"/>
                  <a:pt x="3654" y="22444"/>
                  <a:pt x="3488" y="22657"/>
                </a:cubicBezTo>
                <a:cubicBezTo>
                  <a:pt x="3388" y="22787"/>
                  <a:pt x="3429" y="22881"/>
                  <a:pt x="3595" y="22917"/>
                </a:cubicBezTo>
                <a:cubicBezTo>
                  <a:pt x="3615" y="22920"/>
                  <a:pt x="3634" y="22922"/>
                  <a:pt x="3654" y="22922"/>
                </a:cubicBezTo>
                <a:cubicBezTo>
                  <a:pt x="3699" y="22922"/>
                  <a:pt x="3743" y="22912"/>
                  <a:pt x="3784" y="22887"/>
                </a:cubicBezTo>
                <a:cubicBezTo>
                  <a:pt x="3825" y="22870"/>
                  <a:pt x="3855" y="22828"/>
                  <a:pt x="3902" y="22828"/>
                </a:cubicBezTo>
                <a:cubicBezTo>
                  <a:pt x="3926" y="22793"/>
                  <a:pt x="3950" y="22763"/>
                  <a:pt x="3973" y="22728"/>
                </a:cubicBezTo>
                <a:cubicBezTo>
                  <a:pt x="3979" y="22686"/>
                  <a:pt x="4003" y="22663"/>
                  <a:pt x="4026" y="22633"/>
                </a:cubicBezTo>
                <a:cubicBezTo>
                  <a:pt x="4056" y="22467"/>
                  <a:pt x="4050" y="22296"/>
                  <a:pt x="4021" y="22125"/>
                </a:cubicBezTo>
                <a:cubicBezTo>
                  <a:pt x="3997" y="22101"/>
                  <a:pt x="3985" y="22077"/>
                  <a:pt x="3991" y="22048"/>
                </a:cubicBezTo>
                <a:cubicBezTo>
                  <a:pt x="3973" y="22012"/>
                  <a:pt x="3956" y="21977"/>
                  <a:pt x="3938" y="21941"/>
                </a:cubicBezTo>
                <a:cubicBezTo>
                  <a:pt x="3908" y="21918"/>
                  <a:pt x="3873" y="21900"/>
                  <a:pt x="3849" y="21870"/>
                </a:cubicBezTo>
                <a:cubicBezTo>
                  <a:pt x="3739" y="21752"/>
                  <a:pt x="3608" y="21712"/>
                  <a:pt x="3466" y="21712"/>
                </a:cubicBezTo>
                <a:cubicBezTo>
                  <a:pt x="3410" y="21712"/>
                  <a:pt x="3352" y="21718"/>
                  <a:pt x="3293" y="21728"/>
                </a:cubicBezTo>
                <a:cubicBezTo>
                  <a:pt x="3187" y="21746"/>
                  <a:pt x="3104" y="21811"/>
                  <a:pt x="3015" y="21864"/>
                </a:cubicBezTo>
                <a:cubicBezTo>
                  <a:pt x="2927" y="21971"/>
                  <a:pt x="2820" y="22071"/>
                  <a:pt x="2761" y="22201"/>
                </a:cubicBezTo>
                <a:cubicBezTo>
                  <a:pt x="2637" y="22479"/>
                  <a:pt x="2655" y="22763"/>
                  <a:pt x="2696" y="23059"/>
                </a:cubicBezTo>
                <a:cubicBezTo>
                  <a:pt x="2732" y="23313"/>
                  <a:pt x="2832" y="23538"/>
                  <a:pt x="2956" y="23756"/>
                </a:cubicBezTo>
                <a:cubicBezTo>
                  <a:pt x="2992" y="23810"/>
                  <a:pt x="3015" y="23875"/>
                  <a:pt x="3045" y="23928"/>
                </a:cubicBezTo>
                <a:cubicBezTo>
                  <a:pt x="3092" y="23963"/>
                  <a:pt x="3140" y="23993"/>
                  <a:pt x="3157" y="24046"/>
                </a:cubicBezTo>
                <a:cubicBezTo>
                  <a:pt x="3205" y="24093"/>
                  <a:pt x="3282" y="24105"/>
                  <a:pt x="3317" y="24170"/>
                </a:cubicBezTo>
                <a:cubicBezTo>
                  <a:pt x="3388" y="24212"/>
                  <a:pt x="3459" y="24253"/>
                  <a:pt x="3512" y="24318"/>
                </a:cubicBezTo>
                <a:cubicBezTo>
                  <a:pt x="3583" y="24318"/>
                  <a:pt x="3642" y="24353"/>
                  <a:pt x="3701" y="24371"/>
                </a:cubicBezTo>
                <a:cubicBezTo>
                  <a:pt x="3773" y="24397"/>
                  <a:pt x="3847" y="24405"/>
                  <a:pt x="3921" y="24405"/>
                </a:cubicBezTo>
                <a:cubicBezTo>
                  <a:pt x="3982" y="24405"/>
                  <a:pt x="4043" y="24400"/>
                  <a:pt x="4103" y="24395"/>
                </a:cubicBezTo>
                <a:cubicBezTo>
                  <a:pt x="4316" y="24377"/>
                  <a:pt x="4476" y="24259"/>
                  <a:pt x="4647" y="24164"/>
                </a:cubicBezTo>
                <a:cubicBezTo>
                  <a:pt x="4700" y="24111"/>
                  <a:pt x="4754" y="24058"/>
                  <a:pt x="4807" y="24011"/>
                </a:cubicBezTo>
                <a:cubicBezTo>
                  <a:pt x="4836" y="23957"/>
                  <a:pt x="4872" y="23922"/>
                  <a:pt x="4913" y="23886"/>
                </a:cubicBezTo>
                <a:cubicBezTo>
                  <a:pt x="4919" y="23857"/>
                  <a:pt x="4937" y="23827"/>
                  <a:pt x="4961" y="23810"/>
                </a:cubicBezTo>
                <a:cubicBezTo>
                  <a:pt x="4990" y="23727"/>
                  <a:pt x="5032" y="23650"/>
                  <a:pt x="5085" y="23579"/>
                </a:cubicBezTo>
                <a:cubicBezTo>
                  <a:pt x="5079" y="23532"/>
                  <a:pt x="5097" y="23490"/>
                  <a:pt x="5108" y="23443"/>
                </a:cubicBezTo>
                <a:cubicBezTo>
                  <a:pt x="5215" y="23118"/>
                  <a:pt x="5250" y="22787"/>
                  <a:pt x="5173" y="22444"/>
                </a:cubicBezTo>
                <a:cubicBezTo>
                  <a:pt x="5126" y="22225"/>
                  <a:pt x="5079" y="22000"/>
                  <a:pt x="5032" y="21776"/>
                </a:cubicBezTo>
                <a:cubicBezTo>
                  <a:pt x="4931" y="21439"/>
                  <a:pt x="4825" y="21108"/>
                  <a:pt x="4695" y="20777"/>
                </a:cubicBezTo>
                <a:cubicBezTo>
                  <a:pt x="4630" y="20599"/>
                  <a:pt x="4553" y="20428"/>
                  <a:pt x="4470" y="20256"/>
                </a:cubicBezTo>
                <a:cubicBezTo>
                  <a:pt x="4434" y="20185"/>
                  <a:pt x="4405" y="20103"/>
                  <a:pt x="4535" y="20085"/>
                </a:cubicBezTo>
                <a:cubicBezTo>
                  <a:pt x="4553" y="20061"/>
                  <a:pt x="4576" y="20043"/>
                  <a:pt x="4612" y="20037"/>
                </a:cubicBezTo>
                <a:cubicBezTo>
                  <a:pt x="4665" y="20002"/>
                  <a:pt x="4718" y="19961"/>
                  <a:pt x="4766" y="19925"/>
                </a:cubicBezTo>
                <a:cubicBezTo>
                  <a:pt x="4831" y="19854"/>
                  <a:pt x="4890" y="19789"/>
                  <a:pt x="4949" y="19724"/>
                </a:cubicBezTo>
                <a:cubicBezTo>
                  <a:pt x="5079" y="19511"/>
                  <a:pt x="5250" y="19328"/>
                  <a:pt x="5339" y="19092"/>
                </a:cubicBezTo>
                <a:cubicBezTo>
                  <a:pt x="5345" y="19068"/>
                  <a:pt x="5357" y="19044"/>
                  <a:pt x="5363" y="19021"/>
                </a:cubicBezTo>
                <a:cubicBezTo>
                  <a:pt x="5369" y="18950"/>
                  <a:pt x="5363" y="18873"/>
                  <a:pt x="5434" y="18825"/>
                </a:cubicBezTo>
                <a:cubicBezTo>
                  <a:pt x="5440" y="18802"/>
                  <a:pt x="5440" y="18772"/>
                  <a:pt x="5445" y="18749"/>
                </a:cubicBezTo>
                <a:cubicBezTo>
                  <a:pt x="5481" y="18536"/>
                  <a:pt x="5516" y="18329"/>
                  <a:pt x="5552" y="18116"/>
                </a:cubicBezTo>
                <a:cubicBezTo>
                  <a:pt x="5552" y="18080"/>
                  <a:pt x="5552" y="18039"/>
                  <a:pt x="5546" y="18004"/>
                </a:cubicBezTo>
                <a:cubicBezTo>
                  <a:pt x="5510" y="17956"/>
                  <a:pt x="5516" y="17891"/>
                  <a:pt x="5510" y="17838"/>
                </a:cubicBezTo>
                <a:cubicBezTo>
                  <a:pt x="5487" y="17602"/>
                  <a:pt x="5410" y="17389"/>
                  <a:pt x="5274" y="17194"/>
                </a:cubicBezTo>
                <a:cubicBezTo>
                  <a:pt x="5244" y="17164"/>
                  <a:pt x="5221" y="17140"/>
                  <a:pt x="5191" y="17111"/>
                </a:cubicBezTo>
                <a:cubicBezTo>
                  <a:pt x="5036" y="16963"/>
                  <a:pt x="4869" y="16872"/>
                  <a:pt x="4679" y="16872"/>
                </a:cubicBezTo>
                <a:cubicBezTo>
                  <a:pt x="4588" y="16872"/>
                  <a:pt x="4491" y="16893"/>
                  <a:pt x="4387" y="16939"/>
                </a:cubicBezTo>
                <a:cubicBezTo>
                  <a:pt x="4216" y="17016"/>
                  <a:pt x="4080" y="17129"/>
                  <a:pt x="3950" y="17259"/>
                </a:cubicBezTo>
                <a:cubicBezTo>
                  <a:pt x="3778" y="17489"/>
                  <a:pt x="3731" y="17761"/>
                  <a:pt x="3707" y="18039"/>
                </a:cubicBezTo>
                <a:cubicBezTo>
                  <a:pt x="3755" y="18282"/>
                  <a:pt x="3743" y="18524"/>
                  <a:pt x="3808" y="18760"/>
                </a:cubicBezTo>
                <a:cubicBezTo>
                  <a:pt x="3902" y="19097"/>
                  <a:pt x="3997" y="19429"/>
                  <a:pt x="4086" y="19760"/>
                </a:cubicBezTo>
                <a:cubicBezTo>
                  <a:pt x="4216" y="20037"/>
                  <a:pt x="4216" y="20037"/>
                  <a:pt x="3920" y="20061"/>
                </a:cubicBezTo>
                <a:cubicBezTo>
                  <a:pt x="3896" y="20064"/>
                  <a:pt x="3873" y="20066"/>
                  <a:pt x="3850" y="20066"/>
                </a:cubicBezTo>
                <a:cubicBezTo>
                  <a:pt x="3827" y="20066"/>
                  <a:pt x="3805" y="20064"/>
                  <a:pt x="3784" y="20061"/>
                </a:cubicBezTo>
                <a:cubicBezTo>
                  <a:pt x="3370" y="20037"/>
                  <a:pt x="3015" y="19884"/>
                  <a:pt x="2720" y="19594"/>
                </a:cubicBezTo>
                <a:cubicBezTo>
                  <a:pt x="2590" y="19541"/>
                  <a:pt x="2548" y="19417"/>
                  <a:pt x="2501" y="19310"/>
                </a:cubicBezTo>
                <a:cubicBezTo>
                  <a:pt x="2395" y="19074"/>
                  <a:pt x="2247" y="18855"/>
                  <a:pt x="2217" y="18589"/>
                </a:cubicBezTo>
                <a:cubicBezTo>
                  <a:pt x="2105" y="18412"/>
                  <a:pt x="2087" y="18205"/>
                  <a:pt x="2064" y="18010"/>
                </a:cubicBezTo>
                <a:cubicBezTo>
                  <a:pt x="1999" y="17424"/>
                  <a:pt x="2016" y="16839"/>
                  <a:pt x="2164" y="16259"/>
                </a:cubicBezTo>
                <a:cubicBezTo>
                  <a:pt x="2247" y="15940"/>
                  <a:pt x="2330" y="15615"/>
                  <a:pt x="2389" y="15290"/>
                </a:cubicBezTo>
                <a:cubicBezTo>
                  <a:pt x="2401" y="15219"/>
                  <a:pt x="2430" y="15148"/>
                  <a:pt x="2448" y="15083"/>
                </a:cubicBezTo>
                <a:cubicBezTo>
                  <a:pt x="2508" y="14899"/>
                  <a:pt x="2532" y="14823"/>
                  <a:pt x="2593" y="14823"/>
                </a:cubicBezTo>
                <a:cubicBezTo>
                  <a:pt x="2639" y="14823"/>
                  <a:pt x="2706" y="14867"/>
                  <a:pt x="2826" y="14941"/>
                </a:cubicBezTo>
                <a:cubicBezTo>
                  <a:pt x="3069" y="15089"/>
                  <a:pt x="3341" y="15166"/>
                  <a:pt x="3619" y="15213"/>
                </a:cubicBezTo>
                <a:cubicBezTo>
                  <a:pt x="3786" y="15241"/>
                  <a:pt x="3953" y="15254"/>
                  <a:pt x="4119" y="15254"/>
                </a:cubicBezTo>
                <a:cubicBezTo>
                  <a:pt x="4415" y="15254"/>
                  <a:pt x="4708" y="15212"/>
                  <a:pt x="4996" y="15136"/>
                </a:cubicBezTo>
                <a:cubicBezTo>
                  <a:pt x="5120" y="15101"/>
                  <a:pt x="5250" y="15089"/>
                  <a:pt x="5357" y="15018"/>
                </a:cubicBezTo>
                <a:cubicBezTo>
                  <a:pt x="5398" y="14977"/>
                  <a:pt x="5451" y="14971"/>
                  <a:pt x="5505" y="14959"/>
                </a:cubicBezTo>
                <a:cubicBezTo>
                  <a:pt x="5564" y="14935"/>
                  <a:pt x="5617" y="14917"/>
                  <a:pt x="5670" y="14894"/>
                </a:cubicBezTo>
                <a:cubicBezTo>
                  <a:pt x="5723" y="14835"/>
                  <a:pt x="5794" y="14805"/>
                  <a:pt x="5865" y="14775"/>
                </a:cubicBezTo>
                <a:cubicBezTo>
                  <a:pt x="5895" y="14740"/>
                  <a:pt x="5942" y="14716"/>
                  <a:pt x="5983" y="14699"/>
                </a:cubicBezTo>
                <a:cubicBezTo>
                  <a:pt x="6013" y="14657"/>
                  <a:pt x="6054" y="14634"/>
                  <a:pt x="6102" y="14616"/>
                </a:cubicBezTo>
                <a:cubicBezTo>
                  <a:pt x="6155" y="14569"/>
                  <a:pt x="6214" y="14515"/>
                  <a:pt x="6267" y="14468"/>
                </a:cubicBezTo>
                <a:cubicBezTo>
                  <a:pt x="6368" y="14332"/>
                  <a:pt x="6474" y="14202"/>
                  <a:pt x="6575" y="14072"/>
                </a:cubicBezTo>
                <a:cubicBezTo>
                  <a:pt x="6587" y="14042"/>
                  <a:pt x="6598" y="14019"/>
                  <a:pt x="6616" y="13995"/>
                </a:cubicBezTo>
                <a:cubicBezTo>
                  <a:pt x="6610" y="13960"/>
                  <a:pt x="6628" y="13936"/>
                  <a:pt x="6652" y="13918"/>
                </a:cubicBezTo>
                <a:cubicBezTo>
                  <a:pt x="6687" y="13759"/>
                  <a:pt x="6723" y="13605"/>
                  <a:pt x="6752" y="13445"/>
                </a:cubicBezTo>
                <a:cubicBezTo>
                  <a:pt x="6746" y="13416"/>
                  <a:pt x="6752" y="13392"/>
                  <a:pt x="6776" y="13368"/>
                </a:cubicBezTo>
                <a:cubicBezTo>
                  <a:pt x="6788" y="13156"/>
                  <a:pt x="6799" y="12949"/>
                  <a:pt x="6805" y="12742"/>
                </a:cubicBezTo>
                <a:cubicBezTo>
                  <a:pt x="6788" y="12700"/>
                  <a:pt x="6782" y="12659"/>
                  <a:pt x="6788" y="12617"/>
                </a:cubicBezTo>
                <a:cubicBezTo>
                  <a:pt x="6758" y="12464"/>
                  <a:pt x="6723" y="12304"/>
                  <a:pt x="6693" y="12150"/>
                </a:cubicBezTo>
                <a:cubicBezTo>
                  <a:pt x="6646" y="12091"/>
                  <a:pt x="6634" y="12020"/>
                  <a:pt x="6616" y="11955"/>
                </a:cubicBezTo>
                <a:cubicBezTo>
                  <a:pt x="6563" y="11914"/>
                  <a:pt x="6545" y="11855"/>
                  <a:pt x="6521" y="11802"/>
                </a:cubicBezTo>
                <a:cubicBezTo>
                  <a:pt x="6462" y="11760"/>
                  <a:pt x="6451" y="11695"/>
                  <a:pt x="6421" y="11636"/>
                </a:cubicBezTo>
                <a:cubicBezTo>
                  <a:pt x="6344" y="11530"/>
                  <a:pt x="6238" y="11447"/>
                  <a:pt x="6143" y="11358"/>
                </a:cubicBezTo>
                <a:cubicBezTo>
                  <a:pt x="6090" y="11323"/>
                  <a:pt x="6037" y="11287"/>
                  <a:pt x="5983" y="11252"/>
                </a:cubicBezTo>
                <a:cubicBezTo>
                  <a:pt x="5930" y="11228"/>
                  <a:pt x="5877" y="11204"/>
                  <a:pt x="5824" y="11181"/>
                </a:cubicBezTo>
                <a:cubicBezTo>
                  <a:pt x="5695" y="11144"/>
                  <a:pt x="5566" y="11116"/>
                  <a:pt x="5438" y="11116"/>
                </a:cubicBezTo>
                <a:cubicBezTo>
                  <a:pt x="5360" y="11116"/>
                  <a:pt x="5281" y="11127"/>
                  <a:pt x="5203" y="11151"/>
                </a:cubicBezTo>
                <a:cubicBezTo>
                  <a:pt x="5020" y="11222"/>
                  <a:pt x="4848" y="11299"/>
                  <a:pt x="4695" y="11411"/>
                </a:cubicBezTo>
                <a:cubicBezTo>
                  <a:pt x="4665" y="11435"/>
                  <a:pt x="4641" y="11465"/>
                  <a:pt x="4618" y="11494"/>
                </a:cubicBezTo>
                <a:cubicBezTo>
                  <a:pt x="4576" y="11553"/>
                  <a:pt x="4547" y="11624"/>
                  <a:pt x="4488" y="11677"/>
                </a:cubicBezTo>
                <a:cubicBezTo>
                  <a:pt x="4470" y="11731"/>
                  <a:pt x="4452" y="11784"/>
                  <a:pt x="4423" y="11837"/>
                </a:cubicBezTo>
                <a:cubicBezTo>
                  <a:pt x="4298" y="12091"/>
                  <a:pt x="4287" y="12357"/>
                  <a:pt x="4375" y="12617"/>
                </a:cubicBezTo>
                <a:cubicBezTo>
                  <a:pt x="4446" y="12819"/>
                  <a:pt x="4559" y="12978"/>
                  <a:pt x="4783" y="13037"/>
                </a:cubicBezTo>
                <a:cubicBezTo>
                  <a:pt x="4865" y="13059"/>
                  <a:pt x="4933" y="13070"/>
                  <a:pt x="4990" y="13070"/>
                </a:cubicBezTo>
                <a:cubicBezTo>
                  <a:pt x="5168" y="13070"/>
                  <a:pt x="5233" y="12959"/>
                  <a:pt x="5233" y="12694"/>
                </a:cubicBezTo>
                <a:cubicBezTo>
                  <a:pt x="5239" y="12623"/>
                  <a:pt x="5239" y="12547"/>
                  <a:pt x="5150" y="12517"/>
                </a:cubicBezTo>
                <a:cubicBezTo>
                  <a:pt x="5137" y="12513"/>
                  <a:pt x="5125" y="12511"/>
                  <a:pt x="5114" y="12511"/>
                </a:cubicBezTo>
                <a:cubicBezTo>
                  <a:pt x="5059" y="12511"/>
                  <a:pt x="5025" y="12556"/>
                  <a:pt x="4990" y="12606"/>
                </a:cubicBezTo>
                <a:cubicBezTo>
                  <a:pt x="4949" y="12671"/>
                  <a:pt x="4896" y="12730"/>
                  <a:pt x="4825" y="12765"/>
                </a:cubicBezTo>
                <a:cubicBezTo>
                  <a:pt x="4777" y="12793"/>
                  <a:pt x="4737" y="12807"/>
                  <a:pt x="4704" y="12807"/>
                </a:cubicBezTo>
                <a:cubicBezTo>
                  <a:pt x="4637" y="12807"/>
                  <a:pt x="4598" y="12752"/>
                  <a:pt x="4582" y="12641"/>
                </a:cubicBezTo>
                <a:cubicBezTo>
                  <a:pt x="4553" y="12470"/>
                  <a:pt x="4612" y="12316"/>
                  <a:pt x="4700" y="12180"/>
                </a:cubicBezTo>
                <a:cubicBezTo>
                  <a:pt x="4893" y="11896"/>
                  <a:pt x="5165" y="11757"/>
                  <a:pt x="5473" y="11757"/>
                </a:cubicBezTo>
                <a:cubicBezTo>
                  <a:pt x="5543" y="11757"/>
                  <a:pt x="5615" y="11764"/>
                  <a:pt x="5688" y="11778"/>
                </a:cubicBezTo>
                <a:cubicBezTo>
                  <a:pt x="5989" y="11831"/>
                  <a:pt x="6255" y="11985"/>
                  <a:pt x="6380" y="12298"/>
                </a:cubicBezTo>
                <a:cubicBezTo>
                  <a:pt x="6451" y="12470"/>
                  <a:pt x="6468" y="12653"/>
                  <a:pt x="6504" y="12830"/>
                </a:cubicBezTo>
                <a:cubicBezTo>
                  <a:pt x="6610" y="13380"/>
                  <a:pt x="6504" y="13883"/>
                  <a:pt x="6161" y="14332"/>
                </a:cubicBezTo>
                <a:cubicBezTo>
                  <a:pt x="6096" y="14421"/>
                  <a:pt x="6013" y="14492"/>
                  <a:pt x="5924" y="14563"/>
                </a:cubicBezTo>
                <a:cubicBezTo>
                  <a:pt x="5700" y="14722"/>
                  <a:pt x="5440" y="14823"/>
                  <a:pt x="5179" y="14906"/>
                </a:cubicBezTo>
                <a:cubicBezTo>
                  <a:pt x="4819" y="15028"/>
                  <a:pt x="4460" y="15099"/>
                  <a:pt x="4100" y="15099"/>
                </a:cubicBezTo>
                <a:cubicBezTo>
                  <a:pt x="3734" y="15099"/>
                  <a:pt x="3368" y="15026"/>
                  <a:pt x="3004" y="14858"/>
                </a:cubicBezTo>
                <a:cubicBezTo>
                  <a:pt x="2950" y="14858"/>
                  <a:pt x="2903" y="14835"/>
                  <a:pt x="2879" y="14781"/>
                </a:cubicBezTo>
                <a:cubicBezTo>
                  <a:pt x="2850" y="14775"/>
                  <a:pt x="2826" y="14764"/>
                  <a:pt x="2814" y="14734"/>
                </a:cubicBezTo>
                <a:cubicBezTo>
                  <a:pt x="2619" y="14604"/>
                  <a:pt x="2619" y="14604"/>
                  <a:pt x="2726" y="14427"/>
                </a:cubicBezTo>
                <a:cubicBezTo>
                  <a:pt x="2738" y="14350"/>
                  <a:pt x="2785" y="14285"/>
                  <a:pt x="2832" y="14226"/>
                </a:cubicBezTo>
                <a:cubicBezTo>
                  <a:pt x="2838" y="14167"/>
                  <a:pt x="2862" y="14119"/>
                  <a:pt x="2915" y="14090"/>
                </a:cubicBezTo>
                <a:cubicBezTo>
                  <a:pt x="2933" y="14054"/>
                  <a:pt x="2945" y="14019"/>
                  <a:pt x="2962" y="13983"/>
                </a:cubicBezTo>
                <a:cubicBezTo>
                  <a:pt x="3252" y="13498"/>
                  <a:pt x="3483" y="12978"/>
                  <a:pt x="3684" y="12452"/>
                </a:cubicBezTo>
                <a:cubicBezTo>
                  <a:pt x="3755" y="12257"/>
                  <a:pt x="3808" y="12056"/>
                  <a:pt x="3914" y="11873"/>
                </a:cubicBezTo>
                <a:cubicBezTo>
                  <a:pt x="3914" y="11843"/>
                  <a:pt x="3920" y="11813"/>
                  <a:pt x="3944" y="11796"/>
                </a:cubicBezTo>
                <a:cubicBezTo>
                  <a:pt x="4015" y="11601"/>
                  <a:pt x="4080" y="11405"/>
                  <a:pt x="4151" y="11204"/>
                </a:cubicBezTo>
                <a:cubicBezTo>
                  <a:pt x="4151" y="11175"/>
                  <a:pt x="4151" y="11145"/>
                  <a:pt x="4174" y="11128"/>
                </a:cubicBezTo>
                <a:cubicBezTo>
                  <a:pt x="4298" y="10542"/>
                  <a:pt x="4375" y="9963"/>
                  <a:pt x="4233" y="9372"/>
                </a:cubicBezTo>
                <a:cubicBezTo>
                  <a:pt x="4216" y="9312"/>
                  <a:pt x="4198" y="9259"/>
                  <a:pt x="4180" y="9206"/>
                </a:cubicBezTo>
                <a:cubicBezTo>
                  <a:pt x="4139" y="9135"/>
                  <a:pt x="4092" y="9076"/>
                  <a:pt x="4056" y="9005"/>
                </a:cubicBezTo>
                <a:cubicBezTo>
                  <a:pt x="3944" y="8769"/>
                  <a:pt x="3784" y="8579"/>
                  <a:pt x="3589" y="8414"/>
                </a:cubicBezTo>
                <a:cubicBezTo>
                  <a:pt x="3447" y="8296"/>
                  <a:pt x="3447" y="8296"/>
                  <a:pt x="3542" y="8136"/>
                </a:cubicBezTo>
                <a:cubicBezTo>
                  <a:pt x="3559" y="8112"/>
                  <a:pt x="3571" y="8095"/>
                  <a:pt x="3583" y="8071"/>
                </a:cubicBezTo>
                <a:cubicBezTo>
                  <a:pt x="3961" y="7474"/>
                  <a:pt x="4180" y="6829"/>
                  <a:pt x="4263" y="6132"/>
                </a:cubicBezTo>
                <a:cubicBezTo>
                  <a:pt x="4293" y="5895"/>
                  <a:pt x="4263" y="5665"/>
                  <a:pt x="4263" y="5434"/>
                </a:cubicBezTo>
                <a:cubicBezTo>
                  <a:pt x="4233" y="5251"/>
                  <a:pt x="4210" y="5067"/>
                  <a:pt x="4180" y="4884"/>
                </a:cubicBezTo>
                <a:cubicBezTo>
                  <a:pt x="4080" y="4624"/>
                  <a:pt x="4080" y="4624"/>
                  <a:pt x="4334" y="4600"/>
                </a:cubicBezTo>
                <a:cubicBezTo>
                  <a:pt x="4381" y="4571"/>
                  <a:pt x="4440" y="4571"/>
                  <a:pt x="4494" y="4571"/>
                </a:cubicBezTo>
                <a:cubicBezTo>
                  <a:pt x="4512" y="4553"/>
                  <a:pt x="4533" y="4545"/>
                  <a:pt x="4555" y="4545"/>
                </a:cubicBezTo>
                <a:cubicBezTo>
                  <a:pt x="4562" y="4545"/>
                  <a:pt x="4569" y="4546"/>
                  <a:pt x="4576" y="4547"/>
                </a:cubicBezTo>
                <a:cubicBezTo>
                  <a:pt x="4612" y="4541"/>
                  <a:pt x="4653" y="4535"/>
                  <a:pt x="4689" y="4529"/>
                </a:cubicBezTo>
                <a:cubicBezTo>
                  <a:pt x="4716" y="4506"/>
                  <a:pt x="4747" y="4498"/>
                  <a:pt x="4779" y="4498"/>
                </a:cubicBezTo>
                <a:cubicBezTo>
                  <a:pt x="4788" y="4498"/>
                  <a:pt x="4798" y="4499"/>
                  <a:pt x="4807" y="4500"/>
                </a:cubicBezTo>
                <a:cubicBezTo>
                  <a:pt x="4890" y="4482"/>
                  <a:pt x="4967" y="4470"/>
                  <a:pt x="5043" y="4453"/>
                </a:cubicBezTo>
                <a:cubicBezTo>
                  <a:pt x="5156" y="4399"/>
                  <a:pt x="5280" y="4376"/>
                  <a:pt x="5398" y="4346"/>
                </a:cubicBezTo>
                <a:cubicBezTo>
                  <a:pt x="5422" y="4340"/>
                  <a:pt x="5451" y="4334"/>
                  <a:pt x="5475" y="4322"/>
                </a:cubicBezTo>
                <a:cubicBezTo>
                  <a:pt x="5489" y="4304"/>
                  <a:pt x="5509" y="4297"/>
                  <a:pt x="5531" y="4297"/>
                </a:cubicBezTo>
                <a:cubicBezTo>
                  <a:pt x="5538" y="4297"/>
                  <a:pt x="5545" y="4297"/>
                  <a:pt x="5552" y="4299"/>
                </a:cubicBezTo>
                <a:cubicBezTo>
                  <a:pt x="5670" y="4252"/>
                  <a:pt x="5782" y="4192"/>
                  <a:pt x="5907" y="4175"/>
                </a:cubicBezTo>
                <a:cubicBezTo>
                  <a:pt x="5942" y="4145"/>
                  <a:pt x="5983" y="4139"/>
                  <a:pt x="6025" y="4139"/>
                </a:cubicBezTo>
                <a:cubicBezTo>
                  <a:pt x="6114" y="4074"/>
                  <a:pt x="6226" y="4074"/>
                  <a:pt x="6326" y="4039"/>
                </a:cubicBezTo>
                <a:cubicBezTo>
                  <a:pt x="6451" y="3991"/>
                  <a:pt x="6575" y="3956"/>
                  <a:pt x="6687" y="3885"/>
                </a:cubicBezTo>
                <a:cubicBezTo>
                  <a:pt x="6764" y="3826"/>
                  <a:pt x="6841" y="3784"/>
                  <a:pt x="6929" y="3749"/>
                </a:cubicBezTo>
                <a:cubicBezTo>
                  <a:pt x="6935" y="3743"/>
                  <a:pt x="6947" y="3737"/>
                  <a:pt x="6959" y="3737"/>
                </a:cubicBezTo>
                <a:cubicBezTo>
                  <a:pt x="7093" y="3638"/>
                  <a:pt x="7156" y="3590"/>
                  <a:pt x="7215" y="3590"/>
                </a:cubicBezTo>
                <a:cubicBezTo>
                  <a:pt x="7269" y="3590"/>
                  <a:pt x="7319" y="3629"/>
                  <a:pt x="7414" y="3702"/>
                </a:cubicBezTo>
                <a:cubicBezTo>
                  <a:pt x="7491" y="3714"/>
                  <a:pt x="7538" y="3767"/>
                  <a:pt x="7615" y="3790"/>
                </a:cubicBezTo>
                <a:cubicBezTo>
                  <a:pt x="7924" y="3870"/>
                  <a:pt x="8235" y="3901"/>
                  <a:pt x="8546" y="3901"/>
                </a:cubicBezTo>
                <a:cubicBezTo>
                  <a:pt x="8766" y="3901"/>
                  <a:pt x="8986" y="3886"/>
                  <a:pt x="9206" y="3861"/>
                </a:cubicBezTo>
                <a:lnTo>
                  <a:pt x="9247" y="3861"/>
                </a:lnTo>
                <a:cubicBezTo>
                  <a:pt x="9324" y="3832"/>
                  <a:pt x="9401" y="3832"/>
                  <a:pt x="9484" y="3826"/>
                </a:cubicBezTo>
                <a:cubicBezTo>
                  <a:pt x="9608" y="3802"/>
                  <a:pt x="9732" y="3761"/>
                  <a:pt x="9862" y="3749"/>
                </a:cubicBezTo>
                <a:cubicBezTo>
                  <a:pt x="10045" y="3731"/>
                  <a:pt x="10205" y="3648"/>
                  <a:pt x="10376" y="3601"/>
                </a:cubicBezTo>
                <a:cubicBezTo>
                  <a:pt x="10506" y="3566"/>
                  <a:pt x="10636" y="3501"/>
                  <a:pt x="10767" y="3465"/>
                </a:cubicBezTo>
                <a:cubicBezTo>
                  <a:pt x="10802" y="3371"/>
                  <a:pt x="10891" y="3365"/>
                  <a:pt x="10968" y="3329"/>
                </a:cubicBezTo>
                <a:cubicBezTo>
                  <a:pt x="10985" y="3323"/>
                  <a:pt x="11009" y="3311"/>
                  <a:pt x="11027" y="3306"/>
                </a:cubicBezTo>
                <a:cubicBezTo>
                  <a:pt x="11115" y="3235"/>
                  <a:pt x="11216" y="3181"/>
                  <a:pt x="11328" y="3152"/>
                </a:cubicBezTo>
                <a:cubicBezTo>
                  <a:pt x="11346" y="3128"/>
                  <a:pt x="11376" y="3116"/>
                  <a:pt x="11405" y="3116"/>
                </a:cubicBezTo>
                <a:cubicBezTo>
                  <a:pt x="11464" y="3057"/>
                  <a:pt x="11529" y="3022"/>
                  <a:pt x="11600" y="2998"/>
                </a:cubicBezTo>
                <a:cubicBezTo>
                  <a:pt x="11624" y="2969"/>
                  <a:pt x="11653" y="2951"/>
                  <a:pt x="11689" y="2951"/>
                </a:cubicBezTo>
                <a:cubicBezTo>
                  <a:pt x="11730" y="2909"/>
                  <a:pt x="11778" y="2880"/>
                  <a:pt x="11831" y="2862"/>
                </a:cubicBezTo>
                <a:cubicBezTo>
                  <a:pt x="11854" y="2850"/>
                  <a:pt x="11884" y="2838"/>
                  <a:pt x="11908" y="2821"/>
                </a:cubicBezTo>
                <a:cubicBezTo>
                  <a:pt x="11967" y="2768"/>
                  <a:pt x="12032" y="2714"/>
                  <a:pt x="12115" y="2685"/>
                </a:cubicBezTo>
                <a:lnTo>
                  <a:pt x="12126" y="2673"/>
                </a:lnTo>
                <a:cubicBezTo>
                  <a:pt x="12215" y="2596"/>
                  <a:pt x="12316" y="2531"/>
                  <a:pt x="12428" y="2496"/>
                </a:cubicBezTo>
                <a:cubicBezTo>
                  <a:pt x="12428" y="2484"/>
                  <a:pt x="12434" y="2478"/>
                  <a:pt x="12446" y="2478"/>
                </a:cubicBezTo>
                <a:cubicBezTo>
                  <a:pt x="12475" y="2448"/>
                  <a:pt x="12505" y="2413"/>
                  <a:pt x="12540" y="2389"/>
                </a:cubicBezTo>
                <a:cubicBezTo>
                  <a:pt x="12919" y="2159"/>
                  <a:pt x="13303" y="1940"/>
                  <a:pt x="13729" y="1810"/>
                </a:cubicBezTo>
                <a:cubicBezTo>
                  <a:pt x="13977" y="1733"/>
                  <a:pt x="14231" y="1686"/>
                  <a:pt x="14468" y="1579"/>
                </a:cubicBezTo>
                <a:cubicBezTo>
                  <a:pt x="14486" y="1575"/>
                  <a:pt x="14503" y="1573"/>
                  <a:pt x="14519" y="1573"/>
                </a:cubicBezTo>
                <a:cubicBezTo>
                  <a:pt x="14595" y="1573"/>
                  <a:pt x="14643" y="1618"/>
                  <a:pt x="14692" y="1691"/>
                </a:cubicBezTo>
                <a:cubicBezTo>
                  <a:pt x="14935" y="2046"/>
                  <a:pt x="15029" y="2448"/>
                  <a:pt x="15088" y="2862"/>
                </a:cubicBezTo>
                <a:cubicBezTo>
                  <a:pt x="15106" y="2980"/>
                  <a:pt x="15083" y="3093"/>
                  <a:pt x="15035" y="3205"/>
                </a:cubicBezTo>
                <a:cubicBezTo>
                  <a:pt x="14923" y="3459"/>
                  <a:pt x="14763" y="3678"/>
                  <a:pt x="14586" y="3885"/>
                </a:cubicBezTo>
                <a:cubicBezTo>
                  <a:pt x="14367" y="4151"/>
                  <a:pt x="14089" y="4322"/>
                  <a:pt x="13735" y="4346"/>
                </a:cubicBezTo>
                <a:cubicBezTo>
                  <a:pt x="13599" y="4358"/>
                  <a:pt x="13463" y="4382"/>
                  <a:pt x="13327" y="4382"/>
                </a:cubicBezTo>
                <a:cubicBezTo>
                  <a:pt x="13126" y="4382"/>
                  <a:pt x="12919" y="4376"/>
                  <a:pt x="12789" y="4175"/>
                </a:cubicBezTo>
                <a:cubicBezTo>
                  <a:pt x="12706" y="4121"/>
                  <a:pt x="12682" y="4033"/>
                  <a:pt x="12664" y="3938"/>
                </a:cubicBezTo>
                <a:cubicBezTo>
                  <a:pt x="12605" y="3855"/>
                  <a:pt x="12570" y="3767"/>
                  <a:pt x="12623" y="3666"/>
                </a:cubicBezTo>
                <a:cubicBezTo>
                  <a:pt x="12629" y="3412"/>
                  <a:pt x="12700" y="3306"/>
                  <a:pt x="12895" y="3258"/>
                </a:cubicBezTo>
                <a:cubicBezTo>
                  <a:pt x="12907" y="3251"/>
                  <a:pt x="12918" y="3248"/>
                  <a:pt x="12930" y="3248"/>
                </a:cubicBezTo>
                <a:cubicBezTo>
                  <a:pt x="12947" y="3248"/>
                  <a:pt x="12963" y="3256"/>
                  <a:pt x="12978" y="3270"/>
                </a:cubicBezTo>
                <a:cubicBezTo>
                  <a:pt x="13055" y="3282"/>
                  <a:pt x="13102" y="3329"/>
                  <a:pt x="13131" y="3400"/>
                </a:cubicBezTo>
                <a:cubicBezTo>
                  <a:pt x="13179" y="3495"/>
                  <a:pt x="13078" y="3560"/>
                  <a:pt x="13061" y="3654"/>
                </a:cubicBezTo>
                <a:cubicBezTo>
                  <a:pt x="13089" y="3661"/>
                  <a:pt x="13116" y="3664"/>
                  <a:pt x="13142" y="3664"/>
                </a:cubicBezTo>
                <a:cubicBezTo>
                  <a:pt x="13282" y="3664"/>
                  <a:pt x="13398" y="3584"/>
                  <a:pt x="13528" y="3554"/>
                </a:cubicBezTo>
                <a:cubicBezTo>
                  <a:pt x="13539" y="3542"/>
                  <a:pt x="13551" y="3524"/>
                  <a:pt x="13563" y="3507"/>
                </a:cubicBezTo>
                <a:cubicBezTo>
                  <a:pt x="13604" y="3501"/>
                  <a:pt x="13634" y="3477"/>
                  <a:pt x="13652" y="3436"/>
                </a:cubicBezTo>
                <a:cubicBezTo>
                  <a:pt x="13681" y="3406"/>
                  <a:pt x="13711" y="3377"/>
                  <a:pt x="13740" y="3347"/>
                </a:cubicBezTo>
                <a:cubicBezTo>
                  <a:pt x="13782" y="3099"/>
                  <a:pt x="13705" y="2969"/>
                  <a:pt x="13474" y="2874"/>
                </a:cubicBezTo>
                <a:cubicBezTo>
                  <a:pt x="13386" y="2841"/>
                  <a:pt x="13297" y="2802"/>
                  <a:pt x="13195" y="2802"/>
                </a:cubicBezTo>
                <a:cubicBezTo>
                  <a:pt x="13187" y="2802"/>
                  <a:pt x="13180" y="2803"/>
                  <a:pt x="13173" y="2803"/>
                </a:cubicBezTo>
                <a:cubicBezTo>
                  <a:pt x="13148" y="2828"/>
                  <a:pt x="13121" y="2838"/>
                  <a:pt x="13092" y="2838"/>
                </a:cubicBezTo>
                <a:cubicBezTo>
                  <a:pt x="13080" y="2838"/>
                  <a:pt x="13067" y="2836"/>
                  <a:pt x="13055" y="2833"/>
                </a:cubicBezTo>
                <a:cubicBezTo>
                  <a:pt x="12954" y="2862"/>
                  <a:pt x="12854" y="2898"/>
                  <a:pt x="12753" y="2927"/>
                </a:cubicBezTo>
                <a:cubicBezTo>
                  <a:pt x="12724" y="2969"/>
                  <a:pt x="12676" y="2998"/>
                  <a:pt x="12629" y="3016"/>
                </a:cubicBezTo>
                <a:cubicBezTo>
                  <a:pt x="12617" y="3028"/>
                  <a:pt x="12605" y="3034"/>
                  <a:pt x="12599" y="3045"/>
                </a:cubicBezTo>
                <a:cubicBezTo>
                  <a:pt x="12540" y="3093"/>
                  <a:pt x="12487" y="3146"/>
                  <a:pt x="12434" y="3199"/>
                </a:cubicBezTo>
                <a:cubicBezTo>
                  <a:pt x="12422" y="3246"/>
                  <a:pt x="12398" y="3282"/>
                  <a:pt x="12363" y="3317"/>
                </a:cubicBezTo>
                <a:cubicBezTo>
                  <a:pt x="12322" y="3447"/>
                  <a:pt x="12274" y="3578"/>
                  <a:pt x="12233" y="3708"/>
                </a:cubicBezTo>
                <a:cubicBezTo>
                  <a:pt x="12227" y="3773"/>
                  <a:pt x="12239" y="3844"/>
                  <a:pt x="12197" y="3903"/>
                </a:cubicBezTo>
                <a:cubicBezTo>
                  <a:pt x="12191" y="3926"/>
                  <a:pt x="12191" y="3956"/>
                  <a:pt x="12191" y="3980"/>
                </a:cubicBezTo>
                <a:cubicBezTo>
                  <a:pt x="12227" y="4098"/>
                  <a:pt x="12251" y="4222"/>
                  <a:pt x="12310" y="4334"/>
                </a:cubicBezTo>
                <a:cubicBezTo>
                  <a:pt x="12351" y="4364"/>
                  <a:pt x="12381" y="4399"/>
                  <a:pt x="12392" y="4447"/>
                </a:cubicBezTo>
                <a:cubicBezTo>
                  <a:pt x="12416" y="4476"/>
                  <a:pt x="12440" y="4512"/>
                  <a:pt x="12463" y="4541"/>
                </a:cubicBezTo>
                <a:cubicBezTo>
                  <a:pt x="12505" y="4547"/>
                  <a:pt x="12528" y="4571"/>
                  <a:pt x="12546" y="4606"/>
                </a:cubicBezTo>
                <a:cubicBezTo>
                  <a:pt x="12706" y="4730"/>
                  <a:pt x="12865" y="4843"/>
                  <a:pt x="13061" y="4914"/>
                </a:cubicBezTo>
                <a:cubicBezTo>
                  <a:pt x="13137" y="4931"/>
                  <a:pt x="13214" y="4949"/>
                  <a:pt x="13291" y="4967"/>
                </a:cubicBezTo>
                <a:cubicBezTo>
                  <a:pt x="13445" y="4961"/>
                  <a:pt x="13604" y="4961"/>
                  <a:pt x="13758" y="4955"/>
                </a:cubicBezTo>
                <a:cubicBezTo>
                  <a:pt x="13778" y="4941"/>
                  <a:pt x="13801" y="4930"/>
                  <a:pt x="13825" y="4930"/>
                </a:cubicBezTo>
                <a:cubicBezTo>
                  <a:pt x="13831" y="4930"/>
                  <a:pt x="13836" y="4930"/>
                  <a:pt x="13841" y="4931"/>
                </a:cubicBezTo>
                <a:cubicBezTo>
                  <a:pt x="13965" y="4872"/>
                  <a:pt x="14095" y="4872"/>
                  <a:pt x="14231" y="4872"/>
                </a:cubicBezTo>
                <a:cubicBezTo>
                  <a:pt x="14592" y="4707"/>
                  <a:pt x="14893" y="4476"/>
                  <a:pt x="15071" y="4104"/>
                </a:cubicBezTo>
                <a:cubicBezTo>
                  <a:pt x="15201" y="3832"/>
                  <a:pt x="15242" y="3530"/>
                  <a:pt x="15254" y="3229"/>
                </a:cubicBezTo>
                <a:cubicBezTo>
                  <a:pt x="15272" y="2815"/>
                  <a:pt x="15195" y="2413"/>
                  <a:pt x="15041" y="2028"/>
                </a:cubicBezTo>
                <a:cubicBezTo>
                  <a:pt x="15000" y="1922"/>
                  <a:pt x="14947" y="1827"/>
                  <a:pt x="14893" y="1733"/>
                </a:cubicBezTo>
                <a:cubicBezTo>
                  <a:pt x="14858" y="1680"/>
                  <a:pt x="14805" y="1632"/>
                  <a:pt x="14811" y="1556"/>
                </a:cubicBezTo>
                <a:cubicBezTo>
                  <a:pt x="14917" y="1532"/>
                  <a:pt x="15029" y="1544"/>
                  <a:pt x="15136" y="1508"/>
                </a:cubicBezTo>
                <a:cubicBezTo>
                  <a:pt x="15252" y="1508"/>
                  <a:pt x="15368" y="1508"/>
                  <a:pt x="15484" y="1508"/>
                </a:cubicBezTo>
                <a:cubicBezTo>
                  <a:pt x="15717" y="1508"/>
                  <a:pt x="15948" y="1510"/>
                  <a:pt x="16176" y="1526"/>
                </a:cubicBezTo>
                <a:cubicBezTo>
                  <a:pt x="16490" y="1544"/>
                  <a:pt x="16797" y="1597"/>
                  <a:pt x="17087" y="1733"/>
                </a:cubicBezTo>
                <a:cubicBezTo>
                  <a:pt x="17270" y="1810"/>
                  <a:pt x="17400" y="1946"/>
                  <a:pt x="17513" y="2099"/>
                </a:cubicBezTo>
                <a:cubicBezTo>
                  <a:pt x="17578" y="2182"/>
                  <a:pt x="17637" y="2271"/>
                  <a:pt x="17696" y="2354"/>
                </a:cubicBezTo>
                <a:cubicBezTo>
                  <a:pt x="17861" y="2567"/>
                  <a:pt x="17968" y="2809"/>
                  <a:pt x="17997" y="3075"/>
                </a:cubicBezTo>
                <a:cubicBezTo>
                  <a:pt x="18003" y="3105"/>
                  <a:pt x="18009" y="3128"/>
                  <a:pt x="18015" y="3152"/>
                </a:cubicBezTo>
                <a:cubicBezTo>
                  <a:pt x="18045" y="3205"/>
                  <a:pt x="18045" y="3258"/>
                  <a:pt x="18033" y="3311"/>
                </a:cubicBezTo>
                <a:cubicBezTo>
                  <a:pt x="18033" y="3341"/>
                  <a:pt x="18033" y="3365"/>
                  <a:pt x="18033" y="3388"/>
                </a:cubicBezTo>
                <a:cubicBezTo>
                  <a:pt x="18045" y="3483"/>
                  <a:pt x="18056" y="3578"/>
                  <a:pt x="18015" y="3666"/>
                </a:cubicBezTo>
                <a:cubicBezTo>
                  <a:pt x="18009" y="3767"/>
                  <a:pt x="17974" y="3861"/>
                  <a:pt x="17932" y="3950"/>
                </a:cubicBezTo>
                <a:cubicBezTo>
                  <a:pt x="17912" y="4001"/>
                  <a:pt x="17878" y="4035"/>
                  <a:pt x="17822" y="4035"/>
                </a:cubicBezTo>
                <a:cubicBezTo>
                  <a:pt x="17814" y="4035"/>
                  <a:pt x="17806" y="4034"/>
                  <a:pt x="17796" y="4033"/>
                </a:cubicBezTo>
                <a:cubicBezTo>
                  <a:pt x="17699" y="4022"/>
                  <a:pt x="17603" y="4017"/>
                  <a:pt x="17506" y="4017"/>
                </a:cubicBezTo>
                <a:cubicBezTo>
                  <a:pt x="17233" y="4017"/>
                  <a:pt x="16962" y="4056"/>
                  <a:pt x="16691" y="4104"/>
                </a:cubicBezTo>
                <a:cubicBezTo>
                  <a:pt x="16212" y="4181"/>
                  <a:pt x="15757" y="4340"/>
                  <a:pt x="15343" y="4606"/>
                </a:cubicBezTo>
                <a:cubicBezTo>
                  <a:pt x="15236" y="4707"/>
                  <a:pt x="15148" y="4843"/>
                  <a:pt x="15023" y="4931"/>
                </a:cubicBezTo>
                <a:cubicBezTo>
                  <a:pt x="14935" y="5091"/>
                  <a:pt x="14840" y="5245"/>
                  <a:pt x="14817" y="5434"/>
                </a:cubicBezTo>
                <a:cubicBezTo>
                  <a:pt x="14805" y="5582"/>
                  <a:pt x="14840" y="5718"/>
                  <a:pt x="14870" y="5860"/>
                </a:cubicBezTo>
                <a:cubicBezTo>
                  <a:pt x="14899" y="5883"/>
                  <a:pt x="14905" y="5907"/>
                  <a:pt x="14911" y="5937"/>
                </a:cubicBezTo>
                <a:cubicBezTo>
                  <a:pt x="15071" y="6203"/>
                  <a:pt x="15313" y="6333"/>
                  <a:pt x="15603" y="6392"/>
                </a:cubicBezTo>
                <a:cubicBezTo>
                  <a:pt x="15612" y="6390"/>
                  <a:pt x="15620" y="6390"/>
                  <a:pt x="15627" y="6390"/>
                </a:cubicBezTo>
                <a:cubicBezTo>
                  <a:pt x="15650" y="6390"/>
                  <a:pt x="15668" y="6396"/>
                  <a:pt x="15686" y="6410"/>
                </a:cubicBezTo>
                <a:cubicBezTo>
                  <a:pt x="15693" y="6410"/>
                  <a:pt x="15701" y="6410"/>
                  <a:pt x="15708" y="6410"/>
                </a:cubicBezTo>
                <a:cubicBezTo>
                  <a:pt x="16201" y="6410"/>
                  <a:pt x="16613" y="6221"/>
                  <a:pt x="16945" y="5866"/>
                </a:cubicBezTo>
                <a:cubicBezTo>
                  <a:pt x="17034" y="5771"/>
                  <a:pt x="17134" y="5688"/>
                  <a:pt x="17211" y="5588"/>
                </a:cubicBezTo>
                <a:cubicBezTo>
                  <a:pt x="17223" y="5564"/>
                  <a:pt x="17229" y="5540"/>
                  <a:pt x="17246" y="5517"/>
                </a:cubicBezTo>
                <a:cubicBezTo>
                  <a:pt x="17583" y="5138"/>
                  <a:pt x="17861" y="4730"/>
                  <a:pt x="18021" y="4246"/>
                </a:cubicBezTo>
                <a:cubicBezTo>
                  <a:pt x="18042" y="4181"/>
                  <a:pt x="18082" y="4148"/>
                  <a:pt x="18136" y="4148"/>
                </a:cubicBezTo>
                <a:cubicBezTo>
                  <a:pt x="18157" y="4148"/>
                  <a:pt x="18180" y="4153"/>
                  <a:pt x="18204" y="4163"/>
                </a:cubicBezTo>
                <a:cubicBezTo>
                  <a:pt x="18231" y="4162"/>
                  <a:pt x="18258" y="4162"/>
                  <a:pt x="18284" y="4162"/>
                </a:cubicBezTo>
                <a:cubicBezTo>
                  <a:pt x="18465" y="4162"/>
                  <a:pt x="18644" y="4178"/>
                  <a:pt x="18819" y="4204"/>
                </a:cubicBezTo>
                <a:cubicBezTo>
                  <a:pt x="19002" y="4222"/>
                  <a:pt x="19180" y="4228"/>
                  <a:pt x="19363" y="4246"/>
                </a:cubicBezTo>
                <a:cubicBezTo>
                  <a:pt x="19405" y="4246"/>
                  <a:pt x="19452" y="4257"/>
                  <a:pt x="19493" y="4263"/>
                </a:cubicBezTo>
                <a:cubicBezTo>
                  <a:pt x="19765" y="4257"/>
                  <a:pt x="20031" y="4263"/>
                  <a:pt x="20297" y="4246"/>
                </a:cubicBezTo>
                <a:cubicBezTo>
                  <a:pt x="20776" y="4216"/>
                  <a:pt x="21243" y="4127"/>
                  <a:pt x="21698" y="3980"/>
                </a:cubicBezTo>
                <a:cubicBezTo>
                  <a:pt x="21716" y="3956"/>
                  <a:pt x="21740" y="3938"/>
                  <a:pt x="21775" y="3938"/>
                </a:cubicBezTo>
                <a:cubicBezTo>
                  <a:pt x="21793" y="3915"/>
                  <a:pt x="21823" y="3903"/>
                  <a:pt x="21852" y="3897"/>
                </a:cubicBezTo>
                <a:cubicBezTo>
                  <a:pt x="21882" y="3844"/>
                  <a:pt x="21941" y="3826"/>
                  <a:pt x="21988" y="3790"/>
                </a:cubicBezTo>
                <a:cubicBezTo>
                  <a:pt x="22136" y="3660"/>
                  <a:pt x="22272" y="3518"/>
                  <a:pt x="22325" y="3311"/>
                </a:cubicBezTo>
                <a:cubicBezTo>
                  <a:pt x="22307" y="3211"/>
                  <a:pt x="22361" y="3116"/>
                  <a:pt x="22337" y="3010"/>
                </a:cubicBezTo>
                <a:cubicBezTo>
                  <a:pt x="22278" y="2762"/>
                  <a:pt x="22171" y="2555"/>
                  <a:pt x="21988" y="2377"/>
                </a:cubicBezTo>
                <a:cubicBezTo>
                  <a:pt x="21809" y="2250"/>
                  <a:pt x="21624" y="2123"/>
                  <a:pt x="21389" y="2123"/>
                </a:cubicBezTo>
                <a:cubicBezTo>
                  <a:pt x="21384" y="2123"/>
                  <a:pt x="21379" y="2123"/>
                  <a:pt x="21373" y="2123"/>
                </a:cubicBezTo>
                <a:cubicBezTo>
                  <a:pt x="21149" y="2129"/>
                  <a:pt x="20918" y="2105"/>
                  <a:pt x="20711" y="2235"/>
                </a:cubicBezTo>
                <a:cubicBezTo>
                  <a:pt x="20676" y="2259"/>
                  <a:pt x="20622" y="2253"/>
                  <a:pt x="20575" y="2259"/>
                </a:cubicBezTo>
                <a:cubicBezTo>
                  <a:pt x="20510" y="2306"/>
                  <a:pt x="20439" y="2354"/>
                  <a:pt x="20356" y="2365"/>
                </a:cubicBezTo>
                <a:cubicBezTo>
                  <a:pt x="20067" y="2537"/>
                  <a:pt x="19836" y="2768"/>
                  <a:pt x="19688" y="3075"/>
                </a:cubicBezTo>
                <a:cubicBezTo>
                  <a:pt x="19671" y="3205"/>
                  <a:pt x="19629" y="3341"/>
                  <a:pt x="19700" y="3465"/>
                </a:cubicBezTo>
                <a:cubicBezTo>
                  <a:pt x="19712" y="3489"/>
                  <a:pt x="19730" y="3507"/>
                  <a:pt x="19742" y="3530"/>
                </a:cubicBezTo>
                <a:cubicBezTo>
                  <a:pt x="19871" y="3780"/>
                  <a:pt x="19958" y="3838"/>
                  <a:pt x="20112" y="3838"/>
                </a:cubicBezTo>
                <a:cubicBezTo>
                  <a:pt x="20183" y="3838"/>
                  <a:pt x="20269" y="3825"/>
                  <a:pt x="20380" y="3814"/>
                </a:cubicBezTo>
                <a:cubicBezTo>
                  <a:pt x="20457" y="3808"/>
                  <a:pt x="20504" y="3708"/>
                  <a:pt x="20593" y="3702"/>
                </a:cubicBezTo>
                <a:cubicBezTo>
                  <a:pt x="20605" y="3690"/>
                  <a:pt x="20617" y="3678"/>
                  <a:pt x="20628" y="3666"/>
                </a:cubicBezTo>
                <a:cubicBezTo>
                  <a:pt x="20634" y="3542"/>
                  <a:pt x="20522" y="3465"/>
                  <a:pt x="20504" y="3353"/>
                </a:cubicBezTo>
                <a:cubicBezTo>
                  <a:pt x="20463" y="3294"/>
                  <a:pt x="20427" y="3223"/>
                  <a:pt x="20404" y="3152"/>
                </a:cubicBezTo>
                <a:cubicBezTo>
                  <a:pt x="20380" y="3145"/>
                  <a:pt x="20358" y="3141"/>
                  <a:pt x="20337" y="3141"/>
                </a:cubicBezTo>
                <a:cubicBezTo>
                  <a:pt x="20291" y="3141"/>
                  <a:pt x="20251" y="3160"/>
                  <a:pt x="20214" y="3205"/>
                </a:cubicBezTo>
                <a:cubicBezTo>
                  <a:pt x="20144" y="3288"/>
                  <a:pt x="20043" y="3323"/>
                  <a:pt x="19937" y="3329"/>
                </a:cubicBezTo>
                <a:cubicBezTo>
                  <a:pt x="19883" y="3329"/>
                  <a:pt x="19830" y="3300"/>
                  <a:pt x="19866" y="3235"/>
                </a:cubicBezTo>
                <a:cubicBezTo>
                  <a:pt x="19925" y="3134"/>
                  <a:pt x="19948" y="3010"/>
                  <a:pt x="20055" y="2945"/>
                </a:cubicBezTo>
                <a:cubicBezTo>
                  <a:pt x="20386" y="2531"/>
                  <a:pt x="20743" y="2377"/>
                  <a:pt x="21140" y="2377"/>
                </a:cubicBezTo>
                <a:cubicBezTo>
                  <a:pt x="21282" y="2377"/>
                  <a:pt x="21428" y="2396"/>
                  <a:pt x="21580" y="2431"/>
                </a:cubicBezTo>
                <a:cubicBezTo>
                  <a:pt x="21811" y="2484"/>
                  <a:pt x="21982" y="2637"/>
                  <a:pt x="22053" y="2880"/>
                </a:cubicBezTo>
                <a:cubicBezTo>
                  <a:pt x="22083" y="2915"/>
                  <a:pt x="22089" y="2957"/>
                  <a:pt x="22083" y="2998"/>
                </a:cubicBezTo>
                <a:cubicBezTo>
                  <a:pt x="22089" y="3075"/>
                  <a:pt x="22089" y="3158"/>
                  <a:pt x="22077" y="3235"/>
                </a:cubicBezTo>
                <a:cubicBezTo>
                  <a:pt x="22077" y="3294"/>
                  <a:pt x="22071" y="3359"/>
                  <a:pt x="22018" y="3400"/>
                </a:cubicBezTo>
                <a:cubicBezTo>
                  <a:pt x="21929" y="3601"/>
                  <a:pt x="21775" y="3731"/>
                  <a:pt x="21580" y="3826"/>
                </a:cubicBezTo>
                <a:cubicBezTo>
                  <a:pt x="21533" y="3891"/>
                  <a:pt x="21468" y="3926"/>
                  <a:pt x="21379" y="3926"/>
                </a:cubicBezTo>
                <a:cubicBezTo>
                  <a:pt x="21255" y="3980"/>
                  <a:pt x="21125" y="4009"/>
                  <a:pt x="20989" y="4027"/>
                </a:cubicBezTo>
                <a:cubicBezTo>
                  <a:pt x="20924" y="4065"/>
                  <a:pt x="20854" y="4093"/>
                  <a:pt x="20775" y="4093"/>
                </a:cubicBezTo>
                <a:cubicBezTo>
                  <a:pt x="20768" y="4093"/>
                  <a:pt x="20760" y="4092"/>
                  <a:pt x="20753" y="4092"/>
                </a:cubicBezTo>
                <a:cubicBezTo>
                  <a:pt x="20729" y="4098"/>
                  <a:pt x="20699" y="4098"/>
                  <a:pt x="20676" y="4104"/>
                </a:cubicBezTo>
                <a:cubicBezTo>
                  <a:pt x="20658" y="4117"/>
                  <a:pt x="20637" y="4124"/>
                  <a:pt x="20615" y="4124"/>
                </a:cubicBezTo>
                <a:cubicBezTo>
                  <a:pt x="20608" y="4124"/>
                  <a:pt x="20600" y="4123"/>
                  <a:pt x="20593" y="4121"/>
                </a:cubicBezTo>
                <a:cubicBezTo>
                  <a:pt x="20464" y="4138"/>
                  <a:pt x="20335" y="4144"/>
                  <a:pt x="20206" y="4144"/>
                </a:cubicBezTo>
                <a:cubicBezTo>
                  <a:pt x="20021" y="4144"/>
                  <a:pt x="19837" y="4133"/>
                  <a:pt x="19653" y="4133"/>
                </a:cubicBezTo>
                <a:cubicBezTo>
                  <a:pt x="19635" y="4137"/>
                  <a:pt x="19617" y="4138"/>
                  <a:pt x="19598" y="4138"/>
                </a:cubicBezTo>
                <a:cubicBezTo>
                  <a:pt x="19551" y="4138"/>
                  <a:pt x="19505" y="4128"/>
                  <a:pt x="19458" y="4116"/>
                </a:cubicBezTo>
                <a:cubicBezTo>
                  <a:pt x="19416" y="4121"/>
                  <a:pt x="19381" y="4121"/>
                  <a:pt x="19339" y="4121"/>
                </a:cubicBezTo>
                <a:cubicBezTo>
                  <a:pt x="19325" y="4120"/>
                  <a:pt x="19310" y="4120"/>
                  <a:pt x="19295" y="4120"/>
                </a:cubicBezTo>
                <a:cubicBezTo>
                  <a:pt x="19264" y="4120"/>
                  <a:pt x="19234" y="4121"/>
                  <a:pt x="19203" y="4121"/>
                </a:cubicBezTo>
                <a:cubicBezTo>
                  <a:pt x="19156" y="4121"/>
                  <a:pt x="19109" y="4119"/>
                  <a:pt x="19062" y="4104"/>
                </a:cubicBezTo>
                <a:cubicBezTo>
                  <a:pt x="19008" y="4098"/>
                  <a:pt x="18961" y="4098"/>
                  <a:pt x="18908" y="4092"/>
                </a:cubicBezTo>
                <a:cubicBezTo>
                  <a:pt x="18873" y="4089"/>
                  <a:pt x="18839" y="4089"/>
                  <a:pt x="18804" y="4089"/>
                </a:cubicBezTo>
                <a:cubicBezTo>
                  <a:pt x="18772" y="4089"/>
                  <a:pt x="18739" y="4089"/>
                  <a:pt x="18707" y="4089"/>
                </a:cubicBezTo>
                <a:cubicBezTo>
                  <a:pt x="18615" y="4089"/>
                  <a:pt x="18524" y="4085"/>
                  <a:pt x="18435" y="4051"/>
                </a:cubicBezTo>
                <a:lnTo>
                  <a:pt x="18281" y="4051"/>
                </a:lnTo>
                <a:cubicBezTo>
                  <a:pt x="18257" y="4051"/>
                  <a:pt x="18237" y="4052"/>
                  <a:pt x="18220" y="4052"/>
                </a:cubicBezTo>
                <a:cubicBezTo>
                  <a:pt x="18127" y="4052"/>
                  <a:pt x="18128" y="4033"/>
                  <a:pt x="18163" y="3938"/>
                </a:cubicBezTo>
                <a:cubicBezTo>
                  <a:pt x="18163" y="3897"/>
                  <a:pt x="18175" y="3855"/>
                  <a:pt x="18198" y="3820"/>
                </a:cubicBezTo>
                <a:cubicBezTo>
                  <a:pt x="18198" y="3737"/>
                  <a:pt x="18234" y="3666"/>
                  <a:pt x="18252" y="3583"/>
                </a:cubicBezTo>
                <a:cubicBezTo>
                  <a:pt x="18258" y="3241"/>
                  <a:pt x="18281" y="2898"/>
                  <a:pt x="18151" y="2572"/>
                </a:cubicBezTo>
                <a:cubicBezTo>
                  <a:pt x="18110" y="2525"/>
                  <a:pt x="18086" y="2472"/>
                  <a:pt x="18080" y="2413"/>
                </a:cubicBezTo>
                <a:cubicBezTo>
                  <a:pt x="17956" y="2159"/>
                  <a:pt x="17761" y="1975"/>
                  <a:pt x="17524" y="1827"/>
                </a:cubicBezTo>
                <a:cubicBezTo>
                  <a:pt x="17465" y="1792"/>
                  <a:pt x="17424" y="1745"/>
                  <a:pt x="17377" y="1697"/>
                </a:cubicBezTo>
                <a:cubicBezTo>
                  <a:pt x="17341" y="1697"/>
                  <a:pt x="17317" y="1686"/>
                  <a:pt x="17300" y="1662"/>
                </a:cubicBezTo>
                <a:cubicBezTo>
                  <a:pt x="17264" y="1656"/>
                  <a:pt x="17241" y="1650"/>
                  <a:pt x="17217" y="1626"/>
                </a:cubicBezTo>
                <a:cubicBezTo>
                  <a:pt x="17128" y="1626"/>
                  <a:pt x="17057" y="1573"/>
                  <a:pt x="16975" y="1556"/>
                </a:cubicBezTo>
                <a:cubicBezTo>
                  <a:pt x="16572" y="1445"/>
                  <a:pt x="16165" y="1406"/>
                  <a:pt x="15754" y="1406"/>
                </a:cubicBezTo>
                <a:cubicBezTo>
                  <a:pt x="15549" y="1406"/>
                  <a:pt x="15343" y="1416"/>
                  <a:pt x="15136" y="1431"/>
                </a:cubicBezTo>
                <a:cubicBezTo>
                  <a:pt x="15112" y="1425"/>
                  <a:pt x="15083" y="1425"/>
                  <a:pt x="15059" y="1420"/>
                </a:cubicBezTo>
                <a:cubicBezTo>
                  <a:pt x="14994" y="1425"/>
                  <a:pt x="14929" y="1431"/>
                  <a:pt x="14864" y="1437"/>
                </a:cubicBezTo>
                <a:cubicBezTo>
                  <a:pt x="14837" y="1447"/>
                  <a:pt x="14812" y="1452"/>
                  <a:pt x="14791" y="1452"/>
                </a:cubicBezTo>
                <a:cubicBezTo>
                  <a:pt x="14709" y="1452"/>
                  <a:pt x="14663" y="1388"/>
                  <a:pt x="14621" y="1313"/>
                </a:cubicBezTo>
                <a:cubicBezTo>
                  <a:pt x="14574" y="1284"/>
                  <a:pt x="14556" y="1242"/>
                  <a:pt x="14545" y="1195"/>
                </a:cubicBezTo>
                <a:cubicBezTo>
                  <a:pt x="14379" y="1012"/>
                  <a:pt x="14213" y="840"/>
                  <a:pt x="14024" y="686"/>
                </a:cubicBezTo>
                <a:cubicBezTo>
                  <a:pt x="13947" y="633"/>
                  <a:pt x="13876" y="580"/>
                  <a:pt x="13800" y="521"/>
                </a:cubicBezTo>
                <a:cubicBezTo>
                  <a:pt x="13699" y="503"/>
                  <a:pt x="13616" y="450"/>
                  <a:pt x="13551" y="373"/>
                </a:cubicBezTo>
                <a:cubicBezTo>
                  <a:pt x="13321" y="296"/>
                  <a:pt x="13084" y="219"/>
                  <a:pt x="12854" y="142"/>
                </a:cubicBezTo>
                <a:cubicBezTo>
                  <a:pt x="12806" y="128"/>
                  <a:pt x="12758" y="95"/>
                  <a:pt x="12707" y="95"/>
                </a:cubicBezTo>
                <a:cubicBezTo>
                  <a:pt x="12695" y="95"/>
                  <a:pt x="12683" y="96"/>
                  <a:pt x="12670" y="101"/>
                </a:cubicBezTo>
                <a:cubicBezTo>
                  <a:pt x="12670" y="107"/>
                  <a:pt x="12670" y="107"/>
                  <a:pt x="12670" y="107"/>
                </a:cubicBezTo>
                <a:cubicBezTo>
                  <a:pt x="12664" y="101"/>
                  <a:pt x="12659" y="101"/>
                  <a:pt x="12653" y="101"/>
                </a:cubicBezTo>
                <a:cubicBezTo>
                  <a:pt x="12564" y="60"/>
                  <a:pt x="12469" y="48"/>
                  <a:pt x="12369" y="48"/>
                </a:cubicBezTo>
                <a:cubicBezTo>
                  <a:pt x="12256" y="42"/>
                  <a:pt x="12150" y="30"/>
                  <a:pt x="12038" y="24"/>
                </a:cubicBezTo>
                <a:cubicBezTo>
                  <a:pt x="11979" y="33"/>
                  <a:pt x="11924" y="41"/>
                  <a:pt x="11867" y="41"/>
                </a:cubicBezTo>
                <a:cubicBezTo>
                  <a:pt x="11843" y="41"/>
                  <a:pt x="11820" y="39"/>
                  <a:pt x="11795" y="36"/>
                </a:cubicBezTo>
                <a:cubicBezTo>
                  <a:pt x="11476" y="72"/>
                  <a:pt x="11157" y="107"/>
                  <a:pt x="10843" y="166"/>
                </a:cubicBezTo>
                <a:cubicBezTo>
                  <a:pt x="10778" y="184"/>
                  <a:pt x="10702" y="178"/>
                  <a:pt x="10648" y="237"/>
                </a:cubicBezTo>
                <a:cubicBezTo>
                  <a:pt x="10636" y="231"/>
                  <a:pt x="10631" y="231"/>
                  <a:pt x="10613" y="231"/>
                </a:cubicBezTo>
                <a:cubicBezTo>
                  <a:pt x="10536" y="249"/>
                  <a:pt x="10459" y="278"/>
                  <a:pt x="10376" y="308"/>
                </a:cubicBezTo>
                <a:cubicBezTo>
                  <a:pt x="10353" y="320"/>
                  <a:pt x="10329" y="326"/>
                  <a:pt x="10305" y="338"/>
                </a:cubicBezTo>
                <a:cubicBezTo>
                  <a:pt x="10264" y="355"/>
                  <a:pt x="10217" y="367"/>
                  <a:pt x="10187" y="391"/>
                </a:cubicBezTo>
                <a:cubicBezTo>
                  <a:pt x="10175" y="397"/>
                  <a:pt x="10169" y="403"/>
                  <a:pt x="10169" y="409"/>
                </a:cubicBezTo>
                <a:cubicBezTo>
                  <a:pt x="10160" y="404"/>
                  <a:pt x="10151" y="402"/>
                  <a:pt x="10142" y="402"/>
                </a:cubicBezTo>
                <a:cubicBezTo>
                  <a:pt x="10104" y="402"/>
                  <a:pt x="10067" y="436"/>
                  <a:pt x="10033" y="450"/>
                </a:cubicBezTo>
                <a:cubicBezTo>
                  <a:pt x="9945" y="474"/>
                  <a:pt x="9862" y="509"/>
                  <a:pt x="9785" y="556"/>
                </a:cubicBezTo>
                <a:cubicBezTo>
                  <a:pt x="9744" y="562"/>
                  <a:pt x="9708" y="574"/>
                  <a:pt x="9679" y="604"/>
                </a:cubicBezTo>
                <a:cubicBezTo>
                  <a:pt x="9667" y="604"/>
                  <a:pt x="9649" y="598"/>
                  <a:pt x="9637" y="598"/>
                </a:cubicBezTo>
                <a:cubicBezTo>
                  <a:pt x="9620" y="621"/>
                  <a:pt x="9590" y="639"/>
                  <a:pt x="9560" y="639"/>
                </a:cubicBezTo>
                <a:cubicBezTo>
                  <a:pt x="9513" y="669"/>
                  <a:pt x="9472" y="692"/>
                  <a:pt x="9424" y="722"/>
                </a:cubicBezTo>
                <a:cubicBezTo>
                  <a:pt x="9407" y="728"/>
                  <a:pt x="9395" y="734"/>
                  <a:pt x="9389" y="757"/>
                </a:cubicBezTo>
                <a:cubicBezTo>
                  <a:pt x="9383" y="755"/>
                  <a:pt x="9377" y="754"/>
                  <a:pt x="9371" y="754"/>
                </a:cubicBezTo>
                <a:cubicBezTo>
                  <a:pt x="9346" y="754"/>
                  <a:pt x="9318" y="771"/>
                  <a:pt x="9294" y="781"/>
                </a:cubicBezTo>
                <a:lnTo>
                  <a:pt x="9288" y="781"/>
                </a:lnTo>
                <a:cubicBezTo>
                  <a:pt x="9229" y="799"/>
                  <a:pt x="9170" y="805"/>
                  <a:pt x="9152" y="876"/>
                </a:cubicBezTo>
                <a:cubicBezTo>
                  <a:pt x="9143" y="873"/>
                  <a:pt x="9133" y="873"/>
                  <a:pt x="9124" y="873"/>
                </a:cubicBezTo>
                <a:cubicBezTo>
                  <a:pt x="9056" y="873"/>
                  <a:pt x="9002" y="924"/>
                  <a:pt x="8940" y="935"/>
                </a:cubicBezTo>
                <a:cubicBezTo>
                  <a:pt x="8839" y="976"/>
                  <a:pt x="8750" y="1041"/>
                  <a:pt x="8644" y="1059"/>
                </a:cubicBezTo>
                <a:cubicBezTo>
                  <a:pt x="8614" y="994"/>
                  <a:pt x="8609" y="935"/>
                  <a:pt x="8614" y="881"/>
                </a:cubicBezTo>
                <a:cubicBezTo>
                  <a:pt x="8573" y="793"/>
                  <a:pt x="8585" y="698"/>
                  <a:pt x="8573" y="604"/>
                </a:cubicBezTo>
                <a:cubicBezTo>
                  <a:pt x="8538" y="574"/>
                  <a:pt x="8526" y="527"/>
                  <a:pt x="8520" y="485"/>
                </a:cubicBezTo>
                <a:cubicBezTo>
                  <a:pt x="8473" y="273"/>
                  <a:pt x="8348" y="131"/>
                  <a:pt x="8153" y="48"/>
                </a:cubicBezTo>
                <a:cubicBezTo>
                  <a:pt x="8136" y="42"/>
                  <a:pt x="8124" y="24"/>
                  <a:pt x="8106" y="12"/>
                </a:cubicBezTo>
                <a:cubicBezTo>
                  <a:pt x="8065" y="4"/>
                  <a:pt x="8025" y="0"/>
                  <a:pt x="79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72" name="Google Shape;472;p33"/>
          <p:cNvCxnSpPr/>
          <p:nvPr/>
        </p:nvCxnSpPr>
        <p:spPr>
          <a:xfrm>
            <a:off x="712325" y="1339525"/>
            <a:ext cx="0" cy="24588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3" name="Google Shape;473;p33"/>
          <p:cNvCxnSpPr/>
          <p:nvPr/>
        </p:nvCxnSpPr>
        <p:spPr>
          <a:xfrm>
            <a:off x="8430900" y="1339525"/>
            <a:ext cx="0" cy="24588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4" name="Google Shape;474;p33"/>
          <p:cNvCxnSpPr/>
          <p:nvPr/>
        </p:nvCxnSpPr>
        <p:spPr>
          <a:xfrm rot="10800000">
            <a:off x="1445975" y="538800"/>
            <a:ext cx="62526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5" name="Google Shape;475;p33"/>
          <p:cNvCxnSpPr/>
          <p:nvPr/>
        </p:nvCxnSpPr>
        <p:spPr>
          <a:xfrm rot="10800000">
            <a:off x="1445975" y="4604100"/>
            <a:ext cx="62526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F7457DC-6574-44A6-9B3C-E36532172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D123B35-502F-4FB9-B8DB-DBD9A1C789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31BBF43-2344-4F9D-88A4-6FA437F30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CE21C-662E-4D91-877C-475F10FCF7FD}" type="datetimeFigureOut">
              <a:rPr lang="ar-BH" smtClean="0"/>
              <a:t>27/08/1443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C6D8086-055E-4AB7-A34D-DB54027DC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0172946-8E83-49DC-9AD4-27B484B38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BA1FA-D100-4D44-A273-5B56211C12D4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715128635"/>
      </p:ext>
    </p:extLst>
  </p:cSld>
  <p:clrMapOvr>
    <a:masterClrMapping/>
  </p:clrMapOvr>
  <p:transition spd="slow"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93650" y="539400"/>
            <a:ext cx="7356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93700" y="1152475"/>
            <a:ext cx="7356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hivo"/>
              <a:buChar char="●"/>
              <a:defRPr>
                <a:solidFill>
                  <a:schemeClr val="dk2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hivo"/>
              <a:buChar char="○"/>
              <a:defRPr>
                <a:solidFill>
                  <a:schemeClr val="dk2"/>
                </a:solidFill>
                <a:latin typeface="Chivo"/>
                <a:ea typeface="Chivo"/>
                <a:cs typeface="Chivo"/>
                <a:sym typeface="Chiv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hivo"/>
              <a:buChar char="■"/>
              <a:defRPr>
                <a:solidFill>
                  <a:schemeClr val="dk2"/>
                </a:solidFill>
                <a:latin typeface="Chivo"/>
                <a:ea typeface="Chivo"/>
                <a:cs typeface="Chivo"/>
                <a:sym typeface="Chiv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hivo"/>
              <a:buChar char="●"/>
              <a:defRPr>
                <a:solidFill>
                  <a:schemeClr val="dk2"/>
                </a:solidFill>
                <a:latin typeface="Chivo"/>
                <a:ea typeface="Chivo"/>
                <a:cs typeface="Chivo"/>
                <a:sym typeface="Chiv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hivo"/>
              <a:buChar char="○"/>
              <a:defRPr>
                <a:solidFill>
                  <a:schemeClr val="dk2"/>
                </a:solidFill>
                <a:latin typeface="Chivo"/>
                <a:ea typeface="Chivo"/>
                <a:cs typeface="Chivo"/>
                <a:sym typeface="Chiv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hivo"/>
              <a:buChar char="■"/>
              <a:defRPr>
                <a:solidFill>
                  <a:schemeClr val="dk2"/>
                </a:solidFill>
                <a:latin typeface="Chivo"/>
                <a:ea typeface="Chivo"/>
                <a:cs typeface="Chivo"/>
                <a:sym typeface="Chiv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hivo"/>
              <a:buChar char="●"/>
              <a:defRPr>
                <a:solidFill>
                  <a:schemeClr val="dk2"/>
                </a:solidFill>
                <a:latin typeface="Chivo"/>
                <a:ea typeface="Chivo"/>
                <a:cs typeface="Chivo"/>
                <a:sym typeface="Chiv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hivo"/>
              <a:buChar char="○"/>
              <a:defRPr>
                <a:solidFill>
                  <a:schemeClr val="dk2"/>
                </a:solidFill>
                <a:latin typeface="Chivo"/>
                <a:ea typeface="Chivo"/>
                <a:cs typeface="Chivo"/>
                <a:sym typeface="Chiv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Chivo"/>
              <a:buChar char="■"/>
              <a:defRPr>
                <a:solidFill>
                  <a:schemeClr val="dk2"/>
                </a:solidFill>
                <a:latin typeface="Chivo"/>
                <a:ea typeface="Chivo"/>
                <a:cs typeface="Chivo"/>
                <a:sym typeface="Chiv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5" r:id="rId4"/>
    <p:sldLayoutId id="2147483659" r:id="rId5"/>
    <p:sldLayoutId id="2147483670" r:id="rId6"/>
    <p:sldLayoutId id="2147483679" r:id="rId7"/>
    <p:sldLayoutId id="2147483684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hyperlink" Target="https://coolsilh.com/ar/pebbles_008/image/28741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kipkis.com/Reading_Skills_part_2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على شكل سحابة 1">
            <a:extLst>
              <a:ext uri="{FF2B5EF4-FFF2-40B4-BE49-F238E27FC236}">
                <a16:creationId xmlns:a16="http://schemas.microsoft.com/office/drawing/2014/main" id="{4D995B09-15B9-184C-88BE-5EDCFA5A58A5}"/>
              </a:ext>
            </a:extLst>
          </p:cNvPr>
          <p:cNvSpPr/>
          <p:nvPr/>
        </p:nvSpPr>
        <p:spPr>
          <a:xfrm>
            <a:off x="321027" y="0"/>
            <a:ext cx="3638513" cy="2676825"/>
          </a:xfrm>
          <a:prstGeom prst="cloudCallou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 sz="1050" dirty="0"/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BC1C2AFC-1602-45D7-AD6F-F8B7CBB7581E}"/>
              </a:ext>
            </a:extLst>
          </p:cNvPr>
          <p:cNvSpPr txBox="1"/>
          <p:nvPr/>
        </p:nvSpPr>
        <p:spPr>
          <a:xfrm>
            <a:off x="286107" y="762677"/>
            <a:ext cx="383059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BH" sz="45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ecoType Naskh" pitchFamily="2" charset="-78"/>
                <a:cs typeface="DecoType Naskh" pitchFamily="2" charset="-78"/>
              </a:rPr>
              <a:t>اتفاقية المعلمة مع الطالبة</a:t>
            </a:r>
          </a:p>
          <a:p>
            <a:pPr algn="ctr"/>
            <a:r>
              <a:rPr lang="ar-BH" sz="4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ecoType Naskh" pitchFamily="2" charset="-78"/>
                <a:cs typeface="DecoType Naskh" pitchFamily="2" charset="-78"/>
              </a:rPr>
              <a:t>" عن بُعــــد"</a:t>
            </a:r>
            <a:endParaRPr lang="ar-SA" sz="45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ecoType Naskh" pitchFamily="2" charset="-78"/>
              <a:cs typeface="DecoType Naskh" pitchFamily="2" charset="-78"/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EE6B0D21-4269-1F4B-A2B9-800ACCA60E31}"/>
              </a:ext>
            </a:extLst>
          </p:cNvPr>
          <p:cNvSpPr/>
          <p:nvPr/>
        </p:nvSpPr>
        <p:spPr>
          <a:xfrm>
            <a:off x="6795679" y="3922622"/>
            <a:ext cx="1824362" cy="878890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2100" dirty="0">
                <a:solidFill>
                  <a:srgbClr val="002060"/>
                </a:solidFill>
                <a:latin typeface="DecoType Naskh" pitchFamily="2" charset="-78"/>
                <a:cs typeface="DecoType Naskh" pitchFamily="2" charset="-78"/>
              </a:rPr>
              <a:t>الجلوس في مكان هادئ ومريح بعيدًا عن الضوضاء.</a:t>
            </a: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AAC0B4C7-9C2D-144E-9894-08D61557B7B6}"/>
              </a:ext>
            </a:extLst>
          </p:cNvPr>
          <p:cNvSpPr/>
          <p:nvPr/>
        </p:nvSpPr>
        <p:spPr>
          <a:xfrm>
            <a:off x="6086431" y="2750452"/>
            <a:ext cx="1824362" cy="878890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2100" dirty="0">
                <a:solidFill>
                  <a:srgbClr val="002060"/>
                </a:solidFill>
                <a:latin typeface="DecoType Naskh" pitchFamily="2" charset="-78"/>
                <a:cs typeface="DecoType Naskh" pitchFamily="2" charset="-78"/>
              </a:rPr>
              <a:t>عدم فتح الكاميرا.</a:t>
            </a: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EA19671-0ADB-C24A-834D-6DAE1B72C7BF}"/>
              </a:ext>
            </a:extLst>
          </p:cNvPr>
          <p:cNvSpPr/>
          <p:nvPr/>
        </p:nvSpPr>
        <p:spPr>
          <a:xfrm>
            <a:off x="6998612" y="1555343"/>
            <a:ext cx="1824362" cy="878890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2100" dirty="0">
                <a:solidFill>
                  <a:srgbClr val="002060"/>
                </a:solidFill>
                <a:latin typeface="DecoType Naskh" pitchFamily="2" charset="-78"/>
                <a:cs typeface="DecoType Naskh" pitchFamily="2" charset="-78"/>
              </a:rPr>
              <a:t>التأكد من دخول الروابط الجديدة.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790E419-3A92-5A47-8995-4803DC647617}"/>
              </a:ext>
            </a:extLst>
          </p:cNvPr>
          <p:cNvSpPr/>
          <p:nvPr/>
        </p:nvSpPr>
        <p:spPr>
          <a:xfrm>
            <a:off x="3959539" y="3981453"/>
            <a:ext cx="1824362" cy="878890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2100" dirty="0">
                <a:solidFill>
                  <a:srgbClr val="002060"/>
                </a:solidFill>
                <a:latin typeface="DecoType Naskh" pitchFamily="2" charset="-78"/>
                <a:cs typeface="DecoType Naskh" pitchFamily="2" charset="-78"/>
              </a:rPr>
              <a:t>المشاركة الفعالة.</a:t>
            </a: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24A4DDC5-66FF-9940-A912-48462813CA84}"/>
              </a:ext>
            </a:extLst>
          </p:cNvPr>
          <p:cNvSpPr/>
          <p:nvPr/>
        </p:nvSpPr>
        <p:spPr>
          <a:xfrm>
            <a:off x="3179830" y="2750452"/>
            <a:ext cx="1824362" cy="878890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2100" dirty="0">
                <a:solidFill>
                  <a:srgbClr val="002060"/>
                </a:solidFill>
                <a:latin typeface="DecoType Naskh" pitchFamily="2" charset="-78"/>
                <a:cs typeface="DecoType Naskh" pitchFamily="2" charset="-78"/>
              </a:rPr>
              <a:t>رفع اليد عند المشاركة.</a:t>
            </a: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6A31A489-E9C5-CD4A-B67E-3D219ECC5325}"/>
              </a:ext>
            </a:extLst>
          </p:cNvPr>
          <p:cNvSpPr/>
          <p:nvPr/>
        </p:nvSpPr>
        <p:spPr>
          <a:xfrm>
            <a:off x="4373705" y="1566440"/>
            <a:ext cx="1824362" cy="878890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2100" dirty="0">
                <a:solidFill>
                  <a:srgbClr val="002060"/>
                </a:solidFill>
                <a:latin typeface="DecoType Naskh" pitchFamily="2" charset="-78"/>
                <a:cs typeface="DecoType Naskh" pitchFamily="2" charset="-78"/>
              </a:rPr>
              <a:t>عدم فتح المايك إلا بعد السماح لكِ.</a:t>
            </a: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B1E89132-1D75-B641-8ECA-3E44D10B7E35}"/>
              </a:ext>
            </a:extLst>
          </p:cNvPr>
          <p:cNvSpPr/>
          <p:nvPr/>
        </p:nvSpPr>
        <p:spPr>
          <a:xfrm>
            <a:off x="5883498" y="323232"/>
            <a:ext cx="1824362" cy="878890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2100" dirty="0">
                <a:solidFill>
                  <a:srgbClr val="002060"/>
                </a:solidFill>
                <a:latin typeface="DecoType Naskh" pitchFamily="2" charset="-78"/>
                <a:cs typeface="DecoType Naskh" pitchFamily="2" charset="-78"/>
              </a:rPr>
              <a:t>الالتزام بالحضور المبكر.</a:t>
            </a:r>
          </a:p>
        </p:txBody>
      </p:sp>
      <p:pic>
        <p:nvPicPr>
          <p:cNvPr id="2050" name="Picture 2" descr="reading">
            <a:extLst>
              <a:ext uri="{FF2B5EF4-FFF2-40B4-BE49-F238E27FC236}">
                <a16:creationId xmlns:a16="http://schemas.microsoft.com/office/drawing/2014/main" id="{5C9060B1-D2EA-D747-8461-D8182F375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043" y="2676825"/>
            <a:ext cx="2367642" cy="241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صورة 15" descr="صورة تحتوي على نص, صورة ظلية&#10;&#10;تم إنشاء الوصف تلقائياً">
            <a:extLst>
              <a:ext uri="{FF2B5EF4-FFF2-40B4-BE49-F238E27FC236}">
                <a16:creationId xmlns:a16="http://schemas.microsoft.com/office/drawing/2014/main" id="{192B1982-4428-A341-A848-8DDD6BA5118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179830" y="84251"/>
            <a:ext cx="254000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622839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34"/>
          <p:cNvSpPr/>
          <p:nvPr/>
        </p:nvSpPr>
        <p:spPr>
          <a:xfrm>
            <a:off x="6492500" y="637300"/>
            <a:ext cx="2743800" cy="549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grpSp>
        <p:nvGrpSpPr>
          <p:cNvPr id="583" name="Google Shape;583;p34"/>
          <p:cNvGrpSpPr/>
          <p:nvPr/>
        </p:nvGrpSpPr>
        <p:grpSpPr>
          <a:xfrm rot="1834319">
            <a:off x="7630442" y="1381575"/>
            <a:ext cx="1073426" cy="2387007"/>
            <a:chOff x="4801925" y="549975"/>
            <a:chExt cx="1139900" cy="2580150"/>
          </a:xfrm>
        </p:grpSpPr>
        <p:sp>
          <p:nvSpPr>
            <p:cNvPr id="584" name="Google Shape;584;p34"/>
            <p:cNvSpPr/>
            <p:nvPr/>
          </p:nvSpPr>
          <p:spPr>
            <a:xfrm>
              <a:off x="4801925" y="834975"/>
              <a:ext cx="1139900" cy="2295150"/>
            </a:xfrm>
            <a:custGeom>
              <a:avLst/>
              <a:gdLst/>
              <a:ahLst/>
              <a:cxnLst/>
              <a:rect l="l" t="t" r="r" b="b"/>
              <a:pathLst>
                <a:path w="45596" h="91806" extrusionOk="0">
                  <a:moveTo>
                    <a:pt x="44329" y="0"/>
                  </a:moveTo>
                  <a:cubicBezTo>
                    <a:pt x="44286" y="0"/>
                    <a:pt x="44242" y="3"/>
                    <a:pt x="44199" y="10"/>
                  </a:cubicBezTo>
                  <a:cubicBezTo>
                    <a:pt x="37494" y="644"/>
                    <a:pt x="30789" y="1311"/>
                    <a:pt x="24085" y="1978"/>
                  </a:cubicBezTo>
                  <a:cubicBezTo>
                    <a:pt x="23751" y="2011"/>
                    <a:pt x="23418" y="2145"/>
                    <a:pt x="23151" y="2411"/>
                  </a:cubicBezTo>
                  <a:cubicBezTo>
                    <a:pt x="22917" y="2578"/>
                    <a:pt x="22684" y="2912"/>
                    <a:pt x="22684" y="3345"/>
                  </a:cubicBezTo>
                  <a:cubicBezTo>
                    <a:pt x="22850" y="13920"/>
                    <a:pt x="23017" y="24427"/>
                    <a:pt x="22817" y="34935"/>
                  </a:cubicBezTo>
                  <a:lnTo>
                    <a:pt x="22684" y="39305"/>
                  </a:lnTo>
                  <a:cubicBezTo>
                    <a:pt x="22650" y="40038"/>
                    <a:pt x="22650" y="40839"/>
                    <a:pt x="22617" y="41606"/>
                  </a:cubicBezTo>
                  <a:cubicBezTo>
                    <a:pt x="22617" y="41940"/>
                    <a:pt x="22584" y="42273"/>
                    <a:pt x="22517" y="42607"/>
                  </a:cubicBezTo>
                  <a:cubicBezTo>
                    <a:pt x="15745" y="43341"/>
                    <a:pt x="8907" y="43674"/>
                    <a:pt x="2069" y="43674"/>
                  </a:cubicBezTo>
                  <a:cubicBezTo>
                    <a:pt x="2004" y="43667"/>
                    <a:pt x="1937" y="43663"/>
                    <a:pt x="1868" y="43663"/>
                  </a:cubicBezTo>
                  <a:cubicBezTo>
                    <a:pt x="1617" y="43663"/>
                    <a:pt x="1352" y="43717"/>
                    <a:pt x="1168" y="43874"/>
                  </a:cubicBezTo>
                  <a:cubicBezTo>
                    <a:pt x="635" y="44175"/>
                    <a:pt x="468" y="44809"/>
                    <a:pt x="568" y="45376"/>
                  </a:cubicBezTo>
                  <a:cubicBezTo>
                    <a:pt x="501" y="45609"/>
                    <a:pt x="501" y="45809"/>
                    <a:pt x="501" y="46009"/>
                  </a:cubicBezTo>
                  <a:cubicBezTo>
                    <a:pt x="501" y="46677"/>
                    <a:pt x="468" y="47310"/>
                    <a:pt x="468" y="47977"/>
                  </a:cubicBezTo>
                  <a:cubicBezTo>
                    <a:pt x="434" y="48778"/>
                    <a:pt x="434" y="49512"/>
                    <a:pt x="434" y="50312"/>
                  </a:cubicBezTo>
                  <a:cubicBezTo>
                    <a:pt x="134" y="51947"/>
                    <a:pt x="168" y="53682"/>
                    <a:pt x="134" y="55316"/>
                  </a:cubicBezTo>
                  <a:cubicBezTo>
                    <a:pt x="101" y="56383"/>
                    <a:pt x="68" y="57518"/>
                    <a:pt x="68" y="58618"/>
                  </a:cubicBezTo>
                  <a:cubicBezTo>
                    <a:pt x="68" y="59652"/>
                    <a:pt x="1" y="60687"/>
                    <a:pt x="101" y="61721"/>
                  </a:cubicBezTo>
                  <a:cubicBezTo>
                    <a:pt x="234" y="62788"/>
                    <a:pt x="434" y="63822"/>
                    <a:pt x="1102" y="64689"/>
                  </a:cubicBezTo>
                  <a:cubicBezTo>
                    <a:pt x="1735" y="65523"/>
                    <a:pt x="2503" y="66124"/>
                    <a:pt x="3337" y="66724"/>
                  </a:cubicBezTo>
                  <a:cubicBezTo>
                    <a:pt x="4904" y="67892"/>
                    <a:pt x="6472" y="69026"/>
                    <a:pt x="8107" y="70160"/>
                  </a:cubicBezTo>
                  <a:cubicBezTo>
                    <a:pt x="14645" y="74630"/>
                    <a:pt x="21483" y="78733"/>
                    <a:pt x="27987" y="83236"/>
                  </a:cubicBezTo>
                  <a:cubicBezTo>
                    <a:pt x="31623" y="85738"/>
                    <a:pt x="35159" y="88373"/>
                    <a:pt x="38495" y="91308"/>
                  </a:cubicBezTo>
                  <a:cubicBezTo>
                    <a:pt x="38810" y="91604"/>
                    <a:pt x="39345" y="91806"/>
                    <a:pt x="39854" y="91806"/>
                  </a:cubicBezTo>
                  <a:cubicBezTo>
                    <a:pt x="40209" y="91806"/>
                    <a:pt x="40550" y="91708"/>
                    <a:pt x="40797" y="91475"/>
                  </a:cubicBezTo>
                  <a:cubicBezTo>
                    <a:pt x="41164" y="91075"/>
                    <a:pt x="41297" y="89340"/>
                    <a:pt x="41297" y="88907"/>
                  </a:cubicBezTo>
                  <a:cubicBezTo>
                    <a:pt x="41597" y="77499"/>
                    <a:pt x="41997" y="66057"/>
                    <a:pt x="42498" y="54649"/>
                  </a:cubicBezTo>
                  <a:cubicBezTo>
                    <a:pt x="42998" y="43274"/>
                    <a:pt x="43565" y="31899"/>
                    <a:pt x="44266" y="20591"/>
                  </a:cubicBezTo>
                  <a:cubicBezTo>
                    <a:pt x="44666" y="14153"/>
                    <a:pt x="45100" y="7682"/>
                    <a:pt x="45533" y="1277"/>
                  </a:cubicBezTo>
                  <a:cubicBezTo>
                    <a:pt x="45596" y="653"/>
                    <a:pt x="44958" y="0"/>
                    <a:pt x="443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4"/>
            <p:cNvSpPr/>
            <p:nvPr/>
          </p:nvSpPr>
          <p:spPr>
            <a:xfrm>
              <a:off x="5008750" y="549975"/>
              <a:ext cx="522050" cy="1496950"/>
            </a:xfrm>
            <a:custGeom>
              <a:avLst/>
              <a:gdLst/>
              <a:ahLst/>
              <a:cxnLst/>
              <a:rect l="l" t="t" r="r" b="b"/>
              <a:pathLst>
                <a:path w="20882" h="59878" extrusionOk="0">
                  <a:moveTo>
                    <a:pt x="8907" y="10142"/>
                  </a:moveTo>
                  <a:cubicBezTo>
                    <a:pt x="8973" y="11343"/>
                    <a:pt x="9007" y="12544"/>
                    <a:pt x="9007" y="13745"/>
                  </a:cubicBezTo>
                  <a:cubicBezTo>
                    <a:pt x="9174" y="17914"/>
                    <a:pt x="9307" y="22151"/>
                    <a:pt x="9374" y="26320"/>
                  </a:cubicBezTo>
                  <a:lnTo>
                    <a:pt x="9507" y="32558"/>
                  </a:lnTo>
                  <a:cubicBezTo>
                    <a:pt x="8807" y="32658"/>
                    <a:pt x="8106" y="32692"/>
                    <a:pt x="7406" y="32758"/>
                  </a:cubicBezTo>
                  <a:cubicBezTo>
                    <a:pt x="7306" y="28555"/>
                    <a:pt x="7172" y="24286"/>
                    <a:pt x="7039" y="20083"/>
                  </a:cubicBezTo>
                  <a:cubicBezTo>
                    <a:pt x="6972" y="16747"/>
                    <a:pt x="6839" y="13478"/>
                    <a:pt x="6739" y="10142"/>
                  </a:cubicBezTo>
                  <a:close/>
                  <a:moveTo>
                    <a:pt x="5421" y="1953"/>
                  </a:moveTo>
                  <a:cubicBezTo>
                    <a:pt x="6505" y="1953"/>
                    <a:pt x="7589" y="1970"/>
                    <a:pt x="8673" y="2003"/>
                  </a:cubicBezTo>
                  <a:cubicBezTo>
                    <a:pt x="8640" y="2203"/>
                    <a:pt x="8640" y="2403"/>
                    <a:pt x="8640" y="2603"/>
                  </a:cubicBezTo>
                  <a:cubicBezTo>
                    <a:pt x="8640" y="3104"/>
                    <a:pt x="8673" y="3671"/>
                    <a:pt x="8673" y="4171"/>
                  </a:cubicBezTo>
                  <a:cubicBezTo>
                    <a:pt x="8707" y="5239"/>
                    <a:pt x="8740" y="6273"/>
                    <a:pt x="8807" y="7374"/>
                  </a:cubicBezTo>
                  <a:cubicBezTo>
                    <a:pt x="8840" y="7574"/>
                    <a:pt x="8840" y="7740"/>
                    <a:pt x="8840" y="7941"/>
                  </a:cubicBezTo>
                  <a:lnTo>
                    <a:pt x="5671" y="7941"/>
                  </a:lnTo>
                  <a:cubicBezTo>
                    <a:pt x="5071" y="7941"/>
                    <a:pt x="4570" y="8474"/>
                    <a:pt x="4570" y="9041"/>
                  </a:cubicBezTo>
                  <a:cubicBezTo>
                    <a:pt x="4871" y="16947"/>
                    <a:pt x="5137" y="24919"/>
                    <a:pt x="5371" y="32892"/>
                  </a:cubicBezTo>
                  <a:cubicBezTo>
                    <a:pt x="4610" y="32955"/>
                    <a:pt x="3862" y="32978"/>
                    <a:pt x="3119" y="32978"/>
                  </a:cubicBezTo>
                  <a:cubicBezTo>
                    <a:pt x="2690" y="32978"/>
                    <a:pt x="2262" y="32971"/>
                    <a:pt x="1835" y="32959"/>
                  </a:cubicBezTo>
                  <a:cubicBezTo>
                    <a:pt x="1868" y="24753"/>
                    <a:pt x="2002" y="16580"/>
                    <a:pt x="2069" y="8374"/>
                  </a:cubicBezTo>
                  <a:cubicBezTo>
                    <a:pt x="2135" y="6239"/>
                    <a:pt x="2135" y="4105"/>
                    <a:pt x="2169" y="2003"/>
                  </a:cubicBezTo>
                  <a:cubicBezTo>
                    <a:pt x="3253" y="1970"/>
                    <a:pt x="4337" y="1953"/>
                    <a:pt x="5421" y="1953"/>
                  </a:cubicBezTo>
                  <a:close/>
                  <a:moveTo>
                    <a:pt x="11075" y="10075"/>
                  </a:moveTo>
                  <a:lnTo>
                    <a:pt x="11075" y="10075"/>
                  </a:lnTo>
                  <a:cubicBezTo>
                    <a:pt x="13677" y="10142"/>
                    <a:pt x="16212" y="10142"/>
                    <a:pt x="18747" y="10176"/>
                  </a:cubicBezTo>
                  <a:cubicBezTo>
                    <a:pt x="18647" y="11577"/>
                    <a:pt x="18580" y="13011"/>
                    <a:pt x="18547" y="14412"/>
                  </a:cubicBezTo>
                  <a:lnTo>
                    <a:pt x="18514" y="20416"/>
                  </a:lnTo>
                  <a:cubicBezTo>
                    <a:pt x="18480" y="24386"/>
                    <a:pt x="18414" y="28389"/>
                    <a:pt x="18380" y="32358"/>
                  </a:cubicBezTo>
                  <a:cubicBezTo>
                    <a:pt x="18347" y="40364"/>
                    <a:pt x="18247" y="48303"/>
                    <a:pt x="18180" y="56309"/>
                  </a:cubicBezTo>
                  <a:lnTo>
                    <a:pt x="18180" y="57143"/>
                  </a:lnTo>
                  <a:lnTo>
                    <a:pt x="18180" y="57576"/>
                  </a:lnTo>
                  <a:cubicBezTo>
                    <a:pt x="18136" y="57565"/>
                    <a:pt x="18080" y="57561"/>
                    <a:pt x="18019" y="57561"/>
                  </a:cubicBezTo>
                  <a:cubicBezTo>
                    <a:pt x="17898" y="57561"/>
                    <a:pt x="17758" y="57576"/>
                    <a:pt x="17646" y="57576"/>
                  </a:cubicBezTo>
                  <a:cubicBezTo>
                    <a:pt x="16512" y="57610"/>
                    <a:pt x="15411" y="57643"/>
                    <a:pt x="14344" y="57643"/>
                  </a:cubicBezTo>
                  <a:cubicBezTo>
                    <a:pt x="13768" y="57662"/>
                    <a:pt x="13191" y="57670"/>
                    <a:pt x="12616" y="57670"/>
                  </a:cubicBezTo>
                  <a:cubicBezTo>
                    <a:pt x="11229" y="57670"/>
                    <a:pt x="9851" y="57623"/>
                    <a:pt x="8506" y="57576"/>
                  </a:cubicBezTo>
                  <a:cubicBezTo>
                    <a:pt x="8140" y="54707"/>
                    <a:pt x="8006" y="51805"/>
                    <a:pt x="7906" y="48937"/>
                  </a:cubicBezTo>
                  <a:cubicBezTo>
                    <a:pt x="7839" y="45768"/>
                    <a:pt x="7706" y="42565"/>
                    <a:pt x="7639" y="39396"/>
                  </a:cubicBezTo>
                  <a:cubicBezTo>
                    <a:pt x="7572" y="37829"/>
                    <a:pt x="7539" y="36261"/>
                    <a:pt x="7506" y="34693"/>
                  </a:cubicBezTo>
                  <a:cubicBezTo>
                    <a:pt x="8540" y="34660"/>
                    <a:pt x="9574" y="34560"/>
                    <a:pt x="10575" y="34493"/>
                  </a:cubicBezTo>
                  <a:cubicBezTo>
                    <a:pt x="11142" y="34426"/>
                    <a:pt x="11642" y="34059"/>
                    <a:pt x="11642" y="33426"/>
                  </a:cubicBezTo>
                  <a:cubicBezTo>
                    <a:pt x="11542" y="25653"/>
                    <a:pt x="11375" y="17848"/>
                    <a:pt x="11075" y="10075"/>
                  </a:cubicBezTo>
                  <a:close/>
                  <a:moveTo>
                    <a:pt x="9818" y="1"/>
                  </a:moveTo>
                  <a:cubicBezTo>
                    <a:pt x="9803" y="1"/>
                    <a:pt x="9789" y="1"/>
                    <a:pt x="9774" y="2"/>
                  </a:cubicBezTo>
                  <a:cubicBezTo>
                    <a:pt x="6972" y="135"/>
                    <a:pt x="4137" y="168"/>
                    <a:pt x="1301" y="202"/>
                  </a:cubicBezTo>
                  <a:cubicBezTo>
                    <a:pt x="801" y="235"/>
                    <a:pt x="367" y="635"/>
                    <a:pt x="367" y="1136"/>
                  </a:cubicBezTo>
                  <a:cubicBezTo>
                    <a:pt x="267" y="9575"/>
                    <a:pt x="234" y="18081"/>
                    <a:pt x="134" y="26587"/>
                  </a:cubicBezTo>
                  <a:lnTo>
                    <a:pt x="0" y="33859"/>
                  </a:lnTo>
                  <a:cubicBezTo>
                    <a:pt x="0" y="34360"/>
                    <a:pt x="401" y="34760"/>
                    <a:pt x="901" y="34760"/>
                  </a:cubicBezTo>
                  <a:cubicBezTo>
                    <a:pt x="1652" y="34793"/>
                    <a:pt x="2402" y="34810"/>
                    <a:pt x="3157" y="34810"/>
                  </a:cubicBezTo>
                  <a:cubicBezTo>
                    <a:pt x="3912" y="34810"/>
                    <a:pt x="4670" y="34793"/>
                    <a:pt x="5438" y="34760"/>
                  </a:cubicBezTo>
                  <a:cubicBezTo>
                    <a:pt x="5571" y="39163"/>
                    <a:pt x="5738" y="43533"/>
                    <a:pt x="5871" y="47903"/>
                  </a:cubicBezTo>
                  <a:cubicBezTo>
                    <a:pt x="6005" y="51505"/>
                    <a:pt x="6071" y="55074"/>
                    <a:pt x="6538" y="58610"/>
                  </a:cubicBezTo>
                  <a:cubicBezTo>
                    <a:pt x="6638" y="59244"/>
                    <a:pt x="6939" y="59678"/>
                    <a:pt x="7639" y="59711"/>
                  </a:cubicBezTo>
                  <a:cubicBezTo>
                    <a:pt x="9674" y="59844"/>
                    <a:pt x="11709" y="59878"/>
                    <a:pt x="13744" y="59878"/>
                  </a:cubicBezTo>
                  <a:cubicBezTo>
                    <a:pt x="14778" y="59878"/>
                    <a:pt x="15778" y="59878"/>
                    <a:pt x="16846" y="59844"/>
                  </a:cubicBezTo>
                  <a:cubicBezTo>
                    <a:pt x="17028" y="59844"/>
                    <a:pt x="17218" y="59847"/>
                    <a:pt x="17412" y="59847"/>
                  </a:cubicBezTo>
                  <a:cubicBezTo>
                    <a:pt x="18138" y="59847"/>
                    <a:pt x="18916" y="59806"/>
                    <a:pt x="19548" y="59411"/>
                  </a:cubicBezTo>
                  <a:cubicBezTo>
                    <a:pt x="20515" y="58844"/>
                    <a:pt x="20415" y="57710"/>
                    <a:pt x="20415" y="56742"/>
                  </a:cubicBezTo>
                  <a:cubicBezTo>
                    <a:pt x="20482" y="55708"/>
                    <a:pt x="20482" y="54674"/>
                    <a:pt x="20482" y="53607"/>
                  </a:cubicBezTo>
                  <a:cubicBezTo>
                    <a:pt x="20482" y="51572"/>
                    <a:pt x="20515" y="49504"/>
                    <a:pt x="20515" y="47402"/>
                  </a:cubicBezTo>
                  <a:cubicBezTo>
                    <a:pt x="20582" y="39163"/>
                    <a:pt x="20682" y="30857"/>
                    <a:pt x="20749" y="22584"/>
                  </a:cubicBezTo>
                  <a:cubicBezTo>
                    <a:pt x="20815" y="20249"/>
                    <a:pt x="20815" y="17981"/>
                    <a:pt x="20849" y="15646"/>
                  </a:cubicBezTo>
                  <a:cubicBezTo>
                    <a:pt x="20849" y="13645"/>
                    <a:pt x="20882" y="11677"/>
                    <a:pt x="20749" y="9675"/>
                  </a:cubicBezTo>
                  <a:cubicBezTo>
                    <a:pt x="20859" y="8265"/>
                    <a:pt x="20282" y="7978"/>
                    <a:pt x="19569" y="7978"/>
                  </a:cubicBezTo>
                  <a:cubicBezTo>
                    <a:pt x="19421" y="7978"/>
                    <a:pt x="19268" y="7990"/>
                    <a:pt x="19114" y="8007"/>
                  </a:cubicBezTo>
                  <a:cubicBezTo>
                    <a:pt x="18225" y="8018"/>
                    <a:pt x="17331" y="8022"/>
                    <a:pt x="16436" y="8022"/>
                  </a:cubicBezTo>
                  <a:cubicBezTo>
                    <a:pt x="14644" y="8022"/>
                    <a:pt x="12843" y="8007"/>
                    <a:pt x="11042" y="8007"/>
                  </a:cubicBezTo>
                  <a:cubicBezTo>
                    <a:pt x="11008" y="6873"/>
                    <a:pt x="10908" y="5806"/>
                    <a:pt x="10875" y="4705"/>
                  </a:cubicBezTo>
                  <a:cubicBezTo>
                    <a:pt x="10875" y="4138"/>
                    <a:pt x="10841" y="3537"/>
                    <a:pt x="10808" y="2970"/>
                  </a:cubicBezTo>
                  <a:cubicBezTo>
                    <a:pt x="10808" y="2670"/>
                    <a:pt x="10808" y="2403"/>
                    <a:pt x="10741" y="2136"/>
                  </a:cubicBezTo>
                  <a:cubicBezTo>
                    <a:pt x="10741" y="1903"/>
                    <a:pt x="10675" y="1703"/>
                    <a:pt x="10608" y="1536"/>
                  </a:cubicBezTo>
                  <a:cubicBezTo>
                    <a:pt x="10969" y="978"/>
                    <a:pt x="10684" y="1"/>
                    <a:pt x="98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" name="عنوان 1">
            <a:extLst>
              <a:ext uri="{FF2B5EF4-FFF2-40B4-BE49-F238E27FC236}">
                <a16:creationId xmlns:a16="http://schemas.microsoft.com/office/drawing/2014/main" id="{1EEE9576-FE13-5644-91C9-12F58246C627}"/>
              </a:ext>
            </a:extLst>
          </p:cNvPr>
          <p:cNvSpPr txBox="1">
            <a:spLocks/>
          </p:cNvSpPr>
          <p:nvPr/>
        </p:nvSpPr>
        <p:spPr>
          <a:xfrm>
            <a:off x="6627493" y="648958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ar-SA" sz="2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الأمــــن السيبـــراني</a:t>
            </a:r>
            <a:endParaRPr lang="ar-BH" sz="28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مستطيل 3">
            <a:extLst>
              <a:ext uri="{FF2B5EF4-FFF2-40B4-BE49-F238E27FC236}">
                <a16:creationId xmlns:a16="http://schemas.microsoft.com/office/drawing/2014/main" id="{2FEE11C5-17FD-6349-92B5-2DCF02E9E9F7}"/>
              </a:ext>
            </a:extLst>
          </p:cNvPr>
          <p:cNvSpPr/>
          <p:nvPr/>
        </p:nvSpPr>
        <p:spPr>
          <a:xfrm>
            <a:off x="576972" y="111346"/>
            <a:ext cx="3158458" cy="576653"/>
          </a:xfrm>
          <a:prstGeom prst="rect">
            <a:avLst/>
          </a:prstGeom>
          <a:solidFill>
            <a:schemeClr val="bg1"/>
          </a:solidFill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514350"/>
            <a:r>
              <a:rPr lang="ar-BH" sz="28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هام جدًا </a:t>
            </a:r>
          </a:p>
        </p:txBody>
      </p:sp>
      <p:sp>
        <p:nvSpPr>
          <p:cNvPr id="15" name="عنوان 1">
            <a:extLst>
              <a:ext uri="{FF2B5EF4-FFF2-40B4-BE49-F238E27FC236}">
                <a16:creationId xmlns:a16="http://schemas.microsoft.com/office/drawing/2014/main" id="{4E8DD821-1225-1D40-B6A8-7D5CBFFF551C}"/>
              </a:ext>
            </a:extLst>
          </p:cNvPr>
          <p:cNvSpPr txBox="1">
            <a:spLocks/>
          </p:cNvSpPr>
          <p:nvPr/>
        </p:nvSpPr>
        <p:spPr>
          <a:xfrm>
            <a:off x="2669095" y="637300"/>
            <a:ext cx="4361417" cy="2681145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rtl="1">
              <a:lnSpc>
                <a:spcPct val="150000"/>
              </a:lnSpc>
            </a:pPr>
            <a:r>
              <a:rPr lang="ar-BH" sz="20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حافظي على بيانات حساباتكِ التعليمية !</a:t>
            </a:r>
          </a:p>
          <a:p>
            <a:pPr algn="ctr" rtl="1">
              <a:lnSpc>
                <a:spcPct val="150000"/>
              </a:lnSpc>
            </a:pPr>
            <a:r>
              <a:rPr lang="ar-BH" sz="20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هذه الحسابات خاصة بكِ أنتِ فقط!</a:t>
            </a:r>
          </a:p>
          <a:p>
            <a:pPr algn="ctr" rtl="1">
              <a:lnSpc>
                <a:spcPct val="150000"/>
              </a:lnSpc>
            </a:pPr>
            <a:r>
              <a:rPr lang="ar-BH" sz="20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واجهتي مشكلة؟ </a:t>
            </a:r>
          </a:p>
          <a:p>
            <a:pPr algn="ctr" rtl="1">
              <a:lnSpc>
                <a:spcPct val="150000"/>
              </a:lnSpc>
            </a:pPr>
            <a:r>
              <a:rPr lang="ar-BH" sz="20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لا داعٍ للقلق..</a:t>
            </a:r>
          </a:p>
          <a:p>
            <a:pPr algn="ctr" rtl="1">
              <a:lnSpc>
                <a:spcPct val="150000"/>
              </a:lnSpc>
            </a:pPr>
            <a:r>
              <a:rPr lang="ar-BH" sz="20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تواصلي معنا:</a:t>
            </a:r>
          </a:p>
          <a:p>
            <a:pPr algn="ctr" rtl="1">
              <a:lnSpc>
                <a:spcPct val="150000"/>
              </a:lnSpc>
            </a:pPr>
            <a:r>
              <a:rPr lang="ar-BH" sz="20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معلمة المقرر: </a:t>
            </a:r>
            <a:r>
              <a:rPr lang="ar-BH" sz="2000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أ.عالية</a:t>
            </a:r>
            <a:r>
              <a:rPr lang="ar-BH" sz="20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البكار</a:t>
            </a:r>
          </a:p>
          <a:p>
            <a:pPr algn="ctr" rtl="1">
              <a:lnSpc>
                <a:spcPct val="150000"/>
              </a:lnSpc>
            </a:pPr>
            <a:r>
              <a:rPr lang="ar-BH" sz="20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القائم بأعمال اختصاصي تكنولوجيا التعليم عن طريق البريد الالكتروني التالي: أ. لطيفة جمال</a:t>
            </a:r>
          </a:p>
          <a:p>
            <a:pPr algn="ctr" rtl="1">
              <a:lnSpc>
                <a:spcPct val="150000"/>
              </a:lnSpc>
            </a:pPr>
            <a:r>
              <a:rPr lang="en-US" sz="2000" b="1" u="sng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L.J.ABDULLA@MOE.BH</a:t>
            </a:r>
            <a:endParaRPr lang="ar-BH" sz="2000" b="1" u="sng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endParaRPr lang="ar-BH" sz="12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صورة 9" descr="صورة تحتوي على نص, شاشة عرض, داخلي, شاشة&#10;&#10;تم إنشاء الوصف تلقائياً">
            <a:extLst>
              <a:ext uri="{FF2B5EF4-FFF2-40B4-BE49-F238E27FC236}">
                <a16:creationId xmlns:a16="http://schemas.microsoft.com/office/drawing/2014/main" id="{AEBFCE8A-6D91-C041-90D8-2C9100BCA4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5" y="1755312"/>
            <a:ext cx="3693625" cy="21213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7" name="Google Shape;487;p37"/>
          <p:cNvCxnSpPr>
            <a:cxnSpLocks/>
          </p:cNvCxnSpPr>
          <p:nvPr/>
        </p:nvCxnSpPr>
        <p:spPr>
          <a:xfrm flipH="1">
            <a:off x="1636665" y="3618049"/>
            <a:ext cx="1250773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88" name="Google Shape;488;p37"/>
          <p:cNvSpPr txBox="1">
            <a:spLocks noGrp="1"/>
          </p:cNvSpPr>
          <p:nvPr>
            <p:ph type="ctrTitle"/>
          </p:nvPr>
        </p:nvSpPr>
        <p:spPr>
          <a:xfrm>
            <a:off x="1957388" y="1757370"/>
            <a:ext cx="5166175" cy="186067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700" dirty="0">
                <a:solidFill>
                  <a:srgbClr val="FF0000"/>
                </a:solidFill>
                <a:latin typeface="Baghdad" pitchFamily="2" charset="-78"/>
                <a:cs typeface="Baghdad" pitchFamily="2" charset="-78"/>
              </a:rPr>
              <a:t>الأرض الخراب</a:t>
            </a:r>
            <a:r>
              <a:rPr lang="ar-SA" sz="4700" dirty="0">
                <a:solidFill>
                  <a:schemeClr val="accent3"/>
                </a:solidFill>
                <a:latin typeface="Baghdad" pitchFamily="2" charset="-78"/>
                <a:cs typeface="Baghdad" pitchFamily="2" charset="-78"/>
              </a:rPr>
              <a:t> </a:t>
            </a:r>
            <a:br>
              <a:rPr lang="ar-SA" sz="4700" dirty="0">
                <a:solidFill>
                  <a:schemeClr val="accent3"/>
                </a:solidFill>
                <a:latin typeface="Baghdad" pitchFamily="2" charset="-78"/>
                <a:cs typeface="Baghdad" pitchFamily="2" charset="-78"/>
              </a:rPr>
            </a:br>
            <a:r>
              <a:rPr lang="ar-SA" sz="4700" dirty="0">
                <a:solidFill>
                  <a:schemeClr val="accent3"/>
                </a:solidFill>
                <a:latin typeface="Baghdad" pitchFamily="2" charset="-78"/>
                <a:cs typeface="Baghdad" pitchFamily="2" charset="-78"/>
              </a:rPr>
              <a:t>المقطع الثاني </a:t>
            </a:r>
            <a:endParaRPr sz="4700" dirty="0">
              <a:solidFill>
                <a:schemeClr val="accent3"/>
              </a:solidFill>
              <a:latin typeface="Baghdad" pitchFamily="2" charset="-78"/>
              <a:cs typeface="Baghdad" pitchFamily="2" charset="-78"/>
            </a:endParaRPr>
          </a:p>
        </p:txBody>
      </p:sp>
      <p:pic>
        <p:nvPicPr>
          <p:cNvPr id="7" name="صورة 6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A8FDD83F-4721-8449-B34E-DC7664C44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277" y="-18518"/>
            <a:ext cx="5364286" cy="120994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95F8B360-3490-C948-AD96-CC874F7B53E6}"/>
              </a:ext>
            </a:extLst>
          </p:cNvPr>
          <p:cNvSpPr txBox="1"/>
          <p:nvPr/>
        </p:nvSpPr>
        <p:spPr>
          <a:xfrm>
            <a:off x="2262053" y="4117454"/>
            <a:ext cx="42169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     </a:t>
            </a:r>
            <a:r>
              <a:rPr lang="ar-BH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اللغة العربيّة - </a:t>
            </a:r>
            <a:r>
              <a:rPr lang="ar-SA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المقرّر </a:t>
            </a:r>
            <a:r>
              <a:rPr lang="ar-BH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عرب 311- الصف الثالث الثانوي</a:t>
            </a:r>
            <a:endParaRPr lang="ar-SA" sz="1400" b="1" dirty="0">
              <a:solidFill>
                <a:schemeClr val="tx1">
                  <a:lumMod val="95000"/>
                  <a:lumOff val="5000"/>
                </a:schemeClr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r>
              <a:rPr lang="ar-SA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              </a:t>
            </a:r>
            <a:r>
              <a:rPr lang="ar-BH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الفصل الدراسي الثاني - </a:t>
            </a:r>
            <a:r>
              <a:rPr lang="ar-SA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 الدروس التحليلية– الدرس الثاني ص64-65</a:t>
            </a:r>
            <a:endParaRPr lang="ar-BH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663;p35">
            <a:extLst>
              <a:ext uri="{FF2B5EF4-FFF2-40B4-BE49-F238E27FC236}">
                <a16:creationId xmlns:a16="http://schemas.microsoft.com/office/drawing/2014/main" id="{0ADF02B2-D9D7-6A4A-89D4-A74968F849C4}"/>
              </a:ext>
            </a:extLst>
          </p:cNvPr>
          <p:cNvSpPr/>
          <p:nvPr/>
        </p:nvSpPr>
        <p:spPr>
          <a:xfrm>
            <a:off x="6711518" y="239697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50" name="عنوان 1">
            <a:extLst>
              <a:ext uri="{FF2B5EF4-FFF2-40B4-BE49-F238E27FC236}">
                <a16:creationId xmlns:a16="http://schemas.microsoft.com/office/drawing/2014/main" id="{C06071C6-774A-9945-AD40-F2F08A754CA7}"/>
              </a:ext>
            </a:extLst>
          </p:cNvPr>
          <p:cNvSpPr txBox="1">
            <a:spLocks/>
          </p:cNvSpPr>
          <p:nvPr/>
        </p:nvSpPr>
        <p:spPr>
          <a:xfrm>
            <a:off x="7035866" y="239697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أهـــــــداف الدرس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Google Shape;488;p37">
            <a:extLst>
              <a:ext uri="{FF2B5EF4-FFF2-40B4-BE49-F238E27FC236}">
                <a16:creationId xmlns:a16="http://schemas.microsoft.com/office/drawing/2014/main" id="{E578CCB1-F407-4C48-AB81-03131B9BF261}"/>
              </a:ext>
            </a:extLst>
          </p:cNvPr>
          <p:cNvSpPr txBox="1">
            <a:spLocks/>
          </p:cNvSpPr>
          <p:nvPr/>
        </p:nvSpPr>
        <p:spPr>
          <a:xfrm>
            <a:off x="1280919" y="4002369"/>
            <a:ext cx="7056293" cy="3258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9pPr>
          </a:lstStyle>
          <a:p>
            <a:pPr marL="914400" indent="-914400" algn="r" rtl="1">
              <a:lnSpc>
                <a:spcPct val="150000"/>
              </a:lnSpc>
              <a:buAutoNum type="arabicParenR"/>
            </a:pPr>
            <a:r>
              <a:rPr lang="ar-SA" sz="3600" dirty="0">
                <a:solidFill>
                  <a:schemeClr val="accent3"/>
                </a:solidFill>
                <a:latin typeface="Baghdad" pitchFamily="2" charset="-78"/>
                <a:cs typeface="Baghdad" pitchFamily="2" charset="-78"/>
              </a:rPr>
              <a:t>أن تحلل الطالبة النص تحليلًا أدبيًا كاملًا.</a:t>
            </a:r>
          </a:p>
          <a:p>
            <a:pPr marL="914400" indent="-914400" algn="r" rtl="1">
              <a:lnSpc>
                <a:spcPct val="150000"/>
              </a:lnSpc>
              <a:buAutoNum type="arabicParenR"/>
            </a:pPr>
            <a:r>
              <a:rPr lang="ar-SA" sz="3600" dirty="0">
                <a:solidFill>
                  <a:schemeClr val="accent3"/>
                </a:solidFill>
                <a:latin typeface="Baghdad" pitchFamily="2" charset="-78"/>
                <a:cs typeface="Baghdad" pitchFamily="2" charset="-78"/>
              </a:rPr>
              <a:t>أن تلخص الطالبة أهم ما جاء في القصيدة بخريطة ذهنية من تصميمها.</a:t>
            </a:r>
          </a:p>
          <a:p>
            <a:pPr algn="r" rtl="1">
              <a:lnSpc>
                <a:spcPct val="150000"/>
              </a:lnSpc>
            </a:pPr>
            <a:endParaRPr lang="ar-SA" sz="3600" dirty="0">
              <a:solidFill>
                <a:schemeClr val="accent3"/>
              </a:solidFill>
              <a:latin typeface="Baghdad" pitchFamily="2" charset="-78"/>
              <a:cs typeface="Baghdad" pitchFamily="2" charset="-78"/>
            </a:endParaRPr>
          </a:p>
          <a:p>
            <a:pPr marL="914400" indent="-914400" algn="r" rtl="1">
              <a:lnSpc>
                <a:spcPct val="150000"/>
              </a:lnSpc>
              <a:buAutoNum type="arabicParenR"/>
            </a:pPr>
            <a:endParaRPr lang="ar-SA" sz="3600" dirty="0">
              <a:solidFill>
                <a:schemeClr val="accent3"/>
              </a:solidFill>
              <a:latin typeface="Baghdad" pitchFamily="2" charset="-78"/>
              <a:cs typeface="Baghdad" pitchFamily="2" charset="-78"/>
            </a:endParaRPr>
          </a:p>
          <a:p>
            <a:pPr marL="914400" indent="-914400" algn="r" rtl="1">
              <a:lnSpc>
                <a:spcPct val="150000"/>
              </a:lnSpc>
              <a:buAutoNum type="arabicParenR"/>
            </a:pPr>
            <a:endParaRPr lang="ar-SA" sz="3600" dirty="0">
              <a:solidFill>
                <a:schemeClr val="accent3"/>
              </a:solidFill>
              <a:latin typeface="Baghdad" pitchFamily="2" charset="-78"/>
              <a:cs typeface="Baghdad" pitchFamily="2" charset="-78"/>
            </a:endParaRPr>
          </a:p>
          <a:p>
            <a:pPr marL="914400" indent="-914400" algn="r" rtl="1">
              <a:lnSpc>
                <a:spcPct val="150000"/>
              </a:lnSpc>
              <a:buAutoNum type="arabicParenR"/>
            </a:pPr>
            <a:endParaRPr lang="ar-SA" sz="3600" dirty="0">
              <a:solidFill>
                <a:schemeClr val="accent3"/>
              </a:solidFill>
              <a:latin typeface="Baghdad" pitchFamily="2" charset="-78"/>
              <a:cs typeface="Baghdad" pitchFamily="2" charset="-78"/>
            </a:endParaRPr>
          </a:p>
        </p:txBody>
      </p:sp>
      <p:pic>
        <p:nvPicPr>
          <p:cNvPr id="52" name="Picture 2">
            <a:extLst>
              <a:ext uri="{FF2B5EF4-FFF2-40B4-BE49-F238E27FC236}">
                <a16:creationId xmlns:a16="http://schemas.microsoft.com/office/drawing/2014/main" id="{F59F11E4-E628-B349-8D7E-DE407CFA62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279020">
            <a:off x="-91489" y="2683665"/>
            <a:ext cx="2270684" cy="2243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663;p35">
            <a:extLst>
              <a:ext uri="{FF2B5EF4-FFF2-40B4-BE49-F238E27FC236}">
                <a16:creationId xmlns:a16="http://schemas.microsoft.com/office/drawing/2014/main" id="{8542C47D-A4CE-1C46-AEA3-D63C481319B2}"/>
              </a:ext>
            </a:extLst>
          </p:cNvPr>
          <p:cNvSpPr/>
          <p:nvPr/>
        </p:nvSpPr>
        <p:spPr>
          <a:xfrm>
            <a:off x="6711518" y="239697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9" name="Google Shape;663;p35">
            <a:extLst>
              <a:ext uri="{FF2B5EF4-FFF2-40B4-BE49-F238E27FC236}">
                <a16:creationId xmlns:a16="http://schemas.microsoft.com/office/drawing/2014/main" id="{4CDA15FB-BCC6-5C4E-9DD9-24C2F164FE27}"/>
              </a:ext>
            </a:extLst>
          </p:cNvPr>
          <p:cNvSpPr/>
          <p:nvPr/>
        </p:nvSpPr>
        <p:spPr>
          <a:xfrm>
            <a:off x="0" y="4674463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10" name="Google Shape;663;p35">
            <a:extLst>
              <a:ext uri="{FF2B5EF4-FFF2-40B4-BE49-F238E27FC236}">
                <a16:creationId xmlns:a16="http://schemas.microsoft.com/office/drawing/2014/main" id="{BB125A75-7D86-7C49-9C49-7548B88E4E26}"/>
              </a:ext>
            </a:extLst>
          </p:cNvPr>
          <p:cNvSpPr/>
          <p:nvPr/>
        </p:nvSpPr>
        <p:spPr>
          <a:xfrm>
            <a:off x="6711188" y="4690739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11" name="عنوان 1">
            <a:extLst>
              <a:ext uri="{FF2B5EF4-FFF2-40B4-BE49-F238E27FC236}">
                <a16:creationId xmlns:a16="http://schemas.microsoft.com/office/drawing/2014/main" id="{2BA5088C-189F-B948-B8A3-EE7D814BCC07}"/>
              </a:ext>
            </a:extLst>
          </p:cNvPr>
          <p:cNvSpPr txBox="1">
            <a:spLocks/>
          </p:cNvSpPr>
          <p:nvPr/>
        </p:nvSpPr>
        <p:spPr>
          <a:xfrm>
            <a:off x="6876068" y="239697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النشـــــاط الاستهلالي 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عنوان 1">
            <a:extLst>
              <a:ext uri="{FF2B5EF4-FFF2-40B4-BE49-F238E27FC236}">
                <a16:creationId xmlns:a16="http://schemas.microsoft.com/office/drawing/2014/main" id="{004B4878-5ED8-AE4E-9BC8-EFA2B2D9F038}"/>
              </a:ext>
            </a:extLst>
          </p:cNvPr>
          <p:cNvSpPr txBox="1">
            <a:spLocks/>
          </p:cNvSpPr>
          <p:nvPr/>
        </p:nvSpPr>
        <p:spPr>
          <a:xfrm>
            <a:off x="-806779" y="4721133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الزمــن: ٣ دقائق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عنوان 1">
            <a:extLst>
              <a:ext uri="{FF2B5EF4-FFF2-40B4-BE49-F238E27FC236}">
                <a16:creationId xmlns:a16="http://schemas.microsoft.com/office/drawing/2014/main" id="{1C9E5EFC-FE49-6146-B8F9-45D011B1FD31}"/>
              </a:ext>
            </a:extLst>
          </p:cNvPr>
          <p:cNvSpPr txBox="1">
            <a:spLocks/>
          </p:cNvSpPr>
          <p:nvPr/>
        </p:nvSpPr>
        <p:spPr>
          <a:xfrm>
            <a:off x="7005789" y="4749412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مهارات تفكير عليا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Google Shape;488;p37">
            <a:extLst>
              <a:ext uri="{FF2B5EF4-FFF2-40B4-BE49-F238E27FC236}">
                <a16:creationId xmlns:a16="http://schemas.microsoft.com/office/drawing/2014/main" id="{270D0838-5CC6-9B43-B048-4AA5570CBEE9}"/>
              </a:ext>
            </a:extLst>
          </p:cNvPr>
          <p:cNvSpPr txBox="1">
            <a:spLocks/>
          </p:cNvSpPr>
          <p:nvPr/>
        </p:nvSpPr>
        <p:spPr>
          <a:xfrm>
            <a:off x="426924" y="2485103"/>
            <a:ext cx="6063049" cy="1177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9pPr>
          </a:lstStyle>
          <a:p>
            <a:pPr algn="ctr"/>
            <a:r>
              <a:rPr lang="ar-SA" sz="2800" b="1" dirty="0">
                <a:solidFill>
                  <a:srgbClr val="FF0000"/>
                </a:solidFill>
                <a:latin typeface="Baghdad" pitchFamily="2" charset="-78"/>
                <a:cs typeface="Baghdad" pitchFamily="2" charset="-78"/>
              </a:rPr>
              <a:t>تأملي الصورتين وضحي الفرق بينهما </a:t>
            </a:r>
          </a:p>
        </p:txBody>
      </p:sp>
      <p:pic>
        <p:nvPicPr>
          <p:cNvPr id="3" name="صورة 2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7CF32A47-E17A-B042-BA2D-77D2D8CC95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470992" y="1105808"/>
            <a:ext cx="2425700" cy="3251200"/>
          </a:xfrm>
          <a:prstGeom prst="rect">
            <a:avLst/>
          </a:prstGeom>
        </p:spPr>
      </p:pic>
      <p:pic>
        <p:nvPicPr>
          <p:cNvPr id="13" name="Picture 2" descr="نتيجة بحث الصور عن قطع الغابات">
            <a:extLst>
              <a:ext uri="{FF2B5EF4-FFF2-40B4-BE49-F238E27FC236}">
                <a16:creationId xmlns:a16="http://schemas.microsoft.com/office/drawing/2014/main" id="{F800B21C-6836-4813-97D0-D5848AD672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30"/>
          <a:stretch/>
        </p:blipFill>
        <p:spPr bwMode="auto">
          <a:xfrm>
            <a:off x="737419" y="872558"/>
            <a:ext cx="2359742" cy="20549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نتيجة بحث الصور عن أشجار مقطعة">
            <a:extLst>
              <a:ext uri="{FF2B5EF4-FFF2-40B4-BE49-F238E27FC236}">
                <a16:creationId xmlns:a16="http://schemas.microsoft.com/office/drawing/2014/main" id="{3EEA380D-08F7-4B4F-BF4D-F2E9C01162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4"/>
          <a:stretch/>
        </p:blipFill>
        <p:spPr bwMode="auto">
          <a:xfrm>
            <a:off x="3186430" y="929148"/>
            <a:ext cx="2549013" cy="19099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663;p35">
            <a:extLst>
              <a:ext uri="{FF2B5EF4-FFF2-40B4-BE49-F238E27FC236}">
                <a16:creationId xmlns:a16="http://schemas.microsoft.com/office/drawing/2014/main" id="{8542C47D-A4CE-1C46-AEA3-D63C481319B2}"/>
              </a:ext>
            </a:extLst>
          </p:cNvPr>
          <p:cNvSpPr/>
          <p:nvPr/>
        </p:nvSpPr>
        <p:spPr>
          <a:xfrm>
            <a:off x="6711518" y="239697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9" name="Google Shape;663;p35">
            <a:extLst>
              <a:ext uri="{FF2B5EF4-FFF2-40B4-BE49-F238E27FC236}">
                <a16:creationId xmlns:a16="http://schemas.microsoft.com/office/drawing/2014/main" id="{4CDA15FB-BCC6-5C4E-9DD9-24C2F164FE27}"/>
              </a:ext>
            </a:extLst>
          </p:cNvPr>
          <p:cNvSpPr/>
          <p:nvPr/>
        </p:nvSpPr>
        <p:spPr>
          <a:xfrm>
            <a:off x="0" y="4674463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10" name="Google Shape;663;p35">
            <a:extLst>
              <a:ext uri="{FF2B5EF4-FFF2-40B4-BE49-F238E27FC236}">
                <a16:creationId xmlns:a16="http://schemas.microsoft.com/office/drawing/2014/main" id="{BB125A75-7D86-7C49-9C49-7548B88E4E26}"/>
              </a:ext>
            </a:extLst>
          </p:cNvPr>
          <p:cNvSpPr/>
          <p:nvPr/>
        </p:nvSpPr>
        <p:spPr>
          <a:xfrm>
            <a:off x="6711188" y="4690739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11" name="عنوان 1">
            <a:extLst>
              <a:ext uri="{FF2B5EF4-FFF2-40B4-BE49-F238E27FC236}">
                <a16:creationId xmlns:a16="http://schemas.microsoft.com/office/drawing/2014/main" id="{2BA5088C-189F-B948-B8A3-EE7D814BCC07}"/>
              </a:ext>
            </a:extLst>
          </p:cNvPr>
          <p:cNvSpPr txBox="1">
            <a:spLocks/>
          </p:cNvSpPr>
          <p:nvPr/>
        </p:nvSpPr>
        <p:spPr>
          <a:xfrm>
            <a:off x="6876068" y="307072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ar-SA" sz="20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الأرض الخراب </a:t>
            </a:r>
            <a:endParaRPr lang="ar-BH" sz="20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عنوان 1">
            <a:extLst>
              <a:ext uri="{FF2B5EF4-FFF2-40B4-BE49-F238E27FC236}">
                <a16:creationId xmlns:a16="http://schemas.microsoft.com/office/drawing/2014/main" id="{004B4878-5ED8-AE4E-9BC8-EFA2B2D9F038}"/>
              </a:ext>
            </a:extLst>
          </p:cNvPr>
          <p:cNvSpPr txBox="1">
            <a:spLocks/>
          </p:cNvSpPr>
          <p:nvPr/>
        </p:nvSpPr>
        <p:spPr>
          <a:xfrm>
            <a:off x="-806779" y="4721133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الزمــن: ١٠ دقائق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عنوان 1">
            <a:extLst>
              <a:ext uri="{FF2B5EF4-FFF2-40B4-BE49-F238E27FC236}">
                <a16:creationId xmlns:a16="http://schemas.microsoft.com/office/drawing/2014/main" id="{1C9E5EFC-FE49-6146-B8F9-45D011B1FD31}"/>
              </a:ext>
            </a:extLst>
          </p:cNvPr>
          <p:cNvSpPr txBox="1">
            <a:spLocks/>
          </p:cNvSpPr>
          <p:nvPr/>
        </p:nvSpPr>
        <p:spPr>
          <a:xfrm>
            <a:off x="7005789" y="4749412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مهـــارة القراءة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Google Shape;488;p37">
            <a:extLst>
              <a:ext uri="{FF2B5EF4-FFF2-40B4-BE49-F238E27FC236}">
                <a16:creationId xmlns:a16="http://schemas.microsoft.com/office/drawing/2014/main" id="{15969BF5-C06B-5D41-A848-F3AE5DE8AD0E}"/>
              </a:ext>
            </a:extLst>
          </p:cNvPr>
          <p:cNvSpPr txBox="1">
            <a:spLocks/>
          </p:cNvSpPr>
          <p:nvPr/>
        </p:nvSpPr>
        <p:spPr>
          <a:xfrm rot="21361815">
            <a:off x="811688" y="2904481"/>
            <a:ext cx="7056293" cy="3258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9pPr>
          </a:lstStyle>
          <a:p>
            <a:pPr algn="r" rtl="1">
              <a:lnSpc>
                <a:spcPct val="150000"/>
              </a:lnSpc>
            </a:pPr>
            <a:r>
              <a:rPr lang="ar-SA" sz="3600" dirty="0">
                <a:solidFill>
                  <a:schemeClr val="accent3"/>
                </a:solidFill>
                <a:latin typeface="Baghdad" pitchFamily="2" charset="-78"/>
                <a:cs typeface="Baghdad" pitchFamily="2" charset="-78"/>
              </a:rPr>
              <a:t>الكتاب 64-65وقراءة النص قراءة سليمة خالية من الأخطاء، وقراءة دقيقة لفهم النص وتحليله .</a:t>
            </a:r>
          </a:p>
          <a:p>
            <a:pPr algn="r" rtl="1">
              <a:lnSpc>
                <a:spcPct val="150000"/>
              </a:lnSpc>
            </a:pPr>
            <a:endParaRPr lang="ar-SA" sz="3600" dirty="0">
              <a:solidFill>
                <a:schemeClr val="accent3"/>
              </a:solidFill>
              <a:latin typeface="Baghdad" pitchFamily="2" charset="-78"/>
              <a:cs typeface="Baghdad" pitchFamily="2" charset="-78"/>
            </a:endParaRPr>
          </a:p>
          <a:p>
            <a:pPr marL="914400" indent="-914400" algn="r" rtl="1">
              <a:lnSpc>
                <a:spcPct val="150000"/>
              </a:lnSpc>
              <a:buAutoNum type="arabicParenR"/>
            </a:pPr>
            <a:endParaRPr lang="ar-SA" sz="3600" dirty="0">
              <a:solidFill>
                <a:schemeClr val="accent3"/>
              </a:solidFill>
              <a:latin typeface="Baghdad" pitchFamily="2" charset="-78"/>
              <a:cs typeface="Baghdad" pitchFamily="2" charset="-78"/>
            </a:endParaRPr>
          </a:p>
          <a:p>
            <a:pPr marL="914400" indent="-914400" algn="r" rtl="1">
              <a:lnSpc>
                <a:spcPct val="150000"/>
              </a:lnSpc>
              <a:buAutoNum type="arabicParenR"/>
            </a:pPr>
            <a:endParaRPr lang="ar-SA" sz="3600" dirty="0">
              <a:solidFill>
                <a:schemeClr val="accent3"/>
              </a:solidFill>
              <a:latin typeface="Baghdad" pitchFamily="2" charset="-78"/>
              <a:cs typeface="Baghdad" pitchFamily="2" charset="-78"/>
            </a:endParaRPr>
          </a:p>
          <a:p>
            <a:pPr marL="914400" indent="-914400" algn="r" rtl="1">
              <a:lnSpc>
                <a:spcPct val="150000"/>
              </a:lnSpc>
              <a:buAutoNum type="arabicParenR"/>
            </a:pPr>
            <a:endParaRPr lang="ar-SA" sz="3600" dirty="0">
              <a:solidFill>
                <a:schemeClr val="accent3"/>
              </a:solidFill>
              <a:latin typeface="Baghdad" pitchFamily="2" charset="-78"/>
              <a:cs typeface="Baghdad" pitchFamily="2" charset="-78"/>
            </a:endParaRPr>
          </a:p>
        </p:txBody>
      </p:sp>
      <p:pic>
        <p:nvPicPr>
          <p:cNvPr id="23" name="صورة 22" descr="صورة تحتوي على صف, مبطن, كومة&#10;&#10;تم إنشاء الوصف تلقائياً">
            <a:extLst>
              <a:ext uri="{FF2B5EF4-FFF2-40B4-BE49-F238E27FC236}">
                <a16:creationId xmlns:a16="http://schemas.microsoft.com/office/drawing/2014/main" id="{508E973C-A623-3445-8652-0E281C4546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026141" y="2772645"/>
            <a:ext cx="3175000" cy="199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42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9061D6F3-113E-4293-A042-C7B14A52263F}"/>
              </a:ext>
            </a:extLst>
          </p:cNvPr>
          <p:cNvSpPr/>
          <p:nvPr/>
        </p:nvSpPr>
        <p:spPr>
          <a:xfrm>
            <a:off x="2978944" y="1193007"/>
            <a:ext cx="4343400" cy="2171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>
                <a:highlight>
                  <a:srgbClr val="000080"/>
                </a:highlight>
              </a:rPr>
              <a:t>ماذا تعني لك كلمة مطر </a:t>
            </a:r>
            <a:endParaRPr lang="ar-BH" sz="3600" dirty="0">
              <a:highlight>
                <a:srgbClr val="000080"/>
              </a:highlight>
            </a:endParaRPr>
          </a:p>
        </p:txBody>
      </p:sp>
      <p:pic>
        <p:nvPicPr>
          <p:cNvPr id="4" name="صورة 3" descr="صورة تحتوي على مطر, مطير, رطب, يوم&#10;&#10;تم إنشاء الوصف تلقائياً">
            <a:extLst>
              <a:ext uri="{FF2B5EF4-FFF2-40B4-BE49-F238E27FC236}">
                <a16:creationId xmlns:a16="http://schemas.microsoft.com/office/drawing/2014/main" id="{214750B9-47FE-4132-84CC-E41413612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8943" y="2571750"/>
            <a:ext cx="4343400" cy="2021681"/>
          </a:xfrm>
          <a:prstGeom prst="rect">
            <a:avLst/>
          </a:prstGeom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658FC282-F096-4012-A22A-12F39F333280}"/>
              </a:ext>
            </a:extLst>
          </p:cNvPr>
          <p:cNvSpPr/>
          <p:nvPr/>
        </p:nvSpPr>
        <p:spPr>
          <a:xfrm>
            <a:off x="3950494" y="550069"/>
            <a:ext cx="1928812" cy="7929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/>
              <a:t>كسر جمود </a:t>
            </a:r>
            <a:endParaRPr lang="ar-BH" sz="3600" b="1" dirty="0"/>
          </a:p>
        </p:txBody>
      </p:sp>
    </p:spTree>
    <p:extLst>
      <p:ext uri="{BB962C8B-B14F-4D97-AF65-F5344CB8AC3E}">
        <p14:creationId xmlns:p14="http://schemas.microsoft.com/office/powerpoint/2010/main" val="1691385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663;p35">
            <a:extLst>
              <a:ext uri="{FF2B5EF4-FFF2-40B4-BE49-F238E27FC236}">
                <a16:creationId xmlns:a16="http://schemas.microsoft.com/office/drawing/2014/main" id="{8542C47D-A4CE-1C46-AEA3-D63C481319B2}"/>
              </a:ext>
            </a:extLst>
          </p:cNvPr>
          <p:cNvSpPr/>
          <p:nvPr/>
        </p:nvSpPr>
        <p:spPr>
          <a:xfrm>
            <a:off x="6711518" y="239697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9" name="Google Shape;663;p35">
            <a:extLst>
              <a:ext uri="{FF2B5EF4-FFF2-40B4-BE49-F238E27FC236}">
                <a16:creationId xmlns:a16="http://schemas.microsoft.com/office/drawing/2014/main" id="{4CDA15FB-BCC6-5C4E-9DD9-24C2F164FE27}"/>
              </a:ext>
            </a:extLst>
          </p:cNvPr>
          <p:cNvSpPr/>
          <p:nvPr/>
        </p:nvSpPr>
        <p:spPr>
          <a:xfrm>
            <a:off x="0" y="4674463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10" name="Google Shape;663;p35">
            <a:extLst>
              <a:ext uri="{FF2B5EF4-FFF2-40B4-BE49-F238E27FC236}">
                <a16:creationId xmlns:a16="http://schemas.microsoft.com/office/drawing/2014/main" id="{BB125A75-7D86-7C49-9C49-7548B88E4E26}"/>
              </a:ext>
            </a:extLst>
          </p:cNvPr>
          <p:cNvSpPr/>
          <p:nvPr/>
        </p:nvSpPr>
        <p:spPr>
          <a:xfrm>
            <a:off x="6711188" y="4690739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12" name="عنوان 1">
            <a:extLst>
              <a:ext uri="{FF2B5EF4-FFF2-40B4-BE49-F238E27FC236}">
                <a16:creationId xmlns:a16="http://schemas.microsoft.com/office/drawing/2014/main" id="{004B4878-5ED8-AE4E-9BC8-EFA2B2D9F038}"/>
              </a:ext>
            </a:extLst>
          </p:cNvPr>
          <p:cNvSpPr txBox="1">
            <a:spLocks/>
          </p:cNvSpPr>
          <p:nvPr/>
        </p:nvSpPr>
        <p:spPr>
          <a:xfrm>
            <a:off x="-806779" y="4721133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الزمــن: ٥ دقائق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عنوان 1">
            <a:extLst>
              <a:ext uri="{FF2B5EF4-FFF2-40B4-BE49-F238E27FC236}">
                <a16:creationId xmlns:a16="http://schemas.microsoft.com/office/drawing/2014/main" id="{1C9E5EFC-FE49-6146-B8F9-45D011B1FD31}"/>
              </a:ext>
            </a:extLst>
          </p:cNvPr>
          <p:cNvSpPr txBox="1">
            <a:spLocks/>
          </p:cNvSpPr>
          <p:nvPr/>
        </p:nvSpPr>
        <p:spPr>
          <a:xfrm>
            <a:off x="5979538" y="4721132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r" defTabSz="914400" rtl="1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ar-BH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الحـــوار والمناقشة</a:t>
            </a:r>
          </a:p>
        </p:txBody>
      </p:sp>
      <p:sp>
        <p:nvSpPr>
          <p:cNvPr id="15" name="Google Shape;488;p37">
            <a:extLst>
              <a:ext uri="{FF2B5EF4-FFF2-40B4-BE49-F238E27FC236}">
                <a16:creationId xmlns:a16="http://schemas.microsoft.com/office/drawing/2014/main" id="{270D0838-5CC6-9B43-B048-4AA5570CBEE9}"/>
              </a:ext>
            </a:extLst>
          </p:cNvPr>
          <p:cNvSpPr txBox="1">
            <a:spLocks/>
          </p:cNvSpPr>
          <p:nvPr/>
        </p:nvSpPr>
        <p:spPr>
          <a:xfrm>
            <a:off x="591126" y="520098"/>
            <a:ext cx="5912914" cy="1863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9pPr>
          </a:lstStyle>
          <a:p>
            <a:pPr algn="r"/>
            <a:r>
              <a:rPr lang="ar-SA" sz="2400" b="1" dirty="0">
                <a:solidFill>
                  <a:srgbClr val="002060"/>
                </a:solidFill>
                <a:latin typeface="Baghdad" pitchFamily="2" charset="-78"/>
                <a:cs typeface="Baghdad" pitchFamily="2" charset="-78"/>
              </a:rPr>
              <a:t>النمط الكتابي: وصف يغتني بالتأمل يتخلله بعض السرد</a:t>
            </a:r>
          </a:p>
          <a:p>
            <a:pPr algn="r"/>
            <a:r>
              <a:rPr lang="ar-SA" sz="2400" b="1" dirty="0">
                <a:solidFill>
                  <a:srgbClr val="002060"/>
                </a:solidFill>
                <a:latin typeface="Baghdad" pitchFamily="2" charset="-78"/>
                <a:cs typeface="Baghdad" pitchFamily="2" charset="-78"/>
              </a:rPr>
              <a:t>الجنس الأدبي: شعر </a:t>
            </a:r>
          </a:p>
        </p:txBody>
      </p:sp>
      <p:sp>
        <p:nvSpPr>
          <p:cNvPr id="13" name="عنوان 1">
            <a:extLst>
              <a:ext uri="{FF2B5EF4-FFF2-40B4-BE49-F238E27FC236}">
                <a16:creationId xmlns:a16="http://schemas.microsoft.com/office/drawing/2014/main" id="{1D195807-D536-D740-9C64-1303B0F4B578}"/>
              </a:ext>
            </a:extLst>
          </p:cNvPr>
          <p:cNvSpPr txBox="1">
            <a:spLocks/>
          </p:cNvSpPr>
          <p:nvPr/>
        </p:nvSpPr>
        <p:spPr>
          <a:xfrm>
            <a:off x="2951265" y="167224"/>
            <a:ext cx="3028273" cy="374300"/>
          </a:xfrm>
          <a:prstGeom prst="rect">
            <a:avLst/>
          </a:prstGeom>
          <a:solidFill>
            <a:schemeClr val="accent4">
              <a:lumMod val="25000"/>
              <a:lumOff val="75000"/>
            </a:schemeClr>
          </a:solidFill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تحـــديد بنيـــة النــص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صورة 15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49EC68F4-F845-5D41-9621-5444CB23A8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233" y="2413574"/>
            <a:ext cx="4148668" cy="19755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عنوان 1">
            <a:extLst>
              <a:ext uri="{FF2B5EF4-FFF2-40B4-BE49-F238E27FC236}">
                <a16:creationId xmlns:a16="http://schemas.microsoft.com/office/drawing/2014/main" id="{737897C6-7392-A443-8BA0-7A55671ED174}"/>
              </a:ext>
            </a:extLst>
          </p:cNvPr>
          <p:cNvSpPr txBox="1">
            <a:spLocks/>
          </p:cNvSpPr>
          <p:nvPr/>
        </p:nvSpPr>
        <p:spPr>
          <a:xfrm>
            <a:off x="6847707" y="239697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مقــــدمــة الـــدرس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78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3" grpId="0" animBg="1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663;p35">
            <a:extLst>
              <a:ext uri="{FF2B5EF4-FFF2-40B4-BE49-F238E27FC236}">
                <a16:creationId xmlns:a16="http://schemas.microsoft.com/office/drawing/2014/main" id="{8542C47D-A4CE-1C46-AEA3-D63C481319B2}"/>
              </a:ext>
            </a:extLst>
          </p:cNvPr>
          <p:cNvSpPr/>
          <p:nvPr/>
        </p:nvSpPr>
        <p:spPr>
          <a:xfrm>
            <a:off x="6711518" y="239697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10" name="Google Shape;663;p35">
            <a:extLst>
              <a:ext uri="{FF2B5EF4-FFF2-40B4-BE49-F238E27FC236}">
                <a16:creationId xmlns:a16="http://schemas.microsoft.com/office/drawing/2014/main" id="{BB125A75-7D86-7C49-9C49-7548B88E4E26}"/>
              </a:ext>
            </a:extLst>
          </p:cNvPr>
          <p:cNvSpPr/>
          <p:nvPr/>
        </p:nvSpPr>
        <p:spPr>
          <a:xfrm>
            <a:off x="6711188" y="4690739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14" name="عنوان 1">
            <a:extLst>
              <a:ext uri="{FF2B5EF4-FFF2-40B4-BE49-F238E27FC236}">
                <a16:creationId xmlns:a16="http://schemas.microsoft.com/office/drawing/2014/main" id="{1C9E5EFC-FE49-6146-B8F9-45D011B1FD31}"/>
              </a:ext>
            </a:extLst>
          </p:cNvPr>
          <p:cNvSpPr txBox="1">
            <a:spLocks/>
          </p:cNvSpPr>
          <p:nvPr/>
        </p:nvSpPr>
        <p:spPr>
          <a:xfrm>
            <a:off x="5979538" y="4721132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r" defTabSz="914400" rtl="1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ar-BH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فائـــــدة معرفيـــة</a:t>
            </a:r>
          </a:p>
        </p:txBody>
      </p:sp>
      <p:sp>
        <p:nvSpPr>
          <p:cNvPr id="15" name="Google Shape;488;p37">
            <a:extLst>
              <a:ext uri="{FF2B5EF4-FFF2-40B4-BE49-F238E27FC236}">
                <a16:creationId xmlns:a16="http://schemas.microsoft.com/office/drawing/2014/main" id="{270D0838-5CC6-9B43-B048-4AA5570CBEE9}"/>
              </a:ext>
            </a:extLst>
          </p:cNvPr>
          <p:cNvSpPr txBox="1">
            <a:spLocks/>
          </p:cNvSpPr>
          <p:nvPr/>
        </p:nvSpPr>
        <p:spPr>
          <a:xfrm>
            <a:off x="807244" y="1341133"/>
            <a:ext cx="3764756" cy="1863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9pPr>
          </a:lstStyle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SA" sz="1600" dirty="0">
                <a:solidFill>
                  <a:srgbClr val="002060"/>
                </a:solidFill>
                <a:latin typeface="Baghdad" pitchFamily="2" charset="-78"/>
                <a:cs typeface="Baghdad" pitchFamily="2" charset="-78"/>
              </a:rPr>
              <a:t>الأفعال الماضية .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SA" sz="1600" dirty="0">
                <a:solidFill>
                  <a:srgbClr val="002060"/>
                </a:solidFill>
                <a:latin typeface="Baghdad" pitchFamily="2" charset="-78"/>
                <a:cs typeface="Baghdad" pitchFamily="2" charset="-78"/>
              </a:rPr>
              <a:t>الجمل الاسمية الدالة على الاستمرار.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SA" sz="1600" dirty="0">
                <a:solidFill>
                  <a:srgbClr val="002060"/>
                </a:solidFill>
                <a:latin typeface="Baghdad" pitchFamily="2" charset="-78"/>
                <a:cs typeface="Baghdad" pitchFamily="2" charset="-78"/>
              </a:rPr>
              <a:t>الأفعال الناقصة 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SA" sz="1600" dirty="0">
                <a:solidFill>
                  <a:srgbClr val="002060"/>
                </a:solidFill>
                <a:latin typeface="Baghdad" pitchFamily="2" charset="-78"/>
                <a:cs typeface="Baghdad" pitchFamily="2" charset="-78"/>
              </a:rPr>
              <a:t>البنية السردية الحديثة (وضع البداية –سياق التحول –وضع الختام.. )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endParaRPr lang="ar-SA" sz="1600" dirty="0">
              <a:solidFill>
                <a:srgbClr val="002060"/>
              </a:solidFill>
              <a:latin typeface="Baghdad" pitchFamily="2" charset="-78"/>
              <a:cs typeface="Baghdad" pitchFamily="2" charset="-78"/>
            </a:endParaRPr>
          </a:p>
          <a:p>
            <a:pPr algn="r" rtl="1"/>
            <a:endParaRPr lang="ar-SA" sz="1400" dirty="0">
              <a:solidFill>
                <a:srgbClr val="002060"/>
              </a:solidFill>
              <a:latin typeface="Baghdad" pitchFamily="2" charset="-78"/>
              <a:cs typeface="Baghdad" pitchFamily="2" charset="-78"/>
            </a:endParaRPr>
          </a:p>
        </p:txBody>
      </p:sp>
      <p:sp>
        <p:nvSpPr>
          <p:cNvPr id="13" name="عنوان 1">
            <a:extLst>
              <a:ext uri="{FF2B5EF4-FFF2-40B4-BE49-F238E27FC236}">
                <a16:creationId xmlns:a16="http://schemas.microsoft.com/office/drawing/2014/main" id="{1D195807-D536-D740-9C64-1303B0F4B578}"/>
              </a:ext>
            </a:extLst>
          </p:cNvPr>
          <p:cNvSpPr txBox="1">
            <a:spLocks/>
          </p:cNvSpPr>
          <p:nvPr/>
        </p:nvSpPr>
        <p:spPr>
          <a:xfrm>
            <a:off x="5265476" y="727665"/>
            <a:ext cx="3028273" cy="374300"/>
          </a:xfrm>
          <a:prstGeom prst="rect">
            <a:avLst/>
          </a:prstGeom>
          <a:gradFill flip="none" rotWithShape="1">
            <a:gsLst>
              <a:gs pos="0">
                <a:srgbClr val="FFFFFF">
                  <a:shade val="30000"/>
                  <a:satMod val="115000"/>
                </a:srgbClr>
              </a:gs>
              <a:gs pos="50000">
                <a:srgbClr val="FFFFFF">
                  <a:shade val="67500"/>
                  <a:satMod val="115000"/>
                </a:srgbClr>
              </a:gs>
              <a:gs pos="100000">
                <a:srgbClr val="FFFFFF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مؤشرات النمط الوصفي 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عنوان 1">
            <a:extLst>
              <a:ext uri="{FF2B5EF4-FFF2-40B4-BE49-F238E27FC236}">
                <a16:creationId xmlns:a16="http://schemas.microsoft.com/office/drawing/2014/main" id="{737897C6-7392-A443-8BA0-7A55671ED174}"/>
              </a:ext>
            </a:extLst>
          </p:cNvPr>
          <p:cNvSpPr txBox="1">
            <a:spLocks/>
          </p:cNvSpPr>
          <p:nvPr/>
        </p:nvSpPr>
        <p:spPr>
          <a:xfrm>
            <a:off x="6847707" y="239697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مقــــدمــة الـــدرس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عنوان 1">
            <a:extLst>
              <a:ext uri="{FF2B5EF4-FFF2-40B4-BE49-F238E27FC236}">
                <a16:creationId xmlns:a16="http://schemas.microsoft.com/office/drawing/2014/main" id="{2983A0D1-4353-6F4F-A1CD-03103E59C55C}"/>
              </a:ext>
            </a:extLst>
          </p:cNvPr>
          <p:cNvSpPr txBox="1">
            <a:spLocks/>
          </p:cNvSpPr>
          <p:nvPr/>
        </p:nvSpPr>
        <p:spPr>
          <a:xfrm>
            <a:off x="1040576" y="766370"/>
            <a:ext cx="3028273" cy="374300"/>
          </a:xfrm>
          <a:prstGeom prst="rect">
            <a:avLst/>
          </a:prstGeom>
          <a:gradFill flip="none" rotWithShape="1">
            <a:gsLst>
              <a:gs pos="0">
                <a:srgbClr val="FFFFFF">
                  <a:shade val="30000"/>
                  <a:satMod val="115000"/>
                </a:srgbClr>
              </a:gs>
              <a:gs pos="50000">
                <a:srgbClr val="FFFFFF">
                  <a:shade val="67500"/>
                  <a:satMod val="115000"/>
                </a:srgbClr>
              </a:gs>
              <a:gs pos="100000">
                <a:srgbClr val="FFFFFF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مؤشرات النمط السردي 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Google Shape;488;p37">
            <a:extLst>
              <a:ext uri="{FF2B5EF4-FFF2-40B4-BE49-F238E27FC236}">
                <a16:creationId xmlns:a16="http://schemas.microsoft.com/office/drawing/2014/main" id="{067670B9-33BD-E042-8634-CA5212CBC458}"/>
              </a:ext>
            </a:extLst>
          </p:cNvPr>
          <p:cNvSpPr txBox="1">
            <a:spLocks/>
          </p:cNvSpPr>
          <p:nvPr/>
        </p:nvSpPr>
        <p:spPr>
          <a:xfrm>
            <a:off x="5743575" y="1221604"/>
            <a:ext cx="2742773" cy="1863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stoga"/>
              <a:buNone/>
              <a:defRPr sz="35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9pPr>
          </a:lstStyle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SA" sz="1600" dirty="0">
                <a:solidFill>
                  <a:srgbClr val="002060"/>
                </a:solidFill>
                <a:latin typeface="Baghdad" pitchFamily="2" charset="-78"/>
                <a:cs typeface="Baghdad" pitchFamily="2" charset="-78"/>
              </a:rPr>
              <a:t>الجملة الفعلية )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SA" sz="1600" dirty="0">
                <a:solidFill>
                  <a:srgbClr val="002060"/>
                </a:solidFill>
                <a:latin typeface="Baghdad" pitchFamily="2" charset="-78"/>
                <a:cs typeface="Baghdad" pitchFamily="2" charset="-78"/>
              </a:rPr>
              <a:t>الأفعال المضارعة .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SA" sz="1600" dirty="0">
                <a:solidFill>
                  <a:srgbClr val="002060"/>
                </a:solidFill>
                <a:latin typeface="Baghdad" pitchFamily="2" charset="-78"/>
                <a:cs typeface="Baghdad" pitchFamily="2" charset="-78"/>
              </a:rPr>
              <a:t>النعوت والاحوال.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SA" sz="1600" dirty="0">
                <a:solidFill>
                  <a:srgbClr val="002060"/>
                </a:solidFill>
                <a:latin typeface="Baghdad" pitchFamily="2" charset="-78"/>
                <a:cs typeface="Baghdad" pitchFamily="2" charset="-78"/>
              </a:rPr>
              <a:t>الصور الفنية 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endParaRPr lang="ar-SA" sz="1600" dirty="0">
              <a:solidFill>
                <a:srgbClr val="002060"/>
              </a:solidFill>
              <a:latin typeface="Baghdad" pitchFamily="2" charset="-78"/>
              <a:cs typeface="Baghdad" pitchFamily="2" charset="-78"/>
            </a:endParaRPr>
          </a:p>
          <a:p>
            <a:pPr algn="r" rtl="1"/>
            <a:endParaRPr lang="ar-SA" sz="1400" dirty="0">
              <a:solidFill>
                <a:srgbClr val="002060"/>
              </a:solidFill>
              <a:latin typeface="Baghdad" pitchFamily="2" charset="-78"/>
              <a:cs typeface="Baghda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58296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 animBg="1"/>
      <p:bldP spid="17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663;p35">
            <a:extLst>
              <a:ext uri="{FF2B5EF4-FFF2-40B4-BE49-F238E27FC236}">
                <a16:creationId xmlns:a16="http://schemas.microsoft.com/office/drawing/2014/main" id="{8542C47D-A4CE-1C46-AEA3-D63C481319B2}"/>
              </a:ext>
            </a:extLst>
          </p:cNvPr>
          <p:cNvSpPr/>
          <p:nvPr/>
        </p:nvSpPr>
        <p:spPr>
          <a:xfrm>
            <a:off x="6711518" y="239697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9" name="Google Shape;663;p35">
            <a:extLst>
              <a:ext uri="{FF2B5EF4-FFF2-40B4-BE49-F238E27FC236}">
                <a16:creationId xmlns:a16="http://schemas.microsoft.com/office/drawing/2014/main" id="{4CDA15FB-BCC6-5C4E-9DD9-24C2F164FE27}"/>
              </a:ext>
            </a:extLst>
          </p:cNvPr>
          <p:cNvSpPr/>
          <p:nvPr/>
        </p:nvSpPr>
        <p:spPr>
          <a:xfrm>
            <a:off x="0" y="4674463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10" name="Google Shape;663;p35">
            <a:extLst>
              <a:ext uri="{FF2B5EF4-FFF2-40B4-BE49-F238E27FC236}">
                <a16:creationId xmlns:a16="http://schemas.microsoft.com/office/drawing/2014/main" id="{BB125A75-7D86-7C49-9C49-7548B88E4E26}"/>
              </a:ext>
            </a:extLst>
          </p:cNvPr>
          <p:cNvSpPr/>
          <p:nvPr/>
        </p:nvSpPr>
        <p:spPr>
          <a:xfrm>
            <a:off x="6711188" y="4690739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12" name="عنوان 1">
            <a:extLst>
              <a:ext uri="{FF2B5EF4-FFF2-40B4-BE49-F238E27FC236}">
                <a16:creationId xmlns:a16="http://schemas.microsoft.com/office/drawing/2014/main" id="{004B4878-5ED8-AE4E-9BC8-EFA2B2D9F038}"/>
              </a:ext>
            </a:extLst>
          </p:cNvPr>
          <p:cNvSpPr txBox="1">
            <a:spLocks/>
          </p:cNvSpPr>
          <p:nvPr/>
        </p:nvSpPr>
        <p:spPr>
          <a:xfrm>
            <a:off x="-806779" y="4721133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الزمــن: ٥ دقائق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عنوان 1">
            <a:extLst>
              <a:ext uri="{FF2B5EF4-FFF2-40B4-BE49-F238E27FC236}">
                <a16:creationId xmlns:a16="http://schemas.microsoft.com/office/drawing/2014/main" id="{1C9E5EFC-FE49-6146-B8F9-45D011B1FD31}"/>
              </a:ext>
            </a:extLst>
          </p:cNvPr>
          <p:cNvSpPr txBox="1">
            <a:spLocks/>
          </p:cNvSpPr>
          <p:nvPr/>
        </p:nvSpPr>
        <p:spPr>
          <a:xfrm>
            <a:off x="6094224" y="4721133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r" defTabSz="914400" rtl="1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ar-BH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الحـــوار والمنــاقشـة</a:t>
            </a:r>
          </a:p>
        </p:txBody>
      </p:sp>
      <p:sp>
        <p:nvSpPr>
          <p:cNvPr id="13" name="عنوان 1">
            <a:extLst>
              <a:ext uri="{FF2B5EF4-FFF2-40B4-BE49-F238E27FC236}">
                <a16:creationId xmlns:a16="http://schemas.microsoft.com/office/drawing/2014/main" id="{1D195807-D536-D740-9C64-1303B0F4B578}"/>
              </a:ext>
            </a:extLst>
          </p:cNvPr>
          <p:cNvSpPr txBox="1">
            <a:spLocks/>
          </p:cNvSpPr>
          <p:nvPr/>
        </p:nvSpPr>
        <p:spPr>
          <a:xfrm>
            <a:off x="2951265" y="167224"/>
            <a:ext cx="3028273" cy="374300"/>
          </a:xfrm>
          <a:prstGeom prst="rect">
            <a:avLst/>
          </a:prstGeom>
          <a:solidFill>
            <a:schemeClr val="accent4">
              <a:lumMod val="25000"/>
              <a:lumOff val="75000"/>
            </a:schemeClr>
          </a:solidFill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تحـــديد بنيـــة النــص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440F039A-6E17-C841-9E24-26B0FA17E71E}"/>
              </a:ext>
            </a:extLst>
          </p:cNvPr>
          <p:cNvSpPr/>
          <p:nvPr/>
        </p:nvSpPr>
        <p:spPr>
          <a:xfrm>
            <a:off x="6322333" y="1010592"/>
            <a:ext cx="1991711" cy="574582"/>
          </a:xfrm>
          <a:prstGeom prst="rect">
            <a:avLst/>
          </a:prstGeom>
          <a:solidFill>
            <a:schemeClr val="bg2">
              <a:lumMod val="50000"/>
              <a:lumOff val="5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1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ب- المقطع الثاني:</a:t>
            </a:r>
            <a:endParaRPr lang="en-US" sz="2100" b="1" dirty="0">
              <a:solidFill>
                <a:schemeClr val="tx1"/>
              </a:solidFill>
            </a:endParaRPr>
          </a:p>
        </p:txBody>
      </p:sp>
      <p:sp>
        <p:nvSpPr>
          <p:cNvPr id="20" name="Rounded Rectangle 7">
            <a:extLst>
              <a:ext uri="{FF2B5EF4-FFF2-40B4-BE49-F238E27FC236}">
                <a16:creationId xmlns:a16="http://schemas.microsoft.com/office/drawing/2014/main" id="{6C1828D3-50C5-E144-8B58-CEFA23A52759}"/>
              </a:ext>
            </a:extLst>
          </p:cNvPr>
          <p:cNvSpPr/>
          <p:nvPr/>
        </p:nvSpPr>
        <p:spPr>
          <a:xfrm>
            <a:off x="2927477" y="1584312"/>
            <a:ext cx="3394856" cy="95721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21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من: (من السطر 9إلى 37)</a:t>
            </a:r>
            <a:endParaRPr lang="en-US" sz="2100" b="1" dirty="0">
              <a:solidFill>
                <a:schemeClr val="tx1"/>
              </a:solidFill>
            </a:endParaRPr>
          </a:p>
        </p:txBody>
      </p:sp>
      <p:sp>
        <p:nvSpPr>
          <p:cNvPr id="21" name="Rectangle 8">
            <a:extLst>
              <a:ext uri="{FF2B5EF4-FFF2-40B4-BE49-F238E27FC236}">
                <a16:creationId xmlns:a16="http://schemas.microsoft.com/office/drawing/2014/main" id="{C394D0E1-242A-214C-A634-4989659E3258}"/>
              </a:ext>
            </a:extLst>
          </p:cNvPr>
          <p:cNvSpPr/>
          <p:nvPr/>
        </p:nvSpPr>
        <p:spPr>
          <a:xfrm>
            <a:off x="895860" y="2541531"/>
            <a:ext cx="2223424" cy="148584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21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العنوان :الجبل الصخري الذي انحبس عنه الماء </a:t>
            </a:r>
          </a:p>
        </p:txBody>
      </p:sp>
      <p:sp>
        <p:nvSpPr>
          <p:cNvPr id="25" name="عنوان 1">
            <a:extLst>
              <a:ext uri="{FF2B5EF4-FFF2-40B4-BE49-F238E27FC236}">
                <a16:creationId xmlns:a16="http://schemas.microsoft.com/office/drawing/2014/main" id="{73FBF59A-9EC5-9C4D-94EC-A48505F0E7E9}"/>
              </a:ext>
            </a:extLst>
          </p:cNvPr>
          <p:cNvSpPr txBox="1">
            <a:spLocks/>
          </p:cNvSpPr>
          <p:nvPr/>
        </p:nvSpPr>
        <p:spPr>
          <a:xfrm>
            <a:off x="6847707" y="300821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مقــــدمــة الـــدرس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044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3" grpId="0" animBg="1"/>
      <p:bldP spid="19" grpId="0" animBg="1"/>
      <p:bldP spid="20" grpId="0" animBg="1"/>
      <p:bldP spid="21" grpId="0" animBg="1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663;p35">
            <a:extLst>
              <a:ext uri="{FF2B5EF4-FFF2-40B4-BE49-F238E27FC236}">
                <a16:creationId xmlns:a16="http://schemas.microsoft.com/office/drawing/2014/main" id="{59721C6D-1E9C-F047-B73D-73F1FAE3BA10}"/>
              </a:ext>
            </a:extLst>
          </p:cNvPr>
          <p:cNvSpPr/>
          <p:nvPr/>
        </p:nvSpPr>
        <p:spPr>
          <a:xfrm>
            <a:off x="6711518" y="4690739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40" name="Google Shape;663;p35">
            <a:extLst>
              <a:ext uri="{FF2B5EF4-FFF2-40B4-BE49-F238E27FC236}">
                <a16:creationId xmlns:a16="http://schemas.microsoft.com/office/drawing/2014/main" id="{5CA094C5-14C7-9F48-92B3-F26469D40E49}"/>
              </a:ext>
            </a:extLst>
          </p:cNvPr>
          <p:cNvSpPr/>
          <p:nvPr/>
        </p:nvSpPr>
        <p:spPr>
          <a:xfrm>
            <a:off x="6711518" y="329860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1074" name="Google Shape;1074;p69"/>
          <p:cNvSpPr/>
          <p:nvPr/>
        </p:nvSpPr>
        <p:spPr>
          <a:xfrm>
            <a:off x="3179846" y="805768"/>
            <a:ext cx="2672700" cy="776141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cxnSp>
        <p:nvCxnSpPr>
          <p:cNvPr id="1087" name="Google Shape;1087;p69"/>
          <p:cNvCxnSpPr>
            <a:cxnSpLocks/>
          </p:cNvCxnSpPr>
          <p:nvPr/>
        </p:nvCxnSpPr>
        <p:spPr>
          <a:xfrm rot="-5400000" flipH="1">
            <a:off x="6072296" y="1545188"/>
            <a:ext cx="657000" cy="1096500"/>
          </a:xfrm>
          <a:prstGeom prst="bentConnector3">
            <a:avLst>
              <a:gd name="adj1" fmla="val 50001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عنوان 1">
            <a:extLst>
              <a:ext uri="{FF2B5EF4-FFF2-40B4-BE49-F238E27FC236}">
                <a16:creationId xmlns:a16="http://schemas.microsoft.com/office/drawing/2014/main" id="{0F6487D5-E227-4A46-8AA1-F41AFAD0E517}"/>
              </a:ext>
            </a:extLst>
          </p:cNvPr>
          <p:cNvSpPr txBox="1">
            <a:spLocks/>
          </p:cNvSpPr>
          <p:nvPr/>
        </p:nvSpPr>
        <p:spPr>
          <a:xfrm>
            <a:off x="3372523" y="912129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ar-SA" sz="3200" b="1" u="sng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المستوى المعجمي </a:t>
            </a:r>
            <a:endParaRPr lang="ar-BH" sz="3200" b="1" u="sng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Google Shape;1087;p69">
            <a:extLst>
              <a:ext uri="{FF2B5EF4-FFF2-40B4-BE49-F238E27FC236}">
                <a16:creationId xmlns:a16="http://schemas.microsoft.com/office/drawing/2014/main" id="{B515C889-6728-4647-AB31-8E62552BBDA9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2394733" y="1547485"/>
            <a:ext cx="657000" cy="1096500"/>
          </a:xfrm>
          <a:prstGeom prst="bentConnector3">
            <a:avLst>
              <a:gd name="adj1" fmla="val 50001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" name="عنوان 1">
            <a:extLst>
              <a:ext uri="{FF2B5EF4-FFF2-40B4-BE49-F238E27FC236}">
                <a16:creationId xmlns:a16="http://schemas.microsoft.com/office/drawing/2014/main" id="{61C22A2F-BD83-6440-A80C-4BEF64AD8AAA}"/>
              </a:ext>
            </a:extLst>
          </p:cNvPr>
          <p:cNvSpPr txBox="1">
            <a:spLocks/>
          </p:cNvSpPr>
          <p:nvPr/>
        </p:nvSpPr>
        <p:spPr>
          <a:xfrm>
            <a:off x="6565486" y="353419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الهـــــدف الأول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عنوان 1">
            <a:extLst>
              <a:ext uri="{FF2B5EF4-FFF2-40B4-BE49-F238E27FC236}">
                <a16:creationId xmlns:a16="http://schemas.microsoft.com/office/drawing/2014/main" id="{FC8BDD0A-FD66-EE49-BC6C-B2C9DB2BC9A6}"/>
              </a:ext>
            </a:extLst>
          </p:cNvPr>
          <p:cNvSpPr txBox="1">
            <a:spLocks/>
          </p:cNvSpPr>
          <p:nvPr/>
        </p:nvSpPr>
        <p:spPr>
          <a:xfrm>
            <a:off x="2915350" y="166269"/>
            <a:ext cx="3028273" cy="374300"/>
          </a:xfrm>
          <a:prstGeom prst="rect">
            <a:avLst/>
          </a:prstGeom>
          <a:solidFill>
            <a:schemeClr val="accent4">
              <a:lumMod val="25000"/>
              <a:lumOff val="75000"/>
            </a:schemeClr>
          </a:solidFill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تحليــــل النــص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عنوان 1">
            <a:extLst>
              <a:ext uri="{FF2B5EF4-FFF2-40B4-BE49-F238E27FC236}">
                <a16:creationId xmlns:a16="http://schemas.microsoft.com/office/drawing/2014/main" id="{232AB012-B812-4B4C-8886-ECE5E0062B58}"/>
              </a:ext>
            </a:extLst>
          </p:cNvPr>
          <p:cNvSpPr txBox="1">
            <a:spLocks/>
          </p:cNvSpPr>
          <p:nvPr/>
        </p:nvSpPr>
        <p:spPr>
          <a:xfrm>
            <a:off x="5516694" y="4737120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r" defTabSz="914400" rtl="1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ar-BH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التحليــل </a:t>
            </a:r>
          </a:p>
        </p:txBody>
      </p:sp>
      <p:sp>
        <p:nvSpPr>
          <p:cNvPr id="44" name="Google Shape;663;p35">
            <a:extLst>
              <a:ext uri="{FF2B5EF4-FFF2-40B4-BE49-F238E27FC236}">
                <a16:creationId xmlns:a16="http://schemas.microsoft.com/office/drawing/2014/main" id="{54C55AE6-80C9-1242-A487-7CBC581393BB}"/>
              </a:ext>
            </a:extLst>
          </p:cNvPr>
          <p:cNvSpPr/>
          <p:nvPr/>
        </p:nvSpPr>
        <p:spPr>
          <a:xfrm>
            <a:off x="0" y="4674463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45" name="عنوان 1">
            <a:extLst>
              <a:ext uri="{FF2B5EF4-FFF2-40B4-BE49-F238E27FC236}">
                <a16:creationId xmlns:a16="http://schemas.microsoft.com/office/drawing/2014/main" id="{D38EF394-FAAF-9447-A583-EED16245B415}"/>
              </a:ext>
            </a:extLst>
          </p:cNvPr>
          <p:cNvSpPr txBox="1">
            <a:spLocks/>
          </p:cNvSpPr>
          <p:nvPr/>
        </p:nvSpPr>
        <p:spPr>
          <a:xfrm>
            <a:off x="-806779" y="4721133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الزمــن:</a:t>
            </a:r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</a:rPr>
              <a:t>٢٥  </a:t>
            </a:r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دقيقة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عنوان 1">
            <a:extLst>
              <a:ext uri="{FF2B5EF4-FFF2-40B4-BE49-F238E27FC236}">
                <a16:creationId xmlns:a16="http://schemas.microsoft.com/office/drawing/2014/main" id="{698F39BD-BAF9-C342-ACBA-A734E4BF25AE}"/>
              </a:ext>
            </a:extLst>
          </p:cNvPr>
          <p:cNvSpPr txBox="1">
            <a:spLocks/>
          </p:cNvSpPr>
          <p:nvPr/>
        </p:nvSpPr>
        <p:spPr>
          <a:xfrm>
            <a:off x="2936650" y="2044368"/>
            <a:ext cx="3135537" cy="300945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ar-SA" sz="2000" b="1" u="sng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الحقل المعجمي :حقل الماء والصخر </a:t>
            </a:r>
            <a:endParaRPr lang="ar-BH" sz="2000" b="1" u="sng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عنوان 1">
            <a:extLst>
              <a:ext uri="{FF2B5EF4-FFF2-40B4-BE49-F238E27FC236}">
                <a16:creationId xmlns:a16="http://schemas.microsoft.com/office/drawing/2014/main" id="{FBC0F315-1293-784C-BC83-FB291F73E71E}"/>
              </a:ext>
            </a:extLst>
          </p:cNvPr>
          <p:cNvSpPr txBox="1">
            <a:spLocks/>
          </p:cNvSpPr>
          <p:nvPr/>
        </p:nvSpPr>
        <p:spPr>
          <a:xfrm>
            <a:off x="1300680" y="2469504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BH" sz="2000" b="1" u="sng" dirty="0">
                <a:solidFill>
                  <a:srgbClr val="FF0000"/>
                </a:solidFill>
              </a:rPr>
              <a:t>معجم الصخر</a:t>
            </a:r>
            <a:endParaRPr lang="en-US" sz="2000" b="1" u="sng" dirty="0">
              <a:solidFill>
                <a:srgbClr val="FF0000"/>
              </a:solidFill>
            </a:endParaRPr>
          </a:p>
        </p:txBody>
      </p:sp>
      <p:sp>
        <p:nvSpPr>
          <p:cNvPr id="48" name="عنوان 1">
            <a:extLst>
              <a:ext uri="{FF2B5EF4-FFF2-40B4-BE49-F238E27FC236}">
                <a16:creationId xmlns:a16="http://schemas.microsoft.com/office/drawing/2014/main" id="{815D444E-FAC8-0647-8035-0BB98725065E}"/>
              </a:ext>
            </a:extLst>
          </p:cNvPr>
          <p:cNvSpPr txBox="1">
            <a:spLocks/>
          </p:cNvSpPr>
          <p:nvPr/>
        </p:nvSpPr>
        <p:spPr>
          <a:xfrm>
            <a:off x="4734853" y="3561592"/>
            <a:ext cx="3810114" cy="78248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ar-BH" sz="2000" b="1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عنوان 1">
            <a:extLst>
              <a:ext uri="{FF2B5EF4-FFF2-40B4-BE49-F238E27FC236}">
                <a16:creationId xmlns:a16="http://schemas.microsoft.com/office/drawing/2014/main" id="{A67A1D0D-B816-F34F-B2CC-3A5B6240537C}"/>
              </a:ext>
            </a:extLst>
          </p:cNvPr>
          <p:cNvSpPr txBox="1">
            <a:spLocks/>
          </p:cNvSpPr>
          <p:nvPr/>
        </p:nvSpPr>
        <p:spPr>
          <a:xfrm>
            <a:off x="1125514" y="3390763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eaLnBrk="0" fontAlgn="base" hangingPunct="0">
              <a:spcAft>
                <a:spcPct val="0"/>
              </a:spcAft>
            </a:pPr>
            <a:r>
              <a:rPr lang="ar-BH" altLang="ar-BH" sz="1800" dirty="0">
                <a:latin typeface="Calibri" panose="020F0502020204030204" pitchFamily="34" charset="0"/>
                <a:ea typeface="Calibri" panose="020F0502020204030204" pitchFamily="34" charset="0"/>
              </a:rPr>
              <a:t>الرملي/ الرمل/ ميّت/ نخرة/ رعد جاف/ عقيم/ بلا مطر/ طين متصدّع</a:t>
            </a:r>
            <a:r>
              <a:rPr lang="ar-BH" altLang="ar-BH" sz="2000" b="1" dirty="0"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en-US" altLang="ar-BH" sz="2000" b="1" dirty="0"/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7DA776FB-48DC-4112-AB48-F4245D63081A}"/>
              </a:ext>
            </a:extLst>
          </p:cNvPr>
          <p:cNvSpPr txBox="1"/>
          <p:nvPr/>
        </p:nvSpPr>
        <p:spPr>
          <a:xfrm>
            <a:off x="5592821" y="2547277"/>
            <a:ext cx="24868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BH" sz="2000" b="1" u="sng" dirty="0">
                <a:solidFill>
                  <a:srgbClr val="FF0000"/>
                </a:solidFill>
              </a:rPr>
              <a:t>معجم الماء</a:t>
            </a:r>
            <a:endParaRPr lang="en-US" sz="2000" b="1" u="sng" dirty="0">
              <a:solidFill>
                <a:srgbClr val="FF0000"/>
              </a:solidFill>
            </a:endParaRP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1AC4B90F-A3E2-4624-951A-EDDB4BF31B3F}"/>
              </a:ext>
            </a:extLst>
          </p:cNvPr>
          <p:cNvSpPr txBox="1"/>
          <p:nvPr/>
        </p:nvSpPr>
        <p:spPr>
          <a:xfrm>
            <a:off x="5516693" y="3519218"/>
            <a:ext cx="28654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altLang="ar-BH" sz="1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مطر/ شربنا/ رعد/ نبع/ الزير.</a:t>
            </a:r>
            <a:endParaRPr lang="en-US" altLang="ar-BH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9" grpId="0"/>
      <p:bldP spid="41" grpId="0" animBg="1"/>
      <p:bldP spid="42" grpId="0"/>
      <p:bldP spid="45" grpId="0"/>
      <p:bldP spid="46" grpId="0"/>
      <p:bldP spid="47" grpId="0"/>
      <p:bldP spid="48" grpId="0"/>
      <p:bldP spid="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663;p35">
            <a:extLst>
              <a:ext uri="{FF2B5EF4-FFF2-40B4-BE49-F238E27FC236}">
                <a16:creationId xmlns:a16="http://schemas.microsoft.com/office/drawing/2014/main" id="{8542C47D-A4CE-1C46-AEA3-D63C481319B2}"/>
              </a:ext>
            </a:extLst>
          </p:cNvPr>
          <p:cNvSpPr/>
          <p:nvPr/>
        </p:nvSpPr>
        <p:spPr>
          <a:xfrm>
            <a:off x="6711518" y="239697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9" name="Google Shape;663;p35">
            <a:extLst>
              <a:ext uri="{FF2B5EF4-FFF2-40B4-BE49-F238E27FC236}">
                <a16:creationId xmlns:a16="http://schemas.microsoft.com/office/drawing/2014/main" id="{4CDA15FB-BCC6-5C4E-9DD9-24C2F164FE27}"/>
              </a:ext>
            </a:extLst>
          </p:cNvPr>
          <p:cNvSpPr/>
          <p:nvPr/>
        </p:nvSpPr>
        <p:spPr>
          <a:xfrm>
            <a:off x="0" y="4674463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10" name="Google Shape;663;p35">
            <a:extLst>
              <a:ext uri="{FF2B5EF4-FFF2-40B4-BE49-F238E27FC236}">
                <a16:creationId xmlns:a16="http://schemas.microsoft.com/office/drawing/2014/main" id="{BB125A75-7D86-7C49-9C49-7548B88E4E26}"/>
              </a:ext>
            </a:extLst>
          </p:cNvPr>
          <p:cNvSpPr/>
          <p:nvPr/>
        </p:nvSpPr>
        <p:spPr>
          <a:xfrm>
            <a:off x="6711188" y="4690739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12" name="عنوان 1">
            <a:extLst>
              <a:ext uri="{FF2B5EF4-FFF2-40B4-BE49-F238E27FC236}">
                <a16:creationId xmlns:a16="http://schemas.microsoft.com/office/drawing/2014/main" id="{004B4878-5ED8-AE4E-9BC8-EFA2B2D9F038}"/>
              </a:ext>
            </a:extLst>
          </p:cNvPr>
          <p:cNvSpPr txBox="1">
            <a:spLocks/>
          </p:cNvSpPr>
          <p:nvPr/>
        </p:nvSpPr>
        <p:spPr>
          <a:xfrm>
            <a:off x="-806779" y="4721133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الزمــن:</a:t>
            </a:r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</a:rPr>
              <a:t>٢٥  </a:t>
            </a:r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دقيقة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عنوان 1">
            <a:extLst>
              <a:ext uri="{FF2B5EF4-FFF2-40B4-BE49-F238E27FC236}">
                <a16:creationId xmlns:a16="http://schemas.microsoft.com/office/drawing/2014/main" id="{1C9E5EFC-FE49-6146-B8F9-45D011B1FD31}"/>
              </a:ext>
            </a:extLst>
          </p:cNvPr>
          <p:cNvSpPr txBox="1">
            <a:spLocks/>
          </p:cNvSpPr>
          <p:nvPr/>
        </p:nvSpPr>
        <p:spPr>
          <a:xfrm>
            <a:off x="5516694" y="4737120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r" defTabSz="914400" rtl="1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ar-BH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التحليــل </a:t>
            </a:r>
          </a:p>
        </p:txBody>
      </p:sp>
      <p:sp>
        <p:nvSpPr>
          <p:cNvPr id="13" name="عنوان 1">
            <a:extLst>
              <a:ext uri="{FF2B5EF4-FFF2-40B4-BE49-F238E27FC236}">
                <a16:creationId xmlns:a16="http://schemas.microsoft.com/office/drawing/2014/main" id="{1D195807-D536-D740-9C64-1303B0F4B578}"/>
              </a:ext>
            </a:extLst>
          </p:cNvPr>
          <p:cNvSpPr txBox="1">
            <a:spLocks/>
          </p:cNvSpPr>
          <p:nvPr/>
        </p:nvSpPr>
        <p:spPr>
          <a:xfrm>
            <a:off x="2951265" y="167224"/>
            <a:ext cx="3028273" cy="374300"/>
          </a:xfrm>
          <a:prstGeom prst="rect">
            <a:avLst/>
          </a:prstGeom>
          <a:solidFill>
            <a:schemeClr val="accent4">
              <a:lumMod val="25000"/>
              <a:lumOff val="75000"/>
            </a:schemeClr>
          </a:solidFill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المستوى التركيبي 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عنوان 1">
            <a:extLst>
              <a:ext uri="{FF2B5EF4-FFF2-40B4-BE49-F238E27FC236}">
                <a16:creationId xmlns:a16="http://schemas.microsoft.com/office/drawing/2014/main" id="{737897C6-7392-A443-8BA0-7A55671ED174}"/>
              </a:ext>
            </a:extLst>
          </p:cNvPr>
          <p:cNvSpPr txBox="1">
            <a:spLocks/>
          </p:cNvSpPr>
          <p:nvPr/>
        </p:nvSpPr>
        <p:spPr>
          <a:xfrm>
            <a:off x="6542907" y="254233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الهـــــدف الأول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606DE04B-DADE-F94B-B4B0-5CC9C25FE258}"/>
              </a:ext>
            </a:extLst>
          </p:cNvPr>
          <p:cNvSpPr/>
          <p:nvPr/>
        </p:nvSpPr>
        <p:spPr>
          <a:xfrm>
            <a:off x="1657350" y="779068"/>
            <a:ext cx="6657975" cy="574581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1800" b="1" dirty="0">
                <a:solidFill>
                  <a:schemeClr val="tx1"/>
                </a:solidFill>
              </a:rPr>
              <a:t>تنوّعت الجمل في المقطع الثاني بين الاسميّة والفعليّة، هات مثالاً لكلّ منها، وبيّن وظيفة تنوّع الجمل في المقطع.</a:t>
            </a:r>
            <a:endParaRPr lang="ar-BH" sz="1800" b="1" dirty="0">
              <a:solidFill>
                <a:srgbClr val="FF0000"/>
              </a:solidFill>
            </a:endParaRPr>
          </a:p>
        </p:txBody>
      </p:sp>
      <p:sp>
        <p:nvSpPr>
          <p:cNvPr id="15" name="Rounded Rectangle 4">
            <a:extLst>
              <a:ext uri="{FF2B5EF4-FFF2-40B4-BE49-F238E27FC236}">
                <a16:creationId xmlns:a16="http://schemas.microsoft.com/office/drawing/2014/main" id="{069F69FC-9960-8449-9FF5-291F0D821264}"/>
              </a:ext>
            </a:extLst>
          </p:cNvPr>
          <p:cNvSpPr/>
          <p:nvPr/>
        </p:nvSpPr>
        <p:spPr>
          <a:xfrm>
            <a:off x="1550194" y="3754297"/>
            <a:ext cx="6450806" cy="786571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altLang="ar-BH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الوظيفة : تضافرت الجمل الاسميّة والفعليّة لتقوم بدور وظيفيّ هام ألا وهو وصف حالة الأرض العقيمة، التي انحبس عنها الماء والمطر، أي القيم؛ لتظهر في النهاية حالة الشاعر الحزينة المتألمة.</a:t>
            </a:r>
          </a:p>
        </p:txBody>
      </p:sp>
      <p:sp>
        <p:nvSpPr>
          <p:cNvPr id="16" name="Rounded Rectangle 5">
            <a:extLst>
              <a:ext uri="{FF2B5EF4-FFF2-40B4-BE49-F238E27FC236}">
                <a16:creationId xmlns:a16="http://schemas.microsoft.com/office/drawing/2014/main" id="{E2BCE0AD-7D19-0E46-8EAF-4278D0D8B449}"/>
              </a:ext>
            </a:extLst>
          </p:cNvPr>
          <p:cNvSpPr/>
          <p:nvPr/>
        </p:nvSpPr>
        <p:spPr>
          <a:xfrm>
            <a:off x="1216241" y="1468213"/>
            <a:ext cx="7078442" cy="80560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BH" altLang="ar-BH" sz="18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الجمل الاسميّة: العرق جاف، بركة من الصخور، يابس العشب يغنّي</a:t>
            </a:r>
          </a:p>
          <a:p>
            <a:pPr algn="just" rtl="1"/>
            <a:endParaRPr lang="ar-BH" sz="1800" b="1" dirty="0">
              <a:solidFill>
                <a:schemeClr val="tx1"/>
              </a:solidFill>
            </a:endParaRPr>
          </a:p>
        </p:txBody>
      </p:sp>
      <p:sp>
        <p:nvSpPr>
          <p:cNvPr id="18" name="Rounded Rectangle 6">
            <a:extLst>
              <a:ext uri="{FF2B5EF4-FFF2-40B4-BE49-F238E27FC236}">
                <a16:creationId xmlns:a16="http://schemas.microsoft.com/office/drawing/2014/main" id="{78440631-DA69-D843-8C55-4A9B194EC796}"/>
              </a:ext>
            </a:extLst>
          </p:cNvPr>
          <p:cNvSpPr/>
          <p:nvPr/>
        </p:nvSpPr>
        <p:spPr>
          <a:xfrm>
            <a:off x="1265293" y="2465352"/>
            <a:ext cx="7050032" cy="96381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BH" altLang="ar-BH" sz="18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الجمل الفعليّة : الجمل الشرطيّة (ليس ثمة حتى وحدة في الجبال/ لو كان ثمّة ماء).</a:t>
            </a:r>
            <a:endParaRPr lang="ar-BH" sz="1800" b="1" dirty="0">
              <a:solidFill>
                <a:schemeClr val="tx1"/>
              </a:solidFill>
            </a:endParaRPr>
          </a:p>
        </p:txBody>
      </p:sp>
      <p:sp>
        <p:nvSpPr>
          <p:cNvPr id="2" name="شكل بيضاوي 1">
            <a:extLst>
              <a:ext uri="{FF2B5EF4-FFF2-40B4-BE49-F238E27FC236}">
                <a16:creationId xmlns:a16="http://schemas.microsoft.com/office/drawing/2014/main" id="{ED8B5495-7DEA-4241-9DD1-B8F7F7E490ED}"/>
              </a:ext>
            </a:extLst>
          </p:cNvPr>
          <p:cNvSpPr/>
          <p:nvPr/>
        </p:nvSpPr>
        <p:spPr>
          <a:xfrm>
            <a:off x="248478" y="118394"/>
            <a:ext cx="1351722" cy="1148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BH" sz="2400" dirty="0" err="1">
                <a:solidFill>
                  <a:srgbClr val="0070C0"/>
                </a:solidFill>
              </a:rPr>
              <a:t>المقطــعالثاني</a:t>
            </a:r>
            <a:r>
              <a:rPr lang="ar-BH" sz="2400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414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3" grpId="0" animBg="1"/>
      <p:bldP spid="17" grpId="0"/>
      <p:bldP spid="11" grpId="0" animBg="1"/>
      <p:bldP spid="15" grpId="0" animBg="1"/>
      <p:bldP spid="16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663;p35">
            <a:extLst>
              <a:ext uri="{FF2B5EF4-FFF2-40B4-BE49-F238E27FC236}">
                <a16:creationId xmlns:a16="http://schemas.microsoft.com/office/drawing/2014/main" id="{8542C47D-A4CE-1C46-AEA3-D63C481319B2}"/>
              </a:ext>
            </a:extLst>
          </p:cNvPr>
          <p:cNvSpPr/>
          <p:nvPr/>
        </p:nvSpPr>
        <p:spPr>
          <a:xfrm>
            <a:off x="6711518" y="239697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9" name="Google Shape;663;p35">
            <a:extLst>
              <a:ext uri="{FF2B5EF4-FFF2-40B4-BE49-F238E27FC236}">
                <a16:creationId xmlns:a16="http://schemas.microsoft.com/office/drawing/2014/main" id="{4CDA15FB-BCC6-5C4E-9DD9-24C2F164FE27}"/>
              </a:ext>
            </a:extLst>
          </p:cNvPr>
          <p:cNvSpPr/>
          <p:nvPr/>
        </p:nvSpPr>
        <p:spPr>
          <a:xfrm>
            <a:off x="0" y="4674463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10" name="Google Shape;663;p35">
            <a:extLst>
              <a:ext uri="{FF2B5EF4-FFF2-40B4-BE49-F238E27FC236}">
                <a16:creationId xmlns:a16="http://schemas.microsoft.com/office/drawing/2014/main" id="{BB125A75-7D86-7C49-9C49-7548B88E4E26}"/>
              </a:ext>
            </a:extLst>
          </p:cNvPr>
          <p:cNvSpPr/>
          <p:nvPr/>
        </p:nvSpPr>
        <p:spPr>
          <a:xfrm>
            <a:off x="6711188" y="4690739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12" name="عنوان 1">
            <a:extLst>
              <a:ext uri="{FF2B5EF4-FFF2-40B4-BE49-F238E27FC236}">
                <a16:creationId xmlns:a16="http://schemas.microsoft.com/office/drawing/2014/main" id="{004B4878-5ED8-AE4E-9BC8-EFA2B2D9F038}"/>
              </a:ext>
            </a:extLst>
          </p:cNvPr>
          <p:cNvSpPr txBox="1">
            <a:spLocks/>
          </p:cNvSpPr>
          <p:nvPr/>
        </p:nvSpPr>
        <p:spPr>
          <a:xfrm>
            <a:off x="-806779" y="4721133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الزمــن:</a:t>
            </a:r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</a:rPr>
              <a:t>٢٥  </a:t>
            </a:r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دقيقة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عنوان 1">
            <a:extLst>
              <a:ext uri="{FF2B5EF4-FFF2-40B4-BE49-F238E27FC236}">
                <a16:creationId xmlns:a16="http://schemas.microsoft.com/office/drawing/2014/main" id="{1C9E5EFC-FE49-6146-B8F9-45D011B1FD31}"/>
              </a:ext>
            </a:extLst>
          </p:cNvPr>
          <p:cNvSpPr txBox="1">
            <a:spLocks/>
          </p:cNvSpPr>
          <p:nvPr/>
        </p:nvSpPr>
        <p:spPr>
          <a:xfrm>
            <a:off x="5516694" y="4737120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r" defTabSz="914400" rtl="1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ar-BH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التحليــل </a:t>
            </a:r>
          </a:p>
        </p:txBody>
      </p:sp>
      <p:sp>
        <p:nvSpPr>
          <p:cNvPr id="13" name="عنوان 1">
            <a:extLst>
              <a:ext uri="{FF2B5EF4-FFF2-40B4-BE49-F238E27FC236}">
                <a16:creationId xmlns:a16="http://schemas.microsoft.com/office/drawing/2014/main" id="{1D195807-D536-D740-9C64-1303B0F4B578}"/>
              </a:ext>
            </a:extLst>
          </p:cNvPr>
          <p:cNvSpPr txBox="1">
            <a:spLocks/>
          </p:cNvSpPr>
          <p:nvPr/>
        </p:nvSpPr>
        <p:spPr>
          <a:xfrm>
            <a:off x="2951265" y="167224"/>
            <a:ext cx="3028273" cy="374300"/>
          </a:xfrm>
          <a:prstGeom prst="rect">
            <a:avLst/>
          </a:prstGeom>
          <a:solidFill>
            <a:schemeClr val="accent4">
              <a:lumMod val="25000"/>
              <a:lumOff val="75000"/>
            </a:schemeClr>
          </a:solidFill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المستوى البلاغي 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عنوان 1">
            <a:extLst>
              <a:ext uri="{FF2B5EF4-FFF2-40B4-BE49-F238E27FC236}">
                <a16:creationId xmlns:a16="http://schemas.microsoft.com/office/drawing/2014/main" id="{737897C6-7392-A443-8BA0-7A55671ED174}"/>
              </a:ext>
            </a:extLst>
          </p:cNvPr>
          <p:cNvSpPr txBox="1">
            <a:spLocks/>
          </p:cNvSpPr>
          <p:nvPr/>
        </p:nvSpPr>
        <p:spPr>
          <a:xfrm>
            <a:off x="6542907" y="254233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الهـــــدف الأول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شكل بيضاوي 10">
            <a:extLst>
              <a:ext uri="{FF2B5EF4-FFF2-40B4-BE49-F238E27FC236}">
                <a16:creationId xmlns:a16="http://schemas.microsoft.com/office/drawing/2014/main" id="{92A351AE-E10C-1F4E-A14F-CFA2C812BCD3}"/>
              </a:ext>
            </a:extLst>
          </p:cNvPr>
          <p:cNvSpPr/>
          <p:nvPr/>
        </p:nvSpPr>
        <p:spPr>
          <a:xfrm>
            <a:off x="248478" y="118394"/>
            <a:ext cx="1351722" cy="1148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BH" sz="2400" dirty="0">
                <a:solidFill>
                  <a:srgbClr val="0070C0"/>
                </a:solidFill>
              </a:rPr>
              <a:t>المقطــع الثــاني</a:t>
            </a:r>
          </a:p>
        </p:txBody>
      </p:sp>
      <p:sp>
        <p:nvSpPr>
          <p:cNvPr id="18" name="Rounded Rectangle 5">
            <a:extLst>
              <a:ext uri="{FF2B5EF4-FFF2-40B4-BE49-F238E27FC236}">
                <a16:creationId xmlns:a16="http://schemas.microsoft.com/office/drawing/2014/main" id="{D3C850F9-31C1-D343-ACAB-5E920C4D6101}"/>
              </a:ext>
            </a:extLst>
          </p:cNvPr>
          <p:cNvSpPr/>
          <p:nvPr/>
        </p:nvSpPr>
        <p:spPr>
          <a:xfrm>
            <a:off x="3228975" y="803567"/>
            <a:ext cx="5259817" cy="491408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2000" b="1">
                <a:solidFill>
                  <a:schemeClr val="tx1"/>
                </a:solidFill>
              </a:rPr>
              <a:t>)  وضّح الاستعارة في الأمثلة الآتية، وبين وظيفتها</a:t>
            </a:r>
            <a:endParaRPr lang="ar-BH" sz="2000" b="1" dirty="0">
              <a:solidFill>
                <a:srgbClr val="FF0000"/>
              </a:solidFill>
            </a:endParaRPr>
          </a:p>
        </p:txBody>
      </p:sp>
      <p:sp>
        <p:nvSpPr>
          <p:cNvPr id="19" name="Rounded Rectangle 6">
            <a:extLst>
              <a:ext uri="{FF2B5EF4-FFF2-40B4-BE49-F238E27FC236}">
                <a16:creationId xmlns:a16="http://schemas.microsoft.com/office/drawing/2014/main" id="{1558B323-A547-5143-BDF5-8A696E8C1C18}"/>
              </a:ext>
            </a:extLst>
          </p:cNvPr>
          <p:cNvSpPr/>
          <p:nvPr/>
        </p:nvSpPr>
        <p:spPr>
          <a:xfrm>
            <a:off x="1000125" y="3698008"/>
            <a:ext cx="7115175" cy="69142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2000" b="1">
                <a:solidFill>
                  <a:schemeClr val="tx1"/>
                </a:solidFill>
              </a:rPr>
              <a:t>الوظيفة: التشخيص/ تعكس حالة الحضارة الغربيّة التي بدت كأرض خراب عقيم بعد ضياع القيم.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0" name="Rounded Rectangle 7">
            <a:extLst>
              <a:ext uri="{FF2B5EF4-FFF2-40B4-BE49-F238E27FC236}">
                <a16:creationId xmlns:a16="http://schemas.microsoft.com/office/drawing/2014/main" id="{ED9B5736-042D-E745-9313-F3450F9EE5B3}"/>
              </a:ext>
            </a:extLst>
          </p:cNvPr>
          <p:cNvSpPr/>
          <p:nvPr/>
        </p:nvSpPr>
        <p:spPr>
          <a:xfrm>
            <a:off x="670558" y="1378149"/>
            <a:ext cx="7674181" cy="93310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2400" b="1">
                <a:solidFill>
                  <a:schemeClr val="tx1"/>
                </a:solidFill>
              </a:rPr>
              <a:t>رعد عقيم / يابس العشب يغني / الحسون الناسك يغرّد.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1" name="Rounded Rectangle 8">
            <a:extLst>
              <a:ext uri="{FF2B5EF4-FFF2-40B4-BE49-F238E27FC236}">
                <a16:creationId xmlns:a16="http://schemas.microsoft.com/office/drawing/2014/main" id="{32FC4761-0E17-4145-AB0A-36573E7127AC}"/>
              </a:ext>
            </a:extLst>
          </p:cNvPr>
          <p:cNvSpPr/>
          <p:nvPr/>
        </p:nvSpPr>
        <p:spPr>
          <a:xfrm>
            <a:off x="814612" y="2561312"/>
            <a:ext cx="7674180" cy="886641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2400" b="1" dirty="0">
                <a:solidFill>
                  <a:schemeClr val="tx1"/>
                </a:solidFill>
              </a:rPr>
              <a:t> التوضيح: شبّه الجبل والرعد ويابس العشب والحسون بالإنسان.</a:t>
            </a:r>
            <a:endParaRPr lang="en-US" sz="2400" b="1" dirty="0">
              <a:solidFill>
                <a:schemeClr val="tx1"/>
              </a:solidFill>
            </a:endParaRPr>
          </a:p>
          <a:p>
            <a:pPr algn="ctr" rtl="1"/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08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3" grpId="0" animBg="1"/>
      <p:bldP spid="17" grpId="0"/>
      <p:bldP spid="18" grpId="0" animBg="1"/>
      <p:bldP spid="19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AE3ABC0-2F86-421A-A1B2-01549E2F01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07419" y="1112100"/>
            <a:ext cx="5485719" cy="3443851"/>
          </a:xfrm>
        </p:spPr>
        <p:txBody>
          <a:bodyPr/>
          <a:lstStyle/>
          <a:p>
            <a:endParaRPr lang="ar-BH" dirty="0"/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4449DDE2-C87C-4388-91FE-4C1261EA0116}"/>
              </a:ext>
            </a:extLst>
          </p:cNvPr>
          <p:cNvSpPr/>
          <p:nvPr/>
        </p:nvSpPr>
        <p:spPr>
          <a:xfrm>
            <a:off x="707232" y="1112100"/>
            <a:ext cx="6985906" cy="34438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4000" b="1" dirty="0">
                <a:solidFill>
                  <a:schemeClr val="tx1"/>
                </a:solidFill>
              </a:rPr>
              <a:t>النص الثاني انشودة المطر </a:t>
            </a:r>
          </a:p>
        </p:txBody>
      </p:sp>
    </p:spTree>
    <p:extLst>
      <p:ext uri="{BB962C8B-B14F-4D97-AF65-F5344CB8AC3E}">
        <p14:creationId xmlns:p14="http://schemas.microsoft.com/office/powerpoint/2010/main" val="804196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663;p35">
            <a:extLst>
              <a:ext uri="{FF2B5EF4-FFF2-40B4-BE49-F238E27FC236}">
                <a16:creationId xmlns:a16="http://schemas.microsoft.com/office/drawing/2014/main" id="{8542C47D-A4CE-1C46-AEA3-D63C481319B2}"/>
              </a:ext>
            </a:extLst>
          </p:cNvPr>
          <p:cNvSpPr/>
          <p:nvPr/>
        </p:nvSpPr>
        <p:spPr>
          <a:xfrm>
            <a:off x="6711518" y="239697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9" name="Google Shape;663;p35">
            <a:extLst>
              <a:ext uri="{FF2B5EF4-FFF2-40B4-BE49-F238E27FC236}">
                <a16:creationId xmlns:a16="http://schemas.microsoft.com/office/drawing/2014/main" id="{4CDA15FB-BCC6-5C4E-9DD9-24C2F164FE27}"/>
              </a:ext>
            </a:extLst>
          </p:cNvPr>
          <p:cNvSpPr/>
          <p:nvPr/>
        </p:nvSpPr>
        <p:spPr>
          <a:xfrm>
            <a:off x="0" y="4674463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10" name="Google Shape;663;p35">
            <a:extLst>
              <a:ext uri="{FF2B5EF4-FFF2-40B4-BE49-F238E27FC236}">
                <a16:creationId xmlns:a16="http://schemas.microsoft.com/office/drawing/2014/main" id="{BB125A75-7D86-7C49-9C49-7548B88E4E26}"/>
              </a:ext>
            </a:extLst>
          </p:cNvPr>
          <p:cNvSpPr/>
          <p:nvPr/>
        </p:nvSpPr>
        <p:spPr>
          <a:xfrm>
            <a:off x="6711188" y="4690739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12" name="عنوان 1">
            <a:extLst>
              <a:ext uri="{FF2B5EF4-FFF2-40B4-BE49-F238E27FC236}">
                <a16:creationId xmlns:a16="http://schemas.microsoft.com/office/drawing/2014/main" id="{004B4878-5ED8-AE4E-9BC8-EFA2B2D9F038}"/>
              </a:ext>
            </a:extLst>
          </p:cNvPr>
          <p:cNvSpPr txBox="1">
            <a:spLocks/>
          </p:cNvSpPr>
          <p:nvPr/>
        </p:nvSpPr>
        <p:spPr>
          <a:xfrm>
            <a:off x="-806779" y="4721133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الزمــن:</a:t>
            </a:r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</a:rPr>
              <a:t>٢٥  </a:t>
            </a:r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دقيقة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عنوان 1">
            <a:extLst>
              <a:ext uri="{FF2B5EF4-FFF2-40B4-BE49-F238E27FC236}">
                <a16:creationId xmlns:a16="http://schemas.microsoft.com/office/drawing/2014/main" id="{1C9E5EFC-FE49-6146-B8F9-45D011B1FD31}"/>
              </a:ext>
            </a:extLst>
          </p:cNvPr>
          <p:cNvSpPr txBox="1">
            <a:spLocks/>
          </p:cNvSpPr>
          <p:nvPr/>
        </p:nvSpPr>
        <p:spPr>
          <a:xfrm>
            <a:off x="5516694" y="4737120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r" defTabSz="914400" rtl="1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ar-BH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التحليــل </a:t>
            </a:r>
          </a:p>
        </p:txBody>
      </p:sp>
      <p:sp>
        <p:nvSpPr>
          <p:cNvPr id="13" name="عنوان 1">
            <a:extLst>
              <a:ext uri="{FF2B5EF4-FFF2-40B4-BE49-F238E27FC236}">
                <a16:creationId xmlns:a16="http://schemas.microsoft.com/office/drawing/2014/main" id="{1D195807-D536-D740-9C64-1303B0F4B578}"/>
              </a:ext>
            </a:extLst>
          </p:cNvPr>
          <p:cNvSpPr txBox="1">
            <a:spLocks/>
          </p:cNvSpPr>
          <p:nvPr/>
        </p:nvSpPr>
        <p:spPr>
          <a:xfrm>
            <a:off x="2951265" y="167224"/>
            <a:ext cx="3028273" cy="374300"/>
          </a:xfrm>
          <a:prstGeom prst="rect">
            <a:avLst/>
          </a:prstGeom>
          <a:solidFill>
            <a:schemeClr val="accent4">
              <a:lumMod val="25000"/>
              <a:lumOff val="75000"/>
            </a:schemeClr>
          </a:solidFill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انشودة المطر 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عنوان 1">
            <a:extLst>
              <a:ext uri="{FF2B5EF4-FFF2-40B4-BE49-F238E27FC236}">
                <a16:creationId xmlns:a16="http://schemas.microsoft.com/office/drawing/2014/main" id="{737897C6-7392-A443-8BA0-7A55671ED174}"/>
              </a:ext>
            </a:extLst>
          </p:cNvPr>
          <p:cNvSpPr txBox="1">
            <a:spLocks/>
          </p:cNvSpPr>
          <p:nvPr/>
        </p:nvSpPr>
        <p:spPr>
          <a:xfrm>
            <a:off x="6542907" y="254233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الهـــــدف الأول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ounded Rectangle 17">
            <a:extLst>
              <a:ext uri="{FF2B5EF4-FFF2-40B4-BE49-F238E27FC236}">
                <a16:creationId xmlns:a16="http://schemas.microsoft.com/office/drawing/2014/main" id="{FF1032A2-AFA0-5741-9251-C751997D09D3}"/>
              </a:ext>
            </a:extLst>
          </p:cNvPr>
          <p:cNvSpPr/>
          <p:nvPr/>
        </p:nvSpPr>
        <p:spPr>
          <a:xfrm>
            <a:off x="4757508" y="736501"/>
            <a:ext cx="3787459" cy="452761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1800" b="1" dirty="0">
                <a:solidFill>
                  <a:srgbClr val="FF0000"/>
                </a:solidFill>
              </a:rPr>
              <a:t>من هم روّاد الحداثة العربيّة بِحَسَبِ الكاتبة؟</a:t>
            </a:r>
          </a:p>
        </p:txBody>
      </p:sp>
      <p:sp>
        <p:nvSpPr>
          <p:cNvPr id="15" name="Rounded Rectangle 18">
            <a:extLst>
              <a:ext uri="{FF2B5EF4-FFF2-40B4-BE49-F238E27FC236}">
                <a16:creationId xmlns:a16="http://schemas.microsoft.com/office/drawing/2014/main" id="{7E92A6A0-45B6-F149-8F08-152E256DE4EE}"/>
              </a:ext>
            </a:extLst>
          </p:cNvPr>
          <p:cNvSpPr/>
          <p:nvPr/>
        </p:nvSpPr>
        <p:spPr>
          <a:xfrm>
            <a:off x="707357" y="1245631"/>
            <a:ext cx="5388329" cy="100971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1600" dirty="0"/>
              <a:t>روّاد الحداثة العربيّة – بِحَسَبِ الكاتبة – هم نوابغ من الأدباء العرب الذين أسهموا إسهامًا فاعلا  في إرساء المعنى الحقيقيّ للحداثة مشرقًا ومغربًا. وهي الحداثة التي تختلف تمامًا عن مفهوم الحداثة التي يريد إرساءَها الآخرون من أهل الغرب.</a:t>
            </a:r>
            <a:endParaRPr lang="ar-TN" sz="1600" dirty="0"/>
          </a:p>
        </p:txBody>
      </p:sp>
      <p:sp>
        <p:nvSpPr>
          <p:cNvPr id="16" name="Rounded Rectangle 3">
            <a:extLst>
              <a:ext uri="{FF2B5EF4-FFF2-40B4-BE49-F238E27FC236}">
                <a16:creationId xmlns:a16="http://schemas.microsoft.com/office/drawing/2014/main" id="{6DF15180-D17C-C042-9FDB-C07D0C4C9AA2}"/>
              </a:ext>
            </a:extLst>
          </p:cNvPr>
          <p:cNvSpPr/>
          <p:nvPr/>
        </p:nvSpPr>
        <p:spPr>
          <a:xfrm>
            <a:off x="3156639" y="2328441"/>
            <a:ext cx="5388328" cy="401027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1800" b="1" dirty="0">
                <a:solidFill>
                  <a:srgbClr val="FF0000"/>
                </a:solidFill>
              </a:rPr>
              <a:t>ما هي الحداثة التي يريد الآخرون إرساءَها بحسب الكاتبة؟</a:t>
            </a:r>
            <a:endParaRPr lang="en-US" sz="1800" b="1" dirty="0">
              <a:solidFill>
                <a:srgbClr val="FF0000"/>
              </a:solidFill>
            </a:endParaRPr>
          </a:p>
        </p:txBody>
      </p:sp>
      <p:sp>
        <p:nvSpPr>
          <p:cNvPr id="18" name="Rounded Rectangle 5">
            <a:extLst>
              <a:ext uri="{FF2B5EF4-FFF2-40B4-BE49-F238E27FC236}">
                <a16:creationId xmlns:a16="http://schemas.microsoft.com/office/drawing/2014/main" id="{DD51AF13-0725-1C41-A04F-98DE7EEFE589}"/>
              </a:ext>
            </a:extLst>
          </p:cNvPr>
          <p:cNvSpPr/>
          <p:nvPr/>
        </p:nvSpPr>
        <p:spPr>
          <a:xfrm>
            <a:off x="3876181" y="2836466"/>
            <a:ext cx="4439009" cy="156774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1600" b="1" dirty="0">
                <a:solidFill>
                  <a:schemeClr val="tx1"/>
                </a:solidFill>
              </a:rPr>
              <a:t>الحداثة التي يريدها الآخرون – وهم الغربيّون – هي التي ترتبط بأهدافهم هم، وهي أهداف ترمي إلى ضرب مقوّمات الذات العربيّة. وتفسيرهم للمفاهيم الناشئة المتعلّقة بالحداثة تتلاءم  مع أغراضهم ومصالحهم، ولا صلة لها بالواقع العربيّ خصوصًا، والواقع الإنسانيّ عمومًا.</a:t>
            </a:r>
          </a:p>
        </p:txBody>
      </p:sp>
      <p:sp>
        <p:nvSpPr>
          <p:cNvPr id="19" name="Rounded Rectangle 6">
            <a:extLst>
              <a:ext uri="{FF2B5EF4-FFF2-40B4-BE49-F238E27FC236}">
                <a16:creationId xmlns:a16="http://schemas.microsoft.com/office/drawing/2014/main" id="{908705DA-1687-D848-9EAA-DBD7E96ADB3B}"/>
              </a:ext>
            </a:extLst>
          </p:cNvPr>
          <p:cNvSpPr/>
          <p:nvPr/>
        </p:nvSpPr>
        <p:spPr>
          <a:xfrm>
            <a:off x="148856" y="2959451"/>
            <a:ext cx="3490653" cy="156949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1600" b="1" dirty="0">
                <a:solidFill>
                  <a:schemeClr val="tx1"/>
                </a:solidFill>
              </a:rPr>
              <a:t>فالحداثة – في مفهوم الغرب – بحسب الكاتبة – مرتبطة بالحملات الاستعماريّة. فهي تضرب كلّ شيء؛ لتُثْبتَ ما يمكن أن يحقّق أهدافها.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0" name="شكل بيضاوي 19">
            <a:extLst>
              <a:ext uri="{FF2B5EF4-FFF2-40B4-BE49-F238E27FC236}">
                <a16:creationId xmlns:a16="http://schemas.microsoft.com/office/drawing/2014/main" id="{79C3DE6B-F6F6-A641-AB1B-C3C3CF7ACED3}"/>
              </a:ext>
            </a:extLst>
          </p:cNvPr>
          <p:cNvSpPr/>
          <p:nvPr/>
        </p:nvSpPr>
        <p:spPr>
          <a:xfrm>
            <a:off x="69404" y="49984"/>
            <a:ext cx="1351722" cy="1148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BH" sz="2400" dirty="0">
                <a:solidFill>
                  <a:srgbClr val="0070C0"/>
                </a:solidFill>
              </a:rPr>
              <a:t>النص الثاني </a:t>
            </a:r>
          </a:p>
        </p:txBody>
      </p:sp>
    </p:spTree>
    <p:extLst>
      <p:ext uri="{BB962C8B-B14F-4D97-AF65-F5344CB8AC3E}">
        <p14:creationId xmlns:p14="http://schemas.microsoft.com/office/powerpoint/2010/main" val="234235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3" grpId="0" animBg="1"/>
      <p:bldP spid="17" grpId="0"/>
      <p:bldP spid="11" grpId="0" animBg="1"/>
      <p:bldP spid="15" grpId="0" animBg="1"/>
      <p:bldP spid="16" grpId="0" animBg="1"/>
      <p:bldP spid="18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663;p35">
            <a:extLst>
              <a:ext uri="{FF2B5EF4-FFF2-40B4-BE49-F238E27FC236}">
                <a16:creationId xmlns:a16="http://schemas.microsoft.com/office/drawing/2014/main" id="{8542C47D-A4CE-1C46-AEA3-D63C481319B2}"/>
              </a:ext>
            </a:extLst>
          </p:cNvPr>
          <p:cNvSpPr/>
          <p:nvPr/>
        </p:nvSpPr>
        <p:spPr>
          <a:xfrm>
            <a:off x="6711518" y="239697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9" name="Google Shape;663;p35">
            <a:extLst>
              <a:ext uri="{FF2B5EF4-FFF2-40B4-BE49-F238E27FC236}">
                <a16:creationId xmlns:a16="http://schemas.microsoft.com/office/drawing/2014/main" id="{4CDA15FB-BCC6-5C4E-9DD9-24C2F164FE27}"/>
              </a:ext>
            </a:extLst>
          </p:cNvPr>
          <p:cNvSpPr/>
          <p:nvPr/>
        </p:nvSpPr>
        <p:spPr>
          <a:xfrm>
            <a:off x="0" y="4674463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10" name="Google Shape;663;p35">
            <a:extLst>
              <a:ext uri="{FF2B5EF4-FFF2-40B4-BE49-F238E27FC236}">
                <a16:creationId xmlns:a16="http://schemas.microsoft.com/office/drawing/2014/main" id="{BB125A75-7D86-7C49-9C49-7548B88E4E26}"/>
              </a:ext>
            </a:extLst>
          </p:cNvPr>
          <p:cNvSpPr/>
          <p:nvPr/>
        </p:nvSpPr>
        <p:spPr>
          <a:xfrm>
            <a:off x="6711188" y="4690739"/>
            <a:ext cx="2432482" cy="4527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/>
          </a:p>
        </p:txBody>
      </p:sp>
      <p:sp>
        <p:nvSpPr>
          <p:cNvPr id="12" name="عنوان 1">
            <a:extLst>
              <a:ext uri="{FF2B5EF4-FFF2-40B4-BE49-F238E27FC236}">
                <a16:creationId xmlns:a16="http://schemas.microsoft.com/office/drawing/2014/main" id="{004B4878-5ED8-AE4E-9BC8-EFA2B2D9F038}"/>
              </a:ext>
            </a:extLst>
          </p:cNvPr>
          <p:cNvSpPr txBox="1">
            <a:spLocks/>
          </p:cNvSpPr>
          <p:nvPr/>
        </p:nvSpPr>
        <p:spPr>
          <a:xfrm>
            <a:off x="-806779" y="4721133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الزمــن:</a:t>
            </a:r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</a:rPr>
              <a:t>٢٥  </a:t>
            </a:r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دقيقة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عنوان 1">
            <a:extLst>
              <a:ext uri="{FF2B5EF4-FFF2-40B4-BE49-F238E27FC236}">
                <a16:creationId xmlns:a16="http://schemas.microsoft.com/office/drawing/2014/main" id="{1C9E5EFC-FE49-6146-B8F9-45D011B1FD31}"/>
              </a:ext>
            </a:extLst>
          </p:cNvPr>
          <p:cNvSpPr txBox="1">
            <a:spLocks/>
          </p:cNvSpPr>
          <p:nvPr/>
        </p:nvSpPr>
        <p:spPr>
          <a:xfrm>
            <a:off x="5516694" y="4737120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r" defTabSz="914400" rtl="1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ar-BH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التحليــل </a:t>
            </a:r>
          </a:p>
        </p:txBody>
      </p:sp>
      <p:sp>
        <p:nvSpPr>
          <p:cNvPr id="13" name="عنوان 1">
            <a:extLst>
              <a:ext uri="{FF2B5EF4-FFF2-40B4-BE49-F238E27FC236}">
                <a16:creationId xmlns:a16="http://schemas.microsoft.com/office/drawing/2014/main" id="{1D195807-D536-D740-9C64-1303B0F4B578}"/>
              </a:ext>
            </a:extLst>
          </p:cNvPr>
          <p:cNvSpPr txBox="1">
            <a:spLocks/>
          </p:cNvSpPr>
          <p:nvPr/>
        </p:nvSpPr>
        <p:spPr>
          <a:xfrm>
            <a:off x="2951265" y="167224"/>
            <a:ext cx="3028273" cy="374300"/>
          </a:xfrm>
          <a:prstGeom prst="rect">
            <a:avLst/>
          </a:prstGeom>
          <a:solidFill>
            <a:schemeClr val="accent4">
              <a:lumMod val="25000"/>
              <a:lumOff val="75000"/>
            </a:schemeClr>
          </a:solidFill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تحليــــل النــص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عنوان 1">
            <a:extLst>
              <a:ext uri="{FF2B5EF4-FFF2-40B4-BE49-F238E27FC236}">
                <a16:creationId xmlns:a16="http://schemas.microsoft.com/office/drawing/2014/main" id="{737897C6-7392-A443-8BA0-7A55671ED174}"/>
              </a:ext>
            </a:extLst>
          </p:cNvPr>
          <p:cNvSpPr txBox="1">
            <a:spLocks/>
          </p:cNvSpPr>
          <p:nvPr/>
        </p:nvSpPr>
        <p:spPr>
          <a:xfrm>
            <a:off x="6542907" y="254233"/>
            <a:ext cx="3028273" cy="574581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الهـــــدف الأول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شكل بيضاوي 19">
            <a:extLst>
              <a:ext uri="{FF2B5EF4-FFF2-40B4-BE49-F238E27FC236}">
                <a16:creationId xmlns:a16="http://schemas.microsoft.com/office/drawing/2014/main" id="{59D670A5-8261-2241-BED9-D1214C5DE5AC}"/>
              </a:ext>
            </a:extLst>
          </p:cNvPr>
          <p:cNvSpPr/>
          <p:nvPr/>
        </p:nvSpPr>
        <p:spPr>
          <a:xfrm>
            <a:off x="69404" y="49984"/>
            <a:ext cx="1351722" cy="1148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BH" sz="2400" dirty="0">
                <a:solidFill>
                  <a:srgbClr val="0070C0"/>
                </a:solidFill>
              </a:rPr>
              <a:t>المقطــع الثـــالث</a:t>
            </a:r>
          </a:p>
        </p:txBody>
      </p:sp>
      <p:sp>
        <p:nvSpPr>
          <p:cNvPr id="21" name="Rounded Rectangle 5">
            <a:extLst>
              <a:ext uri="{FF2B5EF4-FFF2-40B4-BE49-F238E27FC236}">
                <a16:creationId xmlns:a16="http://schemas.microsoft.com/office/drawing/2014/main" id="{63A7595D-DA0D-5C4D-A198-AF6C79756C2D}"/>
              </a:ext>
            </a:extLst>
          </p:cNvPr>
          <p:cNvSpPr/>
          <p:nvPr/>
        </p:nvSpPr>
        <p:spPr>
          <a:xfrm>
            <a:off x="3332435" y="905448"/>
            <a:ext cx="4724608" cy="368939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1600" dirty="0"/>
              <a:t> </a:t>
            </a:r>
            <a:r>
              <a:rPr lang="ar-BH" sz="1600" b="1" dirty="0">
                <a:solidFill>
                  <a:srgbClr val="FF0000"/>
                </a:solidFill>
              </a:rPr>
              <a:t>كيف يجب أن تكون الحداثة في العالم العربيّ، بِحَسَبِ الكاتبة؟</a:t>
            </a:r>
            <a:endParaRPr lang="ar-TN" sz="1600" b="1" dirty="0">
              <a:solidFill>
                <a:srgbClr val="FF0000"/>
              </a:solidFill>
            </a:endParaRPr>
          </a:p>
        </p:txBody>
      </p:sp>
      <p:sp>
        <p:nvSpPr>
          <p:cNvPr id="22" name="Rounded Rectangle 6">
            <a:extLst>
              <a:ext uri="{FF2B5EF4-FFF2-40B4-BE49-F238E27FC236}">
                <a16:creationId xmlns:a16="http://schemas.microsoft.com/office/drawing/2014/main" id="{B122DCD2-BA8F-4C45-9D49-FDB266FEC3BA}"/>
              </a:ext>
            </a:extLst>
          </p:cNvPr>
          <p:cNvSpPr/>
          <p:nvPr/>
        </p:nvSpPr>
        <p:spPr>
          <a:xfrm>
            <a:off x="956387" y="1429873"/>
            <a:ext cx="5884335" cy="121122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1800" b="1" dirty="0">
                <a:solidFill>
                  <a:schemeClr val="tx1"/>
                </a:solidFill>
              </a:rPr>
              <a:t>ترى الكاتبة أنْ تكون الحداثة في العالم العربيّ منبثقة من الذات ومواكبة لتقدّم العالَم وانفتاحه؛ حتّى تثبت ذاتَها، وتؤدّي دورها المهمّ في التاريخ</a:t>
            </a:r>
            <a:r>
              <a:rPr lang="ar-BH" sz="1800" dirty="0"/>
              <a:t>. </a:t>
            </a:r>
            <a:endParaRPr lang="ar-TN" sz="1800" dirty="0"/>
          </a:p>
        </p:txBody>
      </p:sp>
      <p:sp>
        <p:nvSpPr>
          <p:cNvPr id="23" name="Rounded Rectangle 3">
            <a:extLst>
              <a:ext uri="{FF2B5EF4-FFF2-40B4-BE49-F238E27FC236}">
                <a16:creationId xmlns:a16="http://schemas.microsoft.com/office/drawing/2014/main" id="{F3881C4A-D73E-3C4F-96B3-1A6E3E0DB45B}"/>
              </a:ext>
            </a:extLst>
          </p:cNvPr>
          <p:cNvSpPr/>
          <p:nvPr/>
        </p:nvSpPr>
        <p:spPr>
          <a:xfrm>
            <a:off x="3737038" y="2820556"/>
            <a:ext cx="4320005" cy="368939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1800" b="1" dirty="0">
                <a:solidFill>
                  <a:srgbClr val="FF0000"/>
                </a:solidFill>
              </a:rPr>
              <a:t> في نهاية المقطع الثالث: ممّ تحذّر الكاتبة؟ وبم توصي؟</a:t>
            </a:r>
            <a:endParaRPr lang="en-US" sz="1800" b="1" dirty="0">
              <a:solidFill>
                <a:srgbClr val="FF0000"/>
              </a:solidFill>
            </a:endParaRPr>
          </a:p>
        </p:txBody>
      </p:sp>
      <p:sp>
        <p:nvSpPr>
          <p:cNvPr id="24" name="Rounded Rectangle 4">
            <a:extLst>
              <a:ext uri="{FF2B5EF4-FFF2-40B4-BE49-F238E27FC236}">
                <a16:creationId xmlns:a16="http://schemas.microsoft.com/office/drawing/2014/main" id="{906C05EE-130B-8A4E-BB0F-391FFDD52A3A}"/>
              </a:ext>
            </a:extLst>
          </p:cNvPr>
          <p:cNvSpPr/>
          <p:nvPr/>
        </p:nvSpPr>
        <p:spPr>
          <a:xfrm>
            <a:off x="696206" y="3220974"/>
            <a:ext cx="6894304" cy="132538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1800" b="1" dirty="0">
                <a:solidFill>
                  <a:schemeClr val="tx1"/>
                </a:solidFill>
              </a:rPr>
              <a:t>في نهاية المقطع الثالث تحذّر الكاتبة العالم العربيّ من الحداثة الجديدة التي يروّج لها الآخرون، و توصي بأن يتنبّهوا جيّدًا  إلى الأخطار المحدقة، وألّا ينجرّوا وراء ما يمكن أن يندموا عليه فيضيّعوا تراثهم وشخصيّتهم القوميّة.</a:t>
            </a:r>
            <a:endParaRPr lang="ar-TN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22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3" grpId="0" animBg="1"/>
      <p:bldP spid="17" grpId="0"/>
      <p:bldP spid="21" grpId="0" animBg="1"/>
      <p:bldP spid="22" grpId="0" animBg="1"/>
      <p:bldP spid="23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42"/>
          <p:cNvSpPr txBox="1">
            <a:spLocks noGrp="1"/>
          </p:cNvSpPr>
          <p:nvPr>
            <p:ph type="title" idx="2"/>
          </p:nvPr>
        </p:nvSpPr>
        <p:spPr>
          <a:xfrm>
            <a:off x="701666" y="630423"/>
            <a:ext cx="7740668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 b="1" u="sng" dirty="0">
                <a:solidFill>
                  <a:srgbClr val="FF0000"/>
                </a:solidFill>
              </a:rPr>
              <a:t>صممي بوستر باستخدام إحدى الأدوات الرقمية ثم </a:t>
            </a:r>
            <a:r>
              <a:rPr lang="ar-SA" sz="2400" b="1" u="sng" dirty="0" err="1">
                <a:solidFill>
                  <a:srgbClr val="FF0000"/>
                </a:solidFill>
              </a:rPr>
              <a:t>أجيبي</a:t>
            </a:r>
            <a:r>
              <a:rPr lang="ar-SA" sz="2400" b="1" u="sng" dirty="0">
                <a:solidFill>
                  <a:srgbClr val="FF0000"/>
                </a:solidFill>
              </a:rPr>
              <a:t> عن الأسئلة التالية: </a:t>
            </a:r>
            <a:endParaRPr sz="2400" b="1" u="sng" dirty="0">
              <a:solidFill>
                <a:srgbClr val="FF0000"/>
              </a:solidFill>
            </a:endParaRPr>
          </a:p>
        </p:txBody>
      </p:sp>
      <p:sp>
        <p:nvSpPr>
          <p:cNvPr id="10" name="عنوان 1">
            <a:extLst>
              <a:ext uri="{FF2B5EF4-FFF2-40B4-BE49-F238E27FC236}">
                <a16:creationId xmlns:a16="http://schemas.microsoft.com/office/drawing/2014/main" id="{E0ED9255-4DBA-6B40-94E5-0DCD4F389C9E}"/>
              </a:ext>
            </a:extLst>
          </p:cNvPr>
          <p:cNvSpPr txBox="1">
            <a:spLocks/>
          </p:cNvSpPr>
          <p:nvPr/>
        </p:nvSpPr>
        <p:spPr>
          <a:xfrm>
            <a:off x="2951265" y="167224"/>
            <a:ext cx="3028273" cy="374300"/>
          </a:xfrm>
          <a:prstGeom prst="rect">
            <a:avLst/>
          </a:prstGeom>
          <a:solidFill>
            <a:schemeClr val="accent4">
              <a:lumMod val="25000"/>
              <a:lumOff val="75000"/>
            </a:schemeClr>
          </a:solidFill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2400" b="1" dirty="0">
                <a:ln w="0"/>
                <a:solidFill>
                  <a:schemeClr val="tx2">
                    <a:lumMod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التقــويم الشـــامل</a:t>
            </a:r>
            <a:endParaRPr lang="ar-BH" sz="2400" b="1" dirty="0">
              <a:ln w="0"/>
              <a:solidFill>
                <a:schemeClr val="tx2">
                  <a:lumMod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Google Shape;547;p42">
            <a:extLst>
              <a:ext uri="{FF2B5EF4-FFF2-40B4-BE49-F238E27FC236}">
                <a16:creationId xmlns:a16="http://schemas.microsoft.com/office/drawing/2014/main" id="{B13E4F61-6D82-E548-A507-56D8AFBD0D38}"/>
              </a:ext>
            </a:extLst>
          </p:cNvPr>
          <p:cNvSpPr txBox="1">
            <a:spLocks/>
          </p:cNvSpPr>
          <p:nvPr/>
        </p:nvSpPr>
        <p:spPr>
          <a:xfrm>
            <a:off x="489362" y="2118876"/>
            <a:ext cx="1513710" cy="646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Calistoga"/>
              <a:buNone/>
              <a:defRPr sz="6000" b="0" i="0" u="none" strike="noStrike" cap="none">
                <a:solidFill>
                  <a:schemeClr val="accent2"/>
                </a:solidFill>
                <a:latin typeface="Calistoga"/>
                <a:ea typeface="Calistoga"/>
                <a:cs typeface="Calistoga"/>
                <a:sym typeface="Calistog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Calistoga"/>
              <a:buNone/>
              <a:defRPr sz="60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Calistoga"/>
              <a:buNone/>
              <a:defRPr sz="60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Calistoga"/>
              <a:buNone/>
              <a:defRPr sz="60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Calistoga"/>
              <a:buNone/>
              <a:defRPr sz="60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Calistoga"/>
              <a:buNone/>
              <a:defRPr sz="60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Calistoga"/>
              <a:buNone/>
              <a:defRPr sz="60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Calistoga"/>
              <a:buNone/>
              <a:defRPr sz="60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Calistoga"/>
              <a:buNone/>
              <a:defRPr sz="60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9pPr>
          </a:lstStyle>
          <a:p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canva</a:t>
            </a:r>
            <a:endParaRPr lang="ar-SA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8" name="Google Shape;547;p42">
            <a:extLst>
              <a:ext uri="{FF2B5EF4-FFF2-40B4-BE49-F238E27FC236}">
                <a16:creationId xmlns:a16="http://schemas.microsoft.com/office/drawing/2014/main" id="{08F4948B-71E2-F14B-B1F3-A0D6909F19F8}"/>
              </a:ext>
            </a:extLst>
          </p:cNvPr>
          <p:cNvSpPr txBox="1">
            <a:spLocks/>
          </p:cNvSpPr>
          <p:nvPr/>
        </p:nvSpPr>
        <p:spPr>
          <a:xfrm>
            <a:off x="701666" y="1488736"/>
            <a:ext cx="2602812" cy="646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Calistoga"/>
              <a:buNone/>
              <a:defRPr sz="6000" b="0" i="0" u="none" strike="noStrike" cap="none">
                <a:solidFill>
                  <a:schemeClr val="accent2"/>
                </a:solidFill>
                <a:latin typeface="Calistoga"/>
                <a:ea typeface="Calistoga"/>
                <a:cs typeface="Calistoga"/>
                <a:sym typeface="Calistog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Calistoga"/>
              <a:buNone/>
              <a:defRPr sz="60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Calistoga"/>
              <a:buNone/>
              <a:defRPr sz="60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Calistoga"/>
              <a:buNone/>
              <a:defRPr sz="60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Calistoga"/>
              <a:buNone/>
              <a:defRPr sz="60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Calistoga"/>
              <a:buNone/>
              <a:defRPr sz="60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Calistoga"/>
              <a:buNone/>
              <a:defRPr sz="60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Calistoga"/>
              <a:buNone/>
              <a:defRPr sz="60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Calistoga"/>
              <a:buNone/>
              <a:defRPr sz="6000" b="0" i="0" u="none" strike="noStrike" cap="none">
                <a:solidFill>
                  <a:schemeClr val="dk2"/>
                </a:solidFill>
                <a:latin typeface="Calistoga"/>
                <a:ea typeface="Calistoga"/>
                <a:cs typeface="Calistoga"/>
                <a:sym typeface="Calistoga"/>
              </a:defRPr>
            </a:lvl9pPr>
          </a:lstStyle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Poster maker</a:t>
            </a:r>
            <a:endParaRPr lang="ar-SA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9" name="Rounded Rectangle 4">
            <a:extLst>
              <a:ext uri="{FF2B5EF4-FFF2-40B4-BE49-F238E27FC236}">
                <a16:creationId xmlns:a16="http://schemas.microsoft.com/office/drawing/2014/main" id="{078672EF-7EEB-7549-A7C2-0C421E5EE308}"/>
              </a:ext>
            </a:extLst>
          </p:cNvPr>
          <p:cNvSpPr/>
          <p:nvPr/>
        </p:nvSpPr>
        <p:spPr>
          <a:xfrm>
            <a:off x="3068170" y="2039542"/>
            <a:ext cx="5198618" cy="532469"/>
          </a:xfrm>
          <a:prstGeom prst="round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1800" b="1" dirty="0">
                <a:solidFill>
                  <a:srgbClr val="0070C0"/>
                </a:solidFill>
              </a:rPr>
              <a:t>ما مدى مساهمة الكتّاب العرب في بناء الحداثة، بحسب الكاتبة؟</a:t>
            </a:r>
          </a:p>
        </p:txBody>
      </p:sp>
      <p:sp>
        <p:nvSpPr>
          <p:cNvPr id="20" name="Rounded Rectangle 4">
            <a:extLst>
              <a:ext uri="{FF2B5EF4-FFF2-40B4-BE49-F238E27FC236}">
                <a16:creationId xmlns:a16="http://schemas.microsoft.com/office/drawing/2014/main" id="{B5D5A29A-C4A4-4C40-AAAD-EAEA44392964}"/>
              </a:ext>
            </a:extLst>
          </p:cNvPr>
          <p:cNvSpPr/>
          <p:nvPr/>
        </p:nvSpPr>
        <p:spPr>
          <a:xfrm>
            <a:off x="2676293" y="2893419"/>
            <a:ext cx="4559280" cy="532469"/>
          </a:xfrm>
          <a:prstGeom prst="round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1800" b="1" dirty="0">
                <a:solidFill>
                  <a:srgbClr val="0070C0"/>
                </a:solidFill>
              </a:rPr>
              <a:t>ما الحداثة التي حذّرت منها الكاتبة؟</a:t>
            </a:r>
          </a:p>
        </p:txBody>
      </p:sp>
      <p:sp>
        <p:nvSpPr>
          <p:cNvPr id="21" name="Rounded Rectangle 4">
            <a:extLst>
              <a:ext uri="{FF2B5EF4-FFF2-40B4-BE49-F238E27FC236}">
                <a16:creationId xmlns:a16="http://schemas.microsoft.com/office/drawing/2014/main" id="{01AA6700-7299-3F4D-9675-48DB4811AF71}"/>
              </a:ext>
            </a:extLst>
          </p:cNvPr>
          <p:cNvSpPr/>
          <p:nvPr/>
        </p:nvSpPr>
        <p:spPr>
          <a:xfrm>
            <a:off x="4783873" y="3671278"/>
            <a:ext cx="3143076" cy="645107"/>
          </a:xfrm>
          <a:prstGeom prst="round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1800" b="1" dirty="0">
                <a:solidFill>
                  <a:srgbClr val="0070C0"/>
                </a:solidFill>
              </a:rPr>
              <a:t> ما هي توصياتها؟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9" grpId="0" animBg="1"/>
      <p:bldP spid="20" grpId="0" animBg="1"/>
      <p:bldP spid="21" grpId="0" animBg="1"/>
    </p:bldLst>
  </p:timing>
</p:sld>
</file>

<file path=ppt/theme/theme1.xml><?xml version="1.0" encoding="utf-8"?>
<a:theme xmlns:a="http://schemas.openxmlformats.org/drawingml/2006/main" name="Art Historical Analysis Class for High School by Slidesgo">
  <a:themeElements>
    <a:clrScheme name="Simple Light">
      <a:dk1>
        <a:srgbClr val="191919"/>
      </a:dk1>
      <a:lt1>
        <a:srgbClr val="FFFFFF"/>
      </a:lt1>
      <a:dk2>
        <a:srgbClr val="42170D"/>
      </a:dk2>
      <a:lt2>
        <a:srgbClr val="E5D1B7"/>
      </a:lt2>
      <a:accent1>
        <a:srgbClr val="C9B29F"/>
      </a:accent1>
      <a:accent2>
        <a:srgbClr val="AA9272"/>
      </a:accent2>
      <a:accent3>
        <a:srgbClr val="724515"/>
      </a:accent3>
      <a:accent4>
        <a:srgbClr val="42170D"/>
      </a:accent4>
      <a:accent5>
        <a:srgbClr val="E5D1B7"/>
      </a:accent5>
      <a:accent6>
        <a:srgbClr val="C9B29F"/>
      </a:accent6>
      <a:hlink>
        <a:srgbClr val="72451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مستند" ma:contentTypeID="0x010100DD21D912D428D841A43EB2375CB0AFD4" ma:contentTypeVersion="13" ma:contentTypeDescription="إنشاء مستند جديد." ma:contentTypeScope="" ma:versionID="8d665e83f9b646ac60167def3f0d9b9b">
  <xsd:schema xmlns:xsd="http://www.w3.org/2001/XMLSchema" xmlns:xs="http://www.w3.org/2001/XMLSchema" xmlns:p="http://schemas.microsoft.com/office/2006/metadata/properties" xmlns:ns2="47cb54ed-c868-40df-a51a-fd4c6ad90641" xmlns:ns3="2bed0374-2a52-4679-ab42-6fe0d271b7b4" targetNamespace="http://schemas.microsoft.com/office/2006/metadata/properties" ma:root="true" ma:fieldsID="588265f265aa38a87f864c0c377a876e" ns2:_="" ns3:_="">
    <xsd:import namespace="47cb54ed-c868-40df-a51a-fd4c6ad90641"/>
    <xsd:import namespace="2bed0374-2a52-4679-ab42-6fe0d271b7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cb54ed-c868-40df-a51a-fd4c6ad906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ed0374-2a52-4679-ab42-6fe0d271b7b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تمت مشاركته مع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مشتركة مع تفاصيل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نوع المحتوى"/>
        <xsd:element ref="dc:title" minOccurs="0" maxOccurs="1" ma:index="4" ma:displayName="العنوان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C1FD9CD-49B8-4A71-A9EF-1BA170BC0805}"/>
</file>

<file path=customXml/itemProps2.xml><?xml version="1.0" encoding="utf-8"?>
<ds:datastoreItem xmlns:ds="http://schemas.openxmlformats.org/officeDocument/2006/customXml" ds:itemID="{845650DA-D712-4D5D-A379-B19C57259D04}"/>
</file>

<file path=customXml/itemProps3.xml><?xml version="1.0" encoding="utf-8"?>
<ds:datastoreItem xmlns:ds="http://schemas.openxmlformats.org/officeDocument/2006/customXml" ds:itemID="{C2979480-5E1F-4328-9585-AF7BA3143834}"/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788</Words>
  <Application>Microsoft Office PowerPoint</Application>
  <PresentationFormat>عرض على الشاشة (16:9)</PresentationFormat>
  <Paragraphs>119</Paragraphs>
  <Slides>17</Slides>
  <Notes>14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9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27" baseType="lpstr">
      <vt:lpstr>Sakkal Majalla</vt:lpstr>
      <vt:lpstr>Calibri</vt:lpstr>
      <vt:lpstr>Roboto Condensed Light</vt:lpstr>
      <vt:lpstr>Chivo</vt:lpstr>
      <vt:lpstr>DecoType Naskh</vt:lpstr>
      <vt:lpstr>Arial</vt:lpstr>
      <vt:lpstr>Times New Roman</vt:lpstr>
      <vt:lpstr>Calistoga</vt:lpstr>
      <vt:lpstr>Baghdad</vt:lpstr>
      <vt:lpstr>Art Historical Analysis Class for High School by Slidesgo</vt:lpstr>
      <vt:lpstr>عرض تقديمي في PowerPoint</vt:lpstr>
      <vt:lpstr>عرض تقديمي في PowerPoint</vt:lpstr>
      <vt:lpstr>الأرض الخراب  المقطع الثاني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صممي بوستر باستخدام إحدى الأدوات الرقمية ثم أجيبي عن الأسئلة التالية: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cp:lastModifiedBy>ALIA GHAZI QHAYYAD AL BAKKAR</cp:lastModifiedBy>
  <cp:revision>18</cp:revision>
  <dcterms:modified xsi:type="dcterms:W3CDTF">2022-03-30T06:58:39Z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0x010100DD21D912D428D841A43EB2375CB0AFD4</vt:lpwstr>
  </property>
</Properties>
</file>