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6"/>
    <a:srgbClr val="FFCB07"/>
    <a:srgbClr val="FB9D04"/>
    <a:srgbClr val="F57703"/>
    <a:srgbClr val="FB6915"/>
    <a:srgbClr val="C00000"/>
    <a:srgbClr val="FF33CC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B3ECE-7A0E-DF33-9091-F94AFB33F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A0C2A-2D0A-46B0-8831-F5AD3CE0158E}" type="datetimeFigureOut">
              <a:rPr lang="en-US"/>
              <a:pPr>
                <a:defRPr/>
              </a:pPr>
              <a:t>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CC79A-8775-5C04-0882-8BEEF22E5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D2B485-8938-C719-6415-31DFF0733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1A8329-343D-4FD4-8BA2-1DC3CF7973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6212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993C78E-1411-C9E5-2B53-4ACB03973E6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BH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E0A5854-2059-7B1E-39FA-11168F2693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BH"/>
              <a:t>Edit Master text styles</a:t>
            </a:r>
          </a:p>
          <a:p>
            <a:pPr lvl="1"/>
            <a:r>
              <a:rPr lang="en-US" altLang="ar-BH"/>
              <a:t>Second level</a:t>
            </a:r>
          </a:p>
          <a:p>
            <a:pPr lvl="2"/>
            <a:r>
              <a:rPr lang="en-US" altLang="ar-BH"/>
              <a:t>Third level</a:t>
            </a:r>
          </a:p>
          <a:p>
            <a:pPr lvl="3"/>
            <a:r>
              <a:rPr lang="en-US" altLang="ar-BH"/>
              <a:t>Fourth level</a:t>
            </a:r>
          </a:p>
          <a:p>
            <a:pPr lvl="4"/>
            <a:r>
              <a:rPr lang="en-US" altLang="ar-BH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22BF0-B32E-88DA-4E65-BA53641917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C4ABF75-9EDD-4F13-900B-8B311A25D50A}" type="datetimeFigureOut">
              <a:rPr lang="en-US"/>
              <a:pPr>
                <a:defRPr/>
              </a:pPr>
              <a:t>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58DD9-1B79-6472-CB02-EA84733261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D6DA20-2A9F-849B-CAA1-E91E6D9F8D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0FFEF406-171C-4293-90F1-3B487AC6304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.emf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>
            <a:extLst>
              <a:ext uri="{FF2B5EF4-FFF2-40B4-BE49-F238E27FC236}">
                <a16:creationId xmlns:a16="http://schemas.microsoft.com/office/drawing/2014/main" id="{786A8BB5-8E6D-02B0-8E49-774B0595844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>
            <a:fillRect/>
          </a:stretch>
        </p:blipFill>
        <p:spPr bwMode="auto">
          <a:xfrm>
            <a:off x="2438400" y="381000"/>
            <a:ext cx="7162800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5D40A9C-5757-8F47-83EF-29B04A0D6B62}"/>
              </a:ext>
            </a:extLst>
          </p:cNvPr>
          <p:cNvCxnSpPr/>
          <p:nvPr/>
        </p:nvCxnSpPr>
        <p:spPr>
          <a:xfrm flipV="1">
            <a:off x="269875" y="6264275"/>
            <a:ext cx="11499850" cy="4127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Rectangle 5">
            <a:extLst>
              <a:ext uri="{FF2B5EF4-FFF2-40B4-BE49-F238E27FC236}">
                <a16:creationId xmlns:a16="http://schemas.microsoft.com/office/drawing/2014/main" id="{AC67BD77-E8E6-D47E-500B-4B2B0DD6A037}"/>
              </a:ext>
            </a:extLst>
          </p:cNvPr>
          <p:cNvSpPr>
            <a:spLocks/>
          </p:cNvSpPr>
          <p:nvPr/>
        </p:nvSpPr>
        <p:spPr bwMode="auto">
          <a:xfrm>
            <a:off x="8350250" y="6305550"/>
            <a:ext cx="34194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6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ar-BH" altLang="ar-BH" sz="1400" b="1">
                <a:solidFill>
                  <a:srgbClr val="000000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الأول 2020-2021م</a:t>
            </a:r>
            <a:endParaRPr lang="en-US" altLang="ar-BH" sz="1100">
              <a:ea typeface="Calibri" panose="020F0502020204030204" pitchFamily="34" charset="0"/>
            </a:endParaRPr>
          </a:p>
        </p:txBody>
      </p:sp>
      <p:sp>
        <p:nvSpPr>
          <p:cNvPr id="11" name="مستطيل 6">
            <a:extLst>
              <a:ext uri="{FF2B5EF4-FFF2-40B4-BE49-F238E27FC236}">
                <a16:creationId xmlns:a16="http://schemas.microsoft.com/office/drawing/2014/main" id="{FC23C969-DF1E-4FF0-944B-C503B986DCED}"/>
              </a:ext>
            </a:extLst>
          </p:cNvPr>
          <p:cNvSpPr/>
          <p:nvPr/>
        </p:nvSpPr>
        <p:spPr>
          <a:xfrm>
            <a:off x="119733" y="1704772"/>
            <a:ext cx="11886431" cy="44178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00" b="1">
              <a:solidFill>
                <a:srgbClr val="E7E6E6">
                  <a:lumMod val="10000"/>
                </a:srgbClr>
              </a:solidFill>
            </a:endParaRPr>
          </a:p>
        </p:txBody>
      </p:sp>
      <p:sp>
        <p:nvSpPr>
          <p:cNvPr id="14" name="مستطيل 10">
            <a:extLst>
              <a:ext uri="{FF2B5EF4-FFF2-40B4-BE49-F238E27FC236}">
                <a16:creationId xmlns:a16="http://schemas.microsoft.com/office/drawing/2014/main" id="{2AA6CB28-9991-8FAA-4E97-26F10BA08351}"/>
              </a:ext>
            </a:extLst>
          </p:cNvPr>
          <p:cNvSpPr/>
          <p:nvPr/>
        </p:nvSpPr>
        <p:spPr>
          <a:xfrm>
            <a:off x="4346673" y="1846872"/>
            <a:ext cx="7501973" cy="1158253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BH" sz="4400" b="1" dirty="0">
                <a:solidFill>
                  <a:prstClr val="black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تاريخ العالم الحديث والمعاصر</a:t>
            </a:r>
            <a:endParaRPr lang="en-US" sz="4400" b="1" dirty="0">
              <a:solidFill>
                <a:prstClr val="black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E436A295-8A2B-2C2E-CCFA-C28726DF5664}"/>
              </a:ext>
            </a:extLst>
          </p:cNvPr>
          <p:cNvSpPr/>
          <p:nvPr/>
        </p:nvSpPr>
        <p:spPr>
          <a:xfrm>
            <a:off x="4346674" y="3115554"/>
            <a:ext cx="7210020" cy="2890485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SA" sz="4400" b="1" dirty="0">
              <a:solidFill>
                <a:prstClr val="black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dirty="0">
                <a:solidFill>
                  <a:prstClr val="black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عنوان الدرس:</a:t>
            </a: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SA" sz="1000" b="1" dirty="0">
              <a:solidFill>
                <a:prstClr val="black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BH" sz="4400" b="1" dirty="0">
                <a:solidFill>
                  <a:srgbClr val="FF0000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التحولات الاقتصادية والاجتماعية في أوروبا خلا ل القرن التاسع عشر</a:t>
            </a:r>
            <a:endParaRPr lang="en-US" sz="4400" b="1" dirty="0">
              <a:solidFill>
                <a:srgbClr val="FF0000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8" name="مستطيل 2">
            <a:extLst>
              <a:ext uri="{FF2B5EF4-FFF2-40B4-BE49-F238E27FC236}">
                <a16:creationId xmlns:a16="http://schemas.microsoft.com/office/drawing/2014/main" id="{D00CA00C-90D2-D123-014E-BBE45C62D371}"/>
              </a:ext>
            </a:extLst>
          </p:cNvPr>
          <p:cNvSpPr/>
          <p:nvPr/>
        </p:nvSpPr>
        <p:spPr>
          <a:xfrm>
            <a:off x="4672209" y="3386125"/>
            <a:ext cx="3429054" cy="5986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BH" sz="3600" b="1" dirty="0">
                <a:solidFill>
                  <a:schemeClr val="tx1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المستوى الثالث الثانوي</a:t>
            </a:r>
            <a:endParaRPr lang="en-US" sz="3600" b="1" dirty="0">
              <a:solidFill>
                <a:schemeClr val="tx1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9" name="مستطيل 2">
            <a:extLst>
              <a:ext uri="{FF2B5EF4-FFF2-40B4-BE49-F238E27FC236}">
                <a16:creationId xmlns:a16="http://schemas.microsoft.com/office/drawing/2014/main" id="{071C44F7-5147-0854-6EC9-1B419DCDB92E}"/>
              </a:ext>
            </a:extLst>
          </p:cNvPr>
          <p:cNvSpPr/>
          <p:nvPr/>
        </p:nvSpPr>
        <p:spPr>
          <a:xfrm>
            <a:off x="4795373" y="2117739"/>
            <a:ext cx="1432972" cy="5986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BH" sz="3600" b="1" dirty="0">
                <a:solidFill>
                  <a:schemeClr val="tx1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أجا 103</a:t>
            </a:r>
            <a:endParaRPr lang="en-US" sz="3600" b="1" dirty="0">
              <a:solidFill>
                <a:schemeClr val="tx1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F93C47EA-8C08-2188-E2DD-841956F4BF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1846263"/>
            <a:ext cx="3959225" cy="403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5069</TotalTime>
  <Words>2120</Words>
  <Application>Microsoft Office PowerPoint</Application>
  <PresentationFormat>Widescreen</PresentationFormat>
  <Paragraphs>358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AYSHA ALTHABET</dc:creator>
  <cp:lastModifiedBy>Unknown User</cp:lastModifiedBy>
  <cp:revision>260</cp:revision>
  <cp:lastPrinted>2021-01-17T11:49:49Z</cp:lastPrinted>
  <dcterms:created xsi:type="dcterms:W3CDTF">2020-03-04T10:47:58Z</dcterms:created>
  <dcterms:modified xsi:type="dcterms:W3CDTF">2023-01-25T06:34:48Z</dcterms:modified>
</cp:coreProperties>
</file>