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9" r:id="rId2"/>
    <p:sldId id="305" r:id="rId3"/>
    <p:sldId id="327" r:id="rId4"/>
    <p:sldId id="328" r:id="rId5"/>
    <p:sldId id="329" r:id="rId6"/>
    <p:sldId id="337" r:id="rId7"/>
    <p:sldId id="256" r:id="rId8"/>
    <p:sldId id="311" r:id="rId9"/>
    <p:sldId id="338" r:id="rId10"/>
    <p:sldId id="312" r:id="rId11"/>
    <p:sldId id="313" r:id="rId12"/>
    <p:sldId id="314" r:id="rId13"/>
    <p:sldId id="315" r:id="rId14"/>
    <p:sldId id="332" r:id="rId15"/>
    <p:sldId id="333" r:id="rId16"/>
    <p:sldId id="334" r:id="rId17"/>
    <p:sldId id="335" r:id="rId18"/>
    <p:sldId id="336" r:id="rId19"/>
    <p:sldId id="321" r:id="rId20"/>
    <p:sldId id="322" r:id="rId21"/>
    <p:sldId id="324" r:id="rId22"/>
    <p:sldId id="323" r:id="rId23"/>
    <p:sldId id="325" r:id="rId24"/>
    <p:sldId id="32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E62"/>
    <a:srgbClr val="B74536"/>
    <a:srgbClr val="DC607A"/>
    <a:srgbClr val="862241"/>
    <a:srgbClr val="BC5088"/>
    <a:srgbClr val="71AC3A"/>
    <a:srgbClr val="0F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5E7C1-626F-4015-9AD4-E237BF986B9E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E6919-3FF9-439A-AAA0-5EE30C86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0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865D-346A-7F90-A94F-E8971911C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6D5C5-3601-D648-67D1-16366AABD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3174C-757C-37B6-7C96-20A0DAE0F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3FE30-EDF8-5083-E128-C6860843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F67A2-A4C2-DC22-DE69-2CC1D9FA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8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7BF3-075F-E280-A6ED-583BCA03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DBE54-BC5C-3799-B67F-7AEDB0C6A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DFB89-53AF-48D4-FF9C-149B4B452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186C8-7F44-E838-1EF6-2B69054C7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86F64-773D-DA37-6316-28FCFB01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4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509E5-D212-C6C5-3703-D8EBA0EA0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94575-B0F7-126C-4563-F657C591F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09667-98F6-AD1F-2B93-981F1AAF1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1CFCD-C90A-2CFC-9352-16C4F6A91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99C6B-CDC4-464A-1F31-41DB28601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1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029E-2A2B-B25A-5317-F830016AE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45DE-B679-E72B-4CB6-D8CCF7426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F93F-174A-874F-4014-D226D0106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198837-A9C3-86FA-C270-E05DD4DAA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3B3C9-3674-9AFA-E42D-73A7D31E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4D3C2-73F0-C8A7-9D84-3CB751B3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1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AB6FA-E6BB-00C1-8C4F-1A8512AAA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F6BC3-2094-942D-5EE3-ABADF37D8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95974-F870-1B6A-4C09-082549760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B7397-D469-D5EC-9D2A-EFE351CC07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889E1D-8019-05D8-6592-79FCE81D89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A28E0C-C5DA-5FE7-CB2A-740734D01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4CAF4B-370C-AAB2-7223-83A6E6D30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E999D7-19C4-F8A0-3F0F-E85F2DD0D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78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CA269-7193-F88F-B68B-754EDA86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7CDBDC-83C3-9D0D-96A7-762423677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05B25A-CC84-6672-B210-CF98E251C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30D1AD-1670-EED6-0925-EF89E673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5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648D2F-98C2-C1D1-5DE8-60FB47F77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89813A-84F2-909D-91A0-F18BEBD9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F6350-F117-2C0E-20A2-517BADF35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0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7B8B-935E-1F6A-605E-54B76FFC5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061D8-27EE-6245-98A8-61AC96ABA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46109-AE3D-CBC1-EFA0-A53F050BB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80CD3-5C7F-3B56-5949-8610F117E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2215E-E17D-10CA-BC8C-8E5C0C379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C86D5-07F6-AC03-F2DC-CF545042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65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75059-D777-25A3-84CE-9E5E0F61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03AEBC-F1B7-937B-2A16-63B27CB25A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F5AEC-8905-C37B-3709-FEE66A08E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9B475-9795-E24C-ABA1-80A7E24DB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79AE3-82F9-D0D9-0194-A44E25EA8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F2B1D-A842-4AA8-3039-32613F29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4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F398A-56B7-1D4A-F01F-0B04B19D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1095A-B51E-FBF5-BD0A-1801D7D63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F415B-2106-8288-ABC4-0EC2C1E05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7D028-8173-75D3-EE5F-5656BB763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D1B0D-9167-94DF-7DEE-0F5A7498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3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E06F98-1769-5769-749B-5E5B0EB89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AAEF9-A1AA-D6A1-E2E0-50181719E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AB96F-E8A3-34D6-BF5C-8C8EBE50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5A1E4-CBEE-C2F3-4E18-179C193E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BD691-6E32-986E-C919-82041761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2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F073-CD31-AD2A-7B77-8D903024B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0B5C4-302B-C490-A7FE-5699517C6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D3508-018D-44FD-2C07-B4B3669CF6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EF3A58-0E02-4762-874F-69E84333FBA5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1118C-43DC-C968-DE23-0D11F6D3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A4335-8ADB-6C31-FADB-6CCA868CEB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B2AAB-11EC-423F-A82C-DC6B23F82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6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7A3E02-6E02-0593-60B4-398F182EE1C6}"/>
              </a:ext>
            </a:extLst>
          </p:cNvPr>
          <p:cNvSpPr txBox="1">
            <a:spLocks/>
          </p:cNvSpPr>
          <p:nvPr/>
        </p:nvSpPr>
        <p:spPr>
          <a:xfrm>
            <a:off x="922665" y="1038533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5: Learn To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7E4E06-D225-2E9D-0A07-F52C2B256318}"/>
              </a:ext>
            </a:extLst>
          </p:cNvPr>
          <p:cNvSpPr txBox="1">
            <a:spLocks/>
          </p:cNvSpPr>
          <p:nvPr/>
        </p:nvSpPr>
        <p:spPr>
          <a:xfrm>
            <a:off x="1017043" y="3588658"/>
            <a:ext cx="4036333" cy="10309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en-US" sz="5400" b="1" kern="1200" dirty="0">
                <a:solidFill>
                  <a:srgbClr val="0F9ED5"/>
                </a:solidFill>
                <a:latin typeface="+mn-lt"/>
                <a:ea typeface="+mn-ea"/>
                <a:cs typeface="+mn-cs"/>
              </a:rPr>
              <a:t>Vocabulary</a:t>
            </a:r>
          </a:p>
        </p:txBody>
      </p:sp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058" name="Rectangle 2057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0" name="Rectangle 2059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2050">
            <a:extLst>
              <a:ext uri="{FF2B5EF4-FFF2-40B4-BE49-F238E27FC236}">
                <a16:creationId xmlns:a16="http://schemas.microsoft.com/office/drawing/2014/main" id="{99070800-834B-46F7-336F-93C7E4396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881664" y="933878"/>
            <a:ext cx="5685810" cy="5309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453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D9ED46-E9B4-4BBB-0C6C-F70E61CE2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038" y="177464"/>
            <a:ext cx="10515600" cy="595006"/>
          </a:xfrm>
        </p:spPr>
        <p:txBody>
          <a:bodyPr>
            <a:normAutofit fontScale="90000"/>
          </a:bodyPr>
          <a:lstStyle/>
          <a:p>
            <a:r>
              <a:rPr lang="en-US" dirty="0"/>
              <a:t>Unit 5 - Lesson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F02249-6C5E-919B-A438-A18416799A91}"/>
              </a:ext>
            </a:extLst>
          </p:cNvPr>
          <p:cNvSpPr txBox="1"/>
          <p:nvPr/>
        </p:nvSpPr>
        <p:spPr>
          <a:xfrm>
            <a:off x="673362" y="772470"/>
            <a:ext cx="7246188" cy="55577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admit (v) :</a:t>
            </a:r>
            <a:r>
              <a:rPr lang="ar-BH" dirty="0"/>
              <a:t> يعترف </a:t>
            </a:r>
            <a:endParaRPr lang="en-US" dirty="0"/>
          </a:p>
          <a:p>
            <a:r>
              <a:rPr lang="en-US" dirty="0"/>
              <a:t>assumption (n):</a:t>
            </a:r>
            <a:r>
              <a:rPr lang="ar-BH" dirty="0"/>
              <a:t> افتراض </a:t>
            </a:r>
            <a:endParaRPr lang="en-US" dirty="0"/>
          </a:p>
          <a:p>
            <a:r>
              <a:rPr lang="en-US" dirty="0"/>
              <a:t>fund (v):</a:t>
            </a:r>
            <a:r>
              <a:rPr lang="ar-BH" dirty="0"/>
              <a:t> تمويل </a:t>
            </a:r>
            <a:endParaRPr lang="en-US" dirty="0"/>
          </a:p>
          <a:p>
            <a:r>
              <a:rPr lang="en-US" dirty="0"/>
              <a:t> impressive (adj) : </a:t>
            </a:r>
            <a:r>
              <a:rPr lang="ar-BH" dirty="0"/>
              <a:t>مثير للإعجاب </a:t>
            </a:r>
            <a:endParaRPr lang="en-US" dirty="0"/>
          </a:p>
          <a:p>
            <a:r>
              <a:rPr lang="en-US" dirty="0"/>
              <a:t>passion (n) :</a:t>
            </a:r>
            <a:r>
              <a:rPr lang="ar-BH" dirty="0"/>
              <a:t> شغف </a:t>
            </a:r>
            <a:endParaRPr lang="en-US" dirty="0"/>
          </a:p>
          <a:p>
            <a:r>
              <a:rPr lang="en-US" dirty="0"/>
              <a:t>ambition (n) : </a:t>
            </a:r>
            <a:r>
              <a:rPr lang="ar-BH" dirty="0"/>
              <a:t>طموح</a:t>
            </a:r>
            <a:endParaRPr lang="en-US" dirty="0"/>
          </a:p>
          <a:p>
            <a:r>
              <a:rPr lang="en-US" dirty="0"/>
              <a:t>degree (n)  :</a:t>
            </a:r>
            <a:r>
              <a:rPr lang="ar-BH" dirty="0"/>
              <a:t> درجة – شهادة  </a:t>
            </a:r>
            <a:endParaRPr lang="en-US" dirty="0"/>
          </a:p>
          <a:p>
            <a:r>
              <a:rPr lang="en-US" dirty="0"/>
              <a:t>gifted (adj) :</a:t>
            </a:r>
            <a:r>
              <a:rPr lang="ar-BH" dirty="0"/>
              <a:t>   موهوب</a:t>
            </a:r>
            <a:endParaRPr lang="en-US" dirty="0"/>
          </a:p>
          <a:p>
            <a:r>
              <a:rPr lang="en-US" dirty="0"/>
              <a:t>institute (n) : </a:t>
            </a:r>
            <a:r>
              <a:rPr lang="ar-BH" dirty="0"/>
              <a:t>معهد</a:t>
            </a:r>
            <a:endParaRPr lang="en-US" dirty="0"/>
          </a:p>
          <a:p>
            <a:r>
              <a:rPr lang="en-US" dirty="0"/>
              <a:t>struggle (v) :</a:t>
            </a:r>
            <a:r>
              <a:rPr lang="ar-BH" dirty="0"/>
              <a:t> يكافح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334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9D6761-788B-2EB4-111B-80BD9A450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14BEEF0-5503-CD24-F18A-CB0456CC9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989DC4-1AD7-A745-93EC-AE3DCDAE5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2C680A4-879E-0259-9A0F-F36D4AA4A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32BF7E-15A5-4FA7-C7D1-55E9E791D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A6436DFE-5BA0-A6B9-5108-762B81A49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3ABEA8-AE12-7392-143B-EDE6F8DB7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5 - Lesson 2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DDED10-8791-9C6C-F126-F3EF49477448}"/>
              </a:ext>
            </a:extLst>
          </p:cNvPr>
          <p:cNvSpPr txBox="1">
            <a:spLocks/>
          </p:cNvSpPr>
          <p:nvPr/>
        </p:nvSpPr>
        <p:spPr>
          <a:xfrm>
            <a:off x="721079" y="828932"/>
            <a:ext cx="9237551" cy="55552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Broaden (v) – </a:t>
            </a:r>
            <a:r>
              <a:rPr lang="ar-BH" dirty="0"/>
              <a:t>يوسّع / يمدد</a:t>
            </a:r>
          </a:p>
          <a:p>
            <a:r>
              <a:rPr lang="en-US" dirty="0"/>
              <a:t>Campus (n) – </a:t>
            </a:r>
            <a:r>
              <a:rPr lang="ar-BH" dirty="0"/>
              <a:t>حرم جامعي</a:t>
            </a:r>
          </a:p>
          <a:p>
            <a:r>
              <a:rPr lang="en-US" dirty="0"/>
              <a:t>Concentration (n) – </a:t>
            </a:r>
            <a:r>
              <a:rPr lang="ar-BH" dirty="0"/>
              <a:t>تركيز</a:t>
            </a:r>
          </a:p>
          <a:p>
            <a:r>
              <a:rPr lang="en-US" dirty="0"/>
              <a:t>Concerned (adj) – </a:t>
            </a:r>
            <a:r>
              <a:rPr lang="ar-BH" dirty="0"/>
              <a:t>قلق / مهتم</a:t>
            </a:r>
          </a:p>
          <a:p>
            <a:r>
              <a:rPr lang="en-US" dirty="0"/>
              <a:t>Get involved in (v </a:t>
            </a:r>
            <a:r>
              <a:rPr lang="en-US" dirty="0" err="1"/>
              <a:t>phr</a:t>
            </a:r>
            <a:r>
              <a:rPr lang="en-US" dirty="0"/>
              <a:t>) – </a:t>
            </a:r>
            <a:r>
              <a:rPr lang="ar-BH" dirty="0"/>
              <a:t>يشارك في / ينخرط في</a:t>
            </a:r>
          </a:p>
          <a:p>
            <a:r>
              <a:rPr lang="en-US" dirty="0"/>
              <a:t>Intimidating (adj) – </a:t>
            </a:r>
            <a:r>
              <a:rPr lang="ar-BH" dirty="0"/>
              <a:t>مخيف / مرعب</a:t>
            </a:r>
          </a:p>
          <a:p>
            <a:r>
              <a:rPr lang="en-US" dirty="0"/>
              <a:t>Make the most of (v </a:t>
            </a:r>
            <a:r>
              <a:rPr lang="en-US" dirty="0" err="1"/>
              <a:t>phr</a:t>
            </a:r>
            <a:r>
              <a:rPr lang="en-US" dirty="0"/>
              <a:t>) – </a:t>
            </a:r>
            <a:r>
              <a:rPr lang="ar-BH" dirty="0"/>
              <a:t>يستفيد إلى أقصى حد</a:t>
            </a:r>
          </a:p>
          <a:p>
            <a:r>
              <a:rPr lang="en-US" dirty="0"/>
              <a:t>Outgoing (adj) – </a:t>
            </a:r>
            <a:r>
              <a:rPr lang="ar-BH" dirty="0"/>
              <a:t>اجتماعي / منفتح</a:t>
            </a:r>
          </a:p>
          <a:p>
            <a:r>
              <a:rPr lang="en-US" dirty="0"/>
              <a:t>Resource (n) – </a:t>
            </a:r>
            <a:r>
              <a:rPr lang="ar-BH" dirty="0"/>
              <a:t>مورد / مصدر</a:t>
            </a:r>
          </a:p>
          <a:p>
            <a:r>
              <a:rPr lang="en-US" dirty="0"/>
              <a:t>Stress (v) – </a:t>
            </a:r>
            <a:r>
              <a:rPr lang="ar-BH" dirty="0"/>
              <a:t>يؤكد / يشدد</a:t>
            </a:r>
          </a:p>
        </p:txBody>
      </p:sp>
    </p:spTree>
    <p:extLst>
      <p:ext uri="{BB962C8B-B14F-4D97-AF65-F5344CB8AC3E}">
        <p14:creationId xmlns:p14="http://schemas.microsoft.com/office/powerpoint/2010/main" val="245274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F813F-8B1B-E473-5D0F-975ACCE0E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7832CA9-7310-47F5-9F75-D069398C3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E99F884-FAF6-CF5E-BD4C-715BEBB16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858914-79AF-E0E0-8835-56EF613E6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70D194-ED9D-F485-71DE-C103B2712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7FDB06D-2E51-ECD2-CAB8-D469406AA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35A73-9904-AE9C-783B-FED014CA8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5 - Lesson </a:t>
            </a:r>
            <a:r>
              <a:rPr lang="ar-BH" dirty="0"/>
              <a:t>3</a:t>
            </a:r>
            <a:endParaRPr lang="en-US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08DF11D-F9EA-333B-4450-0711A43A23F7}"/>
              </a:ext>
            </a:extLst>
          </p:cNvPr>
          <p:cNvSpPr txBox="1">
            <a:spLocks/>
          </p:cNvSpPr>
          <p:nvPr/>
        </p:nvSpPr>
        <p:spPr>
          <a:xfrm>
            <a:off x="728032" y="791615"/>
            <a:ext cx="7506300" cy="55552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Academic (adj) – </a:t>
            </a:r>
            <a:r>
              <a:rPr lang="ar-BH" dirty="0"/>
              <a:t>أكاديمي / دراسي</a:t>
            </a:r>
          </a:p>
          <a:p>
            <a:r>
              <a:rPr lang="en-US" dirty="0"/>
              <a:t>Bias (n) – </a:t>
            </a:r>
            <a:r>
              <a:rPr lang="ar-BH" dirty="0"/>
              <a:t>تحيّز</a:t>
            </a:r>
          </a:p>
          <a:p>
            <a:r>
              <a:rPr lang="en-US" dirty="0"/>
              <a:t>Discipline (n) – </a:t>
            </a:r>
            <a:r>
              <a:rPr lang="ar-BH" dirty="0"/>
              <a:t>انضباط / مجال دراسي</a:t>
            </a:r>
          </a:p>
          <a:p>
            <a:r>
              <a:rPr lang="en-US" dirty="0"/>
              <a:t>Emerge (v) – </a:t>
            </a:r>
            <a:r>
              <a:rPr lang="ar-BH" dirty="0"/>
              <a:t>يظهر / ينبثق</a:t>
            </a:r>
          </a:p>
          <a:p>
            <a:r>
              <a:rPr lang="en-US" dirty="0"/>
              <a:t>Formal (adj) – </a:t>
            </a:r>
            <a:r>
              <a:rPr lang="ar-BH" dirty="0"/>
              <a:t>رسمي</a:t>
            </a:r>
          </a:p>
          <a:p>
            <a:r>
              <a:rPr lang="en-US" dirty="0"/>
              <a:t>Hard-working (adj) – </a:t>
            </a:r>
            <a:r>
              <a:rPr lang="ar-BH" dirty="0"/>
              <a:t>مجتهد / مثابر</a:t>
            </a:r>
          </a:p>
          <a:p>
            <a:r>
              <a:rPr lang="en-US" dirty="0"/>
              <a:t>Individual (n) – </a:t>
            </a:r>
            <a:r>
              <a:rPr lang="ar-BH" dirty="0"/>
              <a:t>فرد</a:t>
            </a:r>
          </a:p>
          <a:p>
            <a:r>
              <a:rPr lang="en-US" dirty="0"/>
              <a:t>Quit (v) – </a:t>
            </a:r>
            <a:r>
              <a:rPr lang="ar-BH" dirty="0"/>
              <a:t>يترك / يستقيل</a:t>
            </a:r>
          </a:p>
          <a:p>
            <a:r>
              <a:rPr lang="en-US" dirty="0"/>
              <a:t>State (n) – </a:t>
            </a:r>
            <a:r>
              <a:rPr lang="ar-BH" dirty="0"/>
              <a:t>دولة / حالة</a:t>
            </a:r>
          </a:p>
          <a:p>
            <a:r>
              <a:rPr lang="en-US" dirty="0"/>
              <a:t>Truth (n) – </a:t>
            </a:r>
            <a:r>
              <a:rPr lang="ar-BH" dirty="0"/>
              <a:t>حقيقة</a:t>
            </a:r>
          </a:p>
        </p:txBody>
      </p:sp>
    </p:spTree>
    <p:extLst>
      <p:ext uri="{BB962C8B-B14F-4D97-AF65-F5344CB8AC3E}">
        <p14:creationId xmlns:p14="http://schemas.microsoft.com/office/powerpoint/2010/main" val="150048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D95C6-71FC-5456-3DA0-680785A07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A7031F4-A3D0-9B4C-A5E1-0F4FDAAAE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BF8E40D-D790-E840-3FDD-1FF91DC32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3B70E51-11CB-0653-908B-CFC20B0B2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2994DF6-897B-1EFE-133A-EDF5ED8D6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25A35D2-A0C5-B992-C855-E6D8375E4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8E245-DADF-AB7D-5F3E-94C85589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5 - Lesson 5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4C8CBBFB-F36D-6E01-5A15-6B4A3FBAF765}"/>
              </a:ext>
            </a:extLst>
          </p:cNvPr>
          <p:cNvSpPr txBox="1">
            <a:spLocks/>
          </p:cNvSpPr>
          <p:nvPr/>
        </p:nvSpPr>
        <p:spPr>
          <a:xfrm>
            <a:off x="682178" y="791615"/>
            <a:ext cx="7506300" cy="55552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Confident – </a:t>
            </a:r>
            <a:r>
              <a:rPr lang="ar-BH" dirty="0"/>
              <a:t>واثق</a:t>
            </a:r>
          </a:p>
          <a:p>
            <a:r>
              <a:rPr lang="en-US" dirty="0"/>
              <a:t>Gap year – </a:t>
            </a:r>
            <a:r>
              <a:rPr lang="ar-BH" dirty="0"/>
              <a:t>سنة فراغ / سنة فاصلة</a:t>
            </a:r>
          </a:p>
          <a:p>
            <a:r>
              <a:rPr lang="en-US" dirty="0"/>
              <a:t>Going on – </a:t>
            </a:r>
            <a:r>
              <a:rPr lang="ar-BH" dirty="0"/>
              <a:t>مستمر / يحدث</a:t>
            </a:r>
          </a:p>
          <a:p>
            <a:r>
              <a:rPr lang="en-US" dirty="0"/>
              <a:t>In the end – </a:t>
            </a:r>
            <a:r>
              <a:rPr lang="ar-BH" dirty="0"/>
              <a:t>في النهاية</a:t>
            </a:r>
          </a:p>
          <a:p>
            <a:r>
              <a:rPr lang="en-US" dirty="0"/>
              <a:t>Judgement – </a:t>
            </a:r>
            <a:r>
              <a:rPr lang="ar-BH" dirty="0"/>
              <a:t>حكم / تقدير</a:t>
            </a:r>
          </a:p>
          <a:p>
            <a:r>
              <a:rPr lang="en-US" dirty="0" err="1"/>
              <a:t>Opt</a:t>
            </a:r>
            <a:r>
              <a:rPr lang="en-US" dirty="0"/>
              <a:t> for – </a:t>
            </a:r>
            <a:r>
              <a:rPr lang="ar-BH" dirty="0"/>
              <a:t>يختار</a:t>
            </a:r>
          </a:p>
          <a:p>
            <a:r>
              <a:rPr lang="en-US" dirty="0"/>
              <a:t>Question – </a:t>
            </a:r>
            <a:r>
              <a:rPr lang="ar-BH" dirty="0"/>
              <a:t>سؤال</a:t>
            </a:r>
          </a:p>
          <a:p>
            <a:r>
              <a:rPr lang="en-US" dirty="0"/>
              <a:t>Straight after – </a:t>
            </a:r>
            <a:r>
              <a:rPr lang="ar-BH" dirty="0"/>
              <a:t>مباشرة بعد</a:t>
            </a:r>
          </a:p>
          <a:p>
            <a:r>
              <a:rPr lang="en-US" dirty="0"/>
              <a:t>To be honest – </a:t>
            </a:r>
            <a:r>
              <a:rPr lang="ar-BH" dirty="0"/>
              <a:t>لأكون صادقًا / بصراحة</a:t>
            </a:r>
          </a:p>
          <a:p>
            <a:r>
              <a:rPr lang="en-US" dirty="0"/>
              <a:t>Trust – </a:t>
            </a:r>
            <a:r>
              <a:rPr lang="ar-BH" dirty="0"/>
              <a:t>ثقة / يثق</a:t>
            </a:r>
          </a:p>
        </p:txBody>
      </p:sp>
    </p:spTree>
    <p:extLst>
      <p:ext uri="{BB962C8B-B14F-4D97-AF65-F5344CB8AC3E}">
        <p14:creationId xmlns:p14="http://schemas.microsoft.com/office/powerpoint/2010/main" val="3939096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6917B-9AEA-311F-8C62-4C69298DB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F60A7BE-4DF6-6376-16AF-1AEDA7B8D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4B15C44-FBBF-1C18-3D7C-F69A89639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601DA92-C0E2-E8EA-B640-6A4C0138F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2162194-D851-116B-5E74-767214562B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0F77DA7D-4277-8092-2BA6-1DCDDEAD8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5B5B6-AEAE-B0B4-946A-2EEFF869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5 - Lesson 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5CE0E0-C1E1-901E-A487-7E305EBE376F}"/>
              </a:ext>
            </a:extLst>
          </p:cNvPr>
          <p:cNvSpPr txBox="1"/>
          <p:nvPr/>
        </p:nvSpPr>
        <p:spPr>
          <a:xfrm>
            <a:off x="728032" y="826431"/>
            <a:ext cx="5692746" cy="55577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adjust (v) – </a:t>
            </a:r>
            <a:r>
              <a:rPr lang="ar-BH" dirty="0"/>
              <a:t>يُعدِّل / يُكيّف</a:t>
            </a:r>
          </a:p>
          <a:p>
            <a:r>
              <a:rPr lang="en-US" dirty="0"/>
              <a:t>build up (v </a:t>
            </a:r>
            <a:r>
              <a:rPr lang="en-US" dirty="0" err="1"/>
              <a:t>phr</a:t>
            </a:r>
            <a:r>
              <a:rPr lang="en-US" dirty="0"/>
              <a:t>) – </a:t>
            </a:r>
            <a:r>
              <a:rPr lang="ar-BH" dirty="0"/>
              <a:t>يُعزّز / يُقوّي / يُراكم</a:t>
            </a:r>
          </a:p>
          <a:p>
            <a:r>
              <a:rPr lang="en-US" dirty="0"/>
              <a:t>crunch (n) – </a:t>
            </a:r>
            <a:r>
              <a:rPr lang="ar-BH" dirty="0"/>
              <a:t>قَرْمَشَة / أزمة (حسب السياق)</a:t>
            </a:r>
          </a:p>
          <a:p>
            <a:r>
              <a:rPr lang="en-US" dirty="0"/>
              <a:t>procrastinate (v) – </a:t>
            </a:r>
            <a:r>
              <a:rPr lang="ar-BH" dirty="0"/>
              <a:t>يُماطل / يُؤجِّل</a:t>
            </a:r>
          </a:p>
          <a:p>
            <a:r>
              <a:rPr lang="en-US" dirty="0"/>
              <a:t>schedule (v) – </a:t>
            </a:r>
            <a:r>
              <a:rPr lang="ar-BH" dirty="0"/>
              <a:t>يُجدول / يُحدِّد موعدًا</a:t>
            </a:r>
          </a:p>
          <a:p>
            <a:r>
              <a:rPr lang="en-US" dirty="0"/>
              <a:t>balanced diet (n </a:t>
            </a:r>
            <a:r>
              <a:rPr lang="en-US" dirty="0" err="1"/>
              <a:t>phr</a:t>
            </a:r>
            <a:r>
              <a:rPr lang="en-US" dirty="0"/>
              <a:t>) – </a:t>
            </a:r>
            <a:r>
              <a:rPr lang="ar-BH" dirty="0"/>
              <a:t>نظام غذائي متوازن</a:t>
            </a:r>
          </a:p>
          <a:p>
            <a:r>
              <a:rPr lang="en-US" dirty="0"/>
              <a:t>capacity (n) – </a:t>
            </a:r>
            <a:r>
              <a:rPr lang="ar-BH" dirty="0"/>
              <a:t>سعة / قدرة</a:t>
            </a:r>
          </a:p>
          <a:p>
            <a:r>
              <a:rPr lang="en-US" dirty="0"/>
              <a:t>moderate (adj) – </a:t>
            </a:r>
            <a:r>
              <a:rPr lang="ar-BH" dirty="0"/>
              <a:t>مُعتدل</a:t>
            </a:r>
          </a:p>
          <a:p>
            <a:r>
              <a:rPr lang="en-US" dirty="0"/>
              <a:t>recurring (adj) – </a:t>
            </a:r>
            <a:r>
              <a:rPr lang="ar-BH" dirty="0"/>
              <a:t>مُتكرِّر</a:t>
            </a:r>
          </a:p>
          <a:p>
            <a:r>
              <a:rPr lang="en-US" dirty="0"/>
              <a:t>vary (v) – </a:t>
            </a:r>
            <a:r>
              <a:rPr lang="ar-BH" dirty="0"/>
              <a:t>يَختلف / يُنوِّع</a:t>
            </a:r>
          </a:p>
        </p:txBody>
      </p:sp>
    </p:spTree>
    <p:extLst>
      <p:ext uri="{BB962C8B-B14F-4D97-AF65-F5344CB8AC3E}">
        <p14:creationId xmlns:p14="http://schemas.microsoft.com/office/powerpoint/2010/main" val="354660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6" name="Rectangle 1055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5A347-3DCE-8D4A-784A-24EBF7FB8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39" y="1229898"/>
            <a:ext cx="3785513" cy="2228750"/>
          </a:xfrm>
          <a:noFill/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5200" b="1" dirty="0"/>
              <a:t>Unit 6: Photo Stories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CE34B1-4FD8-4679-3F31-A440D4CB7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7550" y="4095110"/>
            <a:ext cx="3785514" cy="97247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rgbClr val="B74536"/>
                </a:solidFill>
                <a:latin typeface="+mj-lt"/>
                <a:ea typeface="+mj-ea"/>
                <a:cs typeface="+mj-cs"/>
              </a:rPr>
              <a:t>Vocabulary</a:t>
            </a:r>
          </a:p>
        </p:txBody>
      </p:sp>
      <p:grpSp>
        <p:nvGrpSpPr>
          <p:cNvPr id="1062" name="Google Shape;142;p25">
            <a:extLst>
              <a:ext uri="{FF2B5EF4-FFF2-40B4-BE49-F238E27FC236}">
                <a16:creationId xmlns:a16="http://schemas.microsoft.com/office/drawing/2014/main" id="{9A8877A3-E600-F977-E572-E8E45C866522}"/>
              </a:ext>
            </a:extLst>
          </p:cNvPr>
          <p:cNvGrpSpPr/>
          <p:nvPr/>
        </p:nvGrpSpPr>
        <p:grpSpPr>
          <a:xfrm>
            <a:off x="6553851" y="868680"/>
            <a:ext cx="4652010" cy="5120640"/>
            <a:chOff x="4989450" y="732190"/>
            <a:chExt cx="3439500" cy="3909960"/>
          </a:xfrm>
        </p:grpSpPr>
        <p:sp>
          <p:nvSpPr>
            <p:cNvPr id="1063" name="Google Shape;143;p25">
              <a:extLst>
                <a:ext uri="{FF2B5EF4-FFF2-40B4-BE49-F238E27FC236}">
                  <a16:creationId xmlns:a16="http://schemas.microsoft.com/office/drawing/2014/main" id="{8414C07A-E647-5A3F-0826-93635593F3B1}"/>
                </a:ext>
              </a:extLst>
            </p:cNvPr>
            <p:cNvSpPr/>
            <p:nvPr/>
          </p:nvSpPr>
          <p:spPr>
            <a:xfrm>
              <a:off x="4989450" y="4173850"/>
              <a:ext cx="3439500" cy="468300"/>
            </a:xfrm>
            <a:prstGeom prst="ellipse">
              <a:avLst/>
            </a:prstGeom>
            <a:solidFill>
              <a:srgbClr val="322020">
                <a:alpha val="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grpSp>
          <p:nvGrpSpPr>
            <p:cNvPr id="1064" name="Google Shape;144;p25">
              <a:extLst>
                <a:ext uri="{FF2B5EF4-FFF2-40B4-BE49-F238E27FC236}">
                  <a16:creationId xmlns:a16="http://schemas.microsoft.com/office/drawing/2014/main" id="{D3AFBCC3-0307-1EC8-65DC-2287BDDD7906}"/>
                </a:ext>
              </a:extLst>
            </p:cNvPr>
            <p:cNvGrpSpPr/>
            <p:nvPr/>
          </p:nvGrpSpPr>
          <p:grpSpPr>
            <a:xfrm>
              <a:off x="5137164" y="732190"/>
              <a:ext cx="3174271" cy="3804504"/>
              <a:chOff x="5137164" y="732190"/>
              <a:chExt cx="3174271" cy="3804504"/>
            </a:xfrm>
          </p:grpSpPr>
          <p:grpSp>
            <p:nvGrpSpPr>
              <p:cNvPr id="1065" name="Google Shape;145;p25">
                <a:extLst>
                  <a:ext uri="{FF2B5EF4-FFF2-40B4-BE49-F238E27FC236}">
                    <a16:creationId xmlns:a16="http://schemas.microsoft.com/office/drawing/2014/main" id="{0B201431-B8A4-A721-316A-175A2D1AE4DA}"/>
                  </a:ext>
                </a:extLst>
              </p:cNvPr>
              <p:cNvGrpSpPr/>
              <p:nvPr/>
            </p:nvGrpSpPr>
            <p:grpSpPr>
              <a:xfrm>
                <a:off x="5137164" y="732190"/>
                <a:ext cx="2784899" cy="2440070"/>
                <a:chOff x="911117" y="2606750"/>
                <a:chExt cx="1486389" cy="1302343"/>
              </a:xfrm>
            </p:grpSpPr>
            <p:sp>
              <p:nvSpPr>
                <p:cNvPr id="1139" name="Google Shape;146;p25">
                  <a:extLst>
                    <a:ext uri="{FF2B5EF4-FFF2-40B4-BE49-F238E27FC236}">
                      <a16:creationId xmlns:a16="http://schemas.microsoft.com/office/drawing/2014/main" id="{12B52D6C-F967-85A2-810F-6F7253D5A112}"/>
                    </a:ext>
                  </a:extLst>
                </p:cNvPr>
                <p:cNvSpPr/>
                <p:nvPr/>
              </p:nvSpPr>
              <p:spPr>
                <a:xfrm>
                  <a:off x="2064569" y="2631673"/>
                  <a:ext cx="31952" cy="998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1562" extrusionOk="0">
                      <a:moveTo>
                        <a:pt x="2" y="5"/>
                      </a:moveTo>
                      <a:cubicBezTo>
                        <a:pt x="-1" y="106"/>
                        <a:pt x="2" y="207"/>
                        <a:pt x="3" y="308"/>
                      </a:cubicBezTo>
                      <a:cubicBezTo>
                        <a:pt x="4" y="409"/>
                        <a:pt x="6" y="510"/>
                        <a:pt x="8" y="611"/>
                      </a:cubicBezTo>
                      <a:cubicBezTo>
                        <a:pt x="11" y="814"/>
                        <a:pt x="15" y="1017"/>
                        <a:pt x="21" y="1220"/>
                      </a:cubicBezTo>
                      <a:cubicBezTo>
                        <a:pt x="23" y="1277"/>
                        <a:pt x="25" y="1333"/>
                        <a:pt x="26" y="1390"/>
                      </a:cubicBezTo>
                      <a:cubicBezTo>
                        <a:pt x="28" y="1445"/>
                        <a:pt x="25" y="1503"/>
                        <a:pt x="34" y="1558"/>
                      </a:cubicBezTo>
                      <a:cubicBezTo>
                        <a:pt x="36" y="1566"/>
                        <a:pt x="48" y="1563"/>
                        <a:pt x="48" y="1556"/>
                      </a:cubicBezTo>
                      <a:cubicBezTo>
                        <a:pt x="53" y="1506"/>
                        <a:pt x="47" y="1454"/>
                        <a:pt x="45" y="1404"/>
                      </a:cubicBezTo>
                      <a:cubicBezTo>
                        <a:pt x="43" y="1354"/>
                        <a:pt x="42" y="1303"/>
                        <a:pt x="40" y="1253"/>
                      </a:cubicBezTo>
                      <a:cubicBezTo>
                        <a:pt x="37" y="1152"/>
                        <a:pt x="34" y="1051"/>
                        <a:pt x="31" y="950"/>
                      </a:cubicBezTo>
                      <a:cubicBezTo>
                        <a:pt x="26" y="748"/>
                        <a:pt x="20" y="546"/>
                        <a:pt x="17" y="344"/>
                      </a:cubicBezTo>
                      <a:cubicBezTo>
                        <a:pt x="16" y="231"/>
                        <a:pt x="17" y="118"/>
                        <a:pt x="11" y="5"/>
                      </a:cubicBezTo>
                      <a:cubicBezTo>
                        <a:pt x="11" y="-1"/>
                        <a:pt x="2" y="-1"/>
                        <a:pt x="2" y="5"/>
                      </a:cubicBez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0" name="Google Shape;147;p25">
                  <a:extLst>
                    <a:ext uri="{FF2B5EF4-FFF2-40B4-BE49-F238E27FC236}">
                      <a16:creationId xmlns:a16="http://schemas.microsoft.com/office/drawing/2014/main" id="{23C5DE34-A404-E320-05A0-EC884A1B3931}"/>
                    </a:ext>
                  </a:extLst>
                </p:cNvPr>
                <p:cNvSpPr/>
                <p:nvPr/>
              </p:nvSpPr>
              <p:spPr>
                <a:xfrm>
                  <a:off x="2043481" y="3549960"/>
                  <a:ext cx="79240" cy="67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06" extrusionOk="0">
                      <a:moveTo>
                        <a:pt x="123" y="88"/>
                      </a:moveTo>
                      <a:cubicBezTo>
                        <a:pt x="124" y="86"/>
                        <a:pt x="124" y="84"/>
                        <a:pt x="124" y="81"/>
                      </a:cubicBezTo>
                      <a:cubicBezTo>
                        <a:pt x="123" y="80"/>
                        <a:pt x="122" y="78"/>
                        <a:pt x="121" y="76"/>
                      </a:cubicBezTo>
                      <a:cubicBezTo>
                        <a:pt x="119" y="73"/>
                        <a:pt x="117" y="70"/>
                        <a:pt x="115" y="67"/>
                      </a:cubicBezTo>
                      <a:cubicBezTo>
                        <a:pt x="110" y="60"/>
                        <a:pt x="105" y="53"/>
                        <a:pt x="100" y="45"/>
                      </a:cubicBezTo>
                      <a:cubicBezTo>
                        <a:pt x="90" y="32"/>
                        <a:pt x="80" y="18"/>
                        <a:pt x="71" y="4"/>
                      </a:cubicBezTo>
                      <a:cubicBezTo>
                        <a:pt x="68" y="1"/>
                        <a:pt x="63" y="-1"/>
                        <a:pt x="60" y="3"/>
                      </a:cubicBezTo>
                      <a:cubicBezTo>
                        <a:pt x="37" y="31"/>
                        <a:pt x="16" y="62"/>
                        <a:pt x="1" y="95"/>
                      </a:cubicBezTo>
                      <a:cubicBezTo>
                        <a:pt x="-3" y="104"/>
                        <a:pt x="10" y="111"/>
                        <a:pt x="14" y="103"/>
                      </a:cubicBezTo>
                      <a:cubicBezTo>
                        <a:pt x="28" y="70"/>
                        <a:pt x="47" y="40"/>
                        <a:pt x="69" y="12"/>
                      </a:cubicBezTo>
                      <a:cubicBezTo>
                        <a:pt x="66" y="12"/>
                        <a:pt x="63" y="11"/>
                        <a:pt x="59" y="11"/>
                      </a:cubicBezTo>
                      <a:cubicBezTo>
                        <a:pt x="69" y="25"/>
                        <a:pt x="79" y="39"/>
                        <a:pt x="89" y="53"/>
                      </a:cubicBezTo>
                      <a:cubicBezTo>
                        <a:pt x="94" y="60"/>
                        <a:pt x="99" y="67"/>
                        <a:pt x="104" y="73"/>
                      </a:cubicBezTo>
                      <a:cubicBezTo>
                        <a:pt x="106" y="77"/>
                        <a:pt x="109" y="80"/>
                        <a:pt x="111" y="84"/>
                      </a:cubicBezTo>
                      <a:cubicBezTo>
                        <a:pt x="115" y="88"/>
                        <a:pt x="117" y="88"/>
                        <a:pt x="122" y="90"/>
                      </a:cubicBezTo>
                      <a:cubicBezTo>
                        <a:pt x="123" y="90"/>
                        <a:pt x="123" y="89"/>
                        <a:pt x="123" y="88"/>
                      </a:cubicBez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1" name="Google Shape;148;p25">
                  <a:extLst>
                    <a:ext uri="{FF2B5EF4-FFF2-40B4-BE49-F238E27FC236}">
                      <a16:creationId xmlns:a16="http://schemas.microsoft.com/office/drawing/2014/main" id="{FB3558B7-2616-9E63-CD38-AF87E0102238}"/>
                    </a:ext>
                  </a:extLst>
                </p:cNvPr>
                <p:cNvSpPr/>
                <p:nvPr/>
              </p:nvSpPr>
              <p:spPr>
                <a:xfrm>
                  <a:off x="929649" y="2631673"/>
                  <a:ext cx="1139395" cy="22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3" h="35" extrusionOk="0">
                      <a:moveTo>
                        <a:pt x="1780" y="2"/>
                      </a:moveTo>
                      <a:cubicBezTo>
                        <a:pt x="1664" y="-2"/>
                        <a:pt x="1548" y="3"/>
                        <a:pt x="1432" y="4"/>
                      </a:cubicBezTo>
                      <a:cubicBezTo>
                        <a:pt x="1316" y="6"/>
                        <a:pt x="1201" y="7"/>
                        <a:pt x="1085" y="9"/>
                      </a:cubicBezTo>
                      <a:cubicBezTo>
                        <a:pt x="855" y="12"/>
                        <a:pt x="626" y="15"/>
                        <a:pt x="397" y="18"/>
                      </a:cubicBezTo>
                      <a:cubicBezTo>
                        <a:pt x="267" y="20"/>
                        <a:pt x="136" y="22"/>
                        <a:pt x="6" y="23"/>
                      </a:cubicBezTo>
                      <a:cubicBezTo>
                        <a:pt x="-2" y="24"/>
                        <a:pt x="-2" y="35"/>
                        <a:pt x="6" y="35"/>
                      </a:cubicBezTo>
                      <a:cubicBezTo>
                        <a:pt x="467" y="29"/>
                        <a:pt x="928" y="23"/>
                        <a:pt x="1389" y="17"/>
                      </a:cubicBezTo>
                      <a:cubicBezTo>
                        <a:pt x="1519" y="15"/>
                        <a:pt x="1650" y="17"/>
                        <a:pt x="1780" y="8"/>
                      </a:cubicBezTo>
                      <a:cubicBezTo>
                        <a:pt x="1784" y="8"/>
                        <a:pt x="1784" y="3"/>
                        <a:pt x="1780" y="2"/>
                      </a:cubicBez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2" name="Google Shape;149;p25">
                  <a:extLst>
                    <a:ext uri="{FF2B5EF4-FFF2-40B4-BE49-F238E27FC236}">
                      <a16:creationId xmlns:a16="http://schemas.microsoft.com/office/drawing/2014/main" id="{367CD9E9-3742-F878-7377-0BB8A31A1121}"/>
                    </a:ext>
                  </a:extLst>
                </p:cNvPr>
                <p:cNvSpPr/>
                <p:nvPr/>
              </p:nvSpPr>
              <p:spPr>
                <a:xfrm>
                  <a:off x="931566" y="2646370"/>
                  <a:ext cx="32591" cy="10352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" h="1620" extrusionOk="0">
                      <a:moveTo>
                        <a:pt x="1" y="5"/>
                      </a:moveTo>
                      <a:cubicBezTo>
                        <a:pt x="-2" y="111"/>
                        <a:pt x="1" y="217"/>
                        <a:pt x="3" y="323"/>
                      </a:cubicBezTo>
                      <a:cubicBezTo>
                        <a:pt x="4" y="428"/>
                        <a:pt x="6" y="532"/>
                        <a:pt x="8" y="637"/>
                      </a:cubicBezTo>
                      <a:cubicBezTo>
                        <a:pt x="12" y="847"/>
                        <a:pt x="16" y="1058"/>
                        <a:pt x="22" y="1268"/>
                      </a:cubicBezTo>
                      <a:cubicBezTo>
                        <a:pt x="24" y="1326"/>
                        <a:pt x="26" y="1383"/>
                        <a:pt x="28" y="1441"/>
                      </a:cubicBezTo>
                      <a:cubicBezTo>
                        <a:pt x="29" y="1499"/>
                        <a:pt x="27" y="1559"/>
                        <a:pt x="36" y="1616"/>
                      </a:cubicBezTo>
                      <a:cubicBezTo>
                        <a:pt x="37" y="1624"/>
                        <a:pt x="49" y="1621"/>
                        <a:pt x="50" y="1614"/>
                      </a:cubicBezTo>
                      <a:cubicBezTo>
                        <a:pt x="54" y="1562"/>
                        <a:pt x="48" y="1508"/>
                        <a:pt x="46" y="1455"/>
                      </a:cubicBezTo>
                      <a:cubicBezTo>
                        <a:pt x="44" y="1403"/>
                        <a:pt x="43" y="1350"/>
                        <a:pt x="41" y="1297"/>
                      </a:cubicBezTo>
                      <a:cubicBezTo>
                        <a:pt x="38" y="1193"/>
                        <a:pt x="35" y="1090"/>
                        <a:pt x="32" y="987"/>
                      </a:cubicBezTo>
                      <a:cubicBezTo>
                        <a:pt x="26" y="777"/>
                        <a:pt x="20" y="568"/>
                        <a:pt x="17" y="359"/>
                      </a:cubicBezTo>
                      <a:cubicBezTo>
                        <a:pt x="15" y="241"/>
                        <a:pt x="16" y="123"/>
                        <a:pt x="10" y="5"/>
                      </a:cubicBezTo>
                      <a:cubicBezTo>
                        <a:pt x="10" y="-1"/>
                        <a:pt x="1" y="-1"/>
                        <a:pt x="1" y="5"/>
                      </a:cubicBez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3" name="Google Shape;150;p25">
                  <a:extLst>
                    <a:ext uri="{FF2B5EF4-FFF2-40B4-BE49-F238E27FC236}">
                      <a16:creationId xmlns:a16="http://schemas.microsoft.com/office/drawing/2014/main" id="{A0B55F29-13A3-1A18-7DE6-CC35E5799F5D}"/>
                    </a:ext>
                  </a:extLst>
                </p:cNvPr>
                <p:cNvSpPr/>
                <p:nvPr/>
              </p:nvSpPr>
              <p:spPr>
                <a:xfrm>
                  <a:off x="911117" y="3599165"/>
                  <a:ext cx="79240" cy="70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10" extrusionOk="0">
                      <a:moveTo>
                        <a:pt x="124" y="92"/>
                      </a:moveTo>
                      <a:cubicBezTo>
                        <a:pt x="124" y="90"/>
                        <a:pt x="125" y="87"/>
                        <a:pt x="124" y="85"/>
                      </a:cubicBezTo>
                      <a:cubicBezTo>
                        <a:pt x="124" y="83"/>
                        <a:pt x="123" y="81"/>
                        <a:pt x="122" y="79"/>
                      </a:cubicBezTo>
                      <a:cubicBezTo>
                        <a:pt x="119" y="76"/>
                        <a:pt x="117" y="72"/>
                        <a:pt x="115" y="69"/>
                      </a:cubicBezTo>
                      <a:cubicBezTo>
                        <a:pt x="110" y="62"/>
                        <a:pt x="105" y="54"/>
                        <a:pt x="100" y="47"/>
                      </a:cubicBezTo>
                      <a:cubicBezTo>
                        <a:pt x="91" y="33"/>
                        <a:pt x="81" y="19"/>
                        <a:pt x="71" y="4"/>
                      </a:cubicBezTo>
                      <a:cubicBezTo>
                        <a:pt x="69" y="1"/>
                        <a:pt x="63" y="-1"/>
                        <a:pt x="60" y="3"/>
                      </a:cubicBezTo>
                      <a:cubicBezTo>
                        <a:pt x="37" y="32"/>
                        <a:pt x="17" y="64"/>
                        <a:pt x="1" y="99"/>
                      </a:cubicBezTo>
                      <a:cubicBezTo>
                        <a:pt x="-3" y="107"/>
                        <a:pt x="10" y="115"/>
                        <a:pt x="14" y="106"/>
                      </a:cubicBezTo>
                      <a:cubicBezTo>
                        <a:pt x="29" y="73"/>
                        <a:pt x="47" y="41"/>
                        <a:pt x="70" y="12"/>
                      </a:cubicBezTo>
                      <a:cubicBezTo>
                        <a:pt x="66" y="12"/>
                        <a:pt x="63" y="11"/>
                        <a:pt x="59" y="11"/>
                      </a:cubicBezTo>
                      <a:cubicBezTo>
                        <a:pt x="69" y="26"/>
                        <a:pt x="79" y="40"/>
                        <a:pt x="90" y="55"/>
                      </a:cubicBezTo>
                      <a:cubicBezTo>
                        <a:pt x="94" y="62"/>
                        <a:pt x="99" y="69"/>
                        <a:pt x="104" y="76"/>
                      </a:cubicBezTo>
                      <a:cubicBezTo>
                        <a:pt x="107" y="80"/>
                        <a:pt x="109" y="83"/>
                        <a:pt x="112" y="87"/>
                      </a:cubicBezTo>
                      <a:cubicBezTo>
                        <a:pt x="113" y="88"/>
                        <a:pt x="114" y="90"/>
                        <a:pt x="115" y="91"/>
                      </a:cubicBezTo>
                      <a:cubicBezTo>
                        <a:pt x="117" y="92"/>
                        <a:pt x="120" y="92"/>
                        <a:pt x="122" y="93"/>
                      </a:cubicBezTo>
                      <a:cubicBezTo>
                        <a:pt x="123" y="93"/>
                        <a:pt x="124" y="92"/>
                        <a:pt x="124" y="92"/>
                      </a:cubicBez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4" name="Google Shape;151;p25">
                  <a:extLst>
                    <a:ext uri="{FF2B5EF4-FFF2-40B4-BE49-F238E27FC236}">
                      <a16:creationId xmlns:a16="http://schemas.microsoft.com/office/drawing/2014/main" id="{5EF17B87-B76F-55B6-7175-D35539DA5E57}"/>
                    </a:ext>
                  </a:extLst>
                </p:cNvPr>
                <p:cNvSpPr/>
                <p:nvPr/>
              </p:nvSpPr>
              <p:spPr>
                <a:xfrm>
                  <a:off x="975020" y="2606750"/>
                  <a:ext cx="1422486" cy="13023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6" h="2038" extrusionOk="0">
                      <a:moveTo>
                        <a:pt x="1718" y="1494"/>
                      </a:moveTo>
                      <a:cubicBezTo>
                        <a:pt x="1718" y="1491"/>
                        <a:pt x="1717" y="1488"/>
                        <a:pt x="1715" y="1485"/>
                      </a:cubicBezTo>
                      <a:lnTo>
                        <a:pt x="1651" y="0"/>
                      </a:lnTo>
                      <a:lnTo>
                        <a:pt x="0" y="11"/>
                      </a:lnTo>
                      <a:lnTo>
                        <a:pt x="71" y="1645"/>
                      </a:lnTo>
                      <a:cubicBezTo>
                        <a:pt x="78" y="1701"/>
                        <a:pt x="66" y="1749"/>
                        <a:pt x="180" y="1812"/>
                      </a:cubicBezTo>
                      <a:cubicBezTo>
                        <a:pt x="294" y="1874"/>
                        <a:pt x="567" y="2038"/>
                        <a:pt x="567" y="2038"/>
                      </a:cubicBezTo>
                      <a:lnTo>
                        <a:pt x="2226" y="1927"/>
                      </a:lnTo>
                      <a:cubicBezTo>
                        <a:pt x="2226" y="1927"/>
                        <a:pt x="1720" y="1644"/>
                        <a:pt x="1718" y="1494"/>
                      </a:cubicBezTo>
                      <a:close/>
                    </a:path>
                  </a:pathLst>
                </a:custGeom>
                <a:solidFill>
                  <a:srgbClr val="E9A57B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5" name="Google Shape;152;p25">
                  <a:extLst>
                    <a:ext uri="{FF2B5EF4-FFF2-40B4-BE49-F238E27FC236}">
                      <a16:creationId xmlns:a16="http://schemas.microsoft.com/office/drawing/2014/main" id="{D4C76E24-FE24-6353-1B95-57BE7DFDD34D}"/>
                    </a:ext>
                  </a:extLst>
                </p:cNvPr>
                <p:cNvSpPr/>
                <p:nvPr/>
              </p:nvSpPr>
              <p:spPr>
                <a:xfrm>
                  <a:off x="1456850" y="3436213"/>
                  <a:ext cx="295872" cy="228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57" extrusionOk="0">
                      <a:moveTo>
                        <a:pt x="38" y="0"/>
                      </a:moveTo>
                      <a:cubicBezTo>
                        <a:pt x="38" y="0"/>
                        <a:pt x="-122" y="357"/>
                        <a:pt x="212" y="357"/>
                      </a:cubicBezTo>
                      <a:cubicBezTo>
                        <a:pt x="545" y="357"/>
                        <a:pt x="453" y="196"/>
                        <a:pt x="446" y="142"/>
                      </a:cubicBezTo>
                      <a:cubicBezTo>
                        <a:pt x="439" y="89"/>
                        <a:pt x="403" y="2"/>
                        <a:pt x="403" y="2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B74536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6" name="Google Shape;153;p25">
                  <a:extLst>
                    <a:ext uri="{FF2B5EF4-FFF2-40B4-BE49-F238E27FC236}">
                      <a16:creationId xmlns:a16="http://schemas.microsoft.com/office/drawing/2014/main" id="{A689D203-7C06-C94F-E683-39BCD85CE335}"/>
                    </a:ext>
                  </a:extLst>
                </p:cNvPr>
                <p:cNvSpPr/>
                <p:nvPr/>
              </p:nvSpPr>
              <p:spPr>
                <a:xfrm>
                  <a:off x="1480494" y="3421515"/>
                  <a:ext cx="237720" cy="338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2" h="53" extrusionOk="0">
                      <a:moveTo>
                        <a:pt x="305" y="48"/>
                      </a:moveTo>
                      <a:cubicBezTo>
                        <a:pt x="270" y="52"/>
                        <a:pt x="237" y="53"/>
                        <a:pt x="206" y="53"/>
                      </a:cubicBezTo>
                      <a:cubicBezTo>
                        <a:pt x="195" y="53"/>
                        <a:pt x="185" y="52"/>
                        <a:pt x="175" y="52"/>
                      </a:cubicBezTo>
                      <a:cubicBezTo>
                        <a:pt x="66" y="47"/>
                        <a:pt x="-8" y="24"/>
                        <a:pt x="1" y="23"/>
                      </a:cubicBezTo>
                      <a:cubicBezTo>
                        <a:pt x="68" y="11"/>
                        <a:pt x="130" y="4"/>
                        <a:pt x="182" y="2"/>
                      </a:cubicBezTo>
                      <a:cubicBezTo>
                        <a:pt x="191" y="2"/>
                        <a:pt x="199" y="1"/>
                        <a:pt x="206" y="1"/>
                      </a:cubicBezTo>
                      <a:cubicBezTo>
                        <a:pt x="368" y="-2"/>
                        <a:pt x="433" y="35"/>
                        <a:pt x="305" y="48"/>
                      </a:cubicBezTo>
                      <a:close/>
                    </a:path>
                  </a:pathLst>
                </a:custGeom>
                <a:solidFill>
                  <a:srgbClr val="562F23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7" name="Google Shape;154;p25">
                  <a:extLst>
                    <a:ext uri="{FF2B5EF4-FFF2-40B4-BE49-F238E27FC236}">
                      <a16:creationId xmlns:a16="http://schemas.microsoft.com/office/drawing/2014/main" id="{99036E04-1907-0EC3-4CAD-38383E9D7EE2}"/>
                    </a:ext>
                  </a:extLst>
                </p:cNvPr>
                <p:cNvSpPr/>
                <p:nvPr/>
              </p:nvSpPr>
              <p:spPr>
                <a:xfrm>
                  <a:off x="1569319" y="2986974"/>
                  <a:ext cx="73489" cy="32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" h="515" extrusionOk="0">
                      <a:moveTo>
                        <a:pt x="82" y="515"/>
                      </a:moveTo>
                      <a:cubicBezTo>
                        <a:pt x="101" y="496"/>
                        <a:pt x="111" y="467"/>
                        <a:pt x="107" y="440"/>
                      </a:cubicBezTo>
                      <a:cubicBezTo>
                        <a:pt x="104" y="408"/>
                        <a:pt x="83" y="377"/>
                        <a:pt x="90" y="346"/>
                      </a:cubicBezTo>
                      <a:cubicBezTo>
                        <a:pt x="95" y="329"/>
                        <a:pt x="107" y="314"/>
                        <a:pt x="113" y="297"/>
                      </a:cubicBezTo>
                      <a:cubicBezTo>
                        <a:pt x="121" y="269"/>
                        <a:pt x="108" y="240"/>
                        <a:pt x="97" y="213"/>
                      </a:cubicBezTo>
                      <a:cubicBezTo>
                        <a:pt x="85" y="186"/>
                        <a:pt x="74" y="155"/>
                        <a:pt x="87" y="128"/>
                      </a:cubicBezTo>
                      <a:cubicBezTo>
                        <a:pt x="95" y="110"/>
                        <a:pt x="114" y="94"/>
                        <a:pt x="109" y="74"/>
                      </a:cubicBezTo>
                      <a:cubicBezTo>
                        <a:pt x="107" y="69"/>
                        <a:pt x="104" y="64"/>
                        <a:pt x="101" y="60"/>
                      </a:cubicBezTo>
                      <a:cubicBezTo>
                        <a:pt x="87" y="40"/>
                        <a:pt x="73" y="20"/>
                        <a:pt x="60" y="0"/>
                      </a:cubicBezTo>
                      <a:cubicBezTo>
                        <a:pt x="72" y="27"/>
                        <a:pt x="69" y="60"/>
                        <a:pt x="54" y="85"/>
                      </a:cubicBezTo>
                      <a:cubicBezTo>
                        <a:pt x="49" y="93"/>
                        <a:pt x="43" y="101"/>
                        <a:pt x="39" y="109"/>
                      </a:cubicBezTo>
                      <a:cubicBezTo>
                        <a:pt x="24" y="140"/>
                        <a:pt x="42" y="177"/>
                        <a:pt x="33" y="210"/>
                      </a:cubicBezTo>
                      <a:cubicBezTo>
                        <a:pt x="26" y="237"/>
                        <a:pt x="2" y="258"/>
                        <a:pt x="0" y="286"/>
                      </a:cubicBezTo>
                      <a:cubicBezTo>
                        <a:pt x="-2" y="316"/>
                        <a:pt x="24" y="342"/>
                        <a:pt x="28" y="372"/>
                      </a:cubicBezTo>
                      <a:cubicBezTo>
                        <a:pt x="31" y="394"/>
                        <a:pt x="23" y="415"/>
                        <a:pt x="17" y="435"/>
                      </a:cubicBezTo>
                      <a:cubicBezTo>
                        <a:pt x="11" y="456"/>
                        <a:pt x="8" y="479"/>
                        <a:pt x="19" y="498"/>
                      </a:cubicBezTo>
                      <a:lnTo>
                        <a:pt x="82" y="515"/>
                      </a:lnTo>
                      <a:close/>
                    </a:path>
                  </a:pathLst>
                </a:custGeom>
                <a:solidFill>
                  <a:srgbClr val="9B8E59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8" name="Google Shape;155;p25">
                  <a:extLst>
                    <a:ext uri="{FF2B5EF4-FFF2-40B4-BE49-F238E27FC236}">
                      <a16:creationId xmlns:a16="http://schemas.microsoft.com/office/drawing/2014/main" id="{897C3CC3-B21A-783C-E7B6-A5BA6650FDF6}"/>
                    </a:ext>
                  </a:extLst>
                </p:cNvPr>
                <p:cNvSpPr/>
                <p:nvPr/>
              </p:nvSpPr>
              <p:spPr>
                <a:xfrm>
                  <a:off x="1354605" y="3139702"/>
                  <a:ext cx="273506" cy="210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" h="330" extrusionOk="0">
                      <a:moveTo>
                        <a:pt x="428" y="297"/>
                      </a:moveTo>
                      <a:cubicBezTo>
                        <a:pt x="408" y="289"/>
                        <a:pt x="394" y="267"/>
                        <a:pt x="396" y="246"/>
                      </a:cubicBezTo>
                      <a:cubicBezTo>
                        <a:pt x="396" y="238"/>
                        <a:pt x="399" y="230"/>
                        <a:pt x="400" y="221"/>
                      </a:cubicBezTo>
                      <a:cubicBezTo>
                        <a:pt x="401" y="196"/>
                        <a:pt x="382" y="175"/>
                        <a:pt x="362" y="159"/>
                      </a:cubicBezTo>
                      <a:cubicBezTo>
                        <a:pt x="351" y="150"/>
                        <a:pt x="339" y="141"/>
                        <a:pt x="336" y="127"/>
                      </a:cubicBezTo>
                      <a:cubicBezTo>
                        <a:pt x="334" y="118"/>
                        <a:pt x="337" y="108"/>
                        <a:pt x="336" y="98"/>
                      </a:cubicBezTo>
                      <a:cubicBezTo>
                        <a:pt x="333" y="71"/>
                        <a:pt x="304" y="55"/>
                        <a:pt x="278" y="51"/>
                      </a:cubicBezTo>
                      <a:cubicBezTo>
                        <a:pt x="268" y="50"/>
                        <a:pt x="258" y="50"/>
                        <a:pt x="249" y="46"/>
                      </a:cubicBezTo>
                      <a:cubicBezTo>
                        <a:pt x="233" y="41"/>
                        <a:pt x="221" y="29"/>
                        <a:pt x="207" y="19"/>
                      </a:cubicBezTo>
                      <a:cubicBezTo>
                        <a:pt x="175" y="-2"/>
                        <a:pt x="132" y="-6"/>
                        <a:pt x="97" y="9"/>
                      </a:cubicBezTo>
                      <a:cubicBezTo>
                        <a:pt x="88" y="14"/>
                        <a:pt x="78" y="19"/>
                        <a:pt x="67" y="17"/>
                      </a:cubicBezTo>
                      <a:cubicBezTo>
                        <a:pt x="64" y="16"/>
                        <a:pt x="60" y="14"/>
                        <a:pt x="56" y="13"/>
                      </a:cubicBezTo>
                      <a:cubicBezTo>
                        <a:pt x="50" y="13"/>
                        <a:pt x="45" y="17"/>
                        <a:pt x="41" y="21"/>
                      </a:cubicBezTo>
                      <a:cubicBezTo>
                        <a:pt x="27" y="32"/>
                        <a:pt x="14" y="43"/>
                        <a:pt x="0" y="55"/>
                      </a:cubicBezTo>
                      <a:cubicBezTo>
                        <a:pt x="36" y="45"/>
                        <a:pt x="74" y="47"/>
                        <a:pt x="109" y="61"/>
                      </a:cubicBezTo>
                      <a:cubicBezTo>
                        <a:pt x="121" y="66"/>
                        <a:pt x="133" y="73"/>
                        <a:pt x="137" y="86"/>
                      </a:cubicBezTo>
                      <a:cubicBezTo>
                        <a:pt x="138" y="89"/>
                        <a:pt x="139" y="94"/>
                        <a:pt x="140" y="97"/>
                      </a:cubicBezTo>
                      <a:cubicBezTo>
                        <a:pt x="145" y="107"/>
                        <a:pt x="156" y="111"/>
                        <a:pt x="166" y="114"/>
                      </a:cubicBezTo>
                      <a:cubicBezTo>
                        <a:pt x="185" y="119"/>
                        <a:pt x="204" y="124"/>
                        <a:pt x="220" y="135"/>
                      </a:cubicBezTo>
                      <a:cubicBezTo>
                        <a:pt x="236" y="146"/>
                        <a:pt x="250" y="163"/>
                        <a:pt x="250" y="182"/>
                      </a:cubicBezTo>
                      <a:cubicBezTo>
                        <a:pt x="250" y="187"/>
                        <a:pt x="250" y="192"/>
                        <a:pt x="251" y="197"/>
                      </a:cubicBezTo>
                      <a:cubicBezTo>
                        <a:pt x="253" y="212"/>
                        <a:pt x="269" y="221"/>
                        <a:pt x="283" y="225"/>
                      </a:cubicBezTo>
                      <a:cubicBezTo>
                        <a:pt x="297" y="229"/>
                        <a:pt x="313" y="231"/>
                        <a:pt x="325" y="240"/>
                      </a:cubicBezTo>
                      <a:cubicBezTo>
                        <a:pt x="340" y="251"/>
                        <a:pt x="345" y="270"/>
                        <a:pt x="351" y="288"/>
                      </a:cubicBezTo>
                      <a:cubicBezTo>
                        <a:pt x="357" y="306"/>
                        <a:pt x="367" y="325"/>
                        <a:pt x="385" y="330"/>
                      </a:cubicBezTo>
                      <a:lnTo>
                        <a:pt x="428" y="297"/>
                      </a:lnTo>
                      <a:close/>
                    </a:path>
                  </a:pathLst>
                </a:custGeom>
                <a:solidFill>
                  <a:srgbClr val="9B8E59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9" name="Google Shape;156;p25">
                  <a:extLst>
                    <a:ext uri="{FF2B5EF4-FFF2-40B4-BE49-F238E27FC236}">
                      <a16:creationId xmlns:a16="http://schemas.microsoft.com/office/drawing/2014/main" id="{20E05B8A-CEB6-D186-F7BD-628AC533ACAE}"/>
                    </a:ext>
                  </a:extLst>
                </p:cNvPr>
                <p:cNvSpPr/>
                <p:nvPr/>
              </p:nvSpPr>
              <p:spPr>
                <a:xfrm>
                  <a:off x="1584017" y="3066214"/>
                  <a:ext cx="187876" cy="389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" h="609" extrusionOk="0">
                      <a:moveTo>
                        <a:pt x="221" y="215"/>
                      </a:moveTo>
                      <a:cubicBezTo>
                        <a:pt x="207" y="234"/>
                        <a:pt x="180" y="239"/>
                        <a:pt x="163" y="255"/>
                      </a:cubicBezTo>
                      <a:cubicBezTo>
                        <a:pt x="133" y="284"/>
                        <a:pt x="143" y="335"/>
                        <a:pt x="122" y="370"/>
                      </a:cubicBezTo>
                      <a:cubicBezTo>
                        <a:pt x="106" y="398"/>
                        <a:pt x="73" y="412"/>
                        <a:pt x="57" y="440"/>
                      </a:cubicBezTo>
                      <a:cubicBezTo>
                        <a:pt x="45" y="461"/>
                        <a:pt x="45" y="486"/>
                        <a:pt x="45" y="509"/>
                      </a:cubicBezTo>
                      <a:cubicBezTo>
                        <a:pt x="45" y="525"/>
                        <a:pt x="45" y="541"/>
                        <a:pt x="44" y="557"/>
                      </a:cubicBezTo>
                      <a:cubicBezTo>
                        <a:pt x="44" y="574"/>
                        <a:pt x="44" y="592"/>
                        <a:pt x="44" y="609"/>
                      </a:cubicBezTo>
                      <a:cubicBezTo>
                        <a:pt x="33" y="609"/>
                        <a:pt x="23" y="608"/>
                        <a:pt x="13" y="608"/>
                      </a:cubicBezTo>
                      <a:cubicBezTo>
                        <a:pt x="14" y="600"/>
                        <a:pt x="15" y="593"/>
                        <a:pt x="16" y="586"/>
                      </a:cubicBezTo>
                      <a:cubicBezTo>
                        <a:pt x="17" y="576"/>
                        <a:pt x="19" y="567"/>
                        <a:pt x="20" y="558"/>
                      </a:cubicBezTo>
                      <a:cubicBezTo>
                        <a:pt x="22" y="546"/>
                        <a:pt x="23" y="533"/>
                        <a:pt x="23" y="521"/>
                      </a:cubicBezTo>
                      <a:cubicBezTo>
                        <a:pt x="22" y="490"/>
                        <a:pt x="12" y="460"/>
                        <a:pt x="5" y="430"/>
                      </a:cubicBezTo>
                      <a:cubicBezTo>
                        <a:pt x="4" y="423"/>
                        <a:pt x="2" y="416"/>
                        <a:pt x="2" y="409"/>
                      </a:cubicBezTo>
                      <a:cubicBezTo>
                        <a:pt x="0" y="398"/>
                        <a:pt x="0" y="386"/>
                        <a:pt x="3" y="376"/>
                      </a:cubicBezTo>
                      <a:cubicBezTo>
                        <a:pt x="4" y="374"/>
                        <a:pt x="5" y="372"/>
                        <a:pt x="6" y="369"/>
                      </a:cubicBezTo>
                      <a:cubicBezTo>
                        <a:pt x="12" y="357"/>
                        <a:pt x="25" y="348"/>
                        <a:pt x="30" y="335"/>
                      </a:cubicBezTo>
                      <a:cubicBezTo>
                        <a:pt x="34" y="325"/>
                        <a:pt x="33" y="315"/>
                        <a:pt x="31" y="305"/>
                      </a:cubicBezTo>
                      <a:cubicBezTo>
                        <a:pt x="29" y="290"/>
                        <a:pt x="24" y="275"/>
                        <a:pt x="29" y="261"/>
                      </a:cubicBezTo>
                      <a:cubicBezTo>
                        <a:pt x="34" y="244"/>
                        <a:pt x="49" y="235"/>
                        <a:pt x="67" y="227"/>
                      </a:cubicBezTo>
                      <a:cubicBezTo>
                        <a:pt x="86" y="217"/>
                        <a:pt x="108" y="209"/>
                        <a:pt x="118" y="191"/>
                      </a:cubicBezTo>
                      <a:cubicBezTo>
                        <a:pt x="125" y="178"/>
                        <a:pt x="125" y="162"/>
                        <a:pt x="132" y="149"/>
                      </a:cubicBezTo>
                      <a:cubicBezTo>
                        <a:pt x="137" y="138"/>
                        <a:pt x="147" y="129"/>
                        <a:pt x="156" y="121"/>
                      </a:cubicBezTo>
                      <a:cubicBezTo>
                        <a:pt x="202" y="80"/>
                        <a:pt x="248" y="40"/>
                        <a:pt x="294" y="0"/>
                      </a:cubicBezTo>
                      <a:cubicBezTo>
                        <a:pt x="296" y="42"/>
                        <a:pt x="242" y="63"/>
                        <a:pt x="229" y="103"/>
                      </a:cubicBezTo>
                      <a:cubicBezTo>
                        <a:pt x="217" y="139"/>
                        <a:pt x="243" y="184"/>
                        <a:pt x="221" y="215"/>
                      </a:cubicBez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0" name="Google Shape;157;p25">
                  <a:extLst>
                    <a:ext uri="{FF2B5EF4-FFF2-40B4-BE49-F238E27FC236}">
                      <a16:creationId xmlns:a16="http://schemas.microsoft.com/office/drawing/2014/main" id="{DDFE13DF-EAD7-E99B-1093-742233AF0A53}"/>
                    </a:ext>
                  </a:extLst>
                </p:cNvPr>
                <p:cNvSpPr/>
                <p:nvPr/>
              </p:nvSpPr>
              <p:spPr>
                <a:xfrm>
                  <a:off x="1597437" y="3001033"/>
                  <a:ext cx="22366" cy="81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128" extrusionOk="0">
                      <a:moveTo>
                        <a:pt x="25" y="3"/>
                      </a:moveTo>
                      <a:cubicBezTo>
                        <a:pt x="29" y="14"/>
                        <a:pt x="31" y="27"/>
                        <a:pt x="28" y="39"/>
                      </a:cubicBezTo>
                      <a:cubicBezTo>
                        <a:pt x="25" y="51"/>
                        <a:pt x="17" y="60"/>
                        <a:pt x="11" y="71"/>
                      </a:cubicBezTo>
                      <a:cubicBezTo>
                        <a:pt x="6" y="79"/>
                        <a:pt x="2" y="89"/>
                        <a:pt x="1" y="99"/>
                      </a:cubicBezTo>
                      <a:cubicBezTo>
                        <a:pt x="0" y="108"/>
                        <a:pt x="0" y="120"/>
                        <a:pt x="7" y="127"/>
                      </a:cubicBezTo>
                      <a:cubicBezTo>
                        <a:pt x="8" y="129"/>
                        <a:pt x="11" y="127"/>
                        <a:pt x="11" y="125"/>
                      </a:cubicBezTo>
                      <a:cubicBezTo>
                        <a:pt x="10" y="119"/>
                        <a:pt x="7" y="114"/>
                        <a:pt x="7" y="108"/>
                      </a:cubicBezTo>
                      <a:cubicBezTo>
                        <a:pt x="7" y="103"/>
                        <a:pt x="7" y="97"/>
                        <a:pt x="9" y="92"/>
                      </a:cubicBezTo>
                      <a:cubicBezTo>
                        <a:pt x="12" y="80"/>
                        <a:pt x="19" y="71"/>
                        <a:pt x="25" y="61"/>
                      </a:cubicBezTo>
                      <a:cubicBezTo>
                        <a:pt x="37" y="43"/>
                        <a:pt x="39" y="20"/>
                        <a:pt x="28" y="1"/>
                      </a:cubicBezTo>
                      <a:cubicBezTo>
                        <a:pt x="27" y="0"/>
                        <a:pt x="24" y="1"/>
                        <a:pt x="25" y="3"/>
                      </a:cubicBez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1075" rIns="90000" bIns="1075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1" name="Google Shape;158;p25">
                  <a:extLst>
                    <a:ext uri="{FF2B5EF4-FFF2-40B4-BE49-F238E27FC236}">
                      <a16:creationId xmlns:a16="http://schemas.microsoft.com/office/drawing/2014/main" id="{E846481A-6B1D-152D-F2C1-6972C57107AB}"/>
                    </a:ext>
                  </a:extLst>
                </p:cNvPr>
                <p:cNvSpPr/>
                <p:nvPr/>
              </p:nvSpPr>
              <p:spPr>
                <a:xfrm>
                  <a:off x="1594880" y="3088580"/>
                  <a:ext cx="20449" cy="1725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" h="270" extrusionOk="0">
                      <a:moveTo>
                        <a:pt x="16" y="3"/>
                      </a:moveTo>
                      <a:cubicBezTo>
                        <a:pt x="14" y="26"/>
                        <a:pt x="30" y="47"/>
                        <a:pt x="22" y="71"/>
                      </a:cubicBezTo>
                      <a:cubicBezTo>
                        <a:pt x="15" y="90"/>
                        <a:pt x="4" y="107"/>
                        <a:pt x="1" y="127"/>
                      </a:cubicBezTo>
                      <a:cubicBezTo>
                        <a:pt x="-2" y="147"/>
                        <a:pt x="3" y="166"/>
                        <a:pt x="9" y="186"/>
                      </a:cubicBezTo>
                      <a:cubicBezTo>
                        <a:pt x="17" y="212"/>
                        <a:pt x="18" y="238"/>
                        <a:pt x="14" y="265"/>
                      </a:cubicBezTo>
                      <a:cubicBezTo>
                        <a:pt x="13" y="271"/>
                        <a:pt x="22" y="273"/>
                        <a:pt x="23" y="267"/>
                      </a:cubicBezTo>
                      <a:cubicBezTo>
                        <a:pt x="28" y="246"/>
                        <a:pt x="28" y="223"/>
                        <a:pt x="23" y="201"/>
                      </a:cubicBezTo>
                      <a:cubicBezTo>
                        <a:pt x="19" y="177"/>
                        <a:pt x="8" y="156"/>
                        <a:pt x="10" y="131"/>
                      </a:cubicBezTo>
                      <a:cubicBezTo>
                        <a:pt x="13" y="107"/>
                        <a:pt x="28" y="88"/>
                        <a:pt x="32" y="65"/>
                      </a:cubicBezTo>
                      <a:cubicBezTo>
                        <a:pt x="35" y="43"/>
                        <a:pt x="23" y="24"/>
                        <a:pt x="20" y="3"/>
                      </a:cubicBezTo>
                      <a:cubicBezTo>
                        <a:pt x="20" y="0"/>
                        <a:pt x="16" y="0"/>
                        <a:pt x="16" y="3"/>
                      </a:cubicBez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2" name="Google Shape;159;p25">
                  <a:extLst>
                    <a:ext uri="{FF2B5EF4-FFF2-40B4-BE49-F238E27FC236}">
                      <a16:creationId xmlns:a16="http://schemas.microsoft.com/office/drawing/2014/main" id="{FF167830-CCFF-DEBA-CDA0-543DAB18CC41}"/>
                    </a:ext>
                  </a:extLst>
                </p:cNvPr>
                <p:cNvSpPr/>
                <p:nvPr/>
              </p:nvSpPr>
              <p:spPr>
                <a:xfrm>
                  <a:off x="1467713" y="3192742"/>
                  <a:ext cx="143143" cy="249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" h="390" extrusionOk="0">
                      <a:moveTo>
                        <a:pt x="221" y="386"/>
                      </a:moveTo>
                      <a:cubicBezTo>
                        <a:pt x="232" y="343"/>
                        <a:pt x="215" y="295"/>
                        <a:pt x="181" y="267"/>
                      </a:cubicBezTo>
                      <a:cubicBezTo>
                        <a:pt x="163" y="253"/>
                        <a:pt x="142" y="244"/>
                        <a:pt x="128" y="227"/>
                      </a:cubicBezTo>
                      <a:cubicBezTo>
                        <a:pt x="114" y="209"/>
                        <a:pt x="110" y="186"/>
                        <a:pt x="109" y="163"/>
                      </a:cubicBezTo>
                      <a:cubicBezTo>
                        <a:pt x="108" y="141"/>
                        <a:pt x="110" y="118"/>
                        <a:pt x="106" y="96"/>
                      </a:cubicBezTo>
                      <a:cubicBezTo>
                        <a:pt x="102" y="74"/>
                        <a:pt x="90" y="52"/>
                        <a:pt x="70" y="42"/>
                      </a:cubicBezTo>
                      <a:cubicBezTo>
                        <a:pt x="63" y="38"/>
                        <a:pt x="54" y="36"/>
                        <a:pt x="46" y="34"/>
                      </a:cubicBezTo>
                      <a:cubicBezTo>
                        <a:pt x="28" y="27"/>
                        <a:pt x="12" y="15"/>
                        <a:pt x="0" y="0"/>
                      </a:cubicBezTo>
                      <a:cubicBezTo>
                        <a:pt x="2" y="25"/>
                        <a:pt x="31" y="40"/>
                        <a:pt x="37" y="64"/>
                      </a:cubicBezTo>
                      <a:cubicBezTo>
                        <a:pt x="44" y="93"/>
                        <a:pt x="14" y="120"/>
                        <a:pt x="14" y="151"/>
                      </a:cubicBezTo>
                      <a:cubicBezTo>
                        <a:pt x="13" y="170"/>
                        <a:pt x="25" y="186"/>
                        <a:pt x="38" y="201"/>
                      </a:cubicBezTo>
                      <a:cubicBezTo>
                        <a:pt x="51" y="215"/>
                        <a:pt x="66" y="229"/>
                        <a:pt x="73" y="247"/>
                      </a:cubicBezTo>
                      <a:cubicBezTo>
                        <a:pt x="80" y="264"/>
                        <a:pt x="80" y="285"/>
                        <a:pt x="91" y="299"/>
                      </a:cubicBezTo>
                      <a:cubicBezTo>
                        <a:pt x="112" y="328"/>
                        <a:pt x="159" y="319"/>
                        <a:pt x="187" y="341"/>
                      </a:cubicBezTo>
                      <a:cubicBezTo>
                        <a:pt x="202" y="352"/>
                        <a:pt x="210" y="372"/>
                        <a:pt x="207" y="390"/>
                      </a:cubicBezTo>
                      <a:lnTo>
                        <a:pt x="221" y="386"/>
                      </a:ln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3" name="Google Shape;160;p25">
                  <a:extLst>
                    <a:ext uri="{FF2B5EF4-FFF2-40B4-BE49-F238E27FC236}">
                      <a16:creationId xmlns:a16="http://schemas.microsoft.com/office/drawing/2014/main" id="{70F5CBAF-10B1-8C0E-E699-6CE07E18F4A1}"/>
                    </a:ext>
                  </a:extLst>
                </p:cNvPr>
                <p:cNvSpPr/>
                <p:nvPr/>
              </p:nvSpPr>
              <p:spPr>
                <a:xfrm>
                  <a:off x="1367385" y="3155678"/>
                  <a:ext cx="114387" cy="18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" h="29" extrusionOk="0">
                      <a:moveTo>
                        <a:pt x="1" y="22"/>
                      </a:moveTo>
                      <a:cubicBezTo>
                        <a:pt x="13" y="10"/>
                        <a:pt x="30" y="5"/>
                        <a:pt x="46" y="7"/>
                      </a:cubicBezTo>
                      <a:cubicBezTo>
                        <a:pt x="63" y="8"/>
                        <a:pt x="75" y="19"/>
                        <a:pt x="90" y="24"/>
                      </a:cubicBezTo>
                      <a:cubicBezTo>
                        <a:pt x="95" y="26"/>
                        <a:pt x="101" y="27"/>
                        <a:pt x="107" y="26"/>
                      </a:cubicBezTo>
                      <a:cubicBezTo>
                        <a:pt x="115" y="25"/>
                        <a:pt x="122" y="20"/>
                        <a:pt x="130" y="17"/>
                      </a:cubicBezTo>
                      <a:cubicBezTo>
                        <a:pt x="138" y="15"/>
                        <a:pt x="146" y="15"/>
                        <a:pt x="154" y="18"/>
                      </a:cubicBezTo>
                      <a:cubicBezTo>
                        <a:pt x="161" y="20"/>
                        <a:pt x="167" y="25"/>
                        <a:pt x="174" y="29"/>
                      </a:cubicBezTo>
                      <a:cubicBezTo>
                        <a:pt x="178" y="31"/>
                        <a:pt x="181" y="27"/>
                        <a:pt x="179" y="24"/>
                      </a:cubicBezTo>
                      <a:cubicBezTo>
                        <a:pt x="172" y="11"/>
                        <a:pt x="153" y="6"/>
                        <a:pt x="140" y="6"/>
                      </a:cubicBezTo>
                      <a:cubicBezTo>
                        <a:pt x="132" y="7"/>
                        <a:pt x="125" y="9"/>
                        <a:pt x="117" y="12"/>
                      </a:cubicBezTo>
                      <a:cubicBezTo>
                        <a:pt x="107" y="17"/>
                        <a:pt x="98" y="19"/>
                        <a:pt x="87" y="14"/>
                      </a:cubicBezTo>
                      <a:cubicBezTo>
                        <a:pt x="71" y="8"/>
                        <a:pt x="58" y="-1"/>
                        <a:pt x="40" y="1"/>
                      </a:cubicBezTo>
                      <a:cubicBezTo>
                        <a:pt x="25" y="2"/>
                        <a:pt x="11" y="10"/>
                        <a:pt x="0" y="21"/>
                      </a:cubicBezTo>
                      <a:cubicBezTo>
                        <a:pt x="0" y="22"/>
                        <a:pt x="1" y="22"/>
                        <a:pt x="1" y="22"/>
                      </a:cubicBez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4" name="Google Shape;161;p25">
                  <a:extLst>
                    <a:ext uri="{FF2B5EF4-FFF2-40B4-BE49-F238E27FC236}">
                      <a16:creationId xmlns:a16="http://schemas.microsoft.com/office/drawing/2014/main" id="{A7F517BC-7A71-0382-82F4-900A873B5568}"/>
                    </a:ext>
                  </a:extLst>
                </p:cNvPr>
                <p:cNvSpPr/>
                <p:nvPr/>
              </p:nvSpPr>
              <p:spPr>
                <a:xfrm>
                  <a:off x="1488801" y="3181878"/>
                  <a:ext cx="118221" cy="1226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" h="192" extrusionOk="0">
                      <a:moveTo>
                        <a:pt x="1" y="2"/>
                      </a:moveTo>
                      <a:cubicBezTo>
                        <a:pt x="-3" y="27"/>
                        <a:pt x="25" y="29"/>
                        <a:pt x="42" y="31"/>
                      </a:cubicBezTo>
                      <a:cubicBezTo>
                        <a:pt x="56" y="33"/>
                        <a:pt x="70" y="39"/>
                        <a:pt x="81" y="48"/>
                      </a:cubicBezTo>
                      <a:cubicBezTo>
                        <a:pt x="86" y="52"/>
                        <a:pt x="91" y="57"/>
                        <a:pt x="93" y="63"/>
                      </a:cubicBezTo>
                      <a:cubicBezTo>
                        <a:pt x="97" y="71"/>
                        <a:pt x="93" y="78"/>
                        <a:pt x="92" y="87"/>
                      </a:cubicBezTo>
                      <a:cubicBezTo>
                        <a:pt x="87" y="113"/>
                        <a:pt x="115" y="121"/>
                        <a:pt x="133" y="130"/>
                      </a:cubicBezTo>
                      <a:cubicBezTo>
                        <a:pt x="157" y="143"/>
                        <a:pt x="171" y="164"/>
                        <a:pt x="176" y="190"/>
                      </a:cubicBezTo>
                      <a:cubicBezTo>
                        <a:pt x="177" y="194"/>
                        <a:pt x="185" y="193"/>
                        <a:pt x="185" y="189"/>
                      </a:cubicBezTo>
                      <a:cubicBezTo>
                        <a:pt x="182" y="168"/>
                        <a:pt x="171" y="148"/>
                        <a:pt x="155" y="134"/>
                      </a:cubicBezTo>
                      <a:cubicBezTo>
                        <a:pt x="145" y="126"/>
                        <a:pt x="135" y="121"/>
                        <a:pt x="124" y="116"/>
                      </a:cubicBezTo>
                      <a:cubicBezTo>
                        <a:pt x="109" y="109"/>
                        <a:pt x="98" y="101"/>
                        <a:pt x="102" y="83"/>
                      </a:cubicBezTo>
                      <a:cubicBezTo>
                        <a:pt x="105" y="72"/>
                        <a:pt x="106" y="63"/>
                        <a:pt x="99" y="53"/>
                      </a:cubicBezTo>
                      <a:cubicBezTo>
                        <a:pt x="92" y="44"/>
                        <a:pt x="83" y="37"/>
                        <a:pt x="74" y="32"/>
                      </a:cubicBezTo>
                      <a:cubicBezTo>
                        <a:pt x="64" y="26"/>
                        <a:pt x="53" y="23"/>
                        <a:pt x="42" y="22"/>
                      </a:cubicBezTo>
                      <a:cubicBezTo>
                        <a:pt x="29" y="21"/>
                        <a:pt x="5" y="22"/>
                        <a:pt x="6" y="3"/>
                      </a:cubicBezTo>
                      <a:cubicBezTo>
                        <a:pt x="6" y="0"/>
                        <a:pt x="2" y="0"/>
                        <a:pt x="1" y="2"/>
                      </a:cubicBez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24100" rIns="90000" bIns="241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5" name="Google Shape;162;p25">
                  <a:extLst>
                    <a:ext uri="{FF2B5EF4-FFF2-40B4-BE49-F238E27FC236}">
                      <a16:creationId xmlns:a16="http://schemas.microsoft.com/office/drawing/2014/main" id="{988D5C09-06B0-C037-B7FE-675D5F9F3FAF}"/>
                    </a:ext>
                  </a:extLst>
                </p:cNvPr>
                <p:cNvSpPr/>
                <p:nvPr/>
              </p:nvSpPr>
              <p:spPr>
                <a:xfrm>
                  <a:off x="1490718" y="3608112"/>
                  <a:ext cx="23005" cy="22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5" extrusionOk="0">
                      <a:moveTo>
                        <a:pt x="0" y="4"/>
                      </a:moveTo>
                      <a:cubicBezTo>
                        <a:pt x="0" y="12"/>
                        <a:pt x="6" y="20"/>
                        <a:pt x="12" y="26"/>
                      </a:cubicBezTo>
                      <a:cubicBezTo>
                        <a:pt x="15" y="28"/>
                        <a:pt x="18" y="31"/>
                        <a:pt x="22" y="33"/>
                      </a:cubicBezTo>
                      <a:cubicBezTo>
                        <a:pt x="24" y="34"/>
                        <a:pt x="26" y="35"/>
                        <a:pt x="29" y="35"/>
                      </a:cubicBezTo>
                      <a:cubicBezTo>
                        <a:pt x="31" y="35"/>
                        <a:pt x="32" y="35"/>
                        <a:pt x="34" y="35"/>
                      </a:cubicBezTo>
                      <a:cubicBezTo>
                        <a:pt x="37" y="36"/>
                        <a:pt x="37" y="32"/>
                        <a:pt x="36" y="31"/>
                      </a:cubicBezTo>
                      <a:cubicBezTo>
                        <a:pt x="34" y="31"/>
                        <a:pt x="33" y="30"/>
                        <a:pt x="31" y="29"/>
                      </a:cubicBezTo>
                      <a:cubicBezTo>
                        <a:pt x="30" y="28"/>
                        <a:pt x="28" y="27"/>
                        <a:pt x="26" y="26"/>
                      </a:cubicBezTo>
                      <a:cubicBezTo>
                        <a:pt x="25" y="25"/>
                        <a:pt x="23" y="24"/>
                        <a:pt x="22" y="23"/>
                      </a:cubicBezTo>
                      <a:cubicBezTo>
                        <a:pt x="23" y="23"/>
                        <a:pt x="22" y="22"/>
                        <a:pt x="21" y="22"/>
                      </a:cubicBezTo>
                      <a:lnTo>
                        <a:pt x="20" y="21"/>
                      </a:lnTo>
                      <a:cubicBezTo>
                        <a:pt x="20" y="21"/>
                        <a:pt x="19" y="20"/>
                        <a:pt x="18" y="19"/>
                      </a:cubicBezTo>
                      <a:cubicBezTo>
                        <a:pt x="17" y="18"/>
                        <a:pt x="16" y="17"/>
                        <a:pt x="15" y="15"/>
                      </a:cubicBezTo>
                      <a:cubicBezTo>
                        <a:pt x="14" y="15"/>
                        <a:pt x="14" y="15"/>
                        <a:pt x="14" y="14"/>
                      </a:cubicBezTo>
                      <a:lnTo>
                        <a:pt x="13" y="14"/>
                      </a:lnTo>
                      <a:lnTo>
                        <a:pt x="13" y="14"/>
                      </a:lnTo>
                      <a:cubicBezTo>
                        <a:pt x="13" y="13"/>
                        <a:pt x="12" y="12"/>
                        <a:pt x="12" y="12"/>
                      </a:cubicBezTo>
                      <a:cubicBezTo>
                        <a:pt x="9" y="8"/>
                        <a:pt x="8" y="5"/>
                        <a:pt x="6" y="2"/>
                      </a:cubicBezTo>
                      <a:cubicBezTo>
                        <a:pt x="5" y="-1"/>
                        <a:pt x="-1" y="0"/>
                        <a:pt x="0" y="4"/>
                      </a:cubicBezTo>
                      <a:close/>
                    </a:path>
                  </a:pathLst>
                </a:custGeom>
                <a:solidFill>
                  <a:srgbClr val="E9A57B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6" name="Google Shape;163;p25">
                  <a:extLst>
                    <a:ext uri="{FF2B5EF4-FFF2-40B4-BE49-F238E27FC236}">
                      <a16:creationId xmlns:a16="http://schemas.microsoft.com/office/drawing/2014/main" id="{1D37F8D7-443A-44D6-2AA7-07306FC33865}"/>
                    </a:ext>
                  </a:extLst>
                </p:cNvPr>
                <p:cNvSpPr/>
                <p:nvPr/>
              </p:nvSpPr>
              <p:spPr>
                <a:xfrm>
                  <a:off x="1502860" y="3587663"/>
                  <a:ext cx="15337" cy="217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34" extrusionOk="0">
                      <a:moveTo>
                        <a:pt x="0" y="3"/>
                      </a:moveTo>
                      <a:cubicBezTo>
                        <a:pt x="1" y="6"/>
                        <a:pt x="3" y="9"/>
                        <a:pt x="5" y="11"/>
                      </a:cubicBezTo>
                      <a:cubicBezTo>
                        <a:pt x="6" y="14"/>
                        <a:pt x="8" y="16"/>
                        <a:pt x="10" y="19"/>
                      </a:cubicBezTo>
                      <a:cubicBezTo>
                        <a:pt x="12" y="21"/>
                        <a:pt x="13" y="24"/>
                        <a:pt x="15" y="26"/>
                      </a:cubicBezTo>
                      <a:cubicBezTo>
                        <a:pt x="17" y="29"/>
                        <a:pt x="19" y="31"/>
                        <a:pt x="21" y="34"/>
                      </a:cubicBezTo>
                      <a:cubicBezTo>
                        <a:pt x="23" y="36"/>
                        <a:pt x="25" y="33"/>
                        <a:pt x="24" y="31"/>
                      </a:cubicBezTo>
                      <a:cubicBezTo>
                        <a:pt x="23" y="29"/>
                        <a:pt x="21" y="26"/>
                        <a:pt x="20" y="23"/>
                      </a:cubicBezTo>
                      <a:cubicBezTo>
                        <a:pt x="18" y="21"/>
                        <a:pt x="16" y="18"/>
                        <a:pt x="14" y="16"/>
                      </a:cubicBezTo>
                      <a:cubicBezTo>
                        <a:pt x="13" y="13"/>
                        <a:pt x="11" y="11"/>
                        <a:pt x="9" y="9"/>
                      </a:cubicBezTo>
                      <a:cubicBezTo>
                        <a:pt x="8" y="6"/>
                        <a:pt x="6" y="3"/>
                        <a:pt x="3" y="1"/>
                      </a:cubicBezTo>
                      <a:cubicBezTo>
                        <a:pt x="2" y="0"/>
                        <a:pt x="-1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9A57B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7" name="Google Shape;164;p25">
                  <a:extLst>
                    <a:ext uri="{FF2B5EF4-FFF2-40B4-BE49-F238E27FC236}">
                      <a16:creationId xmlns:a16="http://schemas.microsoft.com/office/drawing/2014/main" id="{6A101E10-0AE5-C2FE-D282-2908F7353BF3}"/>
                    </a:ext>
                  </a:extLst>
                </p:cNvPr>
                <p:cNvSpPr/>
                <p:nvPr/>
              </p:nvSpPr>
              <p:spPr>
                <a:xfrm>
                  <a:off x="1516919" y="3618975"/>
                  <a:ext cx="27478" cy="12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20" extrusionOk="0">
                      <a:moveTo>
                        <a:pt x="1" y="6"/>
                      </a:moveTo>
                      <a:cubicBezTo>
                        <a:pt x="7" y="11"/>
                        <a:pt x="13" y="15"/>
                        <a:pt x="20" y="17"/>
                      </a:cubicBezTo>
                      <a:cubicBezTo>
                        <a:pt x="27" y="20"/>
                        <a:pt x="35" y="21"/>
                        <a:pt x="42" y="20"/>
                      </a:cubicBezTo>
                      <a:cubicBezTo>
                        <a:pt x="44" y="19"/>
                        <a:pt x="44" y="16"/>
                        <a:pt x="42" y="15"/>
                      </a:cubicBezTo>
                      <a:cubicBezTo>
                        <a:pt x="38" y="15"/>
                        <a:pt x="35" y="14"/>
                        <a:pt x="32" y="13"/>
                      </a:cubicBezTo>
                      <a:cubicBezTo>
                        <a:pt x="29" y="12"/>
                        <a:pt x="26" y="12"/>
                        <a:pt x="22" y="11"/>
                      </a:cubicBezTo>
                      <a:cubicBezTo>
                        <a:pt x="16" y="9"/>
                        <a:pt x="10" y="6"/>
                        <a:pt x="5" y="2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0" y="3"/>
                        <a:pt x="0" y="5"/>
                        <a:pt x="1" y="6"/>
                      </a:cubicBezTo>
                      <a:close/>
                    </a:path>
                  </a:pathLst>
                </a:custGeom>
                <a:solidFill>
                  <a:srgbClr val="E9A57B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66" name="Google Shape;165;p25">
                <a:extLst>
                  <a:ext uri="{FF2B5EF4-FFF2-40B4-BE49-F238E27FC236}">
                    <a16:creationId xmlns:a16="http://schemas.microsoft.com/office/drawing/2014/main" id="{AE7F32A2-DCA6-2658-6CF3-502C9AD0AFCF}"/>
                  </a:ext>
                </a:extLst>
              </p:cNvPr>
              <p:cNvGrpSpPr/>
              <p:nvPr/>
            </p:nvGrpSpPr>
            <p:grpSpPr>
              <a:xfrm>
                <a:off x="7421112" y="732211"/>
                <a:ext cx="890322" cy="2606848"/>
                <a:chOff x="2334879" y="2643175"/>
                <a:chExt cx="539982" cy="1580962"/>
              </a:xfrm>
            </p:grpSpPr>
            <p:sp>
              <p:nvSpPr>
                <p:cNvPr id="1123" name="Google Shape;166;p25">
                  <a:extLst>
                    <a:ext uri="{FF2B5EF4-FFF2-40B4-BE49-F238E27FC236}">
                      <a16:creationId xmlns:a16="http://schemas.microsoft.com/office/drawing/2014/main" id="{CB24D129-474E-D948-1AD3-1F0E40233E2D}"/>
                    </a:ext>
                  </a:extLst>
                </p:cNvPr>
                <p:cNvSpPr/>
                <p:nvPr/>
              </p:nvSpPr>
              <p:spPr>
                <a:xfrm>
                  <a:off x="2347021" y="2643175"/>
                  <a:ext cx="178929" cy="537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" h="841" extrusionOk="0">
                      <a:moveTo>
                        <a:pt x="280" y="841"/>
                      </a:moveTo>
                      <a:lnTo>
                        <a:pt x="68" y="715"/>
                      </a:lnTo>
                      <a:lnTo>
                        <a:pt x="0" y="68"/>
                      </a:lnTo>
                      <a:lnTo>
                        <a:pt x="222" y="0"/>
                      </a:lnTo>
                      <a:lnTo>
                        <a:pt x="280" y="841"/>
                      </a:lnTo>
                      <a:close/>
                    </a:path>
                  </a:pathLst>
                </a:custGeom>
                <a:solidFill>
                  <a:srgbClr val="D6B886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124" name="Google Shape;167;p25">
                  <a:extLst>
                    <a:ext uri="{FF2B5EF4-FFF2-40B4-BE49-F238E27FC236}">
                      <a16:creationId xmlns:a16="http://schemas.microsoft.com/office/drawing/2014/main" id="{4DA74855-6EE7-7102-987B-273C019D09DD}"/>
                    </a:ext>
                  </a:extLst>
                </p:cNvPr>
                <p:cNvGrpSpPr/>
                <p:nvPr/>
              </p:nvGrpSpPr>
              <p:grpSpPr>
                <a:xfrm>
                  <a:off x="2334879" y="2643175"/>
                  <a:ext cx="539982" cy="1580962"/>
                  <a:chOff x="2334879" y="2643175"/>
                  <a:chExt cx="539982" cy="1580962"/>
                </a:xfrm>
              </p:grpSpPr>
              <p:sp>
                <p:nvSpPr>
                  <p:cNvPr id="1125" name="Google Shape;168;p25">
                    <a:extLst>
                      <a:ext uri="{FF2B5EF4-FFF2-40B4-BE49-F238E27FC236}">
                        <a16:creationId xmlns:a16="http://schemas.microsoft.com/office/drawing/2014/main" id="{36CDD10B-4EF0-0DAB-4120-9F58BB9E7237}"/>
                      </a:ext>
                    </a:extLst>
                  </p:cNvPr>
                  <p:cNvSpPr/>
                  <p:nvPr/>
                </p:nvSpPr>
                <p:spPr>
                  <a:xfrm>
                    <a:off x="2488886" y="2643175"/>
                    <a:ext cx="191710" cy="537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" h="841" extrusionOk="0">
                        <a:moveTo>
                          <a:pt x="300" y="338"/>
                        </a:moveTo>
                        <a:cubicBezTo>
                          <a:pt x="312" y="405"/>
                          <a:pt x="58" y="841"/>
                          <a:pt x="58" y="841"/>
                        </a:cubicBezTo>
                        <a:lnTo>
                          <a:pt x="0" y="0"/>
                        </a:lnTo>
                        <a:cubicBezTo>
                          <a:pt x="0" y="0"/>
                          <a:pt x="280" y="232"/>
                          <a:pt x="300" y="338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26" name="Google Shape;169;p25">
                    <a:extLst>
                      <a:ext uri="{FF2B5EF4-FFF2-40B4-BE49-F238E27FC236}">
                        <a16:creationId xmlns:a16="http://schemas.microsoft.com/office/drawing/2014/main" id="{F4C40786-D104-2287-73DE-0CD3E3073EB0}"/>
                      </a:ext>
                    </a:extLst>
                  </p:cNvPr>
                  <p:cNvSpPr/>
                  <p:nvPr/>
                </p:nvSpPr>
                <p:spPr>
                  <a:xfrm>
                    <a:off x="2644170" y="2809323"/>
                    <a:ext cx="195544" cy="119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" h="187" extrusionOk="0">
                        <a:moveTo>
                          <a:pt x="101" y="15"/>
                        </a:moveTo>
                        <a:lnTo>
                          <a:pt x="120" y="41"/>
                        </a:lnTo>
                        <a:lnTo>
                          <a:pt x="124" y="40"/>
                        </a:lnTo>
                        <a:cubicBezTo>
                          <a:pt x="177" y="59"/>
                          <a:pt x="230" y="11"/>
                          <a:pt x="282" y="22"/>
                        </a:cubicBezTo>
                        <a:cubicBezTo>
                          <a:pt x="289" y="23"/>
                          <a:pt x="295" y="26"/>
                          <a:pt x="299" y="29"/>
                        </a:cubicBezTo>
                        <a:cubicBezTo>
                          <a:pt x="308" y="53"/>
                          <a:pt x="313" y="84"/>
                          <a:pt x="286" y="102"/>
                        </a:cubicBezTo>
                        <a:cubicBezTo>
                          <a:pt x="274" y="111"/>
                          <a:pt x="127" y="128"/>
                          <a:pt x="127" y="128"/>
                        </a:cubicBezTo>
                        <a:cubicBezTo>
                          <a:pt x="127" y="128"/>
                          <a:pt x="123" y="182"/>
                          <a:pt x="87" y="186"/>
                        </a:cubicBezTo>
                        <a:cubicBezTo>
                          <a:pt x="51" y="189"/>
                          <a:pt x="14" y="186"/>
                          <a:pt x="14" y="186"/>
                        </a:cubicBezTo>
                        <a:lnTo>
                          <a:pt x="0" y="5"/>
                        </a:lnTo>
                        <a:cubicBezTo>
                          <a:pt x="0" y="5"/>
                          <a:pt x="83" y="-10"/>
                          <a:pt x="101" y="15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22300" rIns="90000" bIns="223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27" name="Google Shape;170;p25">
                    <a:extLst>
                      <a:ext uri="{FF2B5EF4-FFF2-40B4-BE49-F238E27FC236}">
                        <a16:creationId xmlns:a16="http://schemas.microsoft.com/office/drawing/2014/main" id="{F327CDCC-C9D3-0F55-43DD-3FC0B85E5ABE}"/>
                      </a:ext>
                    </a:extLst>
                  </p:cNvPr>
                  <p:cNvSpPr/>
                  <p:nvPr/>
                </p:nvSpPr>
                <p:spPr>
                  <a:xfrm>
                    <a:off x="2683790" y="2868114"/>
                    <a:ext cx="67098" cy="99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5" h="155" extrusionOk="0">
                        <a:moveTo>
                          <a:pt x="105" y="0"/>
                        </a:moveTo>
                        <a:lnTo>
                          <a:pt x="79" y="152"/>
                        </a:lnTo>
                        <a:lnTo>
                          <a:pt x="39" y="155"/>
                        </a:lnTo>
                        <a:lnTo>
                          <a:pt x="0" y="14"/>
                        </a:lnTo>
                        <a:lnTo>
                          <a:pt x="105" y="0"/>
                        </a:ln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10800" rIns="90000" bIns="108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28" name="Google Shape;171;p25">
                    <a:extLst>
                      <a:ext uri="{FF2B5EF4-FFF2-40B4-BE49-F238E27FC236}">
                        <a16:creationId xmlns:a16="http://schemas.microsoft.com/office/drawing/2014/main" id="{C1772B10-5A8E-D95C-4C69-19C56F53D9B2}"/>
                      </a:ext>
                    </a:extLst>
                  </p:cNvPr>
                  <p:cNvSpPr/>
                  <p:nvPr/>
                </p:nvSpPr>
                <p:spPr>
                  <a:xfrm>
                    <a:off x="2334879" y="2644453"/>
                    <a:ext cx="150812" cy="485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" h="76" extrusionOk="0">
                        <a:moveTo>
                          <a:pt x="231" y="1"/>
                        </a:moveTo>
                        <a:cubicBezTo>
                          <a:pt x="191" y="13"/>
                          <a:pt x="152" y="27"/>
                          <a:pt x="111" y="34"/>
                        </a:cubicBezTo>
                        <a:cubicBezTo>
                          <a:pt x="75" y="41"/>
                          <a:pt x="36" y="42"/>
                          <a:pt x="4" y="62"/>
                        </a:cubicBezTo>
                        <a:cubicBezTo>
                          <a:pt x="-5" y="67"/>
                          <a:pt x="3" y="81"/>
                          <a:pt x="12" y="75"/>
                        </a:cubicBezTo>
                        <a:cubicBezTo>
                          <a:pt x="44" y="55"/>
                          <a:pt x="84" y="54"/>
                          <a:pt x="121" y="47"/>
                        </a:cubicBezTo>
                        <a:cubicBezTo>
                          <a:pt x="159" y="39"/>
                          <a:pt x="200" y="28"/>
                          <a:pt x="234" y="9"/>
                        </a:cubicBezTo>
                        <a:cubicBezTo>
                          <a:pt x="239" y="7"/>
                          <a:pt x="236" y="-1"/>
                          <a:pt x="231" y="1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29" name="Google Shape;172;p25">
                    <a:extLst>
                      <a:ext uri="{FF2B5EF4-FFF2-40B4-BE49-F238E27FC236}">
                        <a16:creationId xmlns:a16="http://schemas.microsoft.com/office/drawing/2014/main" id="{FE11919E-9C4B-8B22-A475-9D11E9B59E51}"/>
                      </a:ext>
                    </a:extLst>
                  </p:cNvPr>
                  <p:cNvSpPr/>
                  <p:nvPr/>
                </p:nvSpPr>
                <p:spPr>
                  <a:xfrm>
                    <a:off x="2338074" y="2689824"/>
                    <a:ext cx="57513" cy="4102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" h="642" extrusionOk="0">
                        <a:moveTo>
                          <a:pt x="6" y="0"/>
                        </a:moveTo>
                        <a:cubicBezTo>
                          <a:pt x="-1" y="8"/>
                          <a:pt x="0" y="13"/>
                          <a:pt x="1" y="23"/>
                        </a:cubicBezTo>
                        <a:cubicBezTo>
                          <a:pt x="2" y="38"/>
                          <a:pt x="4" y="52"/>
                          <a:pt x="5" y="66"/>
                        </a:cubicBezTo>
                        <a:cubicBezTo>
                          <a:pt x="8" y="93"/>
                          <a:pt x="12" y="121"/>
                          <a:pt x="15" y="148"/>
                        </a:cubicBezTo>
                        <a:cubicBezTo>
                          <a:pt x="21" y="204"/>
                          <a:pt x="28" y="260"/>
                          <a:pt x="35" y="316"/>
                        </a:cubicBezTo>
                        <a:cubicBezTo>
                          <a:pt x="42" y="370"/>
                          <a:pt x="48" y="425"/>
                          <a:pt x="55" y="480"/>
                        </a:cubicBezTo>
                        <a:cubicBezTo>
                          <a:pt x="59" y="508"/>
                          <a:pt x="62" y="537"/>
                          <a:pt x="66" y="565"/>
                        </a:cubicBezTo>
                        <a:cubicBezTo>
                          <a:pt x="68" y="588"/>
                          <a:pt x="67" y="619"/>
                          <a:pt x="78" y="639"/>
                        </a:cubicBezTo>
                        <a:cubicBezTo>
                          <a:pt x="80" y="644"/>
                          <a:pt x="87" y="643"/>
                          <a:pt x="89" y="638"/>
                        </a:cubicBezTo>
                        <a:cubicBezTo>
                          <a:pt x="92" y="626"/>
                          <a:pt x="89" y="613"/>
                          <a:pt x="88" y="601"/>
                        </a:cubicBezTo>
                        <a:cubicBezTo>
                          <a:pt x="86" y="587"/>
                          <a:pt x="84" y="572"/>
                          <a:pt x="83" y="558"/>
                        </a:cubicBezTo>
                        <a:cubicBezTo>
                          <a:pt x="79" y="531"/>
                          <a:pt x="76" y="503"/>
                          <a:pt x="73" y="476"/>
                        </a:cubicBezTo>
                        <a:cubicBezTo>
                          <a:pt x="66" y="420"/>
                          <a:pt x="60" y="364"/>
                          <a:pt x="53" y="308"/>
                        </a:cubicBezTo>
                        <a:cubicBezTo>
                          <a:pt x="47" y="254"/>
                          <a:pt x="41" y="199"/>
                          <a:pt x="34" y="144"/>
                        </a:cubicBezTo>
                        <a:cubicBezTo>
                          <a:pt x="31" y="116"/>
                          <a:pt x="27" y="87"/>
                          <a:pt x="24" y="59"/>
                        </a:cubicBezTo>
                        <a:cubicBezTo>
                          <a:pt x="21" y="42"/>
                          <a:pt x="24" y="10"/>
                          <a:pt x="8" y="0"/>
                        </a:cubicBezTo>
                        <a:cubicBezTo>
                          <a:pt x="7" y="0"/>
                          <a:pt x="6" y="0"/>
                          <a:pt x="6" y="1"/>
                        </a:cubicBezTo>
                        <a:lnTo>
                          <a:pt x="6" y="1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0" name="Google Shape;173;p25">
                    <a:extLst>
                      <a:ext uri="{FF2B5EF4-FFF2-40B4-BE49-F238E27FC236}">
                        <a16:creationId xmlns:a16="http://schemas.microsoft.com/office/drawing/2014/main" id="{32B89A14-68D4-8309-BA96-5BE81802A06D}"/>
                      </a:ext>
                    </a:extLst>
                  </p:cNvPr>
                  <p:cNvSpPr/>
                  <p:nvPr/>
                </p:nvSpPr>
                <p:spPr>
                  <a:xfrm>
                    <a:off x="2386001" y="3091136"/>
                    <a:ext cx="139309" cy="869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8" h="136" extrusionOk="0">
                        <a:moveTo>
                          <a:pt x="217" y="129"/>
                        </a:moveTo>
                        <a:cubicBezTo>
                          <a:pt x="185" y="102"/>
                          <a:pt x="148" y="80"/>
                          <a:pt x="112" y="58"/>
                        </a:cubicBezTo>
                        <a:cubicBezTo>
                          <a:pt x="95" y="47"/>
                          <a:pt x="77" y="37"/>
                          <a:pt x="58" y="26"/>
                        </a:cubicBezTo>
                        <a:cubicBezTo>
                          <a:pt x="49" y="21"/>
                          <a:pt x="39" y="15"/>
                          <a:pt x="30" y="10"/>
                        </a:cubicBezTo>
                        <a:cubicBezTo>
                          <a:pt x="22" y="6"/>
                          <a:pt x="14" y="-1"/>
                          <a:pt x="5" y="1"/>
                        </a:cubicBezTo>
                        <a:cubicBezTo>
                          <a:pt x="2" y="2"/>
                          <a:pt x="0" y="6"/>
                          <a:pt x="1" y="9"/>
                        </a:cubicBezTo>
                        <a:cubicBezTo>
                          <a:pt x="3" y="18"/>
                          <a:pt x="12" y="20"/>
                          <a:pt x="19" y="24"/>
                        </a:cubicBezTo>
                        <a:cubicBezTo>
                          <a:pt x="29" y="28"/>
                          <a:pt x="38" y="33"/>
                          <a:pt x="47" y="38"/>
                        </a:cubicBezTo>
                        <a:cubicBezTo>
                          <a:pt x="66" y="49"/>
                          <a:pt x="84" y="59"/>
                          <a:pt x="103" y="70"/>
                        </a:cubicBezTo>
                        <a:cubicBezTo>
                          <a:pt x="139" y="92"/>
                          <a:pt x="174" y="116"/>
                          <a:pt x="211" y="136"/>
                        </a:cubicBezTo>
                        <a:cubicBezTo>
                          <a:pt x="216" y="138"/>
                          <a:pt x="221" y="132"/>
                          <a:pt x="217" y="129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3950" rIns="90000" bIns="395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1" name="Google Shape;174;p25">
                    <a:extLst>
                      <a:ext uri="{FF2B5EF4-FFF2-40B4-BE49-F238E27FC236}">
                        <a16:creationId xmlns:a16="http://schemas.microsoft.com/office/drawing/2014/main" id="{C263B6EF-7BEE-5E7D-BA58-42E78D6EA514}"/>
                      </a:ext>
                    </a:extLst>
                  </p:cNvPr>
                  <p:cNvSpPr/>
                  <p:nvPr/>
                </p:nvSpPr>
                <p:spPr>
                  <a:xfrm>
                    <a:off x="2676122" y="2920515"/>
                    <a:ext cx="53040" cy="9943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556" extrusionOk="0">
                        <a:moveTo>
                          <a:pt x="75" y="2"/>
                        </a:moveTo>
                        <a:cubicBezTo>
                          <a:pt x="66" y="50"/>
                          <a:pt x="66" y="99"/>
                          <a:pt x="63" y="147"/>
                        </a:cubicBezTo>
                        <a:cubicBezTo>
                          <a:pt x="61" y="198"/>
                          <a:pt x="58" y="248"/>
                          <a:pt x="56" y="299"/>
                        </a:cubicBezTo>
                        <a:cubicBezTo>
                          <a:pt x="51" y="400"/>
                          <a:pt x="46" y="501"/>
                          <a:pt x="42" y="602"/>
                        </a:cubicBezTo>
                        <a:cubicBezTo>
                          <a:pt x="32" y="804"/>
                          <a:pt x="23" y="1006"/>
                          <a:pt x="14" y="1208"/>
                        </a:cubicBezTo>
                        <a:cubicBezTo>
                          <a:pt x="12" y="1263"/>
                          <a:pt x="9" y="1319"/>
                          <a:pt x="7" y="1374"/>
                        </a:cubicBezTo>
                        <a:cubicBezTo>
                          <a:pt x="5" y="1431"/>
                          <a:pt x="-3" y="1490"/>
                          <a:pt x="1" y="1547"/>
                        </a:cubicBezTo>
                        <a:cubicBezTo>
                          <a:pt x="2" y="1557"/>
                          <a:pt x="17" y="1560"/>
                          <a:pt x="19" y="1550"/>
                        </a:cubicBezTo>
                        <a:cubicBezTo>
                          <a:pt x="26" y="1502"/>
                          <a:pt x="25" y="1452"/>
                          <a:pt x="27" y="1403"/>
                        </a:cubicBezTo>
                        <a:cubicBezTo>
                          <a:pt x="30" y="1352"/>
                          <a:pt x="32" y="1302"/>
                          <a:pt x="34" y="1251"/>
                        </a:cubicBezTo>
                        <a:cubicBezTo>
                          <a:pt x="38" y="1150"/>
                          <a:pt x="43" y="1049"/>
                          <a:pt x="47" y="948"/>
                        </a:cubicBezTo>
                        <a:cubicBezTo>
                          <a:pt x="56" y="746"/>
                          <a:pt x="64" y="544"/>
                          <a:pt x="72" y="342"/>
                        </a:cubicBezTo>
                        <a:cubicBezTo>
                          <a:pt x="74" y="287"/>
                          <a:pt x="76" y="231"/>
                          <a:pt x="78" y="176"/>
                        </a:cubicBezTo>
                        <a:cubicBezTo>
                          <a:pt x="80" y="119"/>
                          <a:pt x="86" y="60"/>
                          <a:pt x="81" y="3"/>
                        </a:cubicBezTo>
                        <a:cubicBezTo>
                          <a:pt x="80" y="0"/>
                          <a:pt x="76" y="-1"/>
                          <a:pt x="75" y="2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2" name="Google Shape;175;p25">
                    <a:extLst>
                      <a:ext uri="{FF2B5EF4-FFF2-40B4-BE49-F238E27FC236}">
                        <a16:creationId xmlns:a16="http://schemas.microsoft.com/office/drawing/2014/main" id="{D222EFDA-8255-5B11-DBD0-A6F614B75AD5}"/>
                      </a:ext>
                    </a:extLst>
                  </p:cNvPr>
                  <p:cNvSpPr/>
                  <p:nvPr/>
                </p:nvSpPr>
                <p:spPr>
                  <a:xfrm>
                    <a:off x="2660785" y="3852861"/>
                    <a:ext cx="44732" cy="204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" h="32" extrusionOk="0">
                        <a:moveTo>
                          <a:pt x="61" y="28"/>
                        </a:moveTo>
                        <a:lnTo>
                          <a:pt x="62" y="29"/>
                        </a:lnTo>
                        <a:cubicBezTo>
                          <a:pt x="65" y="30"/>
                          <a:pt x="70" y="29"/>
                          <a:pt x="70" y="24"/>
                        </a:cubicBezTo>
                        <a:lnTo>
                          <a:pt x="70" y="23"/>
                        </a:lnTo>
                        <a:cubicBezTo>
                          <a:pt x="70" y="21"/>
                          <a:pt x="68" y="17"/>
                          <a:pt x="66" y="16"/>
                        </a:cubicBezTo>
                        <a:cubicBezTo>
                          <a:pt x="57" y="12"/>
                          <a:pt x="48" y="9"/>
                          <a:pt x="38" y="7"/>
                        </a:cubicBezTo>
                        <a:cubicBezTo>
                          <a:pt x="34" y="5"/>
                          <a:pt x="30" y="4"/>
                          <a:pt x="25" y="3"/>
                        </a:cubicBezTo>
                        <a:cubicBezTo>
                          <a:pt x="20" y="2"/>
                          <a:pt x="15" y="0"/>
                          <a:pt x="10" y="0"/>
                        </a:cubicBezTo>
                        <a:cubicBezTo>
                          <a:pt x="0" y="0"/>
                          <a:pt x="-3" y="13"/>
                          <a:pt x="5" y="18"/>
                        </a:cubicBezTo>
                        <a:cubicBezTo>
                          <a:pt x="9" y="21"/>
                          <a:pt x="14" y="22"/>
                          <a:pt x="19" y="23"/>
                        </a:cubicBezTo>
                        <a:cubicBezTo>
                          <a:pt x="24" y="24"/>
                          <a:pt x="28" y="25"/>
                          <a:pt x="33" y="26"/>
                        </a:cubicBezTo>
                        <a:cubicBezTo>
                          <a:pt x="42" y="29"/>
                          <a:pt x="52" y="31"/>
                          <a:pt x="61" y="32"/>
                        </a:cubicBezTo>
                        <a:cubicBezTo>
                          <a:pt x="64" y="32"/>
                          <a:pt x="67" y="30"/>
                          <a:pt x="69" y="28"/>
                        </a:cubicBezTo>
                        <a:cubicBezTo>
                          <a:pt x="69" y="27"/>
                          <a:pt x="69" y="27"/>
                          <a:pt x="69" y="27"/>
                        </a:cubicBezTo>
                        <a:cubicBezTo>
                          <a:pt x="68" y="24"/>
                          <a:pt x="66" y="21"/>
                          <a:pt x="64" y="19"/>
                        </a:cubicBezTo>
                        <a:lnTo>
                          <a:pt x="63" y="19"/>
                        </a:lnTo>
                        <a:cubicBezTo>
                          <a:pt x="59" y="18"/>
                          <a:pt x="56" y="26"/>
                          <a:pt x="61" y="28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3" name="Google Shape;176;p25">
                    <a:extLst>
                      <a:ext uri="{FF2B5EF4-FFF2-40B4-BE49-F238E27FC236}">
                        <a16:creationId xmlns:a16="http://schemas.microsoft.com/office/drawing/2014/main" id="{CC36E266-AE3E-4598-E2A4-A314E2C0E511}"/>
                      </a:ext>
                    </a:extLst>
                  </p:cNvPr>
                  <p:cNvSpPr/>
                  <p:nvPr/>
                </p:nvSpPr>
                <p:spPr>
                  <a:xfrm>
                    <a:off x="2651839" y="3901427"/>
                    <a:ext cx="53679" cy="191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" h="30" extrusionOk="0">
                        <a:moveTo>
                          <a:pt x="50" y="7"/>
                        </a:moveTo>
                        <a:cubicBezTo>
                          <a:pt x="54" y="10"/>
                          <a:pt x="58" y="13"/>
                          <a:pt x="63" y="17"/>
                        </a:cubicBezTo>
                        <a:cubicBezTo>
                          <a:pt x="65" y="18"/>
                          <a:pt x="67" y="20"/>
                          <a:pt x="69" y="21"/>
                        </a:cubicBezTo>
                        <a:cubicBezTo>
                          <a:pt x="71" y="23"/>
                          <a:pt x="73" y="25"/>
                          <a:pt x="75" y="27"/>
                        </a:cubicBezTo>
                        <a:cubicBezTo>
                          <a:pt x="78" y="25"/>
                          <a:pt x="81" y="24"/>
                          <a:pt x="84" y="22"/>
                        </a:cubicBezTo>
                        <a:cubicBezTo>
                          <a:pt x="82" y="19"/>
                          <a:pt x="79" y="17"/>
                          <a:pt x="76" y="15"/>
                        </a:cubicBezTo>
                        <a:cubicBezTo>
                          <a:pt x="74" y="13"/>
                          <a:pt x="70" y="12"/>
                          <a:pt x="67" y="10"/>
                        </a:cubicBezTo>
                        <a:cubicBezTo>
                          <a:pt x="61" y="8"/>
                          <a:pt x="54" y="5"/>
                          <a:pt x="47" y="4"/>
                        </a:cubicBezTo>
                        <a:cubicBezTo>
                          <a:pt x="41" y="2"/>
                          <a:pt x="34" y="2"/>
                          <a:pt x="27" y="1"/>
                        </a:cubicBezTo>
                        <a:cubicBezTo>
                          <a:pt x="20" y="1"/>
                          <a:pt x="10" y="2"/>
                          <a:pt x="4" y="6"/>
                        </a:cubicBezTo>
                        <a:cubicBezTo>
                          <a:pt x="2" y="8"/>
                          <a:pt x="0" y="11"/>
                          <a:pt x="0" y="14"/>
                        </a:cubicBezTo>
                        <a:cubicBezTo>
                          <a:pt x="1" y="17"/>
                          <a:pt x="3" y="20"/>
                          <a:pt x="6" y="21"/>
                        </a:cubicBezTo>
                        <a:cubicBezTo>
                          <a:pt x="13" y="22"/>
                          <a:pt x="20" y="21"/>
                          <a:pt x="26" y="20"/>
                        </a:cubicBezTo>
                        <a:cubicBezTo>
                          <a:pt x="32" y="20"/>
                          <a:pt x="38" y="20"/>
                          <a:pt x="44" y="21"/>
                        </a:cubicBezTo>
                        <a:cubicBezTo>
                          <a:pt x="50" y="21"/>
                          <a:pt x="56" y="22"/>
                          <a:pt x="61" y="24"/>
                        </a:cubicBezTo>
                        <a:cubicBezTo>
                          <a:pt x="64" y="25"/>
                          <a:pt x="67" y="26"/>
                          <a:pt x="70" y="27"/>
                        </a:cubicBezTo>
                        <a:cubicBezTo>
                          <a:pt x="73" y="27"/>
                          <a:pt x="76" y="30"/>
                          <a:pt x="79" y="30"/>
                        </a:cubicBezTo>
                        <a:cubicBezTo>
                          <a:pt x="85" y="30"/>
                          <a:pt x="87" y="21"/>
                          <a:pt x="81" y="19"/>
                        </a:cubicBezTo>
                        <a:cubicBezTo>
                          <a:pt x="78" y="19"/>
                          <a:pt x="76" y="17"/>
                          <a:pt x="73" y="15"/>
                        </a:cubicBezTo>
                        <a:cubicBezTo>
                          <a:pt x="71" y="14"/>
                          <a:pt x="69" y="12"/>
                          <a:pt x="67" y="10"/>
                        </a:cubicBezTo>
                        <a:cubicBezTo>
                          <a:pt x="63" y="7"/>
                          <a:pt x="59" y="4"/>
                          <a:pt x="55" y="1"/>
                        </a:cubicBezTo>
                        <a:cubicBezTo>
                          <a:pt x="51" y="-2"/>
                          <a:pt x="46" y="4"/>
                          <a:pt x="50" y="7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4" name="Google Shape;177;p25">
                    <a:extLst>
                      <a:ext uri="{FF2B5EF4-FFF2-40B4-BE49-F238E27FC236}">
                        <a16:creationId xmlns:a16="http://schemas.microsoft.com/office/drawing/2014/main" id="{40920621-DF96-DDD2-85F2-9741B9BEE2BE}"/>
                      </a:ext>
                    </a:extLst>
                  </p:cNvPr>
                  <p:cNvSpPr/>
                  <p:nvPr/>
                </p:nvSpPr>
                <p:spPr>
                  <a:xfrm>
                    <a:off x="2683151" y="3912291"/>
                    <a:ext cx="191710" cy="2389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" h="374" extrusionOk="0">
                        <a:moveTo>
                          <a:pt x="1" y="9"/>
                        </a:moveTo>
                        <a:cubicBezTo>
                          <a:pt x="21" y="38"/>
                          <a:pt x="46" y="65"/>
                          <a:pt x="69" y="92"/>
                        </a:cubicBezTo>
                        <a:cubicBezTo>
                          <a:pt x="94" y="121"/>
                          <a:pt x="118" y="151"/>
                          <a:pt x="142" y="181"/>
                        </a:cubicBezTo>
                        <a:cubicBezTo>
                          <a:pt x="166" y="210"/>
                          <a:pt x="189" y="239"/>
                          <a:pt x="212" y="269"/>
                        </a:cubicBezTo>
                        <a:cubicBezTo>
                          <a:pt x="224" y="284"/>
                          <a:pt x="236" y="300"/>
                          <a:pt x="248" y="315"/>
                        </a:cubicBezTo>
                        <a:cubicBezTo>
                          <a:pt x="254" y="323"/>
                          <a:pt x="260" y="332"/>
                          <a:pt x="266" y="340"/>
                        </a:cubicBezTo>
                        <a:cubicBezTo>
                          <a:pt x="269" y="343"/>
                          <a:pt x="272" y="347"/>
                          <a:pt x="274" y="351"/>
                        </a:cubicBezTo>
                        <a:cubicBezTo>
                          <a:pt x="275" y="352"/>
                          <a:pt x="277" y="354"/>
                          <a:pt x="278" y="355"/>
                        </a:cubicBezTo>
                        <a:cubicBezTo>
                          <a:pt x="279" y="358"/>
                          <a:pt x="281" y="359"/>
                          <a:pt x="285" y="358"/>
                        </a:cubicBezTo>
                        <a:cubicBezTo>
                          <a:pt x="280" y="353"/>
                          <a:pt x="271" y="358"/>
                          <a:pt x="273" y="365"/>
                        </a:cubicBezTo>
                        <a:cubicBezTo>
                          <a:pt x="275" y="374"/>
                          <a:pt x="285" y="377"/>
                          <a:pt x="294" y="372"/>
                        </a:cubicBezTo>
                        <a:cubicBezTo>
                          <a:pt x="308" y="364"/>
                          <a:pt x="297" y="347"/>
                          <a:pt x="290" y="337"/>
                        </a:cubicBezTo>
                        <a:cubicBezTo>
                          <a:pt x="262" y="299"/>
                          <a:pt x="233" y="262"/>
                          <a:pt x="203" y="225"/>
                        </a:cubicBezTo>
                        <a:cubicBezTo>
                          <a:pt x="173" y="187"/>
                          <a:pt x="142" y="149"/>
                          <a:pt x="111" y="112"/>
                        </a:cubicBezTo>
                        <a:cubicBezTo>
                          <a:pt x="79" y="75"/>
                          <a:pt x="47" y="35"/>
                          <a:pt x="10" y="2"/>
                        </a:cubicBezTo>
                        <a:cubicBezTo>
                          <a:pt x="5" y="-2"/>
                          <a:pt x="-3" y="3"/>
                          <a:pt x="1" y="9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5" name="Google Shape;178;p25">
                    <a:extLst>
                      <a:ext uri="{FF2B5EF4-FFF2-40B4-BE49-F238E27FC236}">
                        <a16:creationId xmlns:a16="http://schemas.microsoft.com/office/drawing/2014/main" id="{92CAA7C6-6E4F-F0BB-5523-9D481FFC911B}"/>
                      </a:ext>
                    </a:extLst>
                  </p:cNvPr>
                  <p:cNvSpPr/>
                  <p:nvPr/>
                </p:nvSpPr>
                <p:spPr>
                  <a:xfrm>
                    <a:off x="2461407" y="3907817"/>
                    <a:ext cx="224939" cy="2076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" h="325" extrusionOk="0">
                        <a:moveTo>
                          <a:pt x="344" y="1"/>
                        </a:moveTo>
                        <a:cubicBezTo>
                          <a:pt x="280" y="41"/>
                          <a:pt x="222" y="92"/>
                          <a:pt x="166" y="142"/>
                        </a:cubicBezTo>
                        <a:cubicBezTo>
                          <a:pt x="109" y="194"/>
                          <a:pt x="54" y="249"/>
                          <a:pt x="3" y="307"/>
                        </a:cubicBezTo>
                        <a:cubicBezTo>
                          <a:pt x="-6" y="317"/>
                          <a:pt x="8" y="332"/>
                          <a:pt x="18" y="322"/>
                        </a:cubicBezTo>
                        <a:cubicBezTo>
                          <a:pt x="69" y="265"/>
                          <a:pt x="122" y="211"/>
                          <a:pt x="178" y="159"/>
                        </a:cubicBezTo>
                        <a:cubicBezTo>
                          <a:pt x="234" y="107"/>
                          <a:pt x="294" y="60"/>
                          <a:pt x="351" y="9"/>
                        </a:cubicBezTo>
                        <a:cubicBezTo>
                          <a:pt x="355" y="5"/>
                          <a:pt x="349" y="-2"/>
                          <a:pt x="345" y="1"/>
                        </a:cubicBezTo>
                        <a:lnTo>
                          <a:pt x="345" y="1"/>
                        </a:lnTo>
                        <a:lnTo>
                          <a:pt x="344" y="1"/>
                        </a:ln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6" name="Google Shape;179;p25">
                    <a:extLst>
                      <a:ext uri="{FF2B5EF4-FFF2-40B4-BE49-F238E27FC236}">
                        <a16:creationId xmlns:a16="http://schemas.microsoft.com/office/drawing/2014/main" id="{59040975-DA28-276C-78EB-E8AEC8818D63}"/>
                      </a:ext>
                    </a:extLst>
                  </p:cNvPr>
                  <p:cNvSpPr/>
                  <p:nvPr/>
                </p:nvSpPr>
                <p:spPr>
                  <a:xfrm>
                    <a:off x="2657590" y="3881617"/>
                    <a:ext cx="23644" cy="3425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536" extrusionOk="0">
                        <a:moveTo>
                          <a:pt x="23" y="5"/>
                        </a:moveTo>
                        <a:cubicBezTo>
                          <a:pt x="17" y="47"/>
                          <a:pt x="18" y="90"/>
                          <a:pt x="16" y="132"/>
                        </a:cubicBezTo>
                        <a:cubicBezTo>
                          <a:pt x="14" y="177"/>
                          <a:pt x="12" y="223"/>
                          <a:pt x="11" y="268"/>
                        </a:cubicBezTo>
                        <a:cubicBezTo>
                          <a:pt x="9" y="312"/>
                          <a:pt x="7" y="356"/>
                          <a:pt x="5" y="400"/>
                        </a:cubicBezTo>
                        <a:cubicBezTo>
                          <a:pt x="4" y="422"/>
                          <a:pt x="4" y="443"/>
                          <a:pt x="3" y="465"/>
                        </a:cubicBezTo>
                        <a:cubicBezTo>
                          <a:pt x="2" y="486"/>
                          <a:pt x="-2" y="510"/>
                          <a:pt x="3" y="531"/>
                        </a:cubicBezTo>
                        <a:cubicBezTo>
                          <a:pt x="5" y="539"/>
                          <a:pt x="16" y="538"/>
                          <a:pt x="18" y="531"/>
                        </a:cubicBezTo>
                        <a:cubicBezTo>
                          <a:pt x="24" y="512"/>
                          <a:pt x="22" y="491"/>
                          <a:pt x="23" y="472"/>
                        </a:cubicBezTo>
                        <a:cubicBezTo>
                          <a:pt x="23" y="449"/>
                          <a:pt x="24" y="426"/>
                          <a:pt x="25" y="404"/>
                        </a:cubicBezTo>
                        <a:cubicBezTo>
                          <a:pt x="26" y="360"/>
                          <a:pt x="28" y="316"/>
                          <a:pt x="29" y="272"/>
                        </a:cubicBezTo>
                        <a:cubicBezTo>
                          <a:pt x="31" y="229"/>
                          <a:pt x="32" y="186"/>
                          <a:pt x="33" y="143"/>
                        </a:cubicBezTo>
                        <a:cubicBezTo>
                          <a:pt x="35" y="98"/>
                          <a:pt x="39" y="52"/>
                          <a:pt x="36" y="7"/>
                        </a:cubicBezTo>
                        <a:cubicBezTo>
                          <a:pt x="35" y="0"/>
                          <a:pt x="24" y="-2"/>
                          <a:pt x="23" y="5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7" name="Google Shape;180;p25">
                    <a:extLst>
                      <a:ext uri="{FF2B5EF4-FFF2-40B4-BE49-F238E27FC236}">
                        <a16:creationId xmlns:a16="http://schemas.microsoft.com/office/drawing/2014/main" id="{463BA5BA-393F-5F86-EB81-6DA9650DCB3A}"/>
                      </a:ext>
                    </a:extLst>
                  </p:cNvPr>
                  <p:cNvSpPr/>
                  <p:nvPr/>
                </p:nvSpPr>
                <p:spPr>
                  <a:xfrm>
                    <a:off x="2671649" y="3996643"/>
                    <a:ext cx="160397" cy="80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1" h="126" extrusionOk="0">
                        <a:moveTo>
                          <a:pt x="249" y="117"/>
                        </a:moveTo>
                        <a:cubicBezTo>
                          <a:pt x="229" y="106"/>
                          <a:pt x="208" y="98"/>
                          <a:pt x="187" y="88"/>
                        </a:cubicBezTo>
                        <a:cubicBezTo>
                          <a:pt x="167" y="79"/>
                          <a:pt x="147" y="70"/>
                          <a:pt x="127" y="60"/>
                        </a:cubicBezTo>
                        <a:cubicBezTo>
                          <a:pt x="107" y="50"/>
                          <a:pt x="87" y="40"/>
                          <a:pt x="68" y="30"/>
                        </a:cubicBezTo>
                        <a:cubicBezTo>
                          <a:pt x="58" y="25"/>
                          <a:pt x="49" y="20"/>
                          <a:pt x="39" y="15"/>
                        </a:cubicBezTo>
                        <a:cubicBezTo>
                          <a:pt x="30" y="10"/>
                          <a:pt x="20" y="2"/>
                          <a:pt x="9" y="1"/>
                        </a:cubicBezTo>
                        <a:cubicBezTo>
                          <a:pt x="2" y="0"/>
                          <a:pt x="-3" y="7"/>
                          <a:pt x="2" y="13"/>
                        </a:cubicBezTo>
                        <a:cubicBezTo>
                          <a:pt x="9" y="21"/>
                          <a:pt x="21" y="26"/>
                          <a:pt x="30" y="31"/>
                        </a:cubicBezTo>
                        <a:cubicBezTo>
                          <a:pt x="40" y="36"/>
                          <a:pt x="49" y="40"/>
                          <a:pt x="59" y="45"/>
                        </a:cubicBezTo>
                        <a:cubicBezTo>
                          <a:pt x="79" y="55"/>
                          <a:pt x="100" y="65"/>
                          <a:pt x="121" y="75"/>
                        </a:cubicBezTo>
                        <a:cubicBezTo>
                          <a:pt x="161" y="94"/>
                          <a:pt x="203" y="114"/>
                          <a:pt x="246" y="126"/>
                        </a:cubicBezTo>
                        <a:cubicBezTo>
                          <a:pt x="250" y="127"/>
                          <a:pt x="253" y="120"/>
                          <a:pt x="249" y="117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350" rIns="90000" bIns="35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8" name="Google Shape;181;p25">
                    <a:extLst>
                      <a:ext uri="{FF2B5EF4-FFF2-40B4-BE49-F238E27FC236}">
                        <a16:creationId xmlns:a16="http://schemas.microsoft.com/office/drawing/2014/main" id="{8BBA027E-4736-C44E-E109-EF44F7BDD1C0}"/>
                      </a:ext>
                    </a:extLst>
                  </p:cNvPr>
                  <p:cNvSpPr/>
                  <p:nvPr/>
                </p:nvSpPr>
                <p:spPr>
                  <a:xfrm>
                    <a:off x="2540008" y="4000477"/>
                    <a:ext cx="148256" cy="332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2" h="52" extrusionOk="0">
                        <a:moveTo>
                          <a:pt x="225" y="0"/>
                        </a:moveTo>
                        <a:cubicBezTo>
                          <a:pt x="152" y="10"/>
                          <a:pt x="79" y="22"/>
                          <a:pt x="7" y="34"/>
                        </a:cubicBezTo>
                        <a:cubicBezTo>
                          <a:pt x="-5" y="37"/>
                          <a:pt x="0" y="54"/>
                          <a:pt x="12" y="52"/>
                        </a:cubicBezTo>
                        <a:cubicBezTo>
                          <a:pt x="84" y="40"/>
                          <a:pt x="156" y="27"/>
                          <a:pt x="228" y="12"/>
                        </a:cubicBezTo>
                        <a:cubicBezTo>
                          <a:pt x="236" y="10"/>
                          <a:pt x="232" y="-1"/>
                          <a:pt x="225" y="0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1067" name="Google Shape;182;p25">
                <a:extLst>
                  <a:ext uri="{FF2B5EF4-FFF2-40B4-BE49-F238E27FC236}">
                    <a16:creationId xmlns:a16="http://schemas.microsoft.com/office/drawing/2014/main" id="{5BEEF6B4-85B6-C3E9-A9A8-27CB7D3B7B30}"/>
                  </a:ext>
                </a:extLst>
              </p:cNvPr>
              <p:cNvGrpSpPr/>
              <p:nvPr/>
            </p:nvGrpSpPr>
            <p:grpSpPr>
              <a:xfrm>
                <a:off x="6680567" y="2357039"/>
                <a:ext cx="1563660" cy="2143146"/>
                <a:chOff x="1980216" y="3240669"/>
                <a:chExt cx="834575" cy="1143865"/>
              </a:xfrm>
            </p:grpSpPr>
            <p:sp>
              <p:nvSpPr>
                <p:cNvPr id="1094" name="Google Shape;183;p25">
                  <a:extLst>
                    <a:ext uri="{FF2B5EF4-FFF2-40B4-BE49-F238E27FC236}">
                      <a16:creationId xmlns:a16="http://schemas.microsoft.com/office/drawing/2014/main" id="{D32FD161-9E17-21F2-2660-0672010DE52F}"/>
                    </a:ext>
                  </a:extLst>
                </p:cNvPr>
                <p:cNvSpPr/>
                <p:nvPr/>
              </p:nvSpPr>
              <p:spPr>
                <a:xfrm>
                  <a:off x="2683790" y="3903344"/>
                  <a:ext cx="1917" cy="2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4" extrusionOk="0">
                      <a:moveTo>
                        <a:pt x="2" y="4"/>
                      </a:moveTo>
                      <a:cubicBezTo>
                        <a:pt x="4" y="4"/>
                        <a:pt x="4" y="0"/>
                        <a:pt x="2" y="0"/>
                      </a:cubicBezTo>
                      <a:cubicBezTo>
                        <a:pt x="-1" y="0"/>
                        <a:pt x="-1" y="4"/>
                        <a:pt x="2" y="4"/>
                      </a:cubicBezTo>
                      <a:close/>
                    </a:path>
                  </a:pathLst>
                </a:custGeom>
                <a:solidFill>
                  <a:srgbClr val="6C6455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5" name="Google Shape;184;p25">
                  <a:extLst>
                    <a:ext uri="{FF2B5EF4-FFF2-40B4-BE49-F238E27FC236}">
                      <a16:creationId xmlns:a16="http://schemas.microsoft.com/office/drawing/2014/main" id="{1D7C385D-60F4-2FBA-9CAD-587BF3FC95CD}"/>
                    </a:ext>
                  </a:extLst>
                </p:cNvPr>
                <p:cNvSpPr/>
                <p:nvPr/>
              </p:nvSpPr>
              <p:spPr>
                <a:xfrm>
                  <a:off x="2171287" y="3325660"/>
                  <a:ext cx="77962" cy="81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" h="128" extrusionOk="0">
                      <a:moveTo>
                        <a:pt x="95" y="128"/>
                      </a:moveTo>
                      <a:lnTo>
                        <a:pt x="64" y="70"/>
                      </a:lnTo>
                      <a:cubicBezTo>
                        <a:pt x="64" y="70"/>
                        <a:pt x="58" y="76"/>
                        <a:pt x="46" y="71"/>
                      </a:cubicBezTo>
                      <a:cubicBezTo>
                        <a:pt x="34" y="66"/>
                        <a:pt x="0" y="34"/>
                        <a:pt x="0" y="34"/>
                      </a:cubicBezTo>
                      <a:cubicBezTo>
                        <a:pt x="0" y="34"/>
                        <a:pt x="49" y="-2"/>
                        <a:pt x="53" y="0"/>
                      </a:cubicBezTo>
                      <a:cubicBezTo>
                        <a:pt x="56" y="1"/>
                        <a:pt x="94" y="38"/>
                        <a:pt x="90" y="46"/>
                      </a:cubicBezTo>
                      <a:cubicBezTo>
                        <a:pt x="85" y="53"/>
                        <a:pt x="83" y="43"/>
                        <a:pt x="83" y="43"/>
                      </a:cubicBezTo>
                      <a:lnTo>
                        <a:pt x="122" y="98"/>
                      </a:lnTo>
                      <a:lnTo>
                        <a:pt x="95" y="128"/>
                      </a:lnTo>
                      <a:close/>
                    </a:path>
                  </a:pathLst>
                </a:custGeom>
                <a:solidFill>
                  <a:srgbClr val="512C23"/>
                </a:solidFill>
                <a:ln>
                  <a:noFill/>
                </a:ln>
              </p:spPr>
              <p:txBody>
                <a:bodyPr spcFirstLastPara="1" wrap="square" lIns="90000" tIns="1075" rIns="90000" bIns="1075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6" name="Google Shape;185;p25">
                  <a:extLst>
                    <a:ext uri="{FF2B5EF4-FFF2-40B4-BE49-F238E27FC236}">
                      <a16:creationId xmlns:a16="http://schemas.microsoft.com/office/drawing/2014/main" id="{4EDC25EB-80EF-80A9-4208-875FE7B6031D}"/>
                    </a:ext>
                  </a:extLst>
                </p:cNvPr>
                <p:cNvSpPr/>
                <p:nvPr/>
              </p:nvSpPr>
              <p:spPr>
                <a:xfrm>
                  <a:off x="2217936" y="3376783"/>
                  <a:ext cx="132919" cy="118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" h="186" extrusionOk="0">
                      <a:moveTo>
                        <a:pt x="93" y="186"/>
                      </a:moveTo>
                      <a:cubicBezTo>
                        <a:pt x="62" y="132"/>
                        <a:pt x="31" y="79"/>
                        <a:pt x="0" y="25"/>
                      </a:cubicBezTo>
                      <a:cubicBezTo>
                        <a:pt x="14" y="17"/>
                        <a:pt x="28" y="10"/>
                        <a:pt x="42" y="2"/>
                      </a:cubicBezTo>
                      <a:cubicBezTo>
                        <a:pt x="43" y="1"/>
                        <a:pt x="45" y="0"/>
                        <a:pt x="47" y="0"/>
                      </a:cubicBezTo>
                      <a:cubicBezTo>
                        <a:pt x="49" y="0"/>
                        <a:pt x="51" y="2"/>
                        <a:pt x="52" y="3"/>
                      </a:cubicBezTo>
                      <a:cubicBezTo>
                        <a:pt x="85" y="35"/>
                        <a:pt x="119" y="67"/>
                        <a:pt x="152" y="99"/>
                      </a:cubicBezTo>
                      <a:cubicBezTo>
                        <a:pt x="172" y="118"/>
                        <a:pt x="191" y="138"/>
                        <a:pt x="208" y="160"/>
                      </a:cubicBezTo>
                      <a:lnTo>
                        <a:pt x="93" y="186"/>
                      </a:lnTo>
                      <a:close/>
                    </a:path>
                  </a:pathLst>
                </a:custGeom>
                <a:solidFill>
                  <a:srgbClr val="B74536"/>
                </a:solidFill>
                <a:ln>
                  <a:noFill/>
                </a:ln>
              </p:spPr>
              <p:txBody>
                <a:bodyPr spcFirstLastPara="1" wrap="square" lIns="90000" tIns="21950" rIns="90000" bIns="2195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7" name="Google Shape;186;p25">
                  <a:extLst>
                    <a:ext uri="{FF2B5EF4-FFF2-40B4-BE49-F238E27FC236}">
                      <a16:creationId xmlns:a16="http://schemas.microsoft.com/office/drawing/2014/main" id="{99916048-5A19-5C24-50AF-7E51F5679CF1}"/>
                    </a:ext>
                  </a:extLst>
                </p:cNvPr>
                <p:cNvSpPr/>
                <p:nvPr/>
              </p:nvSpPr>
              <p:spPr>
                <a:xfrm>
                  <a:off x="2224966" y="3503950"/>
                  <a:ext cx="208964" cy="230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" h="360" extrusionOk="0">
                      <a:moveTo>
                        <a:pt x="0" y="340"/>
                      </a:moveTo>
                      <a:lnTo>
                        <a:pt x="33" y="0"/>
                      </a:lnTo>
                      <a:lnTo>
                        <a:pt x="327" y="23"/>
                      </a:lnTo>
                      <a:lnTo>
                        <a:pt x="200" y="360"/>
                      </a:lnTo>
                      <a:lnTo>
                        <a:pt x="0" y="340"/>
                      </a:lnTo>
                      <a:close/>
                    </a:path>
                  </a:pathLst>
                </a:custGeom>
                <a:solidFill>
                  <a:srgbClr val="5F3326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8" name="Google Shape;187;p25">
                  <a:extLst>
                    <a:ext uri="{FF2B5EF4-FFF2-40B4-BE49-F238E27FC236}">
                      <a16:creationId xmlns:a16="http://schemas.microsoft.com/office/drawing/2014/main" id="{0881ECCF-57B6-7359-7872-C8AE0C1B39B1}"/>
                    </a:ext>
                  </a:extLst>
                </p:cNvPr>
                <p:cNvSpPr/>
                <p:nvPr/>
              </p:nvSpPr>
              <p:spPr>
                <a:xfrm>
                  <a:off x="2668453" y="4257367"/>
                  <a:ext cx="146338" cy="106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" h="167" extrusionOk="0">
                      <a:moveTo>
                        <a:pt x="27" y="3"/>
                      </a:moveTo>
                      <a:cubicBezTo>
                        <a:pt x="56" y="2"/>
                        <a:pt x="84" y="1"/>
                        <a:pt x="113" y="0"/>
                      </a:cubicBezTo>
                      <a:cubicBezTo>
                        <a:pt x="116" y="0"/>
                        <a:pt x="120" y="0"/>
                        <a:pt x="122" y="2"/>
                      </a:cubicBezTo>
                      <a:cubicBezTo>
                        <a:pt x="125" y="4"/>
                        <a:pt x="126" y="7"/>
                        <a:pt x="127" y="11"/>
                      </a:cubicBezTo>
                      <a:cubicBezTo>
                        <a:pt x="143" y="64"/>
                        <a:pt x="191" y="100"/>
                        <a:pt x="224" y="145"/>
                      </a:cubicBezTo>
                      <a:cubicBezTo>
                        <a:pt x="226" y="148"/>
                        <a:pt x="229" y="152"/>
                        <a:pt x="229" y="156"/>
                      </a:cubicBezTo>
                      <a:cubicBezTo>
                        <a:pt x="228" y="163"/>
                        <a:pt x="220" y="168"/>
                        <a:pt x="213" y="167"/>
                      </a:cubicBezTo>
                      <a:cubicBezTo>
                        <a:pt x="206" y="166"/>
                        <a:pt x="200" y="161"/>
                        <a:pt x="194" y="157"/>
                      </a:cubicBezTo>
                      <a:cubicBezTo>
                        <a:pt x="178" y="142"/>
                        <a:pt x="163" y="126"/>
                        <a:pt x="150" y="109"/>
                      </a:cubicBezTo>
                      <a:cubicBezTo>
                        <a:pt x="143" y="99"/>
                        <a:pt x="136" y="89"/>
                        <a:pt x="125" y="84"/>
                      </a:cubicBezTo>
                      <a:cubicBezTo>
                        <a:pt x="118" y="80"/>
                        <a:pt x="110" y="80"/>
                        <a:pt x="102" y="79"/>
                      </a:cubicBezTo>
                      <a:cubicBezTo>
                        <a:pt x="68" y="77"/>
                        <a:pt x="34" y="77"/>
                        <a:pt x="0" y="78"/>
                      </a:cubicBezTo>
                      <a:lnTo>
                        <a:pt x="27" y="3"/>
                      </a:lnTo>
                      <a:close/>
                    </a:path>
                  </a:pathLst>
                </a:custGeom>
                <a:solidFill>
                  <a:srgbClr val="5F3326"/>
                </a:solidFill>
                <a:ln>
                  <a:noFill/>
                </a:ln>
              </p:spPr>
              <p:txBody>
                <a:bodyPr spcFirstLastPara="1" wrap="square" lIns="90000" tIns="15100" rIns="90000" bIns="151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9" name="Google Shape;188;p25">
                  <a:extLst>
                    <a:ext uri="{FF2B5EF4-FFF2-40B4-BE49-F238E27FC236}">
                      <a16:creationId xmlns:a16="http://schemas.microsoft.com/office/drawing/2014/main" id="{BFD32727-89C7-5954-FE86-CA83DEFABCA9}"/>
                    </a:ext>
                  </a:extLst>
                </p:cNvPr>
                <p:cNvSpPr/>
                <p:nvPr/>
              </p:nvSpPr>
              <p:spPr>
                <a:xfrm>
                  <a:off x="2198775" y="3770426"/>
                  <a:ext cx="492675" cy="548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" h="818" extrusionOk="0">
                      <a:moveTo>
                        <a:pt x="0" y="44"/>
                      </a:moveTo>
                      <a:cubicBezTo>
                        <a:pt x="50" y="266"/>
                        <a:pt x="129" y="482"/>
                        <a:pt x="236" y="683"/>
                      </a:cubicBezTo>
                      <a:cubicBezTo>
                        <a:pt x="247" y="704"/>
                        <a:pt x="260" y="727"/>
                        <a:pt x="282" y="738"/>
                      </a:cubicBezTo>
                      <a:cubicBezTo>
                        <a:pt x="293" y="743"/>
                        <a:pt x="305" y="745"/>
                        <a:pt x="317" y="747"/>
                      </a:cubicBezTo>
                      <a:cubicBezTo>
                        <a:pt x="466" y="771"/>
                        <a:pt x="615" y="794"/>
                        <a:pt x="763" y="818"/>
                      </a:cubicBezTo>
                      <a:cubicBezTo>
                        <a:pt x="771" y="786"/>
                        <a:pt x="774" y="753"/>
                        <a:pt x="770" y="721"/>
                      </a:cubicBezTo>
                      <a:cubicBezTo>
                        <a:pt x="674" y="697"/>
                        <a:pt x="579" y="673"/>
                        <a:pt x="483" y="650"/>
                      </a:cubicBezTo>
                      <a:cubicBezTo>
                        <a:pt x="463" y="644"/>
                        <a:pt x="440" y="638"/>
                        <a:pt x="425" y="623"/>
                      </a:cubicBezTo>
                      <a:cubicBezTo>
                        <a:pt x="415" y="613"/>
                        <a:pt x="410" y="599"/>
                        <a:pt x="404" y="586"/>
                      </a:cubicBezTo>
                      <a:cubicBezTo>
                        <a:pt x="321" y="386"/>
                        <a:pt x="223" y="1"/>
                        <a:pt x="228" y="0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0" name="Google Shape;189;p25">
                  <a:extLst>
                    <a:ext uri="{FF2B5EF4-FFF2-40B4-BE49-F238E27FC236}">
                      <a16:creationId xmlns:a16="http://schemas.microsoft.com/office/drawing/2014/main" id="{7102E800-E072-6581-0CC7-C434FBEFAEF4}"/>
                    </a:ext>
                  </a:extLst>
                </p:cNvPr>
                <p:cNvSpPr/>
                <p:nvPr/>
              </p:nvSpPr>
              <p:spPr>
                <a:xfrm>
                  <a:off x="2327211" y="4256728"/>
                  <a:ext cx="120777" cy="127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" h="200" extrusionOk="0">
                      <a:moveTo>
                        <a:pt x="19" y="4"/>
                      </a:moveTo>
                      <a:cubicBezTo>
                        <a:pt x="42" y="3"/>
                        <a:pt x="66" y="1"/>
                        <a:pt x="90" y="0"/>
                      </a:cubicBezTo>
                      <a:cubicBezTo>
                        <a:pt x="93" y="0"/>
                        <a:pt x="96" y="0"/>
                        <a:pt x="99" y="2"/>
                      </a:cubicBezTo>
                      <a:cubicBezTo>
                        <a:pt x="102" y="3"/>
                        <a:pt x="104" y="7"/>
                        <a:pt x="106" y="11"/>
                      </a:cubicBezTo>
                      <a:cubicBezTo>
                        <a:pt x="133" y="67"/>
                        <a:pt x="160" y="122"/>
                        <a:pt x="186" y="178"/>
                      </a:cubicBezTo>
                      <a:cubicBezTo>
                        <a:pt x="188" y="181"/>
                        <a:pt x="189" y="184"/>
                        <a:pt x="189" y="188"/>
                      </a:cubicBezTo>
                      <a:cubicBezTo>
                        <a:pt x="189" y="197"/>
                        <a:pt x="176" y="202"/>
                        <a:pt x="167" y="199"/>
                      </a:cubicBezTo>
                      <a:cubicBezTo>
                        <a:pt x="158" y="195"/>
                        <a:pt x="152" y="186"/>
                        <a:pt x="147" y="178"/>
                      </a:cubicBezTo>
                      <a:cubicBezTo>
                        <a:pt x="133" y="154"/>
                        <a:pt x="118" y="130"/>
                        <a:pt x="104" y="106"/>
                      </a:cubicBezTo>
                      <a:cubicBezTo>
                        <a:pt x="100" y="100"/>
                        <a:pt x="96" y="93"/>
                        <a:pt x="90" y="88"/>
                      </a:cubicBezTo>
                      <a:cubicBezTo>
                        <a:pt x="84" y="84"/>
                        <a:pt x="77" y="81"/>
                        <a:pt x="70" y="79"/>
                      </a:cubicBezTo>
                      <a:cubicBezTo>
                        <a:pt x="47" y="72"/>
                        <a:pt x="23" y="65"/>
                        <a:pt x="0" y="57"/>
                      </a:cubicBez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rgbClr val="5F3326"/>
                </a:solidFill>
                <a:ln>
                  <a:noFill/>
                </a:ln>
              </p:spPr>
              <p:txBody>
                <a:bodyPr spcFirstLastPara="1" wrap="square" lIns="90000" tIns="27000" rIns="90000" bIns="27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1" name="Google Shape;190;p25">
                  <a:extLst>
                    <a:ext uri="{FF2B5EF4-FFF2-40B4-BE49-F238E27FC236}">
                      <a16:creationId xmlns:a16="http://schemas.microsoft.com/office/drawing/2014/main" id="{CD21689E-EE90-5BC0-C5C4-28ED12BF66E8}"/>
                    </a:ext>
                  </a:extLst>
                </p:cNvPr>
                <p:cNvSpPr/>
                <p:nvPr/>
              </p:nvSpPr>
              <p:spPr>
                <a:xfrm>
                  <a:off x="1980216" y="3721220"/>
                  <a:ext cx="398117" cy="591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" h="926" extrusionOk="0">
                      <a:moveTo>
                        <a:pt x="513" y="88"/>
                      </a:moveTo>
                      <a:cubicBezTo>
                        <a:pt x="551" y="333"/>
                        <a:pt x="440" y="576"/>
                        <a:pt x="303" y="781"/>
                      </a:cubicBezTo>
                      <a:cubicBezTo>
                        <a:pt x="392" y="780"/>
                        <a:pt x="480" y="792"/>
                        <a:pt x="565" y="816"/>
                      </a:cubicBezTo>
                      <a:cubicBezTo>
                        <a:pt x="566" y="853"/>
                        <a:pt x="561" y="890"/>
                        <a:pt x="550" y="926"/>
                      </a:cubicBezTo>
                      <a:cubicBezTo>
                        <a:pt x="503" y="905"/>
                        <a:pt x="450" y="906"/>
                        <a:pt x="399" y="907"/>
                      </a:cubicBezTo>
                      <a:cubicBezTo>
                        <a:pt x="287" y="908"/>
                        <a:pt x="176" y="910"/>
                        <a:pt x="64" y="912"/>
                      </a:cubicBezTo>
                      <a:cubicBezTo>
                        <a:pt x="49" y="913"/>
                        <a:pt x="33" y="913"/>
                        <a:pt x="20" y="904"/>
                      </a:cubicBezTo>
                      <a:cubicBezTo>
                        <a:pt x="-8" y="886"/>
                        <a:pt x="-1" y="843"/>
                        <a:pt x="11" y="812"/>
                      </a:cubicBezTo>
                      <a:cubicBezTo>
                        <a:pt x="97" y="568"/>
                        <a:pt x="205" y="331"/>
                        <a:pt x="334" y="107"/>
                      </a:cubicBezTo>
                      <a:lnTo>
                        <a:pt x="383" y="0"/>
                      </a:lnTo>
                      <a:lnTo>
                        <a:pt x="583" y="20"/>
                      </a:lnTo>
                      <a:lnTo>
                        <a:pt x="623" y="321"/>
                      </a:lnTo>
                      <a:cubicBezTo>
                        <a:pt x="623" y="321"/>
                        <a:pt x="526" y="381"/>
                        <a:pt x="446" y="334"/>
                      </a:cubicBezTo>
                      <a:lnTo>
                        <a:pt x="513" y="88"/>
                      </a:lnTo>
                      <a:close/>
                    </a:path>
                  </a:pathLst>
                </a:custGeom>
                <a:solidFill>
                  <a:srgbClr val="5D662B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2" name="Google Shape;191;p25">
                  <a:extLst>
                    <a:ext uri="{FF2B5EF4-FFF2-40B4-BE49-F238E27FC236}">
                      <a16:creationId xmlns:a16="http://schemas.microsoft.com/office/drawing/2014/main" id="{6D0D7258-1AE2-15C1-2A77-D4A16986E793}"/>
                    </a:ext>
                  </a:extLst>
                </p:cNvPr>
                <p:cNvSpPr/>
                <p:nvPr/>
              </p:nvSpPr>
              <p:spPr>
                <a:xfrm>
                  <a:off x="2175760" y="3275177"/>
                  <a:ext cx="47927" cy="79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" h="124" extrusionOk="0">
                      <a:moveTo>
                        <a:pt x="75" y="110"/>
                      </a:moveTo>
                      <a:cubicBezTo>
                        <a:pt x="59" y="116"/>
                        <a:pt x="43" y="121"/>
                        <a:pt x="27" y="124"/>
                      </a:cubicBezTo>
                      <a:cubicBezTo>
                        <a:pt x="25" y="124"/>
                        <a:pt x="23" y="125"/>
                        <a:pt x="21" y="124"/>
                      </a:cubicBezTo>
                      <a:cubicBezTo>
                        <a:pt x="19" y="123"/>
                        <a:pt x="18" y="120"/>
                        <a:pt x="18" y="118"/>
                      </a:cubicBezTo>
                      <a:cubicBezTo>
                        <a:pt x="12" y="88"/>
                        <a:pt x="7" y="58"/>
                        <a:pt x="1" y="28"/>
                      </a:cubicBezTo>
                      <a:cubicBezTo>
                        <a:pt x="0" y="24"/>
                        <a:pt x="0" y="20"/>
                        <a:pt x="1" y="17"/>
                      </a:cubicBezTo>
                      <a:cubicBezTo>
                        <a:pt x="4" y="12"/>
                        <a:pt x="10" y="10"/>
                        <a:pt x="15" y="9"/>
                      </a:cubicBezTo>
                      <a:cubicBezTo>
                        <a:pt x="28" y="7"/>
                        <a:pt x="67" y="-3"/>
                        <a:pt x="54" y="2"/>
                      </a:cubicBezTo>
                      <a:cubicBezTo>
                        <a:pt x="52" y="3"/>
                        <a:pt x="75" y="110"/>
                        <a:pt x="75" y="110"/>
                      </a:cubicBez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3" name="Google Shape;192;p25">
                  <a:extLst>
                    <a:ext uri="{FF2B5EF4-FFF2-40B4-BE49-F238E27FC236}">
                      <a16:creationId xmlns:a16="http://schemas.microsoft.com/office/drawing/2014/main" id="{0CDF802B-EB69-1098-1BB2-F72097992CFA}"/>
                    </a:ext>
                  </a:extLst>
                </p:cNvPr>
                <p:cNvSpPr/>
                <p:nvPr/>
              </p:nvSpPr>
              <p:spPr>
                <a:xfrm>
                  <a:off x="2057539" y="3283484"/>
                  <a:ext cx="76684" cy="83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" h="131" extrusionOk="0">
                      <a:moveTo>
                        <a:pt x="117" y="118"/>
                      </a:moveTo>
                      <a:cubicBezTo>
                        <a:pt x="92" y="125"/>
                        <a:pt x="67" y="129"/>
                        <a:pt x="41" y="131"/>
                      </a:cubicBezTo>
                      <a:cubicBezTo>
                        <a:pt x="39" y="131"/>
                        <a:pt x="37" y="131"/>
                        <a:pt x="35" y="130"/>
                      </a:cubicBezTo>
                      <a:cubicBezTo>
                        <a:pt x="25" y="127"/>
                        <a:pt x="29" y="113"/>
                        <a:pt x="35" y="104"/>
                      </a:cubicBezTo>
                      <a:cubicBezTo>
                        <a:pt x="26" y="107"/>
                        <a:pt x="15" y="104"/>
                        <a:pt x="11" y="96"/>
                      </a:cubicBezTo>
                      <a:cubicBezTo>
                        <a:pt x="7" y="88"/>
                        <a:pt x="9" y="77"/>
                        <a:pt x="16" y="71"/>
                      </a:cubicBezTo>
                      <a:cubicBezTo>
                        <a:pt x="7" y="74"/>
                        <a:pt x="-2" y="61"/>
                        <a:pt x="1" y="52"/>
                      </a:cubicBezTo>
                      <a:cubicBezTo>
                        <a:pt x="4" y="42"/>
                        <a:pt x="15" y="37"/>
                        <a:pt x="25" y="38"/>
                      </a:cubicBezTo>
                      <a:cubicBezTo>
                        <a:pt x="20" y="34"/>
                        <a:pt x="15" y="30"/>
                        <a:pt x="12" y="25"/>
                      </a:cubicBezTo>
                      <a:cubicBezTo>
                        <a:pt x="8" y="20"/>
                        <a:pt x="8" y="12"/>
                        <a:pt x="13" y="8"/>
                      </a:cubicBezTo>
                      <a:cubicBezTo>
                        <a:pt x="16" y="6"/>
                        <a:pt x="19" y="5"/>
                        <a:pt x="22" y="4"/>
                      </a:cubicBezTo>
                      <a:cubicBezTo>
                        <a:pt x="43" y="1"/>
                        <a:pt x="64" y="-1"/>
                        <a:pt x="86" y="1"/>
                      </a:cubicBezTo>
                      <a:cubicBezTo>
                        <a:pt x="92" y="1"/>
                        <a:pt x="98" y="3"/>
                        <a:pt x="104" y="5"/>
                      </a:cubicBezTo>
                      <a:cubicBezTo>
                        <a:pt x="110" y="8"/>
                        <a:pt x="118" y="15"/>
                        <a:pt x="120" y="32"/>
                      </a:cubicBezTo>
                      <a:lnTo>
                        <a:pt x="117" y="118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2150" rIns="90000" bIns="215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4" name="Google Shape;193;p25">
                  <a:extLst>
                    <a:ext uri="{FF2B5EF4-FFF2-40B4-BE49-F238E27FC236}">
                      <a16:creationId xmlns:a16="http://schemas.microsoft.com/office/drawing/2014/main" id="{E3F14FF6-C11D-55DC-17D5-192CA1C63640}"/>
                    </a:ext>
                  </a:extLst>
                </p:cNvPr>
                <p:cNvSpPr/>
                <p:nvPr/>
              </p:nvSpPr>
              <p:spPr>
                <a:xfrm>
                  <a:off x="2088852" y="3288596"/>
                  <a:ext cx="57513" cy="70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" h="110" extrusionOk="0">
                      <a:moveTo>
                        <a:pt x="67" y="19"/>
                      </a:moveTo>
                      <a:cubicBezTo>
                        <a:pt x="57" y="-2"/>
                        <a:pt x="23" y="-6"/>
                        <a:pt x="9" y="13"/>
                      </a:cubicBezTo>
                      <a:cubicBezTo>
                        <a:pt x="4" y="20"/>
                        <a:pt x="2" y="28"/>
                        <a:pt x="1" y="36"/>
                      </a:cubicBezTo>
                      <a:cubicBezTo>
                        <a:pt x="-3" y="60"/>
                        <a:pt x="5" y="85"/>
                        <a:pt x="25" y="100"/>
                      </a:cubicBezTo>
                      <a:cubicBezTo>
                        <a:pt x="44" y="114"/>
                        <a:pt x="74" y="114"/>
                        <a:pt x="90" y="95"/>
                      </a:cubicBezTo>
                      <a:lnTo>
                        <a:pt x="67" y="19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5" name="Google Shape;194;p25">
                  <a:extLst>
                    <a:ext uri="{FF2B5EF4-FFF2-40B4-BE49-F238E27FC236}">
                      <a16:creationId xmlns:a16="http://schemas.microsoft.com/office/drawing/2014/main" id="{EF07E9BE-3748-ABFC-B08F-54274FFCCC20}"/>
                    </a:ext>
                  </a:extLst>
                </p:cNvPr>
                <p:cNvSpPr/>
                <p:nvPr/>
              </p:nvSpPr>
              <p:spPr>
                <a:xfrm>
                  <a:off x="2108023" y="3296265"/>
                  <a:ext cx="54318" cy="498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" h="78" extrusionOk="0">
                      <a:moveTo>
                        <a:pt x="81" y="0"/>
                      </a:moveTo>
                      <a:cubicBezTo>
                        <a:pt x="57" y="2"/>
                        <a:pt x="33" y="5"/>
                        <a:pt x="9" y="9"/>
                      </a:cubicBezTo>
                      <a:cubicBezTo>
                        <a:pt x="-11" y="23"/>
                        <a:pt x="9" y="80"/>
                        <a:pt x="16" y="78"/>
                      </a:cubicBezTo>
                      <a:cubicBezTo>
                        <a:pt x="39" y="74"/>
                        <a:pt x="62" y="74"/>
                        <a:pt x="85" y="76"/>
                      </a:cubicBezTo>
                      <a:lnTo>
                        <a:pt x="81" y="0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6" name="Google Shape;195;p25">
                  <a:extLst>
                    <a:ext uri="{FF2B5EF4-FFF2-40B4-BE49-F238E27FC236}">
                      <a16:creationId xmlns:a16="http://schemas.microsoft.com/office/drawing/2014/main" id="{2E87D523-00B7-55C0-8C0D-4EAC43E8F21A}"/>
                    </a:ext>
                  </a:extLst>
                </p:cNvPr>
                <p:cNvSpPr/>
                <p:nvPr/>
              </p:nvSpPr>
              <p:spPr>
                <a:xfrm>
                  <a:off x="2150838" y="3282845"/>
                  <a:ext cx="40898" cy="72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113" extrusionOk="0">
                      <a:moveTo>
                        <a:pt x="64" y="111"/>
                      </a:moveTo>
                      <a:cubicBezTo>
                        <a:pt x="46" y="109"/>
                        <a:pt x="27" y="109"/>
                        <a:pt x="9" y="113"/>
                      </a:cubicBezTo>
                      <a:cubicBezTo>
                        <a:pt x="2" y="79"/>
                        <a:pt x="-1" y="45"/>
                        <a:pt x="0" y="11"/>
                      </a:cubicBezTo>
                      <a:cubicBezTo>
                        <a:pt x="0" y="9"/>
                        <a:pt x="0" y="7"/>
                        <a:pt x="1" y="5"/>
                      </a:cubicBezTo>
                      <a:cubicBezTo>
                        <a:pt x="3" y="4"/>
                        <a:pt x="5" y="3"/>
                        <a:pt x="7" y="3"/>
                      </a:cubicBezTo>
                      <a:cubicBezTo>
                        <a:pt x="20" y="0"/>
                        <a:pt x="33" y="0"/>
                        <a:pt x="46" y="1"/>
                      </a:cubicBezTo>
                      <a:lnTo>
                        <a:pt x="64" y="111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7" name="Google Shape;196;p25">
                  <a:extLst>
                    <a:ext uri="{FF2B5EF4-FFF2-40B4-BE49-F238E27FC236}">
                      <a16:creationId xmlns:a16="http://schemas.microsoft.com/office/drawing/2014/main" id="{BE634E01-71F1-DEB8-4F85-3A9BD5918A18}"/>
                    </a:ext>
                  </a:extLst>
                </p:cNvPr>
                <p:cNvSpPr/>
                <p:nvPr/>
              </p:nvSpPr>
              <p:spPr>
                <a:xfrm>
                  <a:off x="2191097" y="3293070"/>
                  <a:ext cx="24922" cy="48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76" extrusionOk="0">
                      <a:moveTo>
                        <a:pt x="39" y="68"/>
                      </a:moveTo>
                      <a:cubicBezTo>
                        <a:pt x="37" y="69"/>
                        <a:pt x="10" y="76"/>
                        <a:pt x="10" y="76"/>
                      </a:cubicBezTo>
                      <a:lnTo>
                        <a:pt x="0" y="9"/>
                      </a:lnTo>
                      <a:lnTo>
                        <a:pt x="27" y="0"/>
                      </a:lnTo>
                      <a:lnTo>
                        <a:pt x="39" y="68"/>
                      </a:lnTo>
                      <a:close/>
                    </a:path>
                  </a:pathLst>
                </a:custGeom>
                <a:solidFill>
                  <a:srgbClr val="E9A57B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8" name="Google Shape;197;p25">
                  <a:extLst>
                    <a:ext uri="{FF2B5EF4-FFF2-40B4-BE49-F238E27FC236}">
                      <a16:creationId xmlns:a16="http://schemas.microsoft.com/office/drawing/2014/main" id="{8967D4F8-C70D-7D76-BEEE-C901B8791AF5}"/>
                    </a:ext>
                  </a:extLst>
                </p:cNvPr>
                <p:cNvSpPr/>
                <p:nvPr/>
              </p:nvSpPr>
              <p:spPr>
                <a:xfrm>
                  <a:off x="2150838" y="3275816"/>
                  <a:ext cx="60708" cy="9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" h="15" extrusionOk="0">
                      <a:moveTo>
                        <a:pt x="0" y="15"/>
                      </a:moveTo>
                      <a:cubicBezTo>
                        <a:pt x="4" y="15"/>
                        <a:pt x="48" y="15"/>
                        <a:pt x="48" y="15"/>
                      </a:cubicBezTo>
                      <a:lnTo>
                        <a:pt x="95" y="0"/>
                      </a:lnTo>
                      <a:lnTo>
                        <a:pt x="65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9" name="Google Shape;198;p25">
                  <a:extLst>
                    <a:ext uri="{FF2B5EF4-FFF2-40B4-BE49-F238E27FC236}">
                      <a16:creationId xmlns:a16="http://schemas.microsoft.com/office/drawing/2014/main" id="{E00A3CD6-9BEB-9EE2-05EE-FE3B831C2E4B}"/>
                    </a:ext>
                  </a:extLst>
                </p:cNvPr>
                <p:cNvSpPr/>
                <p:nvPr/>
              </p:nvSpPr>
              <p:spPr>
                <a:xfrm>
                  <a:off x="2159784" y="3277094"/>
                  <a:ext cx="12781" cy="7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12" extrusionOk="0">
                      <a:moveTo>
                        <a:pt x="20" y="8"/>
                      </a:moveTo>
                      <a:lnTo>
                        <a:pt x="19" y="0"/>
                      </a:lnTo>
                      <a:lnTo>
                        <a:pt x="0" y="3"/>
                      </a:lnTo>
                      <a:lnTo>
                        <a:pt x="1" y="12"/>
                      </a:lnTo>
                      <a:lnTo>
                        <a:pt x="20" y="8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0" name="Google Shape;199;p25">
                  <a:extLst>
                    <a:ext uri="{FF2B5EF4-FFF2-40B4-BE49-F238E27FC236}">
                      <a16:creationId xmlns:a16="http://schemas.microsoft.com/office/drawing/2014/main" id="{03D6C750-36F2-1441-9368-8B35E8B52C84}"/>
                    </a:ext>
                  </a:extLst>
                </p:cNvPr>
                <p:cNvSpPr/>
                <p:nvPr/>
              </p:nvSpPr>
              <p:spPr>
                <a:xfrm>
                  <a:off x="2296537" y="3259840"/>
                  <a:ext cx="109914" cy="206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" h="323" extrusionOk="0">
                      <a:moveTo>
                        <a:pt x="63" y="250"/>
                      </a:moveTo>
                      <a:cubicBezTo>
                        <a:pt x="63" y="252"/>
                        <a:pt x="66" y="215"/>
                        <a:pt x="67" y="194"/>
                      </a:cubicBezTo>
                      <a:cubicBezTo>
                        <a:pt x="67" y="191"/>
                        <a:pt x="68" y="188"/>
                        <a:pt x="66" y="186"/>
                      </a:cubicBezTo>
                      <a:cubicBezTo>
                        <a:pt x="64" y="183"/>
                        <a:pt x="60" y="183"/>
                        <a:pt x="57" y="182"/>
                      </a:cubicBezTo>
                      <a:cubicBezTo>
                        <a:pt x="40" y="180"/>
                        <a:pt x="23" y="178"/>
                        <a:pt x="6" y="175"/>
                      </a:cubicBezTo>
                      <a:cubicBezTo>
                        <a:pt x="4" y="175"/>
                        <a:pt x="2" y="175"/>
                        <a:pt x="1" y="173"/>
                      </a:cubicBezTo>
                      <a:cubicBezTo>
                        <a:pt x="0" y="172"/>
                        <a:pt x="0" y="170"/>
                        <a:pt x="0" y="169"/>
                      </a:cubicBezTo>
                      <a:cubicBezTo>
                        <a:pt x="4" y="111"/>
                        <a:pt x="14" y="55"/>
                        <a:pt x="31" y="0"/>
                      </a:cubicBezTo>
                      <a:cubicBezTo>
                        <a:pt x="68" y="12"/>
                        <a:pt x="104" y="26"/>
                        <a:pt x="140" y="41"/>
                      </a:cubicBezTo>
                      <a:cubicBezTo>
                        <a:pt x="148" y="44"/>
                        <a:pt x="157" y="47"/>
                        <a:pt x="163" y="54"/>
                      </a:cubicBezTo>
                      <a:cubicBezTo>
                        <a:pt x="177" y="69"/>
                        <a:pt x="172" y="94"/>
                        <a:pt x="167" y="115"/>
                      </a:cubicBezTo>
                      <a:cubicBezTo>
                        <a:pt x="154" y="157"/>
                        <a:pt x="139" y="198"/>
                        <a:pt x="128" y="241"/>
                      </a:cubicBezTo>
                      <a:cubicBezTo>
                        <a:pt x="127" y="246"/>
                        <a:pt x="111" y="316"/>
                        <a:pt x="111" y="316"/>
                      </a:cubicBezTo>
                      <a:lnTo>
                        <a:pt x="57" y="323"/>
                      </a:lnTo>
                      <a:lnTo>
                        <a:pt x="63" y="250"/>
                      </a:lnTo>
                      <a:close/>
                    </a:path>
                  </a:pathLst>
                </a:custGeom>
                <a:solidFill>
                  <a:srgbClr val="5F3326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1" name="Google Shape;200;p25">
                  <a:extLst>
                    <a:ext uri="{FF2B5EF4-FFF2-40B4-BE49-F238E27FC236}">
                      <a16:creationId xmlns:a16="http://schemas.microsoft.com/office/drawing/2014/main" id="{C04163FC-D641-C271-7585-2F7CE3612B22}"/>
                    </a:ext>
                  </a:extLst>
                </p:cNvPr>
                <p:cNvSpPr/>
                <p:nvPr/>
              </p:nvSpPr>
              <p:spPr>
                <a:xfrm>
                  <a:off x="2279922" y="3306489"/>
                  <a:ext cx="24922" cy="36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57" extrusionOk="0">
                      <a:moveTo>
                        <a:pt x="39" y="0"/>
                      </a:moveTo>
                      <a:cubicBezTo>
                        <a:pt x="27" y="14"/>
                        <a:pt x="14" y="26"/>
                        <a:pt x="0" y="37"/>
                      </a:cubicBezTo>
                      <a:cubicBezTo>
                        <a:pt x="12" y="40"/>
                        <a:pt x="30" y="57"/>
                        <a:pt x="30" y="57"/>
                      </a:cubicBezTo>
                      <a:lnTo>
                        <a:pt x="39" y="0"/>
                      </a:lnTo>
                      <a:close/>
                    </a:path>
                  </a:pathLst>
                </a:custGeom>
                <a:solidFill>
                  <a:srgbClr val="5F3326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2" name="Google Shape;201;p25">
                  <a:extLst>
                    <a:ext uri="{FF2B5EF4-FFF2-40B4-BE49-F238E27FC236}">
                      <a16:creationId xmlns:a16="http://schemas.microsoft.com/office/drawing/2014/main" id="{4A5991B3-390C-5300-DE00-B3E58AAD660B}"/>
                    </a:ext>
                  </a:extLst>
                </p:cNvPr>
                <p:cNvSpPr/>
                <p:nvPr/>
              </p:nvSpPr>
              <p:spPr>
                <a:xfrm>
                  <a:off x="2293342" y="3240669"/>
                  <a:ext cx="135475" cy="15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" h="239" extrusionOk="0">
                      <a:moveTo>
                        <a:pt x="153" y="239"/>
                      </a:moveTo>
                      <a:cubicBezTo>
                        <a:pt x="137" y="236"/>
                        <a:pt x="121" y="233"/>
                        <a:pt x="106" y="231"/>
                      </a:cubicBezTo>
                      <a:cubicBezTo>
                        <a:pt x="101" y="230"/>
                        <a:pt x="96" y="229"/>
                        <a:pt x="94" y="225"/>
                      </a:cubicBezTo>
                      <a:cubicBezTo>
                        <a:pt x="91" y="222"/>
                        <a:pt x="92" y="218"/>
                        <a:pt x="93" y="214"/>
                      </a:cubicBezTo>
                      <a:cubicBezTo>
                        <a:pt x="95" y="193"/>
                        <a:pt x="98" y="172"/>
                        <a:pt x="101" y="151"/>
                      </a:cubicBezTo>
                      <a:cubicBezTo>
                        <a:pt x="79" y="153"/>
                        <a:pt x="58" y="130"/>
                        <a:pt x="63" y="109"/>
                      </a:cubicBezTo>
                      <a:cubicBezTo>
                        <a:pt x="65" y="99"/>
                        <a:pt x="72" y="89"/>
                        <a:pt x="68" y="80"/>
                      </a:cubicBezTo>
                      <a:cubicBezTo>
                        <a:pt x="66" y="76"/>
                        <a:pt x="62" y="73"/>
                        <a:pt x="58" y="71"/>
                      </a:cubicBezTo>
                      <a:cubicBezTo>
                        <a:pt x="48" y="65"/>
                        <a:pt x="37" y="61"/>
                        <a:pt x="27" y="56"/>
                      </a:cubicBezTo>
                      <a:cubicBezTo>
                        <a:pt x="17" y="51"/>
                        <a:pt x="6" y="43"/>
                        <a:pt x="2" y="33"/>
                      </a:cubicBezTo>
                      <a:cubicBezTo>
                        <a:pt x="-3" y="22"/>
                        <a:pt x="2" y="8"/>
                        <a:pt x="12" y="3"/>
                      </a:cubicBezTo>
                      <a:cubicBezTo>
                        <a:pt x="20" y="-1"/>
                        <a:pt x="28" y="1"/>
                        <a:pt x="37" y="3"/>
                      </a:cubicBezTo>
                      <a:cubicBezTo>
                        <a:pt x="66" y="11"/>
                        <a:pt x="95" y="19"/>
                        <a:pt x="124" y="26"/>
                      </a:cubicBezTo>
                      <a:cubicBezTo>
                        <a:pt x="148" y="33"/>
                        <a:pt x="172" y="39"/>
                        <a:pt x="191" y="55"/>
                      </a:cubicBezTo>
                      <a:cubicBezTo>
                        <a:pt x="196" y="59"/>
                        <a:pt x="201" y="64"/>
                        <a:pt x="204" y="69"/>
                      </a:cubicBezTo>
                      <a:cubicBezTo>
                        <a:pt x="213" y="84"/>
                        <a:pt x="214" y="103"/>
                        <a:pt x="211" y="120"/>
                      </a:cubicBezTo>
                      <a:cubicBezTo>
                        <a:pt x="203" y="163"/>
                        <a:pt x="177" y="201"/>
                        <a:pt x="152" y="237"/>
                      </a:cubicBezTo>
                      <a:lnTo>
                        <a:pt x="153" y="239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41025" rIns="90000" bIns="41025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3" name="Google Shape;202;p25">
                  <a:extLst>
                    <a:ext uri="{FF2B5EF4-FFF2-40B4-BE49-F238E27FC236}">
                      <a16:creationId xmlns:a16="http://schemas.microsoft.com/office/drawing/2014/main" id="{CD216510-9FC9-FDB8-B63E-46AA8A45FB2E}"/>
                    </a:ext>
                  </a:extLst>
                </p:cNvPr>
                <p:cNvSpPr/>
                <p:nvPr/>
              </p:nvSpPr>
              <p:spPr>
                <a:xfrm>
                  <a:off x="2127194" y="3332690"/>
                  <a:ext cx="60708" cy="56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" h="88" extrusionOk="0">
                      <a:moveTo>
                        <a:pt x="95" y="62"/>
                      </a:moveTo>
                      <a:cubicBezTo>
                        <a:pt x="74" y="42"/>
                        <a:pt x="53" y="23"/>
                        <a:pt x="31" y="5"/>
                      </a:cubicBezTo>
                      <a:cubicBezTo>
                        <a:pt x="29" y="3"/>
                        <a:pt x="25" y="0"/>
                        <a:pt x="22" y="0"/>
                      </a:cubicBezTo>
                      <a:cubicBezTo>
                        <a:pt x="16" y="0"/>
                        <a:pt x="12" y="7"/>
                        <a:pt x="13" y="12"/>
                      </a:cubicBezTo>
                      <a:cubicBezTo>
                        <a:pt x="13" y="18"/>
                        <a:pt x="16" y="23"/>
                        <a:pt x="20" y="27"/>
                      </a:cubicBezTo>
                      <a:cubicBezTo>
                        <a:pt x="15" y="22"/>
                        <a:pt x="5" y="22"/>
                        <a:pt x="1" y="28"/>
                      </a:cubicBezTo>
                      <a:cubicBezTo>
                        <a:pt x="-2" y="34"/>
                        <a:pt x="3" y="44"/>
                        <a:pt x="10" y="43"/>
                      </a:cubicBezTo>
                      <a:cubicBezTo>
                        <a:pt x="5" y="44"/>
                        <a:pt x="2" y="50"/>
                        <a:pt x="4" y="55"/>
                      </a:cubicBezTo>
                      <a:cubicBezTo>
                        <a:pt x="5" y="57"/>
                        <a:pt x="6" y="59"/>
                        <a:pt x="8" y="60"/>
                      </a:cubicBezTo>
                      <a:cubicBezTo>
                        <a:pt x="10" y="62"/>
                        <a:pt x="12" y="64"/>
                        <a:pt x="15" y="65"/>
                      </a:cubicBezTo>
                      <a:cubicBezTo>
                        <a:pt x="23" y="71"/>
                        <a:pt x="32" y="76"/>
                        <a:pt x="41" y="82"/>
                      </a:cubicBezTo>
                      <a:lnTo>
                        <a:pt x="13" y="55"/>
                      </a:lnTo>
                      <a:cubicBezTo>
                        <a:pt x="13" y="55"/>
                        <a:pt x="1" y="60"/>
                        <a:pt x="4" y="66"/>
                      </a:cubicBezTo>
                      <a:cubicBezTo>
                        <a:pt x="6" y="71"/>
                        <a:pt x="40" y="97"/>
                        <a:pt x="62" y="86"/>
                      </a:cubicBezTo>
                      <a:cubicBezTo>
                        <a:pt x="83" y="75"/>
                        <a:pt x="95" y="62"/>
                        <a:pt x="95" y="62"/>
                      </a:cubicBezTo>
                      <a:close/>
                    </a:path>
                  </a:pathLst>
                </a:custGeom>
                <a:solidFill>
                  <a:srgbClr val="5F3326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4" name="Google Shape;203;p25">
                  <a:extLst>
                    <a:ext uri="{FF2B5EF4-FFF2-40B4-BE49-F238E27FC236}">
                      <a16:creationId xmlns:a16="http://schemas.microsoft.com/office/drawing/2014/main" id="{99EFC5AF-69B3-D632-534A-8D366C1F14BD}"/>
                    </a:ext>
                  </a:extLst>
                </p:cNvPr>
                <p:cNvSpPr/>
                <p:nvPr/>
              </p:nvSpPr>
              <p:spPr>
                <a:xfrm>
                  <a:off x="2162340" y="3317992"/>
                  <a:ext cx="29395" cy="87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137" extrusionOk="0">
                      <a:moveTo>
                        <a:pt x="0" y="68"/>
                      </a:moveTo>
                      <a:cubicBezTo>
                        <a:pt x="2" y="50"/>
                        <a:pt x="3" y="33"/>
                        <a:pt x="5" y="16"/>
                      </a:cubicBezTo>
                      <a:cubicBezTo>
                        <a:pt x="5" y="12"/>
                        <a:pt x="5" y="8"/>
                        <a:pt x="8" y="4"/>
                      </a:cubicBezTo>
                      <a:cubicBezTo>
                        <a:pt x="10" y="1"/>
                        <a:pt x="15" y="-1"/>
                        <a:pt x="18" y="2"/>
                      </a:cubicBezTo>
                      <a:cubicBezTo>
                        <a:pt x="20" y="3"/>
                        <a:pt x="21" y="6"/>
                        <a:pt x="21" y="8"/>
                      </a:cubicBezTo>
                      <a:cubicBezTo>
                        <a:pt x="28" y="36"/>
                        <a:pt x="35" y="61"/>
                        <a:pt x="41" y="89"/>
                      </a:cubicBezTo>
                      <a:cubicBezTo>
                        <a:pt x="45" y="104"/>
                        <a:pt x="46" y="130"/>
                        <a:pt x="46" y="130"/>
                      </a:cubicBezTo>
                      <a:lnTo>
                        <a:pt x="4" y="137"/>
                      </a:lnTo>
                      <a:lnTo>
                        <a:pt x="0" y="68"/>
                      </a:lnTo>
                      <a:close/>
                    </a:path>
                  </a:pathLst>
                </a:custGeom>
                <a:solidFill>
                  <a:srgbClr val="5F3326"/>
                </a:solidFill>
                <a:ln>
                  <a:noFill/>
                </a:ln>
              </p:spPr>
              <p:txBody>
                <a:bodyPr spcFirstLastPara="1" wrap="square" lIns="90000" tIns="4300" rIns="90000" bIns="43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5" name="Google Shape;204;p25">
                  <a:extLst>
                    <a:ext uri="{FF2B5EF4-FFF2-40B4-BE49-F238E27FC236}">
                      <a16:creationId xmlns:a16="http://schemas.microsoft.com/office/drawing/2014/main" id="{3FC63A9C-F90C-0D4D-3D8C-B227B7751610}"/>
                    </a:ext>
                  </a:extLst>
                </p:cNvPr>
                <p:cNvSpPr/>
                <p:nvPr/>
              </p:nvSpPr>
              <p:spPr>
                <a:xfrm>
                  <a:off x="2301010" y="3411290"/>
                  <a:ext cx="101606" cy="45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" h="71" extrusionOk="0">
                      <a:moveTo>
                        <a:pt x="159" y="24"/>
                      </a:moveTo>
                      <a:cubicBezTo>
                        <a:pt x="156" y="16"/>
                        <a:pt x="152" y="8"/>
                        <a:pt x="148" y="0"/>
                      </a:cubicBezTo>
                      <a:cubicBezTo>
                        <a:pt x="107" y="11"/>
                        <a:pt x="64" y="17"/>
                        <a:pt x="21" y="15"/>
                      </a:cubicBezTo>
                      <a:cubicBezTo>
                        <a:pt x="18" y="15"/>
                        <a:pt x="14" y="15"/>
                        <a:pt x="12" y="17"/>
                      </a:cubicBezTo>
                      <a:cubicBezTo>
                        <a:pt x="11" y="19"/>
                        <a:pt x="10" y="21"/>
                        <a:pt x="9" y="24"/>
                      </a:cubicBezTo>
                      <a:cubicBezTo>
                        <a:pt x="7" y="35"/>
                        <a:pt x="0" y="71"/>
                        <a:pt x="0" y="71"/>
                      </a:cubicBezTo>
                      <a:cubicBezTo>
                        <a:pt x="0" y="71"/>
                        <a:pt x="106" y="39"/>
                        <a:pt x="158" y="40"/>
                      </a:cubicBezTo>
                      <a:lnTo>
                        <a:pt x="159" y="24"/>
                      </a:lnTo>
                      <a:close/>
                    </a:path>
                  </a:pathLst>
                </a:custGeom>
                <a:solidFill>
                  <a:srgbClr val="A98042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6" name="Google Shape;205;p25">
                  <a:extLst>
                    <a:ext uri="{FF2B5EF4-FFF2-40B4-BE49-F238E27FC236}">
                      <a16:creationId xmlns:a16="http://schemas.microsoft.com/office/drawing/2014/main" id="{8A06DA95-EF1B-658A-3CD2-7C4AA8E51F82}"/>
                    </a:ext>
                  </a:extLst>
                </p:cNvPr>
                <p:cNvSpPr/>
                <p:nvPr/>
              </p:nvSpPr>
              <p:spPr>
                <a:xfrm>
                  <a:off x="2182789" y="3431100"/>
                  <a:ext cx="261364" cy="2703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" h="423" extrusionOk="0">
                      <a:moveTo>
                        <a:pt x="201" y="422"/>
                      </a:moveTo>
                      <a:cubicBezTo>
                        <a:pt x="251" y="424"/>
                        <a:pt x="301" y="422"/>
                        <a:pt x="351" y="422"/>
                      </a:cubicBezTo>
                      <a:cubicBezTo>
                        <a:pt x="367" y="359"/>
                        <a:pt x="382" y="295"/>
                        <a:pt x="396" y="232"/>
                      </a:cubicBezTo>
                      <a:cubicBezTo>
                        <a:pt x="404" y="194"/>
                        <a:pt x="412" y="156"/>
                        <a:pt x="409" y="117"/>
                      </a:cubicBezTo>
                      <a:cubicBezTo>
                        <a:pt x="404" y="72"/>
                        <a:pt x="382" y="30"/>
                        <a:pt x="348" y="0"/>
                      </a:cubicBezTo>
                      <a:lnTo>
                        <a:pt x="177" y="33"/>
                      </a:lnTo>
                      <a:cubicBezTo>
                        <a:pt x="94" y="133"/>
                        <a:pt x="34" y="252"/>
                        <a:pt x="0" y="378"/>
                      </a:cubicBezTo>
                      <a:cubicBezTo>
                        <a:pt x="68" y="390"/>
                        <a:pt x="136" y="418"/>
                        <a:pt x="201" y="422"/>
                      </a:cubicBezTo>
                      <a:close/>
                    </a:path>
                  </a:pathLst>
                </a:custGeom>
                <a:solidFill>
                  <a:srgbClr val="B74536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7" name="Google Shape;206;p25">
                  <a:extLst>
                    <a:ext uri="{FF2B5EF4-FFF2-40B4-BE49-F238E27FC236}">
                      <a16:creationId xmlns:a16="http://schemas.microsoft.com/office/drawing/2014/main" id="{5681BD63-E413-17D5-DC4A-24D329AB5919}"/>
                    </a:ext>
                  </a:extLst>
                </p:cNvPr>
                <p:cNvSpPr/>
                <p:nvPr/>
              </p:nvSpPr>
              <p:spPr>
                <a:xfrm>
                  <a:off x="2095242" y="3397871"/>
                  <a:ext cx="308014" cy="185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" h="291" extrusionOk="0">
                      <a:moveTo>
                        <a:pt x="282" y="107"/>
                      </a:moveTo>
                      <a:cubicBezTo>
                        <a:pt x="312" y="95"/>
                        <a:pt x="345" y="84"/>
                        <a:pt x="380" y="83"/>
                      </a:cubicBezTo>
                      <a:cubicBezTo>
                        <a:pt x="416" y="83"/>
                        <a:pt x="454" y="94"/>
                        <a:pt x="472" y="117"/>
                      </a:cubicBezTo>
                      <a:cubicBezTo>
                        <a:pt x="491" y="141"/>
                        <a:pt x="483" y="172"/>
                        <a:pt x="462" y="194"/>
                      </a:cubicBezTo>
                      <a:cubicBezTo>
                        <a:pt x="440" y="215"/>
                        <a:pt x="407" y="228"/>
                        <a:pt x="374" y="240"/>
                      </a:cubicBezTo>
                      <a:cubicBezTo>
                        <a:pt x="269" y="276"/>
                        <a:pt x="55" y="297"/>
                        <a:pt x="33" y="290"/>
                      </a:cubicBezTo>
                      <a:cubicBezTo>
                        <a:pt x="-62" y="271"/>
                        <a:pt x="75" y="66"/>
                        <a:pt x="97" y="2"/>
                      </a:cubicBezTo>
                      <a:cubicBezTo>
                        <a:pt x="116" y="-1"/>
                        <a:pt x="136" y="0"/>
                        <a:pt x="155" y="3"/>
                      </a:cubicBezTo>
                      <a:cubicBezTo>
                        <a:pt x="147" y="65"/>
                        <a:pt x="152" y="150"/>
                        <a:pt x="152" y="150"/>
                      </a:cubicBezTo>
                      <a:lnTo>
                        <a:pt x="280" y="109"/>
                      </a:lnTo>
                      <a:lnTo>
                        <a:pt x="282" y="107"/>
                      </a:lnTo>
                      <a:close/>
                    </a:path>
                  </a:pathLst>
                </a:custGeom>
                <a:solidFill>
                  <a:srgbClr val="B74536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8" name="Google Shape;207;p25">
                  <a:extLst>
                    <a:ext uri="{FF2B5EF4-FFF2-40B4-BE49-F238E27FC236}">
                      <a16:creationId xmlns:a16="http://schemas.microsoft.com/office/drawing/2014/main" id="{4A8B686C-DE10-48B6-1452-C0E0930BF6B1}"/>
                    </a:ext>
                  </a:extLst>
                </p:cNvPr>
                <p:cNvSpPr/>
                <p:nvPr/>
              </p:nvSpPr>
              <p:spPr>
                <a:xfrm>
                  <a:off x="2400699" y="3242586"/>
                  <a:ext cx="58791" cy="54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86" extrusionOk="0">
                      <a:moveTo>
                        <a:pt x="23" y="75"/>
                      </a:moveTo>
                      <a:cubicBezTo>
                        <a:pt x="16" y="67"/>
                        <a:pt x="9" y="58"/>
                        <a:pt x="4" y="47"/>
                      </a:cubicBezTo>
                      <a:cubicBezTo>
                        <a:pt x="0" y="37"/>
                        <a:pt x="-1" y="25"/>
                        <a:pt x="5" y="15"/>
                      </a:cubicBezTo>
                      <a:cubicBezTo>
                        <a:pt x="12" y="2"/>
                        <a:pt x="29" y="-3"/>
                        <a:pt x="44" y="1"/>
                      </a:cubicBezTo>
                      <a:cubicBezTo>
                        <a:pt x="58" y="4"/>
                        <a:pt x="70" y="14"/>
                        <a:pt x="79" y="26"/>
                      </a:cubicBezTo>
                      <a:cubicBezTo>
                        <a:pt x="90" y="40"/>
                        <a:pt x="98" y="60"/>
                        <a:pt x="88" y="74"/>
                      </a:cubicBezTo>
                      <a:cubicBezTo>
                        <a:pt x="80" y="86"/>
                        <a:pt x="63" y="89"/>
                        <a:pt x="50" y="85"/>
                      </a:cubicBezTo>
                      <a:cubicBezTo>
                        <a:pt x="36" y="81"/>
                        <a:pt x="25" y="71"/>
                        <a:pt x="15" y="62"/>
                      </a:cubicBezTo>
                      <a:lnTo>
                        <a:pt x="23" y="75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9" name="Google Shape;208;p25">
                  <a:extLst>
                    <a:ext uri="{FF2B5EF4-FFF2-40B4-BE49-F238E27FC236}">
                      <a16:creationId xmlns:a16="http://schemas.microsoft.com/office/drawing/2014/main" id="{4839E286-CA68-0050-AF10-7451E8C8B5EB}"/>
                    </a:ext>
                  </a:extLst>
                </p:cNvPr>
                <p:cNvSpPr/>
                <p:nvPr/>
              </p:nvSpPr>
              <p:spPr>
                <a:xfrm>
                  <a:off x="2257556" y="3293709"/>
                  <a:ext cx="256891" cy="3214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" h="503" extrusionOk="0">
                      <a:moveTo>
                        <a:pt x="275" y="0"/>
                      </a:moveTo>
                      <a:cubicBezTo>
                        <a:pt x="275" y="0"/>
                        <a:pt x="255" y="90"/>
                        <a:pt x="272" y="123"/>
                      </a:cubicBezTo>
                      <a:cubicBezTo>
                        <a:pt x="281" y="141"/>
                        <a:pt x="295" y="156"/>
                        <a:pt x="308" y="171"/>
                      </a:cubicBezTo>
                      <a:cubicBezTo>
                        <a:pt x="329" y="195"/>
                        <a:pt x="348" y="220"/>
                        <a:pt x="366" y="245"/>
                      </a:cubicBezTo>
                      <a:cubicBezTo>
                        <a:pt x="383" y="271"/>
                        <a:pt x="399" y="298"/>
                        <a:pt x="402" y="327"/>
                      </a:cubicBezTo>
                      <a:cubicBezTo>
                        <a:pt x="403" y="334"/>
                        <a:pt x="403" y="342"/>
                        <a:pt x="398" y="347"/>
                      </a:cubicBezTo>
                      <a:cubicBezTo>
                        <a:pt x="387" y="358"/>
                        <a:pt x="367" y="349"/>
                        <a:pt x="358" y="338"/>
                      </a:cubicBezTo>
                      <a:cubicBezTo>
                        <a:pt x="348" y="327"/>
                        <a:pt x="341" y="313"/>
                        <a:pt x="326" y="308"/>
                      </a:cubicBezTo>
                      <a:cubicBezTo>
                        <a:pt x="350" y="347"/>
                        <a:pt x="355" y="395"/>
                        <a:pt x="339" y="437"/>
                      </a:cubicBezTo>
                      <a:cubicBezTo>
                        <a:pt x="336" y="446"/>
                        <a:pt x="330" y="456"/>
                        <a:pt x="320" y="455"/>
                      </a:cubicBezTo>
                      <a:cubicBezTo>
                        <a:pt x="312" y="455"/>
                        <a:pt x="307" y="448"/>
                        <a:pt x="303" y="442"/>
                      </a:cubicBezTo>
                      <a:cubicBezTo>
                        <a:pt x="291" y="424"/>
                        <a:pt x="279" y="405"/>
                        <a:pt x="267" y="387"/>
                      </a:cubicBezTo>
                      <a:cubicBezTo>
                        <a:pt x="258" y="425"/>
                        <a:pt x="249" y="465"/>
                        <a:pt x="222" y="495"/>
                      </a:cubicBezTo>
                      <a:cubicBezTo>
                        <a:pt x="219" y="499"/>
                        <a:pt x="215" y="503"/>
                        <a:pt x="210" y="503"/>
                      </a:cubicBezTo>
                      <a:cubicBezTo>
                        <a:pt x="197" y="505"/>
                        <a:pt x="191" y="491"/>
                        <a:pt x="188" y="480"/>
                      </a:cubicBezTo>
                      <a:cubicBezTo>
                        <a:pt x="184" y="456"/>
                        <a:pt x="179" y="431"/>
                        <a:pt x="174" y="406"/>
                      </a:cubicBezTo>
                      <a:cubicBezTo>
                        <a:pt x="172" y="448"/>
                        <a:pt x="129" y="484"/>
                        <a:pt x="83" y="484"/>
                      </a:cubicBezTo>
                      <a:cubicBezTo>
                        <a:pt x="70" y="484"/>
                        <a:pt x="55" y="480"/>
                        <a:pt x="49" y="470"/>
                      </a:cubicBezTo>
                      <a:cubicBezTo>
                        <a:pt x="32" y="444"/>
                        <a:pt x="83" y="412"/>
                        <a:pt x="68" y="385"/>
                      </a:cubicBezTo>
                      <a:cubicBezTo>
                        <a:pt x="56" y="391"/>
                        <a:pt x="43" y="397"/>
                        <a:pt x="29" y="397"/>
                      </a:cubicBezTo>
                      <a:cubicBezTo>
                        <a:pt x="15" y="397"/>
                        <a:pt x="1" y="389"/>
                        <a:pt x="0" y="376"/>
                      </a:cubicBezTo>
                      <a:cubicBezTo>
                        <a:pt x="0" y="368"/>
                        <a:pt x="5" y="361"/>
                        <a:pt x="10" y="355"/>
                      </a:cubicBezTo>
                      <a:cubicBezTo>
                        <a:pt x="46" y="311"/>
                        <a:pt x="93" y="275"/>
                        <a:pt x="120" y="226"/>
                      </a:cubicBezTo>
                      <a:cubicBezTo>
                        <a:pt x="152" y="168"/>
                        <a:pt x="151" y="100"/>
                        <a:pt x="150" y="35"/>
                      </a:cubicBezTo>
                      <a:lnTo>
                        <a:pt x="275" y="0"/>
                      </a:lnTo>
                      <a:close/>
                    </a:path>
                  </a:pathLst>
                </a:custGeom>
                <a:solidFill>
                  <a:srgbClr val="322020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0" name="Google Shape;209;p25">
                  <a:extLst>
                    <a:ext uri="{FF2B5EF4-FFF2-40B4-BE49-F238E27FC236}">
                      <a16:creationId xmlns:a16="http://schemas.microsoft.com/office/drawing/2014/main" id="{BACAC05E-9ECA-3586-08DB-499D97E8726C}"/>
                    </a:ext>
                  </a:extLst>
                </p:cNvPr>
                <p:cNvSpPr/>
                <p:nvPr/>
              </p:nvSpPr>
              <p:spPr>
                <a:xfrm>
                  <a:off x="2215380" y="3735279"/>
                  <a:ext cx="123333" cy="19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" h="30" extrusionOk="0">
                      <a:moveTo>
                        <a:pt x="6" y="17"/>
                      </a:moveTo>
                      <a:cubicBezTo>
                        <a:pt x="35" y="24"/>
                        <a:pt x="66" y="27"/>
                        <a:pt x="96" y="29"/>
                      </a:cubicBezTo>
                      <a:cubicBezTo>
                        <a:pt x="111" y="30"/>
                        <a:pt x="126" y="30"/>
                        <a:pt x="141" y="30"/>
                      </a:cubicBezTo>
                      <a:cubicBezTo>
                        <a:pt x="149" y="30"/>
                        <a:pt x="157" y="30"/>
                        <a:pt x="164" y="29"/>
                      </a:cubicBezTo>
                      <a:cubicBezTo>
                        <a:pt x="172" y="29"/>
                        <a:pt x="180" y="30"/>
                        <a:pt x="187" y="27"/>
                      </a:cubicBezTo>
                      <a:cubicBezTo>
                        <a:pt x="195" y="24"/>
                        <a:pt x="197" y="12"/>
                        <a:pt x="187" y="10"/>
                      </a:cubicBezTo>
                      <a:cubicBezTo>
                        <a:pt x="174" y="7"/>
                        <a:pt x="158" y="10"/>
                        <a:pt x="144" y="10"/>
                      </a:cubicBezTo>
                      <a:cubicBezTo>
                        <a:pt x="129" y="10"/>
                        <a:pt x="113" y="10"/>
                        <a:pt x="98" y="9"/>
                      </a:cubicBezTo>
                      <a:cubicBezTo>
                        <a:pt x="68" y="8"/>
                        <a:pt x="38" y="4"/>
                        <a:pt x="8" y="0"/>
                      </a:cubicBezTo>
                      <a:cubicBezTo>
                        <a:pt x="-1" y="-1"/>
                        <a:pt x="-3" y="15"/>
                        <a:pt x="6" y="17"/>
                      </a:cubicBezTo>
                      <a:close/>
                    </a:path>
                  </a:pathLst>
                </a:custGeom>
                <a:solidFill>
                  <a:srgbClr val="9B8E59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1" name="Google Shape;210;p25">
                  <a:extLst>
                    <a:ext uri="{FF2B5EF4-FFF2-40B4-BE49-F238E27FC236}">
                      <a16:creationId xmlns:a16="http://schemas.microsoft.com/office/drawing/2014/main" id="{6FEC3224-BDB6-2207-C90E-DC56FCDABE3E}"/>
                    </a:ext>
                  </a:extLst>
                </p:cNvPr>
                <p:cNvSpPr/>
                <p:nvPr/>
              </p:nvSpPr>
              <p:spPr>
                <a:xfrm>
                  <a:off x="2318264" y="3740391"/>
                  <a:ext cx="29395" cy="2172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340" extrusionOk="0">
                      <a:moveTo>
                        <a:pt x="0" y="6"/>
                      </a:moveTo>
                      <a:cubicBezTo>
                        <a:pt x="1" y="32"/>
                        <a:pt x="7" y="58"/>
                        <a:pt x="11" y="83"/>
                      </a:cubicBezTo>
                      <a:cubicBezTo>
                        <a:pt x="16" y="112"/>
                        <a:pt x="20" y="140"/>
                        <a:pt x="23" y="169"/>
                      </a:cubicBezTo>
                      <a:cubicBezTo>
                        <a:pt x="26" y="196"/>
                        <a:pt x="27" y="223"/>
                        <a:pt x="27" y="251"/>
                      </a:cubicBezTo>
                      <a:cubicBezTo>
                        <a:pt x="27" y="263"/>
                        <a:pt x="26" y="276"/>
                        <a:pt x="25" y="288"/>
                      </a:cubicBezTo>
                      <a:cubicBezTo>
                        <a:pt x="24" y="303"/>
                        <a:pt x="21" y="318"/>
                        <a:pt x="22" y="332"/>
                      </a:cubicBezTo>
                      <a:cubicBezTo>
                        <a:pt x="23" y="339"/>
                        <a:pt x="34" y="344"/>
                        <a:pt x="37" y="336"/>
                      </a:cubicBezTo>
                      <a:cubicBezTo>
                        <a:pt x="47" y="313"/>
                        <a:pt x="46" y="282"/>
                        <a:pt x="46" y="257"/>
                      </a:cubicBezTo>
                      <a:cubicBezTo>
                        <a:pt x="47" y="229"/>
                        <a:pt x="45" y="200"/>
                        <a:pt x="43" y="172"/>
                      </a:cubicBezTo>
                      <a:cubicBezTo>
                        <a:pt x="40" y="145"/>
                        <a:pt x="36" y="118"/>
                        <a:pt x="31" y="91"/>
                      </a:cubicBezTo>
                      <a:cubicBezTo>
                        <a:pt x="26" y="62"/>
                        <a:pt x="22" y="32"/>
                        <a:pt x="12" y="4"/>
                      </a:cubicBezTo>
                      <a:cubicBezTo>
                        <a:pt x="10" y="-2"/>
                        <a:pt x="0" y="-1"/>
                        <a:pt x="0" y="6"/>
                      </a:cubicBezTo>
                      <a:close/>
                    </a:path>
                  </a:pathLst>
                </a:custGeom>
                <a:solidFill>
                  <a:srgbClr val="9B8E59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2" name="Google Shape;211;p25">
                  <a:extLst>
                    <a:ext uri="{FF2B5EF4-FFF2-40B4-BE49-F238E27FC236}">
                      <a16:creationId xmlns:a16="http://schemas.microsoft.com/office/drawing/2014/main" id="{F90BC31D-A7EB-5A13-912F-17DF4CB7E93E}"/>
                    </a:ext>
                  </a:extLst>
                </p:cNvPr>
                <p:cNvSpPr/>
                <p:nvPr/>
              </p:nvSpPr>
              <p:spPr>
                <a:xfrm>
                  <a:off x="2037090" y="3740391"/>
                  <a:ext cx="306736" cy="544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" h="852" extrusionOk="0">
                      <a:moveTo>
                        <a:pt x="339" y="5"/>
                      </a:moveTo>
                      <a:cubicBezTo>
                        <a:pt x="326" y="60"/>
                        <a:pt x="315" y="115"/>
                        <a:pt x="300" y="168"/>
                      </a:cubicBezTo>
                      <a:cubicBezTo>
                        <a:pt x="284" y="222"/>
                        <a:pt x="265" y="275"/>
                        <a:pt x="244" y="327"/>
                      </a:cubicBezTo>
                      <a:cubicBezTo>
                        <a:pt x="202" y="432"/>
                        <a:pt x="151" y="532"/>
                        <a:pt x="97" y="631"/>
                      </a:cubicBezTo>
                      <a:cubicBezTo>
                        <a:pt x="66" y="688"/>
                        <a:pt x="34" y="743"/>
                        <a:pt x="2" y="799"/>
                      </a:cubicBezTo>
                      <a:cubicBezTo>
                        <a:pt x="-3" y="808"/>
                        <a:pt x="5" y="817"/>
                        <a:pt x="15" y="815"/>
                      </a:cubicBezTo>
                      <a:cubicBezTo>
                        <a:pt x="92" y="800"/>
                        <a:pt x="171" y="797"/>
                        <a:pt x="248" y="807"/>
                      </a:cubicBezTo>
                      <a:cubicBezTo>
                        <a:pt x="287" y="812"/>
                        <a:pt x="324" y="820"/>
                        <a:pt x="361" y="831"/>
                      </a:cubicBezTo>
                      <a:cubicBezTo>
                        <a:pt x="397" y="841"/>
                        <a:pt x="433" y="852"/>
                        <a:pt x="471" y="852"/>
                      </a:cubicBezTo>
                      <a:cubicBezTo>
                        <a:pt x="483" y="852"/>
                        <a:pt x="483" y="835"/>
                        <a:pt x="471" y="833"/>
                      </a:cubicBezTo>
                      <a:cubicBezTo>
                        <a:pt x="431" y="830"/>
                        <a:pt x="393" y="818"/>
                        <a:pt x="354" y="808"/>
                      </a:cubicBezTo>
                      <a:cubicBezTo>
                        <a:pt x="317" y="797"/>
                        <a:pt x="280" y="790"/>
                        <a:pt x="242" y="785"/>
                      </a:cubicBezTo>
                      <a:cubicBezTo>
                        <a:pt x="164" y="776"/>
                        <a:pt x="86" y="779"/>
                        <a:pt x="9" y="794"/>
                      </a:cubicBezTo>
                      <a:cubicBezTo>
                        <a:pt x="13" y="799"/>
                        <a:pt x="17" y="805"/>
                        <a:pt x="21" y="810"/>
                      </a:cubicBezTo>
                      <a:cubicBezTo>
                        <a:pt x="134" y="613"/>
                        <a:pt x="249" y="412"/>
                        <a:pt x="315" y="193"/>
                      </a:cubicBezTo>
                      <a:cubicBezTo>
                        <a:pt x="333" y="132"/>
                        <a:pt x="349" y="70"/>
                        <a:pt x="353" y="7"/>
                      </a:cubicBezTo>
                      <a:cubicBezTo>
                        <a:pt x="354" y="-1"/>
                        <a:pt x="341" y="-2"/>
                        <a:pt x="339" y="5"/>
                      </a:cubicBezTo>
                      <a:close/>
                    </a:path>
                  </a:pathLst>
                </a:custGeom>
                <a:solidFill>
                  <a:srgbClr val="9B8E59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68" name="Google Shape;212;p25">
                <a:extLst>
                  <a:ext uri="{FF2B5EF4-FFF2-40B4-BE49-F238E27FC236}">
                    <a16:creationId xmlns:a16="http://schemas.microsoft.com/office/drawing/2014/main" id="{AFF41617-6AE7-F585-3FD4-7C24CCF1E825}"/>
                  </a:ext>
                </a:extLst>
              </p:cNvPr>
              <p:cNvGrpSpPr/>
              <p:nvPr/>
            </p:nvGrpSpPr>
            <p:grpSpPr>
              <a:xfrm>
                <a:off x="5155780" y="2320536"/>
                <a:ext cx="1193579" cy="2216159"/>
                <a:chOff x="693846" y="3139063"/>
                <a:chExt cx="673539" cy="1250583"/>
              </a:xfrm>
            </p:grpSpPr>
            <p:sp>
              <p:nvSpPr>
                <p:cNvPr id="1069" name="Google Shape;213;p25">
                  <a:extLst>
                    <a:ext uri="{FF2B5EF4-FFF2-40B4-BE49-F238E27FC236}">
                      <a16:creationId xmlns:a16="http://schemas.microsoft.com/office/drawing/2014/main" id="{24E28099-3AD1-EFA7-63A9-755C48883CAA}"/>
                    </a:ext>
                  </a:extLst>
                </p:cNvPr>
                <p:cNvSpPr/>
                <p:nvPr/>
              </p:nvSpPr>
              <p:spPr>
                <a:xfrm>
                  <a:off x="831877" y="3515452"/>
                  <a:ext cx="135475" cy="1214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" h="190" extrusionOk="0">
                      <a:moveTo>
                        <a:pt x="207" y="1"/>
                      </a:moveTo>
                      <a:cubicBezTo>
                        <a:pt x="167" y="20"/>
                        <a:pt x="131" y="50"/>
                        <a:pt x="97" y="79"/>
                      </a:cubicBezTo>
                      <a:cubicBezTo>
                        <a:pt x="63" y="110"/>
                        <a:pt x="32" y="143"/>
                        <a:pt x="2" y="178"/>
                      </a:cubicBezTo>
                      <a:cubicBezTo>
                        <a:pt x="-4" y="185"/>
                        <a:pt x="7" y="194"/>
                        <a:pt x="12" y="188"/>
                      </a:cubicBezTo>
                      <a:cubicBezTo>
                        <a:pt x="40" y="152"/>
                        <a:pt x="71" y="119"/>
                        <a:pt x="105" y="89"/>
                      </a:cubicBezTo>
                      <a:cubicBezTo>
                        <a:pt x="138" y="59"/>
                        <a:pt x="176" y="34"/>
                        <a:pt x="211" y="6"/>
                      </a:cubicBezTo>
                      <a:cubicBezTo>
                        <a:pt x="213" y="4"/>
                        <a:pt x="210" y="0"/>
                        <a:pt x="207" y="1"/>
                      </a:cubicBezTo>
                      <a:close/>
                    </a:path>
                  </a:pathLst>
                </a:custGeom>
                <a:solidFill>
                  <a:srgbClr val="6C6455"/>
                </a:solidFill>
                <a:ln>
                  <a:noFill/>
                </a:ln>
              </p:spPr>
              <p:txBody>
                <a:bodyPr spcFirstLastPara="1" wrap="square" lIns="90000" tIns="23400" rIns="90000" bIns="234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0" name="Google Shape;214;p25">
                  <a:extLst>
                    <a:ext uri="{FF2B5EF4-FFF2-40B4-BE49-F238E27FC236}">
                      <a16:creationId xmlns:a16="http://schemas.microsoft.com/office/drawing/2014/main" id="{63D23E28-35C1-4A2E-2418-F23B52C85381}"/>
                    </a:ext>
                  </a:extLst>
                </p:cNvPr>
                <p:cNvSpPr/>
                <p:nvPr/>
              </p:nvSpPr>
              <p:spPr>
                <a:xfrm>
                  <a:off x="836350" y="3143536"/>
                  <a:ext cx="528480" cy="486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761" extrusionOk="0">
                      <a:moveTo>
                        <a:pt x="538" y="761"/>
                      </a:moveTo>
                      <a:lnTo>
                        <a:pt x="827" y="511"/>
                      </a:lnTo>
                      <a:lnTo>
                        <a:pt x="735" y="144"/>
                      </a:lnTo>
                      <a:lnTo>
                        <a:pt x="289" y="0"/>
                      </a:lnTo>
                      <a:lnTo>
                        <a:pt x="0" y="210"/>
                      </a:lnTo>
                      <a:lnTo>
                        <a:pt x="79" y="590"/>
                      </a:lnTo>
                      <a:lnTo>
                        <a:pt x="538" y="761"/>
                      </a:lnTo>
                      <a:close/>
                    </a:path>
                  </a:pathLst>
                </a:custGeom>
                <a:solidFill>
                  <a:srgbClr val="A98042"/>
                </a:solidFill>
                <a:ln>
                  <a:noFill/>
                </a:ln>
              </p:spPr>
              <p:txBody>
                <a:bodyPr spcFirstLastPara="1" wrap="square" lIns="90000" tIns="45000" rIns="90000" bIns="4500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1" name="Google Shape;215;p25">
                  <a:extLst>
                    <a:ext uri="{FF2B5EF4-FFF2-40B4-BE49-F238E27FC236}">
                      <a16:creationId xmlns:a16="http://schemas.microsoft.com/office/drawing/2014/main" id="{00CBBD23-CE94-362B-CB88-828339733444}"/>
                    </a:ext>
                  </a:extLst>
                </p:cNvPr>
                <p:cNvSpPr/>
                <p:nvPr/>
              </p:nvSpPr>
              <p:spPr>
                <a:xfrm>
                  <a:off x="857438" y="4245226"/>
                  <a:ext cx="11503" cy="383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60" extrusionOk="0">
                      <a:moveTo>
                        <a:pt x="18" y="54"/>
                      </a:moveTo>
                      <a:cubicBezTo>
                        <a:pt x="19" y="47"/>
                        <a:pt x="18" y="39"/>
                        <a:pt x="18" y="31"/>
                      </a:cubicBezTo>
                      <a:cubicBezTo>
                        <a:pt x="17" y="23"/>
                        <a:pt x="17" y="16"/>
                        <a:pt x="17" y="8"/>
                      </a:cubicBezTo>
                      <a:cubicBezTo>
                        <a:pt x="17" y="4"/>
                        <a:pt x="14" y="1"/>
                        <a:pt x="10" y="1"/>
                      </a:cubicBezTo>
                      <a:cubicBezTo>
                        <a:pt x="7" y="0"/>
                        <a:pt x="3" y="2"/>
                        <a:pt x="2" y="6"/>
                      </a:cubicBezTo>
                      <a:cubicBezTo>
                        <a:pt x="0" y="19"/>
                        <a:pt x="-1" y="32"/>
                        <a:pt x="0" y="46"/>
                      </a:cubicBezTo>
                      <a:cubicBezTo>
                        <a:pt x="0" y="50"/>
                        <a:pt x="3" y="54"/>
                        <a:pt x="8" y="53"/>
                      </a:cubicBezTo>
                      <a:cubicBezTo>
                        <a:pt x="12" y="53"/>
                        <a:pt x="15" y="50"/>
                        <a:pt x="15" y="46"/>
                      </a:cubicBezTo>
                      <a:cubicBezTo>
                        <a:pt x="15" y="41"/>
                        <a:pt x="15" y="36"/>
                        <a:pt x="15" y="32"/>
                      </a:cubicBezTo>
                      <a:cubicBezTo>
                        <a:pt x="15" y="26"/>
                        <a:pt x="16" y="19"/>
                        <a:pt x="12" y="15"/>
                      </a:cubicBezTo>
                      <a:cubicBezTo>
                        <a:pt x="10" y="13"/>
                        <a:pt x="5" y="13"/>
                        <a:pt x="3" y="15"/>
                      </a:cubicBezTo>
                      <a:cubicBezTo>
                        <a:pt x="-1" y="20"/>
                        <a:pt x="0" y="26"/>
                        <a:pt x="0" y="32"/>
                      </a:cubicBezTo>
                      <a:cubicBezTo>
                        <a:pt x="0" y="36"/>
                        <a:pt x="0" y="41"/>
                        <a:pt x="0" y="46"/>
                      </a:cubicBezTo>
                      <a:lnTo>
                        <a:pt x="15" y="46"/>
                      </a:lnTo>
                      <a:cubicBezTo>
                        <a:pt x="14" y="34"/>
                        <a:pt x="15" y="21"/>
                        <a:pt x="17" y="10"/>
                      </a:cubicBezTo>
                      <a:cubicBezTo>
                        <a:pt x="12" y="9"/>
                        <a:pt x="7" y="8"/>
                        <a:pt x="2" y="8"/>
                      </a:cubicBezTo>
                      <a:cubicBezTo>
                        <a:pt x="3" y="24"/>
                        <a:pt x="3" y="40"/>
                        <a:pt x="6" y="56"/>
                      </a:cubicBezTo>
                      <a:cubicBezTo>
                        <a:pt x="7" y="59"/>
                        <a:pt x="10" y="61"/>
                        <a:pt x="13" y="60"/>
                      </a:cubicBezTo>
                      <a:cubicBezTo>
                        <a:pt x="16" y="60"/>
                        <a:pt x="18" y="57"/>
                        <a:pt x="18" y="54"/>
                      </a:cubicBezTo>
                      <a:close/>
                    </a:path>
                  </a:pathLst>
                </a:custGeom>
                <a:solidFill>
                  <a:srgbClr val="6C6455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2" name="Google Shape;216;p25">
                  <a:extLst>
                    <a:ext uri="{FF2B5EF4-FFF2-40B4-BE49-F238E27FC236}">
                      <a16:creationId xmlns:a16="http://schemas.microsoft.com/office/drawing/2014/main" id="{EB434156-87BD-DFD9-2C34-EE2BD39ED239}"/>
                    </a:ext>
                  </a:extLst>
                </p:cNvPr>
                <p:cNvSpPr/>
                <p:nvPr/>
              </p:nvSpPr>
              <p:spPr>
                <a:xfrm>
                  <a:off x="1077265" y="3334607"/>
                  <a:ext cx="37703" cy="338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" h="53" extrusionOk="0">
                      <a:moveTo>
                        <a:pt x="36" y="33"/>
                      </a:moveTo>
                      <a:cubicBezTo>
                        <a:pt x="34" y="33"/>
                        <a:pt x="32" y="32"/>
                        <a:pt x="30" y="31"/>
                      </a:cubicBezTo>
                      <a:cubicBezTo>
                        <a:pt x="29" y="30"/>
                        <a:pt x="28" y="29"/>
                        <a:pt x="27" y="29"/>
                      </a:cubicBezTo>
                      <a:cubicBezTo>
                        <a:pt x="27" y="28"/>
                        <a:pt x="25" y="28"/>
                        <a:pt x="26" y="28"/>
                      </a:cubicBezTo>
                      <a:cubicBezTo>
                        <a:pt x="25" y="28"/>
                        <a:pt x="25" y="27"/>
                        <a:pt x="25" y="27"/>
                      </a:cubicBezTo>
                      <a:cubicBezTo>
                        <a:pt x="24" y="26"/>
                        <a:pt x="23" y="25"/>
                        <a:pt x="22" y="25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lnTo>
                        <a:pt x="22" y="24"/>
                      </a:lnTo>
                      <a:cubicBezTo>
                        <a:pt x="21" y="23"/>
                        <a:pt x="21" y="23"/>
                        <a:pt x="21" y="22"/>
                      </a:cubicBezTo>
                      <a:cubicBezTo>
                        <a:pt x="20" y="22"/>
                        <a:pt x="20" y="21"/>
                        <a:pt x="20" y="21"/>
                      </a:cubicBezTo>
                      <a:cubicBezTo>
                        <a:pt x="20" y="21"/>
                        <a:pt x="19" y="19"/>
                        <a:pt x="20" y="20"/>
                      </a:cubicBezTo>
                      <a:cubicBezTo>
                        <a:pt x="19" y="19"/>
                        <a:pt x="19" y="18"/>
                        <a:pt x="18" y="17"/>
                      </a:cubicBezTo>
                      <a:cubicBezTo>
                        <a:pt x="18" y="19"/>
                        <a:pt x="17" y="21"/>
                        <a:pt x="17" y="23"/>
                      </a:cubicBezTo>
                      <a:cubicBezTo>
                        <a:pt x="17" y="24"/>
                        <a:pt x="17" y="23"/>
                        <a:pt x="17" y="23"/>
                      </a:cubicBezTo>
                      <a:cubicBezTo>
                        <a:pt x="17" y="23"/>
                        <a:pt x="16" y="24"/>
                        <a:pt x="17" y="23"/>
                      </a:cubicBezTo>
                      <a:cubicBezTo>
                        <a:pt x="18" y="23"/>
                        <a:pt x="18" y="22"/>
                        <a:pt x="19" y="22"/>
                      </a:cubicBezTo>
                      <a:cubicBezTo>
                        <a:pt x="19" y="22"/>
                        <a:pt x="21" y="21"/>
                        <a:pt x="20" y="22"/>
                      </a:cubicBezTo>
                      <a:cubicBezTo>
                        <a:pt x="18" y="22"/>
                        <a:pt x="20" y="21"/>
                        <a:pt x="21" y="21"/>
                      </a:cubicBezTo>
                      <a:cubicBezTo>
                        <a:pt x="21" y="21"/>
                        <a:pt x="22" y="21"/>
                        <a:pt x="23" y="21"/>
                      </a:cubicBezTo>
                      <a:cubicBezTo>
                        <a:pt x="24" y="20"/>
                        <a:pt x="21" y="21"/>
                        <a:pt x="23" y="21"/>
                      </a:cubicBezTo>
                      <a:cubicBezTo>
                        <a:pt x="24" y="21"/>
                        <a:pt x="24" y="21"/>
                        <a:pt x="25" y="21"/>
                      </a:cubicBezTo>
                      <a:lnTo>
                        <a:pt x="26" y="21"/>
                      </a:lnTo>
                      <a:cubicBezTo>
                        <a:pt x="26" y="21"/>
                        <a:pt x="28" y="21"/>
                        <a:pt x="26" y="21"/>
                      </a:cubicBezTo>
                      <a:cubicBezTo>
                        <a:pt x="25" y="21"/>
                        <a:pt x="27" y="21"/>
                        <a:pt x="27" y="21"/>
                      </a:cubicBezTo>
                      <a:cubicBezTo>
                        <a:pt x="28" y="21"/>
                        <a:pt x="28" y="21"/>
                        <a:pt x="29" y="21"/>
                      </a:cubicBezTo>
                      <a:cubicBezTo>
                        <a:pt x="31" y="22"/>
                        <a:pt x="28" y="21"/>
                        <a:pt x="29" y="22"/>
                      </a:cubicBezTo>
                      <a:cubicBezTo>
                        <a:pt x="30" y="22"/>
                        <a:pt x="31" y="22"/>
                        <a:pt x="31" y="23"/>
                      </a:cubicBezTo>
                      <a:cubicBezTo>
                        <a:pt x="33" y="24"/>
                        <a:pt x="30" y="22"/>
                        <a:pt x="31" y="23"/>
                      </a:cubicBezTo>
                      <a:cubicBezTo>
                        <a:pt x="32" y="23"/>
                        <a:pt x="32" y="24"/>
                        <a:pt x="33" y="24"/>
                      </a:cubicBezTo>
                      <a:cubicBezTo>
                        <a:pt x="33" y="25"/>
                        <a:pt x="33" y="25"/>
                        <a:pt x="32" y="24"/>
                      </a:cubicBezTo>
                      <a:lnTo>
                        <a:pt x="33" y="24"/>
                      </a:ln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3" y="25"/>
                        <a:pt x="34" y="27"/>
                        <a:pt x="33" y="25"/>
                      </a:cubicBezTo>
                      <a:cubicBezTo>
                        <a:pt x="33" y="24"/>
                        <a:pt x="33" y="25"/>
                        <a:pt x="33" y="26"/>
                      </a:cubicBezTo>
                      <a:cubicBezTo>
                        <a:pt x="34" y="26"/>
                        <a:pt x="34" y="26"/>
                        <a:pt x="34" y="27"/>
                      </a:cubicBezTo>
                      <a:cubicBezTo>
                        <a:pt x="34" y="27"/>
                        <a:pt x="33" y="27"/>
                        <a:pt x="34" y="26"/>
                      </a:cubicBezTo>
                      <a:lnTo>
                        <a:pt x="34" y="27"/>
                      </a:lnTo>
                      <a:cubicBezTo>
                        <a:pt x="34" y="27"/>
                        <a:pt x="34" y="28"/>
                        <a:pt x="34" y="29"/>
                      </a:cubicBezTo>
                      <a:cubicBezTo>
                        <a:pt x="34" y="29"/>
                        <a:pt x="34" y="27"/>
                        <a:pt x="34" y="28"/>
                      </a:cubicBezTo>
                      <a:cubicBezTo>
                        <a:pt x="34" y="28"/>
                        <a:pt x="34" y="29"/>
                        <a:pt x="33" y="29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3" y="31"/>
                        <a:pt x="33" y="31"/>
                        <a:pt x="33" y="30"/>
                      </a:cubicBezTo>
                      <a:lnTo>
                        <a:pt x="33" y="31"/>
                      </a:ln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3"/>
                        <a:pt x="31" y="32"/>
                        <a:pt x="33" y="32"/>
                      </a:cubicBezTo>
                      <a:cubicBezTo>
                        <a:pt x="32" y="32"/>
                        <a:pt x="31" y="33"/>
                        <a:pt x="31" y="33"/>
                      </a:cubicBezTo>
                      <a:cubicBezTo>
                        <a:pt x="31" y="34"/>
                        <a:pt x="30" y="34"/>
                        <a:pt x="30" y="34"/>
                      </a:cubicBezTo>
                      <a:cubicBezTo>
                        <a:pt x="30" y="35"/>
                        <a:pt x="30" y="34"/>
                        <a:pt x="31" y="34"/>
                      </a:cubicBezTo>
                      <a:cubicBezTo>
                        <a:pt x="30" y="34"/>
                        <a:pt x="30" y="34"/>
                        <a:pt x="29" y="35"/>
                      </a:cubicBezTo>
                      <a:lnTo>
                        <a:pt x="29" y="35"/>
                      </a:lnTo>
                      <a:cubicBezTo>
                        <a:pt x="27" y="36"/>
                        <a:pt x="29" y="35"/>
                        <a:pt x="29" y="35"/>
                      </a:cubicBezTo>
                      <a:cubicBezTo>
                        <a:pt x="29" y="35"/>
                        <a:pt x="28" y="35"/>
                        <a:pt x="27" y="35"/>
                      </a:cubicBezTo>
                      <a:cubicBezTo>
                        <a:pt x="26" y="36"/>
                        <a:pt x="27" y="35"/>
                        <a:pt x="28" y="35"/>
                      </a:cubicBezTo>
                      <a:lnTo>
                        <a:pt x="27" y="35"/>
                      </a:lnTo>
                      <a:lnTo>
                        <a:pt x="26" y="35"/>
                      </a:lnTo>
                      <a:cubicBezTo>
                        <a:pt x="27" y="35"/>
                        <a:pt x="28" y="36"/>
                        <a:pt x="27" y="35"/>
                      </a:cubicBezTo>
                      <a:cubicBezTo>
                        <a:pt x="26" y="35"/>
                        <a:pt x="26" y="35"/>
                        <a:pt x="25" y="35"/>
                      </a:cubicBezTo>
                      <a:cubicBezTo>
                        <a:pt x="27" y="35"/>
                        <a:pt x="27" y="36"/>
                        <a:pt x="26" y="35"/>
                      </a:cubicBezTo>
                      <a:cubicBezTo>
                        <a:pt x="26" y="35"/>
                        <a:pt x="25" y="35"/>
                        <a:pt x="25" y="34"/>
                      </a:cubicBezTo>
                      <a:cubicBezTo>
                        <a:pt x="24" y="34"/>
                        <a:pt x="25" y="34"/>
                        <a:pt x="25" y="35"/>
                      </a:cubicBezTo>
                      <a:lnTo>
                        <a:pt x="25" y="34"/>
                      </a:ln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3" y="33"/>
                        <a:pt x="24" y="34"/>
                        <a:pt x="24" y="34"/>
                      </a:cubicBezTo>
                      <a:cubicBezTo>
                        <a:pt x="24" y="34"/>
                        <a:pt x="24" y="33"/>
                        <a:pt x="23" y="33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2" y="30"/>
                        <a:pt x="23" y="33"/>
                        <a:pt x="23" y="32"/>
                      </a:cubicBezTo>
                      <a:cubicBezTo>
                        <a:pt x="23" y="31"/>
                        <a:pt x="23" y="31"/>
                        <a:pt x="23" y="30"/>
                      </a:cubicBezTo>
                      <a:cubicBezTo>
                        <a:pt x="22" y="30"/>
                        <a:pt x="22" y="29"/>
                        <a:pt x="22" y="29"/>
                      </a:cubicBezTo>
                      <a:cubicBezTo>
                        <a:pt x="23" y="31"/>
                        <a:pt x="23" y="31"/>
                        <a:pt x="23" y="30"/>
                      </a:cubicBezTo>
                      <a:cubicBezTo>
                        <a:pt x="23" y="29"/>
                        <a:pt x="23" y="29"/>
                        <a:pt x="23" y="28"/>
                      </a:cubicBezTo>
                      <a:cubicBezTo>
                        <a:pt x="23" y="28"/>
                        <a:pt x="23" y="26"/>
                        <a:pt x="23" y="28"/>
                      </a:cubicBezTo>
                      <a:cubicBezTo>
                        <a:pt x="22" y="29"/>
                        <a:pt x="23" y="28"/>
                        <a:pt x="23" y="28"/>
                      </a:cubicBezTo>
                      <a:cubicBezTo>
                        <a:pt x="23" y="27"/>
                        <a:pt x="23" y="27"/>
                        <a:pt x="23" y="27"/>
                      </a:cubicBezTo>
                      <a:cubicBezTo>
                        <a:pt x="23" y="25"/>
                        <a:pt x="23" y="27"/>
                        <a:pt x="23" y="27"/>
                      </a:cubicBezTo>
                      <a:lnTo>
                        <a:pt x="24" y="26"/>
                      </a:lnTo>
                      <a:cubicBezTo>
                        <a:pt x="24" y="25"/>
                        <a:pt x="23" y="27"/>
                        <a:pt x="23" y="26"/>
                      </a:cubicBezTo>
                      <a:cubicBezTo>
                        <a:pt x="24" y="26"/>
                        <a:pt x="24" y="26"/>
                        <a:pt x="24" y="25"/>
                      </a:cubicBezTo>
                      <a:lnTo>
                        <a:pt x="25" y="25"/>
                      </a:lnTo>
                      <a:cubicBezTo>
                        <a:pt x="26" y="24"/>
                        <a:pt x="25" y="25"/>
                        <a:pt x="24" y="25"/>
                      </a:cubicBezTo>
                      <a:cubicBezTo>
                        <a:pt x="25" y="25"/>
                        <a:pt x="26" y="24"/>
                        <a:pt x="26" y="24"/>
                      </a:cubicBezTo>
                      <a:cubicBezTo>
                        <a:pt x="26" y="23"/>
                        <a:pt x="27" y="23"/>
                        <a:pt x="27" y="23"/>
                      </a:cubicBezTo>
                      <a:cubicBezTo>
                        <a:pt x="28" y="23"/>
                        <a:pt x="25" y="24"/>
                        <a:pt x="26" y="23"/>
                      </a:cubicBezTo>
                      <a:cubicBezTo>
                        <a:pt x="27" y="23"/>
                        <a:pt x="28" y="23"/>
                        <a:pt x="28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30" y="22"/>
                        <a:pt x="27" y="23"/>
                        <a:pt x="29" y="23"/>
                      </a:cubicBezTo>
                      <a:cubicBezTo>
                        <a:pt x="30" y="23"/>
                        <a:pt x="30" y="23"/>
                        <a:pt x="31" y="23"/>
                      </a:cubicBezTo>
                      <a:cubicBezTo>
                        <a:pt x="33" y="23"/>
                        <a:pt x="29" y="22"/>
                        <a:pt x="31" y="23"/>
                      </a:cubicBezTo>
                      <a:cubicBezTo>
                        <a:pt x="32" y="23"/>
                        <a:pt x="33" y="23"/>
                        <a:pt x="34" y="23"/>
                      </a:cubicBezTo>
                      <a:cubicBezTo>
                        <a:pt x="33" y="23"/>
                        <a:pt x="32" y="22"/>
                        <a:pt x="33" y="23"/>
                      </a:cubicBezTo>
                      <a:lnTo>
                        <a:pt x="34" y="24"/>
                      </a:lnTo>
                      <a:cubicBezTo>
                        <a:pt x="35" y="24"/>
                        <a:pt x="36" y="25"/>
                        <a:pt x="35" y="24"/>
                      </a:cubicBezTo>
                      <a:cubicBezTo>
                        <a:pt x="34" y="23"/>
                        <a:pt x="35" y="24"/>
                        <a:pt x="35" y="24"/>
                      </a:cubicBezTo>
                      <a:cubicBezTo>
                        <a:pt x="35" y="25"/>
                        <a:pt x="36" y="26"/>
                        <a:pt x="35" y="25"/>
                      </a:cubicBezTo>
                      <a:cubicBezTo>
                        <a:pt x="35" y="23"/>
                        <a:pt x="35" y="25"/>
                        <a:pt x="36" y="25"/>
                      </a:cubicBezTo>
                      <a:cubicBezTo>
                        <a:pt x="35" y="25"/>
                        <a:pt x="35" y="23"/>
                        <a:pt x="35" y="25"/>
                      </a:cubicBezTo>
                      <a:cubicBezTo>
                        <a:pt x="35" y="25"/>
                        <a:pt x="35" y="26"/>
                        <a:pt x="36" y="26"/>
                      </a:cubicBezTo>
                      <a:cubicBezTo>
                        <a:pt x="35" y="25"/>
                        <a:pt x="35" y="24"/>
                        <a:pt x="35" y="25"/>
                      </a:cubicBezTo>
                      <a:lnTo>
                        <a:pt x="35" y="26"/>
                      </a:lnTo>
                      <a:cubicBezTo>
                        <a:pt x="35" y="27"/>
                        <a:pt x="36" y="25"/>
                        <a:pt x="35" y="26"/>
                      </a:cubicBezTo>
                      <a:lnTo>
                        <a:pt x="35" y="27"/>
                      </a:lnTo>
                      <a:cubicBezTo>
                        <a:pt x="35" y="28"/>
                        <a:pt x="35" y="26"/>
                        <a:pt x="35" y="27"/>
                      </a:cubicBezTo>
                      <a:cubicBezTo>
                        <a:pt x="35" y="27"/>
                        <a:pt x="35" y="28"/>
                        <a:pt x="35" y="27"/>
                      </a:cubicBezTo>
                      <a:cubicBezTo>
                        <a:pt x="35" y="28"/>
                        <a:pt x="34" y="28"/>
                        <a:pt x="34" y="28"/>
                      </a:cubicBezTo>
                      <a:cubicBezTo>
                        <a:pt x="34" y="30"/>
                        <a:pt x="34" y="28"/>
                        <a:pt x="35" y="28"/>
                      </a:cubicBezTo>
                      <a:lnTo>
                        <a:pt x="34" y="29"/>
                      </a:lnTo>
                      <a:cubicBezTo>
                        <a:pt x="34" y="29"/>
                        <a:pt x="33" y="30"/>
                        <a:pt x="34" y="29"/>
                      </a:cubicBezTo>
                      <a:lnTo>
                        <a:pt x="34" y="29"/>
                      </a:lnTo>
                      <a:cubicBezTo>
                        <a:pt x="34" y="29"/>
                        <a:pt x="33" y="29"/>
                        <a:pt x="33" y="30"/>
                      </a:cubicBezTo>
                      <a:lnTo>
                        <a:pt x="32" y="30"/>
                      </a:lnTo>
                      <a:lnTo>
                        <a:pt x="31" y="31"/>
                      </a:lnTo>
                      <a:cubicBezTo>
                        <a:pt x="31" y="31"/>
                        <a:pt x="33" y="30"/>
                        <a:pt x="31" y="31"/>
                      </a:cubicBezTo>
                      <a:cubicBezTo>
                        <a:pt x="30" y="31"/>
                        <a:pt x="28" y="31"/>
                        <a:pt x="26" y="32"/>
                      </a:cubicBezTo>
                      <a:cubicBezTo>
                        <a:pt x="26" y="32"/>
                        <a:pt x="28" y="32"/>
                        <a:pt x="27" y="32"/>
                      </a:cubicBezTo>
                      <a:cubicBezTo>
                        <a:pt x="26" y="32"/>
                        <a:pt x="26" y="32"/>
                        <a:pt x="25" y="32"/>
                      </a:cubicBezTo>
                      <a:cubicBezTo>
                        <a:pt x="25" y="32"/>
                        <a:pt x="24" y="32"/>
                        <a:pt x="23" y="32"/>
                      </a:cubicBezTo>
                      <a:cubicBezTo>
                        <a:pt x="22" y="32"/>
                        <a:pt x="22" y="32"/>
                        <a:pt x="21" y="32"/>
                      </a:cubicBezTo>
                      <a:cubicBezTo>
                        <a:pt x="19" y="32"/>
                        <a:pt x="21" y="32"/>
                        <a:pt x="21" y="32"/>
                      </a:cubicBezTo>
                      <a:lnTo>
                        <a:pt x="20" y="32"/>
                      </a:lnTo>
                      <a:cubicBezTo>
                        <a:pt x="19" y="32"/>
                        <a:pt x="18" y="31"/>
                        <a:pt x="18" y="31"/>
                      </a:cubicBezTo>
                      <a:cubicBezTo>
                        <a:pt x="18" y="31"/>
                        <a:pt x="20" y="32"/>
                        <a:pt x="18" y="31"/>
                      </a:cubicBezTo>
                      <a:lnTo>
                        <a:pt x="18" y="31"/>
                      </a:lnTo>
                      <a:cubicBezTo>
                        <a:pt x="18" y="31"/>
                        <a:pt x="19" y="32"/>
                        <a:pt x="18" y="31"/>
                      </a:cubicBezTo>
                      <a:lnTo>
                        <a:pt x="17" y="30"/>
                      </a:lnTo>
                      <a:cubicBezTo>
                        <a:pt x="18" y="30"/>
                        <a:pt x="18" y="32"/>
                        <a:pt x="18" y="31"/>
                      </a:cubicBezTo>
                      <a:lnTo>
                        <a:pt x="17" y="30"/>
                      </a:lnTo>
                      <a:lnTo>
                        <a:pt x="18" y="31"/>
                      </a:lnTo>
                      <a:lnTo>
                        <a:pt x="18" y="30"/>
                      </a:lnTo>
                      <a:cubicBezTo>
                        <a:pt x="18" y="31"/>
                        <a:pt x="18" y="32"/>
                        <a:pt x="18" y="31"/>
                      </a:cubicBezTo>
                      <a:lnTo>
                        <a:pt x="18" y="30"/>
                      </a:lnTo>
                      <a:cubicBezTo>
                        <a:pt x="18" y="29"/>
                        <a:pt x="18" y="31"/>
                        <a:pt x="18" y="31"/>
                      </a:cubicBezTo>
                      <a:lnTo>
                        <a:pt x="18" y="29"/>
                      </a:lnTo>
                      <a:cubicBezTo>
                        <a:pt x="18" y="30"/>
                        <a:pt x="17" y="31"/>
                        <a:pt x="18" y="30"/>
                      </a:cubicBezTo>
                      <a:cubicBezTo>
                        <a:pt x="18" y="29"/>
                        <a:pt x="18" y="29"/>
                        <a:pt x="19" y="28"/>
                      </a:cubicBezTo>
                      <a:lnTo>
                        <a:pt x="19" y="28"/>
                      </a:lnTo>
                      <a:cubicBezTo>
                        <a:pt x="20" y="26"/>
                        <a:pt x="19" y="28"/>
                        <a:pt x="19" y="28"/>
                      </a:cubicBezTo>
                      <a:cubicBezTo>
                        <a:pt x="19" y="27"/>
                        <a:pt x="20" y="27"/>
                        <a:pt x="20" y="26"/>
                      </a:cubicBezTo>
                      <a:cubicBezTo>
                        <a:pt x="21" y="26"/>
                        <a:pt x="22" y="25"/>
                        <a:pt x="22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4" y="23"/>
                        <a:pt x="24" y="23"/>
                        <a:pt x="23" y="24"/>
                      </a:cubicBezTo>
                      <a:cubicBezTo>
                        <a:pt x="24" y="23"/>
                        <a:pt x="25" y="22"/>
                        <a:pt x="27" y="21"/>
                      </a:cubicBezTo>
                      <a:cubicBezTo>
                        <a:pt x="27" y="21"/>
                        <a:pt x="28" y="21"/>
                        <a:pt x="28" y="20"/>
                      </a:cubicBezTo>
                      <a:cubicBezTo>
                        <a:pt x="29" y="20"/>
                        <a:pt x="29" y="20"/>
                        <a:pt x="29" y="20"/>
                      </a:cubicBezTo>
                      <a:cubicBezTo>
                        <a:pt x="31" y="19"/>
                        <a:pt x="29" y="20"/>
                        <a:pt x="29" y="20"/>
                      </a:cubicBezTo>
                      <a:cubicBezTo>
                        <a:pt x="30" y="20"/>
                        <a:pt x="31" y="19"/>
                        <a:pt x="33" y="19"/>
                      </a:cubicBezTo>
                      <a:cubicBezTo>
                        <a:pt x="33" y="19"/>
                        <a:pt x="34" y="19"/>
                        <a:pt x="35" y="18"/>
                      </a:cubicBezTo>
                      <a:lnTo>
                        <a:pt x="36" y="18"/>
                      </a:lnTo>
                      <a:cubicBezTo>
                        <a:pt x="37" y="18"/>
                        <a:pt x="35" y="18"/>
                        <a:pt x="35" y="18"/>
                      </a:cubicBezTo>
                      <a:cubicBezTo>
                        <a:pt x="36" y="18"/>
                        <a:pt x="37" y="18"/>
                        <a:pt x="39" y="18"/>
                      </a:cubicBezTo>
                      <a:cubicBezTo>
                        <a:pt x="41" y="18"/>
                        <a:pt x="37" y="18"/>
                        <a:pt x="39" y="18"/>
                      </a:cubicBezTo>
                      <a:cubicBezTo>
                        <a:pt x="39" y="18"/>
                        <a:pt x="41" y="19"/>
                        <a:pt x="40" y="19"/>
                      </a:cubicBezTo>
                      <a:cubicBezTo>
                        <a:pt x="38" y="18"/>
                        <a:pt x="40" y="19"/>
                        <a:pt x="40" y="19"/>
                      </a:cubicBezTo>
                      <a:cubicBezTo>
                        <a:pt x="42" y="20"/>
                        <a:pt x="39" y="17"/>
                        <a:pt x="40" y="19"/>
                      </a:cubicBezTo>
                      <a:cubicBezTo>
                        <a:pt x="40" y="19"/>
                        <a:pt x="41" y="19"/>
                        <a:pt x="41" y="20"/>
                      </a:cubicBezTo>
                      <a:cubicBezTo>
                        <a:pt x="41" y="19"/>
                        <a:pt x="40" y="18"/>
                        <a:pt x="40" y="19"/>
                      </a:cubicBezTo>
                      <a:lnTo>
                        <a:pt x="41" y="20"/>
                      </a:lnTo>
                      <a:cubicBezTo>
                        <a:pt x="41" y="21"/>
                        <a:pt x="40" y="18"/>
                        <a:pt x="40" y="19"/>
                      </a:cubicBezTo>
                      <a:cubicBezTo>
                        <a:pt x="41" y="22"/>
                        <a:pt x="41" y="18"/>
                        <a:pt x="41" y="20"/>
                      </a:cubicBezTo>
                      <a:lnTo>
                        <a:pt x="41" y="21"/>
                      </a:lnTo>
                      <a:cubicBezTo>
                        <a:pt x="41" y="23"/>
                        <a:pt x="40" y="21"/>
                        <a:pt x="41" y="21"/>
                      </a:cubicBezTo>
                      <a:lnTo>
                        <a:pt x="40" y="23"/>
                      </a:lnTo>
                      <a:lnTo>
                        <a:pt x="40" y="24"/>
                      </a:lnTo>
                      <a:cubicBezTo>
                        <a:pt x="40" y="23"/>
                        <a:pt x="40" y="23"/>
                        <a:pt x="40" y="24"/>
                      </a:cubicBezTo>
                      <a:cubicBezTo>
                        <a:pt x="39" y="25"/>
                        <a:pt x="39" y="26"/>
                        <a:pt x="38" y="26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cubicBezTo>
                        <a:pt x="37" y="28"/>
                        <a:pt x="37" y="27"/>
                        <a:pt x="38" y="27"/>
                      </a:cubicBezTo>
                      <a:lnTo>
                        <a:pt x="37" y="28"/>
                      </a:lnTo>
                      <a:cubicBezTo>
                        <a:pt x="36" y="29"/>
                        <a:pt x="35" y="30"/>
                        <a:pt x="35" y="30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31"/>
                        <a:pt x="35" y="30"/>
                        <a:pt x="34" y="31"/>
                      </a:cubicBezTo>
                      <a:cubicBezTo>
                        <a:pt x="34" y="31"/>
                        <a:pt x="33" y="31"/>
                        <a:pt x="32" y="32"/>
                      </a:cubicBezTo>
                      <a:lnTo>
                        <a:pt x="31" y="33"/>
                      </a:ln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31" y="33"/>
                        <a:pt x="31" y="33"/>
                        <a:pt x="30" y="33"/>
                      </a:cubicBezTo>
                      <a:lnTo>
                        <a:pt x="30" y="33"/>
                      </a:lnTo>
                      <a:cubicBezTo>
                        <a:pt x="29" y="33"/>
                        <a:pt x="28" y="34"/>
                        <a:pt x="28" y="34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9" y="34"/>
                        <a:pt x="27" y="34"/>
                      </a:cubicBezTo>
                      <a:cubicBezTo>
                        <a:pt x="27" y="34"/>
                        <a:pt x="26" y="34"/>
                        <a:pt x="25" y="34"/>
                      </a:cubicBezTo>
                      <a:lnTo>
                        <a:pt x="24" y="34"/>
                      </a:ln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4" y="34"/>
                        <a:pt x="24" y="33"/>
                        <a:pt x="23" y="33"/>
                      </a:cubicBezTo>
                      <a:cubicBezTo>
                        <a:pt x="25" y="34"/>
                        <a:pt x="24" y="34"/>
                        <a:pt x="23" y="33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4" y="33"/>
                        <a:pt x="23" y="34"/>
                        <a:pt x="23" y="33"/>
                      </a:cubicBezTo>
                      <a:cubicBezTo>
                        <a:pt x="22" y="33"/>
                        <a:pt x="22" y="33"/>
                        <a:pt x="22" y="32"/>
                      </a:cubicBezTo>
                      <a:lnTo>
                        <a:pt x="22" y="32"/>
                      </a:lnTo>
                      <a:cubicBezTo>
                        <a:pt x="21" y="31"/>
                        <a:pt x="21" y="32"/>
                        <a:pt x="22" y="33"/>
                      </a:cubicBezTo>
                      <a:cubicBezTo>
                        <a:pt x="22" y="32"/>
                        <a:pt x="21" y="32"/>
                        <a:pt x="21" y="31"/>
                      </a:cubicBezTo>
                      <a:lnTo>
                        <a:pt x="21" y="30"/>
                      </a:lnTo>
                      <a:cubicBezTo>
                        <a:pt x="22" y="32"/>
                        <a:pt x="21" y="32"/>
                        <a:pt x="21" y="31"/>
                      </a:cubicBezTo>
                      <a:cubicBezTo>
                        <a:pt x="21" y="30"/>
                        <a:pt x="21" y="30"/>
                        <a:pt x="21" y="29"/>
                      </a:cubicBezTo>
                      <a:cubicBezTo>
                        <a:pt x="21" y="29"/>
                        <a:pt x="20" y="27"/>
                        <a:pt x="20" y="29"/>
                      </a:cubicBezTo>
                      <a:cubicBezTo>
                        <a:pt x="21" y="31"/>
                        <a:pt x="21" y="29"/>
                        <a:pt x="21" y="29"/>
                      </a:cubicBezTo>
                      <a:cubicBezTo>
                        <a:pt x="20" y="28"/>
                        <a:pt x="21" y="27"/>
                        <a:pt x="21" y="27"/>
                      </a:cubicBezTo>
                      <a:cubicBezTo>
                        <a:pt x="21" y="25"/>
                        <a:pt x="20" y="28"/>
                        <a:pt x="20" y="28"/>
                      </a:cubicBezTo>
                      <a:cubicBezTo>
                        <a:pt x="21" y="28"/>
                        <a:pt x="21" y="27"/>
                        <a:pt x="21" y="27"/>
                      </a:cubicBezTo>
                      <a:cubicBezTo>
                        <a:pt x="21" y="27"/>
                        <a:pt x="22" y="24"/>
                        <a:pt x="21" y="26"/>
                      </a:cubicBezTo>
                      <a:cubicBezTo>
                        <a:pt x="20" y="27"/>
                        <a:pt x="21" y="26"/>
                        <a:pt x="21" y="26"/>
                      </a:cubicBezTo>
                      <a:cubicBezTo>
                        <a:pt x="21" y="25"/>
                        <a:pt x="21" y="25"/>
                        <a:pt x="22" y="25"/>
                      </a:cubicBezTo>
                      <a:cubicBezTo>
                        <a:pt x="22" y="23"/>
                        <a:pt x="21" y="25"/>
                        <a:pt x="21" y="25"/>
                      </a:cubicBezTo>
                      <a:lnTo>
                        <a:pt x="22" y="25"/>
                      </a:lnTo>
                      <a:cubicBezTo>
                        <a:pt x="22" y="24"/>
                        <a:pt x="22" y="24"/>
                        <a:pt x="23" y="24"/>
                      </a:cubicBezTo>
                      <a:cubicBezTo>
                        <a:pt x="23" y="23"/>
                        <a:pt x="21" y="25"/>
                        <a:pt x="22" y="24"/>
                      </a:cubicBezTo>
                      <a:cubicBezTo>
                        <a:pt x="23" y="24"/>
                        <a:pt x="23" y="24"/>
                        <a:pt x="24" y="23"/>
                      </a:cubicBezTo>
                      <a:cubicBezTo>
                        <a:pt x="24" y="23"/>
                        <a:pt x="25" y="23"/>
                        <a:pt x="24" y="23"/>
                      </a:cubicBezTo>
                      <a:cubicBezTo>
                        <a:pt x="22" y="24"/>
                        <a:pt x="24" y="23"/>
                        <a:pt x="24" y="23"/>
                      </a:cubicBezTo>
                      <a:cubicBezTo>
                        <a:pt x="25" y="23"/>
                        <a:pt x="25" y="23"/>
                        <a:pt x="26" y="23"/>
                      </a:cubicBezTo>
                      <a:cubicBezTo>
                        <a:pt x="27" y="22"/>
                        <a:pt x="24" y="23"/>
                        <a:pt x="25" y="23"/>
                      </a:cubicBezTo>
                      <a:lnTo>
                        <a:pt x="26" y="23"/>
                      </a:lnTo>
                      <a:cubicBezTo>
                        <a:pt x="27" y="23"/>
                        <a:pt x="27" y="23"/>
                        <a:pt x="28" y="23"/>
                      </a:cubicBezTo>
                      <a:cubicBezTo>
                        <a:pt x="29" y="23"/>
                        <a:pt x="26" y="22"/>
                        <a:pt x="27" y="23"/>
                      </a:cubicBezTo>
                      <a:cubicBezTo>
                        <a:pt x="28" y="23"/>
                        <a:pt x="28" y="23"/>
                        <a:pt x="29" y="23"/>
                      </a:cubicBezTo>
                      <a:lnTo>
                        <a:pt x="29" y="23"/>
                      </a:lnTo>
                      <a:cubicBezTo>
                        <a:pt x="31" y="24"/>
                        <a:pt x="28" y="22"/>
                        <a:pt x="29" y="23"/>
                      </a:cubicBezTo>
                      <a:lnTo>
                        <a:pt x="30" y="24"/>
                      </a:lnTo>
                      <a:cubicBezTo>
                        <a:pt x="31" y="25"/>
                        <a:pt x="29" y="22"/>
                        <a:pt x="30" y="24"/>
                      </a:cubicBezTo>
                      <a:lnTo>
                        <a:pt x="31" y="24"/>
                      </a:lnTo>
                      <a:cubicBezTo>
                        <a:pt x="31" y="25"/>
                        <a:pt x="31" y="25"/>
                        <a:pt x="31" y="25"/>
                      </a:cubicBezTo>
                      <a:cubicBezTo>
                        <a:pt x="31" y="25"/>
                        <a:pt x="30" y="23"/>
                        <a:pt x="31" y="25"/>
                      </a:cubicBezTo>
                      <a:cubicBezTo>
                        <a:pt x="31" y="25"/>
                        <a:pt x="31" y="26"/>
                        <a:pt x="32" y="26"/>
                      </a:cubicBezTo>
                      <a:cubicBezTo>
                        <a:pt x="32" y="27"/>
                        <a:pt x="31" y="24"/>
                        <a:pt x="31" y="26"/>
                      </a:cubicBezTo>
                      <a:cubicBezTo>
                        <a:pt x="32" y="26"/>
                        <a:pt x="32" y="26"/>
                        <a:pt x="32" y="27"/>
                      </a:cubicBezTo>
                      <a:cubicBezTo>
                        <a:pt x="32" y="27"/>
                        <a:pt x="32" y="28"/>
                        <a:pt x="32" y="29"/>
                      </a:cubicBezTo>
                      <a:cubicBezTo>
                        <a:pt x="32" y="28"/>
                        <a:pt x="32" y="26"/>
                        <a:pt x="32" y="28"/>
                      </a:cubicBezTo>
                      <a:lnTo>
                        <a:pt x="32" y="29"/>
                      </a:lnTo>
                      <a:cubicBezTo>
                        <a:pt x="32" y="30"/>
                        <a:pt x="32" y="30"/>
                        <a:pt x="32" y="31"/>
                      </a:cubicBezTo>
                      <a:cubicBezTo>
                        <a:pt x="32" y="31"/>
                        <a:pt x="33" y="29"/>
                        <a:pt x="32" y="30"/>
                      </a:cubicBezTo>
                      <a:lnTo>
                        <a:pt x="32" y="31"/>
                      </a:lnTo>
                      <a:lnTo>
                        <a:pt x="32" y="32"/>
                      </a:lnTo>
                      <a:cubicBezTo>
                        <a:pt x="31" y="33"/>
                        <a:pt x="31" y="32"/>
                        <a:pt x="32" y="31"/>
                      </a:cubicBezTo>
                      <a:lnTo>
                        <a:pt x="31" y="33"/>
                      </a:lnTo>
                      <a:cubicBezTo>
                        <a:pt x="31" y="33"/>
                        <a:pt x="32" y="32"/>
                        <a:pt x="31" y="33"/>
                      </a:cubicBezTo>
                      <a:lnTo>
                        <a:pt x="30" y="34"/>
                      </a:lnTo>
                      <a:cubicBezTo>
                        <a:pt x="29" y="35"/>
                        <a:pt x="31" y="33"/>
                        <a:pt x="31" y="33"/>
                      </a:cubicBezTo>
                      <a:lnTo>
                        <a:pt x="30" y="34"/>
                      </a:lnTo>
                      <a:lnTo>
                        <a:pt x="29" y="34"/>
                      </a:lnTo>
                      <a:cubicBezTo>
                        <a:pt x="29" y="34"/>
                        <a:pt x="31" y="34"/>
                        <a:pt x="30" y="34"/>
                      </a:cubicBezTo>
                      <a:cubicBezTo>
                        <a:pt x="29" y="34"/>
                        <a:pt x="29" y="34"/>
                        <a:pt x="28" y="35"/>
                      </a:cubicBezTo>
                      <a:cubicBezTo>
                        <a:pt x="27" y="35"/>
                        <a:pt x="31" y="34"/>
                        <a:pt x="29" y="34"/>
                      </a:cubicBezTo>
                      <a:cubicBezTo>
                        <a:pt x="28" y="34"/>
                        <a:pt x="28" y="34"/>
                        <a:pt x="29" y="35"/>
                      </a:cubicBezTo>
                      <a:cubicBezTo>
                        <a:pt x="29" y="35"/>
                        <a:pt x="29" y="34"/>
                        <a:pt x="28" y="34"/>
                      </a:cubicBezTo>
                      <a:cubicBezTo>
                        <a:pt x="27" y="34"/>
                        <a:pt x="29" y="34"/>
                        <a:pt x="29" y="35"/>
                      </a:cubicBezTo>
                      <a:lnTo>
                        <a:pt x="28" y="34"/>
                      </a:lnTo>
                      <a:cubicBezTo>
                        <a:pt x="27" y="34"/>
                        <a:pt x="29" y="35"/>
                        <a:pt x="29" y="35"/>
                      </a:cubicBezTo>
                      <a:lnTo>
                        <a:pt x="28" y="34"/>
                      </a:lnTo>
                      <a:cubicBezTo>
                        <a:pt x="29" y="34"/>
                        <a:pt x="29" y="36"/>
                        <a:pt x="29" y="35"/>
                      </a:cubicBezTo>
                      <a:cubicBezTo>
                        <a:pt x="28" y="33"/>
                        <a:pt x="29" y="37"/>
                        <a:pt x="29" y="35"/>
                      </a:cubicBezTo>
                      <a:cubicBezTo>
                        <a:pt x="28" y="34"/>
                        <a:pt x="29" y="35"/>
                        <a:pt x="29" y="36"/>
                      </a:cubicBezTo>
                      <a:lnTo>
                        <a:pt x="29" y="35"/>
                      </a:lnTo>
                      <a:cubicBezTo>
                        <a:pt x="29" y="36"/>
                        <a:pt x="28" y="37"/>
                        <a:pt x="29" y="36"/>
                      </a:cubicBezTo>
                      <a:cubicBezTo>
                        <a:pt x="28" y="38"/>
                        <a:pt x="28" y="37"/>
                        <a:pt x="28" y="37"/>
                      </a:cubicBezTo>
                      <a:cubicBezTo>
                        <a:pt x="29" y="36"/>
                        <a:pt x="28" y="37"/>
                        <a:pt x="28" y="37"/>
                      </a:cubicBezTo>
                      <a:lnTo>
                        <a:pt x="28" y="37"/>
                      </a:lnTo>
                      <a:cubicBezTo>
                        <a:pt x="28" y="38"/>
                        <a:pt x="27" y="38"/>
                        <a:pt x="28" y="37"/>
                      </a:cubicBezTo>
                      <a:cubicBezTo>
                        <a:pt x="29" y="37"/>
                        <a:pt x="25" y="38"/>
                        <a:pt x="27" y="37"/>
                      </a:cubicBezTo>
                      <a:cubicBezTo>
                        <a:pt x="28" y="37"/>
                        <a:pt x="26" y="38"/>
                        <a:pt x="26" y="38"/>
                      </a:cubicBezTo>
                      <a:cubicBezTo>
                        <a:pt x="26" y="37"/>
                        <a:pt x="27" y="38"/>
                        <a:pt x="27" y="38"/>
                      </a:cubicBezTo>
                      <a:cubicBezTo>
                        <a:pt x="26" y="38"/>
                        <a:pt x="25" y="37"/>
                        <a:pt x="26" y="37"/>
                      </a:cubicBezTo>
                      <a:cubicBezTo>
                        <a:pt x="24" y="37"/>
                        <a:pt x="24" y="37"/>
                        <a:pt x="25" y="37"/>
                      </a:cubicBezTo>
                      <a:cubicBezTo>
                        <a:pt x="23" y="36"/>
                        <a:pt x="23" y="36"/>
                        <a:pt x="24" y="36"/>
                      </a:cubicBezTo>
                      <a:cubicBezTo>
                        <a:pt x="22" y="35"/>
                        <a:pt x="23" y="35"/>
                        <a:pt x="23" y="35"/>
                      </a:cubicBezTo>
                      <a:cubicBezTo>
                        <a:pt x="22" y="33"/>
                        <a:pt x="22" y="34"/>
                        <a:pt x="22" y="35"/>
                      </a:cubicBezTo>
                      <a:cubicBezTo>
                        <a:pt x="23" y="36"/>
                        <a:pt x="22" y="33"/>
                        <a:pt x="22" y="33"/>
                      </a:cubicBezTo>
                      <a:lnTo>
                        <a:pt x="22" y="34"/>
                      </a:lnTo>
                      <a:cubicBezTo>
                        <a:pt x="22" y="31"/>
                        <a:pt x="23" y="32"/>
                        <a:pt x="23" y="33"/>
                      </a:cubicBezTo>
                      <a:cubicBezTo>
                        <a:pt x="22" y="33"/>
                        <a:pt x="22" y="34"/>
                        <a:pt x="22" y="34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22" y="36"/>
                        <a:pt x="23" y="33"/>
                        <a:pt x="22" y="34"/>
                      </a:cubicBezTo>
                      <a:cubicBezTo>
                        <a:pt x="22" y="35"/>
                        <a:pt x="23" y="32"/>
                        <a:pt x="23" y="33"/>
                      </a:cubicBezTo>
                      <a:cubicBezTo>
                        <a:pt x="23" y="34"/>
                        <a:pt x="22" y="34"/>
                        <a:pt x="22" y="35"/>
                      </a:cubicBezTo>
                      <a:cubicBezTo>
                        <a:pt x="23" y="34"/>
                        <a:pt x="25" y="33"/>
                        <a:pt x="26" y="32"/>
                      </a:cubicBezTo>
                      <a:lnTo>
                        <a:pt x="26" y="32"/>
                      </a:lnTo>
                      <a:cubicBezTo>
                        <a:pt x="22" y="32"/>
                        <a:pt x="19" y="37"/>
                        <a:pt x="20" y="41"/>
                      </a:cubicBezTo>
                      <a:cubicBezTo>
                        <a:pt x="22" y="45"/>
                        <a:pt x="26" y="47"/>
                        <a:pt x="30" y="46"/>
                      </a:cubicBezTo>
                      <a:lnTo>
                        <a:pt x="30" y="46"/>
                      </a:lnTo>
                      <a:cubicBezTo>
                        <a:pt x="28" y="46"/>
                        <a:pt x="26" y="46"/>
                        <a:pt x="24" y="46"/>
                      </a:cubicBezTo>
                      <a:cubicBezTo>
                        <a:pt x="31" y="49"/>
                        <a:pt x="39" y="44"/>
                        <a:pt x="40" y="37"/>
                      </a:cubicBezTo>
                      <a:cubicBezTo>
                        <a:pt x="41" y="31"/>
                        <a:pt x="39" y="25"/>
                        <a:pt x="34" y="21"/>
                      </a:cubicBezTo>
                      <a:cubicBezTo>
                        <a:pt x="28" y="18"/>
                        <a:pt x="20" y="19"/>
                        <a:pt x="15" y="24"/>
                      </a:cubicBezTo>
                      <a:cubicBezTo>
                        <a:pt x="10" y="29"/>
                        <a:pt x="9" y="37"/>
                        <a:pt x="12" y="43"/>
                      </a:cubicBezTo>
                      <a:cubicBezTo>
                        <a:pt x="15" y="49"/>
                        <a:pt x="22" y="53"/>
                        <a:pt x="28" y="53"/>
                      </a:cubicBezTo>
                      <a:cubicBezTo>
                        <a:pt x="34" y="53"/>
                        <a:pt x="40" y="50"/>
                        <a:pt x="44" y="46"/>
                      </a:cubicBezTo>
                      <a:cubicBezTo>
                        <a:pt x="51" y="38"/>
                        <a:pt x="53" y="25"/>
                        <a:pt x="47" y="16"/>
                      </a:cubicBezTo>
                      <a:cubicBezTo>
                        <a:pt x="41" y="7"/>
                        <a:pt x="30" y="2"/>
                        <a:pt x="20" y="5"/>
                      </a:cubicBezTo>
                      <a:cubicBezTo>
                        <a:pt x="9" y="8"/>
                        <a:pt x="2" y="18"/>
                        <a:pt x="2" y="29"/>
                      </a:cubicBezTo>
                      <a:cubicBezTo>
                        <a:pt x="3" y="39"/>
                        <a:pt x="10" y="49"/>
                        <a:pt x="21" y="51"/>
                      </a:cubicBezTo>
                      <a:cubicBezTo>
                        <a:pt x="31" y="53"/>
                        <a:pt x="42" y="49"/>
                        <a:pt x="49" y="41"/>
                      </a:cubicBezTo>
                      <a:cubicBezTo>
                        <a:pt x="57" y="34"/>
                        <a:pt x="62" y="20"/>
                        <a:pt x="56" y="10"/>
                      </a:cubicBezTo>
                      <a:cubicBezTo>
                        <a:pt x="50" y="1"/>
                        <a:pt x="39" y="-1"/>
                        <a:pt x="30" y="1"/>
                      </a:cubicBezTo>
                      <a:cubicBezTo>
                        <a:pt x="21" y="3"/>
                        <a:pt x="12" y="8"/>
                        <a:pt x="7" y="15"/>
                      </a:cubicBezTo>
                      <a:cubicBezTo>
                        <a:pt x="3" y="19"/>
                        <a:pt x="0" y="24"/>
                        <a:pt x="0" y="30"/>
                      </a:cubicBezTo>
                      <a:cubicBezTo>
                        <a:pt x="0" y="37"/>
                        <a:pt x="3" y="42"/>
                        <a:pt x="9" y="46"/>
                      </a:cubicBezTo>
                      <a:cubicBezTo>
                        <a:pt x="13" y="49"/>
                        <a:pt x="19" y="49"/>
                        <a:pt x="24" y="49"/>
                      </a:cubicBezTo>
                      <a:cubicBezTo>
                        <a:pt x="29" y="49"/>
                        <a:pt x="35" y="48"/>
                        <a:pt x="40" y="46"/>
                      </a:cubicBezTo>
                      <a:cubicBezTo>
                        <a:pt x="50" y="40"/>
                        <a:pt x="56" y="27"/>
                        <a:pt x="50" y="16"/>
                      </a:cubicBezTo>
                      <a:cubicBezTo>
                        <a:pt x="44" y="7"/>
                        <a:pt x="31" y="4"/>
                        <a:pt x="21" y="7"/>
                      </a:cubicBezTo>
                      <a:cubicBezTo>
                        <a:pt x="12" y="11"/>
                        <a:pt x="5" y="20"/>
                        <a:pt x="6" y="31"/>
                      </a:cubicBezTo>
                      <a:cubicBezTo>
                        <a:pt x="7" y="42"/>
                        <a:pt x="15" y="51"/>
                        <a:pt x="26" y="52"/>
                      </a:cubicBezTo>
                      <a:cubicBezTo>
                        <a:pt x="35" y="52"/>
                        <a:pt x="43" y="46"/>
                        <a:pt x="47" y="38"/>
                      </a:cubicBezTo>
                      <a:cubicBezTo>
                        <a:pt x="51" y="29"/>
                        <a:pt x="50" y="18"/>
                        <a:pt x="42" y="12"/>
                      </a:cubicBezTo>
                      <a:cubicBezTo>
                        <a:pt x="35" y="6"/>
                        <a:pt x="26" y="5"/>
                        <a:pt x="17" y="7"/>
                      </a:cubicBezTo>
                      <a:cubicBezTo>
                        <a:pt x="13" y="8"/>
                        <a:pt x="10" y="10"/>
                        <a:pt x="7" y="14"/>
                      </a:cubicBezTo>
                      <a:cubicBezTo>
                        <a:pt x="5" y="16"/>
                        <a:pt x="4" y="19"/>
                        <a:pt x="6" y="22"/>
                      </a:cubicBezTo>
                      <a:cubicBezTo>
                        <a:pt x="8" y="27"/>
                        <a:pt x="13" y="32"/>
                        <a:pt x="18" y="35"/>
                      </a:cubicBezTo>
                      <a:cubicBezTo>
                        <a:pt x="21" y="37"/>
                        <a:pt x="24" y="38"/>
                        <a:pt x="27" y="39"/>
                      </a:cubicBezTo>
                      <a:cubicBezTo>
                        <a:pt x="26" y="39"/>
                        <a:pt x="28" y="39"/>
                        <a:pt x="28" y="39"/>
                      </a:cubicBezTo>
                      <a:cubicBezTo>
                        <a:pt x="29" y="40"/>
                        <a:pt x="30" y="40"/>
                        <a:pt x="31" y="40"/>
                      </a:cubicBezTo>
                      <a:cubicBezTo>
                        <a:pt x="32" y="40"/>
                        <a:pt x="34" y="40"/>
                        <a:pt x="35" y="40"/>
                      </a:cubicBezTo>
                      <a:cubicBezTo>
                        <a:pt x="39" y="40"/>
                        <a:pt x="40" y="34"/>
                        <a:pt x="36" y="33"/>
                      </a:cubicBezTo>
                      <a:close/>
                    </a:path>
                  </a:pathLst>
                </a:custGeom>
                <a:solidFill>
                  <a:srgbClr val="6C6455"/>
                </a:solidFill>
                <a:ln>
                  <a:noFill/>
                </a:ln>
              </p:spPr>
              <p:txBody>
                <a:bodyPr spcFirstLastPara="1" wrap="square" lIns="90000" tIns="0" rIns="90000" bIns="0" anchor="ctr" anchorCtr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073" name="Google Shape;217;p25">
                  <a:extLst>
                    <a:ext uri="{FF2B5EF4-FFF2-40B4-BE49-F238E27FC236}">
                      <a16:creationId xmlns:a16="http://schemas.microsoft.com/office/drawing/2014/main" id="{0A46B311-0500-EBF7-7C1A-1496B460E846}"/>
                    </a:ext>
                  </a:extLst>
                </p:cNvPr>
                <p:cNvGrpSpPr/>
                <p:nvPr/>
              </p:nvGrpSpPr>
              <p:grpSpPr>
                <a:xfrm>
                  <a:off x="693846" y="3139063"/>
                  <a:ext cx="673539" cy="1250583"/>
                  <a:chOff x="693846" y="3139063"/>
                  <a:chExt cx="673539" cy="1250583"/>
                </a:xfrm>
              </p:grpSpPr>
              <p:sp>
                <p:nvSpPr>
                  <p:cNvPr id="1074" name="Google Shape;218;p25">
                    <a:extLst>
                      <a:ext uri="{FF2B5EF4-FFF2-40B4-BE49-F238E27FC236}">
                        <a16:creationId xmlns:a16="http://schemas.microsoft.com/office/drawing/2014/main" id="{B2E8D8C8-1917-C595-FBB2-3BAF9D4FFB55}"/>
                      </a:ext>
                    </a:extLst>
                  </p:cNvPr>
                  <p:cNvSpPr/>
                  <p:nvPr/>
                </p:nvSpPr>
                <p:spPr>
                  <a:xfrm>
                    <a:off x="851048" y="3567853"/>
                    <a:ext cx="22366" cy="7259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" h="1136" extrusionOk="0">
                        <a:moveTo>
                          <a:pt x="1" y="4"/>
                        </a:moveTo>
                        <a:cubicBezTo>
                          <a:pt x="-3" y="131"/>
                          <a:pt x="3" y="258"/>
                          <a:pt x="5" y="385"/>
                        </a:cubicBezTo>
                        <a:cubicBezTo>
                          <a:pt x="8" y="587"/>
                          <a:pt x="13" y="789"/>
                          <a:pt x="16" y="991"/>
                        </a:cubicBezTo>
                        <a:cubicBezTo>
                          <a:pt x="17" y="1037"/>
                          <a:pt x="18" y="1083"/>
                          <a:pt x="19" y="1129"/>
                        </a:cubicBezTo>
                        <a:cubicBezTo>
                          <a:pt x="19" y="1139"/>
                          <a:pt x="35" y="1139"/>
                          <a:pt x="35" y="1129"/>
                        </a:cubicBezTo>
                        <a:cubicBezTo>
                          <a:pt x="32" y="1002"/>
                          <a:pt x="30" y="875"/>
                          <a:pt x="28" y="748"/>
                        </a:cubicBezTo>
                        <a:cubicBezTo>
                          <a:pt x="24" y="546"/>
                          <a:pt x="21" y="344"/>
                          <a:pt x="15" y="142"/>
                        </a:cubicBezTo>
                        <a:cubicBezTo>
                          <a:pt x="14" y="96"/>
                          <a:pt x="13" y="50"/>
                          <a:pt x="10" y="4"/>
                        </a:cubicBezTo>
                        <a:cubicBezTo>
                          <a:pt x="10" y="-1"/>
                          <a:pt x="2" y="-1"/>
                          <a:pt x="1" y="4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75" name="Google Shape;219;p25">
                    <a:extLst>
                      <a:ext uri="{FF2B5EF4-FFF2-40B4-BE49-F238E27FC236}">
                        <a16:creationId xmlns:a16="http://schemas.microsoft.com/office/drawing/2014/main" id="{160E46B1-AC45-D9EE-4BEA-9C9D2AB1E273}"/>
                      </a:ext>
                    </a:extLst>
                  </p:cNvPr>
                  <p:cNvSpPr/>
                  <p:nvPr/>
                </p:nvSpPr>
                <p:spPr>
                  <a:xfrm>
                    <a:off x="860633" y="4281011"/>
                    <a:ext cx="170622" cy="447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7" h="70" extrusionOk="0">
                        <a:moveTo>
                          <a:pt x="265" y="62"/>
                        </a:moveTo>
                        <a:cubicBezTo>
                          <a:pt x="254" y="59"/>
                          <a:pt x="243" y="59"/>
                          <a:pt x="233" y="57"/>
                        </a:cubicBezTo>
                        <a:cubicBezTo>
                          <a:pt x="222" y="54"/>
                          <a:pt x="211" y="50"/>
                          <a:pt x="201" y="46"/>
                        </a:cubicBezTo>
                        <a:cubicBezTo>
                          <a:pt x="179" y="39"/>
                          <a:pt x="156" y="32"/>
                          <a:pt x="134" y="25"/>
                        </a:cubicBezTo>
                        <a:cubicBezTo>
                          <a:pt x="112" y="20"/>
                          <a:pt x="90" y="13"/>
                          <a:pt x="68" y="10"/>
                        </a:cubicBezTo>
                        <a:cubicBezTo>
                          <a:pt x="56" y="7"/>
                          <a:pt x="45" y="6"/>
                          <a:pt x="34" y="4"/>
                        </a:cubicBezTo>
                        <a:cubicBezTo>
                          <a:pt x="24" y="2"/>
                          <a:pt x="14" y="-2"/>
                          <a:pt x="4" y="2"/>
                        </a:cubicBezTo>
                        <a:cubicBezTo>
                          <a:pt x="-1" y="3"/>
                          <a:pt x="-2" y="10"/>
                          <a:pt x="3" y="13"/>
                        </a:cubicBezTo>
                        <a:cubicBezTo>
                          <a:pt x="12" y="19"/>
                          <a:pt x="26" y="19"/>
                          <a:pt x="37" y="20"/>
                        </a:cubicBezTo>
                        <a:cubicBezTo>
                          <a:pt x="48" y="22"/>
                          <a:pt x="59" y="24"/>
                          <a:pt x="71" y="26"/>
                        </a:cubicBezTo>
                        <a:cubicBezTo>
                          <a:pt x="94" y="31"/>
                          <a:pt x="116" y="36"/>
                          <a:pt x="139" y="42"/>
                        </a:cubicBezTo>
                        <a:cubicBezTo>
                          <a:pt x="162" y="48"/>
                          <a:pt x="184" y="55"/>
                          <a:pt x="207" y="62"/>
                        </a:cubicBezTo>
                        <a:cubicBezTo>
                          <a:pt x="224" y="68"/>
                          <a:pt x="247" y="75"/>
                          <a:pt x="265" y="67"/>
                        </a:cubicBezTo>
                        <a:cubicBezTo>
                          <a:pt x="268" y="66"/>
                          <a:pt x="267" y="62"/>
                          <a:pt x="265" y="62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76" name="Google Shape;220;p25">
                    <a:extLst>
                      <a:ext uri="{FF2B5EF4-FFF2-40B4-BE49-F238E27FC236}">
                        <a16:creationId xmlns:a16="http://schemas.microsoft.com/office/drawing/2014/main" id="{FE5466EB-2552-AEA9-D95F-F93E92C46E2B}"/>
                      </a:ext>
                    </a:extLst>
                  </p:cNvPr>
                  <p:cNvSpPr/>
                  <p:nvPr/>
                </p:nvSpPr>
                <p:spPr>
                  <a:xfrm>
                    <a:off x="758388" y="4273343"/>
                    <a:ext cx="118860" cy="1163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6" h="182" extrusionOk="0">
                        <a:moveTo>
                          <a:pt x="184" y="1"/>
                        </a:moveTo>
                        <a:cubicBezTo>
                          <a:pt x="179" y="3"/>
                          <a:pt x="176" y="3"/>
                          <a:pt x="171" y="6"/>
                        </a:cubicBezTo>
                        <a:cubicBezTo>
                          <a:pt x="168" y="9"/>
                          <a:pt x="164" y="12"/>
                          <a:pt x="161" y="15"/>
                        </a:cubicBezTo>
                        <a:cubicBezTo>
                          <a:pt x="153" y="21"/>
                          <a:pt x="145" y="28"/>
                          <a:pt x="137" y="34"/>
                        </a:cubicBezTo>
                        <a:cubicBezTo>
                          <a:pt x="121" y="48"/>
                          <a:pt x="105" y="63"/>
                          <a:pt x="90" y="77"/>
                        </a:cubicBezTo>
                        <a:cubicBezTo>
                          <a:pt x="75" y="92"/>
                          <a:pt x="60" y="106"/>
                          <a:pt x="45" y="121"/>
                        </a:cubicBezTo>
                        <a:cubicBezTo>
                          <a:pt x="31" y="137"/>
                          <a:pt x="15" y="152"/>
                          <a:pt x="2" y="168"/>
                        </a:cubicBezTo>
                        <a:cubicBezTo>
                          <a:pt x="7" y="170"/>
                          <a:pt x="12" y="172"/>
                          <a:pt x="16" y="174"/>
                        </a:cubicBezTo>
                        <a:cubicBezTo>
                          <a:pt x="16" y="170"/>
                          <a:pt x="15" y="166"/>
                          <a:pt x="13" y="162"/>
                        </a:cubicBezTo>
                        <a:cubicBezTo>
                          <a:pt x="11" y="159"/>
                          <a:pt x="8" y="159"/>
                          <a:pt x="6" y="161"/>
                        </a:cubicBezTo>
                        <a:cubicBezTo>
                          <a:pt x="3" y="164"/>
                          <a:pt x="1" y="167"/>
                          <a:pt x="0" y="172"/>
                        </a:cubicBezTo>
                        <a:cubicBezTo>
                          <a:pt x="-2" y="180"/>
                          <a:pt x="8" y="186"/>
                          <a:pt x="14" y="180"/>
                        </a:cubicBezTo>
                        <a:cubicBezTo>
                          <a:pt x="29" y="166"/>
                          <a:pt x="42" y="150"/>
                          <a:pt x="56" y="135"/>
                        </a:cubicBezTo>
                        <a:cubicBezTo>
                          <a:pt x="71" y="120"/>
                          <a:pt x="85" y="105"/>
                          <a:pt x="100" y="90"/>
                        </a:cubicBezTo>
                        <a:cubicBezTo>
                          <a:pt x="114" y="76"/>
                          <a:pt x="129" y="62"/>
                          <a:pt x="144" y="48"/>
                        </a:cubicBezTo>
                        <a:cubicBezTo>
                          <a:pt x="151" y="41"/>
                          <a:pt x="159" y="34"/>
                          <a:pt x="167" y="27"/>
                        </a:cubicBezTo>
                        <a:cubicBezTo>
                          <a:pt x="171" y="23"/>
                          <a:pt x="175" y="20"/>
                          <a:pt x="179" y="16"/>
                        </a:cubicBezTo>
                        <a:cubicBezTo>
                          <a:pt x="183" y="12"/>
                          <a:pt x="184" y="9"/>
                          <a:pt x="186" y="4"/>
                        </a:cubicBezTo>
                        <a:cubicBezTo>
                          <a:pt x="187" y="3"/>
                          <a:pt x="186" y="0"/>
                          <a:pt x="184" y="1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20500" rIns="90000" bIns="205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77" name="Google Shape;221;p25">
                    <a:extLst>
                      <a:ext uri="{FF2B5EF4-FFF2-40B4-BE49-F238E27FC236}">
                        <a16:creationId xmlns:a16="http://schemas.microsoft.com/office/drawing/2014/main" id="{AEE6175C-755A-4E3F-264A-697B2BB62661}"/>
                      </a:ext>
                    </a:extLst>
                  </p:cNvPr>
                  <p:cNvSpPr/>
                  <p:nvPr/>
                </p:nvSpPr>
                <p:spPr>
                  <a:xfrm>
                    <a:off x="693846" y="4279094"/>
                    <a:ext cx="182124" cy="26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" h="41" extrusionOk="0">
                        <a:moveTo>
                          <a:pt x="282" y="3"/>
                        </a:moveTo>
                        <a:cubicBezTo>
                          <a:pt x="260" y="-2"/>
                          <a:pt x="234" y="1"/>
                          <a:pt x="211" y="3"/>
                        </a:cubicBezTo>
                        <a:cubicBezTo>
                          <a:pt x="187" y="4"/>
                          <a:pt x="164" y="6"/>
                          <a:pt x="140" y="8"/>
                        </a:cubicBezTo>
                        <a:cubicBezTo>
                          <a:pt x="117" y="10"/>
                          <a:pt x="94" y="13"/>
                          <a:pt x="70" y="16"/>
                        </a:cubicBezTo>
                        <a:cubicBezTo>
                          <a:pt x="59" y="18"/>
                          <a:pt x="47" y="19"/>
                          <a:pt x="36" y="21"/>
                        </a:cubicBezTo>
                        <a:cubicBezTo>
                          <a:pt x="24" y="23"/>
                          <a:pt x="13" y="23"/>
                          <a:pt x="3" y="30"/>
                        </a:cubicBezTo>
                        <a:cubicBezTo>
                          <a:pt x="-1" y="32"/>
                          <a:pt x="0" y="39"/>
                          <a:pt x="4" y="40"/>
                        </a:cubicBezTo>
                        <a:cubicBezTo>
                          <a:pt x="24" y="45"/>
                          <a:pt x="48" y="37"/>
                          <a:pt x="67" y="34"/>
                        </a:cubicBezTo>
                        <a:cubicBezTo>
                          <a:pt x="92" y="30"/>
                          <a:pt x="118" y="27"/>
                          <a:pt x="143" y="24"/>
                        </a:cubicBezTo>
                        <a:cubicBezTo>
                          <a:pt x="167" y="22"/>
                          <a:pt x="190" y="19"/>
                          <a:pt x="213" y="18"/>
                        </a:cubicBezTo>
                        <a:cubicBezTo>
                          <a:pt x="236" y="16"/>
                          <a:pt x="261" y="17"/>
                          <a:pt x="282" y="10"/>
                        </a:cubicBezTo>
                        <a:cubicBezTo>
                          <a:pt x="285" y="9"/>
                          <a:pt x="286" y="4"/>
                          <a:pt x="282" y="3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78" name="Google Shape;222;p25">
                    <a:extLst>
                      <a:ext uri="{FF2B5EF4-FFF2-40B4-BE49-F238E27FC236}">
                        <a16:creationId xmlns:a16="http://schemas.microsoft.com/office/drawing/2014/main" id="{CB265A2F-239E-A2CB-531A-9DC36D03FC57}"/>
                      </a:ext>
                    </a:extLst>
                  </p:cNvPr>
                  <p:cNvSpPr/>
                  <p:nvPr/>
                </p:nvSpPr>
                <p:spPr>
                  <a:xfrm>
                    <a:off x="857438" y="3551877"/>
                    <a:ext cx="123333" cy="260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3" h="408" extrusionOk="0">
                        <a:moveTo>
                          <a:pt x="188" y="3"/>
                        </a:moveTo>
                        <a:cubicBezTo>
                          <a:pt x="164" y="148"/>
                          <a:pt x="103" y="288"/>
                          <a:pt x="2" y="396"/>
                        </a:cubicBezTo>
                        <a:cubicBezTo>
                          <a:pt x="-5" y="403"/>
                          <a:pt x="6" y="414"/>
                          <a:pt x="13" y="406"/>
                        </a:cubicBezTo>
                        <a:cubicBezTo>
                          <a:pt x="114" y="296"/>
                          <a:pt x="178" y="153"/>
                          <a:pt x="193" y="4"/>
                        </a:cubicBezTo>
                        <a:cubicBezTo>
                          <a:pt x="194" y="0"/>
                          <a:pt x="188" y="0"/>
                          <a:pt x="188" y="3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79" name="Google Shape;223;p25">
                    <a:extLst>
                      <a:ext uri="{FF2B5EF4-FFF2-40B4-BE49-F238E27FC236}">
                        <a16:creationId xmlns:a16="http://schemas.microsoft.com/office/drawing/2014/main" id="{94BB619E-4BE2-A4C6-8AC9-5B6A1900FF50}"/>
                      </a:ext>
                    </a:extLst>
                  </p:cNvPr>
                  <p:cNvSpPr/>
                  <p:nvPr/>
                </p:nvSpPr>
                <p:spPr>
                  <a:xfrm>
                    <a:off x="888112" y="3518648"/>
                    <a:ext cx="293955" cy="1239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0" h="194" extrusionOk="0">
                        <a:moveTo>
                          <a:pt x="2" y="9"/>
                        </a:moveTo>
                        <a:cubicBezTo>
                          <a:pt x="78" y="40"/>
                          <a:pt x="155" y="69"/>
                          <a:pt x="230" y="101"/>
                        </a:cubicBezTo>
                        <a:cubicBezTo>
                          <a:pt x="267" y="116"/>
                          <a:pt x="305" y="133"/>
                          <a:pt x="342" y="148"/>
                        </a:cubicBezTo>
                        <a:cubicBezTo>
                          <a:pt x="360" y="156"/>
                          <a:pt x="379" y="164"/>
                          <a:pt x="397" y="172"/>
                        </a:cubicBezTo>
                        <a:cubicBezTo>
                          <a:pt x="414" y="180"/>
                          <a:pt x="432" y="190"/>
                          <a:pt x="451" y="194"/>
                        </a:cubicBezTo>
                        <a:cubicBezTo>
                          <a:pt x="459" y="197"/>
                          <a:pt x="464" y="185"/>
                          <a:pt x="457" y="180"/>
                        </a:cubicBezTo>
                        <a:cubicBezTo>
                          <a:pt x="441" y="171"/>
                          <a:pt x="423" y="165"/>
                          <a:pt x="407" y="158"/>
                        </a:cubicBezTo>
                        <a:cubicBezTo>
                          <a:pt x="387" y="150"/>
                          <a:pt x="368" y="142"/>
                          <a:pt x="348" y="133"/>
                        </a:cubicBezTo>
                        <a:cubicBezTo>
                          <a:pt x="311" y="118"/>
                          <a:pt x="272" y="103"/>
                          <a:pt x="234" y="88"/>
                        </a:cubicBezTo>
                        <a:cubicBezTo>
                          <a:pt x="158" y="58"/>
                          <a:pt x="82" y="27"/>
                          <a:pt x="5" y="1"/>
                        </a:cubicBezTo>
                        <a:cubicBezTo>
                          <a:pt x="-1" y="-1"/>
                          <a:pt x="-2" y="7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24825" rIns="90000" bIns="24825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0" name="Google Shape;224;p25">
                    <a:extLst>
                      <a:ext uri="{FF2B5EF4-FFF2-40B4-BE49-F238E27FC236}">
                        <a16:creationId xmlns:a16="http://schemas.microsoft.com/office/drawing/2014/main" id="{1FCF19C6-8993-24DA-8A21-140B55150C89}"/>
                      </a:ext>
                    </a:extLst>
                  </p:cNvPr>
                  <p:cNvSpPr/>
                  <p:nvPr/>
                </p:nvSpPr>
                <p:spPr>
                  <a:xfrm>
                    <a:off x="1174398" y="3472637"/>
                    <a:ext cx="192349" cy="1674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" h="262" extrusionOk="0">
                        <a:moveTo>
                          <a:pt x="8" y="262"/>
                        </a:moveTo>
                        <a:cubicBezTo>
                          <a:pt x="21" y="257"/>
                          <a:pt x="32" y="247"/>
                          <a:pt x="43" y="238"/>
                        </a:cubicBezTo>
                        <a:cubicBezTo>
                          <a:pt x="56" y="228"/>
                          <a:pt x="69" y="218"/>
                          <a:pt x="82" y="207"/>
                        </a:cubicBezTo>
                        <a:cubicBezTo>
                          <a:pt x="107" y="187"/>
                          <a:pt x="131" y="166"/>
                          <a:pt x="155" y="145"/>
                        </a:cubicBezTo>
                        <a:cubicBezTo>
                          <a:pt x="204" y="103"/>
                          <a:pt x="252" y="60"/>
                          <a:pt x="299" y="16"/>
                        </a:cubicBezTo>
                        <a:cubicBezTo>
                          <a:pt x="307" y="8"/>
                          <a:pt x="294" y="-5"/>
                          <a:pt x="286" y="3"/>
                        </a:cubicBezTo>
                        <a:cubicBezTo>
                          <a:pt x="239" y="47"/>
                          <a:pt x="191" y="90"/>
                          <a:pt x="143" y="132"/>
                        </a:cubicBezTo>
                        <a:cubicBezTo>
                          <a:pt x="119" y="153"/>
                          <a:pt x="95" y="173"/>
                          <a:pt x="71" y="193"/>
                        </a:cubicBezTo>
                        <a:cubicBezTo>
                          <a:pt x="59" y="204"/>
                          <a:pt x="46" y="214"/>
                          <a:pt x="34" y="225"/>
                        </a:cubicBezTo>
                        <a:cubicBezTo>
                          <a:pt x="22" y="235"/>
                          <a:pt x="10" y="244"/>
                          <a:pt x="1" y="256"/>
                        </a:cubicBezTo>
                        <a:cubicBezTo>
                          <a:pt x="-2" y="260"/>
                          <a:pt x="4" y="264"/>
                          <a:pt x="8" y="262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1" name="Google Shape;225;p25">
                    <a:extLst>
                      <a:ext uri="{FF2B5EF4-FFF2-40B4-BE49-F238E27FC236}">
                        <a16:creationId xmlns:a16="http://schemas.microsoft.com/office/drawing/2014/main" id="{F43CAB60-8F71-555A-76C4-D58D70520838}"/>
                      </a:ext>
                    </a:extLst>
                  </p:cNvPr>
                  <p:cNvSpPr/>
                  <p:nvPr/>
                </p:nvSpPr>
                <p:spPr>
                  <a:xfrm>
                    <a:off x="1305399" y="3237474"/>
                    <a:ext cx="61986" cy="236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" h="370" extrusionOk="0">
                        <a:moveTo>
                          <a:pt x="0" y="3"/>
                        </a:moveTo>
                        <a:cubicBezTo>
                          <a:pt x="0" y="15"/>
                          <a:pt x="7" y="27"/>
                          <a:pt x="10" y="39"/>
                        </a:cubicBezTo>
                        <a:cubicBezTo>
                          <a:pt x="15" y="55"/>
                          <a:pt x="19" y="70"/>
                          <a:pt x="23" y="86"/>
                        </a:cubicBezTo>
                        <a:cubicBezTo>
                          <a:pt x="32" y="117"/>
                          <a:pt x="40" y="149"/>
                          <a:pt x="47" y="181"/>
                        </a:cubicBezTo>
                        <a:cubicBezTo>
                          <a:pt x="55" y="213"/>
                          <a:pt x="61" y="245"/>
                          <a:pt x="67" y="277"/>
                        </a:cubicBezTo>
                        <a:cubicBezTo>
                          <a:pt x="70" y="293"/>
                          <a:pt x="73" y="309"/>
                          <a:pt x="76" y="325"/>
                        </a:cubicBezTo>
                        <a:cubicBezTo>
                          <a:pt x="78" y="340"/>
                          <a:pt x="78" y="355"/>
                          <a:pt x="86" y="367"/>
                        </a:cubicBezTo>
                        <a:cubicBezTo>
                          <a:pt x="88" y="372"/>
                          <a:pt x="95" y="371"/>
                          <a:pt x="96" y="366"/>
                        </a:cubicBezTo>
                        <a:cubicBezTo>
                          <a:pt x="100" y="351"/>
                          <a:pt x="95" y="335"/>
                          <a:pt x="92" y="321"/>
                        </a:cubicBezTo>
                        <a:cubicBezTo>
                          <a:pt x="89" y="305"/>
                          <a:pt x="86" y="289"/>
                          <a:pt x="83" y="273"/>
                        </a:cubicBezTo>
                        <a:cubicBezTo>
                          <a:pt x="77" y="239"/>
                          <a:pt x="69" y="206"/>
                          <a:pt x="61" y="173"/>
                        </a:cubicBezTo>
                        <a:cubicBezTo>
                          <a:pt x="53" y="141"/>
                          <a:pt x="45" y="108"/>
                          <a:pt x="35" y="75"/>
                        </a:cubicBezTo>
                        <a:cubicBezTo>
                          <a:pt x="29" y="54"/>
                          <a:pt x="24" y="13"/>
                          <a:pt x="3" y="1"/>
                        </a:cubicBezTo>
                        <a:cubicBezTo>
                          <a:pt x="2" y="0"/>
                          <a:pt x="1" y="1"/>
                          <a:pt x="1" y="3"/>
                        </a:cubicBezTo>
                        <a:lnTo>
                          <a:pt x="1" y="3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2" name="Google Shape;226;p25">
                    <a:extLst>
                      <a:ext uri="{FF2B5EF4-FFF2-40B4-BE49-F238E27FC236}">
                        <a16:creationId xmlns:a16="http://schemas.microsoft.com/office/drawing/2014/main" id="{1083E113-9DEA-44AC-D5CE-5A042720EB09}"/>
                      </a:ext>
                    </a:extLst>
                  </p:cNvPr>
                  <p:cNvSpPr/>
                  <p:nvPr/>
                </p:nvSpPr>
                <p:spPr>
                  <a:xfrm>
                    <a:off x="831877" y="3275177"/>
                    <a:ext cx="61986" cy="2466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" h="386" extrusionOk="0">
                        <a:moveTo>
                          <a:pt x="0" y="5"/>
                        </a:moveTo>
                        <a:cubicBezTo>
                          <a:pt x="1" y="37"/>
                          <a:pt x="12" y="68"/>
                          <a:pt x="19" y="99"/>
                        </a:cubicBezTo>
                        <a:cubicBezTo>
                          <a:pt x="26" y="129"/>
                          <a:pt x="33" y="160"/>
                          <a:pt x="40" y="190"/>
                        </a:cubicBezTo>
                        <a:cubicBezTo>
                          <a:pt x="47" y="221"/>
                          <a:pt x="54" y="252"/>
                          <a:pt x="61" y="282"/>
                        </a:cubicBezTo>
                        <a:cubicBezTo>
                          <a:pt x="68" y="315"/>
                          <a:pt x="74" y="349"/>
                          <a:pt x="83" y="381"/>
                        </a:cubicBezTo>
                        <a:cubicBezTo>
                          <a:pt x="86" y="390"/>
                          <a:pt x="99" y="386"/>
                          <a:pt x="97" y="377"/>
                        </a:cubicBezTo>
                        <a:cubicBezTo>
                          <a:pt x="92" y="344"/>
                          <a:pt x="82" y="311"/>
                          <a:pt x="74" y="279"/>
                        </a:cubicBezTo>
                        <a:cubicBezTo>
                          <a:pt x="67" y="248"/>
                          <a:pt x="60" y="218"/>
                          <a:pt x="53" y="187"/>
                        </a:cubicBezTo>
                        <a:cubicBezTo>
                          <a:pt x="45" y="157"/>
                          <a:pt x="38" y="126"/>
                          <a:pt x="31" y="95"/>
                        </a:cubicBezTo>
                        <a:cubicBezTo>
                          <a:pt x="24" y="65"/>
                          <a:pt x="20" y="32"/>
                          <a:pt x="8" y="3"/>
                        </a:cubicBezTo>
                        <a:cubicBezTo>
                          <a:pt x="6" y="-1"/>
                          <a:pt x="-1" y="1"/>
                          <a:pt x="0" y="5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3" name="Google Shape;227;p25">
                    <a:extLst>
                      <a:ext uri="{FF2B5EF4-FFF2-40B4-BE49-F238E27FC236}">
                        <a16:creationId xmlns:a16="http://schemas.microsoft.com/office/drawing/2014/main" id="{459AAE17-697A-87CA-DE76-46409E8CDFCE}"/>
                      </a:ext>
                    </a:extLst>
                  </p:cNvPr>
                  <p:cNvSpPr/>
                  <p:nvPr/>
                </p:nvSpPr>
                <p:spPr>
                  <a:xfrm>
                    <a:off x="831238" y="3140341"/>
                    <a:ext cx="198100" cy="142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0" h="223" extrusionOk="0">
                        <a:moveTo>
                          <a:pt x="6" y="223"/>
                        </a:moveTo>
                        <a:cubicBezTo>
                          <a:pt x="33" y="212"/>
                          <a:pt x="58" y="195"/>
                          <a:pt x="81" y="178"/>
                        </a:cubicBezTo>
                        <a:cubicBezTo>
                          <a:pt x="106" y="161"/>
                          <a:pt x="130" y="142"/>
                          <a:pt x="154" y="123"/>
                        </a:cubicBezTo>
                        <a:cubicBezTo>
                          <a:pt x="203" y="84"/>
                          <a:pt x="252" y="45"/>
                          <a:pt x="307" y="13"/>
                        </a:cubicBezTo>
                        <a:cubicBezTo>
                          <a:pt x="315" y="9"/>
                          <a:pt x="308" y="-4"/>
                          <a:pt x="300" y="1"/>
                        </a:cubicBezTo>
                        <a:cubicBezTo>
                          <a:pt x="248" y="31"/>
                          <a:pt x="201" y="68"/>
                          <a:pt x="154" y="106"/>
                        </a:cubicBezTo>
                        <a:cubicBezTo>
                          <a:pt x="130" y="125"/>
                          <a:pt x="105" y="144"/>
                          <a:pt x="81" y="162"/>
                        </a:cubicBezTo>
                        <a:cubicBezTo>
                          <a:pt x="55" y="181"/>
                          <a:pt x="28" y="196"/>
                          <a:pt x="2" y="214"/>
                        </a:cubicBezTo>
                        <a:cubicBezTo>
                          <a:pt x="-2" y="217"/>
                          <a:pt x="1" y="225"/>
                          <a:pt x="6" y="223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35275" rIns="90000" bIns="35275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4" name="Google Shape;228;p25">
                    <a:extLst>
                      <a:ext uri="{FF2B5EF4-FFF2-40B4-BE49-F238E27FC236}">
                        <a16:creationId xmlns:a16="http://schemas.microsoft.com/office/drawing/2014/main" id="{C919D556-87FF-0BEB-0F4F-E5F5F916802F}"/>
                      </a:ext>
                    </a:extLst>
                  </p:cNvPr>
                  <p:cNvSpPr/>
                  <p:nvPr/>
                </p:nvSpPr>
                <p:spPr>
                  <a:xfrm>
                    <a:off x="1026142" y="3139702"/>
                    <a:ext cx="284369" cy="104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5" h="163" extrusionOk="0">
                        <a:moveTo>
                          <a:pt x="1" y="5"/>
                        </a:moveTo>
                        <a:cubicBezTo>
                          <a:pt x="10" y="18"/>
                          <a:pt x="28" y="22"/>
                          <a:pt x="42" y="28"/>
                        </a:cubicBezTo>
                        <a:cubicBezTo>
                          <a:pt x="60" y="36"/>
                          <a:pt x="78" y="43"/>
                          <a:pt x="96" y="50"/>
                        </a:cubicBezTo>
                        <a:cubicBezTo>
                          <a:pt x="134" y="66"/>
                          <a:pt x="172" y="80"/>
                          <a:pt x="211" y="93"/>
                        </a:cubicBezTo>
                        <a:cubicBezTo>
                          <a:pt x="248" y="107"/>
                          <a:pt x="286" y="119"/>
                          <a:pt x="324" y="131"/>
                        </a:cubicBezTo>
                        <a:cubicBezTo>
                          <a:pt x="344" y="138"/>
                          <a:pt x="364" y="144"/>
                          <a:pt x="384" y="150"/>
                        </a:cubicBezTo>
                        <a:cubicBezTo>
                          <a:pt x="402" y="155"/>
                          <a:pt x="421" y="164"/>
                          <a:pt x="440" y="163"/>
                        </a:cubicBezTo>
                        <a:cubicBezTo>
                          <a:pt x="446" y="162"/>
                          <a:pt x="447" y="156"/>
                          <a:pt x="443" y="152"/>
                        </a:cubicBezTo>
                        <a:cubicBezTo>
                          <a:pt x="429" y="142"/>
                          <a:pt x="409" y="139"/>
                          <a:pt x="392" y="133"/>
                        </a:cubicBezTo>
                        <a:cubicBezTo>
                          <a:pt x="373" y="128"/>
                          <a:pt x="354" y="122"/>
                          <a:pt x="335" y="116"/>
                        </a:cubicBezTo>
                        <a:cubicBezTo>
                          <a:pt x="297" y="103"/>
                          <a:pt x="258" y="90"/>
                          <a:pt x="219" y="76"/>
                        </a:cubicBezTo>
                        <a:cubicBezTo>
                          <a:pt x="182" y="63"/>
                          <a:pt x="145" y="49"/>
                          <a:pt x="107" y="35"/>
                        </a:cubicBezTo>
                        <a:cubicBezTo>
                          <a:pt x="89" y="28"/>
                          <a:pt x="70" y="21"/>
                          <a:pt x="52" y="14"/>
                        </a:cubicBezTo>
                        <a:cubicBezTo>
                          <a:pt x="37" y="8"/>
                          <a:pt x="20" y="-2"/>
                          <a:pt x="3" y="1"/>
                        </a:cubicBezTo>
                        <a:cubicBezTo>
                          <a:pt x="1" y="1"/>
                          <a:pt x="0" y="4"/>
                          <a:pt x="1" y="5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13675" rIns="90000" bIns="13675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5" name="Google Shape;229;p25">
                    <a:extLst>
                      <a:ext uri="{FF2B5EF4-FFF2-40B4-BE49-F238E27FC236}">
                        <a16:creationId xmlns:a16="http://schemas.microsoft.com/office/drawing/2014/main" id="{DC036105-3787-943D-7F49-B354B132CD3D}"/>
                      </a:ext>
                    </a:extLst>
                  </p:cNvPr>
                  <p:cNvSpPr/>
                  <p:nvPr/>
                </p:nvSpPr>
                <p:spPr>
                  <a:xfrm>
                    <a:off x="837628" y="3576799"/>
                    <a:ext cx="35786" cy="121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" h="19" extrusionOk="0">
                        <a:moveTo>
                          <a:pt x="3" y="12"/>
                        </a:moveTo>
                        <a:lnTo>
                          <a:pt x="4" y="13"/>
                        </a:lnTo>
                        <a:cubicBezTo>
                          <a:pt x="3" y="12"/>
                          <a:pt x="2" y="11"/>
                          <a:pt x="1" y="10"/>
                        </a:cubicBezTo>
                        <a:cubicBezTo>
                          <a:pt x="2" y="13"/>
                          <a:pt x="4" y="14"/>
                          <a:pt x="7" y="16"/>
                        </a:cubicBezTo>
                        <a:cubicBezTo>
                          <a:pt x="9" y="16"/>
                          <a:pt x="10" y="17"/>
                          <a:pt x="12" y="17"/>
                        </a:cubicBezTo>
                        <a:cubicBezTo>
                          <a:pt x="16" y="18"/>
                          <a:pt x="20" y="18"/>
                          <a:pt x="25" y="18"/>
                        </a:cubicBezTo>
                        <a:cubicBezTo>
                          <a:pt x="32" y="19"/>
                          <a:pt x="39" y="19"/>
                          <a:pt x="46" y="19"/>
                        </a:cubicBezTo>
                        <a:cubicBezTo>
                          <a:pt x="51" y="19"/>
                          <a:pt x="56" y="14"/>
                          <a:pt x="56" y="9"/>
                        </a:cubicBezTo>
                        <a:cubicBezTo>
                          <a:pt x="56" y="4"/>
                          <a:pt x="52" y="-1"/>
                          <a:pt x="46" y="0"/>
                        </a:cubicBezTo>
                        <a:cubicBezTo>
                          <a:pt x="39" y="0"/>
                          <a:pt x="32" y="1"/>
                          <a:pt x="25" y="1"/>
                        </a:cubicBezTo>
                        <a:cubicBezTo>
                          <a:pt x="21" y="1"/>
                          <a:pt x="18" y="1"/>
                          <a:pt x="14" y="1"/>
                        </a:cubicBezTo>
                        <a:cubicBezTo>
                          <a:pt x="14" y="1"/>
                          <a:pt x="10" y="2"/>
                          <a:pt x="12" y="1"/>
                        </a:cubicBezTo>
                        <a:cubicBezTo>
                          <a:pt x="11" y="2"/>
                          <a:pt x="10" y="2"/>
                          <a:pt x="9" y="2"/>
                        </a:cubicBezTo>
                        <a:lnTo>
                          <a:pt x="9" y="2"/>
                        </a:lnTo>
                        <a:cubicBezTo>
                          <a:pt x="8" y="2"/>
                          <a:pt x="7" y="2"/>
                          <a:pt x="6" y="3"/>
                        </a:cubicBezTo>
                        <a:cubicBezTo>
                          <a:pt x="4" y="3"/>
                          <a:pt x="3" y="5"/>
                          <a:pt x="1" y="6"/>
                        </a:cubicBezTo>
                        <a:lnTo>
                          <a:pt x="5" y="4"/>
                        </a:lnTo>
                        <a:lnTo>
                          <a:pt x="4" y="4"/>
                        </a:lnTo>
                        <a:cubicBezTo>
                          <a:pt x="0" y="4"/>
                          <a:pt x="-2" y="12"/>
                          <a:pt x="3" y="12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6" name="Google Shape;230;p25">
                    <a:extLst>
                      <a:ext uri="{FF2B5EF4-FFF2-40B4-BE49-F238E27FC236}">
                        <a16:creationId xmlns:a16="http://schemas.microsoft.com/office/drawing/2014/main" id="{E05B29C3-E31E-5473-6010-5FD2FE31D8E3}"/>
                      </a:ext>
                    </a:extLst>
                  </p:cNvPr>
                  <p:cNvSpPr/>
                  <p:nvPr/>
                </p:nvSpPr>
                <p:spPr>
                  <a:xfrm>
                    <a:off x="849770" y="4226055"/>
                    <a:ext cx="33230" cy="619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" h="97" extrusionOk="0">
                        <a:moveTo>
                          <a:pt x="12" y="88"/>
                        </a:moveTo>
                        <a:lnTo>
                          <a:pt x="12" y="86"/>
                        </a:lnTo>
                        <a:cubicBezTo>
                          <a:pt x="12" y="87"/>
                          <a:pt x="11" y="87"/>
                          <a:pt x="11" y="88"/>
                        </a:cubicBezTo>
                        <a:cubicBezTo>
                          <a:pt x="18" y="84"/>
                          <a:pt x="17" y="73"/>
                          <a:pt x="17" y="65"/>
                        </a:cubicBezTo>
                        <a:cubicBezTo>
                          <a:pt x="17" y="57"/>
                          <a:pt x="17" y="48"/>
                          <a:pt x="17" y="39"/>
                        </a:cubicBezTo>
                        <a:cubicBezTo>
                          <a:pt x="17" y="35"/>
                          <a:pt x="18" y="31"/>
                          <a:pt x="18" y="27"/>
                        </a:cubicBezTo>
                        <a:cubicBezTo>
                          <a:pt x="18" y="25"/>
                          <a:pt x="17" y="23"/>
                          <a:pt x="18" y="22"/>
                        </a:cubicBezTo>
                        <a:cubicBezTo>
                          <a:pt x="18" y="21"/>
                          <a:pt x="18" y="21"/>
                          <a:pt x="18" y="21"/>
                        </a:cubicBezTo>
                        <a:cubicBezTo>
                          <a:pt x="21" y="17"/>
                          <a:pt x="29" y="20"/>
                          <a:pt x="34" y="21"/>
                        </a:cubicBezTo>
                        <a:cubicBezTo>
                          <a:pt x="32" y="18"/>
                          <a:pt x="29" y="15"/>
                          <a:pt x="27" y="12"/>
                        </a:cubicBezTo>
                        <a:cubicBezTo>
                          <a:pt x="28" y="25"/>
                          <a:pt x="28" y="38"/>
                          <a:pt x="29" y="52"/>
                        </a:cubicBezTo>
                        <a:cubicBezTo>
                          <a:pt x="29" y="59"/>
                          <a:pt x="30" y="65"/>
                          <a:pt x="30" y="72"/>
                        </a:cubicBezTo>
                        <a:cubicBezTo>
                          <a:pt x="31" y="79"/>
                          <a:pt x="30" y="87"/>
                          <a:pt x="34" y="94"/>
                        </a:cubicBezTo>
                        <a:lnTo>
                          <a:pt x="33" y="89"/>
                        </a:lnTo>
                        <a:lnTo>
                          <a:pt x="33" y="89"/>
                        </a:lnTo>
                        <a:cubicBezTo>
                          <a:pt x="33" y="100"/>
                          <a:pt x="50" y="100"/>
                          <a:pt x="50" y="89"/>
                        </a:cubicBezTo>
                        <a:lnTo>
                          <a:pt x="50" y="89"/>
                        </a:lnTo>
                        <a:lnTo>
                          <a:pt x="49" y="94"/>
                        </a:lnTo>
                        <a:cubicBezTo>
                          <a:pt x="51" y="89"/>
                          <a:pt x="52" y="86"/>
                          <a:pt x="52" y="81"/>
                        </a:cubicBezTo>
                        <a:cubicBezTo>
                          <a:pt x="51" y="78"/>
                          <a:pt x="51" y="75"/>
                          <a:pt x="51" y="72"/>
                        </a:cubicBezTo>
                        <a:cubicBezTo>
                          <a:pt x="50" y="65"/>
                          <a:pt x="50" y="59"/>
                          <a:pt x="49" y="52"/>
                        </a:cubicBezTo>
                        <a:cubicBezTo>
                          <a:pt x="48" y="38"/>
                          <a:pt x="48" y="25"/>
                          <a:pt x="46" y="12"/>
                        </a:cubicBezTo>
                        <a:cubicBezTo>
                          <a:pt x="46" y="8"/>
                          <a:pt x="44" y="3"/>
                          <a:pt x="39" y="2"/>
                        </a:cubicBezTo>
                        <a:cubicBezTo>
                          <a:pt x="29" y="0"/>
                          <a:pt x="19" y="-1"/>
                          <a:pt x="10" y="4"/>
                        </a:cubicBezTo>
                        <a:cubicBezTo>
                          <a:pt x="6" y="7"/>
                          <a:pt x="3" y="10"/>
                          <a:pt x="2" y="14"/>
                        </a:cubicBezTo>
                        <a:cubicBezTo>
                          <a:pt x="0" y="19"/>
                          <a:pt x="0" y="24"/>
                          <a:pt x="0" y="29"/>
                        </a:cubicBezTo>
                        <a:cubicBezTo>
                          <a:pt x="0" y="39"/>
                          <a:pt x="0" y="49"/>
                          <a:pt x="1" y="59"/>
                        </a:cubicBezTo>
                        <a:cubicBezTo>
                          <a:pt x="1" y="64"/>
                          <a:pt x="1" y="69"/>
                          <a:pt x="1" y="75"/>
                        </a:cubicBezTo>
                        <a:cubicBezTo>
                          <a:pt x="2" y="80"/>
                          <a:pt x="2" y="85"/>
                          <a:pt x="8" y="88"/>
                        </a:cubicBezTo>
                        <a:cubicBezTo>
                          <a:pt x="7" y="87"/>
                          <a:pt x="7" y="87"/>
                          <a:pt x="6" y="86"/>
                        </a:cubicBezTo>
                        <a:cubicBezTo>
                          <a:pt x="7" y="87"/>
                          <a:pt x="7" y="87"/>
                          <a:pt x="7" y="88"/>
                        </a:cubicBezTo>
                        <a:cubicBezTo>
                          <a:pt x="8" y="90"/>
                          <a:pt x="11" y="90"/>
                          <a:pt x="12" y="88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7" name="Google Shape;231;p25">
                    <a:extLst>
                      <a:ext uri="{FF2B5EF4-FFF2-40B4-BE49-F238E27FC236}">
                        <a16:creationId xmlns:a16="http://schemas.microsoft.com/office/drawing/2014/main" id="{E4A2E5FC-D484-2209-3D86-E802FBDB59A4}"/>
                      </a:ext>
                    </a:extLst>
                  </p:cNvPr>
                  <p:cNvSpPr/>
                  <p:nvPr/>
                </p:nvSpPr>
                <p:spPr>
                  <a:xfrm>
                    <a:off x="805038" y="3353778"/>
                    <a:ext cx="293316" cy="316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9" h="496" extrusionOk="0">
                        <a:moveTo>
                          <a:pt x="8" y="495"/>
                        </a:moveTo>
                        <a:cubicBezTo>
                          <a:pt x="50" y="460"/>
                          <a:pt x="86" y="415"/>
                          <a:pt x="123" y="375"/>
                        </a:cubicBezTo>
                        <a:cubicBezTo>
                          <a:pt x="161" y="335"/>
                          <a:pt x="199" y="294"/>
                          <a:pt x="237" y="254"/>
                        </a:cubicBezTo>
                        <a:cubicBezTo>
                          <a:pt x="274" y="213"/>
                          <a:pt x="312" y="172"/>
                          <a:pt x="350" y="132"/>
                        </a:cubicBezTo>
                        <a:cubicBezTo>
                          <a:pt x="368" y="112"/>
                          <a:pt x="386" y="93"/>
                          <a:pt x="404" y="73"/>
                        </a:cubicBezTo>
                        <a:cubicBezTo>
                          <a:pt x="422" y="54"/>
                          <a:pt x="444" y="35"/>
                          <a:pt x="458" y="13"/>
                        </a:cubicBezTo>
                        <a:cubicBezTo>
                          <a:pt x="462" y="6"/>
                          <a:pt x="454" y="-3"/>
                          <a:pt x="448" y="2"/>
                        </a:cubicBezTo>
                        <a:cubicBezTo>
                          <a:pt x="427" y="18"/>
                          <a:pt x="409" y="41"/>
                          <a:pt x="392" y="61"/>
                        </a:cubicBezTo>
                        <a:cubicBezTo>
                          <a:pt x="374" y="80"/>
                          <a:pt x="356" y="100"/>
                          <a:pt x="338" y="119"/>
                        </a:cubicBezTo>
                        <a:cubicBezTo>
                          <a:pt x="299" y="161"/>
                          <a:pt x="261" y="203"/>
                          <a:pt x="223" y="245"/>
                        </a:cubicBezTo>
                        <a:cubicBezTo>
                          <a:pt x="185" y="285"/>
                          <a:pt x="147" y="326"/>
                          <a:pt x="110" y="367"/>
                        </a:cubicBezTo>
                        <a:cubicBezTo>
                          <a:pt x="74" y="407"/>
                          <a:pt x="33" y="446"/>
                          <a:pt x="1" y="490"/>
                        </a:cubicBezTo>
                        <a:cubicBezTo>
                          <a:pt x="-2" y="494"/>
                          <a:pt x="5" y="498"/>
                          <a:pt x="8" y="495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8" name="Google Shape;232;p25">
                    <a:extLst>
                      <a:ext uri="{FF2B5EF4-FFF2-40B4-BE49-F238E27FC236}">
                        <a16:creationId xmlns:a16="http://schemas.microsoft.com/office/drawing/2014/main" id="{AA24FED7-DAB4-9E09-5517-2321F681E024}"/>
                      </a:ext>
                    </a:extLst>
                  </p:cNvPr>
                  <p:cNvSpPr/>
                  <p:nvPr/>
                </p:nvSpPr>
                <p:spPr>
                  <a:xfrm>
                    <a:off x="825487" y="3279650"/>
                    <a:ext cx="276701" cy="690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" h="108" extrusionOk="0">
                        <a:moveTo>
                          <a:pt x="2" y="6"/>
                        </a:moveTo>
                        <a:cubicBezTo>
                          <a:pt x="37" y="18"/>
                          <a:pt x="74" y="21"/>
                          <a:pt x="110" y="30"/>
                        </a:cubicBezTo>
                        <a:cubicBezTo>
                          <a:pt x="145" y="39"/>
                          <a:pt x="181" y="49"/>
                          <a:pt x="216" y="59"/>
                        </a:cubicBezTo>
                        <a:cubicBezTo>
                          <a:pt x="286" y="79"/>
                          <a:pt x="355" y="99"/>
                          <a:pt x="427" y="108"/>
                        </a:cubicBezTo>
                        <a:cubicBezTo>
                          <a:pt x="435" y="109"/>
                          <a:pt x="436" y="95"/>
                          <a:pt x="427" y="94"/>
                        </a:cubicBezTo>
                        <a:cubicBezTo>
                          <a:pt x="353" y="86"/>
                          <a:pt x="281" y="66"/>
                          <a:pt x="210" y="46"/>
                        </a:cubicBezTo>
                        <a:cubicBezTo>
                          <a:pt x="175" y="36"/>
                          <a:pt x="141" y="26"/>
                          <a:pt x="106" y="18"/>
                        </a:cubicBezTo>
                        <a:cubicBezTo>
                          <a:pt x="73" y="10"/>
                          <a:pt x="37" y="-1"/>
                          <a:pt x="3" y="1"/>
                        </a:cubicBezTo>
                        <a:cubicBezTo>
                          <a:pt x="-1" y="1"/>
                          <a:pt x="-1" y="5"/>
                          <a:pt x="2" y="6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0" rIns="90000" bIns="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9" name="Google Shape;233;p25">
                    <a:extLst>
                      <a:ext uri="{FF2B5EF4-FFF2-40B4-BE49-F238E27FC236}">
                        <a16:creationId xmlns:a16="http://schemas.microsoft.com/office/drawing/2014/main" id="{040B202A-0D3A-9F79-3E46-6A676E50846C}"/>
                      </a:ext>
                    </a:extLst>
                  </p:cNvPr>
                  <p:cNvSpPr/>
                  <p:nvPr/>
                </p:nvSpPr>
                <p:spPr>
                  <a:xfrm>
                    <a:off x="1025503" y="3139063"/>
                    <a:ext cx="67098" cy="21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5" h="335" extrusionOk="0">
                        <a:moveTo>
                          <a:pt x="0" y="4"/>
                        </a:moveTo>
                        <a:cubicBezTo>
                          <a:pt x="11" y="62"/>
                          <a:pt x="28" y="120"/>
                          <a:pt x="43" y="178"/>
                        </a:cubicBezTo>
                        <a:cubicBezTo>
                          <a:pt x="56" y="230"/>
                          <a:pt x="68" y="283"/>
                          <a:pt x="91" y="332"/>
                        </a:cubicBezTo>
                        <a:cubicBezTo>
                          <a:pt x="95" y="340"/>
                          <a:pt x="108" y="333"/>
                          <a:pt x="104" y="325"/>
                        </a:cubicBezTo>
                        <a:cubicBezTo>
                          <a:pt x="55" y="223"/>
                          <a:pt x="40" y="108"/>
                          <a:pt x="5" y="2"/>
                        </a:cubicBezTo>
                        <a:cubicBezTo>
                          <a:pt x="4" y="-1"/>
                          <a:pt x="-1" y="0"/>
                          <a:pt x="0" y="4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90" name="Google Shape;234;p25">
                    <a:extLst>
                      <a:ext uri="{FF2B5EF4-FFF2-40B4-BE49-F238E27FC236}">
                        <a16:creationId xmlns:a16="http://schemas.microsoft.com/office/drawing/2014/main" id="{B36B6911-47FE-2F48-82D6-2F9488DE2640}"/>
                      </a:ext>
                    </a:extLst>
                  </p:cNvPr>
                  <p:cNvSpPr/>
                  <p:nvPr/>
                </p:nvSpPr>
                <p:spPr>
                  <a:xfrm>
                    <a:off x="1083655" y="3239391"/>
                    <a:ext cx="221744" cy="1124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" h="176" extrusionOk="0">
                        <a:moveTo>
                          <a:pt x="5" y="176"/>
                        </a:moveTo>
                        <a:cubicBezTo>
                          <a:pt x="35" y="167"/>
                          <a:pt x="63" y="152"/>
                          <a:pt x="91" y="139"/>
                        </a:cubicBezTo>
                        <a:cubicBezTo>
                          <a:pt x="119" y="126"/>
                          <a:pt x="146" y="112"/>
                          <a:pt x="174" y="99"/>
                        </a:cubicBezTo>
                        <a:cubicBezTo>
                          <a:pt x="231" y="71"/>
                          <a:pt x="290" y="45"/>
                          <a:pt x="344" y="12"/>
                        </a:cubicBezTo>
                        <a:cubicBezTo>
                          <a:pt x="351" y="8"/>
                          <a:pt x="345" y="-3"/>
                          <a:pt x="337" y="1"/>
                        </a:cubicBezTo>
                        <a:cubicBezTo>
                          <a:pt x="280" y="27"/>
                          <a:pt x="226" y="58"/>
                          <a:pt x="170" y="86"/>
                        </a:cubicBezTo>
                        <a:cubicBezTo>
                          <a:pt x="143" y="100"/>
                          <a:pt x="115" y="113"/>
                          <a:pt x="87" y="126"/>
                        </a:cubicBezTo>
                        <a:cubicBezTo>
                          <a:pt x="59" y="140"/>
                          <a:pt x="29" y="153"/>
                          <a:pt x="2" y="169"/>
                        </a:cubicBezTo>
                        <a:cubicBezTo>
                          <a:pt x="-1" y="171"/>
                          <a:pt x="1" y="177"/>
                          <a:pt x="5" y="176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18350" rIns="90000" bIns="1835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91" name="Google Shape;235;p25">
                    <a:extLst>
                      <a:ext uri="{FF2B5EF4-FFF2-40B4-BE49-F238E27FC236}">
                        <a16:creationId xmlns:a16="http://schemas.microsoft.com/office/drawing/2014/main" id="{23F9BC19-B859-F8C0-BA08-9EDA523008D5}"/>
                      </a:ext>
                    </a:extLst>
                  </p:cNvPr>
                  <p:cNvSpPr/>
                  <p:nvPr/>
                </p:nvSpPr>
                <p:spPr>
                  <a:xfrm>
                    <a:off x="888751" y="3346748"/>
                    <a:ext cx="214076" cy="1802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5" h="282" extrusionOk="0">
                        <a:moveTo>
                          <a:pt x="4" y="282"/>
                        </a:moveTo>
                        <a:cubicBezTo>
                          <a:pt x="33" y="263"/>
                          <a:pt x="56" y="235"/>
                          <a:pt x="81" y="212"/>
                        </a:cubicBezTo>
                        <a:cubicBezTo>
                          <a:pt x="108" y="187"/>
                          <a:pt x="135" y="163"/>
                          <a:pt x="162" y="138"/>
                        </a:cubicBezTo>
                        <a:cubicBezTo>
                          <a:pt x="189" y="115"/>
                          <a:pt x="215" y="91"/>
                          <a:pt x="242" y="68"/>
                        </a:cubicBezTo>
                        <a:cubicBezTo>
                          <a:pt x="269" y="45"/>
                          <a:pt x="295" y="20"/>
                          <a:pt x="331" y="11"/>
                        </a:cubicBezTo>
                        <a:cubicBezTo>
                          <a:pt x="338" y="10"/>
                          <a:pt x="336" y="-1"/>
                          <a:pt x="330" y="0"/>
                        </a:cubicBezTo>
                        <a:cubicBezTo>
                          <a:pt x="300" y="2"/>
                          <a:pt x="277" y="23"/>
                          <a:pt x="255" y="41"/>
                        </a:cubicBezTo>
                        <a:cubicBezTo>
                          <a:pt x="225" y="67"/>
                          <a:pt x="195" y="93"/>
                          <a:pt x="165" y="119"/>
                        </a:cubicBezTo>
                        <a:cubicBezTo>
                          <a:pt x="137" y="145"/>
                          <a:pt x="108" y="171"/>
                          <a:pt x="80" y="197"/>
                        </a:cubicBezTo>
                        <a:cubicBezTo>
                          <a:pt x="53" y="223"/>
                          <a:pt x="22" y="248"/>
                          <a:pt x="0" y="278"/>
                        </a:cubicBezTo>
                        <a:cubicBezTo>
                          <a:pt x="-1" y="280"/>
                          <a:pt x="2" y="283"/>
                          <a:pt x="4" y="282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92" name="Google Shape;236;p25">
                    <a:extLst>
                      <a:ext uri="{FF2B5EF4-FFF2-40B4-BE49-F238E27FC236}">
                        <a16:creationId xmlns:a16="http://schemas.microsoft.com/office/drawing/2014/main" id="{769DB241-6CD4-D3C4-1782-CE61ED65A0F3}"/>
                      </a:ext>
                    </a:extLst>
                  </p:cNvPr>
                  <p:cNvSpPr/>
                  <p:nvPr/>
                </p:nvSpPr>
                <p:spPr>
                  <a:xfrm>
                    <a:off x="1094519" y="3348026"/>
                    <a:ext cx="85630" cy="2913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" h="456" extrusionOk="0">
                        <a:moveTo>
                          <a:pt x="0" y="6"/>
                        </a:moveTo>
                        <a:cubicBezTo>
                          <a:pt x="15" y="81"/>
                          <a:pt x="34" y="156"/>
                          <a:pt x="54" y="230"/>
                        </a:cubicBezTo>
                        <a:cubicBezTo>
                          <a:pt x="74" y="304"/>
                          <a:pt x="93" y="380"/>
                          <a:pt x="120" y="451"/>
                        </a:cubicBezTo>
                        <a:cubicBezTo>
                          <a:pt x="123" y="460"/>
                          <a:pt x="136" y="457"/>
                          <a:pt x="134" y="447"/>
                        </a:cubicBezTo>
                        <a:cubicBezTo>
                          <a:pt x="113" y="373"/>
                          <a:pt x="88" y="301"/>
                          <a:pt x="68" y="226"/>
                        </a:cubicBezTo>
                        <a:cubicBezTo>
                          <a:pt x="47" y="152"/>
                          <a:pt x="28" y="78"/>
                          <a:pt x="8" y="4"/>
                        </a:cubicBezTo>
                        <a:cubicBezTo>
                          <a:pt x="7" y="-2"/>
                          <a:pt x="-1" y="1"/>
                          <a:pt x="0" y="6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45000" rIns="90000" bIns="45000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93" name="Google Shape;237;p25">
                    <a:extLst>
                      <a:ext uri="{FF2B5EF4-FFF2-40B4-BE49-F238E27FC236}">
                        <a16:creationId xmlns:a16="http://schemas.microsoft.com/office/drawing/2014/main" id="{F72F5228-3418-9999-3A05-682AA8A52980}"/>
                      </a:ext>
                    </a:extLst>
                  </p:cNvPr>
                  <p:cNvSpPr/>
                  <p:nvPr/>
                </p:nvSpPr>
                <p:spPr>
                  <a:xfrm>
                    <a:off x="1098353" y="3353778"/>
                    <a:ext cx="265198" cy="1265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5" h="198" extrusionOk="0">
                        <a:moveTo>
                          <a:pt x="1" y="6"/>
                        </a:moveTo>
                        <a:cubicBezTo>
                          <a:pt x="26" y="29"/>
                          <a:pt x="64" y="42"/>
                          <a:pt x="94" y="57"/>
                        </a:cubicBezTo>
                        <a:cubicBezTo>
                          <a:pt x="129" y="74"/>
                          <a:pt x="164" y="91"/>
                          <a:pt x="199" y="107"/>
                        </a:cubicBezTo>
                        <a:cubicBezTo>
                          <a:pt x="267" y="139"/>
                          <a:pt x="335" y="169"/>
                          <a:pt x="404" y="198"/>
                        </a:cubicBezTo>
                        <a:cubicBezTo>
                          <a:pt x="415" y="202"/>
                          <a:pt x="420" y="185"/>
                          <a:pt x="409" y="180"/>
                        </a:cubicBezTo>
                        <a:cubicBezTo>
                          <a:pt x="339" y="151"/>
                          <a:pt x="270" y="121"/>
                          <a:pt x="201" y="90"/>
                        </a:cubicBezTo>
                        <a:cubicBezTo>
                          <a:pt x="168" y="75"/>
                          <a:pt x="135" y="59"/>
                          <a:pt x="102" y="44"/>
                        </a:cubicBezTo>
                        <a:cubicBezTo>
                          <a:pt x="85" y="36"/>
                          <a:pt x="68" y="28"/>
                          <a:pt x="51" y="20"/>
                        </a:cubicBezTo>
                        <a:cubicBezTo>
                          <a:pt x="36" y="13"/>
                          <a:pt x="20" y="4"/>
                          <a:pt x="4" y="1"/>
                        </a:cubicBezTo>
                        <a:cubicBezTo>
                          <a:pt x="1" y="0"/>
                          <a:pt x="-2" y="4"/>
                          <a:pt x="1" y="6"/>
                        </a:cubicBezTo>
                        <a:close/>
                      </a:path>
                    </a:pathLst>
                  </a:custGeom>
                  <a:solidFill>
                    <a:srgbClr val="562F23"/>
                  </a:solidFill>
                  <a:ln>
                    <a:noFill/>
                  </a:ln>
                </p:spPr>
                <p:txBody>
                  <a:bodyPr spcFirstLastPara="1" wrap="square" lIns="90000" tIns="26275" rIns="90000" bIns="26275" anchor="ctr" anchorCtr="1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grpSp>
        <p:nvGrpSpPr>
          <p:cNvPr id="1168" name="Google Shape;132;p25">
            <a:extLst>
              <a:ext uri="{FF2B5EF4-FFF2-40B4-BE49-F238E27FC236}">
                <a16:creationId xmlns:a16="http://schemas.microsoft.com/office/drawing/2014/main" id="{23E15042-28A4-2C37-7BCD-6E40CC7B2C36}"/>
              </a:ext>
            </a:extLst>
          </p:cNvPr>
          <p:cNvGrpSpPr/>
          <p:nvPr/>
        </p:nvGrpSpPr>
        <p:grpSpPr>
          <a:xfrm>
            <a:off x="3290948" y="3642671"/>
            <a:ext cx="2209678" cy="150172"/>
            <a:chOff x="2467016" y="2684466"/>
            <a:chExt cx="2209678" cy="150172"/>
          </a:xfrm>
        </p:grpSpPr>
        <p:sp>
          <p:nvSpPr>
            <p:cNvPr id="1169" name="Google Shape;133;p25">
              <a:extLst>
                <a:ext uri="{FF2B5EF4-FFF2-40B4-BE49-F238E27FC236}">
                  <a16:creationId xmlns:a16="http://schemas.microsoft.com/office/drawing/2014/main" id="{D867B8BC-F5C7-09BC-0DE4-6F727C38DF5B}"/>
                </a:ext>
              </a:extLst>
            </p:cNvPr>
            <p:cNvSpPr/>
            <p:nvPr/>
          </p:nvSpPr>
          <p:spPr>
            <a:xfrm>
              <a:off x="2467016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3" y="0"/>
                  </a:moveTo>
                  <a:lnTo>
                    <a:pt x="148" y="71"/>
                  </a:lnTo>
                  <a:lnTo>
                    <a:pt x="225" y="82"/>
                  </a:lnTo>
                  <a:lnTo>
                    <a:pt x="169" y="137"/>
                  </a:lnTo>
                  <a:lnTo>
                    <a:pt x="182" y="214"/>
                  </a:lnTo>
                  <a:lnTo>
                    <a:pt x="113" y="178"/>
                  </a:lnTo>
                  <a:lnTo>
                    <a:pt x="43" y="214"/>
                  </a:lnTo>
                  <a:lnTo>
                    <a:pt x="57" y="137"/>
                  </a:lnTo>
                  <a:lnTo>
                    <a:pt x="0" y="82"/>
                  </a:lnTo>
                  <a:lnTo>
                    <a:pt x="78" y="7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34;p25">
              <a:extLst>
                <a:ext uri="{FF2B5EF4-FFF2-40B4-BE49-F238E27FC236}">
                  <a16:creationId xmlns:a16="http://schemas.microsoft.com/office/drawing/2014/main" id="{74ECE276-D667-1C58-4D22-5D29E8D2ABF1}"/>
                </a:ext>
              </a:extLst>
            </p:cNvPr>
            <p:cNvSpPr/>
            <p:nvPr/>
          </p:nvSpPr>
          <p:spPr>
            <a:xfrm>
              <a:off x="2723841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2" y="0"/>
                  </a:moveTo>
                  <a:lnTo>
                    <a:pt x="147" y="71"/>
                  </a:lnTo>
                  <a:lnTo>
                    <a:pt x="225" y="82"/>
                  </a:lnTo>
                  <a:lnTo>
                    <a:pt x="168" y="137"/>
                  </a:lnTo>
                  <a:lnTo>
                    <a:pt x="182" y="214"/>
                  </a:lnTo>
                  <a:lnTo>
                    <a:pt x="112" y="178"/>
                  </a:lnTo>
                  <a:lnTo>
                    <a:pt x="43" y="214"/>
                  </a:lnTo>
                  <a:lnTo>
                    <a:pt x="56" y="137"/>
                  </a:lnTo>
                  <a:lnTo>
                    <a:pt x="0" y="82"/>
                  </a:lnTo>
                  <a:lnTo>
                    <a:pt x="78" y="71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35;p25">
              <a:extLst>
                <a:ext uri="{FF2B5EF4-FFF2-40B4-BE49-F238E27FC236}">
                  <a16:creationId xmlns:a16="http://schemas.microsoft.com/office/drawing/2014/main" id="{ED540DD6-F456-0E45-7504-8A001479E58B}"/>
                </a:ext>
              </a:extLst>
            </p:cNvPr>
            <p:cNvSpPr/>
            <p:nvPr/>
          </p:nvSpPr>
          <p:spPr>
            <a:xfrm>
              <a:off x="2979965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3" y="0"/>
                  </a:moveTo>
                  <a:lnTo>
                    <a:pt x="147" y="71"/>
                  </a:lnTo>
                  <a:lnTo>
                    <a:pt x="225" y="82"/>
                  </a:lnTo>
                  <a:lnTo>
                    <a:pt x="169" y="137"/>
                  </a:lnTo>
                  <a:lnTo>
                    <a:pt x="182" y="214"/>
                  </a:lnTo>
                  <a:lnTo>
                    <a:pt x="113" y="178"/>
                  </a:lnTo>
                  <a:lnTo>
                    <a:pt x="43" y="214"/>
                  </a:lnTo>
                  <a:lnTo>
                    <a:pt x="57" y="137"/>
                  </a:lnTo>
                  <a:lnTo>
                    <a:pt x="0" y="82"/>
                  </a:lnTo>
                  <a:lnTo>
                    <a:pt x="78" y="7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36;p25">
              <a:extLst>
                <a:ext uri="{FF2B5EF4-FFF2-40B4-BE49-F238E27FC236}">
                  <a16:creationId xmlns:a16="http://schemas.microsoft.com/office/drawing/2014/main" id="{F3EB5FA2-5C6D-98A3-F0CE-898C435CE8FA}"/>
                </a:ext>
              </a:extLst>
            </p:cNvPr>
            <p:cNvSpPr/>
            <p:nvPr/>
          </p:nvSpPr>
          <p:spPr>
            <a:xfrm>
              <a:off x="3236790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2" y="0"/>
                  </a:moveTo>
                  <a:lnTo>
                    <a:pt x="147" y="71"/>
                  </a:lnTo>
                  <a:lnTo>
                    <a:pt x="225" y="82"/>
                  </a:lnTo>
                  <a:lnTo>
                    <a:pt x="168" y="137"/>
                  </a:lnTo>
                  <a:lnTo>
                    <a:pt x="182" y="214"/>
                  </a:lnTo>
                  <a:lnTo>
                    <a:pt x="112" y="178"/>
                  </a:lnTo>
                  <a:lnTo>
                    <a:pt x="43" y="214"/>
                  </a:lnTo>
                  <a:lnTo>
                    <a:pt x="56" y="137"/>
                  </a:lnTo>
                  <a:lnTo>
                    <a:pt x="0" y="82"/>
                  </a:lnTo>
                  <a:lnTo>
                    <a:pt x="77" y="71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37;p25">
              <a:extLst>
                <a:ext uri="{FF2B5EF4-FFF2-40B4-BE49-F238E27FC236}">
                  <a16:creationId xmlns:a16="http://schemas.microsoft.com/office/drawing/2014/main" id="{30104DD4-8AFA-E897-657D-FD679A778B16}"/>
                </a:ext>
              </a:extLst>
            </p:cNvPr>
            <p:cNvSpPr/>
            <p:nvPr/>
          </p:nvSpPr>
          <p:spPr>
            <a:xfrm>
              <a:off x="3492913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3" y="0"/>
                  </a:moveTo>
                  <a:lnTo>
                    <a:pt x="147" y="71"/>
                  </a:lnTo>
                  <a:lnTo>
                    <a:pt x="225" y="82"/>
                  </a:lnTo>
                  <a:lnTo>
                    <a:pt x="169" y="137"/>
                  </a:lnTo>
                  <a:lnTo>
                    <a:pt x="182" y="214"/>
                  </a:lnTo>
                  <a:lnTo>
                    <a:pt x="113" y="178"/>
                  </a:lnTo>
                  <a:lnTo>
                    <a:pt x="43" y="214"/>
                  </a:lnTo>
                  <a:lnTo>
                    <a:pt x="56" y="137"/>
                  </a:lnTo>
                  <a:lnTo>
                    <a:pt x="0" y="82"/>
                  </a:lnTo>
                  <a:lnTo>
                    <a:pt x="78" y="7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38;p25">
              <a:extLst>
                <a:ext uri="{FF2B5EF4-FFF2-40B4-BE49-F238E27FC236}">
                  <a16:creationId xmlns:a16="http://schemas.microsoft.com/office/drawing/2014/main" id="{C58A1213-0E2D-E2B7-69BA-3A0C99F36D63}"/>
                </a:ext>
              </a:extLst>
            </p:cNvPr>
            <p:cNvSpPr/>
            <p:nvPr/>
          </p:nvSpPr>
          <p:spPr>
            <a:xfrm>
              <a:off x="3749738" y="2684466"/>
              <a:ext cx="157183" cy="150172"/>
            </a:xfrm>
            <a:custGeom>
              <a:avLst/>
              <a:gdLst/>
              <a:ahLst/>
              <a:cxnLst/>
              <a:rect l="l" t="t" r="r" b="b"/>
              <a:pathLst>
                <a:path w="224" h="214" extrusionOk="0">
                  <a:moveTo>
                    <a:pt x="112" y="0"/>
                  </a:moveTo>
                  <a:lnTo>
                    <a:pt x="147" y="71"/>
                  </a:lnTo>
                  <a:lnTo>
                    <a:pt x="224" y="82"/>
                  </a:lnTo>
                  <a:lnTo>
                    <a:pt x="168" y="137"/>
                  </a:lnTo>
                  <a:lnTo>
                    <a:pt x="181" y="214"/>
                  </a:lnTo>
                  <a:lnTo>
                    <a:pt x="112" y="178"/>
                  </a:lnTo>
                  <a:lnTo>
                    <a:pt x="43" y="214"/>
                  </a:lnTo>
                  <a:lnTo>
                    <a:pt x="56" y="137"/>
                  </a:lnTo>
                  <a:lnTo>
                    <a:pt x="0" y="82"/>
                  </a:lnTo>
                  <a:lnTo>
                    <a:pt x="77" y="71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39;p25">
              <a:extLst>
                <a:ext uri="{FF2B5EF4-FFF2-40B4-BE49-F238E27FC236}">
                  <a16:creationId xmlns:a16="http://schemas.microsoft.com/office/drawing/2014/main" id="{E57A68FD-277A-89F8-DC45-5FBE568FB650}"/>
                </a:ext>
              </a:extLst>
            </p:cNvPr>
            <p:cNvSpPr/>
            <p:nvPr/>
          </p:nvSpPr>
          <p:spPr>
            <a:xfrm>
              <a:off x="4005861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2" y="0"/>
                  </a:moveTo>
                  <a:lnTo>
                    <a:pt x="147" y="71"/>
                  </a:lnTo>
                  <a:lnTo>
                    <a:pt x="225" y="82"/>
                  </a:lnTo>
                  <a:lnTo>
                    <a:pt x="169" y="137"/>
                  </a:lnTo>
                  <a:lnTo>
                    <a:pt x="182" y="214"/>
                  </a:lnTo>
                  <a:lnTo>
                    <a:pt x="112" y="178"/>
                  </a:lnTo>
                  <a:lnTo>
                    <a:pt x="43" y="214"/>
                  </a:lnTo>
                  <a:lnTo>
                    <a:pt x="56" y="137"/>
                  </a:lnTo>
                  <a:lnTo>
                    <a:pt x="0" y="82"/>
                  </a:lnTo>
                  <a:lnTo>
                    <a:pt x="78" y="71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40;p25">
              <a:extLst>
                <a:ext uri="{FF2B5EF4-FFF2-40B4-BE49-F238E27FC236}">
                  <a16:creationId xmlns:a16="http://schemas.microsoft.com/office/drawing/2014/main" id="{6BDA8593-DE5B-3270-5B19-B27FE4E114B3}"/>
                </a:ext>
              </a:extLst>
            </p:cNvPr>
            <p:cNvSpPr/>
            <p:nvPr/>
          </p:nvSpPr>
          <p:spPr>
            <a:xfrm>
              <a:off x="4261985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3" y="0"/>
                  </a:moveTo>
                  <a:lnTo>
                    <a:pt x="148" y="71"/>
                  </a:lnTo>
                  <a:lnTo>
                    <a:pt x="225" y="82"/>
                  </a:lnTo>
                  <a:lnTo>
                    <a:pt x="169" y="137"/>
                  </a:lnTo>
                  <a:lnTo>
                    <a:pt x="182" y="214"/>
                  </a:lnTo>
                  <a:lnTo>
                    <a:pt x="113" y="178"/>
                  </a:lnTo>
                  <a:lnTo>
                    <a:pt x="43" y="214"/>
                  </a:lnTo>
                  <a:lnTo>
                    <a:pt x="57" y="137"/>
                  </a:lnTo>
                  <a:lnTo>
                    <a:pt x="0" y="82"/>
                  </a:lnTo>
                  <a:lnTo>
                    <a:pt x="78" y="7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41;p25">
              <a:extLst>
                <a:ext uri="{FF2B5EF4-FFF2-40B4-BE49-F238E27FC236}">
                  <a16:creationId xmlns:a16="http://schemas.microsoft.com/office/drawing/2014/main" id="{600D12D9-82F3-459B-CD45-402BA359457B}"/>
                </a:ext>
              </a:extLst>
            </p:cNvPr>
            <p:cNvSpPr/>
            <p:nvPr/>
          </p:nvSpPr>
          <p:spPr>
            <a:xfrm>
              <a:off x="4518810" y="2684466"/>
              <a:ext cx="157884" cy="150172"/>
            </a:xfrm>
            <a:custGeom>
              <a:avLst/>
              <a:gdLst/>
              <a:ahLst/>
              <a:cxnLst/>
              <a:rect l="l" t="t" r="r" b="b"/>
              <a:pathLst>
                <a:path w="225" h="214" extrusionOk="0">
                  <a:moveTo>
                    <a:pt x="112" y="0"/>
                  </a:moveTo>
                  <a:lnTo>
                    <a:pt x="147" y="71"/>
                  </a:lnTo>
                  <a:lnTo>
                    <a:pt x="225" y="82"/>
                  </a:lnTo>
                  <a:lnTo>
                    <a:pt x="168" y="137"/>
                  </a:lnTo>
                  <a:lnTo>
                    <a:pt x="182" y="214"/>
                  </a:lnTo>
                  <a:lnTo>
                    <a:pt x="112" y="178"/>
                  </a:lnTo>
                  <a:lnTo>
                    <a:pt x="43" y="214"/>
                  </a:lnTo>
                  <a:lnTo>
                    <a:pt x="56" y="137"/>
                  </a:lnTo>
                  <a:lnTo>
                    <a:pt x="0" y="82"/>
                  </a:lnTo>
                  <a:lnTo>
                    <a:pt x="78" y="71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74536"/>
            </a:solidFill>
            <a:ln>
              <a:noFill/>
            </a:ln>
          </p:spPr>
          <p:txBody>
            <a:bodyPr spcFirstLastPara="1" wrap="square" lIns="90000" tIns="32025" rIns="90000" bIns="32025" anchor="ctr" anchorCtr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442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B7EBF-0C9A-346B-D605-C06885232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96E97FD-17D0-B3F7-0A3F-8615D61CB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6 - Lesson 1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FACE172-EE8C-B071-8122-E53DDF56E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12" y="931206"/>
            <a:ext cx="4159344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Course (of events) (n) – </a:t>
            </a:r>
            <a:r>
              <a:rPr lang="ar-SA" altLang="en-US" b="1" dirty="0">
                <a:solidFill>
                  <a:schemeClr val="accent1"/>
                </a:solidFill>
              </a:rPr>
              <a:t>مسار (الأحداث)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Engage (v) – </a:t>
            </a:r>
            <a:r>
              <a:rPr lang="ar-SA" altLang="en-US" b="1" dirty="0">
                <a:solidFill>
                  <a:schemeClr val="accent1"/>
                </a:solidFill>
              </a:rPr>
              <a:t>يشارك / ينخرط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Habitat (n) – </a:t>
            </a:r>
            <a:r>
              <a:rPr lang="ar-SA" altLang="en-US" b="1" dirty="0">
                <a:solidFill>
                  <a:schemeClr val="accent1"/>
                </a:solidFill>
              </a:rPr>
              <a:t>موطن / بيئة طبيعية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Link (n) – </a:t>
            </a:r>
            <a:r>
              <a:rPr lang="ar-SA" altLang="en-US" b="1" dirty="0">
                <a:solidFill>
                  <a:schemeClr val="accent1"/>
                </a:solidFill>
              </a:rPr>
              <a:t>رابط / صلة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Prompt (v) – </a:t>
            </a:r>
            <a:r>
              <a:rPr lang="ar-SA" altLang="en-US" b="1" dirty="0">
                <a:solidFill>
                  <a:schemeClr val="accent1"/>
                </a:solidFill>
              </a:rPr>
              <a:t>يحث / يدفع إلى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Deliberately (adv) – </a:t>
            </a:r>
            <a:r>
              <a:rPr lang="ar-SA" altLang="en-US" b="1" dirty="0">
                <a:solidFill>
                  <a:schemeClr val="accent1"/>
                </a:solidFill>
              </a:rPr>
              <a:t>عمدًا / عن قصد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Formal (adj) – </a:t>
            </a:r>
            <a:r>
              <a:rPr lang="ar-SA" altLang="en-US" b="1" dirty="0">
                <a:solidFill>
                  <a:schemeClr val="accent1"/>
                </a:solidFill>
              </a:rPr>
              <a:t>رسمي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Humanity (n) – </a:t>
            </a:r>
            <a:r>
              <a:rPr lang="ar-SA" altLang="en-US" b="1" dirty="0">
                <a:solidFill>
                  <a:schemeClr val="accent1"/>
                </a:solidFill>
              </a:rPr>
              <a:t>الإنسانية / البشر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Portrait (n) – </a:t>
            </a:r>
            <a:r>
              <a:rPr lang="ar-SA" altLang="en-US" b="1" dirty="0">
                <a:solidFill>
                  <a:schemeClr val="accent1"/>
                </a:solidFill>
              </a:rPr>
              <a:t>صورة شخصية / بورتريه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Remote (adj) – </a:t>
            </a:r>
            <a:r>
              <a:rPr lang="ar-SA" altLang="en-US" b="1" dirty="0">
                <a:solidFill>
                  <a:schemeClr val="accent1"/>
                </a:solidFill>
              </a:rPr>
              <a:t>بعيد / ناءٍ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0655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C8067-A2EF-DCFC-EDB0-BF4029801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4091C63-864D-77E5-F26F-3B09349B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6 - Lesson </a:t>
            </a:r>
            <a:r>
              <a:rPr lang="ar-BH" dirty="0"/>
              <a:t>2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E21D604-A901-FC5E-1BE0-52ED4C46F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20" y="1095792"/>
            <a:ext cx="3598421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altLang="en-US" dirty="0"/>
              <a:t>climax (n) – </a:t>
            </a:r>
            <a:r>
              <a:rPr lang="ar-SA" altLang="en-US" dirty="0"/>
              <a:t>الذروة / قمة الحدث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conflict (n) – </a:t>
            </a:r>
            <a:r>
              <a:rPr lang="ar-SA" altLang="en-US" dirty="0"/>
              <a:t>صراع / خلاف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crisis (n) – </a:t>
            </a:r>
            <a:r>
              <a:rPr lang="ar-SA" altLang="en-US" dirty="0"/>
              <a:t>أزمة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dilemma (n) – </a:t>
            </a:r>
            <a:r>
              <a:rPr lang="ar-SA" altLang="en-US" dirty="0"/>
              <a:t>مأزق / ورطة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flaw (n) – </a:t>
            </a:r>
            <a:r>
              <a:rPr lang="ar-SA" altLang="en-US" dirty="0"/>
              <a:t>عيب / خلل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incident (n) – </a:t>
            </a:r>
            <a:r>
              <a:rPr lang="ar-SA" altLang="en-US" dirty="0"/>
              <a:t>حادثة / واقعة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moral (n) – </a:t>
            </a:r>
            <a:r>
              <a:rPr lang="ar-SA" altLang="en-US" dirty="0"/>
              <a:t>العبرة / الدرس المستفاد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obstacle (n) – </a:t>
            </a:r>
            <a:r>
              <a:rPr lang="ar-SA" altLang="en-US" dirty="0"/>
              <a:t>عقبة / عائق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overcome (v) – </a:t>
            </a:r>
            <a:r>
              <a:rPr lang="ar-SA" altLang="en-US" dirty="0"/>
              <a:t>يتغلب على / يتجاوز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status (n) – </a:t>
            </a:r>
            <a:r>
              <a:rPr lang="ar-SA" altLang="en-US" dirty="0"/>
              <a:t>حالة / وضع / مكانة</a:t>
            </a: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7377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4E4D0-ADF8-9C80-E18D-613C5CB01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72DCF4A-34CD-9EAE-82F9-3C09717D6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6 - Lesson </a:t>
            </a:r>
            <a:r>
              <a:rPr lang="ar-BH" dirty="0"/>
              <a:t>3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628268-7575-956C-4B6F-C82226CCB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792" y="831509"/>
            <a:ext cx="3529812" cy="5557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Tripped Over (v) – </a:t>
            </a:r>
            <a:r>
              <a:rPr lang="ar-SA" altLang="en-US" b="1" dirty="0">
                <a:solidFill>
                  <a:schemeClr val="accent1"/>
                </a:solidFill>
              </a:rPr>
              <a:t>تعثر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Entire (adj) – </a:t>
            </a:r>
            <a:r>
              <a:rPr lang="ar-SA" altLang="en-US" b="1" dirty="0">
                <a:solidFill>
                  <a:schemeClr val="accent1"/>
                </a:solidFill>
              </a:rPr>
              <a:t>كامل / بأكمله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Crush (v) – </a:t>
            </a:r>
            <a:r>
              <a:rPr lang="ar-SA" altLang="en-US" b="1" dirty="0">
                <a:solidFill>
                  <a:schemeClr val="accent1"/>
                </a:solidFill>
              </a:rPr>
              <a:t>يسحق / يحطم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Exhaustion (n) – </a:t>
            </a:r>
            <a:r>
              <a:rPr lang="ar-SA" altLang="en-US" b="1" dirty="0">
                <a:solidFill>
                  <a:schemeClr val="accent1"/>
                </a:solidFill>
              </a:rPr>
              <a:t>الإرهاق / الإعياء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Platform (n) – </a:t>
            </a:r>
            <a:r>
              <a:rPr lang="ar-SA" altLang="en-US" b="1" dirty="0">
                <a:solidFill>
                  <a:schemeClr val="accent1"/>
                </a:solidFill>
              </a:rPr>
              <a:t>منصة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Leaning (v) – </a:t>
            </a:r>
            <a:r>
              <a:rPr lang="ar-SA" altLang="en-US" b="1" dirty="0">
                <a:solidFill>
                  <a:schemeClr val="accent1"/>
                </a:solidFill>
              </a:rPr>
              <a:t>يميل / يستند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Sniffing (v) – </a:t>
            </a:r>
            <a:r>
              <a:rPr lang="ar-SA" altLang="en-US" b="1" dirty="0">
                <a:solidFill>
                  <a:schemeClr val="accent1"/>
                </a:solidFill>
              </a:rPr>
              <a:t>يشم / يستنشق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Stab (v) – </a:t>
            </a:r>
            <a:r>
              <a:rPr lang="ar-SA" altLang="en-US" b="1" dirty="0">
                <a:solidFill>
                  <a:schemeClr val="accent1"/>
                </a:solidFill>
              </a:rPr>
              <a:t>يطعن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Weapon (n) – </a:t>
            </a:r>
            <a:r>
              <a:rPr lang="ar-SA" altLang="en-US" b="1" dirty="0">
                <a:solidFill>
                  <a:schemeClr val="accent1"/>
                </a:solidFill>
              </a:rPr>
              <a:t>سلاح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Roared (v) – </a:t>
            </a:r>
            <a:r>
              <a:rPr lang="ar-SA" altLang="en-US" b="1" dirty="0">
                <a:solidFill>
                  <a:schemeClr val="accent1"/>
                </a:solidFill>
              </a:rPr>
              <a:t>زأر / صرخ بقوة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3908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2291A-F808-4FA4-6092-719D9016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3D24789-831A-AE84-50FB-E0F507327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6 - Lesson </a:t>
            </a:r>
            <a:r>
              <a:rPr lang="ar-BH" dirty="0"/>
              <a:t>5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5C9A61E-5347-2C37-1CE7-D99BDD7C75F3}"/>
              </a:ext>
            </a:extLst>
          </p:cNvPr>
          <p:cNvSpPr txBox="1">
            <a:spLocks/>
          </p:cNvSpPr>
          <p:nvPr/>
        </p:nvSpPr>
        <p:spPr>
          <a:xfrm>
            <a:off x="503242" y="747921"/>
            <a:ext cx="7828777" cy="66657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acknowledge (v) – </a:t>
            </a:r>
            <a:r>
              <a:rPr lang="ar-BH" dirty="0"/>
              <a:t>يعترف</a:t>
            </a:r>
          </a:p>
          <a:p>
            <a:r>
              <a:rPr lang="en-US" dirty="0"/>
              <a:t>aspire (v) – </a:t>
            </a:r>
            <a:r>
              <a:rPr lang="ar-BH" dirty="0"/>
              <a:t>يطمح</a:t>
            </a:r>
          </a:p>
          <a:p>
            <a:r>
              <a:rPr lang="en-US" dirty="0"/>
              <a:t>motivation (n) – </a:t>
            </a:r>
            <a:r>
              <a:rPr lang="ar-BH" dirty="0"/>
              <a:t>دافع / تحفيز</a:t>
            </a:r>
          </a:p>
          <a:p>
            <a:r>
              <a:rPr lang="en-US" dirty="0"/>
              <a:t>persistence (n) – </a:t>
            </a:r>
            <a:r>
              <a:rPr lang="ar-BH" dirty="0"/>
              <a:t>إصرار / مثابرة</a:t>
            </a:r>
          </a:p>
          <a:p>
            <a:r>
              <a:rPr lang="en-US" dirty="0"/>
              <a:t>serve (v) – </a:t>
            </a:r>
            <a:r>
              <a:rPr lang="ar-BH" dirty="0"/>
              <a:t>يخدم</a:t>
            </a:r>
          </a:p>
          <a:p>
            <a:r>
              <a:rPr lang="en-US" dirty="0"/>
              <a:t>ageing (adj) – </a:t>
            </a:r>
            <a:r>
              <a:rPr lang="ar-BH" dirty="0"/>
              <a:t>الشيخوخة / التقدم في العمر</a:t>
            </a:r>
          </a:p>
          <a:p>
            <a:r>
              <a:rPr lang="en-US" dirty="0"/>
              <a:t>attain (v) – </a:t>
            </a:r>
            <a:r>
              <a:rPr lang="ar-BH" dirty="0"/>
              <a:t>يحقق / ينال</a:t>
            </a:r>
          </a:p>
          <a:p>
            <a:r>
              <a:rPr lang="en-US" dirty="0"/>
              <a:t>obstacle (n) – </a:t>
            </a:r>
            <a:r>
              <a:rPr lang="ar-BH" dirty="0"/>
              <a:t>عقبة / عائق</a:t>
            </a:r>
          </a:p>
          <a:p>
            <a:r>
              <a:rPr lang="en-US" dirty="0"/>
              <a:t>resilience (n) – </a:t>
            </a:r>
            <a:r>
              <a:rPr lang="ar-BH" dirty="0"/>
              <a:t>الصمود / المرونة</a:t>
            </a:r>
          </a:p>
          <a:p>
            <a:r>
              <a:rPr lang="en-US" dirty="0"/>
              <a:t>setback (n) – </a:t>
            </a:r>
            <a:r>
              <a:rPr lang="ar-BH" dirty="0"/>
              <a:t>نكسة / انتكاسة</a:t>
            </a:r>
          </a:p>
          <a:p>
            <a:r>
              <a:rPr lang="en-US" dirty="0"/>
              <a:t>ambition (n) – </a:t>
            </a:r>
            <a:r>
              <a:rPr lang="ar-BH" dirty="0"/>
              <a:t>طموح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72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7DA3F-F333-9D50-2CCE-29F941A30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3815DE-A988-0765-AC4A-EBE79E742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6 - Lesson </a:t>
            </a:r>
            <a:r>
              <a:rPr lang="ar-BH" dirty="0"/>
              <a:t>6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4B6E8A-E04E-1A4C-2CFF-5ADDA01D5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533" y="956771"/>
            <a:ext cx="4179157" cy="55577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en-US" dirty="0"/>
              <a:t>Assemble (v) – </a:t>
            </a:r>
            <a:r>
              <a:rPr lang="ar-SA" altLang="en-US" dirty="0"/>
              <a:t>يجمع / يركّب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Exclusively (adv) – </a:t>
            </a:r>
            <a:r>
              <a:rPr lang="ar-SA" altLang="en-US" dirty="0"/>
              <a:t>حصريًا / فقط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Mode (n) – </a:t>
            </a:r>
            <a:r>
              <a:rPr lang="ar-SA" altLang="en-US" dirty="0"/>
              <a:t>وضع / أسلوب / نمط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Slightly (adv) – </a:t>
            </a:r>
            <a:r>
              <a:rPr lang="ar-SA" altLang="en-US" dirty="0"/>
              <a:t>بشكل طفيف / قليلاً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Superior (adj) – </a:t>
            </a:r>
            <a:r>
              <a:rPr lang="ar-SA" altLang="en-US" dirty="0"/>
              <a:t>متفوق / أعلى مرتبة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Demonstrate (v) – </a:t>
            </a:r>
            <a:r>
              <a:rPr lang="ar-SA" altLang="en-US" dirty="0"/>
              <a:t>يُظهر / يوضح / يعرض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Implications (n) – </a:t>
            </a:r>
            <a:r>
              <a:rPr lang="ar-SA" altLang="en-US" dirty="0"/>
              <a:t>آثار / تبعات / دلالات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Recall (v) – </a:t>
            </a:r>
            <a:r>
              <a:rPr lang="ar-SA" altLang="en-US" dirty="0"/>
              <a:t>يتذكر / يسترجع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Store (v) – </a:t>
            </a:r>
            <a:r>
              <a:rPr lang="ar-SA" altLang="en-US" dirty="0"/>
              <a:t>يخزن / يحفظ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Trigger (v) – </a:t>
            </a:r>
            <a:r>
              <a:rPr lang="ar-SA" altLang="en-US" dirty="0"/>
              <a:t>يُحفّز / يُسبب / يُطلق</a:t>
            </a: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3982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F6BA93-A746-1B83-3894-394F2A518434}"/>
              </a:ext>
            </a:extLst>
          </p:cNvPr>
          <p:cNvSpPr txBox="1">
            <a:spLocks/>
          </p:cNvSpPr>
          <p:nvPr/>
        </p:nvSpPr>
        <p:spPr>
          <a:xfrm>
            <a:off x="774339" y="629147"/>
            <a:ext cx="3445765" cy="369202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n-US" sz="5200" b="1" dirty="0">
                <a:solidFill>
                  <a:srgbClr val="FF0000"/>
                </a:solidFill>
              </a:rPr>
              <a:t>Unit 7: Changing History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7A89D-C54D-CCD0-DAD9-79B2380CF71F}"/>
              </a:ext>
            </a:extLst>
          </p:cNvPr>
          <p:cNvSpPr txBox="1">
            <a:spLocks/>
          </p:cNvSpPr>
          <p:nvPr/>
        </p:nvSpPr>
        <p:spPr>
          <a:xfrm>
            <a:off x="1229008" y="4743534"/>
            <a:ext cx="3342992" cy="14853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4800" b="1" dirty="0"/>
              <a:t>Vocabulary</a:t>
            </a:r>
          </a:p>
        </p:txBody>
      </p:sp>
      <p:pic>
        <p:nvPicPr>
          <p:cNvPr id="4" name="Picture 2" descr="Jaycon's Top 5 All-American Inventions">
            <a:extLst>
              <a:ext uri="{FF2B5EF4-FFF2-40B4-BE49-F238E27FC236}">
                <a16:creationId xmlns:a16="http://schemas.microsoft.com/office/drawing/2014/main" id="{1734AC35-7DDE-7BDC-39BA-2681AC44F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915" y="351240"/>
            <a:ext cx="5714091" cy="58776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070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912EBF-B7DA-798B-95FA-96EE3777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897C72F-6796-A147-F6B0-C6BDBBE12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1610128-CDE8-3AC5-A851-F00C1CE9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7 - Lesson 1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1D9A0470-7CA2-E315-BFEB-4BE2A8B87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A5EECAC-FD99-4898-0CC7-82605F18B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" y="1776502"/>
            <a:ext cx="2975686" cy="4897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en-US" dirty="0"/>
              <a:t>Bacteria – </a:t>
            </a:r>
            <a:r>
              <a:rPr lang="ar-SA" altLang="en-US" dirty="0"/>
              <a:t>البكتيريا</a:t>
            </a:r>
            <a:endParaRPr lang="en-US" altLang="en-US" dirty="0"/>
          </a:p>
          <a:p>
            <a:r>
              <a:rPr lang="en-US" altLang="en-US" dirty="0"/>
              <a:t>Break down – </a:t>
            </a:r>
            <a:r>
              <a:rPr lang="ar-SA" altLang="en-US" dirty="0"/>
              <a:t>يتحلل </a:t>
            </a:r>
            <a:endParaRPr lang="en-US" altLang="en-US" dirty="0"/>
          </a:p>
          <a:p>
            <a:r>
              <a:rPr lang="en-US" altLang="en-US" dirty="0"/>
              <a:t>Critical – </a:t>
            </a:r>
            <a:r>
              <a:rPr lang="ar-SA" altLang="en-US" dirty="0"/>
              <a:t>حاسم / خطير</a:t>
            </a:r>
            <a:endParaRPr lang="en-US" altLang="en-US" dirty="0"/>
          </a:p>
          <a:p>
            <a:r>
              <a:rPr lang="en-US" altLang="en-US" dirty="0"/>
              <a:t>Limitation – </a:t>
            </a:r>
            <a:r>
              <a:rPr lang="ar-SA" altLang="en-US" dirty="0"/>
              <a:t>حد / قيود</a:t>
            </a:r>
            <a:endParaRPr lang="en-US" altLang="en-US" dirty="0"/>
          </a:p>
          <a:p>
            <a:r>
              <a:rPr lang="en-US" altLang="en-US" dirty="0"/>
              <a:t>Nutritious – </a:t>
            </a:r>
            <a:r>
              <a:rPr lang="ar-SA" altLang="en-US" dirty="0"/>
              <a:t>مغذٍ</a:t>
            </a:r>
            <a:endParaRPr lang="en-US" altLang="en-US" dirty="0"/>
          </a:p>
          <a:p>
            <a:r>
              <a:rPr lang="en-US" altLang="en-US" dirty="0"/>
              <a:t>Adapt – </a:t>
            </a:r>
            <a:r>
              <a:rPr lang="ar-SA" altLang="en-US" dirty="0"/>
              <a:t>يتكيف</a:t>
            </a:r>
            <a:endParaRPr lang="en-US" altLang="en-US" dirty="0"/>
          </a:p>
          <a:p>
            <a:r>
              <a:rPr lang="en-US" altLang="en-US" dirty="0"/>
              <a:t>Preserve – </a:t>
            </a:r>
            <a:r>
              <a:rPr lang="ar-BH" altLang="en-US" dirty="0"/>
              <a:t>يحفظ</a:t>
            </a:r>
            <a:endParaRPr lang="en-US" altLang="en-US" dirty="0"/>
          </a:p>
          <a:p>
            <a:r>
              <a:rPr lang="en-US" altLang="en-US" dirty="0"/>
              <a:t>Settle – </a:t>
            </a:r>
            <a:r>
              <a:rPr lang="ar-SA" altLang="en-US" dirty="0"/>
              <a:t>يستقر / يسوي</a:t>
            </a:r>
            <a:endParaRPr lang="en-US" altLang="en-US" dirty="0"/>
          </a:p>
          <a:p>
            <a:r>
              <a:rPr lang="en-US" altLang="en-US" dirty="0"/>
              <a:t>Tightly – </a:t>
            </a:r>
            <a:r>
              <a:rPr lang="ar-SA" altLang="en-US" dirty="0"/>
              <a:t>بإحكام</a:t>
            </a:r>
            <a:endParaRPr lang="en-US" altLang="en-US" dirty="0"/>
          </a:p>
          <a:p>
            <a:r>
              <a:rPr lang="en-US" altLang="en-US" dirty="0"/>
              <a:t>Transform – </a:t>
            </a:r>
            <a:r>
              <a:rPr lang="ar-SA" altLang="en-US" dirty="0"/>
              <a:t>يتحول / يغير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5799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32C3F2-EA15-50A1-125D-55BACA6DC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91B083-5791-1F2D-D527-F07CC0587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058785E-C443-201F-FE44-50CAD6D0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7 - Lesson 2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001D850F-9388-EB8D-EEC6-EBA20409B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63790F-AEAE-55E1-D767-F436080EF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96" y="1815216"/>
            <a:ext cx="4776308" cy="4888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attain (v) – </a:t>
            </a:r>
            <a:r>
              <a:rPr lang="ar-SA" altLang="en-US" b="1" dirty="0"/>
              <a:t>يحقق / ينال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cure (v) – </a:t>
            </a:r>
            <a:r>
              <a:rPr lang="ar-SA" altLang="en-US" b="1" dirty="0"/>
              <a:t>يُعالج / يشفي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historically (adv) – </a:t>
            </a:r>
            <a:r>
              <a:rPr lang="ar-SA" altLang="en-US" b="1" dirty="0"/>
              <a:t>تاريخيًا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hygiene (n) – </a:t>
            </a:r>
            <a:r>
              <a:rPr lang="ar-SA" altLang="en-US" b="1" dirty="0"/>
              <a:t>النظافة / الصحة العامة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medical (adj) – </a:t>
            </a:r>
            <a:r>
              <a:rPr lang="ar-SA" altLang="en-US" b="1" dirty="0"/>
              <a:t>طبي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norm (n) – </a:t>
            </a:r>
            <a:r>
              <a:rPr lang="ar-SA" altLang="en-US" b="1" dirty="0"/>
              <a:t>قاعدة / معيار / عُرف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rub (v) – </a:t>
            </a:r>
            <a:r>
              <a:rPr lang="ar-SA" altLang="en-US" b="1" dirty="0"/>
              <a:t>يفرك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straightforward (adj) – </a:t>
            </a:r>
            <a:r>
              <a:rPr lang="ar-SA" altLang="en-US" b="1" dirty="0"/>
              <a:t>بسيط / واضح / صريح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sweat (v) – </a:t>
            </a:r>
            <a:r>
              <a:rPr lang="ar-SA" altLang="en-US" b="1" dirty="0"/>
              <a:t>يَتَعرّق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treat (v) – </a:t>
            </a:r>
            <a:r>
              <a:rPr lang="ar-SA" altLang="en-US" b="1" dirty="0"/>
              <a:t>يُعالج / يُداوي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876362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72B272-C7A0-05D9-E4E3-3B437E3F9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4731240-AFCA-D6E5-1294-D66D3316F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D28E694-4B18-27AC-2841-52F2BBE6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7 - Lesson 3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2FB4A7E7-3C21-B554-56B6-B44E039FB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996F3E6-F64A-19F8-9FF1-F21F8D4BA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166" y="1695661"/>
            <a:ext cx="3704219" cy="4888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antiseptic (n) – </a:t>
            </a:r>
            <a:r>
              <a:rPr lang="ar-SA" altLang="en-US" b="1" dirty="0"/>
              <a:t>مُطهّر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deadly (adj) – </a:t>
            </a:r>
            <a:r>
              <a:rPr lang="ar-SA" altLang="en-US" b="1" dirty="0"/>
              <a:t>مميت / قاتل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enthusiasm (n) – </a:t>
            </a:r>
            <a:r>
              <a:rPr lang="ar-SA" altLang="en-US" b="1" dirty="0"/>
              <a:t>حماسة / حماس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filth (n) – </a:t>
            </a:r>
            <a:r>
              <a:rPr lang="ar-SA" altLang="en-US" b="1" dirty="0"/>
              <a:t>قذارة / وسخ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germ (n) – </a:t>
            </a:r>
            <a:r>
              <a:rPr lang="ar-SA" altLang="en-US" b="1" dirty="0"/>
              <a:t>جرثومة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infections (n) – </a:t>
            </a:r>
            <a:r>
              <a:rPr lang="ar-SA" altLang="en-US" b="1" dirty="0"/>
              <a:t>عدوى / التهابات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instantly (adv) – </a:t>
            </a:r>
            <a:r>
              <a:rPr lang="ar-SA" altLang="en-US" b="1" dirty="0"/>
              <a:t>فورًا / على الفور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organism (n) – </a:t>
            </a:r>
            <a:r>
              <a:rPr lang="ar-SA" altLang="en-US" b="1" dirty="0"/>
              <a:t>كائن حي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spitting (v) – </a:t>
            </a:r>
            <a:r>
              <a:rPr lang="ar-SA" altLang="en-US" b="1" dirty="0"/>
              <a:t>البصق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surgeon (n) – </a:t>
            </a:r>
            <a:r>
              <a:rPr lang="ar-SA" altLang="en-US" b="1" dirty="0"/>
              <a:t>جرّاح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503051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B993A6-8697-294D-2BD3-9A424D656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0C81C70-CF10-64D8-A322-145378C42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52CB051-6664-A22E-1511-47B195DE1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7 - Lesson 5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A20298A-E967-C895-F7C4-B9BE3FF0E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B5D01A-9F24-FB1B-D5F7-ED7F67B7B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61" y="1827598"/>
            <a:ext cx="5339751" cy="4888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appeal (v) – </a:t>
            </a:r>
            <a:r>
              <a:rPr lang="ar-SA" altLang="en-US" b="1" dirty="0"/>
              <a:t>يجذب</a:t>
            </a:r>
            <a:r>
              <a:rPr lang="en-US" altLang="en-US" b="1" dirty="0"/>
              <a:t> </a:t>
            </a:r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basically (adv) – </a:t>
            </a:r>
            <a:r>
              <a:rPr lang="ar-SA" altLang="en-US" b="1" dirty="0"/>
              <a:t>في الأساس / بشكل أساسي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emotions (n) – </a:t>
            </a:r>
            <a:r>
              <a:rPr lang="ar-SA" altLang="en-US" b="1" dirty="0"/>
              <a:t>المشاعر / العواطف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logic (n) – </a:t>
            </a:r>
            <a:r>
              <a:rPr lang="ar-SA" altLang="en-US" b="1" dirty="0"/>
              <a:t>المنطق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media (n) – </a:t>
            </a:r>
            <a:r>
              <a:rPr lang="ar-SA" altLang="en-US" b="1" dirty="0"/>
              <a:t>وسائل الإعلام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promise (v) – </a:t>
            </a:r>
            <a:r>
              <a:rPr lang="ar-SA" altLang="en-US" b="1" dirty="0"/>
              <a:t>يعد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psychology (n) – </a:t>
            </a:r>
            <a:r>
              <a:rPr lang="ar-SA" altLang="en-US" b="1" dirty="0"/>
              <a:t>علم النفس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recommendation (n) – </a:t>
            </a:r>
            <a:r>
              <a:rPr lang="ar-SA" altLang="en-US" b="1" dirty="0"/>
              <a:t>توصية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visual (adj) – </a:t>
            </a:r>
            <a:r>
              <a:rPr lang="ar-SA" altLang="en-US" b="1" dirty="0"/>
              <a:t>بصري</a:t>
            </a:r>
            <a:endParaRPr lang="en-US" altLang="en-US" b="1" dirty="0"/>
          </a:p>
          <a:p>
            <a: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/>
              <a:t>whereas (</a:t>
            </a:r>
            <a:r>
              <a:rPr lang="en-US" altLang="en-US" b="1" dirty="0" err="1"/>
              <a:t>conj</a:t>
            </a:r>
            <a:r>
              <a:rPr lang="en-US" altLang="en-US" b="1" dirty="0"/>
              <a:t>) – </a:t>
            </a:r>
            <a:r>
              <a:rPr lang="ar-SA" altLang="en-US" b="1" dirty="0"/>
              <a:t>بينما / في حين أن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832949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472260-7B47-2A0F-4C3B-F4C53C26B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CC64D97-E045-ADDF-52FC-7B7FF620A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72A3F7B-63E7-1274-8406-DA983F35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7 - Lesson 6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933E5F8A-9D4F-3CF5-B39E-4A51BBD00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543A3C8-3400-C8D5-A091-532089004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799" y="1686517"/>
            <a:ext cx="5472524" cy="4888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571500" indent="-457200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  <a:defRPr b="1"/>
            </a:lvl1pPr>
          </a:lstStyle>
          <a:p>
            <a:r>
              <a:rPr lang="en-US" altLang="en-US" dirty="0"/>
              <a:t>drawback (n) – </a:t>
            </a:r>
            <a:r>
              <a:rPr lang="ar-SA" altLang="en-US" dirty="0"/>
              <a:t>عيب / عقبة</a:t>
            </a:r>
            <a:endParaRPr lang="en-US" altLang="en-US" dirty="0"/>
          </a:p>
          <a:p>
            <a:r>
              <a:rPr lang="en-US" altLang="en-US" dirty="0"/>
              <a:t>flexible (adj) – </a:t>
            </a:r>
            <a:r>
              <a:rPr lang="ar-SA" altLang="en-US" dirty="0"/>
              <a:t>مرن</a:t>
            </a:r>
            <a:endParaRPr lang="en-US" altLang="en-US" dirty="0"/>
          </a:p>
          <a:p>
            <a:r>
              <a:rPr lang="en-US" altLang="en-US" dirty="0"/>
              <a:t>ironically (adv) – </a:t>
            </a:r>
            <a:r>
              <a:rPr lang="ar-SA" altLang="en-US" dirty="0"/>
              <a:t>من باب السخرية / بشكل ساخر</a:t>
            </a:r>
            <a:endParaRPr lang="en-US" altLang="en-US" dirty="0"/>
          </a:p>
          <a:p>
            <a:r>
              <a:rPr lang="en-US" altLang="en-US" dirty="0"/>
              <a:t>scarce (adj) – </a:t>
            </a:r>
            <a:r>
              <a:rPr lang="ar-SA" altLang="en-US" dirty="0"/>
              <a:t>نادر / شحيح</a:t>
            </a:r>
            <a:endParaRPr lang="en-US" altLang="en-US" dirty="0"/>
          </a:p>
          <a:p>
            <a:r>
              <a:rPr lang="en-US" altLang="en-US" dirty="0"/>
              <a:t>take off (v </a:t>
            </a:r>
            <a:r>
              <a:rPr lang="en-US" altLang="en-US" dirty="0" err="1"/>
              <a:t>phr</a:t>
            </a:r>
            <a:r>
              <a:rPr lang="en-US" altLang="en-US" dirty="0"/>
              <a:t>) – </a:t>
            </a:r>
            <a:r>
              <a:rPr lang="ar-SA" altLang="en-US" dirty="0"/>
              <a:t>يقلع (للطائرة) / ينطلق / يخلع (الملابس)</a:t>
            </a:r>
            <a:endParaRPr lang="en-US" altLang="en-US" dirty="0"/>
          </a:p>
          <a:p>
            <a:r>
              <a:rPr lang="en-US" altLang="en-US" dirty="0"/>
              <a:t>fake (adj) – </a:t>
            </a:r>
            <a:r>
              <a:rPr lang="ar-SA" altLang="en-US" dirty="0"/>
              <a:t>/ مزيّف</a:t>
            </a:r>
            <a:endParaRPr lang="en-US" altLang="en-US" dirty="0"/>
          </a:p>
          <a:p>
            <a:r>
              <a:rPr lang="en-US" altLang="en-US" dirty="0"/>
              <a:t>fragile (adj) – </a:t>
            </a:r>
            <a:r>
              <a:rPr lang="ar-SA" altLang="en-US" dirty="0"/>
              <a:t>هش / قابل للكسر</a:t>
            </a:r>
            <a:endParaRPr lang="en-US" altLang="en-US" dirty="0"/>
          </a:p>
          <a:p>
            <a:r>
              <a:rPr lang="en-US" altLang="en-US" dirty="0"/>
              <a:t>luxury (adj) – </a:t>
            </a:r>
            <a:r>
              <a:rPr lang="ar-SA" altLang="en-US" dirty="0"/>
              <a:t>فاخر / فخم</a:t>
            </a:r>
            <a:endParaRPr lang="en-US" altLang="en-US" dirty="0"/>
          </a:p>
          <a:p>
            <a:r>
              <a:rPr lang="en-US" altLang="en-US" dirty="0"/>
              <a:t>stiff (adj) – </a:t>
            </a:r>
            <a:r>
              <a:rPr lang="ar-SA" altLang="en-US" dirty="0"/>
              <a:t>صلب / قاسٍ / غير مرن</a:t>
            </a:r>
            <a:endParaRPr lang="en-US" altLang="en-US" dirty="0"/>
          </a:p>
          <a:p>
            <a:r>
              <a:rPr lang="en-US" altLang="en-US" dirty="0"/>
              <a:t>wire (n) – </a:t>
            </a:r>
            <a:r>
              <a:rPr lang="ar-SA" altLang="en-US" dirty="0"/>
              <a:t>سلك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1225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C0A34-50DC-2B31-FB10-34387BEDE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104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E5DCE-64EA-9FAD-9E21-C3BF02F0700B}"/>
              </a:ext>
            </a:extLst>
          </p:cNvPr>
          <p:cNvSpPr txBox="1">
            <a:spLocks/>
          </p:cNvSpPr>
          <p:nvPr/>
        </p:nvSpPr>
        <p:spPr>
          <a:xfrm>
            <a:off x="728413" y="4532525"/>
            <a:ext cx="4998620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400" b="1" dirty="0">
                <a:solidFill>
                  <a:srgbClr val="DC607A"/>
                </a:solidFill>
                <a:latin typeface="+mj-lt"/>
                <a:ea typeface="+mj-ea"/>
                <a:cs typeface="+mj-cs"/>
              </a:rPr>
              <a:t>Vocabulary</a:t>
            </a:r>
          </a:p>
        </p:txBody>
      </p:sp>
      <p:cxnSp>
        <p:nvCxnSpPr>
          <p:cNvPr id="1049" name="Straight Connector 104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Straight Connector 105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F7D5FE6D-97C9-35ED-8B4D-F1851B4A0F9C}"/>
              </a:ext>
            </a:extLst>
          </p:cNvPr>
          <p:cNvSpPr txBox="1">
            <a:spLocks/>
          </p:cNvSpPr>
          <p:nvPr/>
        </p:nvSpPr>
        <p:spPr>
          <a:xfrm>
            <a:off x="967666" y="1660759"/>
            <a:ext cx="4305374" cy="132943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5200" b="1" dirty="0">
                <a:solidFill>
                  <a:srgbClr val="2A4E62"/>
                </a:solidFill>
              </a:rPr>
              <a:t>Unit 8: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5200" b="1" dirty="0">
                <a:solidFill>
                  <a:srgbClr val="2A4E62"/>
                </a:solidFill>
              </a:rPr>
              <a:t> Leading Business</a:t>
            </a:r>
          </a:p>
        </p:txBody>
      </p:sp>
      <p:grpSp>
        <p:nvGrpSpPr>
          <p:cNvPr id="4" name="Google Shape;159;p31">
            <a:extLst>
              <a:ext uri="{FF2B5EF4-FFF2-40B4-BE49-F238E27FC236}">
                <a16:creationId xmlns:a16="http://schemas.microsoft.com/office/drawing/2014/main" id="{3D79332A-0DF7-7C1C-5D5D-F5BB2415BFF2}"/>
              </a:ext>
            </a:extLst>
          </p:cNvPr>
          <p:cNvGrpSpPr/>
          <p:nvPr/>
        </p:nvGrpSpPr>
        <p:grpSpPr>
          <a:xfrm>
            <a:off x="6544408" y="1844413"/>
            <a:ext cx="4542585" cy="3702543"/>
            <a:chOff x="4366692" y="905950"/>
            <a:chExt cx="4542585" cy="3702543"/>
          </a:xfrm>
        </p:grpSpPr>
        <p:grpSp>
          <p:nvGrpSpPr>
            <p:cNvPr id="6" name="Google Shape;160;p31">
              <a:extLst>
                <a:ext uri="{FF2B5EF4-FFF2-40B4-BE49-F238E27FC236}">
                  <a16:creationId xmlns:a16="http://schemas.microsoft.com/office/drawing/2014/main" id="{63972397-BAE8-DB5C-A832-BA002F8ED954}"/>
                </a:ext>
              </a:extLst>
            </p:cNvPr>
            <p:cNvGrpSpPr/>
            <p:nvPr/>
          </p:nvGrpSpPr>
          <p:grpSpPr>
            <a:xfrm>
              <a:off x="4891300" y="905950"/>
              <a:ext cx="3953516" cy="3554217"/>
              <a:chOff x="4891300" y="905950"/>
              <a:chExt cx="3953516" cy="3554217"/>
            </a:xfrm>
          </p:grpSpPr>
          <p:sp>
            <p:nvSpPr>
              <p:cNvPr id="1093" name="Google Shape;161;p31">
                <a:extLst>
                  <a:ext uri="{FF2B5EF4-FFF2-40B4-BE49-F238E27FC236}">
                    <a16:creationId xmlns:a16="http://schemas.microsoft.com/office/drawing/2014/main" id="{8E23093E-1810-08C7-8561-870F3270A1D0}"/>
                  </a:ext>
                </a:extLst>
              </p:cNvPr>
              <p:cNvSpPr/>
              <p:nvPr/>
            </p:nvSpPr>
            <p:spPr>
              <a:xfrm>
                <a:off x="4891300" y="1094588"/>
                <a:ext cx="3953516" cy="2760467"/>
              </a:xfrm>
              <a:custGeom>
                <a:avLst/>
                <a:gdLst/>
                <a:ahLst/>
                <a:cxnLst/>
                <a:rect l="l" t="t" r="r" b="b"/>
                <a:pathLst>
                  <a:path w="200839" h="140232" extrusionOk="0">
                    <a:moveTo>
                      <a:pt x="104448" y="0"/>
                    </a:moveTo>
                    <a:cubicBezTo>
                      <a:pt x="92636" y="0"/>
                      <a:pt x="80841" y="1540"/>
                      <a:pt x="69984" y="4766"/>
                    </a:cubicBezTo>
                    <a:cubicBezTo>
                      <a:pt x="26348" y="17725"/>
                      <a:pt x="0" y="37594"/>
                      <a:pt x="3468" y="74294"/>
                    </a:cubicBezTo>
                    <a:cubicBezTo>
                      <a:pt x="7103" y="112910"/>
                      <a:pt x="16402" y="140231"/>
                      <a:pt x="57385" y="140231"/>
                    </a:cubicBezTo>
                    <a:cubicBezTo>
                      <a:pt x="68847" y="140231"/>
                      <a:pt x="82787" y="138094"/>
                      <a:pt x="99774" y="133470"/>
                    </a:cubicBezTo>
                    <a:cubicBezTo>
                      <a:pt x="177502" y="112311"/>
                      <a:pt x="200839" y="69965"/>
                      <a:pt x="186589" y="38024"/>
                    </a:cubicBezTo>
                    <a:cubicBezTo>
                      <a:pt x="175887" y="14015"/>
                      <a:pt x="140086" y="0"/>
                      <a:pt x="104448" y="0"/>
                    </a:cubicBezTo>
                    <a:close/>
                  </a:path>
                </a:pathLst>
              </a:custGeom>
              <a:solidFill>
                <a:srgbClr val="F1C431">
                  <a:alpha val="234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62;p31">
                <a:extLst>
                  <a:ext uri="{FF2B5EF4-FFF2-40B4-BE49-F238E27FC236}">
                    <a16:creationId xmlns:a16="http://schemas.microsoft.com/office/drawing/2014/main" id="{E6B3072E-E01D-98F9-E77B-19AD77FBEAFF}"/>
                  </a:ext>
                </a:extLst>
              </p:cNvPr>
              <p:cNvSpPr/>
              <p:nvPr/>
            </p:nvSpPr>
            <p:spPr>
              <a:xfrm>
                <a:off x="5320475" y="905950"/>
                <a:ext cx="2752328" cy="3539080"/>
              </a:xfrm>
              <a:custGeom>
                <a:avLst/>
                <a:gdLst/>
                <a:ahLst/>
                <a:cxnLst/>
                <a:rect l="l" t="t" r="r" b="b"/>
                <a:pathLst>
                  <a:path w="145165" h="184736" extrusionOk="0">
                    <a:moveTo>
                      <a:pt x="76276" y="1"/>
                    </a:moveTo>
                    <a:cubicBezTo>
                      <a:pt x="72136" y="1"/>
                      <a:pt x="1" y="61866"/>
                      <a:pt x="807" y="63828"/>
                    </a:cubicBezTo>
                    <a:cubicBezTo>
                      <a:pt x="916" y="64090"/>
                      <a:pt x="1395" y="64203"/>
                      <a:pt x="2151" y="64203"/>
                    </a:cubicBezTo>
                    <a:cubicBezTo>
                      <a:pt x="4581" y="64203"/>
                      <a:pt x="9866" y="63035"/>
                      <a:pt x="14869" y="61866"/>
                    </a:cubicBezTo>
                    <a:cubicBezTo>
                      <a:pt x="19868" y="60692"/>
                      <a:pt x="24625" y="59543"/>
                      <a:pt x="25973" y="59543"/>
                    </a:cubicBezTo>
                    <a:cubicBezTo>
                      <a:pt x="26046" y="59543"/>
                      <a:pt x="26108" y="59547"/>
                      <a:pt x="26161" y="59554"/>
                    </a:cubicBezTo>
                    <a:cubicBezTo>
                      <a:pt x="28527" y="59822"/>
                      <a:pt x="40626" y="117816"/>
                      <a:pt x="41405" y="127925"/>
                    </a:cubicBezTo>
                    <a:cubicBezTo>
                      <a:pt x="42185" y="138061"/>
                      <a:pt x="45357" y="184735"/>
                      <a:pt x="45357" y="184735"/>
                    </a:cubicBezTo>
                    <a:lnTo>
                      <a:pt x="99049" y="184735"/>
                    </a:lnTo>
                    <a:cubicBezTo>
                      <a:pt x="99049" y="184735"/>
                      <a:pt x="105878" y="131877"/>
                      <a:pt x="105743" y="127925"/>
                    </a:cubicBezTo>
                    <a:cubicBezTo>
                      <a:pt x="105609" y="124000"/>
                      <a:pt x="118138" y="54418"/>
                      <a:pt x="118756" y="53558"/>
                    </a:cubicBezTo>
                    <a:cubicBezTo>
                      <a:pt x="118816" y="53481"/>
                      <a:pt x="119104" y="53447"/>
                      <a:pt x="119575" y="53447"/>
                    </a:cubicBezTo>
                    <a:cubicBezTo>
                      <a:pt x="121234" y="53447"/>
                      <a:pt x="125166" y="53865"/>
                      <a:pt x="129457" y="54284"/>
                    </a:cubicBezTo>
                    <a:cubicBezTo>
                      <a:pt x="133713" y="54702"/>
                      <a:pt x="138326" y="55111"/>
                      <a:pt x="141423" y="55111"/>
                    </a:cubicBezTo>
                    <a:cubicBezTo>
                      <a:pt x="143706" y="55111"/>
                      <a:pt x="145165" y="54889"/>
                      <a:pt x="145051" y="54284"/>
                    </a:cubicBezTo>
                    <a:cubicBezTo>
                      <a:pt x="144567" y="51730"/>
                      <a:pt x="80417" y="1"/>
                      <a:pt x="76276" y="1"/>
                    </a:cubicBezTo>
                    <a:close/>
                  </a:path>
                </a:pathLst>
              </a:custGeom>
              <a:solidFill>
                <a:srgbClr val="F78D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78D1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63;p31">
                <a:extLst>
                  <a:ext uri="{FF2B5EF4-FFF2-40B4-BE49-F238E27FC236}">
                    <a16:creationId xmlns:a16="http://schemas.microsoft.com/office/drawing/2014/main" id="{A7C6A4B7-CFCF-7FEC-AA72-A14710254BE8}"/>
                  </a:ext>
                </a:extLst>
              </p:cNvPr>
              <p:cNvSpPr/>
              <p:nvPr/>
            </p:nvSpPr>
            <p:spPr>
              <a:xfrm>
                <a:off x="6300275" y="3629700"/>
                <a:ext cx="1175008" cy="815292"/>
              </a:xfrm>
              <a:custGeom>
                <a:avLst/>
                <a:gdLst/>
                <a:ahLst/>
                <a:cxnLst/>
                <a:rect l="l" t="t" r="r" b="b"/>
                <a:pathLst>
                  <a:path w="61973" h="41083" extrusionOk="0">
                    <a:moveTo>
                      <a:pt x="38340" y="1"/>
                    </a:moveTo>
                    <a:cubicBezTo>
                      <a:pt x="38340" y="1"/>
                      <a:pt x="33447" y="1103"/>
                      <a:pt x="28258" y="1722"/>
                    </a:cubicBezTo>
                    <a:cubicBezTo>
                      <a:pt x="26775" y="1906"/>
                      <a:pt x="24843" y="1972"/>
                      <a:pt x="22839" y="1972"/>
                    </a:cubicBezTo>
                    <a:cubicBezTo>
                      <a:pt x="17828" y="1972"/>
                      <a:pt x="12368" y="1560"/>
                      <a:pt x="12368" y="1560"/>
                    </a:cubicBezTo>
                    <a:cubicBezTo>
                      <a:pt x="12368" y="1560"/>
                      <a:pt x="6776" y="6696"/>
                      <a:pt x="3388" y="16536"/>
                    </a:cubicBezTo>
                    <a:cubicBezTo>
                      <a:pt x="1" y="26376"/>
                      <a:pt x="4491" y="41083"/>
                      <a:pt x="4491" y="41083"/>
                    </a:cubicBezTo>
                    <a:lnTo>
                      <a:pt x="61973" y="41083"/>
                    </a:lnTo>
                    <a:lnTo>
                      <a:pt x="38340" y="1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64;p31">
                <a:extLst>
                  <a:ext uri="{FF2B5EF4-FFF2-40B4-BE49-F238E27FC236}">
                    <a16:creationId xmlns:a16="http://schemas.microsoft.com/office/drawing/2014/main" id="{2F4BA16C-809F-77DF-964D-CD748779FC53}"/>
                  </a:ext>
                </a:extLst>
              </p:cNvPr>
              <p:cNvSpPr/>
              <p:nvPr/>
            </p:nvSpPr>
            <p:spPr>
              <a:xfrm>
                <a:off x="7458997" y="3734201"/>
                <a:ext cx="308934" cy="693803"/>
              </a:xfrm>
              <a:custGeom>
                <a:avLst/>
                <a:gdLst/>
                <a:ahLst/>
                <a:cxnLst/>
                <a:rect l="l" t="t" r="r" b="b"/>
                <a:pathLst>
                  <a:path w="16294" h="36593" extrusionOk="0">
                    <a:moveTo>
                      <a:pt x="15594" y="1"/>
                    </a:moveTo>
                    <a:cubicBezTo>
                      <a:pt x="15594" y="1"/>
                      <a:pt x="10943" y="5755"/>
                      <a:pt x="7690" y="12826"/>
                    </a:cubicBezTo>
                    <a:cubicBezTo>
                      <a:pt x="4464" y="19870"/>
                      <a:pt x="1" y="36593"/>
                      <a:pt x="1" y="36593"/>
                    </a:cubicBezTo>
                    <a:lnTo>
                      <a:pt x="16294" y="36593"/>
                    </a:lnTo>
                    <a:lnTo>
                      <a:pt x="15594" y="1"/>
                    </a:lnTo>
                    <a:close/>
                  </a:path>
                </a:pathLst>
              </a:custGeom>
              <a:solidFill>
                <a:srgbClr val="2559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65;p31">
                <a:extLst>
                  <a:ext uri="{FF2B5EF4-FFF2-40B4-BE49-F238E27FC236}">
                    <a16:creationId xmlns:a16="http://schemas.microsoft.com/office/drawing/2014/main" id="{C8C6F420-517D-A824-49AB-4A2B3F3ED4AC}"/>
                  </a:ext>
                </a:extLst>
              </p:cNvPr>
              <p:cNvSpPr/>
              <p:nvPr/>
            </p:nvSpPr>
            <p:spPr>
              <a:xfrm>
                <a:off x="6299075" y="3644875"/>
                <a:ext cx="1190966" cy="815292"/>
              </a:xfrm>
              <a:custGeom>
                <a:avLst/>
                <a:gdLst/>
                <a:ahLst/>
                <a:cxnLst/>
                <a:rect l="l" t="t" r="r" b="b"/>
                <a:pathLst>
                  <a:path w="61973" h="41083" extrusionOk="0">
                    <a:moveTo>
                      <a:pt x="38340" y="1"/>
                    </a:moveTo>
                    <a:cubicBezTo>
                      <a:pt x="38340" y="1"/>
                      <a:pt x="33447" y="1103"/>
                      <a:pt x="28258" y="1722"/>
                    </a:cubicBezTo>
                    <a:cubicBezTo>
                      <a:pt x="26775" y="1906"/>
                      <a:pt x="24843" y="1972"/>
                      <a:pt x="22839" y="1972"/>
                    </a:cubicBezTo>
                    <a:cubicBezTo>
                      <a:pt x="17828" y="1972"/>
                      <a:pt x="12368" y="1560"/>
                      <a:pt x="12368" y="1560"/>
                    </a:cubicBezTo>
                    <a:cubicBezTo>
                      <a:pt x="12368" y="1560"/>
                      <a:pt x="6776" y="6696"/>
                      <a:pt x="3388" y="16536"/>
                    </a:cubicBezTo>
                    <a:cubicBezTo>
                      <a:pt x="1" y="26376"/>
                      <a:pt x="4491" y="41083"/>
                      <a:pt x="4491" y="41083"/>
                    </a:cubicBezTo>
                    <a:lnTo>
                      <a:pt x="61973" y="41083"/>
                    </a:lnTo>
                    <a:lnTo>
                      <a:pt x="38340" y="1"/>
                    </a:lnTo>
                    <a:close/>
                  </a:path>
                </a:pathLst>
              </a:custGeom>
              <a:solidFill>
                <a:srgbClr val="FFFFFF">
                  <a:alpha val="9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66;p31">
                <a:extLst>
                  <a:ext uri="{FF2B5EF4-FFF2-40B4-BE49-F238E27FC236}">
                    <a16:creationId xmlns:a16="http://schemas.microsoft.com/office/drawing/2014/main" id="{6A28B195-654B-5D72-F754-90CFE3875377}"/>
                  </a:ext>
                </a:extLst>
              </p:cNvPr>
              <p:cNvSpPr/>
              <p:nvPr/>
            </p:nvSpPr>
            <p:spPr>
              <a:xfrm>
                <a:off x="6238078" y="1759839"/>
                <a:ext cx="1563916" cy="1430077"/>
              </a:xfrm>
              <a:custGeom>
                <a:avLst/>
                <a:gdLst/>
                <a:ahLst/>
                <a:cxnLst/>
                <a:rect l="l" t="t" r="r" b="b"/>
                <a:pathLst>
                  <a:path w="82485" h="75426" extrusionOk="0">
                    <a:moveTo>
                      <a:pt x="25354" y="0"/>
                    </a:moveTo>
                    <a:cubicBezTo>
                      <a:pt x="2125" y="0"/>
                      <a:pt x="8658" y="22235"/>
                      <a:pt x="8658" y="22235"/>
                    </a:cubicBezTo>
                    <a:cubicBezTo>
                      <a:pt x="9975" y="27854"/>
                      <a:pt x="10836" y="32962"/>
                      <a:pt x="12583" y="40679"/>
                    </a:cubicBezTo>
                    <a:cubicBezTo>
                      <a:pt x="14331" y="48395"/>
                      <a:pt x="1" y="51030"/>
                      <a:pt x="4356" y="62107"/>
                    </a:cubicBezTo>
                    <a:cubicBezTo>
                      <a:pt x="7509" y="70095"/>
                      <a:pt x="18774" y="75426"/>
                      <a:pt x="32455" y="75426"/>
                    </a:cubicBezTo>
                    <a:cubicBezTo>
                      <a:pt x="37792" y="75426"/>
                      <a:pt x="43495" y="74615"/>
                      <a:pt x="49229" y="72835"/>
                    </a:cubicBezTo>
                    <a:cubicBezTo>
                      <a:pt x="69662" y="66463"/>
                      <a:pt x="77137" y="55251"/>
                      <a:pt x="80497" y="32452"/>
                    </a:cubicBezTo>
                    <a:cubicBezTo>
                      <a:pt x="82484" y="18972"/>
                      <a:pt x="74452" y="16121"/>
                      <a:pt x="65443" y="16121"/>
                    </a:cubicBezTo>
                    <a:cubicBezTo>
                      <a:pt x="59214" y="16121"/>
                      <a:pt x="52518" y="17484"/>
                      <a:pt x="48342" y="17637"/>
                    </a:cubicBezTo>
                    <a:cubicBezTo>
                      <a:pt x="48236" y="17641"/>
                      <a:pt x="48133" y="17643"/>
                      <a:pt x="48031" y="17643"/>
                    </a:cubicBezTo>
                    <a:cubicBezTo>
                      <a:pt x="38338" y="17643"/>
                      <a:pt x="48370" y="0"/>
                      <a:pt x="25354" y="0"/>
                    </a:cubicBezTo>
                    <a:close/>
                  </a:path>
                </a:pathLst>
              </a:custGeom>
              <a:solidFill>
                <a:srgbClr val="2E59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67;p31">
                <a:extLst>
                  <a:ext uri="{FF2B5EF4-FFF2-40B4-BE49-F238E27FC236}">
                    <a16:creationId xmlns:a16="http://schemas.microsoft.com/office/drawing/2014/main" id="{31E08C76-A6B3-D219-6D93-A5044ED6821C}"/>
                  </a:ext>
                </a:extLst>
              </p:cNvPr>
              <p:cNvSpPr/>
              <p:nvPr/>
            </p:nvSpPr>
            <p:spPr>
              <a:xfrm>
                <a:off x="7097739" y="2224661"/>
                <a:ext cx="325581" cy="44973"/>
              </a:xfrm>
              <a:custGeom>
                <a:avLst/>
                <a:gdLst/>
                <a:ahLst/>
                <a:cxnLst/>
                <a:rect l="l" t="t" r="r" b="b"/>
                <a:pathLst>
                  <a:path w="17172" h="2372" extrusionOk="0">
                    <a:moveTo>
                      <a:pt x="74" y="1"/>
                    </a:moveTo>
                    <a:cubicBezTo>
                      <a:pt x="14" y="1"/>
                      <a:pt x="0" y="89"/>
                      <a:pt x="72" y="113"/>
                    </a:cubicBezTo>
                    <a:cubicBezTo>
                      <a:pt x="1443" y="462"/>
                      <a:pt x="2868" y="758"/>
                      <a:pt x="4266" y="1000"/>
                    </a:cubicBezTo>
                    <a:cubicBezTo>
                      <a:pt x="8514" y="1753"/>
                      <a:pt x="12789" y="2156"/>
                      <a:pt x="17091" y="2371"/>
                    </a:cubicBezTo>
                    <a:cubicBezTo>
                      <a:pt x="17172" y="2371"/>
                      <a:pt x="17172" y="2264"/>
                      <a:pt x="17091" y="2264"/>
                    </a:cubicBezTo>
                    <a:cubicBezTo>
                      <a:pt x="11391" y="1780"/>
                      <a:pt x="5691" y="1242"/>
                      <a:pt x="99" y="5"/>
                    </a:cubicBezTo>
                    <a:cubicBezTo>
                      <a:pt x="90" y="2"/>
                      <a:pt x="82" y="1"/>
                      <a:pt x="7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68;p31">
                <a:extLst>
                  <a:ext uri="{FF2B5EF4-FFF2-40B4-BE49-F238E27FC236}">
                    <a16:creationId xmlns:a16="http://schemas.microsoft.com/office/drawing/2014/main" id="{C786250E-3ABD-5C56-DA91-806594E7A983}"/>
                  </a:ext>
                </a:extLst>
              </p:cNvPr>
              <p:cNvSpPr/>
              <p:nvPr/>
            </p:nvSpPr>
            <p:spPr>
              <a:xfrm>
                <a:off x="7265863" y="2180407"/>
                <a:ext cx="53979" cy="6864"/>
              </a:xfrm>
              <a:custGeom>
                <a:avLst/>
                <a:gdLst/>
                <a:ahLst/>
                <a:cxnLst/>
                <a:rect l="l" t="t" r="r" b="b"/>
                <a:pathLst>
                  <a:path w="2847" h="362" extrusionOk="0">
                    <a:moveTo>
                      <a:pt x="2497" y="0"/>
                    </a:moveTo>
                    <a:lnTo>
                      <a:pt x="2497" y="0"/>
                    </a:lnTo>
                    <a:cubicBezTo>
                      <a:pt x="1744" y="108"/>
                      <a:pt x="1018" y="135"/>
                      <a:pt x="239" y="161"/>
                    </a:cubicBezTo>
                    <a:cubicBezTo>
                      <a:pt x="0" y="320"/>
                      <a:pt x="672" y="362"/>
                      <a:pt x="1093" y="362"/>
                    </a:cubicBezTo>
                    <a:cubicBezTo>
                      <a:pt x="1242" y="362"/>
                      <a:pt x="1360" y="357"/>
                      <a:pt x="1395" y="350"/>
                    </a:cubicBezTo>
                    <a:cubicBezTo>
                      <a:pt x="1502" y="350"/>
                      <a:pt x="2847" y="188"/>
                      <a:pt x="249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69;p31">
                <a:extLst>
                  <a:ext uri="{FF2B5EF4-FFF2-40B4-BE49-F238E27FC236}">
                    <a16:creationId xmlns:a16="http://schemas.microsoft.com/office/drawing/2014/main" id="{24A90968-18D0-E0EB-78F4-18CAA87858C9}"/>
                  </a:ext>
                </a:extLst>
              </p:cNvPr>
              <p:cNvSpPr/>
              <p:nvPr/>
            </p:nvSpPr>
            <p:spPr>
              <a:xfrm>
                <a:off x="6259997" y="2066719"/>
                <a:ext cx="1538471" cy="1123209"/>
              </a:xfrm>
              <a:custGeom>
                <a:avLst/>
                <a:gdLst/>
                <a:ahLst/>
                <a:cxnLst/>
                <a:rect l="l" t="t" r="r" b="b"/>
                <a:pathLst>
                  <a:path w="81143" h="59241" extrusionOk="0">
                    <a:moveTo>
                      <a:pt x="66732" y="1"/>
                    </a:moveTo>
                    <a:cubicBezTo>
                      <a:pt x="66463" y="323"/>
                      <a:pt x="66248" y="673"/>
                      <a:pt x="66033" y="1022"/>
                    </a:cubicBezTo>
                    <a:cubicBezTo>
                      <a:pt x="64957" y="2877"/>
                      <a:pt x="64151" y="4975"/>
                      <a:pt x="63855" y="7125"/>
                    </a:cubicBezTo>
                    <a:cubicBezTo>
                      <a:pt x="63371" y="10567"/>
                      <a:pt x="64124" y="13981"/>
                      <a:pt x="64285" y="17423"/>
                    </a:cubicBezTo>
                    <a:cubicBezTo>
                      <a:pt x="64554" y="23096"/>
                      <a:pt x="62780" y="28177"/>
                      <a:pt x="58720" y="32183"/>
                    </a:cubicBezTo>
                    <a:cubicBezTo>
                      <a:pt x="55009" y="35840"/>
                      <a:pt x="50385" y="38636"/>
                      <a:pt x="45169" y="39308"/>
                    </a:cubicBezTo>
                    <a:cubicBezTo>
                      <a:pt x="44255" y="40276"/>
                      <a:pt x="43207" y="41056"/>
                      <a:pt x="41997" y="41620"/>
                    </a:cubicBezTo>
                    <a:cubicBezTo>
                      <a:pt x="40292" y="42360"/>
                      <a:pt x="38477" y="42675"/>
                      <a:pt x="36649" y="42675"/>
                    </a:cubicBezTo>
                    <a:cubicBezTo>
                      <a:pt x="36084" y="42675"/>
                      <a:pt x="35517" y="42645"/>
                      <a:pt x="34953" y="42588"/>
                    </a:cubicBezTo>
                    <a:cubicBezTo>
                      <a:pt x="32291" y="42319"/>
                      <a:pt x="29710" y="41620"/>
                      <a:pt x="27156" y="40894"/>
                    </a:cubicBezTo>
                    <a:cubicBezTo>
                      <a:pt x="24467" y="40088"/>
                      <a:pt x="21859" y="39308"/>
                      <a:pt x="19439" y="37856"/>
                    </a:cubicBezTo>
                    <a:cubicBezTo>
                      <a:pt x="15890" y="35732"/>
                      <a:pt x="12745" y="32990"/>
                      <a:pt x="10056" y="29844"/>
                    </a:cubicBezTo>
                    <a:cubicBezTo>
                      <a:pt x="6857" y="34227"/>
                      <a:pt x="1" y="37802"/>
                      <a:pt x="3200" y="45922"/>
                    </a:cubicBezTo>
                    <a:cubicBezTo>
                      <a:pt x="6353" y="53910"/>
                      <a:pt x="17618" y="59241"/>
                      <a:pt x="31299" y="59241"/>
                    </a:cubicBezTo>
                    <a:cubicBezTo>
                      <a:pt x="36636" y="59241"/>
                      <a:pt x="42339" y="58430"/>
                      <a:pt x="48073" y="56650"/>
                    </a:cubicBezTo>
                    <a:cubicBezTo>
                      <a:pt x="68506" y="50278"/>
                      <a:pt x="75981" y="39066"/>
                      <a:pt x="79341" y="16267"/>
                    </a:cubicBezTo>
                    <a:cubicBezTo>
                      <a:pt x="81143" y="4007"/>
                      <a:pt x="74690" y="538"/>
                      <a:pt x="66732" y="1"/>
                    </a:cubicBez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70;p31">
                <a:extLst>
                  <a:ext uri="{FF2B5EF4-FFF2-40B4-BE49-F238E27FC236}">
                    <a16:creationId xmlns:a16="http://schemas.microsoft.com/office/drawing/2014/main" id="{B926CFE5-9FCF-5E11-5B7C-56581F9F2187}"/>
                  </a:ext>
                </a:extLst>
              </p:cNvPr>
              <p:cNvSpPr/>
              <p:nvPr/>
            </p:nvSpPr>
            <p:spPr>
              <a:xfrm>
                <a:off x="7351945" y="2181924"/>
                <a:ext cx="326264" cy="339024"/>
              </a:xfrm>
              <a:custGeom>
                <a:avLst/>
                <a:gdLst/>
                <a:ahLst/>
                <a:cxnLst/>
                <a:rect l="l" t="t" r="r" b="b"/>
                <a:pathLst>
                  <a:path w="17208" h="17881" extrusionOk="0">
                    <a:moveTo>
                      <a:pt x="81" y="1"/>
                    </a:moveTo>
                    <a:cubicBezTo>
                      <a:pt x="1" y="1"/>
                      <a:pt x="1" y="108"/>
                      <a:pt x="54" y="108"/>
                    </a:cubicBezTo>
                    <a:cubicBezTo>
                      <a:pt x="2420" y="270"/>
                      <a:pt x="4759" y="539"/>
                      <a:pt x="7018" y="1130"/>
                    </a:cubicBezTo>
                    <a:cubicBezTo>
                      <a:pt x="11992" y="2367"/>
                      <a:pt x="15406" y="5539"/>
                      <a:pt x="15487" y="10836"/>
                    </a:cubicBezTo>
                    <a:cubicBezTo>
                      <a:pt x="15594" y="13175"/>
                      <a:pt x="15164" y="15514"/>
                      <a:pt x="14627" y="17799"/>
                    </a:cubicBezTo>
                    <a:lnTo>
                      <a:pt x="14653" y="17880"/>
                    </a:lnTo>
                    <a:lnTo>
                      <a:pt x="14734" y="17826"/>
                    </a:lnTo>
                    <a:cubicBezTo>
                      <a:pt x="15030" y="16697"/>
                      <a:pt x="15299" y="15541"/>
                      <a:pt x="15487" y="14385"/>
                    </a:cubicBezTo>
                    <a:cubicBezTo>
                      <a:pt x="17208" y="3281"/>
                      <a:pt x="9626" y="377"/>
                      <a:pt x="81" y="1"/>
                    </a:cubicBezTo>
                    <a:close/>
                  </a:path>
                </a:pathLst>
              </a:custGeom>
              <a:solidFill>
                <a:srgbClr val="0406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71;p31">
                <a:extLst>
                  <a:ext uri="{FF2B5EF4-FFF2-40B4-BE49-F238E27FC236}">
                    <a16:creationId xmlns:a16="http://schemas.microsoft.com/office/drawing/2014/main" id="{F747B32C-D581-5518-C273-13438D4630C9}"/>
                  </a:ext>
                </a:extLst>
              </p:cNvPr>
              <p:cNvSpPr/>
              <p:nvPr/>
            </p:nvSpPr>
            <p:spPr>
              <a:xfrm>
                <a:off x="6554874" y="2157597"/>
                <a:ext cx="138958" cy="77982"/>
              </a:xfrm>
              <a:custGeom>
                <a:avLst/>
                <a:gdLst/>
                <a:ahLst/>
                <a:cxnLst/>
                <a:rect l="l" t="t" r="r" b="b"/>
                <a:pathLst>
                  <a:path w="7329" h="4113" extrusionOk="0">
                    <a:moveTo>
                      <a:pt x="3850" y="0"/>
                    </a:moveTo>
                    <a:cubicBezTo>
                      <a:pt x="2839" y="0"/>
                      <a:pt x="1817" y="383"/>
                      <a:pt x="1145" y="1123"/>
                    </a:cubicBezTo>
                    <a:cubicBezTo>
                      <a:pt x="446" y="1848"/>
                      <a:pt x="96" y="2789"/>
                      <a:pt x="16" y="3730"/>
                    </a:cubicBezTo>
                    <a:cubicBezTo>
                      <a:pt x="1" y="3851"/>
                      <a:pt x="96" y="3921"/>
                      <a:pt x="192" y="3921"/>
                    </a:cubicBezTo>
                    <a:cubicBezTo>
                      <a:pt x="266" y="3921"/>
                      <a:pt x="342" y="3879"/>
                      <a:pt x="365" y="3784"/>
                    </a:cubicBezTo>
                    <a:cubicBezTo>
                      <a:pt x="801" y="1976"/>
                      <a:pt x="2136" y="751"/>
                      <a:pt x="3814" y="751"/>
                    </a:cubicBezTo>
                    <a:cubicBezTo>
                      <a:pt x="4208" y="751"/>
                      <a:pt x="4620" y="818"/>
                      <a:pt x="5043" y="961"/>
                    </a:cubicBezTo>
                    <a:cubicBezTo>
                      <a:pt x="6226" y="1364"/>
                      <a:pt x="6818" y="2682"/>
                      <a:pt x="6791" y="3919"/>
                    </a:cubicBezTo>
                    <a:cubicBezTo>
                      <a:pt x="6791" y="3999"/>
                      <a:pt x="6845" y="4080"/>
                      <a:pt x="6952" y="4107"/>
                    </a:cubicBezTo>
                    <a:cubicBezTo>
                      <a:pt x="6963" y="4110"/>
                      <a:pt x="6974" y="4112"/>
                      <a:pt x="6986" y="4112"/>
                    </a:cubicBezTo>
                    <a:cubicBezTo>
                      <a:pt x="7060" y="4112"/>
                      <a:pt x="7140" y="4042"/>
                      <a:pt x="7140" y="3972"/>
                    </a:cubicBezTo>
                    <a:cubicBezTo>
                      <a:pt x="7329" y="3005"/>
                      <a:pt x="7114" y="1983"/>
                      <a:pt x="6495" y="1176"/>
                    </a:cubicBezTo>
                    <a:cubicBezTo>
                      <a:pt x="5863" y="383"/>
                      <a:pt x="4862" y="0"/>
                      <a:pt x="3850" y="0"/>
                    </a:cubicBezTo>
                    <a:close/>
                  </a:path>
                </a:pathLst>
              </a:custGeom>
              <a:solidFill>
                <a:srgbClr val="0406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72;p31">
                <a:extLst>
                  <a:ext uri="{FF2B5EF4-FFF2-40B4-BE49-F238E27FC236}">
                    <a16:creationId xmlns:a16="http://schemas.microsoft.com/office/drawing/2014/main" id="{A392C1D6-4452-BAF4-E9B6-6DEC5F8410AD}"/>
                  </a:ext>
                </a:extLst>
              </p:cNvPr>
              <p:cNvSpPr/>
              <p:nvPr/>
            </p:nvSpPr>
            <p:spPr>
              <a:xfrm>
                <a:off x="6349207" y="1919394"/>
                <a:ext cx="755916" cy="971624"/>
              </a:xfrm>
              <a:custGeom>
                <a:avLst/>
                <a:gdLst/>
                <a:ahLst/>
                <a:cxnLst/>
                <a:rect l="l" t="t" r="r" b="b"/>
                <a:pathLst>
                  <a:path w="39869" h="51246" extrusionOk="0">
                    <a:moveTo>
                      <a:pt x="21590" y="1"/>
                    </a:moveTo>
                    <a:cubicBezTo>
                      <a:pt x="21590" y="1"/>
                      <a:pt x="18014" y="5136"/>
                      <a:pt x="14788" y="7717"/>
                    </a:cubicBezTo>
                    <a:cubicBezTo>
                      <a:pt x="11535" y="10298"/>
                      <a:pt x="6050" y="13605"/>
                      <a:pt x="6050" y="13605"/>
                    </a:cubicBezTo>
                    <a:cubicBezTo>
                      <a:pt x="6050" y="13605"/>
                      <a:pt x="5969" y="16535"/>
                      <a:pt x="5566" y="16535"/>
                    </a:cubicBezTo>
                    <a:cubicBezTo>
                      <a:pt x="5136" y="16535"/>
                      <a:pt x="4975" y="14600"/>
                      <a:pt x="3819" y="11857"/>
                    </a:cubicBezTo>
                    <a:cubicBezTo>
                      <a:pt x="3547" y="11219"/>
                      <a:pt x="3209" y="10955"/>
                      <a:pt x="2850" y="10955"/>
                    </a:cubicBezTo>
                    <a:cubicBezTo>
                      <a:pt x="1683" y="10955"/>
                      <a:pt x="285" y="13745"/>
                      <a:pt x="162" y="15514"/>
                    </a:cubicBezTo>
                    <a:cubicBezTo>
                      <a:pt x="1" y="17853"/>
                      <a:pt x="323" y="21832"/>
                      <a:pt x="2501" y="23338"/>
                    </a:cubicBezTo>
                    <a:cubicBezTo>
                      <a:pt x="3088" y="23748"/>
                      <a:pt x="3588" y="23898"/>
                      <a:pt x="4014" y="23898"/>
                    </a:cubicBezTo>
                    <a:cubicBezTo>
                      <a:pt x="4564" y="23898"/>
                      <a:pt x="4991" y="23649"/>
                      <a:pt x="5324" y="23391"/>
                    </a:cubicBezTo>
                    <a:cubicBezTo>
                      <a:pt x="5657" y="23161"/>
                      <a:pt x="5893" y="22906"/>
                      <a:pt x="6031" y="22906"/>
                    </a:cubicBezTo>
                    <a:cubicBezTo>
                      <a:pt x="6037" y="22906"/>
                      <a:pt x="6044" y="22906"/>
                      <a:pt x="6050" y="22907"/>
                    </a:cubicBezTo>
                    <a:cubicBezTo>
                      <a:pt x="6480" y="22988"/>
                      <a:pt x="6964" y="27989"/>
                      <a:pt x="9465" y="30893"/>
                    </a:cubicBezTo>
                    <a:cubicBezTo>
                      <a:pt x="11965" y="33796"/>
                      <a:pt x="16697" y="33931"/>
                      <a:pt x="17208" y="33931"/>
                    </a:cubicBezTo>
                    <a:cubicBezTo>
                      <a:pt x="17692" y="33931"/>
                      <a:pt x="18848" y="40867"/>
                      <a:pt x="18848" y="40867"/>
                    </a:cubicBezTo>
                    <a:cubicBezTo>
                      <a:pt x="18848" y="40867"/>
                      <a:pt x="23223" y="51246"/>
                      <a:pt x="23576" y="51246"/>
                    </a:cubicBezTo>
                    <a:cubicBezTo>
                      <a:pt x="23577" y="51246"/>
                      <a:pt x="23579" y="51246"/>
                      <a:pt x="23580" y="51245"/>
                    </a:cubicBezTo>
                    <a:lnTo>
                      <a:pt x="25166" y="40948"/>
                    </a:lnTo>
                    <a:cubicBezTo>
                      <a:pt x="25166" y="40948"/>
                      <a:pt x="25166" y="34038"/>
                      <a:pt x="25247" y="33716"/>
                    </a:cubicBezTo>
                    <a:cubicBezTo>
                      <a:pt x="25327" y="33393"/>
                      <a:pt x="28339" y="33043"/>
                      <a:pt x="31162" y="30812"/>
                    </a:cubicBezTo>
                    <a:cubicBezTo>
                      <a:pt x="33985" y="28580"/>
                      <a:pt x="33985" y="22423"/>
                      <a:pt x="34065" y="21993"/>
                    </a:cubicBezTo>
                    <a:cubicBezTo>
                      <a:pt x="34100" y="21822"/>
                      <a:pt x="34222" y="21767"/>
                      <a:pt x="34454" y="21767"/>
                    </a:cubicBezTo>
                    <a:cubicBezTo>
                      <a:pt x="34768" y="21767"/>
                      <a:pt x="35283" y="21866"/>
                      <a:pt x="36055" y="21913"/>
                    </a:cubicBezTo>
                    <a:cubicBezTo>
                      <a:pt x="36081" y="21914"/>
                      <a:pt x="36107" y="21915"/>
                      <a:pt x="36133" y="21915"/>
                    </a:cubicBezTo>
                    <a:cubicBezTo>
                      <a:pt x="37443" y="21915"/>
                      <a:pt x="39207" y="19941"/>
                      <a:pt x="39550" y="16777"/>
                    </a:cubicBezTo>
                    <a:cubicBezTo>
                      <a:pt x="39869" y="13562"/>
                      <a:pt x="38271" y="10216"/>
                      <a:pt x="37117" y="10216"/>
                    </a:cubicBezTo>
                    <a:cubicBezTo>
                      <a:pt x="37104" y="10216"/>
                      <a:pt x="37090" y="10216"/>
                      <a:pt x="37077" y="10217"/>
                    </a:cubicBezTo>
                    <a:cubicBezTo>
                      <a:pt x="35905" y="10297"/>
                      <a:pt x="34260" y="15515"/>
                      <a:pt x="33992" y="15515"/>
                    </a:cubicBezTo>
                    <a:cubicBezTo>
                      <a:pt x="33990" y="15515"/>
                      <a:pt x="33987" y="15515"/>
                      <a:pt x="33985" y="15514"/>
                    </a:cubicBezTo>
                    <a:cubicBezTo>
                      <a:pt x="33716" y="15433"/>
                      <a:pt x="34065" y="13040"/>
                      <a:pt x="33716" y="12879"/>
                    </a:cubicBezTo>
                    <a:cubicBezTo>
                      <a:pt x="33393" y="12691"/>
                      <a:pt x="31484" y="10701"/>
                      <a:pt x="28823" y="7797"/>
                    </a:cubicBezTo>
                    <a:cubicBezTo>
                      <a:pt x="26161" y="4894"/>
                      <a:pt x="21590" y="1"/>
                      <a:pt x="21590" y="1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73;p31">
                <a:extLst>
                  <a:ext uri="{FF2B5EF4-FFF2-40B4-BE49-F238E27FC236}">
                    <a16:creationId xmlns:a16="http://schemas.microsoft.com/office/drawing/2014/main" id="{05058831-5F10-74C0-34E8-02ACBAAC172D}"/>
                  </a:ext>
                </a:extLst>
              </p:cNvPr>
              <p:cNvSpPr/>
              <p:nvPr/>
            </p:nvSpPr>
            <p:spPr>
              <a:xfrm>
                <a:off x="6596436" y="2319768"/>
                <a:ext cx="292136" cy="102725"/>
              </a:xfrm>
              <a:custGeom>
                <a:avLst/>
                <a:gdLst/>
                <a:ahLst/>
                <a:cxnLst/>
                <a:rect l="l" t="t" r="r" b="b"/>
                <a:pathLst>
                  <a:path w="15408" h="5418" extrusionOk="0">
                    <a:moveTo>
                      <a:pt x="13238" y="0"/>
                    </a:moveTo>
                    <a:cubicBezTo>
                      <a:pt x="11386" y="0"/>
                      <a:pt x="8159" y="1953"/>
                      <a:pt x="7503" y="1953"/>
                    </a:cubicBezTo>
                    <a:cubicBezTo>
                      <a:pt x="6916" y="1953"/>
                      <a:pt x="4202" y="849"/>
                      <a:pt x="2390" y="849"/>
                    </a:cubicBezTo>
                    <a:cubicBezTo>
                      <a:pt x="1627" y="849"/>
                      <a:pt x="1023" y="1045"/>
                      <a:pt x="808" y="1603"/>
                    </a:cubicBezTo>
                    <a:cubicBezTo>
                      <a:pt x="0" y="3733"/>
                      <a:pt x="2648" y="5417"/>
                      <a:pt x="6619" y="5417"/>
                    </a:cubicBezTo>
                    <a:cubicBezTo>
                      <a:pt x="7009" y="5417"/>
                      <a:pt x="7412" y="5401"/>
                      <a:pt x="7825" y="5367"/>
                    </a:cubicBezTo>
                    <a:cubicBezTo>
                      <a:pt x="12477" y="4991"/>
                      <a:pt x="15407" y="2222"/>
                      <a:pt x="14359" y="501"/>
                    </a:cubicBezTo>
                    <a:cubicBezTo>
                      <a:pt x="14136" y="142"/>
                      <a:pt x="13737" y="0"/>
                      <a:pt x="13238" y="0"/>
                    </a:cubicBezTo>
                    <a:close/>
                  </a:path>
                </a:pathLst>
              </a:custGeom>
              <a:solidFill>
                <a:srgbClr val="F042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74;p31">
                <a:extLst>
                  <a:ext uri="{FF2B5EF4-FFF2-40B4-BE49-F238E27FC236}">
                    <a16:creationId xmlns:a16="http://schemas.microsoft.com/office/drawing/2014/main" id="{2D1D2F64-A9DA-2713-ADE4-D4869177F9BF}"/>
                  </a:ext>
                </a:extLst>
              </p:cNvPr>
              <p:cNvSpPr/>
              <p:nvPr/>
            </p:nvSpPr>
            <p:spPr>
              <a:xfrm>
                <a:off x="6349207" y="2127090"/>
                <a:ext cx="114727" cy="245286"/>
              </a:xfrm>
              <a:custGeom>
                <a:avLst/>
                <a:gdLst/>
                <a:ahLst/>
                <a:cxnLst/>
                <a:rect l="l" t="t" r="r" b="b"/>
                <a:pathLst>
                  <a:path w="6051" h="12937" extrusionOk="0">
                    <a:moveTo>
                      <a:pt x="2850" y="1"/>
                    </a:moveTo>
                    <a:cubicBezTo>
                      <a:pt x="1683" y="1"/>
                      <a:pt x="285" y="2791"/>
                      <a:pt x="162" y="4560"/>
                    </a:cubicBezTo>
                    <a:cubicBezTo>
                      <a:pt x="1" y="6899"/>
                      <a:pt x="323" y="10878"/>
                      <a:pt x="2501" y="12384"/>
                    </a:cubicBezTo>
                    <a:cubicBezTo>
                      <a:pt x="3092" y="12790"/>
                      <a:pt x="3595" y="12936"/>
                      <a:pt x="4024" y="12936"/>
                    </a:cubicBezTo>
                    <a:cubicBezTo>
                      <a:pt x="5133" y="12936"/>
                      <a:pt x="5735" y="11952"/>
                      <a:pt x="6033" y="11952"/>
                    </a:cubicBezTo>
                    <a:cubicBezTo>
                      <a:pt x="6039" y="11952"/>
                      <a:pt x="6045" y="11953"/>
                      <a:pt x="6050" y="11953"/>
                    </a:cubicBezTo>
                    <a:cubicBezTo>
                      <a:pt x="5835" y="9668"/>
                      <a:pt x="5459" y="7383"/>
                      <a:pt x="5217" y="5097"/>
                    </a:cubicBezTo>
                    <a:cubicBezTo>
                      <a:pt x="4975" y="4372"/>
                      <a:pt x="4652" y="2839"/>
                      <a:pt x="3819" y="903"/>
                    </a:cubicBezTo>
                    <a:cubicBezTo>
                      <a:pt x="3547" y="265"/>
                      <a:pt x="3209" y="1"/>
                      <a:pt x="2850" y="1"/>
                    </a:cubicBez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75;p31">
                <a:extLst>
                  <a:ext uri="{FF2B5EF4-FFF2-40B4-BE49-F238E27FC236}">
                    <a16:creationId xmlns:a16="http://schemas.microsoft.com/office/drawing/2014/main" id="{0CB09EBB-19BF-3CF5-622C-BA7852DC3F41}"/>
                  </a:ext>
                </a:extLst>
              </p:cNvPr>
              <p:cNvSpPr/>
              <p:nvPr/>
            </p:nvSpPr>
            <p:spPr>
              <a:xfrm>
                <a:off x="6680565" y="2567320"/>
                <a:ext cx="146826" cy="323723"/>
              </a:xfrm>
              <a:custGeom>
                <a:avLst/>
                <a:gdLst/>
                <a:ahLst/>
                <a:cxnLst/>
                <a:rect l="l" t="t" r="r" b="b"/>
                <a:pathLst>
                  <a:path w="7744" h="17074" extrusionOk="0">
                    <a:moveTo>
                      <a:pt x="7744" y="1"/>
                    </a:moveTo>
                    <a:lnTo>
                      <a:pt x="7744" y="1"/>
                    </a:lnTo>
                    <a:cubicBezTo>
                      <a:pt x="5663" y="196"/>
                      <a:pt x="3582" y="251"/>
                      <a:pt x="1501" y="251"/>
                    </a:cubicBezTo>
                    <a:cubicBezTo>
                      <a:pt x="1001" y="251"/>
                      <a:pt x="501" y="248"/>
                      <a:pt x="1" y="243"/>
                    </a:cubicBezTo>
                    <a:lnTo>
                      <a:pt x="1" y="243"/>
                    </a:lnTo>
                    <a:cubicBezTo>
                      <a:pt x="565" y="1775"/>
                      <a:pt x="1372" y="6695"/>
                      <a:pt x="1372" y="6695"/>
                    </a:cubicBezTo>
                    <a:cubicBezTo>
                      <a:pt x="1372" y="6695"/>
                      <a:pt x="5747" y="17074"/>
                      <a:pt x="6100" y="17074"/>
                    </a:cubicBezTo>
                    <a:cubicBezTo>
                      <a:pt x="6101" y="17074"/>
                      <a:pt x="6103" y="17074"/>
                      <a:pt x="6104" y="17073"/>
                    </a:cubicBezTo>
                    <a:lnTo>
                      <a:pt x="7690" y="6776"/>
                    </a:lnTo>
                    <a:cubicBezTo>
                      <a:pt x="7690" y="6776"/>
                      <a:pt x="7690" y="1587"/>
                      <a:pt x="7744" y="1"/>
                    </a:cubicBez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76;p31">
                <a:extLst>
                  <a:ext uri="{FF2B5EF4-FFF2-40B4-BE49-F238E27FC236}">
                    <a16:creationId xmlns:a16="http://schemas.microsoft.com/office/drawing/2014/main" id="{707AC961-F665-E904-9B78-C59BA762FF7E}"/>
                  </a:ext>
                </a:extLst>
              </p:cNvPr>
              <p:cNvSpPr/>
              <p:nvPr/>
            </p:nvSpPr>
            <p:spPr>
              <a:xfrm>
                <a:off x="7002233" y="2113078"/>
                <a:ext cx="102915" cy="221851"/>
              </a:xfrm>
              <a:custGeom>
                <a:avLst/>
                <a:gdLst/>
                <a:ahLst/>
                <a:cxnLst/>
                <a:rect l="l" t="t" r="r" b="b"/>
                <a:pathLst>
                  <a:path w="5428" h="11701" extrusionOk="0">
                    <a:moveTo>
                      <a:pt x="2676" y="1"/>
                    </a:moveTo>
                    <a:cubicBezTo>
                      <a:pt x="2663" y="1"/>
                      <a:pt x="2649" y="1"/>
                      <a:pt x="2636" y="2"/>
                    </a:cubicBezTo>
                    <a:cubicBezTo>
                      <a:pt x="1775" y="56"/>
                      <a:pt x="619" y="2960"/>
                      <a:pt x="1" y="4465"/>
                    </a:cubicBezTo>
                    <a:cubicBezTo>
                      <a:pt x="28" y="6831"/>
                      <a:pt x="1" y="9197"/>
                      <a:pt x="1" y="11563"/>
                    </a:cubicBezTo>
                    <a:cubicBezTo>
                      <a:pt x="296" y="11563"/>
                      <a:pt x="834" y="11671"/>
                      <a:pt x="1614" y="11698"/>
                    </a:cubicBezTo>
                    <a:cubicBezTo>
                      <a:pt x="1640" y="11699"/>
                      <a:pt x="1666" y="11700"/>
                      <a:pt x="1692" y="11700"/>
                    </a:cubicBezTo>
                    <a:cubicBezTo>
                      <a:pt x="3002" y="11700"/>
                      <a:pt x="4766" y="9726"/>
                      <a:pt x="5109" y="6562"/>
                    </a:cubicBezTo>
                    <a:cubicBezTo>
                      <a:pt x="5428" y="3347"/>
                      <a:pt x="3830" y="1"/>
                      <a:pt x="2676" y="1"/>
                    </a:cubicBez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77;p31">
                <a:extLst>
                  <a:ext uri="{FF2B5EF4-FFF2-40B4-BE49-F238E27FC236}">
                    <a16:creationId xmlns:a16="http://schemas.microsoft.com/office/drawing/2014/main" id="{00E574EB-AA86-0D67-C121-2BE9B838DDFF}"/>
                  </a:ext>
                </a:extLst>
              </p:cNvPr>
              <p:cNvSpPr/>
              <p:nvPr/>
            </p:nvSpPr>
            <p:spPr>
              <a:xfrm>
                <a:off x="6466460" y="2235962"/>
                <a:ext cx="165691" cy="143774"/>
              </a:xfrm>
              <a:custGeom>
                <a:avLst/>
                <a:gdLst/>
                <a:ahLst/>
                <a:cxnLst/>
                <a:rect l="l" t="t" r="r" b="b"/>
                <a:pathLst>
                  <a:path w="8739" h="7583" extrusionOk="0">
                    <a:moveTo>
                      <a:pt x="4625" y="1"/>
                    </a:moveTo>
                    <a:cubicBezTo>
                      <a:pt x="834" y="81"/>
                      <a:pt x="296" y="4114"/>
                      <a:pt x="296" y="4114"/>
                    </a:cubicBezTo>
                    <a:cubicBezTo>
                      <a:pt x="1" y="5512"/>
                      <a:pt x="1264" y="7583"/>
                      <a:pt x="4598" y="7583"/>
                    </a:cubicBezTo>
                    <a:lnTo>
                      <a:pt x="4786" y="7583"/>
                    </a:lnTo>
                    <a:cubicBezTo>
                      <a:pt x="6131" y="7556"/>
                      <a:pt x="6991" y="7206"/>
                      <a:pt x="7529" y="6722"/>
                    </a:cubicBezTo>
                    <a:cubicBezTo>
                      <a:pt x="7529" y="6507"/>
                      <a:pt x="7582" y="6265"/>
                      <a:pt x="7663" y="6023"/>
                    </a:cubicBezTo>
                    <a:cubicBezTo>
                      <a:pt x="7797" y="5701"/>
                      <a:pt x="8039" y="5512"/>
                      <a:pt x="8362" y="5405"/>
                    </a:cubicBezTo>
                    <a:cubicBezTo>
                      <a:pt x="8496" y="4975"/>
                      <a:pt x="8550" y="4598"/>
                      <a:pt x="8577" y="4329"/>
                    </a:cubicBezTo>
                    <a:cubicBezTo>
                      <a:pt x="8738" y="3415"/>
                      <a:pt x="8443" y="1"/>
                      <a:pt x="4759" y="1"/>
                    </a:cubicBez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78;p31">
                <a:extLst>
                  <a:ext uri="{FF2B5EF4-FFF2-40B4-BE49-F238E27FC236}">
                    <a16:creationId xmlns:a16="http://schemas.microsoft.com/office/drawing/2014/main" id="{FE3ADA5C-47B3-EB60-7C0F-C95E7011DFE1}"/>
                  </a:ext>
                </a:extLst>
              </p:cNvPr>
              <p:cNvSpPr/>
              <p:nvPr/>
            </p:nvSpPr>
            <p:spPr>
              <a:xfrm>
                <a:off x="6609196" y="2338426"/>
                <a:ext cx="15832" cy="25008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319" extrusionOk="0">
                    <a:moveTo>
                      <a:pt x="834" y="1"/>
                    </a:moveTo>
                    <a:lnTo>
                      <a:pt x="834" y="1"/>
                    </a:lnTo>
                    <a:cubicBezTo>
                      <a:pt x="511" y="108"/>
                      <a:pt x="269" y="297"/>
                      <a:pt x="135" y="619"/>
                    </a:cubicBezTo>
                    <a:cubicBezTo>
                      <a:pt x="54" y="861"/>
                      <a:pt x="1" y="1103"/>
                      <a:pt x="1" y="1318"/>
                    </a:cubicBezTo>
                    <a:cubicBezTo>
                      <a:pt x="458" y="915"/>
                      <a:pt x="700" y="431"/>
                      <a:pt x="834" y="1"/>
                    </a:cubicBezTo>
                    <a:close/>
                  </a:path>
                </a:pathLst>
              </a:custGeom>
              <a:solidFill>
                <a:srgbClr val="C633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79;p31">
                <a:extLst>
                  <a:ext uri="{FF2B5EF4-FFF2-40B4-BE49-F238E27FC236}">
                    <a16:creationId xmlns:a16="http://schemas.microsoft.com/office/drawing/2014/main" id="{528CF028-0610-838D-C3BE-24C5820976EC}"/>
                  </a:ext>
                </a:extLst>
              </p:cNvPr>
              <p:cNvSpPr/>
              <p:nvPr/>
            </p:nvSpPr>
            <p:spPr>
              <a:xfrm>
                <a:off x="6826866" y="2235962"/>
                <a:ext cx="165180" cy="143774"/>
              </a:xfrm>
              <a:custGeom>
                <a:avLst/>
                <a:gdLst/>
                <a:ahLst/>
                <a:cxnLst/>
                <a:rect l="l" t="t" r="r" b="b"/>
                <a:pathLst>
                  <a:path w="8712" h="7583" extrusionOk="0">
                    <a:moveTo>
                      <a:pt x="3980" y="1"/>
                    </a:moveTo>
                    <a:cubicBezTo>
                      <a:pt x="297" y="1"/>
                      <a:pt x="1" y="3415"/>
                      <a:pt x="135" y="4329"/>
                    </a:cubicBezTo>
                    <a:cubicBezTo>
                      <a:pt x="162" y="4383"/>
                      <a:pt x="162" y="4464"/>
                      <a:pt x="189" y="4518"/>
                    </a:cubicBezTo>
                    <a:cubicBezTo>
                      <a:pt x="485" y="4464"/>
                      <a:pt x="781" y="4410"/>
                      <a:pt x="1076" y="4410"/>
                    </a:cubicBezTo>
                    <a:cubicBezTo>
                      <a:pt x="1560" y="4410"/>
                      <a:pt x="1964" y="4571"/>
                      <a:pt x="2206" y="4921"/>
                    </a:cubicBezTo>
                    <a:cubicBezTo>
                      <a:pt x="2582" y="5566"/>
                      <a:pt x="2421" y="6373"/>
                      <a:pt x="1802" y="7126"/>
                    </a:cubicBezTo>
                    <a:cubicBezTo>
                      <a:pt x="2313" y="7394"/>
                      <a:pt x="3012" y="7583"/>
                      <a:pt x="3926" y="7583"/>
                    </a:cubicBezTo>
                    <a:lnTo>
                      <a:pt x="4114" y="7583"/>
                    </a:lnTo>
                    <a:cubicBezTo>
                      <a:pt x="7475" y="7583"/>
                      <a:pt x="8712" y="5512"/>
                      <a:pt x="8416" y="4114"/>
                    </a:cubicBezTo>
                    <a:cubicBezTo>
                      <a:pt x="8416" y="4114"/>
                      <a:pt x="7879" y="81"/>
                      <a:pt x="4088" y="1"/>
                    </a:cubicBez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80;p31">
                <a:extLst>
                  <a:ext uri="{FF2B5EF4-FFF2-40B4-BE49-F238E27FC236}">
                    <a16:creationId xmlns:a16="http://schemas.microsoft.com/office/drawing/2014/main" id="{EAADBAA9-6ABF-181A-9527-CE18A96AE752}"/>
                  </a:ext>
                </a:extLst>
              </p:cNvPr>
              <p:cNvSpPr/>
              <p:nvPr/>
            </p:nvSpPr>
            <p:spPr>
              <a:xfrm>
                <a:off x="6830449" y="2319579"/>
                <a:ext cx="45371" cy="51495"/>
              </a:xfrm>
              <a:custGeom>
                <a:avLst/>
                <a:gdLst/>
                <a:ahLst/>
                <a:cxnLst/>
                <a:rect l="l" t="t" r="r" b="b"/>
                <a:pathLst>
                  <a:path w="2393" h="2716" extrusionOk="0">
                    <a:moveTo>
                      <a:pt x="887" y="0"/>
                    </a:moveTo>
                    <a:cubicBezTo>
                      <a:pt x="592" y="0"/>
                      <a:pt x="296" y="54"/>
                      <a:pt x="0" y="108"/>
                    </a:cubicBezTo>
                    <a:cubicBezTo>
                      <a:pt x="108" y="834"/>
                      <a:pt x="323" y="2070"/>
                      <a:pt x="1613" y="2716"/>
                    </a:cubicBezTo>
                    <a:cubicBezTo>
                      <a:pt x="2232" y="1963"/>
                      <a:pt x="2393" y="1156"/>
                      <a:pt x="2017" y="511"/>
                    </a:cubicBezTo>
                    <a:cubicBezTo>
                      <a:pt x="1775" y="161"/>
                      <a:pt x="1371" y="0"/>
                      <a:pt x="887" y="0"/>
                    </a:cubicBezTo>
                    <a:close/>
                  </a:path>
                </a:pathLst>
              </a:custGeom>
              <a:solidFill>
                <a:srgbClr val="C633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81;p31">
                <a:extLst>
                  <a:ext uri="{FF2B5EF4-FFF2-40B4-BE49-F238E27FC236}">
                    <a16:creationId xmlns:a16="http://schemas.microsoft.com/office/drawing/2014/main" id="{5B8A03F5-984F-960C-BD25-A322FB5D897C}"/>
                  </a:ext>
                </a:extLst>
              </p:cNvPr>
              <p:cNvSpPr/>
              <p:nvPr/>
            </p:nvSpPr>
            <p:spPr>
              <a:xfrm>
                <a:off x="6389991" y="2144704"/>
                <a:ext cx="62720" cy="182774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9640" extrusionOk="0">
                    <a:moveTo>
                      <a:pt x="812" y="0"/>
                    </a:moveTo>
                    <a:cubicBezTo>
                      <a:pt x="775" y="0"/>
                      <a:pt x="736" y="30"/>
                      <a:pt x="753" y="82"/>
                    </a:cubicBezTo>
                    <a:cubicBezTo>
                      <a:pt x="1564" y="2332"/>
                      <a:pt x="1765" y="4684"/>
                      <a:pt x="2245" y="7014"/>
                    </a:cubicBezTo>
                    <a:lnTo>
                      <a:pt x="2245" y="7014"/>
                    </a:lnTo>
                    <a:cubicBezTo>
                      <a:pt x="2072" y="6972"/>
                      <a:pt x="1896" y="6951"/>
                      <a:pt x="1726" y="6951"/>
                    </a:cubicBezTo>
                    <a:cubicBezTo>
                      <a:pt x="789" y="6951"/>
                      <a:pt x="2" y="7575"/>
                      <a:pt x="431" y="8712"/>
                    </a:cubicBezTo>
                    <a:cubicBezTo>
                      <a:pt x="692" y="9374"/>
                      <a:pt x="1289" y="9639"/>
                      <a:pt x="1923" y="9639"/>
                    </a:cubicBezTo>
                    <a:cubicBezTo>
                      <a:pt x="2396" y="9639"/>
                      <a:pt x="2890" y="9491"/>
                      <a:pt x="3281" y="9250"/>
                    </a:cubicBezTo>
                    <a:lnTo>
                      <a:pt x="3308" y="9169"/>
                    </a:lnTo>
                    <a:lnTo>
                      <a:pt x="3227" y="9169"/>
                    </a:lnTo>
                    <a:cubicBezTo>
                      <a:pt x="2815" y="9352"/>
                      <a:pt x="2384" y="9477"/>
                      <a:pt x="1966" y="9477"/>
                    </a:cubicBezTo>
                    <a:cubicBezTo>
                      <a:pt x="1893" y="9477"/>
                      <a:pt x="1820" y="9473"/>
                      <a:pt x="1748" y="9465"/>
                    </a:cubicBezTo>
                    <a:cubicBezTo>
                      <a:pt x="727" y="9411"/>
                      <a:pt x="1" y="7986"/>
                      <a:pt x="942" y="7368"/>
                    </a:cubicBezTo>
                    <a:cubicBezTo>
                      <a:pt x="1136" y="7234"/>
                      <a:pt x="1359" y="7188"/>
                      <a:pt x="1588" y="7188"/>
                    </a:cubicBezTo>
                    <a:cubicBezTo>
                      <a:pt x="1866" y="7188"/>
                      <a:pt x="2155" y="7255"/>
                      <a:pt x="2420" y="7314"/>
                    </a:cubicBezTo>
                    <a:cubicBezTo>
                      <a:pt x="2501" y="7287"/>
                      <a:pt x="2528" y="7233"/>
                      <a:pt x="2528" y="7153"/>
                    </a:cubicBezTo>
                    <a:cubicBezTo>
                      <a:pt x="2017" y="4787"/>
                      <a:pt x="1775" y="2313"/>
                      <a:pt x="861" y="28"/>
                    </a:cubicBezTo>
                    <a:cubicBezTo>
                      <a:pt x="851" y="9"/>
                      <a:pt x="832" y="0"/>
                      <a:pt x="81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82;p31">
                <a:extLst>
                  <a:ext uri="{FF2B5EF4-FFF2-40B4-BE49-F238E27FC236}">
                    <a16:creationId xmlns:a16="http://schemas.microsoft.com/office/drawing/2014/main" id="{284D7E5C-E54B-96FE-B132-EDFF412A3F80}"/>
                  </a:ext>
                </a:extLst>
              </p:cNvPr>
              <p:cNvSpPr/>
              <p:nvPr/>
            </p:nvSpPr>
            <p:spPr>
              <a:xfrm>
                <a:off x="7001209" y="2132967"/>
                <a:ext cx="49808" cy="168801"/>
              </a:xfrm>
              <a:custGeom>
                <a:avLst/>
                <a:gdLst/>
                <a:ahLst/>
                <a:cxnLst/>
                <a:rect l="l" t="t" r="r" b="b"/>
                <a:pathLst>
                  <a:path w="2627" h="8903" extrusionOk="0">
                    <a:moveTo>
                      <a:pt x="2563" y="1"/>
                    </a:moveTo>
                    <a:cubicBezTo>
                      <a:pt x="2543" y="1"/>
                      <a:pt x="2520" y="10"/>
                      <a:pt x="2501" y="29"/>
                    </a:cubicBezTo>
                    <a:cubicBezTo>
                      <a:pt x="1507" y="2072"/>
                      <a:pt x="458" y="4169"/>
                      <a:pt x="1" y="6428"/>
                    </a:cubicBezTo>
                    <a:cubicBezTo>
                      <a:pt x="23" y="6471"/>
                      <a:pt x="63" y="6515"/>
                      <a:pt x="106" y="6515"/>
                    </a:cubicBezTo>
                    <a:cubicBezTo>
                      <a:pt x="116" y="6515"/>
                      <a:pt x="126" y="6513"/>
                      <a:pt x="135" y="6508"/>
                    </a:cubicBezTo>
                    <a:cubicBezTo>
                      <a:pt x="231" y="6496"/>
                      <a:pt x="326" y="6489"/>
                      <a:pt x="420" y="6489"/>
                    </a:cubicBezTo>
                    <a:cubicBezTo>
                      <a:pt x="725" y="6489"/>
                      <a:pt x="1018" y="6559"/>
                      <a:pt x="1265" y="6723"/>
                    </a:cubicBezTo>
                    <a:cubicBezTo>
                      <a:pt x="1964" y="7073"/>
                      <a:pt x="2179" y="8175"/>
                      <a:pt x="1372" y="8578"/>
                    </a:cubicBezTo>
                    <a:cubicBezTo>
                      <a:pt x="1118" y="8715"/>
                      <a:pt x="837" y="8752"/>
                      <a:pt x="547" y="8752"/>
                    </a:cubicBezTo>
                    <a:cubicBezTo>
                      <a:pt x="437" y="8752"/>
                      <a:pt x="327" y="8747"/>
                      <a:pt x="216" y="8740"/>
                    </a:cubicBezTo>
                    <a:lnTo>
                      <a:pt x="135" y="8794"/>
                    </a:lnTo>
                    <a:lnTo>
                      <a:pt x="189" y="8874"/>
                    </a:lnTo>
                    <a:cubicBezTo>
                      <a:pt x="310" y="8893"/>
                      <a:pt x="437" y="8903"/>
                      <a:pt x="564" y="8903"/>
                    </a:cubicBezTo>
                    <a:cubicBezTo>
                      <a:pt x="1343" y="8903"/>
                      <a:pt x="2167" y="8535"/>
                      <a:pt x="2098" y="7611"/>
                    </a:cubicBezTo>
                    <a:cubicBezTo>
                      <a:pt x="2002" y="6769"/>
                      <a:pt x="1175" y="6272"/>
                      <a:pt x="386" y="6272"/>
                    </a:cubicBezTo>
                    <a:cubicBezTo>
                      <a:pt x="350" y="6272"/>
                      <a:pt x="313" y="6273"/>
                      <a:pt x="277" y="6275"/>
                    </a:cubicBezTo>
                    <a:lnTo>
                      <a:pt x="277" y="6275"/>
                    </a:lnTo>
                    <a:cubicBezTo>
                      <a:pt x="773" y="4127"/>
                      <a:pt x="1742" y="2105"/>
                      <a:pt x="2609" y="82"/>
                    </a:cubicBezTo>
                    <a:cubicBezTo>
                      <a:pt x="2626" y="30"/>
                      <a:pt x="2599" y="1"/>
                      <a:pt x="256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83;p31">
                <a:extLst>
                  <a:ext uri="{FF2B5EF4-FFF2-40B4-BE49-F238E27FC236}">
                    <a16:creationId xmlns:a16="http://schemas.microsoft.com/office/drawing/2014/main" id="{3872E7A3-4534-6A2E-D425-2B3FF9048879}"/>
                  </a:ext>
                </a:extLst>
              </p:cNvPr>
              <p:cNvSpPr/>
              <p:nvPr/>
            </p:nvSpPr>
            <p:spPr>
              <a:xfrm>
                <a:off x="6702123" y="2312848"/>
                <a:ext cx="33370" cy="1958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1033" extrusionOk="0">
                    <a:moveTo>
                      <a:pt x="70" y="0"/>
                    </a:moveTo>
                    <a:cubicBezTo>
                      <a:pt x="14" y="0"/>
                      <a:pt x="0" y="67"/>
                      <a:pt x="47" y="113"/>
                    </a:cubicBezTo>
                    <a:cubicBezTo>
                      <a:pt x="584" y="436"/>
                      <a:pt x="1095" y="731"/>
                      <a:pt x="1660" y="1027"/>
                    </a:cubicBezTo>
                    <a:cubicBezTo>
                      <a:pt x="1667" y="1031"/>
                      <a:pt x="1675" y="1033"/>
                      <a:pt x="1682" y="1033"/>
                    </a:cubicBezTo>
                    <a:cubicBezTo>
                      <a:pt x="1726" y="1033"/>
                      <a:pt x="1760" y="970"/>
                      <a:pt x="1714" y="947"/>
                    </a:cubicBezTo>
                    <a:cubicBezTo>
                      <a:pt x="1283" y="489"/>
                      <a:pt x="719" y="140"/>
                      <a:pt x="100" y="6"/>
                    </a:cubicBezTo>
                    <a:cubicBezTo>
                      <a:pt x="89" y="2"/>
                      <a:pt x="79" y="0"/>
                      <a:pt x="7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84;p31">
                <a:extLst>
                  <a:ext uri="{FF2B5EF4-FFF2-40B4-BE49-F238E27FC236}">
                    <a16:creationId xmlns:a16="http://schemas.microsoft.com/office/drawing/2014/main" id="{17DCBC61-628A-448C-9FDE-2FCFB0070F8A}"/>
                  </a:ext>
                </a:extLst>
              </p:cNvPr>
              <p:cNvSpPr/>
              <p:nvPr/>
            </p:nvSpPr>
            <p:spPr>
              <a:xfrm>
                <a:off x="6747951" y="2305813"/>
                <a:ext cx="31019" cy="26658"/>
              </a:xfrm>
              <a:custGeom>
                <a:avLst/>
                <a:gdLst/>
                <a:ahLst/>
                <a:cxnLst/>
                <a:rect l="l" t="t" r="r" b="b"/>
                <a:pathLst>
                  <a:path w="1636" h="1406" extrusionOk="0">
                    <a:moveTo>
                      <a:pt x="1555" y="0"/>
                    </a:moveTo>
                    <a:cubicBezTo>
                      <a:pt x="910" y="242"/>
                      <a:pt x="345" y="726"/>
                      <a:pt x="22" y="1318"/>
                    </a:cubicBezTo>
                    <a:cubicBezTo>
                      <a:pt x="1" y="1361"/>
                      <a:pt x="50" y="1405"/>
                      <a:pt x="99" y="1405"/>
                    </a:cubicBezTo>
                    <a:cubicBezTo>
                      <a:pt x="109" y="1405"/>
                      <a:pt x="120" y="1403"/>
                      <a:pt x="130" y="1398"/>
                    </a:cubicBezTo>
                    <a:cubicBezTo>
                      <a:pt x="587" y="914"/>
                      <a:pt x="1071" y="484"/>
                      <a:pt x="1609" y="108"/>
                    </a:cubicBezTo>
                    <a:lnTo>
                      <a:pt x="1636" y="27"/>
                    </a:lnTo>
                    <a:lnTo>
                      <a:pt x="1555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85;p31">
                <a:extLst>
                  <a:ext uri="{FF2B5EF4-FFF2-40B4-BE49-F238E27FC236}">
                    <a16:creationId xmlns:a16="http://schemas.microsoft.com/office/drawing/2014/main" id="{B03E1C5B-37F5-26E7-A9AF-D2965F073D9F}"/>
                  </a:ext>
                </a:extLst>
              </p:cNvPr>
              <p:cNvSpPr/>
              <p:nvPr/>
            </p:nvSpPr>
            <p:spPr>
              <a:xfrm>
                <a:off x="6589477" y="2337838"/>
                <a:ext cx="133422" cy="53619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2828" extrusionOk="0">
                    <a:moveTo>
                      <a:pt x="101" y="1"/>
                    </a:moveTo>
                    <a:cubicBezTo>
                      <a:pt x="36" y="1"/>
                      <a:pt x="1" y="91"/>
                      <a:pt x="73" y="139"/>
                    </a:cubicBezTo>
                    <a:cubicBezTo>
                      <a:pt x="1175" y="650"/>
                      <a:pt x="2331" y="1107"/>
                      <a:pt x="3487" y="1537"/>
                    </a:cubicBezTo>
                    <a:cubicBezTo>
                      <a:pt x="4643" y="1968"/>
                      <a:pt x="5799" y="2398"/>
                      <a:pt x="6956" y="2828"/>
                    </a:cubicBezTo>
                    <a:lnTo>
                      <a:pt x="7036" y="2801"/>
                    </a:lnTo>
                    <a:lnTo>
                      <a:pt x="7009" y="2720"/>
                    </a:lnTo>
                    <a:cubicBezTo>
                      <a:pt x="5880" y="2183"/>
                      <a:pt x="4724" y="1726"/>
                      <a:pt x="3568" y="1295"/>
                    </a:cubicBezTo>
                    <a:lnTo>
                      <a:pt x="126" y="5"/>
                    </a:lnTo>
                    <a:cubicBezTo>
                      <a:pt x="118" y="2"/>
                      <a:pt x="109" y="1"/>
                      <a:pt x="10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86;p31">
                <a:extLst>
                  <a:ext uri="{FF2B5EF4-FFF2-40B4-BE49-F238E27FC236}">
                    <a16:creationId xmlns:a16="http://schemas.microsoft.com/office/drawing/2014/main" id="{7636733A-C37C-DF33-69EF-C2F30C791625}"/>
                  </a:ext>
                </a:extLst>
              </p:cNvPr>
              <p:cNvSpPr/>
              <p:nvPr/>
            </p:nvSpPr>
            <p:spPr>
              <a:xfrm>
                <a:off x="6754151" y="2313455"/>
                <a:ext cx="135431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7143" h="4226" extrusionOk="0">
                    <a:moveTo>
                      <a:pt x="7062" y="0"/>
                    </a:moveTo>
                    <a:cubicBezTo>
                      <a:pt x="5960" y="807"/>
                      <a:pt x="4831" y="1560"/>
                      <a:pt x="3675" y="2232"/>
                    </a:cubicBezTo>
                    <a:cubicBezTo>
                      <a:pt x="2519" y="2931"/>
                      <a:pt x="1309" y="3523"/>
                      <a:pt x="72" y="4114"/>
                    </a:cubicBezTo>
                    <a:cubicBezTo>
                      <a:pt x="0" y="4138"/>
                      <a:pt x="35" y="4226"/>
                      <a:pt x="100" y="4226"/>
                    </a:cubicBezTo>
                    <a:cubicBezTo>
                      <a:pt x="108" y="4226"/>
                      <a:pt x="117" y="4224"/>
                      <a:pt x="126" y="4222"/>
                    </a:cubicBezTo>
                    <a:cubicBezTo>
                      <a:pt x="2626" y="3200"/>
                      <a:pt x="5207" y="1856"/>
                      <a:pt x="7143" y="27"/>
                    </a:cubicBezTo>
                    <a:lnTo>
                      <a:pt x="7062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9" name="Google Shape;187;p31">
                <a:extLst>
                  <a:ext uri="{FF2B5EF4-FFF2-40B4-BE49-F238E27FC236}">
                    <a16:creationId xmlns:a16="http://schemas.microsoft.com/office/drawing/2014/main" id="{CFF24128-A1C5-F6B9-AECE-2DA70B4D42CA}"/>
                  </a:ext>
                </a:extLst>
              </p:cNvPr>
              <p:cNvSpPr/>
              <p:nvPr/>
            </p:nvSpPr>
            <p:spPr>
              <a:xfrm>
                <a:off x="6720325" y="2414288"/>
                <a:ext cx="54434" cy="10125"/>
              </a:xfrm>
              <a:custGeom>
                <a:avLst/>
                <a:gdLst/>
                <a:ahLst/>
                <a:cxnLst/>
                <a:rect l="l" t="t" r="r" b="b"/>
                <a:pathLst>
                  <a:path w="2871" h="534" extrusionOk="0">
                    <a:moveTo>
                      <a:pt x="2774" y="1"/>
                    </a:moveTo>
                    <a:cubicBezTo>
                      <a:pt x="2765" y="1"/>
                      <a:pt x="2754" y="2"/>
                      <a:pt x="2743" y="6"/>
                    </a:cubicBezTo>
                    <a:cubicBezTo>
                      <a:pt x="2304" y="198"/>
                      <a:pt x="1845" y="285"/>
                      <a:pt x="1382" y="285"/>
                    </a:cubicBezTo>
                    <a:cubicBezTo>
                      <a:pt x="937" y="285"/>
                      <a:pt x="489" y="205"/>
                      <a:pt x="55" y="60"/>
                    </a:cubicBezTo>
                    <a:lnTo>
                      <a:pt x="1" y="87"/>
                    </a:lnTo>
                    <a:lnTo>
                      <a:pt x="28" y="167"/>
                    </a:lnTo>
                    <a:cubicBezTo>
                      <a:pt x="439" y="406"/>
                      <a:pt x="922" y="534"/>
                      <a:pt x="1407" y="534"/>
                    </a:cubicBezTo>
                    <a:cubicBezTo>
                      <a:pt x="1904" y="534"/>
                      <a:pt x="2402" y="399"/>
                      <a:pt x="2824" y="113"/>
                    </a:cubicBezTo>
                    <a:cubicBezTo>
                      <a:pt x="2870" y="67"/>
                      <a:pt x="2836" y="1"/>
                      <a:pt x="277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0" name="Google Shape;188;p31">
                <a:extLst>
                  <a:ext uri="{FF2B5EF4-FFF2-40B4-BE49-F238E27FC236}">
                    <a16:creationId xmlns:a16="http://schemas.microsoft.com/office/drawing/2014/main" id="{1E315ABB-A933-547A-E287-395C1E79A198}"/>
                  </a:ext>
                </a:extLst>
              </p:cNvPr>
              <p:cNvSpPr/>
              <p:nvPr/>
            </p:nvSpPr>
            <p:spPr>
              <a:xfrm>
                <a:off x="6628081" y="2148382"/>
                <a:ext cx="43324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2285" h="614" extrusionOk="0">
                    <a:moveTo>
                      <a:pt x="799" y="0"/>
                    </a:moveTo>
                    <a:cubicBezTo>
                      <a:pt x="543" y="0"/>
                      <a:pt x="290" y="42"/>
                      <a:pt x="53" y="130"/>
                    </a:cubicBezTo>
                    <a:cubicBezTo>
                      <a:pt x="5" y="154"/>
                      <a:pt x="0" y="242"/>
                      <a:pt x="56" y="242"/>
                    </a:cubicBezTo>
                    <a:cubicBezTo>
                      <a:pt x="63" y="242"/>
                      <a:pt x="71" y="240"/>
                      <a:pt x="80" y="237"/>
                    </a:cubicBezTo>
                    <a:cubicBezTo>
                      <a:pt x="202" y="229"/>
                      <a:pt x="323" y="224"/>
                      <a:pt x="442" y="224"/>
                    </a:cubicBezTo>
                    <a:cubicBezTo>
                      <a:pt x="1059" y="224"/>
                      <a:pt x="1641" y="343"/>
                      <a:pt x="2204" y="614"/>
                    </a:cubicBezTo>
                    <a:lnTo>
                      <a:pt x="2285" y="587"/>
                    </a:lnTo>
                    <a:lnTo>
                      <a:pt x="2285" y="506"/>
                    </a:lnTo>
                    <a:cubicBezTo>
                      <a:pt x="1868" y="180"/>
                      <a:pt x="1329" y="0"/>
                      <a:pt x="79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89;p31">
                <a:extLst>
                  <a:ext uri="{FF2B5EF4-FFF2-40B4-BE49-F238E27FC236}">
                    <a16:creationId xmlns:a16="http://schemas.microsoft.com/office/drawing/2014/main" id="{9C91FC7C-1C7C-676F-769B-B1CB4230CE11}"/>
                  </a:ext>
                </a:extLst>
              </p:cNvPr>
              <p:cNvSpPr/>
              <p:nvPr/>
            </p:nvSpPr>
            <p:spPr>
              <a:xfrm>
                <a:off x="6800093" y="2139755"/>
                <a:ext cx="41579" cy="15509"/>
              </a:xfrm>
              <a:custGeom>
                <a:avLst/>
                <a:gdLst/>
                <a:ahLst/>
                <a:cxnLst/>
                <a:rect l="l" t="t" r="r" b="b"/>
                <a:pathLst>
                  <a:path w="2193" h="818" extrusionOk="0">
                    <a:moveTo>
                      <a:pt x="1617" y="0"/>
                    </a:moveTo>
                    <a:cubicBezTo>
                      <a:pt x="1024" y="0"/>
                      <a:pt x="414" y="264"/>
                      <a:pt x="42" y="719"/>
                    </a:cubicBezTo>
                    <a:cubicBezTo>
                      <a:pt x="0" y="760"/>
                      <a:pt x="38" y="818"/>
                      <a:pt x="83" y="818"/>
                    </a:cubicBezTo>
                    <a:cubicBezTo>
                      <a:pt x="96" y="818"/>
                      <a:pt x="110" y="812"/>
                      <a:pt x="122" y="800"/>
                    </a:cubicBezTo>
                    <a:cubicBezTo>
                      <a:pt x="659" y="434"/>
                      <a:pt x="1262" y="201"/>
                      <a:pt x="1931" y="201"/>
                    </a:cubicBezTo>
                    <a:cubicBezTo>
                      <a:pt x="2000" y="201"/>
                      <a:pt x="2069" y="203"/>
                      <a:pt x="2139" y="208"/>
                    </a:cubicBezTo>
                    <a:lnTo>
                      <a:pt x="2193" y="155"/>
                    </a:lnTo>
                    <a:lnTo>
                      <a:pt x="2139" y="74"/>
                    </a:lnTo>
                    <a:cubicBezTo>
                      <a:pt x="1971" y="24"/>
                      <a:pt x="1795" y="0"/>
                      <a:pt x="161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90;p31">
                <a:extLst>
                  <a:ext uri="{FF2B5EF4-FFF2-40B4-BE49-F238E27FC236}">
                    <a16:creationId xmlns:a16="http://schemas.microsoft.com/office/drawing/2014/main" id="{488006C7-12ED-AFB7-F258-9ED460F55F8E}"/>
                  </a:ext>
                </a:extLst>
              </p:cNvPr>
              <p:cNvSpPr/>
              <p:nvPr/>
            </p:nvSpPr>
            <p:spPr>
              <a:xfrm>
                <a:off x="6518450" y="2079896"/>
                <a:ext cx="188538" cy="74949"/>
              </a:xfrm>
              <a:custGeom>
                <a:avLst/>
                <a:gdLst/>
                <a:ahLst/>
                <a:cxnLst/>
                <a:rect l="l" t="t" r="r" b="b"/>
                <a:pathLst>
                  <a:path w="9944" h="3953" extrusionOk="0">
                    <a:moveTo>
                      <a:pt x="6829" y="0"/>
                    </a:moveTo>
                    <a:cubicBezTo>
                      <a:pt x="6776" y="0"/>
                      <a:pt x="6723" y="2"/>
                      <a:pt x="6669" y="5"/>
                    </a:cubicBezTo>
                    <a:cubicBezTo>
                      <a:pt x="4222" y="112"/>
                      <a:pt x="1" y="3688"/>
                      <a:pt x="108" y="3930"/>
                    </a:cubicBezTo>
                    <a:cubicBezTo>
                      <a:pt x="117" y="3946"/>
                      <a:pt x="144" y="3953"/>
                      <a:pt x="186" y="3953"/>
                    </a:cubicBezTo>
                    <a:cubicBezTo>
                      <a:pt x="801" y="3953"/>
                      <a:pt x="4737" y="2424"/>
                      <a:pt x="5970" y="2424"/>
                    </a:cubicBezTo>
                    <a:cubicBezTo>
                      <a:pt x="7114" y="2424"/>
                      <a:pt x="8907" y="3093"/>
                      <a:pt x="9517" y="3093"/>
                    </a:cubicBezTo>
                    <a:cubicBezTo>
                      <a:pt x="9610" y="3093"/>
                      <a:pt x="9675" y="3078"/>
                      <a:pt x="9707" y="3043"/>
                    </a:cubicBezTo>
                    <a:cubicBezTo>
                      <a:pt x="9943" y="2806"/>
                      <a:pt x="9126" y="0"/>
                      <a:pt x="682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91;p31">
                <a:extLst>
                  <a:ext uri="{FF2B5EF4-FFF2-40B4-BE49-F238E27FC236}">
                    <a16:creationId xmlns:a16="http://schemas.microsoft.com/office/drawing/2014/main" id="{1E715DB4-9487-58C3-BE3B-AAE20EE4C41F}"/>
                  </a:ext>
                </a:extLst>
              </p:cNvPr>
              <p:cNvSpPr/>
              <p:nvPr/>
            </p:nvSpPr>
            <p:spPr>
              <a:xfrm>
                <a:off x="6558230" y="2165068"/>
                <a:ext cx="131488" cy="117836"/>
              </a:xfrm>
              <a:custGeom>
                <a:avLst/>
                <a:gdLst/>
                <a:ahLst/>
                <a:cxnLst/>
                <a:rect l="l" t="t" r="r" b="b"/>
                <a:pathLst>
                  <a:path w="6935" h="6215" extrusionOk="0">
                    <a:moveTo>
                      <a:pt x="3676" y="1"/>
                    </a:moveTo>
                    <a:cubicBezTo>
                      <a:pt x="3634" y="1"/>
                      <a:pt x="3592" y="1"/>
                      <a:pt x="3549" y="3"/>
                    </a:cubicBezTo>
                    <a:cubicBezTo>
                      <a:pt x="457" y="56"/>
                      <a:pt x="0" y="3363"/>
                      <a:pt x="0" y="3363"/>
                    </a:cubicBezTo>
                    <a:cubicBezTo>
                      <a:pt x="0" y="3363"/>
                      <a:pt x="785" y="6215"/>
                      <a:pt x="3567" y="6215"/>
                    </a:cubicBezTo>
                    <a:cubicBezTo>
                      <a:pt x="3606" y="6215"/>
                      <a:pt x="3644" y="6214"/>
                      <a:pt x="3683" y="6213"/>
                    </a:cubicBezTo>
                    <a:cubicBezTo>
                      <a:pt x="6560" y="6159"/>
                      <a:pt x="6668" y="4304"/>
                      <a:pt x="6802" y="3552"/>
                    </a:cubicBezTo>
                    <a:cubicBezTo>
                      <a:pt x="6935" y="2809"/>
                      <a:pt x="6675" y="1"/>
                      <a:pt x="3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92;p31">
                <a:extLst>
                  <a:ext uri="{FF2B5EF4-FFF2-40B4-BE49-F238E27FC236}">
                    <a16:creationId xmlns:a16="http://schemas.microsoft.com/office/drawing/2014/main" id="{86A6ACBC-00CA-C601-B52C-3D782D4CB8FE}"/>
                  </a:ext>
                </a:extLst>
              </p:cNvPr>
              <p:cNvSpPr/>
              <p:nvPr/>
            </p:nvSpPr>
            <p:spPr>
              <a:xfrm>
                <a:off x="6581665" y="2169694"/>
                <a:ext cx="90250" cy="107579"/>
              </a:xfrm>
              <a:custGeom>
                <a:avLst/>
                <a:gdLst/>
                <a:ahLst/>
                <a:cxnLst/>
                <a:rect l="l" t="t" r="r" b="b"/>
                <a:pathLst>
                  <a:path w="4760" h="5674" extrusionOk="0">
                    <a:moveTo>
                      <a:pt x="2367" y="1"/>
                    </a:moveTo>
                    <a:cubicBezTo>
                      <a:pt x="1049" y="1"/>
                      <a:pt x="1" y="1264"/>
                      <a:pt x="1" y="2824"/>
                    </a:cubicBezTo>
                    <a:cubicBezTo>
                      <a:pt x="1" y="4410"/>
                      <a:pt x="1049" y="5674"/>
                      <a:pt x="2367" y="5674"/>
                    </a:cubicBezTo>
                    <a:cubicBezTo>
                      <a:pt x="3684" y="5674"/>
                      <a:pt x="4760" y="4410"/>
                      <a:pt x="4760" y="2824"/>
                    </a:cubicBezTo>
                    <a:cubicBezTo>
                      <a:pt x="4760" y="1264"/>
                      <a:pt x="3684" y="1"/>
                      <a:pt x="2367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93;p31">
                <a:extLst>
                  <a:ext uri="{FF2B5EF4-FFF2-40B4-BE49-F238E27FC236}">
                    <a16:creationId xmlns:a16="http://schemas.microsoft.com/office/drawing/2014/main" id="{82119606-2B7D-E2FB-2E0B-6CE78843AC40}"/>
                  </a:ext>
                </a:extLst>
              </p:cNvPr>
              <p:cNvSpPr/>
              <p:nvPr/>
            </p:nvSpPr>
            <p:spPr>
              <a:xfrm>
                <a:off x="6751535" y="2079896"/>
                <a:ext cx="189031" cy="74949"/>
              </a:xfrm>
              <a:custGeom>
                <a:avLst/>
                <a:gdLst/>
                <a:ahLst/>
                <a:cxnLst/>
                <a:rect l="l" t="t" r="r" b="b"/>
                <a:pathLst>
                  <a:path w="9970" h="3953" extrusionOk="0">
                    <a:moveTo>
                      <a:pt x="3141" y="0"/>
                    </a:moveTo>
                    <a:cubicBezTo>
                      <a:pt x="843" y="0"/>
                      <a:pt x="0" y="2806"/>
                      <a:pt x="237" y="3043"/>
                    </a:cubicBezTo>
                    <a:cubicBezTo>
                      <a:pt x="272" y="3078"/>
                      <a:pt x="341" y="3093"/>
                      <a:pt x="436" y="3093"/>
                    </a:cubicBezTo>
                    <a:cubicBezTo>
                      <a:pt x="1063" y="3093"/>
                      <a:pt x="2853" y="2424"/>
                      <a:pt x="3974" y="2424"/>
                    </a:cubicBezTo>
                    <a:cubicBezTo>
                      <a:pt x="5206" y="2424"/>
                      <a:pt x="9166" y="3953"/>
                      <a:pt x="9762" y="3953"/>
                    </a:cubicBezTo>
                    <a:cubicBezTo>
                      <a:pt x="9803" y="3953"/>
                      <a:pt x="9828" y="3946"/>
                      <a:pt x="9835" y="3930"/>
                    </a:cubicBezTo>
                    <a:cubicBezTo>
                      <a:pt x="9970" y="3688"/>
                      <a:pt x="5722" y="112"/>
                      <a:pt x="3302" y="5"/>
                    </a:cubicBezTo>
                    <a:cubicBezTo>
                      <a:pt x="3248" y="2"/>
                      <a:pt x="3194" y="0"/>
                      <a:pt x="3141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94;p31">
                <a:extLst>
                  <a:ext uri="{FF2B5EF4-FFF2-40B4-BE49-F238E27FC236}">
                    <a16:creationId xmlns:a16="http://schemas.microsoft.com/office/drawing/2014/main" id="{F7DA4891-2D1E-3F66-3E7B-77798E9EA0F6}"/>
                  </a:ext>
                </a:extLst>
              </p:cNvPr>
              <p:cNvSpPr/>
              <p:nvPr/>
            </p:nvSpPr>
            <p:spPr>
              <a:xfrm>
                <a:off x="6769301" y="2165068"/>
                <a:ext cx="130995" cy="117836"/>
              </a:xfrm>
              <a:custGeom>
                <a:avLst/>
                <a:gdLst/>
                <a:ahLst/>
                <a:cxnLst/>
                <a:rect l="l" t="t" r="r" b="b"/>
                <a:pathLst>
                  <a:path w="6909" h="6215" extrusionOk="0">
                    <a:moveTo>
                      <a:pt x="3232" y="1"/>
                    </a:moveTo>
                    <a:cubicBezTo>
                      <a:pt x="234" y="1"/>
                      <a:pt x="1" y="2809"/>
                      <a:pt x="133" y="3552"/>
                    </a:cubicBezTo>
                    <a:cubicBezTo>
                      <a:pt x="241" y="4304"/>
                      <a:pt x="375" y="6159"/>
                      <a:pt x="3225" y="6213"/>
                    </a:cubicBezTo>
                    <a:cubicBezTo>
                      <a:pt x="3264" y="6214"/>
                      <a:pt x="3303" y="6215"/>
                      <a:pt x="3341" y="6215"/>
                    </a:cubicBezTo>
                    <a:cubicBezTo>
                      <a:pt x="6124" y="6215"/>
                      <a:pt x="6909" y="3363"/>
                      <a:pt x="6909" y="3363"/>
                    </a:cubicBezTo>
                    <a:cubicBezTo>
                      <a:pt x="6909" y="3363"/>
                      <a:pt x="6478" y="56"/>
                      <a:pt x="3360" y="3"/>
                    </a:cubicBezTo>
                    <a:cubicBezTo>
                      <a:pt x="3317" y="1"/>
                      <a:pt x="3274" y="1"/>
                      <a:pt x="32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95;p31">
                <a:extLst>
                  <a:ext uri="{FF2B5EF4-FFF2-40B4-BE49-F238E27FC236}">
                    <a16:creationId xmlns:a16="http://schemas.microsoft.com/office/drawing/2014/main" id="{361B3854-BF69-C914-A51A-352732C86889}"/>
                  </a:ext>
                </a:extLst>
              </p:cNvPr>
              <p:cNvSpPr/>
              <p:nvPr/>
            </p:nvSpPr>
            <p:spPr>
              <a:xfrm>
                <a:off x="6786593" y="2169694"/>
                <a:ext cx="90762" cy="107579"/>
              </a:xfrm>
              <a:custGeom>
                <a:avLst/>
                <a:gdLst/>
                <a:ahLst/>
                <a:cxnLst/>
                <a:rect l="l" t="t" r="r" b="b"/>
                <a:pathLst>
                  <a:path w="4787" h="5674" extrusionOk="0">
                    <a:moveTo>
                      <a:pt x="2394" y="1"/>
                    </a:moveTo>
                    <a:cubicBezTo>
                      <a:pt x="1076" y="1"/>
                      <a:pt x="1" y="1264"/>
                      <a:pt x="1" y="2824"/>
                    </a:cubicBezTo>
                    <a:cubicBezTo>
                      <a:pt x="1" y="4410"/>
                      <a:pt x="1076" y="5674"/>
                      <a:pt x="2394" y="5674"/>
                    </a:cubicBezTo>
                    <a:cubicBezTo>
                      <a:pt x="3711" y="5674"/>
                      <a:pt x="4787" y="4410"/>
                      <a:pt x="4787" y="2824"/>
                    </a:cubicBezTo>
                    <a:cubicBezTo>
                      <a:pt x="4787" y="1264"/>
                      <a:pt x="3711" y="1"/>
                      <a:pt x="239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96;p31">
                <a:extLst>
                  <a:ext uri="{FF2B5EF4-FFF2-40B4-BE49-F238E27FC236}">
                    <a16:creationId xmlns:a16="http://schemas.microsoft.com/office/drawing/2014/main" id="{1DF587A7-6B09-5188-498F-E72333EB49DE}"/>
                  </a:ext>
                </a:extLst>
              </p:cNvPr>
              <p:cNvSpPr/>
              <p:nvPr/>
            </p:nvSpPr>
            <p:spPr>
              <a:xfrm>
                <a:off x="6455349" y="1970550"/>
                <a:ext cx="174527" cy="122273"/>
              </a:xfrm>
              <a:custGeom>
                <a:avLst/>
                <a:gdLst/>
                <a:ahLst/>
                <a:cxnLst/>
                <a:rect l="l" t="t" r="r" b="b"/>
                <a:pathLst>
                  <a:path w="9205" h="6449" extrusionOk="0">
                    <a:moveTo>
                      <a:pt x="9111" y="0"/>
                    </a:moveTo>
                    <a:cubicBezTo>
                      <a:pt x="9099" y="0"/>
                      <a:pt x="9089" y="5"/>
                      <a:pt x="9082" y="18"/>
                    </a:cubicBezTo>
                    <a:cubicBezTo>
                      <a:pt x="6448" y="2626"/>
                      <a:pt x="3490" y="4911"/>
                      <a:pt x="49" y="6336"/>
                    </a:cubicBezTo>
                    <a:cubicBezTo>
                      <a:pt x="1" y="6360"/>
                      <a:pt x="17" y="6448"/>
                      <a:pt x="78" y="6448"/>
                    </a:cubicBezTo>
                    <a:cubicBezTo>
                      <a:pt x="86" y="6448"/>
                      <a:pt x="94" y="6447"/>
                      <a:pt x="103" y="6444"/>
                    </a:cubicBezTo>
                    <a:cubicBezTo>
                      <a:pt x="3625" y="5207"/>
                      <a:pt x="6663" y="2841"/>
                      <a:pt x="9163" y="99"/>
                    </a:cubicBezTo>
                    <a:cubicBezTo>
                      <a:pt x="9204" y="57"/>
                      <a:pt x="9151" y="0"/>
                      <a:pt x="9111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97;p31">
                <a:extLst>
                  <a:ext uri="{FF2B5EF4-FFF2-40B4-BE49-F238E27FC236}">
                    <a16:creationId xmlns:a16="http://schemas.microsoft.com/office/drawing/2014/main" id="{CCF63A76-F8BE-3F64-316D-8DB77AB4C0D3}"/>
                  </a:ext>
                </a:extLst>
              </p:cNvPr>
              <p:cNvSpPr/>
              <p:nvPr/>
            </p:nvSpPr>
            <p:spPr>
              <a:xfrm>
                <a:off x="6937786" y="1979120"/>
                <a:ext cx="71100" cy="98838"/>
              </a:xfrm>
              <a:custGeom>
                <a:avLst/>
                <a:gdLst/>
                <a:ahLst/>
                <a:cxnLst/>
                <a:rect l="l" t="t" r="r" b="b"/>
                <a:pathLst>
                  <a:path w="3750" h="5213" extrusionOk="0">
                    <a:moveTo>
                      <a:pt x="81" y="1"/>
                    </a:moveTo>
                    <a:cubicBezTo>
                      <a:pt x="44" y="1"/>
                      <a:pt x="1" y="39"/>
                      <a:pt x="39" y="77"/>
                    </a:cubicBezTo>
                    <a:cubicBezTo>
                      <a:pt x="469" y="1045"/>
                      <a:pt x="1007" y="1959"/>
                      <a:pt x="1598" y="2819"/>
                    </a:cubicBezTo>
                    <a:cubicBezTo>
                      <a:pt x="2217" y="3680"/>
                      <a:pt x="2889" y="4486"/>
                      <a:pt x="3642" y="5212"/>
                    </a:cubicBezTo>
                    <a:lnTo>
                      <a:pt x="3722" y="5212"/>
                    </a:lnTo>
                    <a:lnTo>
                      <a:pt x="3749" y="5131"/>
                    </a:lnTo>
                    <a:cubicBezTo>
                      <a:pt x="3050" y="4352"/>
                      <a:pt x="2405" y="3518"/>
                      <a:pt x="1813" y="2685"/>
                    </a:cubicBezTo>
                    <a:cubicBezTo>
                      <a:pt x="1195" y="1824"/>
                      <a:pt x="657" y="937"/>
                      <a:pt x="120" y="23"/>
                    </a:cubicBezTo>
                    <a:cubicBezTo>
                      <a:pt x="112" y="7"/>
                      <a:pt x="97" y="1"/>
                      <a:pt x="8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98;p31">
                <a:extLst>
                  <a:ext uri="{FF2B5EF4-FFF2-40B4-BE49-F238E27FC236}">
                    <a16:creationId xmlns:a16="http://schemas.microsoft.com/office/drawing/2014/main" id="{5C225DD5-C7CB-F247-6C3B-FE469FF442E5}"/>
                  </a:ext>
                </a:extLst>
              </p:cNvPr>
              <p:cNvSpPr/>
              <p:nvPr/>
            </p:nvSpPr>
            <p:spPr>
              <a:xfrm>
                <a:off x="6749904" y="1807753"/>
                <a:ext cx="8172" cy="82211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36" extrusionOk="0">
                    <a:moveTo>
                      <a:pt x="54" y="0"/>
                    </a:moveTo>
                    <a:lnTo>
                      <a:pt x="0" y="81"/>
                    </a:lnTo>
                    <a:cubicBezTo>
                      <a:pt x="81" y="1479"/>
                      <a:pt x="135" y="2877"/>
                      <a:pt x="135" y="4275"/>
                    </a:cubicBezTo>
                    <a:cubicBezTo>
                      <a:pt x="135" y="4316"/>
                      <a:pt x="161" y="4336"/>
                      <a:pt x="192" y="4336"/>
                    </a:cubicBezTo>
                    <a:cubicBezTo>
                      <a:pt x="222" y="4336"/>
                      <a:pt x="256" y="4316"/>
                      <a:pt x="269" y="4275"/>
                    </a:cubicBezTo>
                    <a:cubicBezTo>
                      <a:pt x="430" y="2877"/>
                      <a:pt x="377" y="1452"/>
                      <a:pt x="108" y="54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99;p31">
                <a:extLst>
                  <a:ext uri="{FF2B5EF4-FFF2-40B4-BE49-F238E27FC236}">
                    <a16:creationId xmlns:a16="http://schemas.microsoft.com/office/drawing/2014/main" id="{09D12728-0E5C-2189-F5B1-645748233933}"/>
                  </a:ext>
                </a:extLst>
              </p:cNvPr>
              <p:cNvSpPr/>
              <p:nvPr/>
            </p:nvSpPr>
            <p:spPr>
              <a:xfrm>
                <a:off x="6444238" y="2010652"/>
                <a:ext cx="44670" cy="33426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1763" extrusionOk="0">
                    <a:moveTo>
                      <a:pt x="2275" y="0"/>
                    </a:moveTo>
                    <a:cubicBezTo>
                      <a:pt x="1495" y="538"/>
                      <a:pt x="769" y="1076"/>
                      <a:pt x="43" y="1667"/>
                    </a:cubicBezTo>
                    <a:cubicBezTo>
                      <a:pt x="0" y="1689"/>
                      <a:pt x="26" y="1763"/>
                      <a:pt x="66" y="1763"/>
                    </a:cubicBezTo>
                    <a:cubicBezTo>
                      <a:pt x="76" y="1763"/>
                      <a:pt x="87" y="1758"/>
                      <a:pt x="97" y="1748"/>
                    </a:cubicBezTo>
                    <a:cubicBezTo>
                      <a:pt x="931" y="1318"/>
                      <a:pt x="1683" y="753"/>
                      <a:pt x="2356" y="108"/>
                    </a:cubicBezTo>
                    <a:lnTo>
                      <a:pt x="2356" y="27"/>
                    </a:lnTo>
                    <a:lnTo>
                      <a:pt x="2275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200;p31">
                <a:extLst>
                  <a:ext uri="{FF2B5EF4-FFF2-40B4-BE49-F238E27FC236}">
                    <a16:creationId xmlns:a16="http://schemas.microsoft.com/office/drawing/2014/main" id="{DEC5EFA3-30FE-6316-2F64-CDB5FC3BD36A}"/>
                  </a:ext>
                </a:extLst>
              </p:cNvPr>
              <p:cNvSpPr/>
              <p:nvPr/>
            </p:nvSpPr>
            <p:spPr>
              <a:xfrm>
                <a:off x="6996318" y="2010576"/>
                <a:ext cx="29388" cy="24667"/>
              </a:xfrm>
              <a:custGeom>
                <a:avLst/>
                <a:gdLst/>
                <a:ahLst/>
                <a:cxnLst/>
                <a:rect l="l" t="t" r="r" b="b"/>
                <a:pathLst>
                  <a:path w="1550" h="1301" extrusionOk="0">
                    <a:moveTo>
                      <a:pt x="309" y="1"/>
                    </a:moveTo>
                    <a:cubicBezTo>
                      <a:pt x="0" y="1"/>
                      <a:pt x="1318" y="1300"/>
                      <a:pt x="1530" y="1300"/>
                    </a:cubicBezTo>
                    <a:cubicBezTo>
                      <a:pt x="1538" y="1300"/>
                      <a:pt x="1545" y="1298"/>
                      <a:pt x="1549" y="1295"/>
                    </a:cubicBezTo>
                    <a:lnTo>
                      <a:pt x="1549" y="1214"/>
                    </a:lnTo>
                    <a:cubicBezTo>
                      <a:pt x="1200" y="757"/>
                      <a:pt x="824" y="354"/>
                      <a:pt x="340" y="4"/>
                    </a:cubicBezTo>
                    <a:cubicBezTo>
                      <a:pt x="328" y="2"/>
                      <a:pt x="318" y="1"/>
                      <a:pt x="309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201;p31">
                <a:extLst>
                  <a:ext uri="{FF2B5EF4-FFF2-40B4-BE49-F238E27FC236}">
                    <a16:creationId xmlns:a16="http://schemas.microsoft.com/office/drawing/2014/main" id="{7932929A-701C-DBB2-0B8C-09CA392364D2}"/>
                  </a:ext>
                </a:extLst>
              </p:cNvPr>
              <p:cNvSpPr/>
              <p:nvPr/>
            </p:nvSpPr>
            <p:spPr>
              <a:xfrm>
                <a:off x="6423135" y="2710151"/>
                <a:ext cx="83822" cy="199004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0496" extrusionOk="0">
                    <a:moveTo>
                      <a:pt x="4331" y="0"/>
                    </a:moveTo>
                    <a:cubicBezTo>
                      <a:pt x="4311" y="0"/>
                      <a:pt x="4291" y="7"/>
                      <a:pt x="4275" y="23"/>
                    </a:cubicBezTo>
                    <a:cubicBezTo>
                      <a:pt x="2259" y="3007"/>
                      <a:pt x="0" y="6690"/>
                      <a:pt x="1129" y="10454"/>
                    </a:cubicBezTo>
                    <a:cubicBezTo>
                      <a:pt x="1129" y="10484"/>
                      <a:pt x="1148" y="10496"/>
                      <a:pt x="1169" y="10496"/>
                    </a:cubicBezTo>
                    <a:cubicBezTo>
                      <a:pt x="1206" y="10496"/>
                      <a:pt x="1254" y="10462"/>
                      <a:pt x="1237" y="10428"/>
                    </a:cubicBezTo>
                    <a:cubicBezTo>
                      <a:pt x="296" y="6664"/>
                      <a:pt x="2501" y="3168"/>
                      <a:pt x="4383" y="76"/>
                    </a:cubicBezTo>
                    <a:cubicBezTo>
                      <a:pt x="4421" y="38"/>
                      <a:pt x="4378" y="0"/>
                      <a:pt x="4331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202;p31">
                <a:extLst>
                  <a:ext uri="{FF2B5EF4-FFF2-40B4-BE49-F238E27FC236}">
                    <a16:creationId xmlns:a16="http://schemas.microsoft.com/office/drawing/2014/main" id="{AA028165-0B14-2C98-6648-C3DF772285EC}"/>
                  </a:ext>
                </a:extLst>
              </p:cNvPr>
              <p:cNvSpPr/>
              <p:nvPr/>
            </p:nvSpPr>
            <p:spPr>
              <a:xfrm>
                <a:off x="6640804" y="2224244"/>
                <a:ext cx="43854" cy="16836"/>
              </a:xfrm>
              <a:custGeom>
                <a:avLst/>
                <a:gdLst/>
                <a:ahLst/>
                <a:cxnLst/>
                <a:rect l="l" t="t" r="r" b="b"/>
                <a:pathLst>
                  <a:path w="2313" h="888" extrusionOk="0">
                    <a:moveTo>
                      <a:pt x="1167" y="0"/>
                    </a:moveTo>
                    <a:cubicBezTo>
                      <a:pt x="834" y="0"/>
                      <a:pt x="498" y="81"/>
                      <a:pt x="162" y="242"/>
                    </a:cubicBezTo>
                    <a:cubicBezTo>
                      <a:pt x="1" y="323"/>
                      <a:pt x="1" y="565"/>
                      <a:pt x="162" y="646"/>
                    </a:cubicBezTo>
                    <a:cubicBezTo>
                      <a:pt x="511" y="834"/>
                      <a:pt x="834" y="888"/>
                      <a:pt x="1157" y="888"/>
                    </a:cubicBezTo>
                    <a:cubicBezTo>
                      <a:pt x="1506" y="861"/>
                      <a:pt x="1963" y="861"/>
                      <a:pt x="2259" y="565"/>
                    </a:cubicBezTo>
                    <a:cubicBezTo>
                      <a:pt x="2313" y="457"/>
                      <a:pt x="2259" y="296"/>
                      <a:pt x="2151" y="242"/>
                    </a:cubicBezTo>
                    <a:cubicBezTo>
                      <a:pt x="1829" y="81"/>
                      <a:pt x="1499" y="0"/>
                      <a:pt x="11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203;p31">
                <a:extLst>
                  <a:ext uri="{FF2B5EF4-FFF2-40B4-BE49-F238E27FC236}">
                    <a16:creationId xmlns:a16="http://schemas.microsoft.com/office/drawing/2014/main" id="{3990BC78-09D9-A950-7124-BA0BA8B92C71}"/>
                  </a:ext>
                </a:extLst>
              </p:cNvPr>
              <p:cNvSpPr/>
              <p:nvPr/>
            </p:nvSpPr>
            <p:spPr>
              <a:xfrm>
                <a:off x="6846243" y="2224244"/>
                <a:ext cx="43854" cy="16836"/>
              </a:xfrm>
              <a:custGeom>
                <a:avLst/>
                <a:gdLst/>
                <a:ahLst/>
                <a:cxnLst/>
                <a:rect l="l" t="t" r="r" b="b"/>
                <a:pathLst>
                  <a:path w="2313" h="888" extrusionOk="0">
                    <a:moveTo>
                      <a:pt x="1157" y="0"/>
                    </a:moveTo>
                    <a:cubicBezTo>
                      <a:pt x="821" y="0"/>
                      <a:pt x="485" y="81"/>
                      <a:pt x="162" y="242"/>
                    </a:cubicBezTo>
                    <a:cubicBezTo>
                      <a:pt x="1" y="323"/>
                      <a:pt x="1" y="565"/>
                      <a:pt x="162" y="646"/>
                    </a:cubicBezTo>
                    <a:cubicBezTo>
                      <a:pt x="485" y="834"/>
                      <a:pt x="834" y="888"/>
                      <a:pt x="1157" y="888"/>
                    </a:cubicBezTo>
                    <a:cubicBezTo>
                      <a:pt x="1506" y="861"/>
                      <a:pt x="1963" y="861"/>
                      <a:pt x="2232" y="565"/>
                    </a:cubicBezTo>
                    <a:cubicBezTo>
                      <a:pt x="2313" y="457"/>
                      <a:pt x="2259" y="296"/>
                      <a:pt x="2151" y="242"/>
                    </a:cubicBezTo>
                    <a:cubicBezTo>
                      <a:pt x="1829" y="81"/>
                      <a:pt x="1493" y="0"/>
                      <a:pt x="11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204;p31">
                <a:extLst>
                  <a:ext uri="{FF2B5EF4-FFF2-40B4-BE49-F238E27FC236}">
                    <a16:creationId xmlns:a16="http://schemas.microsoft.com/office/drawing/2014/main" id="{7F1FDD88-E4F0-4A76-E523-35B6940492D8}"/>
                  </a:ext>
                </a:extLst>
              </p:cNvPr>
              <p:cNvSpPr/>
              <p:nvPr/>
            </p:nvSpPr>
            <p:spPr>
              <a:xfrm>
                <a:off x="6554362" y="2156554"/>
                <a:ext cx="141366" cy="79461"/>
              </a:xfrm>
              <a:custGeom>
                <a:avLst/>
                <a:gdLst/>
                <a:ahLst/>
                <a:cxnLst/>
                <a:rect l="l" t="t" r="r" b="b"/>
                <a:pathLst>
                  <a:path w="7456" h="4191" extrusionOk="0">
                    <a:moveTo>
                      <a:pt x="3811" y="0"/>
                    </a:moveTo>
                    <a:cubicBezTo>
                      <a:pt x="2810" y="0"/>
                      <a:pt x="1801" y="367"/>
                      <a:pt x="1118" y="1124"/>
                    </a:cubicBezTo>
                    <a:cubicBezTo>
                      <a:pt x="419" y="1877"/>
                      <a:pt x="96" y="2818"/>
                      <a:pt x="16" y="3785"/>
                    </a:cubicBezTo>
                    <a:cubicBezTo>
                      <a:pt x="1" y="3920"/>
                      <a:pt x="110" y="3996"/>
                      <a:pt x="220" y="3996"/>
                    </a:cubicBezTo>
                    <a:cubicBezTo>
                      <a:pt x="307" y="3996"/>
                      <a:pt x="395" y="3947"/>
                      <a:pt x="419" y="3839"/>
                    </a:cubicBezTo>
                    <a:cubicBezTo>
                      <a:pt x="769" y="2629"/>
                      <a:pt x="1495" y="1500"/>
                      <a:pt x="2678" y="1070"/>
                    </a:cubicBezTo>
                    <a:cubicBezTo>
                      <a:pt x="3066" y="947"/>
                      <a:pt x="3490" y="877"/>
                      <a:pt x="3913" y="877"/>
                    </a:cubicBezTo>
                    <a:cubicBezTo>
                      <a:pt x="4691" y="877"/>
                      <a:pt x="5462" y="1113"/>
                      <a:pt x="5984" y="1688"/>
                    </a:cubicBezTo>
                    <a:cubicBezTo>
                      <a:pt x="6495" y="2280"/>
                      <a:pt x="6791" y="3167"/>
                      <a:pt x="6791" y="3974"/>
                    </a:cubicBezTo>
                    <a:cubicBezTo>
                      <a:pt x="6791" y="4081"/>
                      <a:pt x="6872" y="4162"/>
                      <a:pt x="6952" y="4189"/>
                    </a:cubicBezTo>
                    <a:cubicBezTo>
                      <a:pt x="6962" y="4190"/>
                      <a:pt x="6972" y="4190"/>
                      <a:pt x="6981" y="4190"/>
                    </a:cubicBezTo>
                    <a:cubicBezTo>
                      <a:pt x="7455" y="4190"/>
                      <a:pt x="7247" y="2866"/>
                      <a:pt x="7194" y="2576"/>
                    </a:cubicBezTo>
                    <a:cubicBezTo>
                      <a:pt x="6916" y="889"/>
                      <a:pt x="5371" y="0"/>
                      <a:pt x="3811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205;p31">
                <a:extLst>
                  <a:ext uri="{FF2B5EF4-FFF2-40B4-BE49-F238E27FC236}">
                    <a16:creationId xmlns:a16="http://schemas.microsoft.com/office/drawing/2014/main" id="{11E4E0FF-E796-BC35-BA06-245FB890AB6E}"/>
                  </a:ext>
                </a:extLst>
              </p:cNvPr>
              <p:cNvSpPr/>
              <p:nvPr/>
            </p:nvSpPr>
            <p:spPr>
              <a:xfrm>
                <a:off x="6761622" y="2156384"/>
                <a:ext cx="143034" cy="79594"/>
              </a:xfrm>
              <a:custGeom>
                <a:avLst/>
                <a:gdLst/>
                <a:ahLst/>
                <a:cxnLst/>
                <a:rect l="l" t="t" r="r" b="b"/>
                <a:pathLst>
                  <a:path w="7544" h="4198" extrusionOk="0">
                    <a:moveTo>
                      <a:pt x="3664" y="1"/>
                    </a:moveTo>
                    <a:cubicBezTo>
                      <a:pt x="3183" y="1"/>
                      <a:pt x="2682" y="87"/>
                      <a:pt x="2178" y="272"/>
                    </a:cubicBezTo>
                    <a:cubicBezTo>
                      <a:pt x="726" y="837"/>
                      <a:pt x="1" y="2558"/>
                      <a:pt x="323" y="4036"/>
                    </a:cubicBezTo>
                    <a:cubicBezTo>
                      <a:pt x="350" y="4117"/>
                      <a:pt x="431" y="4198"/>
                      <a:pt x="511" y="4198"/>
                    </a:cubicBezTo>
                    <a:cubicBezTo>
                      <a:pt x="646" y="4198"/>
                      <a:pt x="753" y="4090"/>
                      <a:pt x="726" y="3956"/>
                    </a:cubicBezTo>
                    <a:cubicBezTo>
                      <a:pt x="748" y="2046"/>
                      <a:pt x="1996" y="872"/>
                      <a:pt x="3622" y="872"/>
                    </a:cubicBezTo>
                    <a:cubicBezTo>
                      <a:pt x="4010" y="872"/>
                      <a:pt x="4420" y="939"/>
                      <a:pt x="4840" y="1079"/>
                    </a:cubicBezTo>
                    <a:cubicBezTo>
                      <a:pt x="6050" y="1509"/>
                      <a:pt x="6749" y="2638"/>
                      <a:pt x="7098" y="3848"/>
                    </a:cubicBezTo>
                    <a:cubicBezTo>
                      <a:pt x="7122" y="3956"/>
                      <a:pt x="7216" y="4005"/>
                      <a:pt x="7309" y="4005"/>
                    </a:cubicBezTo>
                    <a:cubicBezTo>
                      <a:pt x="7426" y="4005"/>
                      <a:pt x="7544" y="3929"/>
                      <a:pt x="7529" y="3794"/>
                    </a:cubicBezTo>
                    <a:cubicBezTo>
                      <a:pt x="7398" y="1555"/>
                      <a:pt x="5702" y="1"/>
                      <a:pt x="366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206;p31">
                <a:extLst>
                  <a:ext uri="{FF2B5EF4-FFF2-40B4-BE49-F238E27FC236}">
                    <a16:creationId xmlns:a16="http://schemas.microsoft.com/office/drawing/2014/main" id="{3D15E717-CE94-51D7-40F7-4C732EE77CD3}"/>
                  </a:ext>
                </a:extLst>
              </p:cNvPr>
              <p:cNvSpPr/>
              <p:nvPr/>
            </p:nvSpPr>
            <p:spPr>
              <a:xfrm>
                <a:off x="7140893" y="1406051"/>
                <a:ext cx="513854" cy="1445188"/>
              </a:xfrm>
              <a:custGeom>
                <a:avLst/>
                <a:gdLst/>
                <a:ahLst/>
                <a:cxnLst/>
                <a:rect l="l" t="t" r="r" b="b"/>
                <a:pathLst>
                  <a:path w="27102" h="76223" extrusionOk="0">
                    <a:moveTo>
                      <a:pt x="20999" y="0"/>
                    </a:moveTo>
                    <a:lnTo>
                      <a:pt x="16294" y="807"/>
                    </a:lnTo>
                    <a:cubicBezTo>
                      <a:pt x="16294" y="807"/>
                      <a:pt x="14089" y="29306"/>
                      <a:pt x="13309" y="32129"/>
                    </a:cubicBezTo>
                    <a:cubicBezTo>
                      <a:pt x="12503" y="34979"/>
                      <a:pt x="619" y="53557"/>
                      <a:pt x="54" y="54821"/>
                    </a:cubicBezTo>
                    <a:lnTo>
                      <a:pt x="1" y="76222"/>
                    </a:lnTo>
                    <a:cubicBezTo>
                      <a:pt x="1" y="76222"/>
                      <a:pt x="16670" y="55601"/>
                      <a:pt x="23526" y="35920"/>
                    </a:cubicBezTo>
                    <a:cubicBezTo>
                      <a:pt x="27102" y="25623"/>
                      <a:pt x="20999" y="0"/>
                      <a:pt x="2099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207;p31">
                <a:extLst>
                  <a:ext uri="{FF2B5EF4-FFF2-40B4-BE49-F238E27FC236}">
                    <a16:creationId xmlns:a16="http://schemas.microsoft.com/office/drawing/2014/main" id="{B15AFFEA-E7E5-22DF-BF08-069A785CE96B}"/>
                  </a:ext>
                </a:extLst>
              </p:cNvPr>
              <p:cNvSpPr/>
              <p:nvPr/>
            </p:nvSpPr>
            <p:spPr>
              <a:xfrm>
                <a:off x="7274946" y="986658"/>
                <a:ext cx="286524" cy="383807"/>
              </a:xfrm>
              <a:custGeom>
                <a:avLst/>
                <a:gdLst/>
                <a:ahLst/>
                <a:cxnLst/>
                <a:rect l="l" t="t" r="r" b="b"/>
                <a:pathLst>
                  <a:path w="15112" h="20243" extrusionOk="0">
                    <a:moveTo>
                      <a:pt x="1881" y="0"/>
                    </a:moveTo>
                    <a:cubicBezTo>
                      <a:pt x="835" y="0"/>
                      <a:pt x="1" y="1160"/>
                      <a:pt x="244" y="1982"/>
                    </a:cubicBezTo>
                    <a:cubicBezTo>
                      <a:pt x="593" y="3165"/>
                      <a:pt x="3658" y="15210"/>
                      <a:pt x="3658" y="15210"/>
                    </a:cubicBezTo>
                    <a:cubicBezTo>
                      <a:pt x="3331" y="17830"/>
                      <a:pt x="8746" y="20243"/>
                      <a:pt x="12060" y="20243"/>
                    </a:cubicBezTo>
                    <a:cubicBezTo>
                      <a:pt x="13371" y="20243"/>
                      <a:pt x="14353" y="19865"/>
                      <a:pt x="14520" y="18974"/>
                    </a:cubicBezTo>
                    <a:cubicBezTo>
                      <a:pt x="15112" y="15828"/>
                      <a:pt x="5782" y="14484"/>
                      <a:pt x="5917" y="11903"/>
                    </a:cubicBezTo>
                    <a:cubicBezTo>
                      <a:pt x="6024" y="9295"/>
                      <a:pt x="4841" y="2681"/>
                      <a:pt x="3309" y="799"/>
                    </a:cubicBezTo>
                    <a:cubicBezTo>
                      <a:pt x="2841" y="224"/>
                      <a:pt x="2341" y="0"/>
                      <a:pt x="1881" y="0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208;p31">
                <a:extLst>
                  <a:ext uri="{FF2B5EF4-FFF2-40B4-BE49-F238E27FC236}">
                    <a16:creationId xmlns:a16="http://schemas.microsoft.com/office/drawing/2014/main" id="{7B58C55E-EDC3-BE07-C052-1B9A256FBB4D}"/>
                  </a:ext>
                </a:extLst>
              </p:cNvPr>
              <p:cNvSpPr/>
              <p:nvPr/>
            </p:nvSpPr>
            <p:spPr>
              <a:xfrm>
                <a:off x="7366734" y="1136012"/>
                <a:ext cx="248774" cy="216087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11397" extrusionOk="0">
                    <a:moveTo>
                      <a:pt x="2953" y="0"/>
                    </a:moveTo>
                    <a:cubicBezTo>
                      <a:pt x="2060" y="0"/>
                      <a:pt x="1438" y="77"/>
                      <a:pt x="1318" y="235"/>
                    </a:cubicBezTo>
                    <a:cubicBezTo>
                      <a:pt x="834" y="826"/>
                      <a:pt x="0" y="9698"/>
                      <a:pt x="592" y="10640"/>
                    </a:cubicBezTo>
                    <a:cubicBezTo>
                      <a:pt x="922" y="11164"/>
                      <a:pt x="3677" y="11396"/>
                      <a:pt x="6195" y="11396"/>
                    </a:cubicBezTo>
                    <a:cubicBezTo>
                      <a:pt x="8191" y="11396"/>
                      <a:pt x="10037" y="11251"/>
                      <a:pt x="10405" y="10989"/>
                    </a:cubicBezTo>
                    <a:cubicBezTo>
                      <a:pt x="11239" y="10398"/>
                      <a:pt x="13121" y="4133"/>
                      <a:pt x="12287" y="2251"/>
                    </a:cubicBezTo>
                    <a:cubicBezTo>
                      <a:pt x="11649" y="811"/>
                      <a:pt x="5864" y="0"/>
                      <a:pt x="2953" y="0"/>
                    </a:cubicBezTo>
                    <a:close/>
                  </a:path>
                </a:pathLst>
              </a:custGeom>
              <a:solidFill>
                <a:srgbClr val="C633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209;p31">
                <a:extLst>
                  <a:ext uri="{FF2B5EF4-FFF2-40B4-BE49-F238E27FC236}">
                    <a16:creationId xmlns:a16="http://schemas.microsoft.com/office/drawing/2014/main" id="{BB350F78-E64F-4A8F-F63F-8BEAFE8AB948}"/>
                  </a:ext>
                </a:extLst>
              </p:cNvPr>
              <p:cNvSpPr/>
              <p:nvPr/>
            </p:nvSpPr>
            <p:spPr>
              <a:xfrm>
                <a:off x="7304031" y="1138591"/>
                <a:ext cx="289045" cy="290903"/>
              </a:xfrm>
              <a:custGeom>
                <a:avLst/>
                <a:gdLst/>
                <a:ahLst/>
                <a:cxnLst/>
                <a:rect l="l" t="t" r="r" b="b"/>
                <a:pathLst>
                  <a:path w="15245" h="15343" extrusionOk="0">
                    <a:moveTo>
                      <a:pt x="5013" y="1"/>
                    </a:moveTo>
                    <a:cubicBezTo>
                      <a:pt x="4859" y="1"/>
                      <a:pt x="4726" y="32"/>
                      <a:pt x="4625" y="99"/>
                    </a:cubicBezTo>
                    <a:cubicBezTo>
                      <a:pt x="3899" y="583"/>
                      <a:pt x="3442" y="4239"/>
                      <a:pt x="3065" y="5073"/>
                    </a:cubicBezTo>
                    <a:cubicBezTo>
                      <a:pt x="2716" y="5879"/>
                      <a:pt x="242" y="9079"/>
                      <a:pt x="135" y="10262"/>
                    </a:cubicBezTo>
                    <a:cubicBezTo>
                      <a:pt x="0" y="11445"/>
                      <a:pt x="7690" y="14913"/>
                      <a:pt x="7690" y="14913"/>
                    </a:cubicBezTo>
                    <a:lnTo>
                      <a:pt x="11696" y="15343"/>
                    </a:lnTo>
                    <a:cubicBezTo>
                      <a:pt x="11696" y="15343"/>
                      <a:pt x="15245" y="11902"/>
                      <a:pt x="12637" y="9562"/>
                    </a:cubicBezTo>
                    <a:cubicBezTo>
                      <a:pt x="11781" y="8778"/>
                      <a:pt x="10846" y="8526"/>
                      <a:pt x="9957" y="8526"/>
                    </a:cubicBezTo>
                    <a:cubicBezTo>
                      <a:pt x="8345" y="8526"/>
                      <a:pt x="6883" y="9355"/>
                      <a:pt x="6315" y="9355"/>
                    </a:cubicBezTo>
                    <a:cubicBezTo>
                      <a:pt x="6250" y="9355"/>
                      <a:pt x="6197" y="9344"/>
                      <a:pt x="6157" y="9321"/>
                    </a:cubicBezTo>
                    <a:cubicBezTo>
                      <a:pt x="5566" y="8971"/>
                      <a:pt x="7797" y="4831"/>
                      <a:pt x="7690" y="2814"/>
                    </a:cubicBezTo>
                    <a:cubicBezTo>
                      <a:pt x="7575" y="1112"/>
                      <a:pt x="5925" y="1"/>
                      <a:pt x="5013" y="1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210;p31">
                <a:extLst>
                  <a:ext uri="{FF2B5EF4-FFF2-40B4-BE49-F238E27FC236}">
                    <a16:creationId xmlns:a16="http://schemas.microsoft.com/office/drawing/2014/main" id="{35979BD5-45A4-06EB-AE37-A1E8559D772E}"/>
                  </a:ext>
                </a:extLst>
              </p:cNvPr>
              <p:cNvSpPr/>
              <p:nvPr/>
            </p:nvSpPr>
            <p:spPr>
              <a:xfrm>
                <a:off x="7411084" y="1378558"/>
                <a:ext cx="193714" cy="214400"/>
              </a:xfrm>
              <a:custGeom>
                <a:avLst/>
                <a:gdLst/>
                <a:ahLst/>
                <a:cxnLst/>
                <a:rect l="l" t="t" r="r" b="b"/>
                <a:pathLst>
                  <a:path w="10217" h="11308" extrusionOk="0">
                    <a:moveTo>
                      <a:pt x="6874" y="1"/>
                    </a:moveTo>
                    <a:cubicBezTo>
                      <a:pt x="5506" y="1"/>
                      <a:pt x="1229" y="1067"/>
                      <a:pt x="941" y="1450"/>
                    </a:cubicBezTo>
                    <a:cubicBezTo>
                      <a:pt x="457" y="2095"/>
                      <a:pt x="0" y="10753"/>
                      <a:pt x="296" y="11237"/>
                    </a:cubicBezTo>
                    <a:cubicBezTo>
                      <a:pt x="331" y="11286"/>
                      <a:pt x="460" y="11308"/>
                      <a:pt x="665" y="11308"/>
                    </a:cubicBezTo>
                    <a:cubicBezTo>
                      <a:pt x="2375" y="11308"/>
                      <a:pt x="9328" y="9760"/>
                      <a:pt x="9760" y="9328"/>
                    </a:cubicBezTo>
                    <a:cubicBezTo>
                      <a:pt x="10217" y="8871"/>
                      <a:pt x="7878" y="348"/>
                      <a:pt x="7233" y="52"/>
                    </a:cubicBezTo>
                    <a:cubicBezTo>
                      <a:pt x="7165" y="17"/>
                      <a:pt x="7041" y="1"/>
                      <a:pt x="687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211;p31">
                <a:extLst>
                  <a:ext uri="{FF2B5EF4-FFF2-40B4-BE49-F238E27FC236}">
                    <a16:creationId xmlns:a16="http://schemas.microsoft.com/office/drawing/2014/main" id="{7462DF0E-0024-3D37-FAFE-B09D1FEEC534}"/>
                  </a:ext>
                </a:extLst>
              </p:cNvPr>
              <p:cNvSpPr/>
              <p:nvPr/>
            </p:nvSpPr>
            <p:spPr>
              <a:xfrm>
                <a:off x="7462240" y="1168492"/>
                <a:ext cx="27871" cy="136398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7194" extrusionOk="0">
                    <a:moveTo>
                      <a:pt x="1416" y="0"/>
                    </a:moveTo>
                    <a:lnTo>
                      <a:pt x="1335" y="54"/>
                    </a:lnTo>
                    <a:cubicBezTo>
                      <a:pt x="1120" y="2447"/>
                      <a:pt x="663" y="4813"/>
                      <a:pt x="18" y="7125"/>
                    </a:cubicBezTo>
                    <a:cubicBezTo>
                      <a:pt x="1" y="7159"/>
                      <a:pt x="38" y="7193"/>
                      <a:pt x="74" y="7193"/>
                    </a:cubicBezTo>
                    <a:cubicBezTo>
                      <a:pt x="95" y="7193"/>
                      <a:pt x="115" y="7182"/>
                      <a:pt x="125" y="7152"/>
                    </a:cubicBezTo>
                    <a:cubicBezTo>
                      <a:pt x="556" y="6023"/>
                      <a:pt x="851" y="4840"/>
                      <a:pt x="1093" y="3657"/>
                    </a:cubicBezTo>
                    <a:cubicBezTo>
                      <a:pt x="1308" y="2474"/>
                      <a:pt x="1470" y="1264"/>
                      <a:pt x="1470" y="54"/>
                    </a:cubicBezTo>
                    <a:lnTo>
                      <a:pt x="1416" y="0"/>
                    </a:lnTo>
                    <a:close/>
                  </a:path>
                </a:pathLst>
              </a:custGeom>
              <a:solidFill>
                <a:srgbClr val="0406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212;p31">
                <a:extLst>
                  <a:ext uri="{FF2B5EF4-FFF2-40B4-BE49-F238E27FC236}">
                    <a16:creationId xmlns:a16="http://schemas.microsoft.com/office/drawing/2014/main" id="{1241EC21-7CAB-6368-351D-8EB32CB6331E}"/>
                  </a:ext>
                </a:extLst>
              </p:cNvPr>
              <p:cNvSpPr/>
              <p:nvPr/>
            </p:nvSpPr>
            <p:spPr>
              <a:xfrm>
                <a:off x="7402627" y="2027565"/>
                <a:ext cx="30393" cy="111049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5857" extrusionOk="0">
                    <a:moveTo>
                      <a:pt x="63" y="0"/>
                    </a:moveTo>
                    <a:cubicBezTo>
                      <a:pt x="30" y="0"/>
                      <a:pt x="1" y="29"/>
                      <a:pt x="16" y="76"/>
                    </a:cubicBezTo>
                    <a:cubicBezTo>
                      <a:pt x="204" y="1044"/>
                      <a:pt x="446" y="2012"/>
                      <a:pt x="688" y="2953"/>
                    </a:cubicBezTo>
                    <a:cubicBezTo>
                      <a:pt x="930" y="3921"/>
                      <a:pt x="1172" y="4889"/>
                      <a:pt x="1468" y="5830"/>
                    </a:cubicBezTo>
                    <a:lnTo>
                      <a:pt x="1549" y="5857"/>
                    </a:lnTo>
                    <a:lnTo>
                      <a:pt x="1602" y="5803"/>
                    </a:lnTo>
                    <a:cubicBezTo>
                      <a:pt x="1199" y="3867"/>
                      <a:pt x="688" y="1931"/>
                      <a:pt x="124" y="49"/>
                    </a:cubicBezTo>
                    <a:cubicBezTo>
                      <a:pt x="112" y="15"/>
                      <a:pt x="87" y="0"/>
                      <a:pt x="63" y="0"/>
                    </a:cubicBezTo>
                    <a:close/>
                  </a:path>
                </a:pathLst>
              </a:custGeom>
              <a:solidFill>
                <a:srgbClr val="0406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213;p31">
                <a:extLst>
                  <a:ext uri="{FF2B5EF4-FFF2-40B4-BE49-F238E27FC236}">
                    <a16:creationId xmlns:a16="http://schemas.microsoft.com/office/drawing/2014/main" id="{A1A47A81-CFE9-E1FF-74EA-C39809A5B55D}"/>
                  </a:ext>
                </a:extLst>
              </p:cNvPr>
              <p:cNvSpPr/>
              <p:nvPr/>
            </p:nvSpPr>
            <p:spPr>
              <a:xfrm>
                <a:off x="7142638" y="2561290"/>
                <a:ext cx="72560" cy="267469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14107" extrusionOk="0">
                    <a:moveTo>
                      <a:pt x="3750" y="1"/>
                    </a:moveTo>
                    <a:cubicBezTo>
                      <a:pt x="3733" y="1"/>
                      <a:pt x="3715" y="7"/>
                      <a:pt x="3700" y="23"/>
                    </a:cubicBezTo>
                    <a:cubicBezTo>
                      <a:pt x="1199" y="4271"/>
                      <a:pt x="1226" y="9379"/>
                      <a:pt x="16" y="14031"/>
                    </a:cubicBezTo>
                    <a:cubicBezTo>
                      <a:pt x="1" y="14077"/>
                      <a:pt x="39" y="14106"/>
                      <a:pt x="75" y="14106"/>
                    </a:cubicBezTo>
                    <a:cubicBezTo>
                      <a:pt x="100" y="14106"/>
                      <a:pt x="124" y="14091"/>
                      <a:pt x="124" y="14057"/>
                    </a:cubicBezTo>
                    <a:cubicBezTo>
                      <a:pt x="473" y="12901"/>
                      <a:pt x="742" y="11718"/>
                      <a:pt x="957" y="10509"/>
                    </a:cubicBezTo>
                    <a:cubicBezTo>
                      <a:pt x="1629" y="6986"/>
                      <a:pt x="2033" y="3276"/>
                      <a:pt x="3807" y="77"/>
                    </a:cubicBezTo>
                    <a:cubicBezTo>
                      <a:pt x="3826" y="39"/>
                      <a:pt x="3791" y="1"/>
                      <a:pt x="3750" y="1"/>
                    </a:cubicBezTo>
                    <a:close/>
                  </a:path>
                </a:pathLst>
              </a:custGeom>
              <a:solidFill>
                <a:srgbClr val="0406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214;p31">
                <a:extLst>
                  <a:ext uri="{FF2B5EF4-FFF2-40B4-BE49-F238E27FC236}">
                    <a16:creationId xmlns:a16="http://schemas.microsoft.com/office/drawing/2014/main" id="{C62C2774-9E74-122E-F623-92DF22A9DAF8}"/>
                  </a:ext>
                </a:extLst>
              </p:cNvPr>
              <p:cNvSpPr/>
              <p:nvPr/>
            </p:nvSpPr>
            <p:spPr>
              <a:xfrm>
                <a:off x="6328312" y="2701903"/>
                <a:ext cx="788622" cy="1075108"/>
              </a:xfrm>
              <a:custGeom>
                <a:avLst/>
                <a:gdLst/>
                <a:ahLst/>
                <a:cxnLst/>
                <a:rect l="l" t="t" r="r" b="b"/>
                <a:pathLst>
                  <a:path w="41594" h="56704" extrusionOk="0">
                    <a:moveTo>
                      <a:pt x="27102" y="1"/>
                    </a:moveTo>
                    <a:lnTo>
                      <a:pt x="24117" y="9142"/>
                    </a:lnTo>
                    <a:lnTo>
                      <a:pt x="19547" y="2367"/>
                    </a:lnTo>
                    <a:lnTo>
                      <a:pt x="0" y="14196"/>
                    </a:lnTo>
                    <a:lnTo>
                      <a:pt x="13551" y="56703"/>
                    </a:lnTo>
                    <a:lnTo>
                      <a:pt x="36539" y="55440"/>
                    </a:lnTo>
                    <a:lnTo>
                      <a:pt x="41593" y="4114"/>
                    </a:lnTo>
                    <a:lnTo>
                      <a:pt x="2710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215;p31">
                <a:extLst>
                  <a:ext uri="{FF2B5EF4-FFF2-40B4-BE49-F238E27FC236}">
                    <a16:creationId xmlns:a16="http://schemas.microsoft.com/office/drawing/2014/main" id="{2362DDB1-B685-1DF4-27D0-07AAA99666D5}"/>
                  </a:ext>
                </a:extLst>
              </p:cNvPr>
              <p:cNvSpPr/>
              <p:nvPr/>
            </p:nvSpPr>
            <p:spPr>
              <a:xfrm>
                <a:off x="6252875" y="2688443"/>
                <a:ext cx="480617" cy="1756690"/>
              </a:xfrm>
              <a:custGeom>
                <a:avLst/>
                <a:gdLst/>
                <a:ahLst/>
                <a:cxnLst/>
                <a:rect l="l" t="t" r="r" b="b"/>
                <a:pathLst>
                  <a:path w="25349" h="94662" extrusionOk="0">
                    <a:moveTo>
                      <a:pt x="23149" y="0"/>
                    </a:moveTo>
                    <a:cubicBezTo>
                      <a:pt x="23149" y="1"/>
                      <a:pt x="10647" y="8147"/>
                      <a:pt x="9814" y="8523"/>
                    </a:cubicBezTo>
                    <a:cubicBezTo>
                      <a:pt x="8980" y="8873"/>
                      <a:pt x="242" y="12637"/>
                      <a:pt x="135" y="14062"/>
                    </a:cubicBezTo>
                    <a:cubicBezTo>
                      <a:pt x="0" y="15487"/>
                      <a:pt x="13013" y="51272"/>
                      <a:pt x="13228" y="52912"/>
                    </a:cubicBezTo>
                    <a:cubicBezTo>
                      <a:pt x="13470" y="54579"/>
                      <a:pt x="2958" y="71033"/>
                      <a:pt x="2958" y="72082"/>
                    </a:cubicBezTo>
                    <a:cubicBezTo>
                      <a:pt x="2958" y="73157"/>
                      <a:pt x="6802" y="86412"/>
                      <a:pt x="23284" y="94639"/>
                    </a:cubicBezTo>
                    <a:cubicBezTo>
                      <a:pt x="23313" y="94654"/>
                      <a:pt x="23342" y="94662"/>
                      <a:pt x="23370" y="94662"/>
                    </a:cubicBezTo>
                    <a:cubicBezTo>
                      <a:pt x="25348" y="94662"/>
                      <a:pt x="23277" y="57856"/>
                      <a:pt x="22800" y="55762"/>
                    </a:cubicBezTo>
                    <a:cubicBezTo>
                      <a:pt x="22343" y="53638"/>
                      <a:pt x="18095" y="36861"/>
                      <a:pt x="18095" y="36861"/>
                    </a:cubicBezTo>
                    <a:lnTo>
                      <a:pt x="23149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216;p31">
                <a:extLst>
                  <a:ext uri="{FF2B5EF4-FFF2-40B4-BE49-F238E27FC236}">
                    <a16:creationId xmlns:a16="http://schemas.microsoft.com/office/drawing/2014/main" id="{228EF5CD-92B9-F1E3-435E-3153F8250F7A}"/>
                  </a:ext>
                </a:extLst>
              </p:cNvPr>
              <p:cNvSpPr/>
              <p:nvPr/>
            </p:nvSpPr>
            <p:spPr>
              <a:xfrm>
                <a:off x="6515398" y="2701903"/>
                <a:ext cx="531183" cy="259088"/>
              </a:xfrm>
              <a:custGeom>
                <a:avLst/>
                <a:gdLst/>
                <a:ahLst/>
                <a:cxnLst/>
                <a:rect l="l" t="t" r="r" b="b"/>
                <a:pathLst>
                  <a:path w="28016" h="13665" extrusionOk="0">
                    <a:moveTo>
                      <a:pt x="17235" y="1"/>
                    </a:moveTo>
                    <a:lnTo>
                      <a:pt x="14250" y="9142"/>
                    </a:lnTo>
                    <a:lnTo>
                      <a:pt x="9680" y="2367"/>
                    </a:lnTo>
                    <a:lnTo>
                      <a:pt x="1" y="8228"/>
                    </a:lnTo>
                    <a:cubicBezTo>
                      <a:pt x="3146" y="10244"/>
                      <a:pt x="6453" y="12046"/>
                      <a:pt x="10056" y="12987"/>
                    </a:cubicBezTo>
                    <a:cubicBezTo>
                      <a:pt x="11475" y="13366"/>
                      <a:pt x="13005" y="13665"/>
                      <a:pt x="14516" y="13665"/>
                    </a:cubicBezTo>
                    <a:cubicBezTo>
                      <a:pt x="15468" y="13665"/>
                      <a:pt x="16412" y="13546"/>
                      <a:pt x="17315" y="13255"/>
                    </a:cubicBezTo>
                    <a:cubicBezTo>
                      <a:pt x="19143" y="12691"/>
                      <a:pt x="20783" y="11615"/>
                      <a:pt x="22208" y="10325"/>
                    </a:cubicBezTo>
                    <a:cubicBezTo>
                      <a:pt x="24494" y="8201"/>
                      <a:pt x="26376" y="5727"/>
                      <a:pt x="28016" y="3066"/>
                    </a:cubicBezTo>
                    <a:lnTo>
                      <a:pt x="17235" y="1"/>
                    </a:ln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217;p31">
                <a:extLst>
                  <a:ext uri="{FF2B5EF4-FFF2-40B4-BE49-F238E27FC236}">
                    <a16:creationId xmlns:a16="http://schemas.microsoft.com/office/drawing/2014/main" id="{99A15642-4383-D543-D861-90E44A0B6615}"/>
                  </a:ext>
                </a:extLst>
              </p:cNvPr>
              <p:cNvSpPr/>
              <p:nvPr/>
            </p:nvSpPr>
            <p:spPr>
              <a:xfrm>
                <a:off x="6417010" y="3181098"/>
                <a:ext cx="660149" cy="595932"/>
              </a:xfrm>
              <a:custGeom>
                <a:avLst/>
                <a:gdLst/>
                <a:ahLst/>
                <a:cxnLst/>
                <a:rect l="l" t="t" r="r" b="b"/>
                <a:pathLst>
                  <a:path w="34818" h="31431" extrusionOk="0">
                    <a:moveTo>
                      <a:pt x="34818" y="1"/>
                    </a:moveTo>
                    <a:lnTo>
                      <a:pt x="34818" y="1"/>
                    </a:lnTo>
                    <a:cubicBezTo>
                      <a:pt x="31619" y="2582"/>
                      <a:pt x="27989" y="4544"/>
                      <a:pt x="23929" y="5620"/>
                    </a:cubicBezTo>
                    <a:cubicBezTo>
                      <a:pt x="21613" y="6235"/>
                      <a:pt x="19233" y="6486"/>
                      <a:pt x="16838" y="6486"/>
                    </a:cubicBezTo>
                    <a:cubicBezTo>
                      <a:pt x="13060" y="6486"/>
                      <a:pt x="9246" y="5861"/>
                      <a:pt x="5593" y="5055"/>
                    </a:cubicBezTo>
                    <a:cubicBezTo>
                      <a:pt x="3711" y="4625"/>
                      <a:pt x="1856" y="4141"/>
                      <a:pt x="1" y="3603"/>
                    </a:cubicBezTo>
                    <a:lnTo>
                      <a:pt x="1" y="3603"/>
                    </a:lnTo>
                    <a:lnTo>
                      <a:pt x="8873" y="31430"/>
                    </a:lnTo>
                    <a:lnTo>
                      <a:pt x="31861" y="30167"/>
                    </a:lnTo>
                    <a:lnTo>
                      <a:pt x="34818" y="1"/>
                    </a:lnTo>
                    <a:close/>
                  </a:path>
                </a:pathLst>
              </a:custGeom>
              <a:solidFill>
                <a:srgbClr val="191919">
                  <a:alpha val="167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218;p31">
                <a:extLst>
                  <a:ext uri="{FF2B5EF4-FFF2-40B4-BE49-F238E27FC236}">
                    <a16:creationId xmlns:a16="http://schemas.microsoft.com/office/drawing/2014/main" id="{E361B85F-57F6-9A54-EF3B-75078CD84792}"/>
                  </a:ext>
                </a:extLst>
              </p:cNvPr>
              <p:cNvSpPr/>
              <p:nvPr/>
            </p:nvSpPr>
            <p:spPr>
              <a:xfrm>
                <a:off x="6842175" y="2445325"/>
                <a:ext cx="627026" cy="1992927"/>
              </a:xfrm>
              <a:custGeom>
                <a:avLst/>
                <a:gdLst/>
                <a:ahLst/>
                <a:cxnLst/>
                <a:rect l="l" t="t" r="r" b="b"/>
                <a:pathLst>
                  <a:path w="33071" h="107392" extrusionOk="0">
                    <a:moveTo>
                      <a:pt x="15750" y="0"/>
                    </a:moveTo>
                    <a:cubicBezTo>
                      <a:pt x="14377" y="0"/>
                      <a:pt x="238" y="9811"/>
                      <a:pt x="1" y="10736"/>
                    </a:cubicBezTo>
                    <a:cubicBezTo>
                      <a:pt x="1" y="10736"/>
                      <a:pt x="5781" y="48189"/>
                      <a:pt x="6480" y="54319"/>
                    </a:cubicBezTo>
                    <a:cubicBezTo>
                      <a:pt x="7206" y="60476"/>
                      <a:pt x="7206" y="60718"/>
                      <a:pt x="7797" y="63541"/>
                    </a:cubicBezTo>
                    <a:cubicBezTo>
                      <a:pt x="8389" y="66364"/>
                      <a:pt x="12879" y="107392"/>
                      <a:pt x="14169" y="107392"/>
                    </a:cubicBezTo>
                    <a:cubicBezTo>
                      <a:pt x="15460" y="107392"/>
                      <a:pt x="20783" y="102525"/>
                      <a:pt x="25972" y="95428"/>
                    </a:cubicBezTo>
                    <a:cubicBezTo>
                      <a:pt x="30866" y="88760"/>
                      <a:pt x="33070" y="83033"/>
                      <a:pt x="32828" y="81501"/>
                    </a:cubicBezTo>
                    <a:cubicBezTo>
                      <a:pt x="32586" y="79968"/>
                      <a:pt x="17208" y="60046"/>
                      <a:pt x="16616" y="58029"/>
                    </a:cubicBezTo>
                    <a:cubicBezTo>
                      <a:pt x="16025" y="56039"/>
                      <a:pt x="16777" y="358"/>
                      <a:pt x="15809" y="9"/>
                    </a:cubicBezTo>
                    <a:cubicBezTo>
                      <a:pt x="15794" y="3"/>
                      <a:pt x="15774" y="0"/>
                      <a:pt x="1575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219;p31">
                <a:extLst>
                  <a:ext uri="{FF2B5EF4-FFF2-40B4-BE49-F238E27FC236}">
                    <a16:creationId xmlns:a16="http://schemas.microsoft.com/office/drawing/2014/main" id="{65EC1D67-D215-76A0-2A8F-2A0A2029595F}"/>
                  </a:ext>
                </a:extLst>
              </p:cNvPr>
              <p:cNvSpPr/>
              <p:nvPr/>
            </p:nvSpPr>
            <p:spPr>
              <a:xfrm>
                <a:off x="6440484" y="2692176"/>
                <a:ext cx="261496" cy="864159"/>
              </a:xfrm>
              <a:custGeom>
                <a:avLst/>
                <a:gdLst/>
                <a:ahLst/>
                <a:cxnLst/>
                <a:rect l="l" t="t" r="r" b="b"/>
                <a:pathLst>
                  <a:path w="13792" h="45578" extrusionOk="0">
                    <a:moveTo>
                      <a:pt x="13065" y="1"/>
                    </a:moveTo>
                    <a:cubicBezTo>
                      <a:pt x="11849" y="1"/>
                      <a:pt x="7271" y="6563"/>
                      <a:pt x="7043" y="6993"/>
                    </a:cubicBezTo>
                    <a:cubicBezTo>
                      <a:pt x="6801" y="7477"/>
                      <a:pt x="241" y="13043"/>
                      <a:pt x="134" y="13634"/>
                    </a:cubicBezTo>
                    <a:cubicBezTo>
                      <a:pt x="0" y="14222"/>
                      <a:pt x="9626" y="45578"/>
                      <a:pt x="10181" y="45578"/>
                    </a:cubicBezTo>
                    <a:cubicBezTo>
                      <a:pt x="10184" y="45578"/>
                      <a:pt x="10187" y="45577"/>
                      <a:pt x="10189" y="45575"/>
                    </a:cubicBezTo>
                    <a:cubicBezTo>
                      <a:pt x="10673" y="45198"/>
                      <a:pt x="13792" y="675"/>
                      <a:pt x="13254" y="83"/>
                    </a:cubicBezTo>
                    <a:cubicBezTo>
                      <a:pt x="13206" y="27"/>
                      <a:pt x="13142" y="1"/>
                      <a:pt x="13065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220;p31">
                <a:extLst>
                  <a:ext uri="{FF2B5EF4-FFF2-40B4-BE49-F238E27FC236}">
                    <a16:creationId xmlns:a16="http://schemas.microsoft.com/office/drawing/2014/main" id="{5A5D993D-6CF2-E51B-EC8F-5C9344FEDC39}"/>
                  </a:ext>
                </a:extLst>
              </p:cNvPr>
              <p:cNvSpPr/>
              <p:nvPr/>
            </p:nvSpPr>
            <p:spPr>
              <a:xfrm>
                <a:off x="6827927" y="2637626"/>
                <a:ext cx="270673" cy="867211"/>
              </a:xfrm>
              <a:custGeom>
                <a:avLst/>
                <a:gdLst/>
                <a:ahLst/>
                <a:cxnLst/>
                <a:rect l="l" t="t" r="r" b="b"/>
                <a:pathLst>
                  <a:path w="14276" h="45739" extrusionOk="0">
                    <a:moveTo>
                      <a:pt x="482" y="0"/>
                    </a:moveTo>
                    <a:cubicBezTo>
                      <a:pt x="472" y="0"/>
                      <a:pt x="463" y="1"/>
                      <a:pt x="456" y="3"/>
                    </a:cubicBezTo>
                    <a:cubicBezTo>
                      <a:pt x="0" y="137"/>
                      <a:pt x="6723" y="45738"/>
                      <a:pt x="7465" y="45738"/>
                    </a:cubicBezTo>
                    <a:cubicBezTo>
                      <a:pt x="7468" y="45738"/>
                      <a:pt x="7470" y="45737"/>
                      <a:pt x="7473" y="45736"/>
                    </a:cubicBezTo>
                    <a:cubicBezTo>
                      <a:pt x="8199" y="45360"/>
                      <a:pt x="14275" y="7558"/>
                      <a:pt x="14168" y="6483"/>
                    </a:cubicBezTo>
                    <a:cubicBezTo>
                      <a:pt x="14060" y="5434"/>
                      <a:pt x="5672" y="3606"/>
                      <a:pt x="5322" y="3256"/>
                    </a:cubicBezTo>
                    <a:cubicBezTo>
                      <a:pt x="4979" y="2886"/>
                      <a:pt x="1029" y="0"/>
                      <a:pt x="482" y="0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221;p31">
                <a:extLst>
                  <a:ext uri="{FF2B5EF4-FFF2-40B4-BE49-F238E27FC236}">
                    <a16:creationId xmlns:a16="http://schemas.microsoft.com/office/drawing/2014/main" id="{43ED569B-7A2F-89DE-F340-C9388AB48EB1}"/>
                  </a:ext>
                </a:extLst>
              </p:cNvPr>
              <p:cNvSpPr/>
              <p:nvPr/>
            </p:nvSpPr>
            <p:spPr>
              <a:xfrm>
                <a:off x="6589818" y="2618286"/>
                <a:ext cx="400701" cy="310982"/>
              </a:xfrm>
              <a:custGeom>
                <a:avLst/>
                <a:gdLst/>
                <a:ahLst/>
                <a:cxnLst/>
                <a:rect l="l" t="t" r="r" b="b"/>
                <a:pathLst>
                  <a:path w="21134" h="16402" extrusionOk="0">
                    <a:moveTo>
                      <a:pt x="12980" y="1"/>
                    </a:moveTo>
                    <a:cubicBezTo>
                      <a:pt x="12508" y="1"/>
                      <a:pt x="10245" y="11078"/>
                      <a:pt x="10245" y="11078"/>
                    </a:cubicBezTo>
                    <a:cubicBezTo>
                      <a:pt x="10245" y="11078"/>
                      <a:pt x="5604" y="1901"/>
                      <a:pt x="4978" y="1901"/>
                    </a:cubicBezTo>
                    <a:cubicBezTo>
                      <a:pt x="4967" y="1901"/>
                      <a:pt x="4957" y="1904"/>
                      <a:pt x="4948" y="1910"/>
                    </a:cubicBezTo>
                    <a:cubicBezTo>
                      <a:pt x="4491" y="2260"/>
                      <a:pt x="1" y="14385"/>
                      <a:pt x="700" y="14493"/>
                    </a:cubicBezTo>
                    <a:cubicBezTo>
                      <a:pt x="711" y="14495"/>
                      <a:pt x="723" y="14496"/>
                      <a:pt x="736" y="14496"/>
                    </a:cubicBezTo>
                    <a:cubicBezTo>
                      <a:pt x="1584" y="14496"/>
                      <a:pt x="6702" y="10241"/>
                      <a:pt x="7153" y="10003"/>
                    </a:cubicBezTo>
                    <a:cubicBezTo>
                      <a:pt x="7160" y="9999"/>
                      <a:pt x="7169" y="9998"/>
                      <a:pt x="7177" y="9998"/>
                    </a:cubicBezTo>
                    <a:cubicBezTo>
                      <a:pt x="7719" y="9998"/>
                      <a:pt x="10225" y="16402"/>
                      <a:pt x="10702" y="16402"/>
                    </a:cubicBezTo>
                    <a:cubicBezTo>
                      <a:pt x="11535" y="16402"/>
                      <a:pt x="12234" y="10003"/>
                      <a:pt x="12584" y="9895"/>
                    </a:cubicBezTo>
                    <a:cubicBezTo>
                      <a:pt x="12595" y="9892"/>
                      <a:pt x="12613" y="9891"/>
                      <a:pt x="12636" y="9891"/>
                    </a:cubicBezTo>
                    <a:cubicBezTo>
                      <a:pt x="13285" y="9891"/>
                      <a:pt x="18381" y="11111"/>
                      <a:pt x="20053" y="11111"/>
                    </a:cubicBezTo>
                    <a:cubicBezTo>
                      <a:pt x="20297" y="11111"/>
                      <a:pt x="20469" y="11084"/>
                      <a:pt x="20542" y="11025"/>
                    </a:cubicBezTo>
                    <a:cubicBezTo>
                      <a:pt x="21133" y="10568"/>
                      <a:pt x="13471" y="136"/>
                      <a:pt x="12987" y="1"/>
                    </a:cubicBezTo>
                    <a:cubicBezTo>
                      <a:pt x="12985" y="1"/>
                      <a:pt x="12982" y="1"/>
                      <a:pt x="129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222;p31">
                <a:extLst>
                  <a:ext uri="{FF2B5EF4-FFF2-40B4-BE49-F238E27FC236}">
                    <a16:creationId xmlns:a16="http://schemas.microsoft.com/office/drawing/2014/main" id="{93B82DB9-D1E8-EEB5-C04B-601D17F733B8}"/>
                  </a:ext>
                </a:extLst>
              </p:cNvPr>
              <p:cNvSpPr/>
              <p:nvPr/>
            </p:nvSpPr>
            <p:spPr>
              <a:xfrm>
                <a:off x="6645184" y="3295260"/>
                <a:ext cx="302014" cy="61487"/>
              </a:xfrm>
              <a:custGeom>
                <a:avLst/>
                <a:gdLst/>
                <a:ahLst/>
                <a:cxnLst/>
                <a:rect l="l" t="t" r="r" b="b"/>
                <a:pathLst>
                  <a:path w="15929" h="3243" extrusionOk="0">
                    <a:moveTo>
                      <a:pt x="12508" y="1"/>
                    </a:moveTo>
                    <a:cubicBezTo>
                      <a:pt x="8223" y="1"/>
                      <a:pt x="3942" y="1460"/>
                      <a:pt x="65" y="3121"/>
                    </a:cubicBezTo>
                    <a:cubicBezTo>
                      <a:pt x="0" y="3164"/>
                      <a:pt x="23" y="3243"/>
                      <a:pt x="77" y="3243"/>
                    </a:cubicBezTo>
                    <a:cubicBezTo>
                      <a:pt x="89" y="3243"/>
                      <a:pt x="104" y="3239"/>
                      <a:pt x="119" y="3228"/>
                    </a:cubicBezTo>
                    <a:cubicBezTo>
                      <a:pt x="1356" y="2717"/>
                      <a:pt x="2619" y="2260"/>
                      <a:pt x="3910" y="1857"/>
                    </a:cubicBezTo>
                    <a:cubicBezTo>
                      <a:pt x="6800" y="962"/>
                      <a:pt x="9860" y="205"/>
                      <a:pt x="12914" y="205"/>
                    </a:cubicBezTo>
                    <a:cubicBezTo>
                      <a:pt x="13894" y="205"/>
                      <a:pt x="14874" y="283"/>
                      <a:pt x="15847" y="459"/>
                    </a:cubicBezTo>
                    <a:cubicBezTo>
                      <a:pt x="15901" y="459"/>
                      <a:pt x="15928" y="352"/>
                      <a:pt x="15874" y="325"/>
                    </a:cubicBezTo>
                    <a:cubicBezTo>
                      <a:pt x="14757" y="101"/>
                      <a:pt x="13632" y="1"/>
                      <a:pt x="1250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223;p31">
                <a:extLst>
                  <a:ext uri="{FF2B5EF4-FFF2-40B4-BE49-F238E27FC236}">
                    <a16:creationId xmlns:a16="http://schemas.microsoft.com/office/drawing/2014/main" id="{FF21F985-0803-ABF8-F42E-0CF02E5009A4}"/>
                  </a:ext>
                </a:extLst>
              </p:cNvPr>
              <p:cNvSpPr/>
              <p:nvPr/>
            </p:nvSpPr>
            <p:spPr>
              <a:xfrm>
                <a:off x="6681588" y="2916008"/>
                <a:ext cx="72408" cy="16344"/>
              </a:xfrm>
              <a:custGeom>
                <a:avLst/>
                <a:gdLst/>
                <a:ahLst/>
                <a:cxnLst/>
                <a:rect l="l" t="t" r="r" b="b"/>
                <a:pathLst>
                  <a:path w="3819" h="862" extrusionOk="0">
                    <a:moveTo>
                      <a:pt x="81" y="1"/>
                    </a:moveTo>
                    <a:cubicBezTo>
                      <a:pt x="27" y="1"/>
                      <a:pt x="0" y="108"/>
                      <a:pt x="81" y="108"/>
                    </a:cubicBezTo>
                    <a:cubicBezTo>
                      <a:pt x="673" y="297"/>
                      <a:pt x="1291" y="431"/>
                      <a:pt x="1909" y="538"/>
                    </a:cubicBezTo>
                    <a:cubicBezTo>
                      <a:pt x="2501" y="673"/>
                      <a:pt x="3119" y="780"/>
                      <a:pt x="3738" y="861"/>
                    </a:cubicBezTo>
                    <a:lnTo>
                      <a:pt x="3818" y="807"/>
                    </a:lnTo>
                    <a:lnTo>
                      <a:pt x="3764" y="727"/>
                    </a:lnTo>
                    <a:cubicBezTo>
                      <a:pt x="2555" y="404"/>
                      <a:pt x="1345" y="162"/>
                      <a:pt x="8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224;p31">
                <a:extLst>
                  <a:ext uri="{FF2B5EF4-FFF2-40B4-BE49-F238E27FC236}">
                    <a16:creationId xmlns:a16="http://schemas.microsoft.com/office/drawing/2014/main" id="{2202A6E5-D64A-AF54-6968-A31CC24C7463}"/>
                  </a:ext>
                </a:extLst>
              </p:cNvPr>
              <p:cNvSpPr/>
              <p:nvPr/>
            </p:nvSpPr>
            <p:spPr>
              <a:xfrm>
                <a:off x="6823984" y="2901730"/>
                <a:ext cx="44196" cy="24060"/>
              </a:xfrm>
              <a:custGeom>
                <a:avLst/>
                <a:gdLst/>
                <a:ahLst/>
                <a:cxnLst/>
                <a:rect l="l" t="t" r="r" b="b"/>
                <a:pathLst>
                  <a:path w="2331" h="1269" extrusionOk="0">
                    <a:moveTo>
                      <a:pt x="2250" y="1"/>
                    </a:moveTo>
                    <a:cubicBezTo>
                      <a:pt x="1524" y="377"/>
                      <a:pt x="798" y="754"/>
                      <a:pt x="72" y="1157"/>
                    </a:cubicBezTo>
                    <a:cubicBezTo>
                      <a:pt x="0" y="1181"/>
                      <a:pt x="35" y="1269"/>
                      <a:pt x="82" y="1269"/>
                    </a:cubicBezTo>
                    <a:cubicBezTo>
                      <a:pt x="87" y="1269"/>
                      <a:pt x="93" y="1268"/>
                      <a:pt x="99" y="1265"/>
                    </a:cubicBezTo>
                    <a:cubicBezTo>
                      <a:pt x="906" y="1023"/>
                      <a:pt x="1685" y="619"/>
                      <a:pt x="2331" y="82"/>
                    </a:cubicBezTo>
                    <a:lnTo>
                      <a:pt x="2331" y="28"/>
                    </a:lnTo>
                    <a:lnTo>
                      <a:pt x="2250" y="1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225;p31">
                <a:extLst>
                  <a:ext uri="{FF2B5EF4-FFF2-40B4-BE49-F238E27FC236}">
                    <a16:creationId xmlns:a16="http://schemas.microsoft.com/office/drawing/2014/main" id="{156A3B4F-12BC-D8A1-A338-98A9706C5E5A}"/>
                  </a:ext>
                </a:extLst>
              </p:cNvPr>
              <p:cNvSpPr/>
              <p:nvPr/>
            </p:nvSpPr>
            <p:spPr>
              <a:xfrm>
                <a:off x="6782516" y="2827821"/>
                <a:ext cx="13784" cy="8833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4659" extrusionOk="0">
                    <a:moveTo>
                      <a:pt x="55" y="0"/>
                    </a:moveTo>
                    <a:lnTo>
                      <a:pt x="1" y="81"/>
                    </a:lnTo>
                    <a:cubicBezTo>
                      <a:pt x="243" y="1587"/>
                      <a:pt x="431" y="3092"/>
                      <a:pt x="565" y="4598"/>
                    </a:cubicBezTo>
                    <a:cubicBezTo>
                      <a:pt x="565" y="4638"/>
                      <a:pt x="592" y="4658"/>
                      <a:pt x="619" y="4658"/>
                    </a:cubicBezTo>
                    <a:cubicBezTo>
                      <a:pt x="646" y="4658"/>
                      <a:pt x="673" y="4638"/>
                      <a:pt x="673" y="4598"/>
                    </a:cubicBezTo>
                    <a:cubicBezTo>
                      <a:pt x="727" y="3065"/>
                      <a:pt x="539" y="1533"/>
                      <a:pt x="108" y="54"/>
                    </a:cubicBez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226;p31">
                <a:extLst>
                  <a:ext uri="{FF2B5EF4-FFF2-40B4-BE49-F238E27FC236}">
                    <a16:creationId xmlns:a16="http://schemas.microsoft.com/office/drawing/2014/main" id="{10CF852C-7F07-E288-09CF-E8F95D77120D}"/>
                  </a:ext>
                </a:extLst>
              </p:cNvPr>
              <p:cNvSpPr/>
              <p:nvPr/>
            </p:nvSpPr>
            <p:spPr>
              <a:xfrm>
                <a:off x="5800692" y="2960357"/>
                <a:ext cx="604596" cy="913512"/>
              </a:xfrm>
              <a:custGeom>
                <a:avLst/>
                <a:gdLst/>
                <a:ahLst/>
                <a:cxnLst/>
                <a:rect l="l" t="t" r="r" b="b"/>
                <a:pathLst>
                  <a:path w="31888" h="48181" extrusionOk="0">
                    <a:moveTo>
                      <a:pt x="23983" y="1"/>
                    </a:moveTo>
                    <a:cubicBezTo>
                      <a:pt x="23391" y="485"/>
                      <a:pt x="0" y="30113"/>
                      <a:pt x="3307" y="37803"/>
                    </a:cubicBezTo>
                    <a:cubicBezTo>
                      <a:pt x="6614" y="45465"/>
                      <a:pt x="30839" y="48181"/>
                      <a:pt x="30839" y="48181"/>
                    </a:cubicBezTo>
                    <a:cubicBezTo>
                      <a:pt x="30839" y="48181"/>
                      <a:pt x="31887" y="43341"/>
                      <a:pt x="31538" y="43341"/>
                    </a:cubicBezTo>
                    <a:cubicBezTo>
                      <a:pt x="31188" y="43341"/>
                      <a:pt x="15245" y="33904"/>
                      <a:pt x="15352" y="32963"/>
                    </a:cubicBezTo>
                    <a:cubicBezTo>
                      <a:pt x="15487" y="32022"/>
                      <a:pt x="29091" y="13632"/>
                      <a:pt x="29091" y="13632"/>
                    </a:cubicBezTo>
                    <a:lnTo>
                      <a:pt x="23983" y="1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227;p31">
                <a:extLst>
                  <a:ext uri="{FF2B5EF4-FFF2-40B4-BE49-F238E27FC236}">
                    <a16:creationId xmlns:a16="http://schemas.microsoft.com/office/drawing/2014/main" id="{F1CBD044-1044-8053-B0AF-BD87F8BCF409}"/>
                  </a:ext>
                </a:extLst>
              </p:cNvPr>
              <p:cNvSpPr/>
              <p:nvPr/>
            </p:nvSpPr>
            <p:spPr>
              <a:xfrm>
                <a:off x="6274274" y="2955143"/>
                <a:ext cx="60975" cy="234023"/>
              </a:xfrm>
              <a:custGeom>
                <a:avLst/>
                <a:gdLst/>
                <a:ahLst/>
                <a:cxnLst/>
                <a:rect l="l" t="t" r="r" b="b"/>
                <a:pathLst>
                  <a:path w="3216" h="12343" extrusionOk="0">
                    <a:moveTo>
                      <a:pt x="54" y="0"/>
                    </a:moveTo>
                    <a:cubicBezTo>
                      <a:pt x="27" y="0"/>
                      <a:pt x="0" y="20"/>
                      <a:pt x="0" y="61"/>
                    </a:cubicBezTo>
                    <a:cubicBezTo>
                      <a:pt x="162" y="4309"/>
                      <a:pt x="1694" y="8342"/>
                      <a:pt x="3092" y="12294"/>
                    </a:cubicBezTo>
                    <a:cubicBezTo>
                      <a:pt x="3104" y="12328"/>
                      <a:pt x="3129" y="12343"/>
                      <a:pt x="3153" y="12343"/>
                    </a:cubicBezTo>
                    <a:cubicBezTo>
                      <a:pt x="3186" y="12343"/>
                      <a:pt x="3216" y="12314"/>
                      <a:pt x="3200" y="12267"/>
                    </a:cubicBezTo>
                    <a:cubicBezTo>
                      <a:pt x="1963" y="8261"/>
                      <a:pt x="431" y="4282"/>
                      <a:pt x="108" y="61"/>
                    </a:cubicBezTo>
                    <a:cubicBezTo>
                      <a:pt x="108" y="20"/>
                      <a:pt x="81" y="0"/>
                      <a:pt x="5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228;p31">
                <a:extLst>
                  <a:ext uri="{FF2B5EF4-FFF2-40B4-BE49-F238E27FC236}">
                    <a16:creationId xmlns:a16="http://schemas.microsoft.com/office/drawing/2014/main" id="{EC6EFB31-DDDF-E5C3-A790-B54AA3797A14}"/>
                  </a:ext>
                </a:extLst>
              </p:cNvPr>
              <p:cNvSpPr/>
              <p:nvPr/>
            </p:nvSpPr>
            <p:spPr>
              <a:xfrm>
                <a:off x="6002567" y="3570684"/>
                <a:ext cx="87064" cy="20894"/>
              </a:xfrm>
              <a:custGeom>
                <a:avLst/>
                <a:gdLst/>
                <a:ahLst/>
                <a:cxnLst/>
                <a:rect l="l" t="t" r="r" b="b"/>
                <a:pathLst>
                  <a:path w="4592" h="1102" extrusionOk="0">
                    <a:moveTo>
                      <a:pt x="1523" y="1"/>
                    </a:moveTo>
                    <a:cubicBezTo>
                      <a:pt x="1033" y="1"/>
                      <a:pt x="545" y="76"/>
                      <a:pt x="81" y="236"/>
                    </a:cubicBezTo>
                    <a:cubicBezTo>
                      <a:pt x="0" y="263"/>
                      <a:pt x="27" y="371"/>
                      <a:pt x="108" y="371"/>
                    </a:cubicBezTo>
                    <a:cubicBezTo>
                      <a:pt x="515" y="284"/>
                      <a:pt x="924" y="242"/>
                      <a:pt x="1331" y="242"/>
                    </a:cubicBezTo>
                    <a:cubicBezTo>
                      <a:pt x="2428" y="242"/>
                      <a:pt x="3509" y="548"/>
                      <a:pt x="4490" y="1097"/>
                    </a:cubicBezTo>
                    <a:cubicBezTo>
                      <a:pt x="4496" y="1100"/>
                      <a:pt x="4502" y="1101"/>
                      <a:pt x="4508" y="1101"/>
                    </a:cubicBezTo>
                    <a:cubicBezTo>
                      <a:pt x="4554" y="1101"/>
                      <a:pt x="4592" y="1013"/>
                      <a:pt x="4544" y="989"/>
                    </a:cubicBezTo>
                    <a:cubicBezTo>
                      <a:pt x="3677" y="362"/>
                      <a:pt x="2595" y="1"/>
                      <a:pt x="152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229;p31">
                <a:extLst>
                  <a:ext uri="{FF2B5EF4-FFF2-40B4-BE49-F238E27FC236}">
                    <a16:creationId xmlns:a16="http://schemas.microsoft.com/office/drawing/2014/main" id="{2D72254B-E3E7-BF04-8488-12C569B6C28A}"/>
                  </a:ext>
                </a:extLst>
              </p:cNvPr>
              <p:cNvSpPr/>
              <p:nvPr/>
            </p:nvSpPr>
            <p:spPr>
              <a:xfrm>
                <a:off x="6030799" y="3499941"/>
                <a:ext cx="57923" cy="46680"/>
              </a:xfrm>
              <a:custGeom>
                <a:avLst/>
                <a:gdLst/>
                <a:ahLst/>
                <a:cxnLst/>
                <a:rect l="l" t="t" r="r" b="b"/>
                <a:pathLst>
                  <a:path w="3055" h="2462" extrusionOk="0">
                    <a:moveTo>
                      <a:pt x="67" y="0"/>
                    </a:moveTo>
                    <a:cubicBezTo>
                      <a:pt x="27" y="0"/>
                      <a:pt x="0" y="74"/>
                      <a:pt x="44" y="96"/>
                    </a:cubicBezTo>
                    <a:cubicBezTo>
                      <a:pt x="1065" y="849"/>
                      <a:pt x="2033" y="1628"/>
                      <a:pt x="2974" y="2462"/>
                    </a:cubicBezTo>
                    <a:lnTo>
                      <a:pt x="3055" y="2462"/>
                    </a:lnTo>
                    <a:lnTo>
                      <a:pt x="3055" y="2381"/>
                    </a:lnTo>
                    <a:cubicBezTo>
                      <a:pt x="2248" y="1413"/>
                      <a:pt x="1227" y="607"/>
                      <a:pt x="98" y="15"/>
                    </a:cubicBezTo>
                    <a:cubicBezTo>
                      <a:pt x="87" y="5"/>
                      <a:pt x="77" y="0"/>
                      <a:pt x="6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230;p31">
                <a:extLst>
                  <a:ext uri="{FF2B5EF4-FFF2-40B4-BE49-F238E27FC236}">
                    <a16:creationId xmlns:a16="http://schemas.microsoft.com/office/drawing/2014/main" id="{7CD158BD-DDC3-441D-402E-73808FF04F22}"/>
                  </a:ext>
                </a:extLst>
              </p:cNvPr>
              <p:cNvSpPr/>
              <p:nvPr/>
            </p:nvSpPr>
            <p:spPr>
              <a:xfrm>
                <a:off x="6217809" y="3175921"/>
                <a:ext cx="108470" cy="46490"/>
              </a:xfrm>
              <a:custGeom>
                <a:avLst/>
                <a:gdLst/>
                <a:ahLst/>
                <a:cxnLst/>
                <a:rect l="l" t="t" r="r" b="b"/>
                <a:pathLst>
                  <a:path w="5721" h="2452" extrusionOk="0">
                    <a:moveTo>
                      <a:pt x="84" y="0"/>
                    </a:moveTo>
                    <a:cubicBezTo>
                      <a:pt x="37" y="0"/>
                      <a:pt x="0" y="88"/>
                      <a:pt x="48" y="112"/>
                    </a:cubicBezTo>
                    <a:cubicBezTo>
                      <a:pt x="962" y="542"/>
                      <a:pt x="1903" y="946"/>
                      <a:pt x="2844" y="1349"/>
                    </a:cubicBezTo>
                    <a:cubicBezTo>
                      <a:pt x="3758" y="1725"/>
                      <a:pt x="4699" y="2129"/>
                      <a:pt x="5667" y="2451"/>
                    </a:cubicBezTo>
                    <a:lnTo>
                      <a:pt x="5721" y="2424"/>
                    </a:lnTo>
                    <a:lnTo>
                      <a:pt x="5694" y="2344"/>
                    </a:lnTo>
                    <a:cubicBezTo>
                      <a:pt x="3866" y="1483"/>
                      <a:pt x="2011" y="704"/>
                      <a:pt x="102" y="5"/>
                    </a:cubicBezTo>
                    <a:cubicBezTo>
                      <a:pt x="96" y="2"/>
                      <a:pt x="90" y="0"/>
                      <a:pt x="8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231;p31">
                <a:extLst>
                  <a:ext uri="{FF2B5EF4-FFF2-40B4-BE49-F238E27FC236}">
                    <a16:creationId xmlns:a16="http://schemas.microsoft.com/office/drawing/2014/main" id="{C075B19A-F999-F7D8-7667-F6603F496628}"/>
                  </a:ext>
                </a:extLst>
              </p:cNvPr>
              <p:cNvSpPr/>
              <p:nvPr/>
            </p:nvSpPr>
            <p:spPr>
              <a:xfrm>
                <a:off x="6827017" y="1776619"/>
                <a:ext cx="182547" cy="129705"/>
              </a:xfrm>
              <a:custGeom>
                <a:avLst/>
                <a:gdLst/>
                <a:ahLst/>
                <a:cxnLst/>
                <a:rect l="l" t="t" r="r" b="b"/>
                <a:pathLst>
                  <a:path w="9628" h="6841" extrusionOk="0">
                    <a:moveTo>
                      <a:pt x="158" y="0"/>
                    </a:moveTo>
                    <a:cubicBezTo>
                      <a:pt x="41" y="0"/>
                      <a:pt x="1" y="192"/>
                      <a:pt x="127" y="217"/>
                    </a:cubicBezTo>
                    <a:cubicBezTo>
                      <a:pt x="3838" y="1293"/>
                      <a:pt x="7548" y="3229"/>
                      <a:pt x="9403" y="6778"/>
                    </a:cubicBezTo>
                    <a:cubicBezTo>
                      <a:pt x="9421" y="6823"/>
                      <a:pt x="9454" y="6840"/>
                      <a:pt x="9488" y="6840"/>
                    </a:cubicBezTo>
                    <a:cubicBezTo>
                      <a:pt x="9555" y="6840"/>
                      <a:pt x="9627" y="6769"/>
                      <a:pt x="9591" y="6697"/>
                    </a:cubicBezTo>
                    <a:cubicBezTo>
                      <a:pt x="8005" y="2906"/>
                      <a:pt x="4053" y="782"/>
                      <a:pt x="181" y="2"/>
                    </a:cubicBezTo>
                    <a:cubicBezTo>
                      <a:pt x="173" y="1"/>
                      <a:pt x="166" y="0"/>
                      <a:pt x="1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232;p31">
                <a:extLst>
                  <a:ext uri="{FF2B5EF4-FFF2-40B4-BE49-F238E27FC236}">
                    <a16:creationId xmlns:a16="http://schemas.microsoft.com/office/drawing/2014/main" id="{5E0C60AE-7731-3980-6EE2-37D452EA3D2E}"/>
                  </a:ext>
                </a:extLst>
              </p:cNvPr>
              <p:cNvSpPr/>
              <p:nvPr/>
            </p:nvSpPr>
            <p:spPr>
              <a:xfrm>
                <a:off x="6734716" y="4100655"/>
                <a:ext cx="301912" cy="110996"/>
              </a:xfrm>
              <a:custGeom>
                <a:avLst/>
                <a:gdLst/>
                <a:ahLst/>
                <a:cxnLst/>
                <a:rect l="l" t="t" r="r" b="b"/>
                <a:pathLst>
                  <a:path w="15923" h="5854" extrusionOk="0">
                    <a:moveTo>
                      <a:pt x="78" y="1"/>
                    </a:moveTo>
                    <a:cubicBezTo>
                      <a:pt x="17" y="1"/>
                      <a:pt x="0" y="89"/>
                      <a:pt x="48" y="113"/>
                    </a:cubicBezTo>
                    <a:cubicBezTo>
                      <a:pt x="1366" y="623"/>
                      <a:pt x="2683" y="1107"/>
                      <a:pt x="4001" y="1537"/>
                    </a:cubicBezTo>
                    <a:cubicBezTo>
                      <a:pt x="7845" y="2882"/>
                      <a:pt x="12174" y="4119"/>
                      <a:pt x="15804" y="5839"/>
                    </a:cubicBezTo>
                    <a:cubicBezTo>
                      <a:pt x="15819" y="5850"/>
                      <a:pt x="15833" y="5854"/>
                      <a:pt x="15846" y="5854"/>
                    </a:cubicBezTo>
                    <a:cubicBezTo>
                      <a:pt x="15900" y="5854"/>
                      <a:pt x="15923" y="5775"/>
                      <a:pt x="15857" y="5732"/>
                    </a:cubicBezTo>
                    <a:cubicBezTo>
                      <a:pt x="10937" y="3258"/>
                      <a:pt x="5264" y="1914"/>
                      <a:pt x="102" y="5"/>
                    </a:cubicBezTo>
                    <a:cubicBezTo>
                      <a:pt x="93" y="2"/>
                      <a:pt x="85" y="1"/>
                      <a:pt x="7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233;p31">
                <a:extLst>
                  <a:ext uri="{FF2B5EF4-FFF2-40B4-BE49-F238E27FC236}">
                    <a16:creationId xmlns:a16="http://schemas.microsoft.com/office/drawing/2014/main" id="{99DEEFF4-F288-D1DA-687C-D4A7104ED13E}"/>
                  </a:ext>
                </a:extLst>
              </p:cNvPr>
              <p:cNvSpPr/>
              <p:nvPr/>
            </p:nvSpPr>
            <p:spPr>
              <a:xfrm>
                <a:off x="5784386" y="3734201"/>
                <a:ext cx="308422" cy="693803"/>
              </a:xfrm>
              <a:custGeom>
                <a:avLst/>
                <a:gdLst/>
                <a:ahLst/>
                <a:cxnLst/>
                <a:rect l="l" t="t" r="r" b="b"/>
                <a:pathLst>
                  <a:path w="16267" h="36593" extrusionOk="0">
                    <a:moveTo>
                      <a:pt x="672" y="1"/>
                    </a:moveTo>
                    <a:lnTo>
                      <a:pt x="0" y="36593"/>
                    </a:lnTo>
                    <a:lnTo>
                      <a:pt x="16266" y="36593"/>
                    </a:lnTo>
                    <a:cubicBezTo>
                      <a:pt x="16266" y="36593"/>
                      <a:pt x="11453" y="18714"/>
                      <a:pt x="8200" y="11643"/>
                    </a:cubicBezTo>
                    <a:cubicBezTo>
                      <a:pt x="4974" y="4572"/>
                      <a:pt x="672" y="1"/>
                      <a:pt x="672" y="1"/>
                    </a:cubicBezTo>
                    <a:close/>
                  </a:path>
                </a:pathLst>
              </a:custGeom>
              <a:solidFill>
                <a:srgbClr val="3994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234;p31">
                <a:extLst>
                  <a:ext uri="{FF2B5EF4-FFF2-40B4-BE49-F238E27FC236}">
                    <a16:creationId xmlns:a16="http://schemas.microsoft.com/office/drawing/2014/main" id="{419F7248-A744-EB52-AF80-941E4A4A0CF9}"/>
                  </a:ext>
                </a:extLst>
              </p:cNvPr>
              <p:cNvSpPr/>
              <p:nvPr/>
            </p:nvSpPr>
            <p:spPr>
              <a:xfrm>
                <a:off x="6592378" y="3771933"/>
                <a:ext cx="80564" cy="11737"/>
              </a:xfrm>
              <a:custGeom>
                <a:avLst/>
                <a:gdLst/>
                <a:ahLst/>
                <a:cxnLst/>
                <a:rect l="l" t="t" r="r" b="b"/>
                <a:pathLst>
                  <a:path w="4249" h="619" extrusionOk="0">
                    <a:moveTo>
                      <a:pt x="1258" y="0"/>
                    </a:moveTo>
                    <a:cubicBezTo>
                      <a:pt x="855" y="0"/>
                      <a:pt x="452" y="28"/>
                      <a:pt x="54" y="81"/>
                    </a:cubicBezTo>
                    <a:cubicBezTo>
                      <a:pt x="0" y="108"/>
                      <a:pt x="0" y="216"/>
                      <a:pt x="81" y="216"/>
                    </a:cubicBezTo>
                    <a:cubicBezTo>
                      <a:pt x="221" y="211"/>
                      <a:pt x="357" y="209"/>
                      <a:pt x="491" y="209"/>
                    </a:cubicBezTo>
                    <a:cubicBezTo>
                      <a:pt x="1869" y="209"/>
                      <a:pt x="2925" y="447"/>
                      <a:pt x="4248" y="619"/>
                    </a:cubicBezTo>
                    <a:lnTo>
                      <a:pt x="4221" y="538"/>
                    </a:lnTo>
                    <a:cubicBezTo>
                      <a:pt x="3279" y="173"/>
                      <a:pt x="2269" y="0"/>
                      <a:pt x="1258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235;p31">
                <a:extLst>
                  <a:ext uri="{FF2B5EF4-FFF2-40B4-BE49-F238E27FC236}">
                    <a16:creationId xmlns:a16="http://schemas.microsoft.com/office/drawing/2014/main" id="{B41230B2-196C-1576-B101-FCF65C9E8359}"/>
                  </a:ext>
                </a:extLst>
              </p:cNvPr>
              <p:cNvSpPr/>
              <p:nvPr/>
            </p:nvSpPr>
            <p:spPr>
              <a:xfrm>
                <a:off x="6564525" y="3676086"/>
                <a:ext cx="49791" cy="63253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3336" extrusionOk="0">
                    <a:moveTo>
                      <a:pt x="2545" y="1"/>
                    </a:moveTo>
                    <a:cubicBezTo>
                      <a:pt x="1416" y="807"/>
                      <a:pt x="528" y="1964"/>
                      <a:pt x="18" y="3254"/>
                    </a:cubicBezTo>
                    <a:cubicBezTo>
                      <a:pt x="0" y="3306"/>
                      <a:pt x="39" y="3336"/>
                      <a:pt x="76" y="3336"/>
                    </a:cubicBezTo>
                    <a:cubicBezTo>
                      <a:pt x="96" y="3336"/>
                      <a:pt x="116" y="3327"/>
                      <a:pt x="125" y="3308"/>
                    </a:cubicBezTo>
                    <a:cubicBezTo>
                      <a:pt x="797" y="2125"/>
                      <a:pt x="1604" y="1023"/>
                      <a:pt x="2599" y="82"/>
                    </a:cubicBezTo>
                    <a:lnTo>
                      <a:pt x="2625" y="28"/>
                    </a:lnTo>
                    <a:lnTo>
                      <a:pt x="2545" y="1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236;p31">
                <a:extLst>
                  <a:ext uri="{FF2B5EF4-FFF2-40B4-BE49-F238E27FC236}">
                    <a16:creationId xmlns:a16="http://schemas.microsoft.com/office/drawing/2014/main" id="{93B4F7E5-8BFE-0D2D-604C-234D2DAB740D}"/>
                  </a:ext>
                </a:extLst>
              </p:cNvPr>
              <p:cNvSpPr/>
              <p:nvPr/>
            </p:nvSpPr>
            <p:spPr>
              <a:xfrm>
                <a:off x="6199341" y="3679139"/>
                <a:ext cx="216664" cy="212455"/>
              </a:xfrm>
              <a:custGeom>
                <a:avLst/>
                <a:gdLst/>
                <a:ahLst/>
                <a:cxnLst/>
                <a:rect l="l" t="t" r="r" b="b"/>
                <a:pathLst>
                  <a:path w="11427" h="11205" extrusionOk="0">
                    <a:moveTo>
                      <a:pt x="2653" y="0"/>
                    </a:moveTo>
                    <a:cubicBezTo>
                      <a:pt x="2646" y="0"/>
                      <a:pt x="2640" y="0"/>
                      <a:pt x="2635" y="1"/>
                    </a:cubicBezTo>
                    <a:cubicBezTo>
                      <a:pt x="2097" y="82"/>
                      <a:pt x="0" y="8712"/>
                      <a:pt x="215" y="9331"/>
                    </a:cubicBezTo>
                    <a:cubicBezTo>
                      <a:pt x="405" y="9901"/>
                      <a:pt x="7204" y="11205"/>
                      <a:pt x="9177" y="11205"/>
                    </a:cubicBezTo>
                    <a:cubicBezTo>
                      <a:pt x="9437" y="11205"/>
                      <a:pt x="9613" y="11182"/>
                      <a:pt x="9679" y="11132"/>
                    </a:cubicBezTo>
                    <a:cubicBezTo>
                      <a:pt x="10244" y="10702"/>
                      <a:pt x="11427" y="5352"/>
                      <a:pt x="11158" y="4841"/>
                    </a:cubicBezTo>
                    <a:cubicBezTo>
                      <a:pt x="10812" y="4148"/>
                      <a:pt x="3343" y="0"/>
                      <a:pt x="2653" y="0"/>
                    </a:cubicBezTo>
                    <a:close/>
                  </a:path>
                </a:pathLst>
              </a:custGeom>
              <a:solidFill>
                <a:srgbClr val="3031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237;p31">
                <a:extLst>
                  <a:ext uri="{FF2B5EF4-FFF2-40B4-BE49-F238E27FC236}">
                    <a16:creationId xmlns:a16="http://schemas.microsoft.com/office/drawing/2014/main" id="{EB650B90-B0E6-4491-8DC4-30FFE4558B42}"/>
                  </a:ext>
                </a:extLst>
              </p:cNvPr>
              <p:cNvSpPr/>
              <p:nvPr/>
            </p:nvSpPr>
            <p:spPr>
              <a:xfrm>
                <a:off x="6353795" y="3657732"/>
                <a:ext cx="265242" cy="246850"/>
              </a:xfrm>
              <a:custGeom>
                <a:avLst/>
                <a:gdLst/>
                <a:ahLst/>
                <a:cxnLst/>
                <a:rect l="l" t="t" r="r" b="b"/>
                <a:pathLst>
                  <a:path w="13989" h="13019" extrusionOk="0">
                    <a:moveTo>
                      <a:pt x="6352" y="0"/>
                    </a:moveTo>
                    <a:cubicBezTo>
                      <a:pt x="5368" y="0"/>
                      <a:pt x="1020" y="5442"/>
                      <a:pt x="727" y="6776"/>
                    </a:cubicBezTo>
                    <a:cubicBezTo>
                      <a:pt x="404" y="8094"/>
                      <a:pt x="1" y="11885"/>
                      <a:pt x="323" y="12288"/>
                    </a:cubicBezTo>
                    <a:cubicBezTo>
                      <a:pt x="602" y="12613"/>
                      <a:pt x="1524" y="13019"/>
                      <a:pt x="2168" y="13019"/>
                    </a:cubicBezTo>
                    <a:cubicBezTo>
                      <a:pt x="2269" y="13019"/>
                      <a:pt x="2363" y="13009"/>
                      <a:pt x="2447" y="12987"/>
                    </a:cubicBezTo>
                    <a:cubicBezTo>
                      <a:pt x="3388" y="12745"/>
                      <a:pt x="3469" y="10137"/>
                      <a:pt x="3953" y="10003"/>
                    </a:cubicBezTo>
                    <a:cubicBezTo>
                      <a:pt x="3970" y="9997"/>
                      <a:pt x="3991" y="9994"/>
                      <a:pt x="4016" y="9994"/>
                    </a:cubicBezTo>
                    <a:cubicBezTo>
                      <a:pt x="4641" y="9994"/>
                      <a:pt x="7571" y="11905"/>
                      <a:pt x="10002" y="12422"/>
                    </a:cubicBezTo>
                    <a:cubicBezTo>
                      <a:pt x="10237" y="12475"/>
                      <a:pt x="10463" y="12499"/>
                      <a:pt x="10679" y="12499"/>
                    </a:cubicBezTo>
                    <a:cubicBezTo>
                      <a:pt x="12790" y="12499"/>
                      <a:pt x="13988" y="10176"/>
                      <a:pt x="13793" y="8981"/>
                    </a:cubicBezTo>
                    <a:cubicBezTo>
                      <a:pt x="13551" y="7637"/>
                      <a:pt x="7341" y="82"/>
                      <a:pt x="6373" y="1"/>
                    </a:cubicBezTo>
                    <a:cubicBezTo>
                      <a:pt x="6366" y="0"/>
                      <a:pt x="6359" y="0"/>
                      <a:pt x="6352" y="0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238;p31">
                <a:extLst>
                  <a:ext uri="{FF2B5EF4-FFF2-40B4-BE49-F238E27FC236}">
                    <a16:creationId xmlns:a16="http://schemas.microsoft.com/office/drawing/2014/main" id="{C016567F-6770-CC86-5EA9-9C62F1B9789E}"/>
                  </a:ext>
                </a:extLst>
              </p:cNvPr>
              <p:cNvSpPr/>
              <p:nvPr/>
            </p:nvSpPr>
            <p:spPr>
              <a:xfrm>
                <a:off x="6395717" y="3744459"/>
                <a:ext cx="44804" cy="33560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1770" extrusionOk="0">
                    <a:moveTo>
                      <a:pt x="774" y="1"/>
                    </a:moveTo>
                    <a:cubicBezTo>
                      <a:pt x="539" y="1"/>
                      <a:pt x="293" y="51"/>
                      <a:pt x="48" y="159"/>
                    </a:cubicBezTo>
                    <a:cubicBezTo>
                      <a:pt x="0" y="183"/>
                      <a:pt x="16" y="271"/>
                      <a:pt x="77" y="271"/>
                    </a:cubicBezTo>
                    <a:cubicBezTo>
                      <a:pt x="85" y="271"/>
                      <a:pt x="93" y="269"/>
                      <a:pt x="102" y="266"/>
                    </a:cubicBezTo>
                    <a:cubicBezTo>
                      <a:pt x="289" y="221"/>
                      <a:pt x="469" y="199"/>
                      <a:pt x="639" y="199"/>
                    </a:cubicBezTo>
                    <a:cubicBezTo>
                      <a:pt x="1471" y="199"/>
                      <a:pt x="2065" y="736"/>
                      <a:pt x="2065" y="1718"/>
                    </a:cubicBezTo>
                    <a:cubicBezTo>
                      <a:pt x="2065" y="1748"/>
                      <a:pt x="2097" y="1769"/>
                      <a:pt x="2126" y="1769"/>
                    </a:cubicBezTo>
                    <a:cubicBezTo>
                      <a:pt x="2150" y="1769"/>
                      <a:pt x="2172" y="1755"/>
                      <a:pt x="2172" y="1718"/>
                    </a:cubicBezTo>
                    <a:cubicBezTo>
                      <a:pt x="2363" y="701"/>
                      <a:pt x="1651" y="1"/>
                      <a:pt x="77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239;p31">
                <a:extLst>
                  <a:ext uri="{FF2B5EF4-FFF2-40B4-BE49-F238E27FC236}">
                    <a16:creationId xmlns:a16="http://schemas.microsoft.com/office/drawing/2014/main" id="{D02842C7-5902-BD28-DE62-C2C7C24AB652}"/>
                  </a:ext>
                </a:extLst>
              </p:cNvPr>
              <p:cNvSpPr/>
              <p:nvPr/>
            </p:nvSpPr>
            <p:spPr>
              <a:xfrm>
                <a:off x="6424140" y="3715828"/>
                <a:ext cx="35969" cy="27777"/>
              </a:xfrm>
              <a:custGeom>
                <a:avLst/>
                <a:gdLst/>
                <a:ahLst/>
                <a:cxnLst/>
                <a:rect l="l" t="t" r="r" b="b"/>
                <a:pathLst>
                  <a:path w="1897" h="1465" extrusionOk="0">
                    <a:moveTo>
                      <a:pt x="741" y="1"/>
                    </a:moveTo>
                    <a:cubicBezTo>
                      <a:pt x="528" y="1"/>
                      <a:pt x="295" y="60"/>
                      <a:pt x="55" y="190"/>
                    </a:cubicBezTo>
                    <a:cubicBezTo>
                      <a:pt x="1" y="217"/>
                      <a:pt x="28" y="298"/>
                      <a:pt x="82" y="298"/>
                    </a:cubicBezTo>
                    <a:cubicBezTo>
                      <a:pt x="284" y="238"/>
                      <a:pt x="466" y="209"/>
                      <a:pt x="629" y="209"/>
                    </a:cubicBezTo>
                    <a:cubicBezTo>
                      <a:pt x="1269" y="209"/>
                      <a:pt x="1620" y="656"/>
                      <a:pt x="1749" y="1427"/>
                    </a:cubicBezTo>
                    <a:cubicBezTo>
                      <a:pt x="1761" y="1451"/>
                      <a:pt x="1784" y="1464"/>
                      <a:pt x="1805" y="1464"/>
                    </a:cubicBezTo>
                    <a:cubicBezTo>
                      <a:pt x="1832" y="1464"/>
                      <a:pt x="1856" y="1444"/>
                      <a:pt x="1856" y="1400"/>
                    </a:cubicBezTo>
                    <a:cubicBezTo>
                      <a:pt x="1897" y="585"/>
                      <a:pt x="1412" y="1"/>
                      <a:pt x="74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2" name="Google Shape;240;p31">
                <a:extLst>
                  <a:ext uri="{FF2B5EF4-FFF2-40B4-BE49-F238E27FC236}">
                    <a16:creationId xmlns:a16="http://schemas.microsoft.com/office/drawing/2014/main" id="{A6AA4371-0524-066D-46AB-040D6D148BAA}"/>
                  </a:ext>
                </a:extLst>
              </p:cNvPr>
              <p:cNvSpPr/>
              <p:nvPr/>
            </p:nvSpPr>
            <p:spPr>
              <a:xfrm>
                <a:off x="6452808" y="3682362"/>
                <a:ext cx="32575" cy="31418"/>
              </a:xfrm>
              <a:custGeom>
                <a:avLst/>
                <a:gdLst/>
                <a:ahLst/>
                <a:cxnLst/>
                <a:rect l="l" t="t" r="r" b="b"/>
                <a:pathLst>
                  <a:path w="1718" h="1657" extrusionOk="0">
                    <a:moveTo>
                      <a:pt x="583" y="1"/>
                    </a:moveTo>
                    <a:cubicBezTo>
                      <a:pt x="421" y="1"/>
                      <a:pt x="242" y="40"/>
                      <a:pt x="48" y="127"/>
                    </a:cubicBezTo>
                    <a:cubicBezTo>
                      <a:pt x="0" y="151"/>
                      <a:pt x="17" y="239"/>
                      <a:pt x="59" y="239"/>
                    </a:cubicBezTo>
                    <a:cubicBezTo>
                      <a:pt x="64" y="239"/>
                      <a:pt x="69" y="237"/>
                      <a:pt x="75" y="235"/>
                    </a:cubicBezTo>
                    <a:cubicBezTo>
                      <a:pt x="195" y="209"/>
                      <a:pt x="306" y="196"/>
                      <a:pt x="407" y="196"/>
                    </a:cubicBezTo>
                    <a:cubicBezTo>
                      <a:pt x="1150" y="196"/>
                      <a:pt x="1429" y="849"/>
                      <a:pt x="1500" y="1606"/>
                    </a:cubicBezTo>
                    <a:cubicBezTo>
                      <a:pt x="1500" y="1642"/>
                      <a:pt x="1522" y="1657"/>
                      <a:pt x="1546" y="1657"/>
                    </a:cubicBezTo>
                    <a:cubicBezTo>
                      <a:pt x="1575" y="1657"/>
                      <a:pt x="1608" y="1635"/>
                      <a:pt x="1608" y="1606"/>
                    </a:cubicBezTo>
                    <a:cubicBezTo>
                      <a:pt x="1718" y="812"/>
                      <a:pt x="1322" y="1"/>
                      <a:pt x="58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3" name="Google Shape;241;p31">
                <a:extLst>
                  <a:ext uri="{FF2B5EF4-FFF2-40B4-BE49-F238E27FC236}">
                    <a16:creationId xmlns:a16="http://schemas.microsoft.com/office/drawing/2014/main" id="{8A0ADE4B-7659-D663-0584-25EC7B2F1F8E}"/>
                  </a:ext>
                </a:extLst>
              </p:cNvPr>
              <p:cNvSpPr/>
              <p:nvPr/>
            </p:nvSpPr>
            <p:spPr>
              <a:xfrm>
                <a:off x="6457018" y="3784845"/>
                <a:ext cx="117879" cy="70799"/>
              </a:xfrm>
              <a:custGeom>
                <a:avLst/>
                <a:gdLst/>
                <a:ahLst/>
                <a:cxnLst/>
                <a:rect l="l" t="t" r="r" b="b"/>
                <a:pathLst>
                  <a:path w="6217" h="3734" extrusionOk="0">
                    <a:moveTo>
                      <a:pt x="82" y="1"/>
                    </a:moveTo>
                    <a:cubicBezTo>
                      <a:pt x="38" y="1"/>
                      <a:pt x="0" y="58"/>
                      <a:pt x="41" y="99"/>
                    </a:cubicBezTo>
                    <a:cubicBezTo>
                      <a:pt x="418" y="556"/>
                      <a:pt x="902" y="933"/>
                      <a:pt x="1386" y="1282"/>
                    </a:cubicBezTo>
                    <a:cubicBezTo>
                      <a:pt x="2838" y="2304"/>
                      <a:pt x="4424" y="3164"/>
                      <a:pt x="6118" y="3729"/>
                    </a:cubicBezTo>
                    <a:cubicBezTo>
                      <a:pt x="6127" y="3732"/>
                      <a:pt x="6135" y="3733"/>
                      <a:pt x="6142" y="3733"/>
                    </a:cubicBezTo>
                    <a:cubicBezTo>
                      <a:pt x="6203" y="3733"/>
                      <a:pt x="6216" y="3645"/>
                      <a:pt x="6145" y="3621"/>
                    </a:cubicBezTo>
                    <a:cubicBezTo>
                      <a:pt x="4021" y="2680"/>
                      <a:pt x="1870" y="1578"/>
                      <a:pt x="122" y="19"/>
                    </a:cubicBezTo>
                    <a:cubicBezTo>
                      <a:pt x="110" y="6"/>
                      <a:pt x="96" y="1"/>
                      <a:pt x="82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4" name="Google Shape;242;p31">
                <a:extLst>
                  <a:ext uri="{FF2B5EF4-FFF2-40B4-BE49-F238E27FC236}">
                    <a16:creationId xmlns:a16="http://schemas.microsoft.com/office/drawing/2014/main" id="{3C49F0B5-D406-7813-3530-3A141603F128}"/>
                  </a:ext>
                </a:extLst>
              </p:cNvPr>
              <p:cNvSpPr/>
              <p:nvPr/>
            </p:nvSpPr>
            <p:spPr>
              <a:xfrm>
                <a:off x="6461511" y="3750413"/>
                <a:ext cx="115585" cy="79654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4201" extrusionOk="0">
                    <a:moveTo>
                      <a:pt x="78" y="1"/>
                    </a:moveTo>
                    <a:cubicBezTo>
                      <a:pt x="34" y="1"/>
                      <a:pt x="0" y="67"/>
                      <a:pt x="46" y="114"/>
                    </a:cubicBezTo>
                    <a:cubicBezTo>
                      <a:pt x="1014" y="840"/>
                      <a:pt x="2009" y="1512"/>
                      <a:pt x="3004" y="2211"/>
                    </a:cubicBezTo>
                    <a:cubicBezTo>
                      <a:pt x="3999" y="2883"/>
                      <a:pt x="4993" y="3555"/>
                      <a:pt x="6015" y="4200"/>
                    </a:cubicBezTo>
                    <a:lnTo>
                      <a:pt x="6096" y="4200"/>
                    </a:lnTo>
                    <a:lnTo>
                      <a:pt x="6096" y="4120"/>
                    </a:lnTo>
                    <a:cubicBezTo>
                      <a:pt x="5128" y="3394"/>
                      <a:pt x="4133" y="2695"/>
                      <a:pt x="3138" y="2023"/>
                    </a:cubicBezTo>
                    <a:cubicBezTo>
                      <a:pt x="2117" y="1351"/>
                      <a:pt x="1122" y="652"/>
                      <a:pt x="100" y="6"/>
                    </a:cubicBezTo>
                    <a:cubicBezTo>
                      <a:pt x="93" y="3"/>
                      <a:pt x="86" y="1"/>
                      <a:pt x="7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5" name="Google Shape;243;p31">
                <a:extLst>
                  <a:ext uri="{FF2B5EF4-FFF2-40B4-BE49-F238E27FC236}">
                    <a16:creationId xmlns:a16="http://schemas.microsoft.com/office/drawing/2014/main" id="{670FE9B6-0FEA-2120-BFBD-DFA084121F49}"/>
                  </a:ext>
                </a:extLst>
              </p:cNvPr>
              <p:cNvSpPr/>
              <p:nvPr/>
            </p:nvSpPr>
            <p:spPr>
              <a:xfrm>
                <a:off x="6492702" y="3725214"/>
                <a:ext cx="89779" cy="81228"/>
              </a:xfrm>
              <a:custGeom>
                <a:avLst/>
                <a:gdLst/>
                <a:ahLst/>
                <a:cxnLst/>
                <a:rect l="l" t="t" r="r" b="b"/>
                <a:pathLst>
                  <a:path w="4735" h="4284" extrusionOk="0">
                    <a:moveTo>
                      <a:pt x="82" y="0"/>
                    </a:moveTo>
                    <a:cubicBezTo>
                      <a:pt x="38" y="0"/>
                      <a:pt x="0" y="57"/>
                      <a:pt x="41" y="98"/>
                    </a:cubicBezTo>
                    <a:cubicBezTo>
                      <a:pt x="1063" y="1201"/>
                      <a:pt x="2327" y="2249"/>
                      <a:pt x="3456" y="3244"/>
                    </a:cubicBezTo>
                    <a:cubicBezTo>
                      <a:pt x="3832" y="3594"/>
                      <a:pt x="4236" y="3916"/>
                      <a:pt x="4612" y="4266"/>
                    </a:cubicBezTo>
                    <a:cubicBezTo>
                      <a:pt x="4625" y="4278"/>
                      <a:pt x="4639" y="4284"/>
                      <a:pt x="4652" y="4284"/>
                    </a:cubicBezTo>
                    <a:cubicBezTo>
                      <a:pt x="4696" y="4284"/>
                      <a:pt x="4734" y="4226"/>
                      <a:pt x="4693" y="4185"/>
                    </a:cubicBezTo>
                    <a:cubicBezTo>
                      <a:pt x="3295" y="2706"/>
                      <a:pt x="1628" y="1389"/>
                      <a:pt x="122" y="18"/>
                    </a:cubicBezTo>
                    <a:cubicBezTo>
                      <a:pt x="110" y="5"/>
                      <a:pt x="96" y="0"/>
                      <a:pt x="8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6" name="Google Shape;244;p31">
                <a:extLst>
                  <a:ext uri="{FF2B5EF4-FFF2-40B4-BE49-F238E27FC236}">
                    <a16:creationId xmlns:a16="http://schemas.microsoft.com/office/drawing/2014/main" id="{E1CAD14B-FE7B-A845-454E-2F8FB3438629}"/>
                  </a:ext>
                </a:extLst>
              </p:cNvPr>
              <p:cNvSpPr/>
              <p:nvPr/>
            </p:nvSpPr>
            <p:spPr>
              <a:xfrm>
                <a:off x="6899504" y="3999974"/>
                <a:ext cx="86707" cy="102653"/>
              </a:xfrm>
              <a:custGeom>
                <a:avLst/>
                <a:gdLst/>
                <a:ahLst/>
                <a:cxnLst/>
                <a:rect l="l" t="t" r="r" b="b"/>
                <a:pathLst>
                  <a:path w="4573" h="5414" extrusionOk="0">
                    <a:moveTo>
                      <a:pt x="4491" y="1"/>
                    </a:moveTo>
                    <a:cubicBezTo>
                      <a:pt x="4477" y="1"/>
                      <a:pt x="4463" y="6"/>
                      <a:pt x="4451" y="18"/>
                    </a:cubicBezTo>
                    <a:cubicBezTo>
                      <a:pt x="2784" y="1605"/>
                      <a:pt x="1386" y="3460"/>
                      <a:pt x="42" y="5315"/>
                    </a:cubicBezTo>
                    <a:cubicBezTo>
                      <a:pt x="0" y="5356"/>
                      <a:pt x="38" y="5413"/>
                      <a:pt x="82" y="5413"/>
                    </a:cubicBezTo>
                    <a:cubicBezTo>
                      <a:pt x="96" y="5413"/>
                      <a:pt x="110" y="5408"/>
                      <a:pt x="122" y="5396"/>
                    </a:cubicBezTo>
                    <a:cubicBezTo>
                      <a:pt x="1628" y="3648"/>
                      <a:pt x="2999" y="1820"/>
                      <a:pt x="4531" y="99"/>
                    </a:cubicBezTo>
                    <a:cubicBezTo>
                      <a:pt x="4573" y="58"/>
                      <a:pt x="4535" y="1"/>
                      <a:pt x="449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7" name="Google Shape;245;p31">
                <a:extLst>
                  <a:ext uri="{FF2B5EF4-FFF2-40B4-BE49-F238E27FC236}">
                    <a16:creationId xmlns:a16="http://schemas.microsoft.com/office/drawing/2014/main" id="{C7DBA99B-6F3A-C6C2-F016-37EAC342C2D9}"/>
                  </a:ext>
                </a:extLst>
              </p:cNvPr>
              <p:cNvSpPr/>
              <p:nvPr/>
            </p:nvSpPr>
            <p:spPr>
              <a:xfrm>
                <a:off x="6329677" y="4036265"/>
                <a:ext cx="349238" cy="393397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20748" extrusionOk="0">
                    <a:moveTo>
                      <a:pt x="69" y="0"/>
                    </a:moveTo>
                    <a:cubicBezTo>
                      <a:pt x="34" y="0"/>
                      <a:pt x="1" y="41"/>
                      <a:pt x="36" y="94"/>
                    </a:cubicBezTo>
                    <a:cubicBezTo>
                      <a:pt x="1138" y="2110"/>
                      <a:pt x="2402" y="4073"/>
                      <a:pt x="3746" y="5955"/>
                    </a:cubicBezTo>
                    <a:cubicBezTo>
                      <a:pt x="7806" y="11574"/>
                      <a:pt x="12672" y="16656"/>
                      <a:pt x="18318" y="20742"/>
                    </a:cubicBezTo>
                    <a:cubicBezTo>
                      <a:pt x="18326" y="20746"/>
                      <a:pt x="18333" y="20748"/>
                      <a:pt x="18340" y="20748"/>
                    </a:cubicBezTo>
                    <a:cubicBezTo>
                      <a:pt x="18385" y="20748"/>
                      <a:pt x="18419" y="20681"/>
                      <a:pt x="18372" y="20635"/>
                    </a:cubicBezTo>
                    <a:cubicBezTo>
                      <a:pt x="11032" y="15070"/>
                      <a:pt x="4795" y="7972"/>
                      <a:pt x="117" y="40"/>
                    </a:cubicBezTo>
                    <a:cubicBezTo>
                      <a:pt x="107" y="12"/>
                      <a:pt x="88" y="0"/>
                      <a:pt x="6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8" name="Google Shape;246;p31">
                <a:extLst>
                  <a:ext uri="{FF2B5EF4-FFF2-40B4-BE49-F238E27FC236}">
                    <a16:creationId xmlns:a16="http://schemas.microsoft.com/office/drawing/2014/main" id="{6179A94E-5E95-6DBF-6061-057998EE587C}"/>
                  </a:ext>
                </a:extLst>
              </p:cNvPr>
              <p:cNvSpPr/>
              <p:nvPr/>
            </p:nvSpPr>
            <p:spPr>
              <a:xfrm>
                <a:off x="7134067" y="3997243"/>
                <a:ext cx="271252" cy="404205"/>
              </a:xfrm>
              <a:custGeom>
                <a:avLst/>
                <a:gdLst/>
                <a:ahLst/>
                <a:cxnLst/>
                <a:rect l="l" t="t" r="r" b="b"/>
                <a:pathLst>
                  <a:path w="14306" h="21318" extrusionOk="0">
                    <a:moveTo>
                      <a:pt x="14230" y="0"/>
                    </a:moveTo>
                    <a:cubicBezTo>
                      <a:pt x="14209" y="0"/>
                      <a:pt x="14190" y="9"/>
                      <a:pt x="14180" y="28"/>
                    </a:cubicBezTo>
                    <a:cubicBezTo>
                      <a:pt x="10954" y="7986"/>
                      <a:pt x="4985" y="14331"/>
                      <a:pt x="38" y="21241"/>
                    </a:cubicBezTo>
                    <a:cubicBezTo>
                      <a:pt x="0" y="21279"/>
                      <a:pt x="43" y="21317"/>
                      <a:pt x="80" y="21317"/>
                    </a:cubicBezTo>
                    <a:cubicBezTo>
                      <a:pt x="96" y="21317"/>
                      <a:pt x="111" y="21311"/>
                      <a:pt x="119" y="21295"/>
                    </a:cubicBezTo>
                    <a:cubicBezTo>
                      <a:pt x="1409" y="19601"/>
                      <a:pt x="2754" y="17934"/>
                      <a:pt x="4044" y="16240"/>
                    </a:cubicBezTo>
                    <a:cubicBezTo>
                      <a:pt x="7969" y="11239"/>
                      <a:pt x="12002" y="6104"/>
                      <a:pt x="14288" y="82"/>
                    </a:cubicBezTo>
                    <a:cubicBezTo>
                      <a:pt x="14305" y="30"/>
                      <a:pt x="14266" y="0"/>
                      <a:pt x="1423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9" name="Google Shape;247;p31">
                <a:extLst>
                  <a:ext uri="{FF2B5EF4-FFF2-40B4-BE49-F238E27FC236}">
                    <a16:creationId xmlns:a16="http://schemas.microsoft.com/office/drawing/2014/main" id="{CE4B3227-8020-C29D-C58B-971F797DDA57}"/>
                  </a:ext>
                </a:extLst>
              </p:cNvPr>
              <p:cNvSpPr/>
              <p:nvPr/>
            </p:nvSpPr>
            <p:spPr>
              <a:xfrm>
                <a:off x="6437900" y="2692117"/>
                <a:ext cx="262324" cy="859259"/>
              </a:xfrm>
              <a:custGeom>
                <a:avLst/>
                <a:gdLst/>
                <a:ahLst/>
                <a:cxnLst/>
                <a:rect l="l" t="t" r="r" b="b"/>
                <a:pathLst>
                  <a:path w="13792" h="45578" extrusionOk="0">
                    <a:moveTo>
                      <a:pt x="13065" y="1"/>
                    </a:moveTo>
                    <a:cubicBezTo>
                      <a:pt x="11849" y="1"/>
                      <a:pt x="7271" y="6563"/>
                      <a:pt x="7043" y="6993"/>
                    </a:cubicBezTo>
                    <a:cubicBezTo>
                      <a:pt x="6801" y="7477"/>
                      <a:pt x="241" y="13043"/>
                      <a:pt x="134" y="13634"/>
                    </a:cubicBezTo>
                    <a:cubicBezTo>
                      <a:pt x="0" y="14222"/>
                      <a:pt x="9626" y="45578"/>
                      <a:pt x="10181" y="45578"/>
                    </a:cubicBezTo>
                    <a:cubicBezTo>
                      <a:pt x="10184" y="45578"/>
                      <a:pt x="10187" y="45577"/>
                      <a:pt x="10189" y="45575"/>
                    </a:cubicBezTo>
                    <a:cubicBezTo>
                      <a:pt x="10673" y="45198"/>
                      <a:pt x="13792" y="675"/>
                      <a:pt x="13254" y="83"/>
                    </a:cubicBezTo>
                    <a:cubicBezTo>
                      <a:pt x="13206" y="27"/>
                      <a:pt x="13142" y="1"/>
                      <a:pt x="13065" y="1"/>
                    </a:cubicBezTo>
                    <a:close/>
                  </a:path>
                </a:pathLst>
              </a:custGeom>
              <a:solidFill>
                <a:srgbClr val="FFFFFF">
                  <a:alpha val="9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0" name="Google Shape;248;p31">
                <a:extLst>
                  <a:ext uri="{FF2B5EF4-FFF2-40B4-BE49-F238E27FC236}">
                    <a16:creationId xmlns:a16="http://schemas.microsoft.com/office/drawing/2014/main" id="{9EC8D271-D721-31DF-B728-D44BC9A60A77}"/>
                  </a:ext>
                </a:extLst>
              </p:cNvPr>
              <p:cNvSpPr/>
              <p:nvPr/>
            </p:nvSpPr>
            <p:spPr>
              <a:xfrm>
                <a:off x="6826535" y="2637875"/>
                <a:ext cx="271530" cy="862294"/>
              </a:xfrm>
              <a:custGeom>
                <a:avLst/>
                <a:gdLst/>
                <a:ahLst/>
                <a:cxnLst/>
                <a:rect l="l" t="t" r="r" b="b"/>
                <a:pathLst>
                  <a:path w="14276" h="45739" extrusionOk="0">
                    <a:moveTo>
                      <a:pt x="482" y="0"/>
                    </a:moveTo>
                    <a:cubicBezTo>
                      <a:pt x="472" y="0"/>
                      <a:pt x="463" y="1"/>
                      <a:pt x="456" y="3"/>
                    </a:cubicBezTo>
                    <a:cubicBezTo>
                      <a:pt x="0" y="137"/>
                      <a:pt x="6723" y="45738"/>
                      <a:pt x="7465" y="45738"/>
                    </a:cubicBezTo>
                    <a:cubicBezTo>
                      <a:pt x="7468" y="45738"/>
                      <a:pt x="7470" y="45737"/>
                      <a:pt x="7473" y="45736"/>
                    </a:cubicBezTo>
                    <a:cubicBezTo>
                      <a:pt x="8199" y="45360"/>
                      <a:pt x="14275" y="7558"/>
                      <a:pt x="14168" y="6483"/>
                    </a:cubicBezTo>
                    <a:cubicBezTo>
                      <a:pt x="14060" y="5434"/>
                      <a:pt x="5672" y="3606"/>
                      <a:pt x="5322" y="3256"/>
                    </a:cubicBezTo>
                    <a:cubicBezTo>
                      <a:pt x="4979" y="2886"/>
                      <a:pt x="1029" y="0"/>
                      <a:pt x="482" y="0"/>
                    </a:cubicBezTo>
                    <a:close/>
                  </a:path>
                </a:pathLst>
              </a:custGeom>
              <a:solidFill>
                <a:srgbClr val="FFFFFF">
                  <a:alpha val="9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" name="Google Shape;249;p31">
              <a:extLst>
                <a:ext uri="{FF2B5EF4-FFF2-40B4-BE49-F238E27FC236}">
                  <a16:creationId xmlns:a16="http://schemas.microsoft.com/office/drawing/2014/main" id="{3A023005-BD84-55C6-5873-BB71D52369E3}"/>
                </a:ext>
              </a:extLst>
            </p:cNvPr>
            <p:cNvSpPr/>
            <p:nvPr/>
          </p:nvSpPr>
          <p:spPr>
            <a:xfrm>
              <a:off x="4727097" y="3238296"/>
              <a:ext cx="38756" cy="7679"/>
            </a:xfrm>
            <a:custGeom>
              <a:avLst/>
              <a:gdLst/>
              <a:ahLst/>
              <a:cxnLst/>
              <a:rect l="l" t="t" r="r" b="b"/>
              <a:pathLst>
                <a:path w="2044" h="405" extrusionOk="0">
                  <a:moveTo>
                    <a:pt x="81" y="0"/>
                  </a:moveTo>
                  <a:cubicBezTo>
                    <a:pt x="27" y="0"/>
                    <a:pt x="0" y="54"/>
                    <a:pt x="27" y="81"/>
                  </a:cubicBezTo>
                  <a:cubicBezTo>
                    <a:pt x="343" y="276"/>
                    <a:pt x="776" y="404"/>
                    <a:pt x="1186" y="404"/>
                  </a:cubicBezTo>
                  <a:cubicBezTo>
                    <a:pt x="1509" y="404"/>
                    <a:pt x="1818" y="325"/>
                    <a:pt x="2044" y="135"/>
                  </a:cubicBezTo>
                  <a:lnTo>
                    <a:pt x="1990" y="108"/>
                  </a:lnTo>
                  <a:cubicBezTo>
                    <a:pt x="1727" y="185"/>
                    <a:pt x="1464" y="221"/>
                    <a:pt x="1203" y="221"/>
                  </a:cubicBezTo>
                  <a:cubicBezTo>
                    <a:pt x="824" y="221"/>
                    <a:pt x="448" y="144"/>
                    <a:pt x="81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0;p31">
              <a:extLst>
                <a:ext uri="{FF2B5EF4-FFF2-40B4-BE49-F238E27FC236}">
                  <a16:creationId xmlns:a16="http://schemas.microsoft.com/office/drawing/2014/main" id="{BBE0F149-7EE1-B160-C707-7C626C4263F7}"/>
                </a:ext>
              </a:extLst>
            </p:cNvPr>
            <p:cNvSpPr/>
            <p:nvPr/>
          </p:nvSpPr>
          <p:spPr>
            <a:xfrm>
              <a:off x="5382153" y="2094686"/>
              <a:ext cx="391410" cy="91842"/>
            </a:xfrm>
            <a:custGeom>
              <a:avLst/>
              <a:gdLst/>
              <a:ahLst/>
              <a:cxnLst/>
              <a:rect l="l" t="t" r="r" b="b"/>
              <a:pathLst>
                <a:path w="20644" h="4844" extrusionOk="0">
                  <a:moveTo>
                    <a:pt x="20566" y="0"/>
                  </a:moveTo>
                  <a:cubicBezTo>
                    <a:pt x="20559" y="0"/>
                    <a:pt x="20551" y="1"/>
                    <a:pt x="20542" y="4"/>
                  </a:cubicBezTo>
                  <a:cubicBezTo>
                    <a:pt x="13820" y="1913"/>
                    <a:pt x="7045" y="3768"/>
                    <a:pt x="82" y="4709"/>
                  </a:cubicBezTo>
                  <a:cubicBezTo>
                    <a:pt x="1" y="4736"/>
                    <a:pt x="28" y="4844"/>
                    <a:pt x="108" y="4844"/>
                  </a:cubicBezTo>
                  <a:cubicBezTo>
                    <a:pt x="1829" y="4656"/>
                    <a:pt x="3577" y="4387"/>
                    <a:pt x="5297" y="4037"/>
                  </a:cubicBezTo>
                  <a:cubicBezTo>
                    <a:pt x="10486" y="3096"/>
                    <a:pt x="15568" y="1671"/>
                    <a:pt x="20596" y="112"/>
                  </a:cubicBezTo>
                  <a:cubicBezTo>
                    <a:pt x="20644" y="88"/>
                    <a:pt x="20627" y="0"/>
                    <a:pt x="2056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1;p31">
              <a:extLst>
                <a:ext uri="{FF2B5EF4-FFF2-40B4-BE49-F238E27FC236}">
                  <a16:creationId xmlns:a16="http://schemas.microsoft.com/office/drawing/2014/main" id="{0DF4EAF9-D727-A962-E17B-95149428A284}"/>
                </a:ext>
              </a:extLst>
            </p:cNvPr>
            <p:cNvSpPr/>
            <p:nvPr/>
          </p:nvSpPr>
          <p:spPr>
            <a:xfrm>
              <a:off x="7586963" y="1973356"/>
              <a:ext cx="433312" cy="45314"/>
            </a:xfrm>
            <a:custGeom>
              <a:avLst/>
              <a:gdLst/>
              <a:ahLst/>
              <a:cxnLst/>
              <a:rect l="l" t="t" r="r" b="b"/>
              <a:pathLst>
                <a:path w="22854" h="2390" extrusionOk="0">
                  <a:moveTo>
                    <a:pt x="61" y="1"/>
                  </a:moveTo>
                  <a:cubicBezTo>
                    <a:pt x="0" y="1"/>
                    <a:pt x="5" y="112"/>
                    <a:pt x="54" y="112"/>
                  </a:cubicBezTo>
                  <a:cubicBezTo>
                    <a:pt x="1936" y="488"/>
                    <a:pt x="3818" y="838"/>
                    <a:pt x="5700" y="1134"/>
                  </a:cubicBezTo>
                  <a:cubicBezTo>
                    <a:pt x="10508" y="1870"/>
                    <a:pt x="15394" y="2389"/>
                    <a:pt x="20292" y="2389"/>
                  </a:cubicBezTo>
                  <a:cubicBezTo>
                    <a:pt x="21119" y="2389"/>
                    <a:pt x="21945" y="2375"/>
                    <a:pt x="22772" y="2344"/>
                  </a:cubicBezTo>
                  <a:cubicBezTo>
                    <a:pt x="22853" y="2344"/>
                    <a:pt x="22826" y="2209"/>
                    <a:pt x="22772" y="2209"/>
                  </a:cubicBezTo>
                  <a:cubicBezTo>
                    <a:pt x="22393" y="2214"/>
                    <a:pt x="22014" y="2217"/>
                    <a:pt x="21636" y="2217"/>
                  </a:cubicBezTo>
                  <a:cubicBezTo>
                    <a:pt x="14387" y="2217"/>
                    <a:pt x="7209" y="1256"/>
                    <a:pt x="81" y="4"/>
                  </a:cubicBezTo>
                  <a:cubicBezTo>
                    <a:pt x="73" y="2"/>
                    <a:pt x="67" y="1"/>
                    <a:pt x="6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52;p31">
              <a:extLst>
                <a:ext uri="{FF2B5EF4-FFF2-40B4-BE49-F238E27FC236}">
                  <a16:creationId xmlns:a16="http://schemas.microsoft.com/office/drawing/2014/main" id="{3D9064C6-442C-3500-055E-A6EF596B73FF}"/>
                </a:ext>
              </a:extLst>
            </p:cNvPr>
            <p:cNvSpPr/>
            <p:nvPr/>
          </p:nvSpPr>
          <p:spPr>
            <a:xfrm>
              <a:off x="8338870" y="3522599"/>
              <a:ext cx="38773" cy="44935"/>
            </a:xfrm>
            <a:custGeom>
              <a:avLst/>
              <a:gdLst/>
              <a:ahLst/>
              <a:cxnLst/>
              <a:rect l="l" t="t" r="r" b="b"/>
              <a:pathLst>
                <a:path w="2045" h="2370" extrusionOk="0">
                  <a:moveTo>
                    <a:pt x="1695" y="1"/>
                  </a:moveTo>
                  <a:cubicBezTo>
                    <a:pt x="1672" y="1"/>
                    <a:pt x="1641" y="24"/>
                    <a:pt x="1641" y="57"/>
                  </a:cubicBezTo>
                  <a:cubicBezTo>
                    <a:pt x="1802" y="1106"/>
                    <a:pt x="1076" y="2047"/>
                    <a:pt x="55" y="2289"/>
                  </a:cubicBezTo>
                  <a:cubicBezTo>
                    <a:pt x="1" y="2289"/>
                    <a:pt x="28" y="2369"/>
                    <a:pt x="82" y="2369"/>
                  </a:cubicBezTo>
                  <a:cubicBezTo>
                    <a:pt x="1157" y="2262"/>
                    <a:pt x="2044" y="1132"/>
                    <a:pt x="1722" y="30"/>
                  </a:cubicBezTo>
                  <a:cubicBezTo>
                    <a:pt x="1722" y="10"/>
                    <a:pt x="1710" y="1"/>
                    <a:pt x="1695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53;p31">
              <a:extLst>
                <a:ext uri="{FF2B5EF4-FFF2-40B4-BE49-F238E27FC236}">
                  <a16:creationId xmlns:a16="http://schemas.microsoft.com/office/drawing/2014/main" id="{96AB175C-AB93-7E92-6F4C-4B1B1E168553}"/>
                </a:ext>
              </a:extLst>
            </p:cNvPr>
            <p:cNvSpPr/>
            <p:nvPr/>
          </p:nvSpPr>
          <p:spPr>
            <a:xfrm>
              <a:off x="5080374" y="2738668"/>
              <a:ext cx="164743" cy="73318"/>
            </a:xfrm>
            <a:custGeom>
              <a:avLst/>
              <a:gdLst/>
              <a:ahLst/>
              <a:cxnLst/>
              <a:rect l="l" t="t" r="r" b="b"/>
              <a:pathLst>
                <a:path w="8689" h="3867" extrusionOk="0">
                  <a:moveTo>
                    <a:pt x="764" y="1"/>
                  </a:moveTo>
                  <a:cubicBezTo>
                    <a:pt x="555" y="1"/>
                    <a:pt x="345" y="8"/>
                    <a:pt x="135" y="24"/>
                  </a:cubicBezTo>
                  <a:cubicBezTo>
                    <a:pt x="0" y="24"/>
                    <a:pt x="27" y="239"/>
                    <a:pt x="135" y="239"/>
                  </a:cubicBezTo>
                  <a:cubicBezTo>
                    <a:pt x="915" y="266"/>
                    <a:pt x="1694" y="374"/>
                    <a:pt x="2420" y="562"/>
                  </a:cubicBezTo>
                  <a:cubicBezTo>
                    <a:pt x="4679" y="1127"/>
                    <a:pt x="6695" y="2337"/>
                    <a:pt x="8470" y="3842"/>
                  </a:cubicBezTo>
                  <a:cubicBezTo>
                    <a:pt x="8493" y="3860"/>
                    <a:pt x="8517" y="3867"/>
                    <a:pt x="8541" y="3867"/>
                  </a:cubicBezTo>
                  <a:cubicBezTo>
                    <a:pt x="8624" y="3867"/>
                    <a:pt x="8688" y="3771"/>
                    <a:pt x="8604" y="3708"/>
                  </a:cubicBezTo>
                  <a:cubicBezTo>
                    <a:pt x="6594" y="1573"/>
                    <a:pt x="3740" y="1"/>
                    <a:pt x="7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54;p31">
              <a:extLst>
                <a:ext uri="{FF2B5EF4-FFF2-40B4-BE49-F238E27FC236}">
                  <a16:creationId xmlns:a16="http://schemas.microsoft.com/office/drawing/2014/main" id="{77EF1A5A-B3FB-BA4D-5E82-E866CB37BAA5}"/>
                </a:ext>
              </a:extLst>
            </p:cNvPr>
            <p:cNvSpPr/>
            <p:nvPr/>
          </p:nvSpPr>
          <p:spPr>
            <a:xfrm>
              <a:off x="7519861" y="1181233"/>
              <a:ext cx="27340" cy="140247"/>
            </a:xfrm>
            <a:custGeom>
              <a:avLst/>
              <a:gdLst/>
              <a:ahLst/>
              <a:cxnLst/>
              <a:rect l="l" t="t" r="r" b="b"/>
              <a:pathLst>
                <a:path w="1442" h="7397" extrusionOk="0">
                  <a:moveTo>
                    <a:pt x="1415" y="0"/>
                  </a:moveTo>
                  <a:lnTo>
                    <a:pt x="1334" y="54"/>
                  </a:lnTo>
                  <a:cubicBezTo>
                    <a:pt x="1173" y="1264"/>
                    <a:pt x="985" y="2501"/>
                    <a:pt x="770" y="3711"/>
                  </a:cubicBezTo>
                  <a:cubicBezTo>
                    <a:pt x="555" y="4921"/>
                    <a:pt x="286" y="6131"/>
                    <a:pt x="17" y="7340"/>
                  </a:cubicBezTo>
                  <a:cubicBezTo>
                    <a:pt x="0" y="7374"/>
                    <a:pt x="35" y="7397"/>
                    <a:pt x="70" y="7397"/>
                  </a:cubicBezTo>
                  <a:cubicBezTo>
                    <a:pt x="92" y="7397"/>
                    <a:pt x="114" y="7388"/>
                    <a:pt x="124" y="7367"/>
                  </a:cubicBezTo>
                  <a:cubicBezTo>
                    <a:pt x="501" y="6184"/>
                    <a:pt x="770" y="4974"/>
                    <a:pt x="1012" y="3765"/>
                  </a:cubicBezTo>
                  <a:cubicBezTo>
                    <a:pt x="1227" y="2528"/>
                    <a:pt x="1388" y="1291"/>
                    <a:pt x="1442" y="54"/>
                  </a:cubicBezTo>
                  <a:lnTo>
                    <a:pt x="1415" y="0"/>
                  </a:ln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55;p31">
              <a:extLst>
                <a:ext uri="{FF2B5EF4-FFF2-40B4-BE49-F238E27FC236}">
                  <a16:creationId xmlns:a16="http://schemas.microsoft.com/office/drawing/2014/main" id="{FBA76D58-DDFA-839B-0BF2-BADED53A2DBD}"/>
                </a:ext>
              </a:extLst>
            </p:cNvPr>
            <p:cNvSpPr/>
            <p:nvPr/>
          </p:nvSpPr>
          <p:spPr>
            <a:xfrm>
              <a:off x="7233175" y="4444849"/>
              <a:ext cx="1676102" cy="163644"/>
            </a:xfrm>
            <a:custGeom>
              <a:avLst/>
              <a:gdLst/>
              <a:ahLst/>
              <a:cxnLst/>
              <a:rect l="l" t="t" r="r" b="b"/>
              <a:pathLst>
                <a:path w="88402" h="8631" extrusionOk="0">
                  <a:moveTo>
                    <a:pt x="44201" y="0"/>
                  </a:moveTo>
                  <a:cubicBezTo>
                    <a:pt x="19788" y="0"/>
                    <a:pt x="0" y="1936"/>
                    <a:pt x="0" y="4302"/>
                  </a:cubicBezTo>
                  <a:cubicBezTo>
                    <a:pt x="0" y="6695"/>
                    <a:pt x="19788" y="8631"/>
                    <a:pt x="44201" y="8631"/>
                  </a:cubicBezTo>
                  <a:cubicBezTo>
                    <a:pt x="68613" y="8631"/>
                    <a:pt x="88401" y="6695"/>
                    <a:pt x="88401" y="4302"/>
                  </a:cubicBezTo>
                  <a:cubicBezTo>
                    <a:pt x="88401" y="1936"/>
                    <a:pt x="68613" y="0"/>
                    <a:pt x="44201" y="0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256;p31">
              <a:extLst>
                <a:ext uri="{FF2B5EF4-FFF2-40B4-BE49-F238E27FC236}">
                  <a16:creationId xmlns:a16="http://schemas.microsoft.com/office/drawing/2014/main" id="{7290F196-E0FF-253F-C70D-39AECB031219}"/>
                </a:ext>
              </a:extLst>
            </p:cNvPr>
            <p:cNvSpPr/>
            <p:nvPr/>
          </p:nvSpPr>
          <p:spPr>
            <a:xfrm>
              <a:off x="7876001" y="2192826"/>
              <a:ext cx="444517" cy="588139"/>
            </a:xfrm>
            <a:custGeom>
              <a:avLst/>
              <a:gdLst/>
              <a:ahLst/>
              <a:cxnLst/>
              <a:rect l="l" t="t" r="r" b="b"/>
              <a:pathLst>
                <a:path w="23445" h="31020" extrusionOk="0">
                  <a:moveTo>
                    <a:pt x="13132" y="1"/>
                  </a:moveTo>
                  <a:cubicBezTo>
                    <a:pt x="9436" y="1"/>
                    <a:pt x="6089" y="1443"/>
                    <a:pt x="4033" y="5126"/>
                  </a:cubicBezTo>
                  <a:cubicBezTo>
                    <a:pt x="3522" y="6067"/>
                    <a:pt x="1990" y="8782"/>
                    <a:pt x="4410" y="13057"/>
                  </a:cubicBezTo>
                  <a:cubicBezTo>
                    <a:pt x="7044" y="17708"/>
                    <a:pt x="15406" y="18838"/>
                    <a:pt x="14196" y="21553"/>
                  </a:cubicBezTo>
                  <a:cubicBezTo>
                    <a:pt x="13952" y="22101"/>
                    <a:pt x="13409" y="22319"/>
                    <a:pt x="12692" y="22319"/>
                  </a:cubicBezTo>
                  <a:cubicBezTo>
                    <a:pt x="9951" y="22319"/>
                    <a:pt x="4656" y="19148"/>
                    <a:pt x="3664" y="19148"/>
                  </a:cubicBezTo>
                  <a:cubicBezTo>
                    <a:pt x="3629" y="19148"/>
                    <a:pt x="3600" y="19152"/>
                    <a:pt x="3576" y="19160"/>
                  </a:cubicBezTo>
                  <a:cubicBezTo>
                    <a:pt x="2689" y="19483"/>
                    <a:pt x="0" y="25613"/>
                    <a:pt x="54" y="26339"/>
                  </a:cubicBezTo>
                  <a:cubicBezTo>
                    <a:pt x="108" y="27092"/>
                    <a:pt x="9921" y="30909"/>
                    <a:pt x="13148" y="31017"/>
                  </a:cubicBezTo>
                  <a:cubicBezTo>
                    <a:pt x="13199" y="31019"/>
                    <a:pt x="13250" y="31020"/>
                    <a:pt x="13301" y="31020"/>
                  </a:cubicBezTo>
                  <a:cubicBezTo>
                    <a:pt x="17615" y="31020"/>
                    <a:pt x="22315" y="24333"/>
                    <a:pt x="20004" y="18461"/>
                  </a:cubicBezTo>
                  <a:cubicBezTo>
                    <a:pt x="18283" y="14025"/>
                    <a:pt x="13067" y="13165"/>
                    <a:pt x="10809" y="11525"/>
                  </a:cubicBezTo>
                  <a:cubicBezTo>
                    <a:pt x="9841" y="10852"/>
                    <a:pt x="9115" y="9239"/>
                    <a:pt x="11400" y="7545"/>
                  </a:cubicBezTo>
                  <a:cubicBezTo>
                    <a:pt x="11912" y="7175"/>
                    <a:pt x="12584" y="7027"/>
                    <a:pt x="13335" y="7027"/>
                  </a:cubicBezTo>
                  <a:cubicBezTo>
                    <a:pt x="16262" y="7027"/>
                    <a:pt x="20401" y="9267"/>
                    <a:pt x="21061" y="9267"/>
                  </a:cubicBezTo>
                  <a:cubicBezTo>
                    <a:pt x="21068" y="9267"/>
                    <a:pt x="21073" y="9267"/>
                    <a:pt x="21079" y="9266"/>
                  </a:cubicBezTo>
                  <a:cubicBezTo>
                    <a:pt x="21805" y="9212"/>
                    <a:pt x="23445" y="3082"/>
                    <a:pt x="23230" y="2598"/>
                  </a:cubicBezTo>
                  <a:cubicBezTo>
                    <a:pt x="23015" y="2114"/>
                    <a:pt x="19762" y="743"/>
                    <a:pt x="15272" y="152"/>
                  </a:cubicBezTo>
                  <a:cubicBezTo>
                    <a:pt x="14550" y="53"/>
                    <a:pt x="13835" y="1"/>
                    <a:pt x="13132" y="1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257;p31">
              <a:extLst>
                <a:ext uri="{FF2B5EF4-FFF2-40B4-BE49-F238E27FC236}">
                  <a16:creationId xmlns:a16="http://schemas.microsoft.com/office/drawing/2014/main" id="{7CBE6B43-32B3-EE3B-B0D0-4A19207F5330}"/>
                </a:ext>
              </a:extLst>
            </p:cNvPr>
            <p:cNvSpPr/>
            <p:nvPr/>
          </p:nvSpPr>
          <p:spPr>
            <a:xfrm>
              <a:off x="7967752" y="2149748"/>
              <a:ext cx="283452" cy="678408"/>
            </a:xfrm>
            <a:custGeom>
              <a:avLst/>
              <a:gdLst/>
              <a:ahLst/>
              <a:cxnLst/>
              <a:rect l="l" t="t" r="r" b="b"/>
              <a:pathLst>
                <a:path w="14950" h="35781" extrusionOk="0">
                  <a:moveTo>
                    <a:pt x="12288" y="1"/>
                  </a:moveTo>
                  <a:cubicBezTo>
                    <a:pt x="12057" y="1"/>
                    <a:pt x="11852" y="34"/>
                    <a:pt x="11696" y="112"/>
                  </a:cubicBezTo>
                  <a:cubicBezTo>
                    <a:pt x="11024" y="434"/>
                    <a:pt x="1" y="34768"/>
                    <a:pt x="350" y="35010"/>
                  </a:cubicBezTo>
                  <a:cubicBezTo>
                    <a:pt x="692" y="35229"/>
                    <a:pt x="2251" y="35781"/>
                    <a:pt x="2999" y="35781"/>
                  </a:cubicBezTo>
                  <a:cubicBezTo>
                    <a:pt x="3075" y="35781"/>
                    <a:pt x="3143" y="35775"/>
                    <a:pt x="3200" y="35762"/>
                  </a:cubicBezTo>
                  <a:cubicBezTo>
                    <a:pt x="3819" y="35628"/>
                    <a:pt x="14949" y="1133"/>
                    <a:pt x="14654" y="784"/>
                  </a:cubicBezTo>
                  <a:cubicBezTo>
                    <a:pt x="14419" y="485"/>
                    <a:pt x="13170" y="1"/>
                    <a:pt x="12288" y="1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258;p31">
              <a:extLst>
                <a:ext uri="{FF2B5EF4-FFF2-40B4-BE49-F238E27FC236}">
                  <a16:creationId xmlns:a16="http://schemas.microsoft.com/office/drawing/2014/main" id="{1C25F8F3-7E66-A1DB-C9C0-75B24E9F577F}"/>
                </a:ext>
              </a:extLst>
            </p:cNvPr>
            <p:cNvSpPr/>
            <p:nvPr/>
          </p:nvSpPr>
          <p:spPr>
            <a:xfrm>
              <a:off x="8468353" y="1951703"/>
              <a:ext cx="278864" cy="354268"/>
            </a:xfrm>
            <a:custGeom>
              <a:avLst/>
              <a:gdLst/>
              <a:ahLst/>
              <a:cxnLst/>
              <a:rect l="l" t="t" r="r" b="b"/>
              <a:pathLst>
                <a:path w="14708" h="18685" extrusionOk="0">
                  <a:moveTo>
                    <a:pt x="8235" y="0"/>
                  </a:moveTo>
                  <a:cubicBezTo>
                    <a:pt x="6144" y="0"/>
                    <a:pt x="4249" y="811"/>
                    <a:pt x="2985" y="2867"/>
                  </a:cubicBezTo>
                  <a:cubicBezTo>
                    <a:pt x="2636" y="3405"/>
                    <a:pt x="1641" y="4991"/>
                    <a:pt x="2985" y="7626"/>
                  </a:cubicBezTo>
                  <a:cubicBezTo>
                    <a:pt x="4437" y="10503"/>
                    <a:pt x="9438" y="11390"/>
                    <a:pt x="8631" y="13003"/>
                  </a:cubicBezTo>
                  <a:cubicBezTo>
                    <a:pt x="8484" y="13307"/>
                    <a:pt x="8189" y="13430"/>
                    <a:pt x="7802" y="13430"/>
                  </a:cubicBezTo>
                  <a:cubicBezTo>
                    <a:pt x="6181" y="13430"/>
                    <a:pt x="2958" y="11277"/>
                    <a:pt x="2358" y="11277"/>
                  </a:cubicBezTo>
                  <a:cubicBezTo>
                    <a:pt x="2341" y="11277"/>
                    <a:pt x="2326" y="11279"/>
                    <a:pt x="2313" y="11282"/>
                  </a:cubicBezTo>
                  <a:cubicBezTo>
                    <a:pt x="1775" y="11444"/>
                    <a:pt x="1" y="15073"/>
                    <a:pt x="1" y="15504"/>
                  </a:cubicBezTo>
                  <a:cubicBezTo>
                    <a:pt x="28" y="15961"/>
                    <a:pt x="5808" y="18515"/>
                    <a:pt x="7744" y="18676"/>
                  </a:cubicBezTo>
                  <a:cubicBezTo>
                    <a:pt x="7813" y="18682"/>
                    <a:pt x="7882" y="18685"/>
                    <a:pt x="7952" y="18685"/>
                  </a:cubicBezTo>
                  <a:cubicBezTo>
                    <a:pt x="10538" y="18685"/>
                    <a:pt x="13438" y="14843"/>
                    <a:pt x="12234" y="11282"/>
                  </a:cubicBezTo>
                  <a:cubicBezTo>
                    <a:pt x="11293" y="8594"/>
                    <a:pt x="8201" y="7922"/>
                    <a:pt x="6857" y="6873"/>
                  </a:cubicBezTo>
                  <a:cubicBezTo>
                    <a:pt x="6292" y="6443"/>
                    <a:pt x="5916" y="5448"/>
                    <a:pt x="7341" y="4507"/>
                  </a:cubicBezTo>
                  <a:cubicBezTo>
                    <a:pt x="7626" y="4315"/>
                    <a:pt x="7986" y="4237"/>
                    <a:pt x="8385" y="4237"/>
                  </a:cubicBezTo>
                  <a:cubicBezTo>
                    <a:pt x="10167" y="4237"/>
                    <a:pt x="12743" y="5798"/>
                    <a:pt x="13094" y="5798"/>
                  </a:cubicBezTo>
                  <a:cubicBezTo>
                    <a:pt x="13551" y="5771"/>
                    <a:pt x="14708" y="2141"/>
                    <a:pt x="14573" y="1845"/>
                  </a:cubicBezTo>
                  <a:cubicBezTo>
                    <a:pt x="14466" y="1550"/>
                    <a:pt x="12557" y="636"/>
                    <a:pt x="9868" y="152"/>
                  </a:cubicBezTo>
                  <a:cubicBezTo>
                    <a:pt x="9316" y="53"/>
                    <a:pt x="8769" y="0"/>
                    <a:pt x="8235" y="0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59;p31">
              <a:extLst>
                <a:ext uri="{FF2B5EF4-FFF2-40B4-BE49-F238E27FC236}">
                  <a16:creationId xmlns:a16="http://schemas.microsoft.com/office/drawing/2014/main" id="{2A309158-A503-4972-2970-F38B3D53E585}"/>
                </a:ext>
              </a:extLst>
            </p:cNvPr>
            <p:cNvSpPr/>
            <p:nvPr/>
          </p:nvSpPr>
          <p:spPr>
            <a:xfrm>
              <a:off x="8519850" y="1928021"/>
              <a:ext cx="187609" cy="403374"/>
            </a:xfrm>
            <a:custGeom>
              <a:avLst/>
              <a:gdLst/>
              <a:ahLst/>
              <a:cxnLst/>
              <a:rect l="l" t="t" r="r" b="b"/>
              <a:pathLst>
                <a:path w="9895" h="21275" extrusionOk="0">
                  <a:moveTo>
                    <a:pt x="8277" y="0"/>
                  </a:moveTo>
                  <a:cubicBezTo>
                    <a:pt x="8156" y="0"/>
                    <a:pt x="8047" y="17"/>
                    <a:pt x="7959" y="56"/>
                  </a:cubicBezTo>
                  <a:cubicBezTo>
                    <a:pt x="7555" y="245"/>
                    <a:pt x="0" y="20570"/>
                    <a:pt x="215" y="20732"/>
                  </a:cubicBezTo>
                  <a:cubicBezTo>
                    <a:pt x="418" y="20884"/>
                    <a:pt x="1408" y="21274"/>
                    <a:pt x="1837" y="21274"/>
                  </a:cubicBezTo>
                  <a:cubicBezTo>
                    <a:pt x="1863" y="21274"/>
                    <a:pt x="1887" y="21273"/>
                    <a:pt x="1909" y="21269"/>
                  </a:cubicBezTo>
                  <a:cubicBezTo>
                    <a:pt x="2259" y="21189"/>
                    <a:pt x="9894" y="755"/>
                    <a:pt x="9733" y="540"/>
                  </a:cubicBezTo>
                  <a:cubicBezTo>
                    <a:pt x="9601" y="342"/>
                    <a:pt x="8821" y="0"/>
                    <a:pt x="8277" y="0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60;p31">
              <a:extLst>
                <a:ext uri="{FF2B5EF4-FFF2-40B4-BE49-F238E27FC236}">
                  <a16:creationId xmlns:a16="http://schemas.microsoft.com/office/drawing/2014/main" id="{7FBB8A2C-12B1-1D74-955D-E192A43712E5}"/>
                </a:ext>
              </a:extLst>
            </p:cNvPr>
            <p:cNvSpPr/>
            <p:nvPr/>
          </p:nvSpPr>
          <p:spPr>
            <a:xfrm>
              <a:off x="7941765" y="1081917"/>
              <a:ext cx="523031" cy="591343"/>
            </a:xfrm>
            <a:custGeom>
              <a:avLst/>
              <a:gdLst/>
              <a:ahLst/>
              <a:cxnLst/>
              <a:rect l="l" t="t" r="r" b="b"/>
              <a:pathLst>
                <a:path w="27586" h="31189" extrusionOk="0">
                  <a:moveTo>
                    <a:pt x="12134" y="1"/>
                  </a:moveTo>
                  <a:cubicBezTo>
                    <a:pt x="11381" y="1"/>
                    <a:pt x="8520" y="1266"/>
                    <a:pt x="5378" y="3730"/>
                  </a:cubicBezTo>
                  <a:cubicBezTo>
                    <a:pt x="1990" y="6338"/>
                    <a:pt x="0" y="9994"/>
                    <a:pt x="1318" y="14511"/>
                  </a:cubicBezTo>
                  <a:cubicBezTo>
                    <a:pt x="1587" y="15479"/>
                    <a:pt x="2420" y="18275"/>
                    <a:pt x="6856" y="19485"/>
                  </a:cubicBezTo>
                  <a:cubicBezTo>
                    <a:pt x="7445" y="19642"/>
                    <a:pt x="8055" y="19708"/>
                    <a:pt x="8674" y="19708"/>
                  </a:cubicBezTo>
                  <a:cubicBezTo>
                    <a:pt x="12030" y="19708"/>
                    <a:pt x="15653" y="17759"/>
                    <a:pt x="17629" y="17759"/>
                  </a:cubicBezTo>
                  <a:cubicBezTo>
                    <a:pt x="18284" y="17759"/>
                    <a:pt x="18759" y="17973"/>
                    <a:pt x="18982" y="18544"/>
                  </a:cubicBezTo>
                  <a:cubicBezTo>
                    <a:pt x="20004" y="21152"/>
                    <a:pt x="10782" y="23249"/>
                    <a:pt x="10405" y="24055"/>
                  </a:cubicBezTo>
                  <a:cubicBezTo>
                    <a:pt x="10002" y="24862"/>
                    <a:pt x="12341" y="30696"/>
                    <a:pt x="12879" y="31153"/>
                  </a:cubicBezTo>
                  <a:cubicBezTo>
                    <a:pt x="12906" y="31177"/>
                    <a:pt x="12956" y="31189"/>
                    <a:pt x="13028" y="31189"/>
                  </a:cubicBezTo>
                  <a:cubicBezTo>
                    <a:pt x="14321" y="31189"/>
                    <a:pt x="22539" y="27442"/>
                    <a:pt x="24628" y="25480"/>
                  </a:cubicBezTo>
                  <a:cubicBezTo>
                    <a:pt x="27585" y="22657"/>
                    <a:pt x="26268" y="14968"/>
                    <a:pt x="20756" y="12602"/>
                  </a:cubicBezTo>
                  <a:cubicBezTo>
                    <a:pt x="19822" y="12205"/>
                    <a:pt x="18892" y="12048"/>
                    <a:pt x="17984" y="12048"/>
                  </a:cubicBezTo>
                  <a:cubicBezTo>
                    <a:pt x="14896" y="12048"/>
                    <a:pt x="12050" y="13862"/>
                    <a:pt x="10056" y="14215"/>
                  </a:cubicBezTo>
                  <a:cubicBezTo>
                    <a:pt x="9934" y="14236"/>
                    <a:pt x="9806" y="14247"/>
                    <a:pt x="9676" y="14247"/>
                  </a:cubicBezTo>
                  <a:cubicBezTo>
                    <a:pt x="8632" y="14247"/>
                    <a:pt x="7439" y="13520"/>
                    <a:pt x="7797" y="11177"/>
                  </a:cubicBezTo>
                  <a:cubicBezTo>
                    <a:pt x="8201" y="8273"/>
                    <a:pt x="14841" y="6364"/>
                    <a:pt x="15299" y="5827"/>
                  </a:cubicBezTo>
                  <a:cubicBezTo>
                    <a:pt x="15729" y="5316"/>
                    <a:pt x="12717" y="181"/>
                    <a:pt x="12260" y="19"/>
                  </a:cubicBezTo>
                  <a:cubicBezTo>
                    <a:pt x="12229" y="7"/>
                    <a:pt x="12187" y="1"/>
                    <a:pt x="12134" y="1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61;p31">
              <a:extLst>
                <a:ext uri="{FF2B5EF4-FFF2-40B4-BE49-F238E27FC236}">
                  <a16:creationId xmlns:a16="http://schemas.microsoft.com/office/drawing/2014/main" id="{483CEB09-2066-3BCF-7585-156E2DD7D4A3}"/>
                </a:ext>
              </a:extLst>
            </p:cNvPr>
            <p:cNvSpPr/>
            <p:nvPr/>
          </p:nvSpPr>
          <p:spPr>
            <a:xfrm>
              <a:off x="8025875" y="1078182"/>
              <a:ext cx="356334" cy="608692"/>
            </a:xfrm>
            <a:custGeom>
              <a:avLst/>
              <a:gdLst/>
              <a:ahLst/>
              <a:cxnLst/>
              <a:rect l="l" t="t" r="r" b="b"/>
              <a:pathLst>
                <a:path w="18794" h="32104" extrusionOk="0">
                  <a:moveTo>
                    <a:pt x="2612" y="1"/>
                  </a:moveTo>
                  <a:cubicBezTo>
                    <a:pt x="2124" y="1"/>
                    <a:pt x="480" y="794"/>
                    <a:pt x="216" y="1561"/>
                  </a:cubicBezTo>
                  <a:cubicBezTo>
                    <a:pt x="1" y="2205"/>
                    <a:pt x="15646" y="32103"/>
                    <a:pt x="16103" y="32103"/>
                  </a:cubicBezTo>
                  <a:cubicBezTo>
                    <a:pt x="16104" y="32103"/>
                    <a:pt x="16105" y="32103"/>
                    <a:pt x="16105" y="32103"/>
                  </a:cubicBezTo>
                  <a:cubicBezTo>
                    <a:pt x="16509" y="32022"/>
                    <a:pt x="18149" y="31216"/>
                    <a:pt x="18471" y="30705"/>
                  </a:cubicBezTo>
                  <a:cubicBezTo>
                    <a:pt x="18794" y="30221"/>
                    <a:pt x="3066" y="55"/>
                    <a:pt x="2635" y="1"/>
                  </a:cubicBezTo>
                  <a:cubicBezTo>
                    <a:pt x="2628" y="1"/>
                    <a:pt x="2620" y="1"/>
                    <a:pt x="2612" y="1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62;p31">
              <a:extLst>
                <a:ext uri="{FF2B5EF4-FFF2-40B4-BE49-F238E27FC236}">
                  <a16:creationId xmlns:a16="http://schemas.microsoft.com/office/drawing/2014/main" id="{E5D37DF7-AE27-D159-5943-768C225C00A0}"/>
                </a:ext>
              </a:extLst>
            </p:cNvPr>
            <p:cNvSpPr/>
            <p:nvPr/>
          </p:nvSpPr>
          <p:spPr>
            <a:xfrm>
              <a:off x="5486664" y="1343651"/>
              <a:ext cx="268151" cy="339346"/>
            </a:xfrm>
            <a:custGeom>
              <a:avLst/>
              <a:gdLst/>
              <a:ahLst/>
              <a:cxnLst/>
              <a:rect l="l" t="t" r="r" b="b"/>
              <a:pathLst>
                <a:path w="14143" h="17898" extrusionOk="0">
                  <a:moveTo>
                    <a:pt x="8819" y="0"/>
                  </a:moveTo>
                  <a:cubicBezTo>
                    <a:pt x="8004" y="0"/>
                    <a:pt x="6520" y="185"/>
                    <a:pt x="4813" y="710"/>
                  </a:cubicBezTo>
                  <a:cubicBezTo>
                    <a:pt x="2340" y="1436"/>
                    <a:pt x="431" y="3076"/>
                    <a:pt x="216" y="5899"/>
                  </a:cubicBezTo>
                  <a:cubicBezTo>
                    <a:pt x="162" y="6491"/>
                    <a:pt x="1" y="8265"/>
                    <a:pt x="2259" y="9878"/>
                  </a:cubicBezTo>
                  <a:cubicBezTo>
                    <a:pt x="4679" y="11653"/>
                    <a:pt x="9249" y="10282"/>
                    <a:pt x="9276" y="11975"/>
                  </a:cubicBezTo>
                  <a:cubicBezTo>
                    <a:pt x="9276" y="13042"/>
                    <a:pt x="6966" y="13107"/>
                    <a:pt x="5202" y="13107"/>
                  </a:cubicBezTo>
                  <a:cubicBezTo>
                    <a:pt x="4957" y="13107"/>
                    <a:pt x="4722" y="13106"/>
                    <a:pt x="4506" y="13106"/>
                  </a:cubicBezTo>
                  <a:cubicBezTo>
                    <a:pt x="3846" y="13106"/>
                    <a:pt x="3356" y="13117"/>
                    <a:pt x="3254" y="13212"/>
                  </a:cubicBezTo>
                  <a:cubicBezTo>
                    <a:pt x="2877" y="13589"/>
                    <a:pt x="2931" y="17380"/>
                    <a:pt x="3119" y="17756"/>
                  </a:cubicBezTo>
                  <a:cubicBezTo>
                    <a:pt x="3179" y="17853"/>
                    <a:pt x="3677" y="17898"/>
                    <a:pt x="4403" y="17898"/>
                  </a:cubicBezTo>
                  <a:cubicBezTo>
                    <a:pt x="6297" y="17898"/>
                    <a:pt x="9738" y="17589"/>
                    <a:pt x="10943" y="17084"/>
                  </a:cubicBezTo>
                  <a:cubicBezTo>
                    <a:pt x="13229" y="16143"/>
                    <a:pt x="14143" y="11518"/>
                    <a:pt x="11535" y="8991"/>
                  </a:cubicBezTo>
                  <a:cubicBezTo>
                    <a:pt x="10238" y="7731"/>
                    <a:pt x="8483" y="7687"/>
                    <a:pt x="7002" y="7687"/>
                  </a:cubicBezTo>
                  <a:cubicBezTo>
                    <a:pt x="6889" y="7687"/>
                    <a:pt x="6777" y="7687"/>
                    <a:pt x="6668" y="7687"/>
                  </a:cubicBezTo>
                  <a:cubicBezTo>
                    <a:pt x="6099" y="7687"/>
                    <a:pt x="5582" y="7680"/>
                    <a:pt x="5163" y="7593"/>
                  </a:cubicBezTo>
                  <a:cubicBezTo>
                    <a:pt x="4517" y="7485"/>
                    <a:pt x="3765" y="6813"/>
                    <a:pt x="4571" y="5415"/>
                  </a:cubicBezTo>
                  <a:cubicBezTo>
                    <a:pt x="5432" y="3883"/>
                    <a:pt x="9572" y="4232"/>
                    <a:pt x="9922" y="4017"/>
                  </a:cubicBezTo>
                  <a:cubicBezTo>
                    <a:pt x="10298" y="3829"/>
                    <a:pt x="9706" y="307"/>
                    <a:pt x="9464" y="92"/>
                  </a:cubicBezTo>
                  <a:cubicBezTo>
                    <a:pt x="9399" y="35"/>
                    <a:pt x="9172" y="0"/>
                    <a:pt x="8819" y="0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63;p31">
              <a:extLst>
                <a:ext uri="{FF2B5EF4-FFF2-40B4-BE49-F238E27FC236}">
                  <a16:creationId xmlns:a16="http://schemas.microsoft.com/office/drawing/2014/main" id="{3A2E659C-C92E-5399-00B0-F0ABEE9C8329}"/>
                </a:ext>
              </a:extLst>
            </p:cNvPr>
            <p:cNvSpPr/>
            <p:nvPr/>
          </p:nvSpPr>
          <p:spPr>
            <a:xfrm>
              <a:off x="5574851" y="1321391"/>
              <a:ext cx="86173" cy="398255"/>
            </a:xfrm>
            <a:custGeom>
              <a:avLst/>
              <a:gdLst/>
              <a:ahLst/>
              <a:cxnLst/>
              <a:rect l="l" t="t" r="r" b="b"/>
              <a:pathLst>
                <a:path w="4545" h="21005" extrusionOk="0">
                  <a:moveTo>
                    <a:pt x="1574" y="0"/>
                  </a:moveTo>
                  <a:cubicBezTo>
                    <a:pt x="1139" y="0"/>
                    <a:pt x="485" y="132"/>
                    <a:pt x="270" y="405"/>
                  </a:cubicBezTo>
                  <a:cubicBezTo>
                    <a:pt x="1" y="728"/>
                    <a:pt x="2367" y="20946"/>
                    <a:pt x="2609" y="21000"/>
                  </a:cubicBezTo>
                  <a:cubicBezTo>
                    <a:pt x="2633" y="21003"/>
                    <a:pt x="2667" y="21004"/>
                    <a:pt x="2708" y="21004"/>
                  </a:cubicBezTo>
                  <a:cubicBezTo>
                    <a:pt x="3070" y="21004"/>
                    <a:pt x="4007" y="20898"/>
                    <a:pt x="4249" y="20704"/>
                  </a:cubicBezTo>
                  <a:cubicBezTo>
                    <a:pt x="4545" y="20516"/>
                    <a:pt x="2179" y="163"/>
                    <a:pt x="1937" y="56"/>
                  </a:cubicBezTo>
                  <a:cubicBezTo>
                    <a:pt x="1870" y="19"/>
                    <a:pt x="1738" y="0"/>
                    <a:pt x="1574" y="0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64;p31">
              <a:extLst>
                <a:ext uri="{FF2B5EF4-FFF2-40B4-BE49-F238E27FC236}">
                  <a16:creationId xmlns:a16="http://schemas.microsoft.com/office/drawing/2014/main" id="{2D76E1BE-C165-0705-C3BB-4490B18FA758}"/>
                </a:ext>
              </a:extLst>
            </p:cNvPr>
            <p:cNvSpPr/>
            <p:nvPr/>
          </p:nvSpPr>
          <p:spPr>
            <a:xfrm>
              <a:off x="5086991" y="1142554"/>
              <a:ext cx="217699" cy="276001"/>
            </a:xfrm>
            <a:custGeom>
              <a:avLst/>
              <a:gdLst/>
              <a:ahLst/>
              <a:cxnLst/>
              <a:rect l="l" t="t" r="r" b="b"/>
              <a:pathLst>
                <a:path w="11482" h="14557" extrusionOk="0">
                  <a:moveTo>
                    <a:pt x="7161" y="0"/>
                  </a:moveTo>
                  <a:cubicBezTo>
                    <a:pt x="6496" y="0"/>
                    <a:pt x="5290" y="157"/>
                    <a:pt x="3899" y="589"/>
                  </a:cubicBezTo>
                  <a:cubicBezTo>
                    <a:pt x="1883" y="1180"/>
                    <a:pt x="324" y="2498"/>
                    <a:pt x="162" y="4810"/>
                  </a:cubicBezTo>
                  <a:cubicBezTo>
                    <a:pt x="108" y="5294"/>
                    <a:pt x="1" y="6719"/>
                    <a:pt x="1802" y="8036"/>
                  </a:cubicBezTo>
                  <a:cubicBezTo>
                    <a:pt x="3792" y="9488"/>
                    <a:pt x="7502" y="8359"/>
                    <a:pt x="7529" y="9730"/>
                  </a:cubicBezTo>
                  <a:cubicBezTo>
                    <a:pt x="7529" y="10617"/>
                    <a:pt x="5618" y="10660"/>
                    <a:pt x="4180" y="10660"/>
                  </a:cubicBezTo>
                  <a:cubicBezTo>
                    <a:pt x="4024" y="10660"/>
                    <a:pt x="3873" y="10660"/>
                    <a:pt x="3730" y="10660"/>
                  </a:cubicBezTo>
                  <a:cubicBezTo>
                    <a:pt x="3159" y="10660"/>
                    <a:pt x="2727" y="10668"/>
                    <a:pt x="2636" y="10752"/>
                  </a:cubicBezTo>
                  <a:cubicBezTo>
                    <a:pt x="2313" y="11047"/>
                    <a:pt x="2367" y="14139"/>
                    <a:pt x="2528" y="14435"/>
                  </a:cubicBezTo>
                  <a:cubicBezTo>
                    <a:pt x="2574" y="14518"/>
                    <a:pt x="2987" y="14556"/>
                    <a:pt x="3589" y="14556"/>
                  </a:cubicBezTo>
                  <a:cubicBezTo>
                    <a:pt x="5133" y="14556"/>
                    <a:pt x="7914" y="14303"/>
                    <a:pt x="8900" y="13897"/>
                  </a:cubicBezTo>
                  <a:cubicBezTo>
                    <a:pt x="10728" y="13144"/>
                    <a:pt x="11481" y="9380"/>
                    <a:pt x="9357" y="7337"/>
                  </a:cubicBezTo>
                  <a:cubicBezTo>
                    <a:pt x="8358" y="6355"/>
                    <a:pt x="7038" y="6267"/>
                    <a:pt x="5887" y="6267"/>
                  </a:cubicBezTo>
                  <a:cubicBezTo>
                    <a:pt x="5636" y="6267"/>
                    <a:pt x="5394" y="6271"/>
                    <a:pt x="5165" y="6271"/>
                  </a:cubicBezTo>
                  <a:cubicBezTo>
                    <a:pt x="4803" y="6271"/>
                    <a:pt x="4473" y="6261"/>
                    <a:pt x="4195" y="6208"/>
                  </a:cubicBezTo>
                  <a:cubicBezTo>
                    <a:pt x="3657" y="6100"/>
                    <a:pt x="3066" y="5563"/>
                    <a:pt x="3684" y="4406"/>
                  </a:cubicBezTo>
                  <a:cubicBezTo>
                    <a:pt x="4383" y="3170"/>
                    <a:pt x="7771" y="3439"/>
                    <a:pt x="8067" y="3277"/>
                  </a:cubicBezTo>
                  <a:cubicBezTo>
                    <a:pt x="8362" y="3116"/>
                    <a:pt x="7879" y="239"/>
                    <a:pt x="7690" y="78"/>
                  </a:cubicBezTo>
                  <a:cubicBezTo>
                    <a:pt x="7634" y="29"/>
                    <a:pt x="7448" y="0"/>
                    <a:pt x="7161" y="0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65;p31">
              <a:extLst>
                <a:ext uri="{FF2B5EF4-FFF2-40B4-BE49-F238E27FC236}">
                  <a16:creationId xmlns:a16="http://schemas.microsoft.com/office/drawing/2014/main" id="{5E6BB4A9-1320-4E36-6C55-CF12C90412E3}"/>
                </a:ext>
              </a:extLst>
            </p:cNvPr>
            <p:cNvSpPr/>
            <p:nvPr/>
          </p:nvSpPr>
          <p:spPr>
            <a:xfrm>
              <a:off x="5158359" y="1124598"/>
              <a:ext cx="69868" cy="323856"/>
            </a:xfrm>
            <a:custGeom>
              <a:avLst/>
              <a:gdLst/>
              <a:ahLst/>
              <a:cxnLst/>
              <a:rect l="l" t="t" r="r" b="b"/>
              <a:pathLst>
                <a:path w="3685" h="17081" extrusionOk="0">
                  <a:moveTo>
                    <a:pt x="1341" y="1"/>
                  </a:moveTo>
                  <a:cubicBezTo>
                    <a:pt x="987" y="1"/>
                    <a:pt x="400" y="101"/>
                    <a:pt x="216" y="326"/>
                  </a:cubicBezTo>
                  <a:cubicBezTo>
                    <a:pt x="1" y="595"/>
                    <a:pt x="1937" y="17049"/>
                    <a:pt x="2125" y="17076"/>
                  </a:cubicBezTo>
                  <a:cubicBezTo>
                    <a:pt x="2152" y="17079"/>
                    <a:pt x="2190" y="17081"/>
                    <a:pt x="2237" y="17081"/>
                  </a:cubicBezTo>
                  <a:cubicBezTo>
                    <a:pt x="2555" y="17081"/>
                    <a:pt x="3258" y="17002"/>
                    <a:pt x="3469" y="16861"/>
                  </a:cubicBezTo>
                  <a:cubicBezTo>
                    <a:pt x="3684" y="16672"/>
                    <a:pt x="1775" y="138"/>
                    <a:pt x="1587" y="30"/>
                  </a:cubicBezTo>
                  <a:cubicBezTo>
                    <a:pt x="1542" y="11"/>
                    <a:pt x="1453" y="1"/>
                    <a:pt x="1341" y="1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66;p31">
              <a:extLst>
                <a:ext uri="{FF2B5EF4-FFF2-40B4-BE49-F238E27FC236}">
                  <a16:creationId xmlns:a16="http://schemas.microsoft.com/office/drawing/2014/main" id="{DF7E2B64-A966-65A6-E052-924459E453D7}"/>
                </a:ext>
              </a:extLst>
            </p:cNvPr>
            <p:cNvSpPr/>
            <p:nvPr/>
          </p:nvSpPr>
          <p:spPr>
            <a:xfrm>
              <a:off x="8426563" y="4067095"/>
              <a:ext cx="353282" cy="363425"/>
            </a:xfrm>
            <a:custGeom>
              <a:avLst/>
              <a:gdLst/>
              <a:ahLst/>
              <a:cxnLst/>
              <a:rect l="l" t="t" r="r" b="b"/>
              <a:pathLst>
                <a:path w="18633" h="19168" extrusionOk="0">
                  <a:moveTo>
                    <a:pt x="12448" y="1"/>
                  </a:moveTo>
                  <a:lnTo>
                    <a:pt x="0" y="19036"/>
                  </a:lnTo>
                  <a:cubicBezTo>
                    <a:pt x="0" y="19036"/>
                    <a:pt x="8018" y="19167"/>
                    <a:pt x="13451" y="19167"/>
                  </a:cubicBezTo>
                  <a:cubicBezTo>
                    <a:pt x="16168" y="19167"/>
                    <a:pt x="18238" y="19134"/>
                    <a:pt x="18337" y="19036"/>
                  </a:cubicBezTo>
                  <a:cubicBezTo>
                    <a:pt x="18632" y="18740"/>
                    <a:pt x="17154" y="11777"/>
                    <a:pt x="16186" y="8927"/>
                  </a:cubicBezTo>
                  <a:cubicBezTo>
                    <a:pt x="15191" y="6077"/>
                    <a:pt x="12448" y="1"/>
                    <a:pt x="12448" y="1"/>
                  </a:cubicBezTo>
                  <a:close/>
                </a:path>
              </a:pathLst>
            </a:custGeom>
            <a:solidFill>
              <a:srgbClr val="255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67;p31">
              <a:extLst>
                <a:ext uri="{FF2B5EF4-FFF2-40B4-BE49-F238E27FC236}">
                  <a16:creationId xmlns:a16="http://schemas.microsoft.com/office/drawing/2014/main" id="{CE4307AD-BA3A-2094-38C3-E94078883F44}"/>
                </a:ext>
              </a:extLst>
            </p:cNvPr>
            <p:cNvSpPr/>
            <p:nvPr/>
          </p:nvSpPr>
          <p:spPr>
            <a:xfrm>
              <a:off x="7730705" y="3688335"/>
              <a:ext cx="945118" cy="739668"/>
            </a:xfrm>
            <a:custGeom>
              <a:avLst/>
              <a:gdLst/>
              <a:ahLst/>
              <a:cxnLst/>
              <a:rect l="l" t="t" r="r" b="b"/>
              <a:pathLst>
                <a:path w="49848" h="39012" extrusionOk="0">
                  <a:moveTo>
                    <a:pt x="15460" y="0"/>
                  </a:moveTo>
                  <a:cubicBezTo>
                    <a:pt x="15460" y="0"/>
                    <a:pt x="10029" y="834"/>
                    <a:pt x="9518" y="1049"/>
                  </a:cubicBezTo>
                  <a:cubicBezTo>
                    <a:pt x="9008" y="1264"/>
                    <a:pt x="1184" y="1452"/>
                    <a:pt x="592" y="2124"/>
                  </a:cubicBezTo>
                  <a:cubicBezTo>
                    <a:pt x="1" y="2823"/>
                    <a:pt x="108" y="39012"/>
                    <a:pt x="108" y="39012"/>
                  </a:cubicBezTo>
                  <a:lnTo>
                    <a:pt x="39631" y="39012"/>
                  </a:lnTo>
                  <a:cubicBezTo>
                    <a:pt x="39631" y="39012"/>
                    <a:pt x="49848" y="20460"/>
                    <a:pt x="49740" y="20084"/>
                  </a:cubicBezTo>
                  <a:cubicBezTo>
                    <a:pt x="49417" y="18740"/>
                    <a:pt x="43664" y="14008"/>
                    <a:pt x="42884" y="13201"/>
                  </a:cubicBezTo>
                  <a:cubicBezTo>
                    <a:pt x="42077" y="12422"/>
                    <a:pt x="36082" y="5861"/>
                    <a:pt x="36082" y="5861"/>
                  </a:cubicBezTo>
                  <a:lnTo>
                    <a:pt x="30140" y="4167"/>
                  </a:lnTo>
                  <a:lnTo>
                    <a:pt x="26188" y="7716"/>
                  </a:lnTo>
                  <a:lnTo>
                    <a:pt x="25354" y="1533"/>
                  </a:lnTo>
                  <a:lnTo>
                    <a:pt x="15460" y="0"/>
                  </a:lnTo>
                  <a:close/>
                </a:path>
              </a:pathLst>
            </a:custGeom>
            <a:solidFill>
              <a:srgbClr val="2C7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68;p31">
              <a:extLst>
                <a:ext uri="{FF2B5EF4-FFF2-40B4-BE49-F238E27FC236}">
                  <a16:creationId xmlns:a16="http://schemas.microsoft.com/office/drawing/2014/main" id="{A93CBCEC-1BA1-D5B9-7B6E-C191B8B9A18D}"/>
                </a:ext>
              </a:extLst>
            </p:cNvPr>
            <p:cNvSpPr/>
            <p:nvPr/>
          </p:nvSpPr>
          <p:spPr>
            <a:xfrm>
              <a:off x="8085005" y="3686287"/>
              <a:ext cx="317087" cy="213603"/>
            </a:xfrm>
            <a:custGeom>
              <a:avLst/>
              <a:gdLst/>
              <a:ahLst/>
              <a:cxnLst/>
              <a:rect l="l" t="t" r="r" b="b"/>
              <a:pathLst>
                <a:path w="16724" h="11266" extrusionOk="0">
                  <a:moveTo>
                    <a:pt x="1" y="1"/>
                  </a:moveTo>
                  <a:lnTo>
                    <a:pt x="3281" y="9438"/>
                  </a:lnTo>
                  <a:lnTo>
                    <a:pt x="9868" y="11266"/>
                  </a:lnTo>
                  <a:lnTo>
                    <a:pt x="16724" y="7986"/>
                  </a:lnTo>
                  <a:lnTo>
                    <a:pt x="15218" y="5808"/>
                  </a:lnTo>
                  <a:lnTo>
                    <a:pt x="10056" y="9706"/>
                  </a:lnTo>
                  <a:lnTo>
                    <a:pt x="3845" y="7609"/>
                  </a:lnTo>
                  <a:lnTo>
                    <a:pt x="3173" y="6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69;p31">
              <a:extLst>
                <a:ext uri="{FF2B5EF4-FFF2-40B4-BE49-F238E27FC236}">
                  <a16:creationId xmlns:a16="http://schemas.microsoft.com/office/drawing/2014/main" id="{A90B4EEF-84F9-A6D8-C255-1AEB90BD3756}"/>
                </a:ext>
              </a:extLst>
            </p:cNvPr>
            <p:cNvSpPr/>
            <p:nvPr/>
          </p:nvSpPr>
          <p:spPr>
            <a:xfrm>
              <a:off x="8055445" y="3828512"/>
              <a:ext cx="170280" cy="557708"/>
            </a:xfrm>
            <a:custGeom>
              <a:avLst/>
              <a:gdLst/>
              <a:ahLst/>
              <a:cxnLst/>
              <a:rect l="l" t="t" r="r" b="b"/>
              <a:pathLst>
                <a:path w="8981" h="29415" extrusionOk="0">
                  <a:moveTo>
                    <a:pt x="8980" y="1"/>
                  </a:moveTo>
                  <a:lnTo>
                    <a:pt x="8980" y="1"/>
                  </a:lnTo>
                  <a:cubicBezTo>
                    <a:pt x="7340" y="4491"/>
                    <a:pt x="5727" y="9814"/>
                    <a:pt x="4033" y="14546"/>
                  </a:cubicBezTo>
                  <a:cubicBezTo>
                    <a:pt x="2420" y="19413"/>
                    <a:pt x="914" y="24306"/>
                    <a:pt x="0" y="29360"/>
                  </a:cubicBezTo>
                  <a:lnTo>
                    <a:pt x="27" y="29414"/>
                  </a:lnTo>
                  <a:cubicBezTo>
                    <a:pt x="2124" y="19413"/>
                    <a:pt x="6103" y="9841"/>
                    <a:pt x="8980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70;p31">
              <a:extLst>
                <a:ext uri="{FF2B5EF4-FFF2-40B4-BE49-F238E27FC236}">
                  <a16:creationId xmlns:a16="http://schemas.microsoft.com/office/drawing/2014/main" id="{2F4E5DEB-B87C-3775-324F-DEDA57A696ED}"/>
                </a:ext>
              </a:extLst>
            </p:cNvPr>
            <p:cNvSpPr/>
            <p:nvPr/>
          </p:nvSpPr>
          <p:spPr>
            <a:xfrm>
              <a:off x="8514750" y="4228052"/>
              <a:ext cx="152856" cy="137782"/>
            </a:xfrm>
            <a:custGeom>
              <a:avLst/>
              <a:gdLst/>
              <a:ahLst/>
              <a:cxnLst/>
              <a:rect l="l" t="t" r="r" b="b"/>
              <a:pathLst>
                <a:path w="8062" h="7267" extrusionOk="0">
                  <a:moveTo>
                    <a:pt x="7988" y="0"/>
                  </a:moveTo>
                  <a:cubicBezTo>
                    <a:pt x="7979" y="0"/>
                    <a:pt x="7969" y="3"/>
                    <a:pt x="7959" y="8"/>
                  </a:cubicBezTo>
                  <a:cubicBezTo>
                    <a:pt x="6641" y="1217"/>
                    <a:pt x="5297" y="2400"/>
                    <a:pt x="3926" y="3556"/>
                  </a:cubicBezTo>
                  <a:cubicBezTo>
                    <a:pt x="2608" y="4766"/>
                    <a:pt x="1103" y="5922"/>
                    <a:pt x="1" y="7267"/>
                  </a:cubicBezTo>
                  <a:cubicBezTo>
                    <a:pt x="2608" y="4874"/>
                    <a:pt x="5458" y="2589"/>
                    <a:pt x="8039" y="88"/>
                  </a:cubicBezTo>
                  <a:cubicBezTo>
                    <a:pt x="8061" y="44"/>
                    <a:pt x="8030" y="0"/>
                    <a:pt x="798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71;p31">
              <a:extLst>
                <a:ext uri="{FF2B5EF4-FFF2-40B4-BE49-F238E27FC236}">
                  <a16:creationId xmlns:a16="http://schemas.microsoft.com/office/drawing/2014/main" id="{5E9429D1-93C0-3325-67C6-75B910F6924B}"/>
                </a:ext>
              </a:extLst>
            </p:cNvPr>
            <p:cNvSpPr/>
            <p:nvPr/>
          </p:nvSpPr>
          <p:spPr>
            <a:xfrm>
              <a:off x="7666485" y="4010004"/>
              <a:ext cx="85661" cy="167644"/>
            </a:xfrm>
            <a:custGeom>
              <a:avLst/>
              <a:gdLst/>
              <a:ahLst/>
              <a:cxnLst/>
              <a:rect l="l" t="t" r="r" b="b"/>
              <a:pathLst>
                <a:path w="4518" h="8842" extrusionOk="0">
                  <a:moveTo>
                    <a:pt x="0" y="0"/>
                  </a:moveTo>
                  <a:cubicBezTo>
                    <a:pt x="1183" y="3012"/>
                    <a:pt x="2985" y="5888"/>
                    <a:pt x="4436" y="8819"/>
                  </a:cubicBezTo>
                  <a:cubicBezTo>
                    <a:pt x="4445" y="8836"/>
                    <a:pt x="4456" y="8842"/>
                    <a:pt x="4467" y="8842"/>
                  </a:cubicBezTo>
                  <a:cubicBezTo>
                    <a:pt x="4491" y="8842"/>
                    <a:pt x="4517" y="8811"/>
                    <a:pt x="4517" y="8792"/>
                  </a:cubicBezTo>
                  <a:cubicBezTo>
                    <a:pt x="3818" y="7286"/>
                    <a:pt x="3065" y="5835"/>
                    <a:pt x="2312" y="4383"/>
                  </a:cubicBezTo>
                  <a:cubicBezTo>
                    <a:pt x="1506" y="2958"/>
                    <a:pt x="807" y="1371"/>
                    <a:pt x="0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272;p31">
              <a:extLst>
                <a:ext uri="{FF2B5EF4-FFF2-40B4-BE49-F238E27FC236}">
                  <a16:creationId xmlns:a16="http://schemas.microsoft.com/office/drawing/2014/main" id="{79ADD3F6-5C21-DFFF-338F-839A6269A611}"/>
                </a:ext>
              </a:extLst>
            </p:cNvPr>
            <p:cNvSpPr/>
            <p:nvPr/>
          </p:nvSpPr>
          <p:spPr>
            <a:xfrm>
              <a:off x="8243555" y="3895803"/>
              <a:ext cx="245210" cy="23984"/>
            </a:xfrm>
            <a:custGeom>
              <a:avLst/>
              <a:gdLst/>
              <a:ahLst/>
              <a:cxnLst/>
              <a:rect l="l" t="t" r="r" b="b"/>
              <a:pathLst>
                <a:path w="12933" h="1265" extrusionOk="0">
                  <a:moveTo>
                    <a:pt x="81" y="1"/>
                  </a:moveTo>
                  <a:cubicBezTo>
                    <a:pt x="0" y="1"/>
                    <a:pt x="0" y="81"/>
                    <a:pt x="54" y="81"/>
                  </a:cubicBezTo>
                  <a:cubicBezTo>
                    <a:pt x="4302" y="727"/>
                    <a:pt x="8604" y="861"/>
                    <a:pt x="12879" y="1264"/>
                  </a:cubicBezTo>
                  <a:cubicBezTo>
                    <a:pt x="12932" y="1264"/>
                    <a:pt x="12932" y="1184"/>
                    <a:pt x="12879" y="1184"/>
                  </a:cubicBezTo>
                  <a:cubicBezTo>
                    <a:pt x="8631" y="646"/>
                    <a:pt x="4329" y="512"/>
                    <a:pt x="8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273;p31">
              <a:extLst>
                <a:ext uri="{FF2B5EF4-FFF2-40B4-BE49-F238E27FC236}">
                  <a16:creationId xmlns:a16="http://schemas.microsoft.com/office/drawing/2014/main" id="{046F8B0A-919E-EA12-96F3-CDE185BC69D6}"/>
                </a:ext>
              </a:extLst>
            </p:cNvPr>
            <p:cNvSpPr/>
            <p:nvPr/>
          </p:nvSpPr>
          <p:spPr>
            <a:xfrm>
              <a:off x="7951009" y="3757049"/>
              <a:ext cx="183324" cy="103199"/>
            </a:xfrm>
            <a:custGeom>
              <a:avLst/>
              <a:gdLst/>
              <a:ahLst/>
              <a:cxnLst/>
              <a:rect l="l" t="t" r="r" b="b"/>
              <a:pathLst>
                <a:path w="9669" h="5443" extrusionOk="0">
                  <a:moveTo>
                    <a:pt x="56" y="0"/>
                  </a:moveTo>
                  <a:cubicBezTo>
                    <a:pt x="17" y="0"/>
                    <a:pt x="0" y="63"/>
                    <a:pt x="23" y="86"/>
                  </a:cubicBezTo>
                  <a:cubicBezTo>
                    <a:pt x="2793" y="1753"/>
                    <a:pt x="6611" y="4308"/>
                    <a:pt x="9595" y="5437"/>
                  </a:cubicBezTo>
                  <a:cubicBezTo>
                    <a:pt x="9602" y="5441"/>
                    <a:pt x="9609" y="5442"/>
                    <a:pt x="9616" y="5442"/>
                  </a:cubicBezTo>
                  <a:cubicBezTo>
                    <a:pt x="9655" y="5442"/>
                    <a:pt x="9668" y="5379"/>
                    <a:pt x="9622" y="5356"/>
                  </a:cubicBezTo>
                  <a:cubicBezTo>
                    <a:pt x="7955" y="4630"/>
                    <a:pt x="6342" y="3743"/>
                    <a:pt x="4782" y="2802"/>
                  </a:cubicBezTo>
                  <a:cubicBezTo>
                    <a:pt x="3223" y="1888"/>
                    <a:pt x="1690" y="893"/>
                    <a:pt x="77" y="6"/>
                  </a:cubicBezTo>
                  <a:cubicBezTo>
                    <a:pt x="70" y="2"/>
                    <a:pt x="63" y="0"/>
                    <a:pt x="5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274;p31">
              <a:extLst>
                <a:ext uri="{FF2B5EF4-FFF2-40B4-BE49-F238E27FC236}">
                  <a16:creationId xmlns:a16="http://schemas.microsoft.com/office/drawing/2014/main" id="{AA1B2369-8FB8-A9CD-DD14-D8581B7E48D0}"/>
                </a:ext>
              </a:extLst>
            </p:cNvPr>
            <p:cNvSpPr/>
            <p:nvPr/>
          </p:nvSpPr>
          <p:spPr>
            <a:xfrm>
              <a:off x="7950422" y="3930976"/>
              <a:ext cx="268663" cy="497036"/>
            </a:xfrm>
            <a:custGeom>
              <a:avLst/>
              <a:gdLst/>
              <a:ahLst/>
              <a:cxnLst/>
              <a:rect l="l" t="t" r="r" b="b"/>
              <a:pathLst>
                <a:path w="14170" h="26215" extrusionOk="0">
                  <a:moveTo>
                    <a:pt x="10406" y="1"/>
                  </a:moveTo>
                  <a:cubicBezTo>
                    <a:pt x="10406" y="1"/>
                    <a:pt x="1" y="20676"/>
                    <a:pt x="243" y="21214"/>
                  </a:cubicBezTo>
                  <a:cubicBezTo>
                    <a:pt x="458" y="21779"/>
                    <a:pt x="1721" y="26215"/>
                    <a:pt x="1721" y="26215"/>
                  </a:cubicBezTo>
                  <a:lnTo>
                    <a:pt x="8792" y="26215"/>
                  </a:lnTo>
                  <a:cubicBezTo>
                    <a:pt x="8792" y="26215"/>
                    <a:pt x="11293" y="22558"/>
                    <a:pt x="11508" y="22101"/>
                  </a:cubicBezTo>
                  <a:cubicBezTo>
                    <a:pt x="11723" y="21671"/>
                    <a:pt x="14170" y="1103"/>
                    <a:pt x="14170" y="1103"/>
                  </a:cubicBezTo>
                  <a:lnTo>
                    <a:pt x="10406" y="1"/>
                  </a:lnTo>
                  <a:close/>
                </a:path>
              </a:pathLst>
            </a:custGeom>
            <a:solidFill>
              <a:srgbClr val="F032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275;p31">
              <a:extLst>
                <a:ext uri="{FF2B5EF4-FFF2-40B4-BE49-F238E27FC236}">
                  <a16:creationId xmlns:a16="http://schemas.microsoft.com/office/drawing/2014/main" id="{FD4EC4BE-7BF5-58DB-FD04-78A622B0548F}"/>
                </a:ext>
              </a:extLst>
            </p:cNvPr>
            <p:cNvSpPr/>
            <p:nvPr/>
          </p:nvSpPr>
          <p:spPr>
            <a:xfrm>
              <a:off x="8129866" y="3815656"/>
              <a:ext cx="158506" cy="148002"/>
            </a:xfrm>
            <a:custGeom>
              <a:avLst/>
              <a:gdLst/>
              <a:ahLst/>
              <a:cxnLst/>
              <a:rect l="l" t="t" r="r" b="b"/>
              <a:pathLst>
                <a:path w="8360" h="7806" extrusionOk="0">
                  <a:moveTo>
                    <a:pt x="1531" y="0"/>
                  </a:moveTo>
                  <a:cubicBezTo>
                    <a:pt x="1508" y="0"/>
                    <a:pt x="1491" y="3"/>
                    <a:pt x="1479" y="7"/>
                  </a:cubicBezTo>
                  <a:cubicBezTo>
                    <a:pt x="780" y="249"/>
                    <a:pt x="1" y="5491"/>
                    <a:pt x="269" y="5975"/>
                  </a:cubicBezTo>
                  <a:cubicBezTo>
                    <a:pt x="560" y="6450"/>
                    <a:pt x="4577" y="7805"/>
                    <a:pt x="5135" y="7805"/>
                  </a:cubicBezTo>
                  <a:cubicBezTo>
                    <a:pt x="5145" y="7805"/>
                    <a:pt x="5155" y="7805"/>
                    <a:pt x="5163" y="7804"/>
                  </a:cubicBezTo>
                  <a:cubicBezTo>
                    <a:pt x="5620" y="7750"/>
                    <a:pt x="8228" y="3072"/>
                    <a:pt x="8281" y="2534"/>
                  </a:cubicBezTo>
                  <a:cubicBezTo>
                    <a:pt x="8360" y="1987"/>
                    <a:pt x="2252" y="0"/>
                    <a:pt x="1531" y="0"/>
                  </a:cubicBezTo>
                  <a:close/>
                </a:path>
              </a:pathLst>
            </a:custGeom>
            <a:solidFill>
              <a:srgbClr val="F7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276;p31">
              <a:extLst>
                <a:ext uri="{FF2B5EF4-FFF2-40B4-BE49-F238E27FC236}">
                  <a16:creationId xmlns:a16="http://schemas.microsoft.com/office/drawing/2014/main" id="{0F1A7832-F88A-65A2-BC6D-B74B77FCA33F}"/>
                </a:ext>
              </a:extLst>
            </p:cNvPr>
            <p:cNvSpPr/>
            <p:nvPr/>
          </p:nvSpPr>
          <p:spPr>
            <a:xfrm>
              <a:off x="8209899" y="3589436"/>
              <a:ext cx="246745" cy="240621"/>
            </a:xfrm>
            <a:custGeom>
              <a:avLst/>
              <a:gdLst/>
              <a:ahLst/>
              <a:cxnLst/>
              <a:rect l="l" t="t" r="r" b="b"/>
              <a:pathLst>
                <a:path w="13014" h="12691" extrusionOk="0">
                  <a:moveTo>
                    <a:pt x="1184" y="0"/>
                  </a:moveTo>
                  <a:cubicBezTo>
                    <a:pt x="1130" y="592"/>
                    <a:pt x="28" y="7071"/>
                    <a:pt x="28" y="7071"/>
                  </a:cubicBezTo>
                  <a:cubicBezTo>
                    <a:pt x="1" y="10540"/>
                    <a:pt x="1022" y="12502"/>
                    <a:pt x="1022" y="12502"/>
                  </a:cubicBezTo>
                  <a:lnTo>
                    <a:pt x="1264" y="12690"/>
                  </a:lnTo>
                  <a:lnTo>
                    <a:pt x="9088" y="6749"/>
                  </a:lnTo>
                  <a:cubicBezTo>
                    <a:pt x="9088" y="6749"/>
                    <a:pt x="12664" y="2528"/>
                    <a:pt x="13014" y="2044"/>
                  </a:cubicBezTo>
                  <a:lnTo>
                    <a:pt x="13014" y="2017"/>
                  </a:lnTo>
                  <a:cubicBezTo>
                    <a:pt x="10755" y="1829"/>
                    <a:pt x="8524" y="1506"/>
                    <a:pt x="6292" y="1210"/>
                  </a:cubicBezTo>
                  <a:cubicBezTo>
                    <a:pt x="4544" y="995"/>
                    <a:pt x="2878" y="484"/>
                    <a:pt x="1184" y="0"/>
                  </a:cubicBezTo>
                  <a:close/>
                </a:path>
              </a:pathLst>
            </a:custGeom>
            <a:solidFill>
              <a:srgbClr val="F257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277;p31">
              <a:extLst>
                <a:ext uri="{FF2B5EF4-FFF2-40B4-BE49-F238E27FC236}">
                  <a16:creationId xmlns:a16="http://schemas.microsoft.com/office/drawing/2014/main" id="{75E87695-B0BB-B431-2528-0530A1478AE8}"/>
                </a:ext>
              </a:extLst>
            </p:cNvPr>
            <p:cNvSpPr/>
            <p:nvPr/>
          </p:nvSpPr>
          <p:spPr>
            <a:xfrm>
              <a:off x="8016196" y="3590422"/>
              <a:ext cx="466416" cy="291775"/>
            </a:xfrm>
            <a:custGeom>
              <a:avLst/>
              <a:gdLst/>
              <a:ahLst/>
              <a:cxnLst/>
              <a:rect l="l" t="t" r="r" b="b"/>
              <a:pathLst>
                <a:path w="24600" h="15389" extrusionOk="0">
                  <a:moveTo>
                    <a:pt x="9973" y="0"/>
                  </a:moveTo>
                  <a:cubicBezTo>
                    <a:pt x="9060" y="0"/>
                    <a:pt x="0" y="4448"/>
                    <a:pt x="0" y="5245"/>
                  </a:cubicBezTo>
                  <a:cubicBezTo>
                    <a:pt x="0" y="6078"/>
                    <a:pt x="9276" y="7718"/>
                    <a:pt x="9383" y="8041"/>
                  </a:cubicBezTo>
                  <a:cubicBezTo>
                    <a:pt x="9491" y="8337"/>
                    <a:pt x="10512" y="13606"/>
                    <a:pt x="11023" y="13687"/>
                  </a:cubicBezTo>
                  <a:cubicBezTo>
                    <a:pt x="11032" y="13689"/>
                    <a:pt x="11041" y="13690"/>
                    <a:pt x="11051" y="13690"/>
                  </a:cubicBezTo>
                  <a:cubicBezTo>
                    <a:pt x="11658" y="13690"/>
                    <a:pt x="15359" y="10568"/>
                    <a:pt x="15782" y="10568"/>
                  </a:cubicBezTo>
                  <a:cubicBezTo>
                    <a:pt x="16167" y="10568"/>
                    <a:pt x="22742" y="15389"/>
                    <a:pt x="23790" y="15389"/>
                  </a:cubicBezTo>
                  <a:cubicBezTo>
                    <a:pt x="23841" y="15389"/>
                    <a:pt x="23878" y="15377"/>
                    <a:pt x="23902" y="15354"/>
                  </a:cubicBezTo>
                  <a:cubicBezTo>
                    <a:pt x="24600" y="14656"/>
                    <a:pt x="23233" y="4492"/>
                    <a:pt x="22506" y="4492"/>
                  </a:cubicBezTo>
                  <a:cubicBezTo>
                    <a:pt x="22506" y="4492"/>
                    <a:pt x="22505" y="4492"/>
                    <a:pt x="22504" y="4492"/>
                  </a:cubicBezTo>
                  <a:cubicBezTo>
                    <a:pt x="20299" y="4573"/>
                    <a:pt x="11534" y="11939"/>
                    <a:pt x="11534" y="11939"/>
                  </a:cubicBezTo>
                  <a:cubicBezTo>
                    <a:pt x="11534" y="11939"/>
                    <a:pt x="10728" y="110"/>
                    <a:pt x="10002" y="2"/>
                  </a:cubicBezTo>
                  <a:cubicBezTo>
                    <a:pt x="9993" y="1"/>
                    <a:pt x="9983" y="0"/>
                    <a:pt x="9973" y="0"/>
                  </a:cubicBezTo>
                  <a:close/>
                </a:path>
              </a:pathLst>
            </a:custGeom>
            <a:solidFill>
              <a:srgbClr val="186F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6" name="Google Shape;278;p31">
              <a:extLst>
                <a:ext uri="{FF2B5EF4-FFF2-40B4-BE49-F238E27FC236}">
                  <a16:creationId xmlns:a16="http://schemas.microsoft.com/office/drawing/2014/main" id="{63F5C415-BA9F-31F5-0241-D5E99B76821C}"/>
                </a:ext>
              </a:extLst>
            </p:cNvPr>
            <p:cNvGrpSpPr/>
            <p:nvPr/>
          </p:nvGrpSpPr>
          <p:grpSpPr>
            <a:xfrm>
              <a:off x="8027914" y="2808330"/>
              <a:ext cx="726954" cy="1032943"/>
              <a:chOff x="8010877" y="2742758"/>
              <a:chExt cx="814150" cy="1156840"/>
            </a:xfrm>
          </p:grpSpPr>
          <p:sp>
            <p:nvSpPr>
              <p:cNvPr id="1066" name="Google Shape;279;p31">
                <a:extLst>
                  <a:ext uri="{FF2B5EF4-FFF2-40B4-BE49-F238E27FC236}">
                    <a16:creationId xmlns:a16="http://schemas.microsoft.com/office/drawing/2014/main" id="{25B9D5A4-8832-3443-9CE1-38F4F021C8D9}"/>
                  </a:ext>
                </a:extLst>
              </p:cNvPr>
              <p:cNvSpPr/>
              <p:nvPr/>
            </p:nvSpPr>
            <p:spPr>
              <a:xfrm>
                <a:off x="8125631" y="2742758"/>
                <a:ext cx="699396" cy="606472"/>
              </a:xfrm>
              <a:custGeom>
                <a:avLst/>
                <a:gdLst/>
                <a:ahLst/>
                <a:cxnLst/>
                <a:rect l="l" t="t" r="r" b="b"/>
                <a:pathLst>
                  <a:path w="32936" h="28560" extrusionOk="0">
                    <a:moveTo>
                      <a:pt x="13818" y="0"/>
                    </a:moveTo>
                    <a:cubicBezTo>
                      <a:pt x="13633" y="0"/>
                      <a:pt x="13436" y="19"/>
                      <a:pt x="13228" y="61"/>
                    </a:cubicBezTo>
                    <a:cubicBezTo>
                      <a:pt x="10943" y="491"/>
                      <a:pt x="10217" y="4282"/>
                      <a:pt x="9733" y="4577"/>
                    </a:cubicBezTo>
                    <a:cubicBezTo>
                      <a:pt x="9699" y="4595"/>
                      <a:pt x="9660" y="4604"/>
                      <a:pt x="9616" y="4604"/>
                    </a:cubicBezTo>
                    <a:cubicBezTo>
                      <a:pt x="9034" y="4604"/>
                      <a:pt x="7636" y="3116"/>
                      <a:pt x="6243" y="3116"/>
                    </a:cubicBezTo>
                    <a:cubicBezTo>
                      <a:pt x="6178" y="3116"/>
                      <a:pt x="6114" y="3119"/>
                      <a:pt x="6050" y="3126"/>
                    </a:cubicBezTo>
                    <a:cubicBezTo>
                      <a:pt x="4464" y="3287"/>
                      <a:pt x="5028" y="5922"/>
                      <a:pt x="5028" y="5922"/>
                    </a:cubicBezTo>
                    <a:cubicBezTo>
                      <a:pt x="5028" y="5922"/>
                      <a:pt x="3684" y="4067"/>
                      <a:pt x="2850" y="4067"/>
                    </a:cubicBezTo>
                    <a:cubicBezTo>
                      <a:pt x="2017" y="4067"/>
                      <a:pt x="915" y="4631"/>
                      <a:pt x="458" y="6863"/>
                    </a:cubicBezTo>
                    <a:cubicBezTo>
                      <a:pt x="0" y="9094"/>
                      <a:pt x="296" y="25441"/>
                      <a:pt x="296" y="25441"/>
                    </a:cubicBezTo>
                    <a:lnTo>
                      <a:pt x="25945" y="28560"/>
                    </a:lnTo>
                    <a:cubicBezTo>
                      <a:pt x="25945" y="28560"/>
                      <a:pt x="32936" y="8745"/>
                      <a:pt x="31188" y="7239"/>
                    </a:cubicBezTo>
                    <a:cubicBezTo>
                      <a:pt x="30738" y="6845"/>
                      <a:pt x="30302" y="6700"/>
                      <a:pt x="29905" y="6700"/>
                    </a:cubicBezTo>
                    <a:cubicBezTo>
                      <a:pt x="28783" y="6700"/>
                      <a:pt x="27962" y="7858"/>
                      <a:pt x="27962" y="7858"/>
                    </a:cubicBezTo>
                    <a:cubicBezTo>
                      <a:pt x="27962" y="7858"/>
                      <a:pt x="28903" y="5787"/>
                      <a:pt x="27397" y="4685"/>
                    </a:cubicBezTo>
                    <a:cubicBezTo>
                      <a:pt x="27118" y="4475"/>
                      <a:pt x="26775" y="4390"/>
                      <a:pt x="26402" y="4390"/>
                    </a:cubicBezTo>
                    <a:cubicBezTo>
                      <a:pt x="24768" y="4390"/>
                      <a:pt x="22558" y="6029"/>
                      <a:pt x="22558" y="6029"/>
                    </a:cubicBezTo>
                    <a:cubicBezTo>
                      <a:pt x="22558" y="6029"/>
                      <a:pt x="22047" y="1728"/>
                      <a:pt x="19977" y="948"/>
                    </a:cubicBezTo>
                    <a:cubicBezTo>
                      <a:pt x="19599" y="804"/>
                      <a:pt x="19240" y="745"/>
                      <a:pt x="18906" y="745"/>
                    </a:cubicBezTo>
                    <a:cubicBezTo>
                      <a:pt x="17429" y="745"/>
                      <a:pt x="16428" y="1889"/>
                      <a:pt x="16428" y="1889"/>
                    </a:cubicBezTo>
                    <a:cubicBezTo>
                      <a:pt x="16428" y="1889"/>
                      <a:pt x="15672" y="0"/>
                      <a:pt x="13818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280;p31">
                <a:extLst>
                  <a:ext uri="{FF2B5EF4-FFF2-40B4-BE49-F238E27FC236}">
                    <a16:creationId xmlns:a16="http://schemas.microsoft.com/office/drawing/2014/main" id="{E5B41DFF-FAFB-2FDB-A0C6-3F6E6BDBC14A}"/>
                  </a:ext>
                </a:extLst>
              </p:cNvPr>
              <p:cNvSpPr/>
              <p:nvPr/>
            </p:nvSpPr>
            <p:spPr>
              <a:xfrm>
                <a:off x="8010877" y="2920453"/>
                <a:ext cx="806739" cy="979146"/>
              </a:xfrm>
              <a:custGeom>
                <a:avLst/>
                <a:gdLst/>
                <a:ahLst/>
                <a:cxnLst/>
                <a:rect l="l" t="t" r="r" b="b"/>
                <a:pathLst>
                  <a:path w="37991" h="46110" extrusionOk="0">
                    <a:moveTo>
                      <a:pt x="18874" y="0"/>
                    </a:moveTo>
                    <a:cubicBezTo>
                      <a:pt x="18874" y="0"/>
                      <a:pt x="14116" y="780"/>
                      <a:pt x="11212" y="3899"/>
                    </a:cubicBezTo>
                    <a:cubicBezTo>
                      <a:pt x="8308" y="7018"/>
                      <a:pt x="5915" y="16347"/>
                      <a:pt x="5915" y="16347"/>
                    </a:cubicBezTo>
                    <a:cubicBezTo>
                      <a:pt x="5915" y="16347"/>
                      <a:pt x="4644" y="12582"/>
                      <a:pt x="3081" y="12582"/>
                    </a:cubicBezTo>
                    <a:cubicBezTo>
                      <a:pt x="3005" y="12582"/>
                      <a:pt x="2928" y="12591"/>
                      <a:pt x="2850" y="12610"/>
                    </a:cubicBezTo>
                    <a:cubicBezTo>
                      <a:pt x="1183" y="12986"/>
                      <a:pt x="0" y="17960"/>
                      <a:pt x="1506" y="20192"/>
                    </a:cubicBezTo>
                    <a:cubicBezTo>
                      <a:pt x="2323" y="21402"/>
                      <a:pt x="3488" y="21679"/>
                      <a:pt x="4383" y="21679"/>
                    </a:cubicBezTo>
                    <a:cubicBezTo>
                      <a:pt x="5137" y="21679"/>
                      <a:pt x="5700" y="21482"/>
                      <a:pt x="5700" y="21482"/>
                    </a:cubicBezTo>
                    <a:lnTo>
                      <a:pt x="5700" y="21482"/>
                    </a:lnTo>
                    <a:cubicBezTo>
                      <a:pt x="5700" y="21483"/>
                      <a:pt x="5593" y="28285"/>
                      <a:pt x="6023" y="29279"/>
                    </a:cubicBezTo>
                    <a:cubicBezTo>
                      <a:pt x="6480" y="30301"/>
                      <a:pt x="10486" y="32586"/>
                      <a:pt x="10782" y="32694"/>
                    </a:cubicBezTo>
                    <a:cubicBezTo>
                      <a:pt x="11051" y="32801"/>
                      <a:pt x="10513" y="46110"/>
                      <a:pt x="10513" y="46110"/>
                    </a:cubicBezTo>
                    <a:lnTo>
                      <a:pt x="14815" y="42131"/>
                    </a:lnTo>
                    <a:cubicBezTo>
                      <a:pt x="14815" y="42131"/>
                      <a:pt x="22262" y="35356"/>
                      <a:pt x="22612" y="34872"/>
                    </a:cubicBezTo>
                    <a:cubicBezTo>
                      <a:pt x="22934" y="34361"/>
                      <a:pt x="27182" y="33742"/>
                      <a:pt x="28123" y="32640"/>
                    </a:cubicBezTo>
                    <a:cubicBezTo>
                      <a:pt x="29064" y="31511"/>
                      <a:pt x="31188" y="24252"/>
                      <a:pt x="31188" y="24252"/>
                    </a:cubicBezTo>
                    <a:cubicBezTo>
                      <a:pt x="31188" y="24252"/>
                      <a:pt x="31908" y="24671"/>
                      <a:pt x="32972" y="24671"/>
                    </a:cubicBezTo>
                    <a:cubicBezTo>
                      <a:pt x="33735" y="24671"/>
                      <a:pt x="34674" y="24455"/>
                      <a:pt x="35651" y="23714"/>
                    </a:cubicBezTo>
                    <a:cubicBezTo>
                      <a:pt x="37990" y="21913"/>
                      <a:pt x="36431" y="15110"/>
                      <a:pt x="34764" y="14841"/>
                    </a:cubicBezTo>
                    <a:cubicBezTo>
                      <a:pt x="34705" y="14831"/>
                      <a:pt x="34646" y="14826"/>
                      <a:pt x="34588" y="14826"/>
                    </a:cubicBezTo>
                    <a:cubicBezTo>
                      <a:pt x="32992" y="14826"/>
                      <a:pt x="31591" y="18579"/>
                      <a:pt x="31591" y="18579"/>
                    </a:cubicBezTo>
                    <a:cubicBezTo>
                      <a:pt x="31591" y="18579"/>
                      <a:pt x="31699" y="10862"/>
                      <a:pt x="30866" y="6749"/>
                    </a:cubicBezTo>
                    <a:cubicBezTo>
                      <a:pt x="30032" y="2608"/>
                      <a:pt x="25058" y="888"/>
                      <a:pt x="25058" y="888"/>
                    </a:cubicBezTo>
                    <a:cubicBezTo>
                      <a:pt x="25058" y="888"/>
                      <a:pt x="23832" y="2431"/>
                      <a:pt x="22257" y="2431"/>
                    </a:cubicBezTo>
                    <a:cubicBezTo>
                      <a:pt x="22117" y="2431"/>
                      <a:pt x="21976" y="2419"/>
                      <a:pt x="21832" y="2393"/>
                    </a:cubicBezTo>
                    <a:cubicBezTo>
                      <a:pt x="20030" y="2071"/>
                      <a:pt x="18874" y="0"/>
                      <a:pt x="18874" y="0"/>
                    </a:cubicBezTo>
                    <a:close/>
                  </a:path>
                </a:pathLst>
              </a:custGeom>
              <a:solidFill>
                <a:srgbClr val="F46E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281;p31">
                <a:extLst>
                  <a:ext uri="{FF2B5EF4-FFF2-40B4-BE49-F238E27FC236}">
                    <a16:creationId xmlns:a16="http://schemas.microsoft.com/office/drawing/2014/main" id="{048A4EFD-C5DD-6763-F464-91AC9EBE50C8}"/>
                  </a:ext>
                </a:extLst>
              </p:cNvPr>
              <p:cNvSpPr/>
              <p:nvPr/>
            </p:nvSpPr>
            <p:spPr>
              <a:xfrm>
                <a:off x="8010877" y="3187632"/>
                <a:ext cx="122760" cy="192941"/>
              </a:xfrm>
              <a:custGeom>
                <a:avLst/>
                <a:gdLst/>
                <a:ahLst/>
                <a:cxnLst/>
                <a:rect l="l" t="t" r="r" b="b"/>
                <a:pathLst>
                  <a:path w="5781" h="9086" extrusionOk="0">
                    <a:moveTo>
                      <a:pt x="3079" y="1"/>
                    </a:moveTo>
                    <a:cubicBezTo>
                      <a:pt x="3003" y="1"/>
                      <a:pt x="2927" y="10"/>
                      <a:pt x="2850" y="28"/>
                    </a:cubicBezTo>
                    <a:cubicBezTo>
                      <a:pt x="1183" y="404"/>
                      <a:pt x="0" y="5378"/>
                      <a:pt x="1506" y="7610"/>
                    </a:cubicBezTo>
                    <a:cubicBezTo>
                      <a:pt x="2326" y="8808"/>
                      <a:pt x="3458" y="9086"/>
                      <a:pt x="4349" y="9086"/>
                    </a:cubicBezTo>
                    <a:cubicBezTo>
                      <a:pt x="4598" y="9086"/>
                      <a:pt x="4829" y="9064"/>
                      <a:pt x="5028" y="9035"/>
                    </a:cubicBezTo>
                    <a:cubicBezTo>
                      <a:pt x="5028" y="7852"/>
                      <a:pt x="5378" y="6588"/>
                      <a:pt x="5566" y="5486"/>
                    </a:cubicBezTo>
                    <a:cubicBezTo>
                      <a:pt x="5700" y="4787"/>
                      <a:pt x="5754" y="4088"/>
                      <a:pt x="5781" y="3362"/>
                    </a:cubicBezTo>
                    <a:cubicBezTo>
                      <a:pt x="5401" y="2398"/>
                      <a:pt x="4327" y="1"/>
                      <a:pt x="3079" y="1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282;p31">
                <a:extLst>
                  <a:ext uri="{FF2B5EF4-FFF2-40B4-BE49-F238E27FC236}">
                    <a16:creationId xmlns:a16="http://schemas.microsoft.com/office/drawing/2014/main" id="{A3F506EF-69D6-3A1D-F703-2C70DD1E768E}"/>
                  </a:ext>
                </a:extLst>
              </p:cNvPr>
              <p:cNvSpPr/>
              <p:nvPr/>
            </p:nvSpPr>
            <p:spPr>
              <a:xfrm>
                <a:off x="8677720" y="3235283"/>
                <a:ext cx="139896" cy="209313"/>
              </a:xfrm>
              <a:custGeom>
                <a:avLst/>
                <a:gdLst/>
                <a:ahLst/>
                <a:cxnLst/>
                <a:rect l="l" t="t" r="r" b="b"/>
                <a:pathLst>
                  <a:path w="6588" h="9857" extrusionOk="0">
                    <a:moveTo>
                      <a:pt x="3186" y="0"/>
                    </a:moveTo>
                    <a:cubicBezTo>
                      <a:pt x="1858" y="0"/>
                      <a:pt x="682" y="2555"/>
                      <a:pt x="296" y="3457"/>
                    </a:cubicBezTo>
                    <a:cubicBezTo>
                      <a:pt x="108" y="5473"/>
                      <a:pt x="27" y="7517"/>
                      <a:pt x="0" y="9533"/>
                    </a:cubicBezTo>
                    <a:cubicBezTo>
                      <a:pt x="287" y="9663"/>
                      <a:pt x="844" y="9856"/>
                      <a:pt x="1559" y="9856"/>
                    </a:cubicBezTo>
                    <a:cubicBezTo>
                      <a:pt x="2321" y="9856"/>
                      <a:pt x="3263" y="9637"/>
                      <a:pt x="4248" y="8888"/>
                    </a:cubicBezTo>
                    <a:cubicBezTo>
                      <a:pt x="6587" y="7087"/>
                      <a:pt x="5028" y="284"/>
                      <a:pt x="3361" y="15"/>
                    </a:cubicBezTo>
                    <a:cubicBezTo>
                      <a:pt x="3302" y="5"/>
                      <a:pt x="3244" y="0"/>
                      <a:pt x="3186" y="0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283;p31">
                <a:extLst>
                  <a:ext uri="{FF2B5EF4-FFF2-40B4-BE49-F238E27FC236}">
                    <a16:creationId xmlns:a16="http://schemas.microsoft.com/office/drawing/2014/main" id="{4A50EF95-37E8-4E0A-39F4-45B4EEC60596}"/>
                  </a:ext>
                </a:extLst>
              </p:cNvPr>
              <p:cNvSpPr/>
              <p:nvPr/>
            </p:nvSpPr>
            <p:spPr>
              <a:xfrm>
                <a:off x="8139327" y="3283359"/>
                <a:ext cx="152467" cy="152807"/>
              </a:xfrm>
              <a:custGeom>
                <a:avLst/>
                <a:gdLst/>
                <a:ahLst/>
                <a:cxnLst/>
                <a:rect l="l" t="t" r="r" b="b"/>
                <a:pathLst>
                  <a:path w="7180" h="7196" extrusionOk="0">
                    <a:moveTo>
                      <a:pt x="4133" y="0"/>
                    </a:moveTo>
                    <a:cubicBezTo>
                      <a:pt x="2415" y="0"/>
                      <a:pt x="543" y="1435"/>
                      <a:pt x="296" y="3209"/>
                    </a:cubicBezTo>
                    <a:cubicBezTo>
                      <a:pt x="1" y="5118"/>
                      <a:pt x="1264" y="6893"/>
                      <a:pt x="3093" y="7162"/>
                    </a:cubicBezTo>
                    <a:cubicBezTo>
                      <a:pt x="3249" y="7185"/>
                      <a:pt x="3405" y="7196"/>
                      <a:pt x="3559" y="7196"/>
                    </a:cubicBezTo>
                    <a:cubicBezTo>
                      <a:pt x="5201" y="7196"/>
                      <a:pt x="6640" y="5923"/>
                      <a:pt x="6910" y="4177"/>
                    </a:cubicBezTo>
                    <a:cubicBezTo>
                      <a:pt x="7179" y="2268"/>
                      <a:pt x="6427" y="306"/>
                      <a:pt x="4598" y="37"/>
                    </a:cubicBezTo>
                    <a:cubicBezTo>
                      <a:pt x="4445" y="12"/>
                      <a:pt x="4290" y="0"/>
                      <a:pt x="4133" y="0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284;p31">
                <a:extLst>
                  <a:ext uri="{FF2B5EF4-FFF2-40B4-BE49-F238E27FC236}">
                    <a16:creationId xmlns:a16="http://schemas.microsoft.com/office/drawing/2014/main" id="{BB62D24C-4F75-BCE9-4006-F76035CE197E}"/>
                  </a:ext>
                </a:extLst>
              </p:cNvPr>
              <p:cNvSpPr/>
              <p:nvPr/>
            </p:nvSpPr>
            <p:spPr>
              <a:xfrm>
                <a:off x="8489875" y="3308034"/>
                <a:ext cx="153041" cy="153253"/>
              </a:xfrm>
              <a:custGeom>
                <a:avLst/>
                <a:gdLst/>
                <a:ahLst/>
                <a:cxnLst/>
                <a:rect l="l" t="t" r="r" b="b"/>
                <a:pathLst>
                  <a:path w="7207" h="7217" extrusionOk="0">
                    <a:moveTo>
                      <a:pt x="4197" y="0"/>
                    </a:moveTo>
                    <a:cubicBezTo>
                      <a:pt x="2469" y="0"/>
                      <a:pt x="569" y="1441"/>
                      <a:pt x="297" y="3203"/>
                    </a:cubicBezTo>
                    <a:cubicBezTo>
                      <a:pt x="1" y="5139"/>
                      <a:pt x="1264" y="6914"/>
                      <a:pt x="3093" y="7183"/>
                    </a:cubicBezTo>
                    <a:cubicBezTo>
                      <a:pt x="3249" y="7206"/>
                      <a:pt x="3405" y="7217"/>
                      <a:pt x="3560" y="7217"/>
                    </a:cubicBezTo>
                    <a:cubicBezTo>
                      <a:pt x="5205" y="7217"/>
                      <a:pt x="6665" y="5944"/>
                      <a:pt x="6910" y="4198"/>
                    </a:cubicBezTo>
                    <a:cubicBezTo>
                      <a:pt x="7206" y="2289"/>
                      <a:pt x="6453" y="300"/>
                      <a:pt x="4625" y="31"/>
                    </a:cubicBezTo>
                    <a:cubicBezTo>
                      <a:pt x="4484" y="10"/>
                      <a:pt x="4341" y="0"/>
                      <a:pt x="4197" y="0"/>
                    </a:cubicBezTo>
                    <a:close/>
                  </a:path>
                </a:pathLst>
              </a:custGeom>
              <a:solidFill>
                <a:srgbClr val="F257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285;p31">
                <a:extLst>
                  <a:ext uri="{FF2B5EF4-FFF2-40B4-BE49-F238E27FC236}">
                    <a16:creationId xmlns:a16="http://schemas.microsoft.com/office/drawing/2014/main" id="{EBE82E2D-90EE-9E46-337E-57B973821390}"/>
                  </a:ext>
                </a:extLst>
              </p:cNvPr>
              <p:cNvSpPr/>
              <p:nvPr/>
            </p:nvSpPr>
            <p:spPr>
              <a:xfrm>
                <a:off x="8294046" y="3363479"/>
                <a:ext cx="30854" cy="73685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3470" extrusionOk="0">
                    <a:moveTo>
                      <a:pt x="1453" y="1"/>
                    </a:moveTo>
                    <a:lnTo>
                      <a:pt x="1453" y="1"/>
                    </a:lnTo>
                    <a:cubicBezTo>
                      <a:pt x="1291" y="55"/>
                      <a:pt x="1130" y="162"/>
                      <a:pt x="942" y="324"/>
                    </a:cubicBezTo>
                    <a:cubicBezTo>
                      <a:pt x="1" y="1211"/>
                      <a:pt x="243" y="2474"/>
                      <a:pt x="1130" y="3469"/>
                    </a:cubicBezTo>
                    <a:cubicBezTo>
                      <a:pt x="1238" y="2313"/>
                      <a:pt x="1291" y="1157"/>
                      <a:pt x="1453" y="1"/>
                    </a:cubicBezTo>
                    <a:close/>
                  </a:path>
                </a:pathLst>
              </a:custGeom>
              <a:solidFill>
                <a:srgbClr val="440D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3" name="Google Shape;286;p31">
                <a:extLst>
                  <a:ext uri="{FF2B5EF4-FFF2-40B4-BE49-F238E27FC236}">
                    <a16:creationId xmlns:a16="http://schemas.microsoft.com/office/drawing/2014/main" id="{0981BDC4-CA70-64F2-2877-B7C280B50D8E}"/>
                  </a:ext>
                </a:extLst>
              </p:cNvPr>
              <p:cNvSpPr/>
              <p:nvPr/>
            </p:nvSpPr>
            <p:spPr>
              <a:xfrm>
                <a:off x="8318041" y="3361292"/>
                <a:ext cx="143888" cy="110719"/>
              </a:xfrm>
              <a:custGeom>
                <a:avLst/>
                <a:gdLst/>
                <a:ahLst/>
                <a:cxnLst/>
                <a:rect l="l" t="t" r="r" b="b"/>
                <a:pathLst>
                  <a:path w="6776" h="5214" extrusionOk="0">
                    <a:moveTo>
                      <a:pt x="779" y="0"/>
                    </a:moveTo>
                    <a:cubicBezTo>
                      <a:pt x="634" y="0"/>
                      <a:pt x="482" y="32"/>
                      <a:pt x="323" y="104"/>
                    </a:cubicBezTo>
                    <a:cubicBezTo>
                      <a:pt x="161" y="1260"/>
                      <a:pt x="108" y="2416"/>
                      <a:pt x="0" y="3572"/>
                    </a:cubicBezTo>
                    <a:cubicBezTo>
                      <a:pt x="699" y="4379"/>
                      <a:pt x="1828" y="5024"/>
                      <a:pt x="3065" y="5185"/>
                    </a:cubicBezTo>
                    <a:cubicBezTo>
                      <a:pt x="3234" y="5204"/>
                      <a:pt x="3402" y="5213"/>
                      <a:pt x="3570" y="5213"/>
                    </a:cubicBezTo>
                    <a:cubicBezTo>
                      <a:pt x="4364" y="5213"/>
                      <a:pt x="5132" y="5012"/>
                      <a:pt x="5754" y="4701"/>
                    </a:cubicBezTo>
                    <a:cubicBezTo>
                      <a:pt x="6049" y="3626"/>
                      <a:pt x="6453" y="2551"/>
                      <a:pt x="6775" y="1475"/>
                    </a:cubicBezTo>
                    <a:cubicBezTo>
                      <a:pt x="6682" y="1450"/>
                      <a:pt x="6585" y="1439"/>
                      <a:pt x="6485" y="1439"/>
                    </a:cubicBezTo>
                    <a:cubicBezTo>
                      <a:pt x="5348" y="1439"/>
                      <a:pt x="3839" y="2913"/>
                      <a:pt x="3349" y="2913"/>
                    </a:cubicBezTo>
                    <a:cubicBezTo>
                      <a:pt x="3323" y="2913"/>
                      <a:pt x="3300" y="2909"/>
                      <a:pt x="3280" y="2900"/>
                    </a:cubicBezTo>
                    <a:cubicBezTo>
                      <a:pt x="2868" y="2706"/>
                      <a:pt x="2107" y="0"/>
                      <a:pt x="7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4" name="Google Shape;287;p31">
                <a:extLst>
                  <a:ext uri="{FF2B5EF4-FFF2-40B4-BE49-F238E27FC236}">
                    <a16:creationId xmlns:a16="http://schemas.microsoft.com/office/drawing/2014/main" id="{7ABEC4A7-ED7F-E907-AE1D-C45CBED9FEB5}"/>
                  </a:ext>
                </a:extLst>
              </p:cNvPr>
              <p:cNvSpPr/>
              <p:nvPr/>
            </p:nvSpPr>
            <p:spPr>
              <a:xfrm>
                <a:off x="8440206" y="3392613"/>
                <a:ext cx="47991" cy="68525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3227" extrusionOk="0">
                    <a:moveTo>
                      <a:pt x="1022" y="0"/>
                    </a:moveTo>
                    <a:cubicBezTo>
                      <a:pt x="700" y="1076"/>
                      <a:pt x="296" y="2151"/>
                      <a:pt x="1" y="3226"/>
                    </a:cubicBezTo>
                    <a:cubicBezTo>
                      <a:pt x="1453" y="2527"/>
                      <a:pt x="2259" y="1237"/>
                      <a:pt x="1533" y="350"/>
                    </a:cubicBezTo>
                    <a:cubicBezTo>
                      <a:pt x="1399" y="161"/>
                      <a:pt x="1211" y="54"/>
                      <a:pt x="102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5" name="Google Shape;288;p31">
                <a:extLst>
                  <a:ext uri="{FF2B5EF4-FFF2-40B4-BE49-F238E27FC236}">
                    <a16:creationId xmlns:a16="http://schemas.microsoft.com/office/drawing/2014/main" id="{F66FDC75-29EB-9483-9E8D-79B58E829665}"/>
                  </a:ext>
                </a:extLst>
              </p:cNvPr>
              <p:cNvSpPr/>
              <p:nvPr/>
            </p:nvSpPr>
            <p:spPr>
              <a:xfrm>
                <a:off x="8254655" y="3086914"/>
                <a:ext cx="177588" cy="93901"/>
              </a:xfrm>
              <a:custGeom>
                <a:avLst/>
                <a:gdLst/>
                <a:ahLst/>
                <a:cxnLst/>
                <a:rect l="l" t="t" r="r" b="b"/>
                <a:pathLst>
                  <a:path w="8363" h="4422" extrusionOk="0">
                    <a:moveTo>
                      <a:pt x="6628" y="1"/>
                    </a:moveTo>
                    <a:cubicBezTo>
                      <a:pt x="4798" y="1"/>
                      <a:pt x="1" y="2537"/>
                      <a:pt x="1" y="3104"/>
                    </a:cubicBezTo>
                    <a:cubicBezTo>
                      <a:pt x="1" y="3480"/>
                      <a:pt x="3792" y="3319"/>
                      <a:pt x="4302" y="3480"/>
                    </a:cubicBezTo>
                    <a:cubicBezTo>
                      <a:pt x="4813" y="3642"/>
                      <a:pt x="6211" y="4421"/>
                      <a:pt x="6480" y="4421"/>
                    </a:cubicBezTo>
                    <a:cubicBezTo>
                      <a:pt x="6749" y="4421"/>
                      <a:pt x="8362" y="630"/>
                      <a:pt x="7045" y="66"/>
                    </a:cubicBezTo>
                    <a:cubicBezTo>
                      <a:pt x="6934" y="21"/>
                      <a:pt x="6793" y="1"/>
                      <a:pt x="662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6" name="Google Shape;289;p31">
                <a:extLst>
                  <a:ext uri="{FF2B5EF4-FFF2-40B4-BE49-F238E27FC236}">
                    <a16:creationId xmlns:a16="http://schemas.microsoft.com/office/drawing/2014/main" id="{6FADD969-30DE-1873-207E-9CFDA54C8E2F}"/>
                  </a:ext>
                </a:extLst>
              </p:cNvPr>
              <p:cNvSpPr/>
              <p:nvPr/>
            </p:nvSpPr>
            <p:spPr>
              <a:xfrm>
                <a:off x="8461951" y="3094495"/>
                <a:ext cx="154697" cy="84112"/>
              </a:xfrm>
              <a:custGeom>
                <a:avLst/>
                <a:gdLst/>
                <a:ahLst/>
                <a:cxnLst/>
                <a:rect l="l" t="t" r="r" b="b"/>
                <a:pathLst>
                  <a:path w="7285" h="3961" extrusionOk="0">
                    <a:moveTo>
                      <a:pt x="4906" y="1"/>
                    </a:moveTo>
                    <a:cubicBezTo>
                      <a:pt x="3331" y="1"/>
                      <a:pt x="1" y="3215"/>
                      <a:pt x="133" y="3742"/>
                    </a:cubicBezTo>
                    <a:cubicBezTo>
                      <a:pt x="161" y="3863"/>
                      <a:pt x="436" y="3906"/>
                      <a:pt x="839" y="3906"/>
                    </a:cubicBezTo>
                    <a:cubicBezTo>
                      <a:pt x="1897" y="3906"/>
                      <a:pt x="3839" y="3604"/>
                      <a:pt x="4517" y="3604"/>
                    </a:cubicBezTo>
                    <a:cubicBezTo>
                      <a:pt x="4557" y="3604"/>
                      <a:pt x="4592" y="3605"/>
                      <a:pt x="4623" y="3607"/>
                    </a:cubicBezTo>
                    <a:cubicBezTo>
                      <a:pt x="5187" y="3670"/>
                      <a:pt x="6076" y="3960"/>
                      <a:pt x="6608" y="3960"/>
                    </a:cubicBezTo>
                    <a:cubicBezTo>
                      <a:pt x="6761" y="3960"/>
                      <a:pt x="6884" y="3936"/>
                      <a:pt x="6962" y="3876"/>
                    </a:cubicBezTo>
                    <a:cubicBezTo>
                      <a:pt x="7284" y="3607"/>
                      <a:pt x="6559" y="139"/>
                      <a:pt x="4999" y="5"/>
                    </a:cubicBezTo>
                    <a:cubicBezTo>
                      <a:pt x="4969" y="2"/>
                      <a:pt x="4938" y="1"/>
                      <a:pt x="4906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7" name="Google Shape;290;p31">
                <a:extLst>
                  <a:ext uri="{FF2B5EF4-FFF2-40B4-BE49-F238E27FC236}">
                    <a16:creationId xmlns:a16="http://schemas.microsoft.com/office/drawing/2014/main" id="{D1B2B095-9130-A37E-3877-80F65F021F3A}"/>
                  </a:ext>
                </a:extLst>
              </p:cNvPr>
              <p:cNvSpPr/>
              <p:nvPr/>
            </p:nvSpPr>
            <p:spPr>
              <a:xfrm>
                <a:off x="8230107" y="3203154"/>
                <a:ext cx="135904" cy="121889"/>
              </a:xfrm>
              <a:custGeom>
                <a:avLst/>
                <a:gdLst/>
                <a:ahLst/>
                <a:cxnLst/>
                <a:rect l="l" t="t" r="r" b="b"/>
                <a:pathLst>
                  <a:path w="6400" h="5740" extrusionOk="0">
                    <a:moveTo>
                      <a:pt x="3761" y="0"/>
                    </a:moveTo>
                    <a:cubicBezTo>
                      <a:pt x="1643" y="0"/>
                      <a:pt x="1" y="2416"/>
                      <a:pt x="1" y="2416"/>
                    </a:cubicBezTo>
                    <a:cubicBezTo>
                      <a:pt x="1" y="2416"/>
                      <a:pt x="269" y="5104"/>
                      <a:pt x="2555" y="5642"/>
                    </a:cubicBezTo>
                    <a:cubicBezTo>
                      <a:pt x="2829" y="5710"/>
                      <a:pt x="3087" y="5740"/>
                      <a:pt x="3330" y="5740"/>
                    </a:cubicBezTo>
                    <a:cubicBezTo>
                      <a:pt x="5107" y="5740"/>
                      <a:pt x="6023" y="4136"/>
                      <a:pt x="6023" y="4136"/>
                    </a:cubicBezTo>
                    <a:cubicBezTo>
                      <a:pt x="6023" y="4136"/>
                      <a:pt x="6399" y="292"/>
                      <a:pt x="4114" y="23"/>
                    </a:cubicBezTo>
                    <a:cubicBezTo>
                      <a:pt x="3995" y="7"/>
                      <a:pt x="3877" y="0"/>
                      <a:pt x="37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8" name="Google Shape;291;p31">
                <a:extLst>
                  <a:ext uri="{FF2B5EF4-FFF2-40B4-BE49-F238E27FC236}">
                    <a16:creationId xmlns:a16="http://schemas.microsoft.com/office/drawing/2014/main" id="{E70E136D-6C00-0B5C-B293-FD43285BDF58}"/>
                  </a:ext>
                </a:extLst>
              </p:cNvPr>
              <p:cNvSpPr/>
              <p:nvPr/>
            </p:nvSpPr>
            <p:spPr>
              <a:xfrm>
                <a:off x="8242678" y="3210141"/>
                <a:ext cx="93073" cy="106366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5009" extrusionOk="0">
                    <a:moveTo>
                      <a:pt x="2630" y="1"/>
                    </a:moveTo>
                    <a:cubicBezTo>
                      <a:pt x="1576" y="1"/>
                      <a:pt x="389" y="1044"/>
                      <a:pt x="188" y="2275"/>
                    </a:cubicBezTo>
                    <a:cubicBezTo>
                      <a:pt x="0" y="3619"/>
                      <a:pt x="726" y="4829"/>
                      <a:pt x="1828" y="4990"/>
                    </a:cubicBezTo>
                    <a:cubicBezTo>
                      <a:pt x="1911" y="5003"/>
                      <a:pt x="1993" y="5008"/>
                      <a:pt x="2075" y="5008"/>
                    </a:cubicBezTo>
                    <a:cubicBezTo>
                      <a:pt x="3087" y="5008"/>
                      <a:pt x="4020" y="4110"/>
                      <a:pt x="4194" y="2866"/>
                    </a:cubicBezTo>
                    <a:cubicBezTo>
                      <a:pt x="4383" y="1549"/>
                      <a:pt x="3952" y="178"/>
                      <a:pt x="2850" y="16"/>
                    </a:cubicBezTo>
                    <a:cubicBezTo>
                      <a:pt x="2778" y="6"/>
                      <a:pt x="2704" y="1"/>
                      <a:pt x="2630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292;p31">
                <a:extLst>
                  <a:ext uri="{FF2B5EF4-FFF2-40B4-BE49-F238E27FC236}">
                    <a16:creationId xmlns:a16="http://schemas.microsoft.com/office/drawing/2014/main" id="{E3B5EF36-C68B-B14B-781A-318AF722FEAA}"/>
                  </a:ext>
                </a:extLst>
              </p:cNvPr>
              <p:cNvSpPr/>
              <p:nvPr/>
            </p:nvSpPr>
            <p:spPr>
              <a:xfrm>
                <a:off x="8225648" y="3196083"/>
                <a:ext cx="145162" cy="98212"/>
              </a:xfrm>
              <a:custGeom>
                <a:avLst/>
                <a:gdLst/>
                <a:ahLst/>
                <a:cxnLst/>
                <a:rect l="l" t="t" r="r" b="b"/>
                <a:pathLst>
                  <a:path w="6836" h="4625" extrusionOk="0">
                    <a:moveTo>
                      <a:pt x="3962" y="0"/>
                    </a:moveTo>
                    <a:cubicBezTo>
                      <a:pt x="2690" y="0"/>
                      <a:pt x="1184" y="900"/>
                      <a:pt x="76" y="2668"/>
                    </a:cubicBezTo>
                    <a:cubicBezTo>
                      <a:pt x="0" y="2782"/>
                      <a:pt x="99" y="2896"/>
                      <a:pt x="201" y="2896"/>
                    </a:cubicBezTo>
                    <a:cubicBezTo>
                      <a:pt x="244" y="2896"/>
                      <a:pt x="287" y="2877"/>
                      <a:pt x="318" y="2829"/>
                    </a:cubicBezTo>
                    <a:cubicBezTo>
                      <a:pt x="1565" y="1449"/>
                      <a:pt x="2872" y="651"/>
                      <a:pt x="3925" y="651"/>
                    </a:cubicBezTo>
                    <a:cubicBezTo>
                      <a:pt x="5189" y="651"/>
                      <a:pt x="6086" y="1800"/>
                      <a:pt x="6072" y="4469"/>
                    </a:cubicBezTo>
                    <a:cubicBezTo>
                      <a:pt x="6057" y="4570"/>
                      <a:pt x="6136" y="4625"/>
                      <a:pt x="6215" y="4625"/>
                    </a:cubicBezTo>
                    <a:cubicBezTo>
                      <a:pt x="6285" y="4625"/>
                      <a:pt x="6355" y="4584"/>
                      <a:pt x="6368" y="4496"/>
                    </a:cubicBezTo>
                    <a:cubicBezTo>
                      <a:pt x="6836" y="1477"/>
                      <a:pt x="5591" y="0"/>
                      <a:pt x="396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293;p31">
                <a:extLst>
                  <a:ext uri="{FF2B5EF4-FFF2-40B4-BE49-F238E27FC236}">
                    <a16:creationId xmlns:a16="http://schemas.microsoft.com/office/drawing/2014/main" id="{82FA9716-0BB3-48B1-92B5-57F7A4A1C54F}"/>
                  </a:ext>
                </a:extLst>
              </p:cNvPr>
              <p:cNvSpPr/>
              <p:nvPr/>
            </p:nvSpPr>
            <p:spPr>
              <a:xfrm>
                <a:off x="8274849" y="3176802"/>
                <a:ext cx="79525" cy="25185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1186" extrusionOk="0">
                    <a:moveTo>
                      <a:pt x="1739" y="0"/>
                    </a:moveTo>
                    <a:cubicBezTo>
                      <a:pt x="1127" y="0"/>
                      <a:pt x="505" y="193"/>
                      <a:pt x="45" y="538"/>
                    </a:cubicBezTo>
                    <a:cubicBezTo>
                      <a:pt x="1" y="582"/>
                      <a:pt x="28" y="626"/>
                      <a:pt x="55" y="626"/>
                    </a:cubicBezTo>
                    <a:cubicBezTo>
                      <a:pt x="61" y="626"/>
                      <a:pt x="66" y="624"/>
                      <a:pt x="71" y="619"/>
                    </a:cubicBezTo>
                    <a:cubicBezTo>
                      <a:pt x="556" y="341"/>
                      <a:pt x="1146" y="178"/>
                      <a:pt x="1720" y="178"/>
                    </a:cubicBezTo>
                    <a:cubicBezTo>
                      <a:pt x="2482" y="178"/>
                      <a:pt x="3218" y="466"/>
                      <a:pt x="3647" y="1156"/>
                    </a:cubicBezTo>
                    <a:cubicBezTo>
                      <a:pt x="3657" y="1177"/>
                      <a:pt x="3676" y="1186"/>
                      <a:pt x="3693" y="1186"/>
                    </a:cubicBezTo>
                    <a:cubicBezTo>
                      <a:pt x="3720" y="1186"/>
                      <a:pt x="3745" y="1163"/>
                      <a:pt x="3728" y="1129"/>
                    </a:cubicBezTo>
                    <a:cubicBezTo>
                      <a:pt x="3359" y="345"/>
                      <a:pt x="2558" y="0"/>
                      <a:pt x="173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294;p31">
                <a:extLst>
                  <a:ext uri="{FF2B5EF4-FFF2-40B4-BE49-F238E27FC236}">
                    <a16:creationId xmlns:a16="http://schemas.microsoft.com/office/drawing/2014/main" id="{79E57B7D-3E89-8034-EA06-A8E15FA3337D}"/>
                  </a:ext>
                </a:extLst>
              </p:cNvPr>
              <p:cNvSpPr/>
              <p:nvPr/>
            </p:nvSpPr>
            <p:spPr>
              <a:xfrm>
                <a:off x="8458489" y="3219994"/>
                <a:ext cx="132464" cy="124119"/>
              </a:xfrm>
              <a:custGeom>
                <a:avLst/>
                <a:gdLst/>
                <a:ahLst/>
                <a:cxnLst/>
                <a:rect l="l" t="t" r="r" b="b"/>
                <a:pathLst>
                  <a:path w="6238" h="5845" extrusionOk="0">
                    <a:moveTo>
                      <a:pt x="3705" y="1"/>
                    </a:moveTo>
                    <a:cubicBezTo>
                      <a:pt x="3645" y="1"/>
                      <a:pt x="3584" y="4"/>
                      <a:pt x="3522" y="10"/>
                    </a:cubicBezTo>
                    <a:cubicBezTo>
                      <a:pt x="1237" y="198"/>
                      <a:pt x="0" y="3209"/>
                      <a:pt x="0" y="3209"/>
                    </a:cubicBezTo>
                    <a:cubicBezTo>
                      <a:pt x="0" y="3209"/>
                      <a:pt x="833" y="5763"/>
                      <a:pt x="3173" y="5844"/>
                    </a:cubicBezTo>
                    <a:cubicBezTo>
                      <a:pt x="3200" y="5844"/>
                      <a:pt x="3228" y="5845"/>
                      <a:pt x="3255" y="5845"/>
                    </a:cubicBezTo>
                    <a:cubicBezTo>
                      <a:pt x="5555" y="5845"/>
                      <a:pt x="6238" y="3639"/>
                      <a:pt x="6238" y="3639"/>
                    </a:cubicBezTo>
                    <a:cubicBezTo>
                      <a:pt x="6238" y="3639"/>
                      <a:pt x="5831" y="1"/>
                      <a:pt x="37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295;p31">
                <a:extLst>
                  <a:ext uri="{FF2B5EF4-FFF2-40B4-BE49-F238E27FC236}">
                    <a16:creationId xmlns:a16="http://schemas.microsoft.com/office/drawing/2014/main" id="{0F6CF389-EA16-70E4-4812-71D05477FF23}"/>
                  </a:ext>
                </a:extLst>
              </p:cNvPr>
              <p:cNvSpPr/>
              <p:nvPr/>
            </p:nvSpPr>
            <p:spPr>
              <a:xfrm>
                <a:off x="8473885" y="3229847"/>
                <a:ext cx="89102" cy="108065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5089" extrusionOk="0">
                    <a:moveTo>
                      <a:pt x="2276" y="1"/>
                    </a:moveTo>
                    <a:cubicBezTo>
                      <a:pt x="2253" y="1"/>
                      <a:pt x="2229" y="1"/>
                      <a:pt x="2206" y="3"/>
                    </a:cubicBezTo>
                    <a:cubicBezTo>
                      <a:pt x="1103" y="83"/>
                      <a:pt x="1" y="1428"/>
                      <a:pt x="82" y="2772"/>
                    </a:cubicBezTo>
                    <a:cubicBezTo>
                      <a:pt x="159" y="4068"/>
                      <a:pt x="1086" y="5088"/>
                      <a:pt x="2140" y="5088"/>
                    </a:cubicBezTo>
                    <a:cubicBezTo>
                      <a:pt x="2180" y="5088"/>
                      <a:pt x="2219" y="5087"/>
                      <a:pt x="2259" y="5084"/>
                    </a:cubicBezTo>
                    <a:cubicBezTo>
                      <a:pt x="3362" y="5003"/>
                      <a:pt x="4195" y="3874"/>
                      <a:pt x="4115" y="2530"/>
                    </a:cubicBezTo>
                    <a:cubicBezTo>
                      <a:pt x="4036" y="1214"/>
                      <a:pt x="3364" y="1"/>
                      <a:pt x="2276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296;p31">
                <a:extLst>
                  <a:ext uri="{FF2B5EF4-FFF2-40B4-BE49-F238E27FC236}">
                    <a16:creationId xmlns:a16="http://schemas.microsoft.com/office/drawing/2014/main" id="{68C03FFB-7ED8-0964-80DA-C209C96B6841}"/>
                  </a:ext>
                </a:extLst>
              </p:cNvPr>
              <p:cNvSpPr/>
              <p:nvPr/>
            </p:nvSpPr>
            <p:spPr>
              <a:xfrm>
                <a:off x="8454306" y="3212583"/>
                <a:ext cx="140066" cy="88125"/>
              </a:xfrm>
              <a:custGeom>
                <a:avLst/>
                <a:gdLst/>
                <a:ahLst/>
                <a:cxnLst/>
                <a:rect l="l" t="t" r="r" b="b"/>
                <a:pathLst>
                  <a:path w="6596" h="4150" extrusionOk="0">
                    <a:moveTo>
                      <a:pt x="3882" y="0"/>
                    </a:moveTo>
                    <a:cubicBezTo>
                      <a:pt x="2271" y="0"/>
                      <a:pt x="527" y="1814"/>
                      <a:pt x="36" y="3504"/>
                    </a:cubicBezTo>
                    <a:cubicBezTo>
                      <a:pt x="0" y="3628"/>
                      <a:pt x="105" y="3717"/>
                      <a:pt x="204" y="3717"/>
                    </a:cubicBezTo>
                    <a:cubicBezTo>
                      <a:pt x="255" y="3717"/>
                      <a:pt x="304" y="3694"/>
                      <a:pt x="331" y="3639"/>
                    </a:cubicBezTo>
                    <a:cubicBezTo>
                      <a:pt x="520" y="3289"/>
                      <a:pt x="735" y="2940"/>
                      <a:pt x="977" y="2617"/>
                    </a:cubicBezTo>
                    <a:cubicBezTo>
                      <a:pt x="1600" y="1665"/>
                      <a:pt x="2791" y="691"/>
                      <a:pt x="3868" y="691"/>
                    </a:cubicBezTo>
                    <a:cubicBezTo>
                      <a:pt x="4465" y="691"/>
                      <a:pt x="5028" y="990"/>
                      <a:pt x="5440" y="1757"/>
                    </a:cubicBezTo>
                    <a:cubicBezTo>
                      <a:pt x="5843" y="2429"/>
                      <a:pt x="6112" y="3235"/>
                      <a:pt x="6273" y="4015"/>
                    </a:cubicBezTo>
                    <a:cubicBezTo>
                      <a:pt x="6300" y="4096"/>
                      <a:pt x="6381" y="4149"/>
                      <a:pt x="6435" y="4149"/>
                    </a:cubicBezTo>
                    <a:cubicBezTo>
                      <a:pt x="6542" y="4123"/>
                      <a:pt x="6596" y="4069"/>
                      <a:pt x="6596" y="3961"/>
                    </a:cubicBezTo>
                    <a:cubicBezTo>
                      <a:pt x="6542" y="3101"/>
                      <a:pt x="6354" y="2267"/>
                      <a:pt x="5951" y="1461"/>
                    </a:cubicBezTo>
                    <a:cubicBezTo>
                      <a:pt x="5393" y="416"/>
                      <a:pt x="4653" y="0"/>
                      <a:pt x="388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297;p31">
                <a:extLst>
                  <a:ext uri="{FF2B5EF4-FFF2-40B4-BE49-F238E27FC236}">
                    <a16:creationId xmlns:a16="http://schemas.microsoft.com/office/drawing/2014/main" id="{49026B25-F6BF-0E92-DEF7-3A70A7412A1C}"/>
                  </a:ext>
                </a:extLst>
              </p:cNvPr>
              <p:cNvSpPr/>
              <p:nvPr/>
            </p:nvSpPr>
            <p:spPr>
              <a:xfrm>
                <a:off x="8503805" y="3197124"/>
                <a:ext cx="79568" cy="25015"/>
              </a:xfrm>
              <a:custGeom>
                <a:avLst/>
                <a:gdLst/>
                <a:ahLst/>
                <a:cxnLst/>
                <a:rect l="l" t="t" r="r" b="b"/>
                <a:pathLst>
                  <a:path w="3747" h="1178" extrusionOk="0">
                    <a:moveTo>
                      <a:pt x="1765" y="1"/>
                    </a:moveTo>
                    <a:cubicBezTo>
                      <a:pt x="1145" y="1"/>
                      <a:pt x="511" y="199"/>
                      <a:pt x="44" y="549"/>
                    </a:cubicBezTo>
                    <a:cubicBezTo>
                      <a:pt x="0" y="571"/>
                      <a:pt x="27" y="610"/>
                      <a:pt x="53" y="610"/>
                    </a:cubicBezTo>
                    <a:cubicBezTo>
                      <a:pt x="59" y="610"/>
                      <a:pt x="66" y="608"/>
                      <a:pt x="71" y="603"/>
                    </a:cubicBezTo>
                    <a:cubicBezTo>
                      <a:pt x="553" y="327"/>
                      <a:pt x="1142" y="165"/>
                      <a:pt x="1716" y="165"/>
                    </a:cubicBezTo>
                    <a:cubicBezTo>
                      <a:pt x="2487" y="165"/>
                      <a:pt x="3230" y="458"/>
                      <a:pt x="3647" y="1167"/>
                    </a:cubicBezTo>
                    <a:cubicBezTo>
                      <a:pt x="3654" y="1174"/>
                      <a:pt x="3665" y="1178"/>
                      <a:pt x="3677" y="1178"/>
                    </a:cubicBezTo>
                    <a:cubicBezTo>
                      <a:pt x="3709" y="1178"/>
                      <a:pt x="3747" y="1153"/>
                      <a:pt x="3727" y="1113"/>
                    </a:cubicBezTo>
                    <a:cubicBezTo>
                      <a:pt x="3362" y="337"/>
                      <a:pt x="2575" y="1"/>
                      <a:pt x="176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298;p31">
                <a:extLst>
                  <a:ext uri="{FF2B5EF4-FFF2-40B4-BE49-F238E27FC236}">
                    <a16:creationId xmlns:a16="http://schemas.microsoft.com/office/drawing/2014/main" id="{4845977E-F353-32A6-FDE9-128C60C287A7}"/>
                  </a:ext>
                </a:extLst>
              </p:cNvPr>
              <p:cNvSpPr/>
              <p:nvPr/>
            </p:nvSpPr>
            <p:spPr>
              <a:xfrm>
                <a:off x="8406527" y="3182514"/>
                <a:ext cx="77656" cy="187845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8846" extrusionOk="0">
                    <a:moveTo>
                      <a:pt x="915" y="0"/>
                    </a:moveTo>
                    <a:lnTo>
                      <a:pt x="861" y="27"/>
                    </a:lnTo>
                    <a:cubicBezTo>
                      <a:pt x="619" y="1102"/>
                      <a:pt x="484" y="2178"/>
                      <a:pt x="350" y="3280"/>
                    </a:cubicBezTo>
                    <a:cubicBezTo>
                      <a:pt x="215" y="4356"/>
                      <a:pt x="81" y="5431"/>
                      <a:pt x="27" y="6533"/>
                    </a:cubicBezTo>
                    <a:cubicBezTo>
                      <a:pt x="54" y="6722"/>
                      <a:pt x="0" y="6910"/>
                      <a:pt x="81" y="7098"/>
                    </a:cubicBezTo>
                    <a:cubicBezTo>
                      <a:pt x="135" y="7165"/>
                      <a:pt x="202" y="7185"/>
                      <a:pt x="269" y="7185"/>
                    </a:cubicBezTo>
                    <a:cubicBezTo>
                      <a:pt x="336" y="7185"/>
                      <a:pt x="404" y="7165"/>
                      <a:pt x="457" y="7152"/>
                    </a:cubicBezTo>
                    <a:cubicBezTo>
                      <a:pt x="839" y="7075"/>
                      <a:pt x="1614" y="6633"/>
                      <a:pt x="2127" y="6633"/>
                    </a:cubicBezTo>
                    <a:cubicBezTo>
                      <a:pt x="2337" y="6633"/>
                      <a:pt x="2503" y="6707"/>
                      <a:pt x="2581" y="6910"/>
                    </a:cubicBezTo>
                    <a:cubicBezTo>
                      <a:pt x="2608" y="7125"/>
                      <a:pt x="2393" y="7340"/>
                      <a:pt x="2178" y="7501"/>
                    </a:cubicBezTo>
                    <a:cubicBezTo>
                      <a:pt x="1560" y="8012"/>
                      <a:pt x="834" y="8415"/>
                      <a:pt x="108" y="8765"/>
                    </a:cubicBezTo>
                    <a:cubicBezTo>
                      <a:pt x="54" y="8792"/>
                      <a:pt x="81" y="8846"/>
                      <a:pt x="135" y="8846"/>
                    </a:cubicBezTo>
                    <a:cubicBezTo>
                      <a:pt x="699" y="8577"/>
                      <a:pt x="3657" y="7286"/>
                      <a:pt x="2447" y="6533"/>
                    </a:cubicBezTo>
                    <a:cubicBezTo>
                      <a:pt x="2336" y="6503"/>
                      <a:pt x="2226" y="6490"/>
                      <a:pt x="2117" y="6490"/>
                    </a:cubicBezTo>
                    <a:cubicBezTo>
                      <a:pt x="1461" y="6490"/>
                      <a:pt x="842" y="6967"/>
                      <a:pt x="242" y="6990"/>
                    </a:cubicBezTo>
                    <a:cubicBezTo>
                      <a:pt x="162" y="5781"/>
                      <a:pt x="377" y="4517"/>
                      <a:pt x="484" y="3280"/>
                    </a:cubicBezTo>
                    <a:cubicBezTo>
                      <a:pt x="619" y="2366"/>
                      <a:pt x="753" y="968"/>
                      <a:pt x="941" y="54"/>
                    </a:cubicBezTo>
                    <a:lnTo>
                      <a:pt x="915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299;p31">
                <a:extLst>
                  <a:ext uri="{FF2B5EF4-FFF2-40B4-BE49-F238E27FC236}">
                    <a16:creationId xmlns:a16="http://schemas.microsoft.com/office/drawing/2014/main" id="{CF312FF0-220F-78C2-5FDC-560358379365}"/>
                  </a:ext>
                </a:extLst>
              </p:cNvPr>
              <p:cNvSpPr/>
              <p:nvPr/>
            </p:nvSpPr>
            <p:spPr>
              <a:xfrm>
                <a:off x="8071609" y="3196720"/>
                <a:ext cx="56336" cy="154187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7261" extrusionOk="0">
                    <a:moveTo>
                      <a:pt x="46" y="1"/>
                    </a:moveTo>
                    <a:cubicBezTo>
                      <a:pt x="25" y="1"/>
                      <a:pt x="1" y="24"/>
                      <a:pt x="17" y="57"/>
                    </a:cubicBezTo>
                    <a:cubicBezTo>
                      <a:pt x="367" y="917"/>
                      <a:pt x="716" y="1805"/>
                      <a:pt x="1093" y="2665"/>
                    </a:cubicBezTo>
                    <a:cubicBezTo>
                      <a:pt x="1451" y="3485"/>
                      <a:pt x="1786" y="4305"/>
                      <a:pt x="2142" y="5125"/>
                    </a:cubicBezTo>
                    <a:lnTo>
                      <a:pt x="2142" y="5125"/>
                    </a:lnTo>
                    <a:cubicBezTo>
                      <a:pt x="2037" y="5115"/>
                      <a:pt x="1924" y="5107"/>
                      <a:pt x="1809" y="5107"/>
                    </a:cubicBezTo>
                    <a:cubicBezTo>
                      <a:pt x="1404" y="5107"/>
                      <a:pt x="985" y="5202"/>
                      <a:pt x="851" y="5622"/>
                    </a:cubicBezTo>
                    <a:cubicBezTo>
                      <a:pt x="679" y="6430"/>
                      <a:pt x="1689" y="7260"/>
                      <a:pt x="2440" y="7260"/>
                    </a:cubicBezTo>
                    <a:cubicBezTo>
                      <a:pt x="2513" y="7260"/>
                      <a:pt x="2585" y="7252"/>
                      <a:pt x="2652" y="7236"/>
                    </a:cubicBezTo>
                    <a:lnTo>
                      <a:pt x="2625" y="7209"/>
                    </a:lnTo>
                    <a:cubicBezTo>
                      <a:pt x="2276" y="7182"/>
                      <a:pt x="1953" y="7074"/>
                      <a:pt x="1657" y="6886"/>
                    </a:cubicBezTo>
                    <a:cubicBezTo>
                      <a:pt x="1200" y="6590"/>
                      <a:pt x="555" y="5703"/>
                      <a:pt x="1281" y="5354"/>
                    </a:cubicBezTo>
                    <a:cubicBezTo>
                      <a:pt x="1429" y="5286"/>
                      <a:pt x="1597" y="5266"/>
                      <a:pt x="1772" y="5266"/>
                    </a:cubicBezTo>
                    <a:cubicBezTo>
                      <a:pt x="1946" y="5266"/>
                      <a:pt x="2128" y="5286"/>
                      <a:pt x="2303" y="5300"/>
                    </a:cubicBezTo>
                    <a:cubicBezTo>
                      <a:pt x="2329" y="5273"/>
                      <a:pt x="2356" y="5219"/>
                      <a:pt x="2356" y="5192"/>
                    </a:cubicBezTo>
                    <a:cubicBezTo>
                      <a:pt x="1603" y="3445"/>
                      <a:pt x="851" y="1724"/>
                      <a:pt x="71" y="30"/>
                    </a:cubicBezTo>
                    <a:cubicBezTo>
                      <a:pt x="71" y="10"/>
                      <a:pt x="59" y="1"/>
                      <a:pt x="46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300;p31">
                <a:extLst>
                  <a:ext uri="{FF2B5EF4-FFF2-40B4-BE49-F238E27FC236}">
                    <a16:creationId xmlns:a16="http://schemas.microsoft.com/office/drawing/2014/main" id="{9676C0F0-148C-44F7-3D9B-B85B7569219F}"/>
                  </a:ext>
                </a:extLst>
              </p:cNvPr>
              <p:cNvSpPr/>
              <p:nvPr/>
            </p:nvSpPr>
            <p:spPr>
              <a:xfrm>
                <a:off x="8679418" y="3252483"/>
                <a:ext cx="59968" cy="165293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7784" extrusionOk="0">
                    <a:moveTo>
                      <a:pt x="2772" y="1"/>
                    </a:moveTo>
                    <a:cubicBezTo>
                      <a:pt x="2761" y="1"/>
                      <a:pt x="2751" y="4"/>
                      <a:pt x="2743" y="12"/>
                    </a:cubicBezTo>
                    <a:cubicBezTo>
                      <a:pt x="1964" y="1813"/>
                      <a:pt x="1157" y="3588"/>
                      <a:pt x="512" y="5443"/>
                    </a:cubicBezTo>
                    <a:cubicBezTo>
                      <a:pt x="539" y="5497"/>
                      <a:pt x="566" y="5524"/>
                      <a:pt x="619" y="5524"/>
                    </a:cubicBezTo>
                    <a:cubicBezTo>
                      <a:pt x="717" y="5509"/>
                      <a:pt x="825" y="5502"/>
                      <a:pt x="937" y="5502"/>
                    </a:cubicBezTo>
                    <a:cubicBezTo>
                      <a:pt x="1656" y="5502"/>
                      <a:pt x="2554" y="5816"/>
                      <a:pt x="2206" y="6653"/>
                    </a:cubicBezTo>
                    <a:cubicBezTo>
                      <a:pt x="1829" y="7433"/>
                      <a:pt x="834" y="7675"/>
                      <a:pt x="55" y="7701"/>
                    </a:cubicBezTo>
                    <a:cubicBezTo>
                      <a:pt x="1" y="7701"/>
                      <a:pt x="1" y="7782"/>
                      <a:pt x="55" y="7782"/>
                    </a:cubicBezTo>
                    <a:cubicBezTo>
                      <a:pt x="79" y="7783"/>
                      <a:pt x="103" y="7783"/>
                      <a:pt x="128" y="7783"/>
                    </a:cubicBezTo>
                    <a:cubicBezTo>
                      <a:pt x="1102" y="7783"/>
                      <a:pt x="2629" y="7267"/>
                      <a:pt x="2367" y="6035"/>
                    </a:cubicBezTo>
                    <a:cubicBezTo>
                      <a:pt x="2113" y="5457"/>
                      <a:pt x="1442" y="5356"/>
                      <a:pt x="866" y="5356"/>
                    </a:cubicBezTo>
                    <a:cubicBezTo>
                      <a:pt x="814" y="5356"/>
                      <a:pt x="763" y="5357"/>
                      <a:pt x="713" y="5358"/>
                    </a:cubicBezTo>
                    <a:lnTo>
                      <a:pt x="713" y="5358"/>
                    </a:lnTo>
                    <a:cubicBezTo>
                      <a:pt x="1350" y="3569"/>
                      <a:pt x="2113" y="1830"/>
                      <a:pt x="2824" y="39"/>
                    </a:cubicBezTo>
                    <a:cubicBezTo>
                      <a:pt x="2824" y="20"/>
                      <a:pt x="2797" y="1"/>
                      <a:pt x="2772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301;p31">
                <a:extLst>
                  <a:ext uri="{FF2B5EF4-FFF2-40B4-BE49-F238E27FC236}">
                    <a16:creationId xmlns:a16="http://schemas.microsoft.com/office/drawing/2014/main" id="{5D1BFE03-6E2C-B74E-F2F3-C4428C190059}"/>
                  </a:ext>
                </a:extLst>
              </p:cNvPr>
              <p:cNvSpPr/>
              <p:nvPr/>
            </p:nvSpPr>
            <p:spPr>
              <a:xfrm>
                <a:off x="8345434" y="3492524"/>
                <a:ext cx="63386" cy="13612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641" extrusionOk="0">
                    <a:moveTo>
                      <a:pt x="54" y="0"/>
                    </a:moveTo>
                    <a:lnTo>
                      <a:pt x="1" y="54"/>
                    </a:lnTo>
                    <a:cubicBezTo>
                      <a:pt x="440" y="437"/>
                      <a:pt x="1015" y="640"/>
                      <a:pt x="1582" y="640"/>
                    </a:cubicBezTo>
                    <a:cubicBezTo>
                      <a:pt x="2090" y="640"/>
                      <a:pt x="2591" y="478"/>
                      <a:pt x="2985" y="135"/>
                    </a:cubicBezTo>
                    <a:lnTo>
                      <a:pt x="2958" y="81"/>
                    </a:lnTo>
                    <a:cubicBezTo>
                      <a:pt x="2540" y="347"/>
                      <a:pt x="2069" y="476"/>
                      <a:pt x="1594" y="476"/>
                    </a:cubicBezTo>
                    <a:cubicBezTo>
                      <a:pt x="1061" y="476"/>
                      <a:pt x="524" y="313"/>
                      <a:pt x="5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302;p31">
                <a:extLst>
                  <a:ext uri="{FF2B5EF4-FFF2-40B4-BE49-F238E27FC236}">
                    <a16:creationId xmlns:a16="http://schemas.microsoft.com/office/drawing/2014/main" id="{691E01D1-25EA-9CB7-01BA-069AF089D31C}"/>
                  </a:ext>
                </a:extLst>
              </p:cNvPr>
              <p:cNvSpPr/>
              <p:nvPr/>
            </p:nvSpPr>
            <p:spPr>
              <a:xfrm>
                <a:off x="8296912" y="3262995"/>
                <a:ext cx="43978" cy="21830"/>
              </a:xfrm>
              <a:custGeom>
                <a:avLst/>
                <a:gdLst/>
                <a:ahLst/>
                <a:cxnLst/>
                <a:rect l="l" t="t" r="r" b="b"/>
                <a:pathLst>
                  <a:path w="2071" h="1028" extrusionOk="0">
                    <a:moveTo>
                      <a:pt x="578" y="1"/>
                    </a:moveTo>
                    <a:cubicBezTo>
                      <a:pt x="468" y="1"/>
                      <a:pt x="356" y="10"/>
                      <a:pt x="242" y="28"/>
                    </a:cubicBezTo>
                    <a:cubicBezTo>
                      <a:pt x="54" y="82"/>
                      <a:pt x="0" y="297"/>
                      <a:pt x="135" y="431"/>
                    </a:cubicBezTo>
                    <a:cubicBezTo>
                      <a:pt x="503" y="843"/>
                      <a:pt x="941" y="1027"/>
                      <a:pt x="1449" y="1027"/>
                    </a:cubicBezTo>
                    <a:cubicBezTo>
                      <a:pt x="1571" y="1027"/>
                      <a:pt x="1698" y="1017"/>
                      <a:pt x="1829" y="996"/>
                    </a:cubicBezTo>
                    <a:cubicBezTo>
                      <a:pt x="1882" y="996"/>
                      <a:pt x="1909" y="969"/>
                      <a:pt x="1963" y="942"/>
                    </a:cubicBezTo>
                    <a:cubicBezTo>
                      <a:pt x="2044" y="861"/>
                      <a:pt x="2071" y="700"/>
                      <a:pt x="1990" y="619"/>
                    </a:cubicBezTo>
                    <a:cubicBezTo>
                      <a:pt x="1610" y="217"/>
                      <a:pt x="1119" y="1"/>
                      <a:pt x="5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303;p31">
                <a:extLst>
                  <a:ext uri="{FF2B5EF4-FFF2-40B4-BE49-F238E27FC236}">
                    <a16:creationId xmlns:a16="http://schemas.microsoft.com/office/drawing/2014/main" id="{109EB7FC-866F-7924-FF7F-18EF87C3AA6B}"/>
                  </a:ext>
                </a:extLst>
              </p:cNvPr>
              <p:cNvSpPr/>
              <p:nvPr/>
            </p:nvSpPr>
            <p:spPr>
              <a:xfrm>
                <a:off x="8526420" y="3283062"/>
                <a:ext cx="38839" cy="19833"/>
              </a:xfrm>
              <a:custGeom>
                <a:avLst/>
                <a:gdLst/>
                <a:ahLst/>
                <a:cxnLst/>
                <a:rect l="l" t="t" r="r" b="b"/>
                <a:pathLst>
                  <a:path w="1829" h="934" extrusionOk="0">
                    <a:moveTo>
                      <a:pt x="754" y="1"/>
                    </a:moveTo>
                    <a:cubicBezTo>
                      <a:pt x="567" y="1"/>
                      <a:pt x="375" y="43"/>
                      <a:pt x="189" y="131"/>
                    </a:cubicBezTo>
                    <a:cubicBezTo>
                      <a:pt x="27" y="185"/>
                      <a:pt x="0" y="427"/>
                      <a:pt x="135" y="535"/>
                    </a:cubicBezTo>
                    <a:cubicBezTo>
                      <a:pt x="444" y="789"/>
                      <a:pt x="802" y="933"/>
                      <a:pt x="1168" y="933"/>
                    </a:cubicBezTo>
                    <a:cubicBezTo>
                      <a:pt x="1343" y="933"/>
                      <a:pt x="1520" y="900"/>
                      <a:pt x="1694" y="830"/>
                    </a:cubicBezTo>
                    <a:cubicBezTo>
                      <a:pt x="1802" y="750"/>
                      <a:pt x="1829" y="589"/>
                      <a:pt x="1748" y="481"/>
                    </a:cubicBezTo>
                    <a:cubicBezTo>
                      <a:pt x="1496" y="174"/>
                      <a:pt x="1134" y="1"/>
                      <a:pt x="7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304;p31">
                <a:extLst>
                  <a:ext uri="{FF2B5EF4-FFF2-40B4-BE49-F238E27FC236}">
                    <a16:creationId xmlns:a16="http://schemas.microsoft.com/office/drawing/2014/main" id="{9DCE8C2E-EA4A-0DE0-CDC3-3841F44CF2D1}"/>
                  </a:ext>
                </a:extLst>
              </p:cNvPr>
              <p:cNvSpPr/>
              <p:nvPr/>
            </p:nvSpPr>
            <p:spPr>
              <a:xfrm>
                <a:off x="8138181" y="2843943"/>
                <a:ext cx="43426" cy="5425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555" extrusionOk="0">
                    <a:moveTo>
                      <a:pt x="1883" y="1"/>
                    </a:moveTo>
                    <a:cubicBezTo>
                      <a:pt x="700" y="54"/>
                      <a:pt x="1" y="1399"/>
                      <a:pt x="297" y="2474"/>
                    </a:cubicBezTo>
                    <a:cubicBezTo>
                      <a:pt x="310" y="2528"/>
                      <a:pt x="357" y="2555"/>
                      <a:pt x="404" y="2555"/>
                    </a:cubicBezTo>
                    <a:cubicBezTo>
                      <a:pt x="451" y="2555"/>
                      <a:pt x="498" y="2528"/>
                      <a:pt x="512" y="2474"/>
                    </a:cubicBezTo>
                    <a:cubicBezTo>
                      <a:pt x="539" y="2205"/>
                      <a:pt x="566" y="1963"/>
                      <a:pt x="619" y="1721"/>
                    </a:cubicBezTo>
                    <a:cubicBezTo>
                      <a:pt x="781" y="1022"/>
                      <a:pt x="1238" y="485"/>
                      <a:pt x="1937" y="189"/>
                    </a:cubicBezTo>
                    <a:cubicBezTo>
                      <a:pt x="2044" y="162"/>
                      <a:pt x="1991" y="1"/>
                      <a:pt x="18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305;p31">
                <a:extLst>
                  <a:ext uri="{FF2B5EF4-FFF2-40B4-BE49-F238E27FC236}">
                    <a16:creationId xmlns:a16="http://schemas.microsoft.com/office/drawing/2014/main" id="{E8C73875-EA88-FD1E-7EC1-82584918CEE4}"/>
                  </a:ext>
                </a:extLst>
              </p:cNvPr>
              <p:cNvSpPr/>
              <p:nvPr/>
            </p:nvSpPr>
            <p:spPr>
              <a:xfrm>
                <a:off x="8240385" y="2820266"/>
                <a:ext cx="12019" cy="27096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76" extrusionOk="0">
                    <a:moveTo>
                      <a:pt x="454" y="0"/>
                    </a:moveTo>
                    <a:cubicBezTo>
                      <a:pt x="424" y="0"/>
                      <a:pt x="396" y="12"/>
                      <a:pt x="377" y="40"/>
                    </a:cubicBezTo>
                    <a:cubicBezTo>
                      <a:pt x="54" y="336"/>
                      <a:pt x="1" y="874"/>
                      <a:pt x="216" y="1223"/>
                    </a:cubicBezTo>
                    <a:cubicBezTo>
                      <a:pt x="252" y="1259"/>
                      <a:pt x="284" y="1276"/>
                      <a:pt x="313" y="1276"/>
                    </a:cubicBezTo>
                    <a:cubicBezTo>
                      <a:pt x="539" y="1276"/>
                      <a:pt x="541" y="261"/>
                      <a:pt x="565" y="94"/>
                    </a:cubicBezTo>
                    <a:cubicBezTo>
                      <a:pt x="565" y="41"/>
                      <a:pt x="508" y="0"/>
                      <a:pt x="4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" name="Google Shape;306;p31">
              <a:extLst>
                <a:ext uri="{FF2B5EF4-FFF2-40B4-BE49-F238E27FC236}">
                  <a16:creationId xmlns:a16="http://schemas.microsoft.com/office/drawing/2014/main" id="{4CBD2ED9-3194-B3EA-116B-CD4E9C87A740}"/>
                </a:ext>
              </a:extLst>
            </p:cNvPr>
            <p:cNvSpPr/>
            <p:nvPr/>
          </p:nvSpPr>
          <p:spPr>
            <a:xfrm>
              <a:off x="7597145" y="4490431"/>
              <a:ext cx="952247" cy="54093"/>
            </a:xfrm>
            <a:custGeom>
              <a:avLst/>
              <a:gdLst/>
              <a:ahLst/>
              <a:cxnLst/>
              <a:rect l="l" t="t" r="r" b="b"/>
              <a:pathLst>
                <a:path w="50224" h="2853" extrusionOk="0">
                  <a:moveTo>
                    <a:pt x="22607" y="1"/>
                  </a:moveTo>
                  <a:cubicBezTo>
                    <a:pt x="11258" y="1"/>
                    <a:pt x="631" y="85"/>
                    <a:pt x="431" y="285"/>
                  </a:cubicBezTo>
                  <a:cubicBezTo>
                    <a:pt x="1" y="715"/>
                    <a:pt x="28" y="2167"/>
                    <a:pt x="431" y="2570"/>
                  </a:cubicBezTo>
                  <a:cubicBezTo>
                    <a:pt x="612" y="2764"/>
                    <a:pt x="12035" y="2853"/>
                    <a:pt x="23854" y="2853"/>
                  </a:cubicBezTo>
                  <a:cubicBezTo>
                    <a:pt x="36545" y="2853"/>
                    <a:pt x="49693" y="2751"/>
                    <a:pt x="49874" y="2570"/>
                  </a:cubicBezTo>
                  <a:cubicBezTo>
                    <a:pt x="50224" y="2220"/>
                    <a:pt x="50197" y="607"/>
                    <a:pt x="49874" y="285"/>
                  </a:cubicBezTo>
                  <a:cubicBezTo>
                    <a:pt x="49702" y="112"/>
                    <a:pt x="35675" y="1"/>
                    <a:pt x="226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307;p31">
              <a:extLst>
                <a:ext uri="{FF2B5EF4-FFF2-40B4-BE49-F238E27FC236}">
                  <a16:creationId xmlns:a16="http://schemas.microsoft.com/office/drawing/2014/main" id="{DA57C5A5-6BAE-2060-6F97-A0E6FB44D4DE}"/>
                </a:ext>
              </a:extLst>
            </p:cNvPr>
            <p:cNvSpPr/>
            <p:nvPr/>
          </p:nvSpPr>
          <p:spPr>
            <a:xfrm>
              <a:off x="7639978" y="3905928"/>
              <a:ext cx="904828" cy="624296"/>
            </a:xfrm>
            <a:custGeom>
              <a:avLst/>
              <a:gdLst/>
              <a:ahLst/>
              <a:cxnLst/>
              <a:rect l="l" t="t" r="r" b="b"/>
              <a:pathLst>
                <a:path w="47723" h="32927" extrusionOk="0">
                  <a:moveTo>
                    <a:pt x="22001" y="0"/>
                  </a:moveTo>
                  <a:cubicBezTo>
                    <a:pt x="11033" y="0"/>
                    <a:pt x="621" y="83"/>
                    <a:pt x="430" y="273"/>
                  </a:cubicBezTo>
                  <a:cubicBezTo>
                    <a:pt x="0" y="704"/>
                    <a:pt x="27" y="32241"/>
                    <a:pt x="430" y="32644"/>
                  </a:cubicBezTo>
                  <a:cubicBezTo>
                    <a:pt x="612" y="32839"/>
                    <a:pt x="11446" y="32927"/>
                    <a:pt x="22660" y="32927"/>
                  </a:cubicBezTo>
                  <a:cubicBezTo>
                    <a:pt x="34701" y="32927"/>
                    <a:pt x="47178" y="32825"/>
                    <a:pt x="47373" y="32644"/>
                  </a:cubicBezTo>
                  <a:cubicBezTo>
                    <a:pt x="47723" y="32295"/>
                    <a:pt x="47696" y="623"/>
                    <a:pt x="47373" y="273"/>
                  </a:cubicBezTo>
                  <a:cubicBezTo>
                    <a:pt x="47189" y="103"/>
                    <a:pt x="34248" y="0"/>
                    <a:pt x="220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308;p31">
              <a:extLst>
                <a:ext uri="{FF2B5EF4-FFF2-40B4-BE49-F238E27FC236}">
                  <a16:creationId xmlns:a16="http://schemas.microsoft.com/office/drawing/2014/main" id="{46FF4D50-470A-7C21-C614-13A5AC2687B6}"/>
                </a:ext>
              </a:extLst>
            </p:cNvPr>
            <p:cNvSpPr/>
            <p:nvPr/>
          </p:nvSpPr>
          <p:spPr>
            <a:xfrm>
              <a:off x="7975412" y="4100731"/>
              <a:ext cx="234497" cy="234516"/>
            </a:xfrm>
            <a:custGeom>
              <a:avLst/>
              <a:gdLst/>
              <a:ahLst/>
              <a:cxnLst/>
              <a:rect l="l" t="t" r="r" b="b"/>
              <a:pathLst>
                <a:path w="12368" h="12369" extrusionOk="0">
                  <a:moveTo>
                    <a:pt x="6184" y="1"/>
                  </a:moveTo>
                  <a:cubicBezTo>
                    <a:pt x="2769" y="1"/>
                    <a:pt x="0" y="2770"/>
                    <a:pt x="0" y="6185"/>
                  </a:cubicBezTo>
                  <a:cubicBezTo>
                    <a:pt x="0" y="9599"/>
                    <a:pt x="2769" y="12369"/>
                    <a:pt x="6184" y="12369"/>
                  </a:cubicBezTo>
                  <a:cubicBezTo>
                    <a:pt x="9598" y="12369"/>
                    <a:pt x="12368" y="9599"/>
                    <a:pt x="12368" y="6185"/>
                  </a:cubicBezTo>
                  <a:cubicBezTo>
                    <a:pt x="12368" y="2770"/>
                    <a:pt x="9598" y="1"/>
                    <a:pt x="6184" y="1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309;p31">
              <a:extLst>
                <a:ext uri="{FF2B5EF4-FFF2-40B4-BE49-F238E27FC236}">
                  <a16:creationId xmlns:a16="http://schemas.microsoft.com/office/drawing/2014/main" id="{43AB9C89-9B7F-0A14-189B-C53CA8BFB996}"/>
                </a:ext>
              </a:extLst>
            </p:cNvPr>
            <p:cNvSpPr/>
            <p:nvPr/>
          </p:nvSpPr>
          <p:spPr>
            <a:xfrm>
              <a:off x="7656284" y="3961313"/>
              <a:ext cx="7148" cy="545214"/>
            </a:xfrm>
            <a:custGeom>
              <a:avLst/>
              <a:gdLst/>
              <a:ahLst/>
              <a:cxnLst/>
              <a:rect l="l" t="t" r="r" b="b"/>
              <a:pathLst>
                <a:path w="377" h="28756" extrusionOk="0">
                  <a:moveTo>
                    <a:pt x="95" y="1"/>
                  </a:moveTo>
                  <a:cubicBezTo>
                    <a:pt x="74" y="1"/>
                    <a:pt x="54" y="14"/>
                    <a:pt x="54" y="41"/>
                  </a:cubicBezTo>
                  <a:cubicBezTo>
                    <a:pt x="0" y="9612"/>
                    <a:pt x="0" y="19184"/>
                    <a:pt x="54" y="28755"/>
                  </a:cubicBezTo>
                  <a:cubicBezTo>
                    <a:pt x="377" y="19533"/>
                    <a:pt x="108" y="9505"/>
                    <a:pt x="135" y="41"/>
                  </a:cubicBezTo>
                  <a:cubicBezTo>
                    <a:pt x="135" y="14"/>
                    <a:pt x="115" y="1"/>
                    <a:pt x="95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310;p31">
              <a:extLst>
                <a:ext uri="{FF2B5EF4-FFF2-40B4-BE49-F238E27FC236}">
                  <a16:creationId xmlns:a16="http://schemas.microsoft.com/office/drawing/2014/main" id="{431976D0-F353-8902-97E7-0344B70886ED}"/>
                </a:ext>
              </a:extLst>
            </p:cNvPr>
            <p:cNvSpPr/>
            <p:nvPr/>
          </p:nvSpPr>
          <p:spPr>
            <a:xfrm>
              <a:off x="8366401" y="3924093"/>
              <a:ext cx="156003" cy="3090"/>
            </a:xfrm>
            <a:custGeom>
              <a:avLst/>
              <a:gdLst/>
              <a:ahLst/>
              <a:cxnLst/>
              <a:rect l="l" t="t" r="r" b="b"/>
              <a:pathLst>
                <a:path w="8228" h="163" extrusionOk="0">
                  <a:moveTo>
                    <a:pt x="4114" y="1"/>
                  </a:moveTo>
                  <a:cubicBezTo>
                    <a:pt x="2763" y="1"/>
                    <a:pt x="1412" y="14"/>
                    <a:pt x="54" y="41"/>
                  </a:cubicBezTo>
                  <a:cubicBezTo>
                    <a:pt x="1" y="41"/>
                    <a:pt x="1" y="122"/>
                    <a:pt x="54" y="122"/>
                  </a:cubicBezTo>
                  <a:cubicBezTo>
                    <a:pt x="1412" y="149"/>
                    <a:pt x="2763" y="162"/>
                    <a:pt x="4114" y="162"/>
                  </a:cubicBezTo>
                  <a:cubicBezTo>
                    <a:pt x="5465" y="162"/>
                    <a:pt x="6816" y="149"/>
                    <a:pt x="8174" y="122"/>
                  </a:cubicBezTo>
                  <a:cubicBezTo>
                    <a:pt x="8228" y="122"/>
                    <a:pt x="8228" y="41"/>
                    <a:pt x="8174" y="41"/>
                  </a:cubicBezTo>
                  <a:cubicBezTo>
                    <a:pt x="6816" y="14"/>
                    <a:pt x="5465" y="1"/>
                    <a:pt x="4114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311;p31">
              <a:extLst>
                <a:ext uri="{FF2B5EF4-FFF2-40B4-BE49-F238E27FC236}">
                  <a16:creationId xmlns:a16="http://schemas.microsoft.com/office/drawing/2014/main" id="{40F9DD33-889A-46C8-E68F-944C81F7392A}"/>
                </a:ext>
              </a:extLst>
            </p:cNvPr>
            <p:cNvSpPr/>
            <p:nvPr/>
          </p:nvSpPr>
          <p:spPr>
            <a:xfrm>
              <a:off x="7642518" y="4029363"/>
              <a:ext cx="531" cy="51002"/>
            </a:xfrm>
            <a:custGeom>
              <a:avLst/>
              <a:gdLst/>
              <a:ahLst/>
              <a:cxnLst/>
              <a:rect l="l" t="t" r="r" b="b"/>
              <a:pathLst>
                <a:path w="28" h="2690" extrusionOk="0">
                  <a:moveTo>
                    <a:pt x="1" y="2690"/>
                  </a:moveTo>
                  <a:lnTo>
                    <a:pt x="1" y="2690"/>
                  </a:lnTo>
                  <a:cubicBezTo>
                    <a:pt x="1" y="1749"/>
                    <a:pt x="27" y="861"/>
                    <a:pt x="27" y="1"/>
                  </a:cubicBezTo>
                  <a:cubicBezTo>
                    <a:pt x="27" y="861"/>
                    <a:pt x="1" y="1749"/>
                    <a:pt x="1" y="2690"/>
                  </a:cubicBezTo>
                  <a:close/>
                </a:path>
              </a:pathLst>
            </a:custGeom>
            <a:solidFill>
              <a:srgbClr val="1B9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12;p31">
              <a:extLst>
                <a:ext uri="{FF2B5EF4-FFF2-40B4-BE49-F238E27FC236}">
                  <a16:creationId xmlns:a16="http://schemas.microsoft.com/office/drawing/2014/main" id="{6A6EB6F4-553C-CF9C-544D-D54D50D9D304}"/>
                </a:ext>
              </a:extLst>
            </p:cNvPr>
            <p:cNvSpPr/>
            <p:nvPr/>
          </p:nvSpPr>
          <p:spPr>
            <a:xfrm>
              <a:off x="8538204" y="3911617"/>
              <a:ext cx="1536" cy="23454"/>
            </a:xfrm>
            <a:custGeom>
              <a:avLst/>
              <a:gdLst/>
              <a:ahLst/>
              <a:cxnLst/>
              <a:rect l="l" t="t" r="r" b="b"/>
              <a:pathLst>
                <a:path w="81" h="1237" extrusionOk="0">
                  <a:moveTo>
                    <a:pt x="81" y="1237"/>
                  </a:moveTo>
                  <a:lnTo>
                    <a:pt x="81" y="1237"/>
                  </a:lnTo>
                  <a:cubicBezTo>
                    <a:pt x="54" y="511"/>
                    <a:pt x="27" y="81"/>
                    <a:pt x="0" y="0"/>
                  </a:cubicBezTo>
                  <a:cubicBezTo>
                    <a:pt x="27" y="81"/>
                    <a:pt x="54" y="511"/>
                    <a:pt x="81" y="1237"/>
                  </a:cubicBezTo>
                  <a:close/>
                </a:path>
              </a:pathLst>
            </a:custGeom>
            <a:solidFill>
              <a:srgbClr val="91C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13;p31">
              <a:extLst>
                <a:ext uri="{FF2B5EF4-FFF2-40B4-BE49-F238E27FC236}">
                  <a16:creationId xmlns:a16="http://schemas.microsoft.com/office/drawing/2014/main" id="{21CBAE51-ED83-FEAE-5A17-55444FAAC38A}"/>
                </a:ext>
              </a:extLst>
            </p:cNvPr>
            <p:cNvSpPr/>
            <p:nvPr/>
          </p:nvSpPr>
          <p:spPr>
            <a:xfrm>
              <a:off x="8539721" y="3935071"/>
              <a:ext cx="2067" cy="74949"/>
            </a:xfrm>
            <a:custGeom>
              <a:avLst/>
              <a:gdLst/>
              <a:ahLst/>
              <a:cxnLst/>
              <a:rect l="l" t="t" r="r" b="b"/>
              <a:pathLst>
                <a:path w="109" h="3953" extrusionOk="0">
                  <a:moveTo>
                    <a:pt x="108" y="3952"/>
                  </a:moveTo>
                  <a:cubicBezTo>
                    <a:pt x="82" y="2285"/>
                    <a:pt x="55" y="914"/>
                    <a:pt x="1" y="0"/>
                  </a:cubicBezTo>
                  <a:lnTo>
                    <a:pt x="1" y="0"/>
                  </a:lnTo>
                  <a:cubicBezTo>
                    <a:pt x="55" y="914"/>
                    <a:pt x="82" y="2285"/>
                    <a:pt x="108" y="3952"/>
                  </a:cubicBezTo>
                  <a:close/>
                </a:path>
              </a:pathLst>
            </a:custGeom>
            <a:solidFill>
              <a:srgbClr val="22A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314;p31">
              <a:extLst>
                <a:ext uri="{FF2B5EF4-FFF2-40B4-BE49-F238E27FC236}">
                  <a16:creationId xmlns:a16="http://schemas.microsoft.com/office/drawing/2014/main" id="{86E632ED-668D-B3BF-BA09-3177CC35F6EC}"/>
                </a:ext>
              </a:extLst>
            </p:cNvPr>
            <p:cNvSpPr/>
            <p:nvPr/>
          </p:nvSpPr>
          <p:spPr>
            <a:xfrm>
              <a:off x="8538204" y="3911617"/>
              <a:ext cx="19" cy="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1C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315;p31">
              <a:extLst>
                <a:ext uri="{FF2B5EF4-FFF2-40B4-BE49-F238E27FC236}">
                  <a16:creationId xmlns:a16="http://schemas.microsoft.com/office/drawing/2014/main" id="{20FC8D83-D61E-060D-3AF3-CF62C8591A3D}"/>
                </a:ext>
              </a:extLst>
            </p:cNvPr>
            <p:cNvSpPr/>
            <p:nvPr/>
          </p:nvSpPr>
          <p:spPr>
            <a:xfrm>
              <a:off x="8538204" y="3911105"/>
              <a:ext cx="19" cy="531"/>
            </a:xfrm>
            <a:custGeom>
              <a:avLst/>
              <a:gdLst/>
              <a:ahLst/>
              <a:cxnLst/>
              <a:rect l="l" t="t" r="r" b="b"/>
              <a:pathLst>
                <a:path w="1" h="28" extrusionOk="0"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lose/>
                  <a:moveTo>
                    <a:pt x="0" y="2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27"/>
                  </a:cubicBezTo>
                  <a:close/>
                </a:path>
              </a:pathLst>
            </a:custGeom>
            <a:solidFill>
              <a:srgbClr val="91C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316;p31">
              <a:extLst>
                <a:ext uri="{FF2B5EF4-FFF2-40B4-BE49-F238E27FC236}">
                  <a16:creationId xmlns:a16="http://schemas.microsoft.com/office/drawing/2014/main" id="{F75A91AF-A259-F40F-7624-3D0DFEF7357D}"/>
                </a:ext>
              </a:extLst>
            </p:cNvPr>
            <p:cNvSpPr/>
            <p:nvPr/>
          </p:nvSpPr>
          <p:spPr>
            <a:xfrm>
              <a:off x="8538204" y="3911105"/>
              <a:ext cx="19" cy="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1C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317;p31">
              <a:extLst>
                <a:ext uri="{FF2B5EF4-FFF2-40B4-BE49-F238E27FC236}">
                  <a16:creationId xmlns:a16="http://schemas.microsoft.com/office/drawing/2014/main" id="{537D1053-2A66-399B-F780-323C9792F4C6}"/>
                </a:ext>
              </a:extLst>
            </p:cNvPr>
            <p:cNvSpPr/>
            <p:nvPr/>
          </p:nvSpPr>
          <p:spPr>
            <a:xfrm>
              <a:off x="7648131" y="3911105"/>
              <a:ext cx="19" cy="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B9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318;p31">
              <a:extLst>
                <a:ext uri="{FF2B5EF4-FFF2-40B4-BE49-F238E27FC236}">
                  <a16:creationId xmlns:a16="http://schemas.microsoft.com/office/drawing/2014/main" id="{04B5FF70-C45A-31ED-6838-0F9659FDF1AB}"/>
                </a:ext>
              </a:extLst>
            </p:cNvPr>
            <p:cNvSpPr/>
            <p:nvPr/>
          </p:nvSpPr>
          <p:spPr>
            <a:xfrm>
              <a:off x="7642518" y="3906004"/>
              <a:ext cx="900259" cy="336464"/>
            </a:xfrm>
            <a:custGeom>
              <a:avLst/>
              <a:gdLst/>
              <a:ahLst/>
              <a:cxnLst/>
              <a:rect l="l" t="t" r="r" b="b"/>
              <a:pathLst>
                <a:path w="47482" h="17746" extrusionOk="0">
                  <a:moveTo>
                    <a:pt x="42265" y="942"/>
                  </a:moveTo>
                  <a:cubicBezTo>
                    <a:pt x="43637" y="942"/>
                    <a:pt x="44981" y="968"/>
                    <a:pt x="46352" y="995"/>
                  </a:cubicBezTo>
                  <a:cubicBezTo>
                    <a:pt x="46406" y="995"/>
                    <a:pt x="46406" y="1076"/>
                    <a:pt x="46352" y="1076"/>
                  </a:cubicBezTo>
                  <a:cubicBezTo>
                    <a:pt x="44981" y="1103"/>
                    <a:pt x="43637" y="1130"/>
                    <a:pt x="42265" y="1130"/>
                  </a:cubicBezTo>
                  <a:cubicBezTo>
                    <a:pt x="40921" y="1130"/>
                    <a:pt x="39577" y="1103"/>
                    <a:pt x="38232" y="1076"/>
                  </a:cubicBezTo>
                  <a:cubicBezTo>
                    <a:pt x="38179" y="1076"/>
                    <a:pt x="38179" y="995"/>
                    <a:pt x="38232" y="995"/>
                  </a:cubicBezTo>
                  <a:cubicBezTo>
                    <a:pt x="39577" y="968"/>
                    <a:pt x="40921" y="942"/>
                    <a:pt x="42265" y="942"/>
                  </a:cubicBezTo>
                  <a:close/>
                  <a:moveTo>
                    <a:pt x="21590" y="1"/>
                  </a:moveTo>
                  <a:cubicBezTo>
                    <a:pt x="10728" y="1"/>
                    <a:pt x="485" y="81"/>
                    <a:pt x="296" y="269"/>
                  </a:cubicBezTo>
                  <a:cubicBezTo>
                    <a:pt x="296" y="269"/>
                    <a:pt x="269" y="296"/>
                    <a:pt x="269" y="296"/>
                  </a:cubicBezTo>
                  <a:cubicBezTo>
                    <a:pt x="162" y="431"/>
                    <a:pt x="81" y="2931"/>
                    <a:pt x="27" y="6507"/>
                  </a:cubicBezTo>
                  <a:cubicBezTo>
                    <a:pt x="27" y="7367"/>
                    <a:pt x="1" y="8255"/>
                    <a:pt x="1" y="9196"/>
                  </a:cubicBezTo>
                  <a:cubicBezTo>
                    <a:pt x="243" y="9330"/>
                    <a:pt x="485" y="9464"/>
                    <a:pt x="753" y="9599"/>
                  </a:cubicBezTo>
                  <a:cubicBezTo>
                    <a:pt x="753" y="7394"/>
                    <a:pt x="753" y="5163"/>
                    <a:pt x="780" y="2958"/>
                  </a:cubicBezTo>
                  <a:cubicBezTo>
                    <a:pt x="780" y="2931"/>
                    <a:pt x="807" y="2904"/>
                    <a:pt x="834" y="2904"/>
                  </a:cubicBezTo>
                  <a:cubicBezTo>
                    <a:pt x="834" y="2904"/>
                    <a:pt x="861" y="2931"/>
                    <a:pt x="861" y="2958"/>
                  </a:cubicBezTo>
                  <a:cubicBezTo>
                    <a:pt x="861" y="5163"/>
                    <a:pt x="861" y="7421"/>
                    <a:pt x="888" y="9679"/>
                  </a:cubicBezTo>
                  <a:cubicBezTo>
                    <a:pt x="4437" y="11615"/>
                    <a:pt x="7878" y="13793"/>
                    <a:pt x="11615" y="15326"/>
                  </a:cubicBezTo>
                  <a:cubicBezTo>
                    <a:pt x="13524" y="16078"/>
                    <a:pt x="15541" y="16697"/>
                    <a:pt x="17584" y="17127"/>
                  </a:cubicBezTo>
                  <a:cubicBezTo>
                    <a:pt x="17557" y="16912"/>
                    <a:pt x="17557" y="16670"/>
                    <a:pt x="17557" y="16455"/>
                  </a:cubicBezTo>
                  <a:cubicBezTo>
                    <a:pt x="17557" y="13040"/>
                    <a:pt x="20326" y="10271"/>
                    <a:pt x="23741" y="10271"/>
                  </a:cubicBezTo>
                  <a:cubicBezTo>
                    <a:pt x="27155" y="10271"/>
                    <a:pt x="29925" y="13040"/>
                    <a:pt x="29925" y="16455"/>
                  </a:cubicBezTo>
                  <a:cubicBezTo>
                    <a:pt x="29925" y="16885"/>
                    <a:pt x="29871" y="17315"/>
                    <a:pt x="29790" y="17745"/>
                  </a:cubicBezTo>
                  <a:cubicBezTo>
                    <a:pt x="30140" y="17692"/>
                    <a:pt x="30489" y="17665"/>
                    <a:pt x="30839" y="17611"/>
                  </a:cubicBezTo>
                  <a:cubicBezTo>
                    <a:pt x="34146" y="17181"/>
                    <a:pt x="37453" y="16401"/>
                    <a:pt x="40464" y="14922"/>
                  </a:cubicBezTo>
                  <a:cubicBezTo>
                    <a:pt x="42911" y="13739"/>
                    <a:pt x="45223" y="12261"/>
                    <a:pt x="47481" y="10728"/>
                  </a:cubicBezTo>
                  <a:cubicBezTo>
                    <a:pt x="47454" y="8819"/>
                    <a:pt x="47454" y="7018"/>
                    <a:pt x="47427" y="5485"/>
                  </a:cubicBezTo>
                  <a:cubicBezTo>
                    <a:pt x="47401" y="3818"/>
                    <a:pt x="47374" y="2447"/>
                    <a:pt x="47320" y="1533"/>
                  </a:cubicBezTo>
                  <a:cubicBezTo>
                    <a:pt x="47293" y="807"/>
                    <a:pt x="47266" y="377"/>
                    <a:pt x="47239" y="296"/>
                  </a:cubicBezTo>
                  <a:cubicBezTo>
                    <a:pt x="47239" y="269"/>
                    <a:pt x="47239" y="269"/>
                    <a:pt x="47239" y="269"/>
                  </a:cubicBezTo>
                  <a:cubicBezTo>
                    <a:pt x="47051" y="108"/>
                    <a:pt x="33931" y="1"/>
                    <a:pt x="21590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319;p31">
              <a:extLst>
                <a:ext uri="{FF2B5EF4-FFF2-40B4-BE49-F238E27FC236}">
                  <a16:creationId xmlns:a16="http://schemas.microsoft.com/office/drawing/2014/main" id="{40281381-78F2-CB00-1552-56833EB708EE}"/>
                </a:ext>
              </a:extLst>
            </p:cNvPr>
            <p:cNvSpPr/>
            <p:nvPr/>
          </p:nvSpPr>
          <p:spPr>
            <a:xfrm>
              <a:off x="7656796" y="3961066"/>
              <a:ext cx="2560" cy="128473"/>
            </a:xfrm>
            <a:custGeom>
              <a:avLst/>
              <a:gdLst/>
              <a:ahLst/>
              <a:cxnLst/>
              <a:rect l="l" t="t" r="r" b="b"/>
              <a:pathLst>
                <a:path w="135" h="6776" extrusionOk="0">
                  <a:moveTo>
                    <a:pt x="81" y="0"/>
                  </a:moveTo>
                  <a:cubicBezTo>
                    <a:pt x="54" y="0"/>
                    <a:pt x="27" y="27"/>
                    <a:pt x="27" y="54"/>
                  </a:cubicBezTo>
                  <a:cubicBezTo>
                    <a:pt x="0" y="2259"/>
                    <a:pt x="0" y="4490"/>
                    <a:pt x="0" y="6695"/>
                  </a:cubicBezTo>
                  <a:cubicBezTo>
                    <a:pt x="27" y="6722"/>
                    <a:pt x="81" y="6749"/>
                    <a:pt x="135" y="6775"/>
                  </a:cubicBezTo>
                  <a:cubicBezTo>
                    <a:pt x="108" y="4517"/>
                    <a:pt x="108" y="2259"/>
                    <a:pt x="108" y="54"/>
                  </a:cubicBezTo>
                  <a:cubicBezTo>
                    <a:pt x="108" y="27"/>
                    <a:pt x="81" y="0"/>
                    <a:pt x="81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320;p31">
              <a:extLst>
                <a:ext uri="{FF2B5EF4-FFF2-40B4-BE49-F238E27FC236}">
                  <a16:creationId xmlns:a16="http://schemas.microsoft.com/office/drawing/2014/main" id="{7D369705-B0D3-C353-ED33-204611133315}"/>
                </a:ext>
              </a:extLst>
            </p:cNvPr>
            <p:cNvSpPr/>
            <p:nvPr/>
          </p:nvSpPr>
          <p:spPr>
            <a:xfrm>
              <a:off x="8366401" y="3923846"/>
              <a:ext cx="156003" cy="3583"/>
            </a:xfrm>
            <a:custGeom>
              <a:avLst/>
              <a:gdLst/>
              <a:ahLst/>
              <a:cxnLst/>
              <a:rect l="l" t="t" r="r" b="b"/>
              <a:pathLst>
                <a:path w="8228" h="189" extrusionOk="0">
                  <a:moveTo>
                    <a:pt x="4087" y="1"/>
                  </a:moveTo>
                  <a:cubicBezTo>
                    <a:pt x="2743" y="1"/>
                    <a:pt x="1399" y="27"/>
                    <a:pt x="54" y="54"/>
                  </a:cubicBezTo>
                  <a:cubicBezTo>
                    <a:pt x="1" y="54"/>
                    <a:pt x="1" y="135"/>
                    <a:pt x="54" y="135"/>
                  </a:cubicBezTo>
                  <a:cubicBezTo>
                    <a:pt x="1399" y="162"/>
                    <a:pt x="2743" y="189"/>
                    <a:pt x="4087" y="189"/>
                  </a:cubicBezTo>
                  <a:cubicBezTo>
                    <a:pt x="5459" y="189"/>
                    <a:pt x="6803" y="162"/>
                    <a:pt x="8174" y="135"/>
                  </a:cubicBezTo>
                  <a:cubicBezTo>
                    <a:pt x="8228" y="135"/>
                    <a:pt x="8228" y="54"/>
                    <a:pt x="8174" y="54"/>
                  </a:cubicBezTo>
                  <a:cubicBezTo>
                    <a:pt x="6803" y="27"/>
                    <a:pt x="5459" y="1"/>
                    <a:pt x="408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321;p31">
              <a:extLst>
                <a:ext uri="{FF2B5EF4-FFF2-40B4-BE49-F238E27FC236}">
                  <a16:creationId xmlns:a16="http://schemas.microsoft.com/office/drawing/2014/main" id="{69A28896-3B05-3F7B-53C5-4ECC6637E2A4}"/>
                </a:ext>
              </a:extLst>
            </p:cNvPr>
            <p:cNvSpPr/>
            <p:nvPr/>
          </p:nvSpPr>
          <p:spPr>
            <a:xfrm>
              <a:off x="7595103" y="4487596"/>
              <a:ext cx="952247" cy="54093"/>
            </a:xfrm>
            <a:custGeom>
              <a:avLst/>
              <a:gdLst/>
              <a:ahLst/>
              <a:cxnLst/>
              <a:rect l="l" t="t" r="r" b="b"/>
              <a:pathLst>
                <a:path w="50224" h="2853" extrusionOk="0">
                  <a:moveTo>
                    <a:pt x="22607" y="1"/>
                  </a:moveTo>
                  <a:cubicBezTo>
                    <a:pt x="11258" y="1"/>
                    <a:pt x="631" y="85"/>
                    <a:pt x="431" y="285"/>
                  </a:cubicBezTo>
                  <a:cubicBezTo>
                    <a:pt x="1" y="715"/>
                    <a:pt x="28" y="2167"/>
                    <a:pt x="431" y="2570"/>
                  </a:cubicBezTo>
                  <a:cubicBezTo>
                    <a:pt x="612" y="2764"/>
                    <a:pt x="12035" y="2853"/>
                    <a:pt x="23854" y="2853"/>
                  </a:cubicBezTo>
                  <a:cubicBezTo>
                    <a:pt x="36545" y="2853"/>
                    <a:pt x="49693" y="2751"/>
                    <a:pt x="49874" y="2570"/>
                  </a:cubicBezTo>
                  <a:cubicBezTo>
                    <a:pt x="50224" y="2220"/>
                    <a:pt x="50197" y="607"/>
                    <a:pt x="49874" y="285"/>
                  </a:cubicBezTo>
                  <a:cubicBezTo>
                    <a:pt x="49702" y="112"/>
                    <a:pt x="35675" y="1"/>
                    <a:pt x="22607" y="1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322;p31">
              <a:extLst>
                <a:ext uri="{FF2B5EF4-FFF2-40B4-BE49-F238E27FC236}">
                  <a16:creationId xmlns:a16="http://schemas.microsoft.com/office/drawing/2014/main" id="{2C4460A6-BEEF-843B-DDA9-C43DF0BF7AB9}"/>
                </a:ext>
              </a:extLst>
            </p:cNvPr>
            <p:cNvSpPr/>
            <p:nvPr/>
          </p:nvSpPr>
          <p:spPr>
            <a:xfrm>
              <a:off x="4655729" y="2725320"/>
              <a:ext cx="838051" cy="673440"/>
            </a:xfrm>
            <a:custGeom>
              <a:avLst/>
              <a:gdLst/>
              <a:ahLst/>
              <a:cxnLst/>
              <a:rect l="l" t="t" r="r" b="b"/>
              <a:pathLst>
                <a:path w="44201" h="35519" extrusionOk="0">
                  <a:moveTo>
                    <a:pt x="22330" y="1"/>
                  </a:moveTo>
                  <a:cubicBezTo>
                    <a:pt x="17796" y="1"/>
                    <a:pt x="16074" y="6027"/>
                    <a:pt x="15567" y="6294"/>
                  </a:cubicBezTo>
                  <a:cubicBezTo>
                    <a:pt x="15516" y="6318"/>
                    <a:pt x="15444" y="6329"/>
                    <a:pt x="15353" y="6329"/>
                  </a:cubicBezTo>
                  <a:cubicBezTo>
                    <a:pt x="14543" y="6329"/>
                    <a:pt x="12278" y="5449"/>
                    <a:pt x="10513" y="5353"/>
                  </a:cubicBezTo>
                  <a:cubicBezTo>
                    <a:pt x="10398" y="5347"/>
                    <a:pt x="10274" y="5343"/>
                    <a:pt x="10142" y="5343"/>
                  </a:cubicBezTo>
                  <a:cubicBezTo>
                    <a:pt x="8457" y="5343"/>
                    <a:pt x="5474" y="6021"/>
                    <a:pt x="2931" y="12504"/>
                  </a:cubicBezTo>
                  <a:cubicBezTo>
                    <a:pt x="215" y="19522"/>
                    <a:pt x="7179" y="25625"/>
                    <a:pt x="6910" y="26620"/>
                  </a:cubicBezTo>
                  <a:cubicBezTo>
                    <a:pt x="6872" y="26757"/>
                    <a:pt x="6770" y="26814"/>
                    <a:pt x="6620" y="26814"/>
                  </a:cubicBezTo>
                  <a:cubicBezTo>
                    <a:pt x="5886" y="26814"/>
                    <a:pt x="3982" y="25448"/>
                    <a:pt x="2576" y="25448"/>
                  </a:cubicBezTo>
                  <a:cubicBezTo>
                    <a:pt x="2248" y="25448"/>
                    <a:pt x="1947" y="25522"/>
                    <a:pt x="1694" y="25705"/>
                  </a:cubicBezTo>
                  <a:cubicBezTo>
                    <a:pt x="162" y="26835"/>
                    <a:pt x="3146" y="30599"/>
                    <a:pt x="3146" y="30599"/>
                  </a:cubicBezTo>
                  <a:cubicBezTo>
                    <a:pt x="3146" y="30599"/>
                    <a:pt x="0" y="32508"/>
                    <a:pt x="3711" y="34497"/>
                  </a:cubicBezTo>
                  <a:cubicBezTo>
                    <a:pt x="4420" y="34883"/>
                    <a:pt x="5072" y="35039"/>
                    <a:pt x="5664" y="35039"/>
                  </a:cubicBezTo>
                  <a:cubicBezTo>
                    <a:pt x="8170" y="35039"/>
                    <a:pt x="9603" y="32235"/>
                    <a:pt x="9733" y="32104"/>
                  </a:cubicBezTo>
                  <a:cubicBezTo>
                    <a:pt x="9736" y="32101"/>
                    <a:pt x="9741" y="32099"/>
                    <a:pt x="9748" y="32099"/>
                  </a:cubicBezTo>
                  <a:cubicBezTo>
                    <a:pt x="10049" y="32099"/>
                    <a:pt x="14035" y="35519"/>
                    <a:pt x="14035" y="35519"/>
                  </a:cubicBezTo>
                  <a:lnTo>
                    <a:pt x="37291" y="28233"/>
                  </a:lnTo>
                  <a:lnTo>
                    <a:pt x="38313" y="20651"/>
                  </a:lnTo>
                  <a:cubicBezTo>
                    <a:pt x="38313" y="20651"/>
                    <a:pt x="44201" y="16376"/>
                    <a:pt x="40222" y="12316"/>
                  </a:cubicBezTo>
                  <a:cubicBezTo>
                    <a:pt x="40070" y="12160"/>
                    <a:pt x="39912" y="12095"/>
                    <a:pt x="39754" y="12095"/>
                  </a:cubicBezTo>
                  <a:cubicBezTo>
                    <a:pt x="38944" y="12095"/>
                    <a:pt x="38109" y="13807"/>
                    <a:pt x="37837" y="13807"/>
                  </a:cubicBezTo>
                  <a:cubicBezTo>
                    <a:pt x="37824" y="13807"/>
                    <a:pt x="37813" y="13803"/>
                    <a:pt x="37802" y="13795"/>
                  </a:cubicBezTo>
                  <a:cubicBezTo>
                    <a:pt x="37563" y="13609"/>
                    <a:pt x="36904" y="10298"/>
                    <a:pt x="36188" y="10298"/>
                  </a:cubicBezTo>
                  <a:cubicBezTo>
                    <a:pt x="36179" y="10298"/>
                    <a:pt x="36171" y="10299"/>
                    <a:pt x="36162" y="10300"/>
                  </a:cubicBezTo>
                  <a:cubicBezTo>
                    <a:pt x="34872" y="10461"/>
                    <a:pt x="35167" y="13660"/>
                    <a:pt x="34818" y="13795"/>
                  </a:cubicBezTo>
                  <a:cubicBezTo>
                    <a:pt x="34810" y="13798"/>
                    <a:pt x="34803" y="13800"/>
                    <a:pt x="34796" y="13800"/>
                  </a:cubicBezTo>
                  <a:cubicBezTo>
                    <a:pt x="34476" y="13800"/>
                    <a:pt x="34627" y="10205"/>
                    <a:pt x="33285" y="7100"/>
                  </a:cubicBezTo>
                  <a:cubicBezTo>
                    <a:pt x="31538" y="3121"/>
                    <a:pt x="27101" y="110"/>
                    <a:pt x="22450" y="2"/>
                  </a:cubicBezTo>
                  <a:cubicBezTo>
                    <a:pt x="22410" y="1"/>
                    <a:pt x="22370" y="1"/>
                    <a:pt x="22330" y="1"/>
                  </a:cubicBezTo>
                  <a:close/>
                </a:path>
              </a:pathLst>
            </a:custGeom>
            <a:solidFill>
              <a:srgbClr val="F1C4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323;p31">
              <a:extLst>
                <a:ext uri="{FF2B5EF4-FFF2-40B4-BE49-F238E27FC236}">
                  <a16:creationId xmlns:a16="http://schemas.microsoft.com/office/drawing/2014/main" id="{B224FD96-67AF-A06C-3CF7-B46C44AC08B6}"/>
                </a:ext>
              </a:extLst>
            </p:cNvPr>
            <p:cNvSpPr/>
            <p:nvPr/>
          </p:nvSpPr>
          <p:spPr>
            <a:xfrm>
              <a:off x="4655729" y="2895625"/>
              <a:ext cx="838051" cy="503142"/>
            </a:xfrm>
            <a:custGeom>
              <a:avLst/>
              <a:gdLst/>
              <a:ahLst/>
              <a:cxnLst/>
              <a:rect l="l" t="t" r="r" b="b"/>
              <a:pathLst>
                <a:path w="44201" h="26537" extrusionOk="0">
                  <a:moveTo>
                    <a:pt x="33904" y="0"/>
                  </a:moveTo>
                  <a:cubicBezTo>
                    <a:pt x="32721" y="1855"/>
                    <a:pt x="32586" y="4947"/>
                    <a:pt x="32264" y="6776"/>
                  </a:cubicBezTo>
                  <a:cubicBezTo>
                    <a:pt x="31538" y="10728"/>
                    <a:pt x="29064" y="14573"/>
                    <a:pt x="25354" y="16266"/>
                  </a:cubicBezTo>
                  <a:cubicBezTo>
                    <a:pt x="23886" y="16928"/>
                    <a:pt x="22429" y="17207"/>
                    <a:pt x="20990" y="17207"/>
                  </a:cubicBezTo>
                  <a:cubicBezTo>
                    <a:pt x="17867" y="17207"/>
                    <a:pt x="14827" y="15895"/>
                    <a:pt x="11938" y="14331"/>
                  </a:cubicBezTo>
                  <a:cubicBezTo>
                    <a:pt x="10728" y="13685"/>
                    <a:pt x="9545" y="13013"/>
                    <a:pt x="8335" y="12368"/>
                  </a:cubicBezTo>
                  <a:cubicBezTo>
                    <a:pt x="7394" y="11857"/>
                    <a:pt x="6345" y="11292"/>
                    <a:pt x="5243" y="11266"/>
                  </a:cubicBezTo>
                  <a:cubicBezTo>
                    <a:pt x="5193" y="11264"/>
                    <a:pt x="5143" y="11263"/>
                    <a:pt x="5094" y="11263"/>
                  </a:cubicBezTo>
                  <a:cubicBezTo>
                    <a:pt x="4460" y="11263"/>
                    <a:pt x="3916" y="11423"/>
                    <a:pt x="3442" y="11723"/>
                  </a:cubicBezTo>
                  <a:cubicBezTo>
                    <a:pt x="4840" y="14841"/>
                    <a:pt x="7045" y="17073"/>
                    <a:pt x="6910" y="17638"/>
                  </a:cubicBezTo>
                  <a:cubicBezTo>
                    <a:pt x="6872" y="17775"/>
                    <a:pt x="6770" y="17832"/>
                    <a:pt x="6620" y="17832"/>
                  </a:cubicBezTo>
                  <a:cubicBezTo>
                    <a:pt x="5886" y="17832"/>
                    <a:pt x="3982" y="16466"/>
                    <a:pt x="2576" y="16466"/>
                  </a:cubicBezTo>
                  <a:cubicBezTo>
                    <a:pt x="2248" y="16466"/>
                    <a:pt x="1947" y="16540"/>
                    <a:pt x="1694" y="16723"/>
                  </a:cubicBezTo>
                  <a:cubicBezTo>
                    <a:pt x="162" y="17853"/>
                    <a:pt x="3146" y="21617"/>
                    <a:pt x="3146" y="21617"/>
                  </a:cubicBezTo>
                  <a:cubicBezTo>
                    <a:pt x="3146" y="21617"/>
                    <a:pt x="0" y="23526"/>
                    <a:pt x="3711" y="25515"/>
                  </a:cubicBezTo>
                  <a:cubicBezTo>
                    <a:pt x="4420" y="25901"/>
                    <a:pt x="5072" y="26057"/>
                    <a:pt x="5664" y="26057"/>
                  </a:cubicBezTo>
                  <a:cubicBezTo>
                    <a:pt x="8170" y="26057"/>
                    <a:pt x="9603" y="23253"/>
                    <a:pt x="9733" y="23122"/>
                  </a:cubicBezTo>
                  <a:cubicBezTo>
                    <a:pt x="9736" y="23119"/>
                    <a:pt x="9741" y="23117"/>
                    <a:pt x="9748" y="23117"/>
                  </a:cubicBezTo>
                  <a:cubicBezTo>
                    <a:pt x="10049" y="23117"/>
                    <a:pt x="14035" y="26537"/>
                    <a:pt x="14035" y="26537"/>
                  </a:cubicBezTo>
                  <a:lnTo>
                    <a:pt x="37291" y="19251"/>
                  </a:lnTo>
                  <a:lnTo>
                    <a:pt x="38313" y="11669"/>
                  </a:lnTo>
                  <a:cubicBezTo>
                    <a:pt x="38313" y="11669"/>
                    <a:pt x="44201" y="7394"/>
                    <a:pt x="40222" y="3334"/>
                  </a:cubicBezTo>
                  <a:cubicBezTo>
                    <a:pt x="40070" y="3178"/>
                    <a:pt x="39912" y="3113"/>
                    <a:pt x="39754" y="3113"/>
                  </a:cubicBezTo>
                  <a:cubicBezTo>
                    <a:pt x="38944" y="3113"/>
                    <a:pt x="38109" y="4825"/>
                    <a:pt x="37837" y="4825"/>
                  </a:cubicBezTo>
                  <a:cubicBezTo>
                    <a:pt x="37824" y="4825"/>
                    <a:pt x="37813" y="4821"/>
                    <a:pt x="37802" y="4813"/>
                  </a:cubicBezTo>
                  <a:cubicBezTo>
                    <a:pt x="37563" y="4627"/>
                    <a:pt x="36904" y="1316"/>
                    <a:pt x="36188" y="1316"/>
                  </a:cubicBezTo>
                  <a:cubicBezTo>
                    <a:pt x="36179" y="1316"/>
                    <a:pt x="36171" y="1317"/>
                    <a:pt x="36162" y="1318"/>
                  </a:cubicBezTo>
                  <a:cubicBezTo>
                    <a:pt x="34872" y="1479"/>
                    <a:pt x="35167" y="4678"/>
                    <a:pt x="34818" y="4813"/>
                  </a:cubicBezTo>
                  <a:cubicBezTo>
                    <a:pt x="34810" y="4817"/>
                    <a:pt x="34802" y="4818"/>
                    <a:pt x="34794" y="4818"/>
                  </a:cubicBezTo>
                  <a:cubicBezTo>
                    <a:pt x="34526" y="4818"/>
                    <a:pt x="34584" y="2511"/>
                    <a:pt x="33904" y="0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324;p31">
              <a:extLst>
                <a:ext uri="{FF2B5EF4-FFF2-40B4-BE49-F238E27FC236}">
                  <a16:creationId xmlns:a16="http://schemas.microsoft.com/office/drawing/2014/main" id="{62D264DB-AF7D-CA86-149B-EE9A8E56E965}"/>
                </a:ext>
              </a:extLst>
            </p:cNvPr>
            <p:cNvSpPr/>
            <p:nvPr/>
          </p:nvSpPr>
          <p:spPr>
            <a:xfrm>
              <a:off x="4798465" y="2929925"/>
              <a:ext cx="654044" cy="925589"/>
            </a:xfrm>
            <a:custGeom>
              <a:avLst/>
              <a:gdLst/>
              <a:ahLst/>
              <a:cxnLst/>
              <a:rect l="l" t="t" r="r" b="b"/>
              <a:pathLst>
                <a:path w="34496" h="48818" extrusionOk="0">
                  <a:moveTo>
                    <a:pt x="17379" y="1"/>
                  </a:moveTo>
                  <a:cubicBezTo>
                    <a:pt x="15371" y="1"/>
                    <a:pt x="13554" y="566"/>
                    <a:pt x="13390" y="611"/>
                  </a:cubicBezTo>
                  <a:cubicBezTo>
                    <a:pt x="13067" y="719"/>
                    <a:pt x="12986" y="5262"/>
                    <a:pt x="12449" y="5558"/>
                  </a:cubicBezTo>
                  <a:cubicBezTo>
                    <a:pt x="12419" y="5577"/>
                    <a:pt x="12379" y="5586"/>
                    <a:pt x="12331" y="5586"/>
                  </a:cubicBezTo>
                  <a:cubicBezTo>
                    <a:pt x="11563" y="5586"/>
                    <a:pt x="8633" y="3287"/>
                    <a:pt x="8228" y="3085"/>
                  </a:cubicBezTo>
                  <a:cubicBezTo>
                    <a:pt x="8217" y="3080"/>
                    <a:pt x="8204" y="3077"/>
                    <a:pt x="8189" y="3077"/>
                  </a:cubicBezTo>
                  <a:cubicBezTo>
                    <a:pt x="7608" y="3077"/>
                    <a:pt x="3579" y="6466"/>
                    <a:pt x="2689" y="9268"/>
                  </a:cubicBezTo>
                  <a:cubicBezTo>
                    <a:pt x="1748" y="12145"/>
                    <a:pt x="6695" y="23168"/>
                    <a:pt x="6184" y="23491"/>
                  </a:cubicBezTo>
                  <a:cubicBezTo>
                    <a:pt x="6166" y="23502"/>
                    <a:pt x="6143" y="23507"/>
                    <a:pt x="6117" y="23507"/>
                  </a:cubicBezTo>
                  <a:cubicBezTo>
                    <a:pt x="5493" y="23507"/>
                    <a:pt x="2820" y="20585"/>
                    <a:pt x="1505" y="20585"/>
                  </a:cubicBezTo>
                  <a:cubicBezTo>
                    <a:pt x="1362" y="20585"/>
                    <a:pt x="1236" y="20619"/>
                    <a:pt x="1130" y="20695"/>
                  </a:cubicBezTo>
                  <a:cubicBezTo>
                    <a:pt x="0" y="21528"/>
                    <a:pt x="216" y="25454"/>
                    <a:pt x="1963" y="27927"/>
                  </a:cubicBezTo>
                  <a:cubicBezTo>
                    <a:pt x="2654" y="28906"/>
                    <a:pt x="3682" y="29207"/>
                    <a:pt x="4698" y="29207"/>
                  </a:cubicBezTo>
                  <a:cubicBezTo>
                    <a:pt x="6252" y="29207"/>
                    <a:pt x="7779" y="28503"/>
                    <a:pt x="8039" y="28438"/>
                  </a:cubicBezTo>
                  <a:cubicBezTo>
                    <a:pt x="8044" y="28437"/>
                    <a:pt x="8049" y="28436"/>
                    <a:pt x="8055" y="28436"/>
                  </a:cubicBezTo>
                  <a:cubicBezTo>
                    <a:pt x="8508" y="28436"/>
                    <a:pt x="11229" y="32867"/>
                    <a:pt x="12664" y="34514"/>
                  </a:cubicBezTo>
                  <a:cubicBezTo>
                    <a:pt x="13731" y="35720"/>
                    <a:pt x="16570" y="35879"/>
                    <a:pt x="18202" y="35879"/>
                  </a:cubicBezTo>
                  <a:cubicBezTo>
                    <a:pt x="18791" y="35879"/>
                    <a:pt x="19223" y="35859"/>
                    <a:pt x="19358" y="35859"/>
                  </a:cubicBezTo>
                  <a:cubicBezTo>
                    <a:pt x="19869" y="35859"/>
                    <a:pt x="21724" y="41317"/>
                    <a:pt x="21724" y="41317"/>
                  </a:cubicBezTo>
                  <a:lnTo>
                    <a:pt x="28231" y="48818"/>
                  </a:lnTo>
                  <a:lnTo>
                    <a:pt x="28930" y="39865"/>
                  </a:lnTo>
                  <a:cubicBezTo>
                    <a:pt x="28930" y="39865"/>
                    <a:pt x="27612" y="33788"/>
                    <a:pt x="27693" y="33278"/>
                  </a:cubicBezTo>
                  <a:cubicBezTo>
                    <a:pt x="27801" y="32767"/>
                    <a:pt x="29763" y="32444"/>
                    <a:pt x="31296" y="29863"/>
                  </a:cubicBezTo>
                  <a:cubicBezTo>
                    <a:pt x="32855" y="27309"/>
                    <a:pt x="31000" y="19888"/>
                    <a:pt x="30892" y="19566"/>
                  </a:cubicBezTo>
                  <a:cubicBezTo>
                    <a:pt x="30785" y="19270"/>
                    <a:pt x="32237" y="18437"/>
                    <a:pt x="33070" y="17926"/>
                  </a:cubicBezTo>
                  <a:cubicBezTo>
                    <a:pt x="33877" y="17415"/>
                    <a:pt x="34495" y="15452"/>
                    <a:pt x="33877" y="13086"/>
                  </a:cubicBezTo>
                  <a:cubicBezTo>
                    <a:pt x="33314" y="10932"/>
                    <a:pt x="30545" y="9023"/>
                    <a:pt x="29343" y="9023"/>
                  </a:cubicBezTo>
                  <a:cubicBezTo>
                    <a:pt x="29225" y="9023"/>
                    <a:pt x="29122" y="9042"/>
                    <a:pt x="29037" y="9080"/>
                  </a:cubicBezTo>
                  <a:cubicBezTo>
                    <a:pt x="28123" y="9483"/>
                    <a:pt x="29468" y="15156"/>
                    <a:pt x="29145" y="15237"/>
                  </a:cubicBezTo>
                  <a:cubicBezTo>
                    <a:pt x="29143" y="15238"/>
                    <a:pt x="29142" y="15238"/>
                    <a:pt x="29140" y="15238"/>
                  </a:cubicBezTo>
                  <a:cubicBezTo>
                    <a:pt x="28804" y="15238"/>
                    <a:pt x="24293" y="4522"/>
                    <a:pt x="21832" y="1660"/>
                  </a:cubicBezTo>
                  <a:cubicBezTo>
                    <a:pt x="20730" y="366"/>
                    <a:pt x="18993" y="1"/>
                    <a:pt x="17379" y="1"/>
                  </a:cubicBezTo>
                  <a:close/>
                </a:path>
              </a:pathLst>
            </a:custGeom>
            <a:solidFill>
              <a:srgbClr val="F9B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325;p31">
              <a:extLst>
                <a:ext uri="{FF2B5EF4-FFF2-40B4-BE49-F238E27FC236}">
                  <a16:creationId xmlns:a16="http://schemas.microsoft.com/office/drawing/2014/main" id="{899F4BE6-3D01-08BE-4BD3-FC91E32F3E1A}"/>
                </a:ext>
              </a:extLst>
            </p:cNvPr>
            <p:cNvSpPr/>
            <p:nvPr/>
          </p:nvSpPr>
          <p:spPr>
            <a:xfrm>
              <a:off x="5170608" y="3572106"/>
              <a:ext cx="176385" cy="283433"/>
            </a:xfrm>
            <a:custGeom>
              <a:avLst/>
              <a:gdLst/>
              <a:ahLst/>
              <a:cxnLst/>
              <a:rect l="l" t="t" r="r" b="b"/>
              <a:pathLst>
                <a:path w="9303" h="14949" extrusionOk="0">
                  <a:moveTo>
                    <a:pt x="8120" y="0"/>
                  </a:moveTo>
                  <a:cubicBezTo>
                    <a:pt x="7125" y="430"/>
                    <a:pt x="5996" y="699"/>
                    <a:pt x="5001" y="1022"/>
                  </a:cubicBezTo>
                  <a:cubicBezTo>
                    <a:pt x="3388" y="1533"/>
                    <a:pt x="1694" y="1963"/>
                    <a:pt x="0" y="2232"/>
                  </a:cubicBezTo>
                  <a:cubicBezTo>
                    <a:pt x="699" y="3307"/>
                    <a:pt x="2097" y="7448"/>
                    <a:pt x="2097" y="7448"/>
                  </a:cubicBezTo>
                  <a:lnTo>
                    <a:pt x="8604" y="14949"/>
                  </a:lnTo>
                  <a:lnTo>
                    <a:pt x="9303" y="5996"/>
                  </a:lnTo>
                  <a:cubicBezTo>
                    <a:pt x="9303" y="5996"/>
                    <a:pt x="8362" y="1640"/>
                    <a:pt x="8120" y="0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326;p31">
              <a:extLst>
                <a:ext uri="{FF2B5EF4-FFF2-40B4-BE49-F238E27FC236}">
                  <a16:creationId xmlns:a16="http://schemas.microsoft.com/office/drawing/2014/main" id="{2908E33E-7DFD-2437-DF76-11F9E108FC8C}"/>
                </a:ext>
              </a:extLst>
            </p:cNvPr>
            <p:cNvSpPr/>
            <p:nvPr/>
          </p:nvSpPr>
          <p:spPr>
            <a:xfrm>
              <a:off x="5336287" y="3101007"/>
              <a:ext cx="116244" cy="195307"/>
            </a:xfrm>
            <a:custGeom>
              <a:avLst/>
              <a:gdLst/>
              <a:ahLst/>
              <a:cxnLst/>
              <a:rect l="l" t="t" r="r" b="b"/>
              <a:pathLst>
                <a:path w="6131" h="10301" extrusionOk="0">
                  <a:moveTo>
                    <a:pt x="978" y="0"/>
                  </a:moveTo>
                  <a:cubicBezTo>
                    <a:pt x="860" y="0"/>
                    <a:pt x="757" y="19"/>
                    <a:pt x="672" y="57"/>
                  </a:cubicBezTo>
                  <a:cubicBezTo>
                    <a:pt x="0" y="353"/>
                    <a:pt x="511" y="3391"/>
                    <a:pt x="753" y="5085"/>
                  </a:cubicBezTo>
                  <a:cubicBezTo>
                    <a:pt x="1345" y="6832"/>
                    <a:pt x="2044" y="8553"/>
                    <a:pt x="2662" y="10301"/>
                  </a:cubicBezTo>
                  <a:cubicBezTo>
                    <a:pt x="3011" y="9897"/>
                    <a:pt x="4033" y="9306"/>
                    <a:pt x="4705" y="8903"/>
                  </a:cubicBezTo>
                  <a:cubicBezTo>
                    <a:pt x="5512" y="8392"/>
                    <a:pt x="6130" y="6429"/>
                    <a:pt x="5512" y="4063"/>
                  </a:cubicBezTo>
                  <a:cubicBezTo>
                    <a:pt x="4949" y="1909"/>
                    <a:pt x="2180" y="0"/>
                    <a:pt x="978" y="0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327;p31">
              <a:extLst>
                <a:ext uri="{FF2B5EF4-FFF2-40B4-BE49-F238E27FC236}">
                  <a16:creationId xmlns:a16="http://schemas.microsoft.com/office/drawing/2014/main" id="{61562960-B366-F3D4-5301-2398DC3D55BE}"/>
                </a:ext>
              </a:extLst>
            </p:cNvPr>
            <p:cNvSpPr/>
            <p:nvPr/>
          </p:nvSpPr>
          <p:spPr>
            <a:xfrm>
              <a:off x="4798465" y="3320231"/>
              <a:ext cx="158562" cy="163473"/>
            </a:xfrm>
            <a:custGeom>
              <a:avLst/>
              <a:gdLst/>
              <a:ahLst/>
              <a:cxnLst/>
              <a:rect l="l" t="t" r="r" b="b"/>
              <a:pathLst>
                <a:path w="8363" h="8622" extrusionOk="0">
                  <a:moveTo>
                    <a:pt x="1503" y="1"/>
                  </a:moveTo>
                  <a:cubicBezTo>
                    <a:pt x="1361" y="1"/>
                    <a:pt x="1236" y="35"/>
                    <a:pt x="1130" y="110"/>
                  </a:cubicBezTo>
                  <a:cubicBezTo>
                    <a:pt x="0" y="943"/>
                    <a:pt x="216" y="4869"/>
                    <a:pt x="1963" y="7342"/>
                  </a:cubicBezTo>
                  <a:cubicBezTo>
                    <a:pt x="2654" y="8321"/>
                    <a:pt x="3682" y="8622"/>
                    <a:pt x="4698" y="8622"/>
                  </a:cubicBezTo>
                  <a:cubicBezTo>
                    <a:pt x="6252" y="8622"/>
                    <a:pt x="7779" y="7918"/>
                    <a:pt x="8039" y="7853"/>
                  </a:cubicBezTo>
                  <a:cubicBezTo>
                    <a:pt x="8045" y="7850"/>
                    <a:pt x="8051" y="7849"/>
                    <a:pt x="8058" y="7849"/>
                  </a:cubicBezTo>
                  <a:cubicBezTo>
                    <a:pt x="8116" y="7849"/>
                    <a:pt x="8217" y="7950"/>
                    <a:pt x="8362" y="8095"/>
                  </a:cubicBezTo>
                  <a:cubicBezTo>
                    <a:pt x="7609" y="6321"/>
                    <a:pt x="6856" y="4573"/>
                    <a:pt x="5942" y="2879"/>
                  </a:cubicBezTo>
                  <a:cubicBezTo>
                    <a:pt x="5123" y="2542"/>
                    <a:pt x="2726" y="1"/>
                    <a:pt x="1503" y="1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328;p31">
              <a:extLst>
                <a:ext uri="{FF2B5EF4-FFF2-40B4-BE49-F238E27FC236}">
                  <a16:creationId xmlns:a16="http://schemas.microsoft.com/office/drawing/2014/main" id="{7111C633-8AA5-97A1-C681-787A2EABF391}"/>
                </a:ext>
              </a:extLst>
            </p:cNvPr>
            <p:cNvSpPr/>
            <p:nvPr/>
          </p:nvSpPr>
          <p:spPr>
            <a:xfrm>
              <a:off x="4939173" y="3327304"/>
              <a:ext cx="143243" cy="127184"/>
            </a:xfrm>
            <a:custGeom>
              <a:avLst/>
              <a:gdLst/>
              <a:ahLst/>
              <a:cxnLst/>
              <a:rect l="l" t="t" r="r" b="b"/>
              <a:pathLst>
                <a:path w="7555" h="6708" extrusionOk="0">
                  <a:moveTo>
                    <a:pt x="4045" y="0"/>
                  </a:moveTo>
                  <a:cubicBezTo>
                    <a:pt x="3843" y="0"/>
                    <a:pt x="3633" y="19"/>
                    <a:pt x="3415" y="60"/>
                  </a:cubicBezTo>
                  <a:cubicBezTo>
                    <a:pt x="1371" y="409"/>
                    <a:pt x="0" y="2372"/>
                    <a:pt x="376" y="4415"/>
                  </a:cubicBezTo>
                  <a:cubicBezTo>
                    <a:pt x="678" y="6054"/>
                    <a:pt x="1914" y="6707"/>
                    <a:pt x="3446" y="6707"/>
                  </a:cubicBezTo>
                  <a:cubicBezTo>
                    <a:pt x="3824" y="6707"/>
                    <a:pt x="4220" y="6667"/>
                    <a:pt x="4624" y="6593"/>
                  </a:cubicBezTo>
                  <a:cubicBezTo>
                    <a:pt x="6668" y="6243"/>
                    <a:pt x="7555" y="5222"/>
                    <a:pt x="7179" y="3178"/>
                  </a:cubicBezTo>
                  <a:cubicBezTo>
                    <a:pt x="6842" y="1353"/>
                    <a:pt x="5734" y="0"/>
                    <a:pt x="4045" y="0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329;p31">
              <a:extLst>
                <a:ext uri="{FF2B5EF4-FFF2-40B4-BE49-F238E27FC236}">
                  <a16:creationId xmlns:a16="http://schemas.microsoft.com/office/drawing/2014/main" id="{D4D75984-C43F-BA26-FCC9-61CD5FC0AEF9}"/>
                </a:ext>
              </a:extLst>
            </p:cNvPr>
            <p:cNvSpPr/>
            <p:nvPr/>
          </p:nvSpPr>
          <p:spPr>
            <a:xfrm>
              <a:off x="4818090" y="3332158"/>
              <a:ext cx="113950" cy="115049"/>
            </a:xfrm>
            <a:custGeom>
              <a:avLst/>
              <a:gdLst/>
              <a:ahLst/>
              <a:cxnLst/>
              <a:rect l="l" t="t" r="r" b="b"/>
              <a:pathLst>
                <a:path w="6010" h="6068" extrusionOk="0">
                  <a:moveTo>
                    <a:pt x="57" y="1"/>
                  </a:moveTo>
                  <a:cubicBezTo>
                    <a:pt x="21" y="1"/>
                    <a:pt x="0" y="52"/>
                    <a:pt x="41" y="72"/>
                  </a:cubicBezTo>
                  <a:cubicBezTo>
                    <a:pt x="794" y="825"/>
                    <a:pt x="1573" y="1524"/>
                    <a:pt x="2380" y="2223"/>
                  </a:cubicBezTo>
                  <a:cubicBezTo>
                    <a:pt x="3162" y="2901"/>
                    <a:pt x="3918" y="3578"/>
                    <a:pt x="4650" y="4280"/>
                  </a:cubicBezTo>
                  <a:lnTo>
                    <a:pt x="4650" y="4280"/>
                  </a:lnTo>
                  <a:cubicBezTo>
                    <a:pt x="4171" y="4632"/>
                    <a:pt x="3551" y="5323"/>
                    <a:pt x="4154" y="5826"/>
                  </a:cubicBezTo>
                  <a:cubicBezTo>
                    <a:pt x="4384" y="5998"/>
                    <a:pt x="4652" y="6067"/>
                    <a:pt x="4926" y="6067"/>
                  </a:cubicBezTo>
                  <a:cubicBezTo>
                    <a:pt x="5295" y="6067"/>
                    <a:pt x="5674" y="5942"/>
                    <a:pt x="5983" y="5772"/>
                  </a:cubicBezTo>
                  <a:lnTo>
                    <a:pt x="6010" y="5719"/>
                  </a:lnTo>
                  <a:lnTo>
                    <a:pt x="5956" y="5692"/>
                  </a:lnTo>
                  <a:cubicBezTo>
                    <a:pt x="5660" y="5826"/>
                    <a:pt x="5364" y="5934"/>
                    <a:pt x="5069" y="5934"/>
                  </a:cubicBezTo>
                  <a:cubicBezTo>
                    <a:pt x="5020" y="5941"/>
                    <a:pt x="4971" y="5944"/>
                    <a:pt x="4921" y="5944"/>
                  </a:cubicBezTo>
                  <a:cubicBezTo>
                    <a:pt x="4384" y="5944"/>
                    <a:pt x="3788" y="5558"/>
                    <a:pt x="4181" y="4993"/>
                  </a:cubicBezTo>
                  <a:cubicBezTo>
                    <a:pt x="4343" y="4724"/>
                    <a:pt x="4585" y="4536"/>
                    <a:pt x="4853" y="4374"/>
                  </a:cubicBezTo>
                  <a:cubicBezTo>
                    <a:pt x="4880" y="4347"/>
                    <a:pt x="4880" y="4267"/>
                    <a:pt x="4853" y="4240"/>
                  </a:cubicBezTo>
                  <a:cubicBezTo>
                    <a:pt x="3348" y="2734"/>
                    <a:pt x="1654" y="1444"/>
                    <a:pt x="95" y="19"/>
                  </a:cubicBezTo>
                  <a:cubicBezTo>
                    <a:pt x="82" y="6"/>
                    <a:pt x="69" y="1"/>
                    <a:pt x="57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330;p31">
              <a:extLst>
                <a:ext uri="{FF2B5EF4-FFF2-40B4-BE49-F238E27FC236}">
                  <a16:creationId xmlns:a16="http://schemas.microsoft.com/office/drawing/2014/main" id="{4DC0FD3E-B774-4FDE-EA3D-98624BD8D6EB}"/>
                </a:ext>
              </a:extLst>
            </p:cNvPr>
            <p:cNvSpPr/>
            <p:nvPr/>
          </p:nvSpPr>
          <p:spPr>
            <a:xfrm>
              <a:off x="5363818" y="3115892"/>
              <a:ext cx="42679" cy="153007"/>
            </a:xfrm>
            <a:custGeom>
              <a:avLst/>
              <a:gdLst/>
              <a:ahLst/>
              <a:cxnLst/>
              <a:rect l="l" t="t" r="r" b="b"/>
              <a:pathLst>
                <a:path w="2251" h="8070" extrusionOk="0">
                  <a:moveTo>
                    <a:pt x="51" y="1"/>
                  </a:moveTo>
                  <a:cubicBezTo>
                    <a:pt x="24" y="1"/>
                    <a:pt x="0" y="22"/>
                    <a:pt x="0" y="52"/>
                  </a:cubicBezTo>
                  <a:cubicBezTo>
                    <a:pt x="188" y="1826"/>
                    <a:pt x="188" y="3601"/>
                    <a:pt x="108" y="5402"/>
                  </a:cubicBezTo>
                  <a:cubicBezTo>
                    <a:pt x="108" y="5456"/>
                    <a:pt x="161" y="5483"/>
                    <a:pt x="215" y="5483"/>
                  </a:cubicBezTo>
                  <a:cubicBezTo>
                    <a:pt x="314" y="5472"/>
                    <a:pt x="406" y="5467"/>
                    <a:pt x="492" y="5467"/>
                  </a:cubicBezTo>
                  <a:cubicBezTo>
                    <a:pt x="2100" y="5467"/>
                    <a:pt x="1608" y="7294"/>
                    <a:pt x="511" y="7983"/>
                  </a:cubicBezTo>
                  <a:cubicBezTo>
                    <a:pt x="465" y="8006"/>
                    <a:pt x="498" y="8069"/>
                    <a:pt x="542" y="8069"/>
                  </a:cubicBezTo>
                  <a:cubicBezTo>
                    <a:pt x="550" y="8069"/>
                    <a:pt x="557" y="8068"/>
                    <a:pt x="565" y="8064"/>
                  </a:cubicBezTo>
                  <a:cubicBezTo>
                    <a:pt x="1873" y="7320"/>
                    <a:pt x="2251" y="5280"/>
                    <a:pt x="463" y="5280"/>
                  </a:cubicBezTo>
                  <a:cubicBezTo>
                    <a:pt x="411" y="5280"/>
                    <a:pt x="358" y="5282"/>
                    <a:pt x="303" y="5285"/>
                  </a:cubicBezTo>
                  <a:lnTo>
                    <a:pt x="303" y="5285"/>
                  </a:lnTo>
                  <a:cubicBezTo>
                    <a:pt x="350" y="4435"/>
                    <a:pt x="348" y="3562"/>
                    <a:pt x="323" y="2714"/>
                  </a:cubicBezTo>
                  <a:cubicBezTo>
                    <a:pt x="296" y="1826"/>
                    <a:pt x="215" y="939"/>
                    <a:pt x="108" y="52"/>
                  </a:cubicBezTo>
                  <a:cubicBezTo>
                    <a:pt x="95" y="15"/>
                    <a:pt x="72" y="1"/>
                    <a:pt x="51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331;p31">
              <a:extLst>
                <a:ext uri="{FF2B5EF4-FFF2-40B4-BE49-F238E27FC236}">
                  <a16:creationId xmlns:a16="http://schemas.microsoft.com/office/drawing/2014/main" id="{59615118-8874-6DBE-F4EE-4BF73DDE9917}"/>
                </a:ext>
              </a:extLst>
            </p:cNvPr>
            <p:cNvSpPr/>
            <p:nvPr/>
          </p:nvSpPr>
          <p:spPr>
            <a:xfrm>
              <a:off x="4984167" y="3214203"/>
              <a:ext cx="49315" cy="19339"/>
            </a:xfrm>
            <a:custGeom>
              <a:avLst/>
              <a:gdLst/>
              <a:ahLst/>
              <a:cxnLst/>
              <a:rect l="l" t="t" r="r" b="b"/>
              <a:pathLst>
                <a:path w="2601" h="1020" extrusionOk="0">
                  <a:moveTo>
                    <a:pt x="1776" y="0"/>
                  </a:moveTo>
                  <a:cubicBezTo>
                    <a:pt x="1084" y="0"/>
                    <a:pt x="390" y="359"/>
                    <a:pt x="20" y="943"/>
                  </a:cubicBezTo>
                  <a:cubicBezTo>
                    <a:pt x="1" y="981"/>
                    <a:pt x="22" y="1019"/>
                    <a:pt x="55" y="1019"/>
                  </a:cubicBezTo>
                  <a:cubicBezTo>
                    <a:pt x="69" y="1019"/>
                    <a:pt x="85" y="1013"/>
                    <a:pt x="101" y="997"/>
                  </a:cubicBezTo>
                  <a:cubicBezTo>
                    <a:pt x="575" y="481"/>
                    <a:pt x="1207" y="187"/>
                    <a:pt x="1888" y="187"/>
                  </a:cubicBezTo>
                  <a:cubicBezTo>
                    <a:pt x="2095" y="187"/>
                    <a:pt x="2307" y="215"/>
                    <a:pt x="2520" y="271"/>
                  </a:cubicBezTo>
                  <a:cubicBezTo>
                    <a:pt x="2574" y="271"/>
                    <a:pt x="2601" y="190"/>
                    <a:pt x="2547" y="163"/>
                  </a:cubicBezTo>
                  <a:cubicBezTo>
                    <a:pt x="2303" y="52"/>
                    <a:pt x="2040" y="0"/>
                    <a:pt x="1776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332;p31">
              <a:extLst>
                <a:ext uri="{FF2B5EF4-FFF2-40B4-BE49-F238E27FC236}">
                  <a16:creationId xmlns:a16="http://schemas.microsoft.com/office/drawing/2014/main" id="{62F62B9F-BC5E-E823-D083-4378CE8E874F}"/>
                </a:ext>
              </a:extLst>
            </p:cNvPr>
            <p:cNvSpPr/>
            <p:nvPr/>
          </p:nvSpPr>
          <p:spPr>
            <a:xfrm>
              <a:off x="5114010" y="3177078"/>
              <a:ext cx="110651" cy="198397"/>
            </a:xfrm>
            <a:custGeom>
              <a:avLst/>
              <a:gdLst/>
              <a:ahLst/>
              <a:cxnLst/>
              <a:rect l="l" t="t" r="r" b="b"/>
              <a:pathLst>
                <a:path w="5836" h="10464" extrusionOk="0">
                  <a:moveTo>
                    <a:pt x="47" y="0"/>
                  </a:moveTo>
                  <a:cubicBezTo>
                    <a:pt x="25" y="0"/>
                    <a:pt x="1" y="22"/>
                    <a:pt x="1" y="51"/>
                  </a:cubicBezTo>
                  <a:cubicBezTo>
                    <a:pt x="216" y="1530"/>
                    <a:pt x="619" y="2955"/>
                    <a:pt x="1103" y="4353"/>
                  </a:cubicBezTo>
                  <a:cubicBezTo>
                    <a:pt x="1587" y="5724"/>
                    <a:pt x="2071" y="7122"/>
                    <a:pt x="2851" y="8413"/>
                  </a:cubicBezTo>
                  <a:cubicBezTo>
                    <a:pt x="2864" y="8440"/>
                    <a:pt x="2891" y="8453"/>
                    <a:pt x="2921" y="8453"/>
                  </a:cubicBezTo>
                  <a:cubicBezTo>
                    <a:pt x="2952" y="8453"/>
                    <a:pt x="2985" y="8440"/>
                    <a:pt x="3012" y="8413"/>
                  </a:cubicBezTo>
                  <a:cubicBezTo>
                    <a:pt x="3281" y="8009"/>
                    <a:pt x="3604" y="7633"/>
                    <a:pt x="4007" y="7391"/>
                  </a:cubicBezTo>
                  <a:cubicBezTo>
                    <a:pt x="4155" y="7300"/>
                    <a:pt x="4301" y="7258"/>
                    <a:pt x="4434" y="7258"/>
                  </a:cubicBezTo>
                  <a:cubicBezTo>
                    <a:pt x="4733" y="7258"/>
                    <a:pt x="4964" y="7475"/>
                    <a:pt x="5002" y="7848"/>
                  </a:cubicBezTo>
                  <a:cubicBezTo>
                    <a:pt x="5082" y="8843"/>
                    <a:pt x="4437" y="9757"/>
                    <a:pt x="3711" y="10375"/>
                  </a:cubicBezTo>
                  <a:cubicBezTo>
                    <a:pt x="3689" y="10419"/>
                    <a:pt x="3721" y="10463"/>
                    <a:pt x="3763" y="10463"/>
                  </a:cubicBezTo>
                  <a:cubicBezTo>
                    <a:pt x="3772" y="10463"/>
                    <a:pt x="3782" y="10461"/>
                    <a:pt x="3792" y="10456"/>
                  </a:cubicBezTo>
                  <a:cubicBezTo>
                    <a:pt x="4598" y="9838"/>
                    <a:pt x="5835" y="8009"/>
                    <a:pt x="4733" y="7149"/>
                  </a:cubicBezTo>
                  <a:cubicBezTo>
                    <a:pt x="4627" y="7115"/>
                    <a:pt x="4525" y="7100"/>
                    <a:pt x="4426" y="7100"/>
                  </a:cubicBezTo>
                  <a:cubicBezTo>
                    <a:pt x="3802" y="7100"/>
                    <a:pt x="3313" y="7719"/>
                    <a:pt x="2946" y="8184"/>
                  </a:cubicBezTo>
                  <a:lnTo>
                    <a:pt x="2946" y="8184"/>
                  </a:lnTo>
                  <a:cubicBezTo>
                    <a:pt x="1585" y="5661"/>
                    <a:pt x="664" y="2856"/>
                    <a:pt x="82" y="51"/>
                  </a:cubicBezTo>
                  <a:cubicBezTo>
                    <a:pt x="82" y="15"/>
                    <a:pt x="65" y="0"/>
                    <a:pt x="47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4" name="Google Shape;333;p31">
              <a:extLst>
                <a:ext uri="{FF2B5EF4-FFF2-40B4-BE49-F238E27FC236}">
                  <a16:creationId xmlns:a16="http://schemas.microsoft.com/office/drawing/2014/main" id="{DADAD18D-82A9-CD98-4B5F-92959E13871B}"/>
                </a:ext>
              </a:extLst>
            </p:cNvPr>
            <p:cNvSpPr/>
            <p:nvPr/>
          </p:nvSpPr>
          <p:spPr>
            <a:xfrm>
              <a:off x="5175651" y="3403336"/>
              <a:ext cx="50964" cy="53259"/>
            </a:xfrm>
            <a:custGeom>
              <a:avLst/>
              <a:gdLst/>
              <a:ahLst/>
              <a:cxnLst/>
              <a:rect l="l" t="t" r="r" b="b"/>
              <a:pathLst>
                <a:path w="2688" h="2809" extrusionOk="0">
                  <a:moveTo>
                    <a:pt x="752" y="0"/>
                  </a:moveTo>
                  <a:cubicBezTo>
                    <a:pt x="647" y="0"/>
                    <a:pt x="555" y="58"/>
                    <a:pt x="487" y="190"/>
                  </a:cubicBezTo>
                  <a:cubicBezTo>
                    <a:pt x="163" y="863"/>
                    <a:pt x="1" y="2808"/>
                    <a:pt x="1137" y="2808"/>
                  </a:cubicBezTo>
                  <a:cubicBezTo>
                    <a:pt x="1226" y="2808"/>
                    <a:pt x="1323" y="2796"/>
                    <a:pt x="1428" y="2771"/>
                  </a:cubicBezTo>
                  <a:cubicBezTo>
                    <a:pt x="2687" y="2468"/>
                    <a:pt x="1438" y="0"/>
                    <a:pt x="752" y="0"/>
                  </a:cubicBezTo>
                  <a:close/>
                </a:path>
              </a:pathLst>
            </a:custGeom>
            <a:solidFill>
              <a:srgbClr val="440D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5" name="Google Shape;334;p31">
              <a:extLst>
                <a:ext uri="{FF2B5EF4-FFF2-40B4-BE49-F238E27FC236}">
                  <a16:creationId xmlns:a16="http://schemas.microsoft.com/office/drawing/2014/main" id="{9F1D7DC8-8569-DD90-0F78-1484D71C2F68}"/>
                </a:ext>
              </a:extLst>
            </p:cNvPr>
            <p:cNvSpPr/>
            <p:nvPr/>
          </p:nvSpPr>
          <p:spPr>
            <a:xfrm>
              <a:off x="4972297" y="3239098"/>
              <a:ext cx="121344" cy="108129"/>
            </a:xfrm>
            <a:custGeom>
              <a:avLst/>
              <a:gdLst/>
              <a:ahLst/>
              <a:cxnLst/>
              <a:rect l="l" t="t" r="r" b="b"/>
              <a:pathLst>
                <a:path w="6400" h="5703" extrusionOk="0">
                  <a:moveTo>
                    <a:pt x="3225" y="0"/>
                  </a:moveTo>
                  <a:cubicBezTo>
                    <a:pt x="3004" y="0"/>
                    <a:pt x="2771" y="35"/>
                    <a:pt x="2528" y="114"/>
                  </a:cubicBezTo>
                  <a:cubicBezTo>
                    <a:pt x="538" y="759"/>
                    <a:pt x="1" y="3448"/>
                    <a:pt x="1" y="3448"/>
                  </a:cubicBezTo>
                  <a:cubicBezTo>
                    <a:pt x="71" y="3893"/>
                    <a:pt x="1364" y="5702"/>
                    <a:pt x="3222" y="5702"/>
                  </a:cubicBezTo>
                  <a:cubicBezTo>
                    <a:pt x="3499" y="5702"/>
                    <a:pt x="3788" y="5662"/>
                    <a:pt x="4087" y="5572"/>
                  </a:cubicBezTo>
                  <a:cubicBezTo>
                    <a:pt x="6399" y="4873"/>
                    <a:pt x="5781" y="1781"/>
                    <a:pt x="5781" y="1781"/>
                  </a:cubicBezTo>
                  <a:cubicBezTo>
                    <a:pt x="5781" y="1781"/>
                    <a:pt x="4808" y="0"/>
                    <a:pt x="32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335;p31">
              <a:extLst>
                <a:ext uri="{FF2B5EF4-FFF2-40B4-BE49-F238E27FC236}">
                  <a16:creationId xmlns:a16="http://schemas.microsoft.com/office/drawing/2014/main" id="{90567324-A27E-7FB3-8558-69F03E1F34D3}"/>
                </a:ext>
              </a:extLst>
            </p:cNvPr>
            <p:cNvSpPr/>
            <p:nvPr/>
          </p:nvSpPr>
          <p:spPr>
            <a:xfrm>
              <a:off x="4997781" y="3243232"/>
              <a:ext cx="81585" cy="96791"/>
            </a:xfrm>
            <a:custGeom>
              <a:avLst/>
              <a:gdLst/>
              <a:ahLst/>
              <a:cxnLst/>
              <a:rect l="l" t="t" r="r" b="b"/>
              <a:pathLst>
                <a:path w="4303" h="5105" extrusionOk="0">
                  <a:moveTo>
                    <a:pt x="2185" y="0"/>
                  </a:moveTo>
                  <a:cubicBezTo>
                    <a:pt x="2088" y="0"/>
                    <a:pt x="1987" y="10"/>
                    <a:pt x="1883" y="31"/>
                  </a:cubicBezTo>
                  <a:cubicBezTo>
                    <a:pt x="781" y="219"/>
                    <a:pt x="1" y="1402"/>
                    <a:pt x="324" y="3096"/>
                  </a:cubicBezTo>
                  <a:cubicBezTo>
                    <a:pt x="577" y="4525"/>
                    <a:pt x="1444" y="5105"/>
                    <a:pt x="2382" y="5105"/>
                  </a:cubicBezTo>
                  <a:cubicBezTo>
                    <a:pt x="2537" y="5105"/>
                    <a:pt x="2694" y="5089"/>
                    <a:pt x="2851" y="5058"/>
                  </a:cubicBezTo>
                  <a:cubicBezTo>
                    <a:pt x="3953" y="4870"/>
                    <a:pt x="4303" y="4090"/>
                    <a:pt x="3980" y="2423"/>
                  </a:cubicBezTo>
                  <a:cubicBezTo>
                    <a:pt x="3712" y="914"/>
                    <a:pt x="3114" y="0"/>
                    <a:pt x="218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336;p31">
              <a:extLst>
                <a:ext uri="{FF2B5EF4-FFF2-40B4-BE49-F238E27FC236}">
                  <a16:creationId xmlns:a16="http://schemas.microsoft.com/office/drawing/2014/main" id="{E7501E36-4769-A178-4DA6-014264F0FDB9}"/>
                </a:ext>
              </a:extLst>
            </p:cNvPr>
            <p:cNvSpPr/>
            <p:nvPr/>
          </p:nvSpPr>
          <p:spPr>
            <a:xfrm>
              <a:off x="5223622" y="3232576"/>
              <a:ext cx="138673" cy="127639"/>
            </a:xfrm>
            <a:custGeom>
              <a:avLst/>
              <a:gdLst/>
              <a:ahLst/>
              <a:cxnLst/>
              <a:rect l="l" t="t" r="r" b="b"/>
              <a:pathLst>
                <a:path w="7314" h="6732" extrusionOk="0">
                  <a:moveTo>
                    <a:pt x="3330" y="0"/>
                  </a:moveTo>
                  <a:cubicBezTo>
                    <a:pt x="3127" y="0"/>
                    <a:pt x="2922" y="18"/>
                    <a:pt x="2716" y="55"/>
                  </a:cubicBezTo>
                  <a:cubicBezTo>
                    <a:pt x="726" y="431"/>
                    <a:pt x="0" y="2259"/>
                    <a:pt x="377" y="4303"/>
                  </a:cubicBezTo>
                  <a:cubicBezTo>
                    <a:pt x="689" y="5999"/>
                    <a:pt x="1521" y="6732"/>
                    <a:pt x="2932" y="6732"/>
                  </a:cubicBezTo>
                  <a:cubicBezTo>
                    <a:pt x="3221" y="6732"/>
                    <a:pt x="3534" y="6701"/>
                    <a:pt x="3872" y="6642"/>
                  </a:cubicBezTo>
                  <a:cubicBezTo>
                    <a:pt x="5835" y="6265"/>
                    <a:pt x="7313" y="5163"/>
                    <a:pt x="6964" y="3120"/>
                  </a:cubicBezTo>
                  <a:cubicBezTo>
                    <a:pt x="6627" y="1291"/>
                    <a:pt x="5062" y="0"/>
                    <a:pt x="3330" y="0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337;p31">
              <a:extLst>
                <a:ext uri="{FF2B5EF4-FFF2-40B4-BE49-F238E27FC236}">
                  <a16:creationId xmlns:a16="http://schemas.microsoft.com/office/drawing/2014/main" id="{2371E18C-369F-A3EB-C5EA-CEF81B2DBE72}"/>
                </a:ext>
              </a:extLst>
            </p:cNvPr>
            <p:cNvSpPr/>
            <p:nvPr/>
          </p:nvSpPr>
          <p:spPr>
            <a:xfrm>
              <a:off x="4968941" y="3232254"/>
              <a:ext cx="117438" cy="75423"/>
            </a:xfrm>
            <a:custGeom>
              <a:avLst/>
              <a:gdLst/>
              <a:ahLst/>
              <a:cxnLst/>
              <a:rect l="l" t="t" r="r" b="b"/>
              <a:pathLst>
                <a:path w="6194" h="3978" extrusionOk="0">
                  <a:moveTo>
                    <a:pt x="3389" y="1"/>
                  </a:moveTo>
                  <a:cubicBezTo>
                    <a:pt x="1789" y="1"/>
                    <a:pt x="231" y="1566"/>
                    <a:pt x="16" y="3782"/>
                  </a:cubicBezTo>
                  <a:cubicBezTo>
                    <a:pt x="1" y="3907"/>
                    <a:pt x="103" y="3978"/>
                    <a:pt x="203" y="3978"/>
                  </a:cubicBezTo>
                  <a:cubicBezTo>
                    <a:pt x="274" y="3978"/>
                    <a:pt x="343" y="3941"/>
                    <a:pt x="366" y="3863"/>
                  </a:cubicBezTo>
                  <a:cubicBezTo>
                    <a:pt x="963" y="2071"/>
                    <a:pt x="2124" y="756"/>
                    <a:pt x="3448" y="756"/>
                  </a:cubicBezTo>
                  <a:cubicBezTo>
                    <a:pt x="4211" y="756"/>
                    <a:pt x="5028" y="1191"/>
                    <a:pt x="5824" y="2223"/>
                  </a:cubicBezTo>
                  <a:cubicBezTo>
                    <a:pt x="5858" y="2282"/>
                    <a:pt x="5910" y="2307"/>
                    <a:pt x="5963" y="2307"/>
                  </a:cubicBezTo>
                  <a:cubicBezTo>
                    <a:pt x="6078" y="2307"/>
                    <a:pt x="6193" y="2190"/>
                    <a:pt x="6119" y="2061"/>
                  </a:cubicBezTo>
                  <a:cubicBezTo>
                    <a:pt x="5406" y="613"/>
                    <a:pt x="4389" y="1"/>
                    <a:pt x="3389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338;p31">
              <a:extLst>
                <a:ext uri="{FF2B5EF4-FFF2-40B4-BE49-F238E27FC236}">
                  <a16:creationId xmlns:a16="http://schemas.microsoft.com/office/drawing/2014/main" id="{61005A8E-001D-C713-70FE-8BE5BEDA0426}"/>
                </a:ext>
              </a:extLst>
            </p:cNvPr>
            <p:cNvSpPr/>
            <p:nvPr/>
          </p:nvSpPr>
          <p:spPr>
            <a:xfrm>
              <a:off x="4917823" y="3126965"/>
              <a:ext cx="147262" cy="96487"/>
            </a:xfrm>
            <a:custGeom>
              <a:avLst/>
              <a:gdLst/>
              <a:ahLst/>
              <a:cxnLst/>
              <a:rect l="l" t="t" r="r" b="b"/>
              <a:pathLst>
                <a:path w="7767" h="5089" extrusionOk="0">
                  <a:moveTo>
                    <a:pt x="4559" y="0"/>
                  </a:moveTo>
                  <a:cubicBezTo>
                    <a:pt x="2608" y="0"/>
                    <a:pt x="0" y="4559"/>
                    <a:pt x="185" y="5060"/>
                  </a:cubicBezTo>
                  <a:cubicBezTo>
                    <a:pt x="193" y="5080"/>
                    <a:pt x="216" y="5089"/>
                    <a:pt x="252" y="5089"/>
                  </a:cubicBezTo>
                  <a:cubicBezTo>
                    <a:pt x="722" y="5089"/>
                    <a:pt x="3405" y="3602"/>
                    <a:pt x="4352" y="3528"/>
                  </a:cubicBezTo>
                  <a:cubicBezTo>
                    <a:pt x="4497" y="3513"/>
                    <a:pt x="4654" y="3507"/>
                    <a:pt x="4820" y="3507"/>
                  </a:cubicBezTo>
                  <a:cubicBezTo>
                    <a:pt x="5623" y="3507"/>
                    <a:pt x="6606" y="3652"/>
                    <a:pt x="7126" y="3652"/>
                  </a:cubicBezTo>
                  <a:cubicBezTo>
                    <a:pt x="7276" y="3652"/>
                    <a:pt x="7387" y="3640"/>
                    <a:pt x="7444" y="3608"/>
                  </a:cubicBezTo>
                  <a:cubicBezTo>
                    <a:pt x="7767" y="3474"/>
                    <a:pt x="6638" y="221"/>
                    <a:pt x="4675" y="6"/>
                  </a:cubicBezTo>
                  <a:cubicBezTo>
                    <a:pt x="4637" y="2"/>
                    <a:pt x="4598" y="0"/>
                    <a:pt x="4559" y="0"/>
                  </a:cubicBezTo>
                  <a:close/>
                </a:path>
              </a:pathLst>
            </a:custGeom>
            <a:solidFill>
              <a:srgbClr val="F1C4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339;p31">
              <a:extLst>
                <a:ext uri="{FF2B5EF4-FFF2-40B4-BE49-F238E27FC236}">
                  <a16:creationId xmlns:a16="http://schemas.microsoft.com/office/drawing/2014/main" id="{2ABFC698-C7DB-A5BF-5F57-730E1DAF3B4D}"/>
                </a:ext>
              </a:extLst>
            </p:cNvPr>
            <p:cNvSpPr/>
            <p:nvPr/>
          </p:nvSpPr>
          <p:spPr>
            <a:xfrm>
              <a:off x="5163971" y="3156240"/>
              <a:ext cx="49903" cy="15187"/>
            </a:xfrm>
            <a:custGeom>
              <a:avLst/>
              <a:gdLst/>
              <a:ahLst/>
              <a:cxnLst/>
              <a:rect l="l" t="t" r="r" b="b"/>
              <a:pathLst>
                <a:path w="2632" h="801" extrusionOk="0">
                  <a:moveTo>
                    <a:pt x="1587" y="0"/>
                  </a:moveTo>
                  <a:cubicBezTo>
                    <a:pt x="944" y="0"/>
                    <a:pt x="292" y="269"/>
                    <a:pt x="1" y="801"/>
                  </a:cubicBezTo>
                  <a:lnTo>
                    <a:pt x="81" y="801"/>
                  </a:lnTo>
                  <a:cubicBezTo>
                    <a:pt x="404" y="505"/>
                    <a:pt x="807" y="290"/>
                    <a:pt x="1237" y="209"/>
                  </a:cubicBezTo>
                  <a:cubicBezTo>
                    <a:pt x="1363" y="187"/>
                    <a:pt x="1487" y="177"/>
                    <a:pt x="1609" y="177"/>
                  </a:cubicBezTo>
                  <a:cubicBezTo>
                    <a:pt x="1931" y="177"/>
                    <a:pt x="2243" y="246"/>
                    <a:pt x="2555" y="344"/>
                  </a:cubicBezTo>
                  <a:cubicBezTo>
                    <a:pt x="2562" y="347"/>
                    <a:pt x="2569" y="349"/>
                    <a:pt x="2576" y="349"/>
                  </a:cubicBezTo>
                  <a:cubicBezTo>
                    <a:pt x="2615" y="349"/>
                    <a:pt x="2632" y="286"/>
                    <a:pt x="2609" y="263"/>
                  </a:cubicBezTo>
                  <a:cubicBezTo>
                    <a:pt x="2316" y="87"/>
                    <a:pt x="1953" y="0"/>
                    <a:pt x="1587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340;p31">
              <a:extLst>
                <a:ext uri="{FF2B5EF4-FFF2-40B4-BE49-F238E27FC236}">
                  <a16:creationId xmlns:a16="http://schemas.microsoft.com/office/drawing/2014/main" id="{CB246BDE-678A-8839-BF87-B09169F9C9FE}"/>
                </a:ext>
              </a:extLst>
            </p:cNvPr>
            <p:cNvSpPr/>
            <p:nvPr/>
          </p:nvSpPr>
          <p:spPr>
            <a:xfrm>
              <a:off x="5163460" y="3179353"/>
              <a:ext cx="115239" cy="109077"/>
            </a:xfrm>
            <a:custGeom>
              <a:avLst/>
              <a:gdLst/>
              <a:ahLst/>
              <a:cxnLst/>
              <a:rect l="l" t="t" r="r" b="b"/>
              <a:pathLst>
                <a:path w="6078" h="5753" extrusionOk="0">
                  <a:moveTo>
                    <a:pt x="2585" y="0"/>
                  </a:moveTo>
                  <a:cubicBezTo>
                    <a:pt x="2434" y="0"/>
                    <a:pt x="2280" y="12"/>
                    <a:pt x="2125" y="39"/>
                  </a:cubicBezTo>
                  <a:cubicBezTo>
                    <a:pt x="82" y="388"/>
                    <a:pt x="1" y="3023"/>
                    <a:pt x="1" y="3023"/>
                  </a:cubicBezTo>
                  <a:cubicBezTo>
                    <a:pt x="1" y="3023"/>
                    <a:pt x="966" y="5752"/>
                    <a:pt x="3049" y="5752"/>
                  </a:cubicBezTo>
                  <a:cubicBezTo>
                    <a:pt x="3193" y="5752"/>
                    <a:pt x="3342" y="5739"/>
                    <a:pt x="3496" y="5712"/>
                  </a:cubicBezTo>
                  <a:cubicBezTo>
                    <a:pt x="5862" y="5282"/>
                    <a:pt x="6077" y="2324"/>
                    <a:pt x="5889" y="1840"/>
                  </a:cubicBezTo>
                  <a:cubicBezTo>
                    <a:pt x="5889" y="1840"/>
                    <a:pt x="4440" y="0"/>
                    <a:pt x="2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341;p31">
              <a:extLst>
                <a:ext uri="{FF2B5EF4-FFF2-40B4-BE49-F238E27FC236}">
                  <a16:creationId xmlns:a16="http://schemas.microsoft.com/office/drawing/2014/main" id="{81ABEE82-BB20-4519-63BD-1B32AEFCCC6B}"/>
                </a:ext>
              </a:extLst>
            </p:cNvPr>
            <p:cNvSpPr/>
            <p:nvPr/>
          </p:nvSpPr>
          <p:spPr>
            <a:xfrm>
              <a:off x="5183861" y="3184567"/>
              <a:ext cx="87178" cy="98535"/>
            </a:xfrm>
            <a:custGeom>
              <a:avLst/>
              <a:gdLst/>
              <a:ahLst/>
              <a:cxnLst/>
              <a:rect l="l" t="t" r="r" b="b"/>
              <a:pathLst>
                <a:path w="4598" h="5197" extrusionOk="0">
                  <a:moveTo>
                    <a:pt x="1880" y="0"/>
                  </a:moveTo>
                  <a:cubicBezTo>
                    <a:pt x="1701" y="0"/>
                    <a:pt x="1522" y="29"/>
                    <a:pt x="1345" y="86"/>
                  </a:cubicBezTo>
                  <a:cubicBezTo>
                    <a:pt x="269" y="409"/>
                    <a:pt x="0" y="1565"/>
                    <a:pt x="511" y="3205"/>
                  </a:cubicBezTo>
                  <a:cubicBezTo>
                    <a:pt x="935" y="4543"/>
                    <a:pt x="1710" y="5197"/>
                    <a:pt x="2576" y="5197"/>
                  </a:cubicBezTo>
                  <a:cubicBezTo>
                    <a:pt x="2754" y="5197"/>
                    <a:pt x="2936" y="5169"/>
                    <a:pt x="3119" y="5114"/>
                  </a:cubicBezTo>
                  <a:cubicBezTo>
                    <a:pt x="4195" y="4791"/>
                    <a:pt x="4598" y="3716"/>
                    <a:pt x="4087" y="2076"/>
                  </a:cubicBezTo>
                  <a:cubicBezTo>
                    <a:pt x="3660" y="729"/>
                    <a:pt x="2784" y="0"/>
                    <a:pt x="188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342;p31">
              <a:extLst>
                <a:ext uri="{FF2B5EF4-FFF2-40B4-BE49-F238E27FC236}">
                  <a16:creationId xmlns:a16="http://schemas.microsoft.com/office/drawing/2014/main" id="{9A5ECDCF-CDB8-3D8E-BA5A-AC33371817D2}"/>
                </a:ext>
              </a:extLst>
            </p:cNvPr>
            <p:cNvSpPr/>
            <p:nvPr/>
          </p:nvSpPr>
          <p:spPr>
            <a:xfrm>
              <a:off x="5159383" y="3172167"/>
              <a:ext cx="119808" cy="67706"/>
            </a:xfrm>
            <a:custGeom>
              <a:avLst/>
              <a:gdLst/>
              <a:ahLst/>
              <a:cxnLst/>
              <a:rect l="l" t="t" r="r" b="b"/>
              <a:pathLst>
                <a:path w="6319" h="3571" extrusionOk="0">
                  <a:moveTo>
                    <a:pt x="2783" y="0"/>
                  </a:moveTo>
                  <a:cubicBezTo>
                    <a:pt x="2689" y="0"/>
                    <a:pt x="2595" y="5"/>
                    <a:pt x="2501" y="14"/>
                  </a:cubicBezTo>
                  <a:cubicBezTo>
                    <a:pt x="1721" y="68"/>
                    <a:pt x="915" y="579"/>
                    <a:pt x="538" y="1251"/>
                  </a:cubicBezTo>
                  <a:cubicBezTo>
                    <a:pt x="135" y="1923"/>
                    <a:pt x="1" y="2676"/>
                    <a:pt x="28" y="3402"/>
                  </a:cubicBezTo>
                  <a:cubicBezTo>
                    <a:pt x="28" y="3483"/>
                    <a:pt x="108" y="3563"/>
                    <a:pt x="189" y="3563"/>
                  </a:cubicBezTo>
                  <a:cubicBezTo>
                    <a:pt x="203" y="3568"/>
                    <a:pt x="217" y="3570"/>
                    <a:pt x="232" y="3570"/>
                  </a:cubicBezTo>
                  <a:cubicBezTo>
                    <a:pt x="303" y="3570"/>
                    <a:pt x="377" y="3518"/>
                    <a:pt x="377" y="3429"/>
                  </a:cubicBezTo>
                  <a:cubicBezTo>
                    <a:pt x="565" y="2488"/>
                    <a:pt x="915" y="1520"/>
                    <a:pt x="1748" y="1036"/>
                  </a:cubicBezTo>
                  <a:cubicBezTo>
                    <a:pt x="2100" y="841"/>
                    <a:pt x="2464" y="757"/>
                    <a:pt x="2830" y="757"/>
                  </a:cubicBezTo>
                  <a:cubicBezTo>
                    <a:pt x="3975" y="757"/>
                    <a:pt x="5134" y="1573"/>
                    <a:pt x="5969" y="2327"/>
                  </a:cubicBezTo>
                  <a:cubicBezTo>
                    <a:pt x="5999" y="2371"/>
                    <a:pt x="6045" y="2391"/>
                    <a:pt x="6094" y="2391"/>
                  </a:cubicBezTo>
                  <a:cubicBezTo>
                    <a:pt x="6133" y="2391"/>
                    <a:pt x="6175" y="2378"/>
                    <a:pt x="6211" y="2354"/>
                  </a:cubicBezTo>
                  <a:cubicBezTo>
                    <a:pt x="6292" y="2300"/>
                    <a:pt x="6319" y="2192"/>
                    <a:pt x="6265" y="2112"/>
                  </a:cubicBezTo>
                  <a:cubicBezTo>
                    <a:pt x="5835" y="1493"/>
                    <a:pt x="5324" y="982"/>
                    <a:pt x="4706" y="579"/>
                  </a:cubicBezTo>
                  <a:cubicBezTo>
                    <a:pt x="4138" y="248"/>
                    <a:pt x="3467" y="0"/>
                    <a:pt x="2783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343;p31">
              <a:extLst>
                <a:ext uri="{FF2B5EF4-FFF2-40B4-BE49-F238E27FC236}">
                  <a16:creationId xmlns:a16="http://schemas.microsoft.com/office/drawing/2014/main" id="{2B627B52-34BA-BCCD-BFA8-0385037B800B}"/>
                </a:ext>
              </a:extLst>
            </p:cNvPr>
            <p:cNvSpPr/>
            <p:nvPr/>
          </p:nvSpPr>
          <p:spPr>
            <a:xfrm>
              <a:off x="5109933" y="3081819"/>
              <a:ext cx="150922" cy="89605"/>
            </a:xfrm>
            <a:custGeom>
              <a:avLst/>
              <a:gdLst/>
              <a:ahLst/>
              <a:cxnLst/>
              <a:rect l="l" t="t" r="r" b="b"/>
              <a:pathLst>
                <a:path w="7960" h="4726" extrusionOk="0">
                  <a:moveTo>
                    <a:pt x="2573" y="1"/>
                  </a:moveTo>
                  <a:cubicBezTo>
                    <a:pt x="2211" y="1"/>
                    <a:pt x="1891" y="71"/>
                    <a:pt x="1641" y="236"/>
                  </a:cubicBezTo>
                  <a:cubicBezTo>
                    <a:pt x="1" y="1338"/>
                    <a:pt x="485" y="4726"/>
                    <a:pt x="834" y="4726"/>
                  </a:cubicBezTo>
                  <a:cubicBezTo>
                    <a:pt x="1184" y="4726"/>
                    <a:pt x="2555" y="3596"/>
                    <a:pt x="3523" y="3193"/>
                  </a:cubicBezTo>
                  <a:cubicBezTo>
                    <a:pt x="4491" y="2817"/>
                    <a:pt x="7959" y="2951"/>
                    <a:pt x="7932" y="2655"/>
                  </a:cubicBezTo>
                  <a:cubicBezTo>
                    <a:pt x="7887" y="2177"/>
                    <a:pt x="4580" y="1"/>
                    <a:pt x="2573" y="1"/>
                  </a:cubicBezTo>
                  <a:close/>
                </a:path>
              </a:pathLst>
            </a:custGeom>
            <a:solidFill>
              <a:srgbClr val="F1C4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344;p31">
              <a:extLst>
                <a:ext uri="{FF2B5EF4-FFF2-40B4-BE49-F238E27FC236}">
                  <a16:creationId xmlns:a16="http://schemas.microsoft.com/office/drawing/2014/main" id="{AC615F6A-2204-1DFF-0578-179BBA72189D}"/>
                </a:ext>
              </a:extLst>
            </p:cNvPr>
            <p:cNvSpPr/>
            <p:nvPr/>
          </p:nvSpPr>
          <p:spPr>
            <a:xfrm>
              <a:off x="4824555" y="2919003"/>
              <a:ext cx="121609" cy="50983"/>
            </a:xfrm>
            <a:custGeom>
              <a:avLst/>
              <a:gdLst/>
              <a:ahLst/>
              <a:cxnLst/>
              <a:rect l="l" t="t" r="r" b="b"/>
              <a:pathLst>
                <a:path w="6414" h="2689" extrusionOk="0">
                  <a:moveTo>
                    <a:pt x="2251" y="0"/>
                  </a:moveTo>
                  <a:cubicBezTo>
                    <a:pt x="1430" y="0"/>
                    <a:pt x="633" y="311"/>
                    <a:pt x="23" y="1053"/>
                  </a:cubicBezTo>
                  <a:cubicBezTo>
                    <a:pt x="1" y="1097"/>
                    <a:pt x="32" y="1140"/>
                    <a:pt x="74" y="1140"/>
                  </a:cubicBezTo>
                  <a:cubicBezTo>
                    <a:pt x="83" y="1140"/>
                    <a:pt x="93" y="1138"/>
                    <a:pt x="103" y="1133"/>
                  </a:cubicBezTo>
                  <a:cubicBezTo>
                    <a:pt x="726" y="450"/>
                    <a:pt x="1445" y="173"/>
                    <a:pt x="2182" y="173"/>
                  </a:cubicBezTo>
                  <a:cubicBezTo>
                    <a:pt x="3736" y="173"/>
                    <a:pt x="5365" y="1407"/>
                    <a:pt x="6314" y="2666"/>
                  </a:cubicBezTo>
                  <a:cubicBezTo>
                    <a:pt x="6322" y="2682"/>
                    <a:pt x="6334" y="2688"/>
                    <a:pt x="6347" y="2688"/>
                  </a:cubicBezTo>
                  <a:cubicBezTo>
                    <a:pt x="6379" y="2688"/>
                    <a:pt x="6414" y="2650"/>
                    <a:pt x="6395" y="2612"/>
                  </a:cubicBezTo>
                  <a:cubicBezTo>
                    <a:pt x="6018" y="2101"/>
                    <a:pt x="5615" y="1617"/>
                    <a:pt x="5131" y="1214"/>
                  </a:cubicBezTo>
                  <a:cubicBezTo>
                    <a:pt x="4340" y="483"/>
                    <a:pt x="3276" y="0"/>
                    <a:pt x="2251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345;p31">
              <a:extLst>
                <a:ext uri="{FF2B5EF4-FFF2-40B4-BE49-F238E27FC236}">
                  <a16:creationId xmlns:a16="http://schemas.microsoft.com/office/drawing/2014/main" id="{6FB2DC36-4432-19E5-5A38-06DE6A11F26C}"/>
                </a:ext>
              </a:extLst>
            </p:cNvPr>
            <p:cNvSpPr/>
            <p:nvPr/>
          </p:nvSpPr>
          <p:spPr>
            <a:xfrm>
              <a:off x="5047496" y="2807931"/>
              <a:ext cx="66531" cy="117021"/>
            </a:xfrm>
            <a:custGeom>
              <a:avLst/>
              <a:gdLst/>
              <a:ahLst/>
              <a:cxnLst/>
              <a:rect l="l" t="t" r="r" b="b"/>
              <a:pathLst>
                <a:path w="3509" h="6172" extrusionOk="0">
                  <a:moveTo>
                    <a:pt x="3428" y="1"/>
                  </a:moveTo>
                  <a:cubicBezTo>
                    <a:pt x="928" y="861"/>
                    <a:pt x="229" y="3792"/>
                    <a:pt x="14" y="6131"/>
                  </a:cubicBezTo>
                  <a:cubicBezTo>
                    <a:pt x="0" y="6158"/>
                    <a:pt x="20" y="6171"/>
                    <a:pt x="44" y="6171"/>
                  </a:cubicBezTo>
                  <a:cubicBezTo>
                    <a:pt x="67" y="6171"/>
                    <a:pt x="94" y="6158"/>
                    <a:pt x="94" y="6131"/>
                  </a:cubicBezTo>
                  <a:cubicBezTo>
                    <a:pt x="471" y="3846"/>
                    <a:pt x="1062" y="1049"/>
                    <a:pt x="3455" y="82"/>
                  </a:cubicBezTo>
                  <a:cubicBezTo>
                    <a:pt x="3509" y="82"/>
                    <a:pt x="3482" y="1"/>
                    <a:pt x="3428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346;p31">
              <a:extLst>
                <a:ext uri="{FF2B5EF4-FFF2-40B4-BE49-F238E27FC236}">
                  <a16:creationId xmlns:a16="http://schemas.microsoft.com/office/drawing/2014/main" id="{21D8A66E-2C55-8519-03EC-11C35360F38C}"/>
                </a:ext>
              </a:extLst>
            </p:cNvPr>
            <p:cNvSpPr/>
            <p:nvPr/>
          </p:nvSpPr>
          <p:spPr>
            <a:xfrm>
              <a:off x="4972999" y="2894051"/>
              <a:ext cx="25312" cy="56141"/>
            </a:xfrm>
            <a:custGeom>
              <a:avLst/>
              <a:gdLst/>
              <a:ahLst/>
              <a:cxnLst/>
              <a:rect l="l" t="t" r="r" b="b"/>
              <a:pathLst>
                <a:path w="1335" h="2961" extrusionOk="0">
                  <a:moveTo>
                    <a:pt x="53" y="0"/>
                  </a:moveTo>
                  <a:cubicBezTo>
                    <a:pt x="25" y="0"/>
                    <a:pt x="1" y="23"/>
                    <a:pt x="17" y="56"/>
                  </a:cubicBezTo>
                  <a:cubicBezTo>
                    <a:pt x="179" y="567"/>
                    <a:pt x="394" y="1051"/>
                    <a:pt x="582" y="1508"/>
                  </a:cubicBezTo>
                  <a:cubicBezTo>
                    <a:pt x="797" y="1992"/>
                    <a:pt x="1012" y="2476"/>
                    <a:pt x="1254" y="2933"/>
                  </a:cubicBezTo>
                  <a:lnTo>
                    <a:pt x="1308" y="2960"/>
                  </a:lnTo>
                  <a:lnTo>
                    <a:pt x="1335" y="2906"/>
                  </a:lnTo>
                  <a:cubicBezTo>
                    <a:pt x="985" y="1912"/>
                    <a:pt x="582" y="944"/>
                    <a:pt x="98" y="30"/>
                  </a:cubicBezTo>
                  <a:cubicBezTo>
                    <a:pt x="88" y="9"/>
                    <a:pt x="70" y="0"/>
                    <a:pt x="53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347;p31">
              <a:extLst>
                <a:ext uri="{FF2B5EF4-FFF2-40B4-BE49-F238E27FC236}">
                  <a16:creationId xmlns:a16="http://schemas.microsoft.com/office/drawing/2014/main" id="{C8981053-DDD3-6E17-0290-161E1F8D123A}"/>
                </a:ext>
              </a:extLst>
            </p:cNvPr>
            <p:cNvSpPr/>
            <p:nvPr/>
          </p:nvSpPr>
          <p:spPr>
            <a:xfrm>
              <a:off x="5332210" y="3023060"/>
              <a:ext cx="30601" cy="38773"/>
            </a:xfrm>
            <a:custGeom>
              <a:avLst/>
              <a:gdLst/>
              <a:ahLst/>
              <a:cxnLst/>
              <a:rect l="l" t="t" r="r" b="b"/>
              <a:pathLst>
                <a:path w="1614" h="2045" extrusionOk="0">
                  <a:moveTo>
                    <a:pt x="1533" y="1"/>
                  </a:moveTo>
                  <a:lnTo>
                    <a:pt x="1479" y="28"/>
                  </a:lnTo>
                  <a:cubicBezTo>
                    <a:pt x="1264" y="834"/>
                    <a:pt x="753" y="1506"/>
                    <a:pt x="54" y="1964"/>
                  </a:cubicBezTo>
                  <a:cubicBezTo>
                    <a:pt x="0" y="1990"/>
                    <a:pt x="27" y="2044"/>
                    <a:pt x="81" y="2044"/>
                  </a:cubicBezTo>
                  <a:cubicBezTo>
                    <a:pt x="860" y="1722"/>
                    <a:pt x="1613" y="834"/>
                    <a:pt x="1533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9" name="Google Shape;348;p31">
              <a:extLst>
                <a:ext uri="{FF2B5EF4-FFF2-40B4-BE49-F238E27FC236}">
                  <a16:creationId xmlns:a16="http://schemas.microsoft.com/office/drawing/2014/main" id="{9C717448-5279-D710-6DD4-83C79B14CFA5}"/>
                </a:ext>
              </a:extLst>
            </p:cNvPr>
            <p:cNvSpPr/>
            <p:nvPr/>
          </p:nvSpPr>
          <p:spPr>
            <a:xfrm>
              <a:off x="5046225" y="3286481"/>
              <a:ext cx="37730" cy="17443"/>
            </a:xfrm>
            <a:custGeom>
              <a:avLst/>
              <a:gdLst/>
              <a:ahLst/>
              <a:cxnLst/>
              <a:rect l="l" t="t" r="r" b="b"/>
              <a:pathLst>
                <a:path w="1990" h="920" extrusionOk="0">
                  <a:moveTo>
                    <a:pt x="1145" y="1"/>
                  </a:moveTo>
                  <a:cubicBezTo>
                    <a:pt x="802" y="1"/>
                    <a:pt x="479" y="97"/>
                    <a:pt x="134" y="304"/>
                  </a:cubicBezTo>
                  <a:cubicBezTo>
                    <a:pt x="0" y="411"/>
                    <a:pt x="0" y="626"/>
                    <a:pt x="161" y="734"/>
                  </a:cubicBezTo>
                  <a:cubicBezTo>
                    <a:pt x="381" y="859"/>
                    <a:pt x="617" y="920"/>
                    <a:pt x="850" y="920"/>
                  </a:cubicBezTo>
                  <a:cubicBezTo>
                    <a:pt x="1217" y="920"/>
                    <a:pt x="1576" y="771"/>
                    <a:pt x="1855" y="492"/>
                  </a:cubicBezTo>
                  <a:cubicBezTo>
                    <a:pt x="1990" y="384"/>
                    <a:pt x="1909" y="142"/>
                    <a:pt x="1748" y="89"/>
                  </a:cubicBezTo>
                  <a:cubicBezTo>
                    <a:pt x="1535" y="31"/>
                    <a:pt x="1337" y="1"/>
                    <a:pt x="11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0" name="Google Shape;349;p31">
              <a:extLst>
                <a:ext uri="{FF2B5EF4-FFF2-40B4-BE49-F238E27FC236}">
                  <a16:creationId xmlns:a16="http://schemas.microsoft.com/office/drawing/2014/main" id="{F5D699AF-8787-FEDF-B876-C48378D7DF4E}"/>
                </a:ext>
              </a:extLst>
            </p:cNvPr>
            <p:cNvSpPr/>
            <p:nvPr/>
          </p:nvSpPr>
          <p:spPr>
            <a:xfrm>
              <a:off x="5235340" y="3216782"/>
              <a:ext cx="40802" cy="23984"/>
            </a:xfrm>
            <a:custGeom>
              <a:avLst/>
              <a:gdLst/>
              <a:ahLst/>
              <a:cxnLst/>
              <a:rect l="l" t="t" r="r" b="b"/>
              <a:pathLst>
                <a:path w="2152" h="1265" extrusionOk="0">
                  <a:moveTo>
                    <a:pt x="1883" y="1"/>
                  </a:moveTo>
                  <a:cubicBezTo>
                    <a:pt x="1157" y="1"/>
                    <a:pt x="538" y="296"/>
                    <a:pt x="81" y="888"/>
                  </a:cubicBezTo>
                  <a:cubicBezTo>
                    <a:pt x="1" y="1049"/>
                    <a:pt x="108" y="1264"/>
                    <a:pt x="297" y="1264"/>
                  </a:cubicBezTo>
                  <a:cubicBezTo>
                    <a:pt x="1022" y="1264"/>
                    <a:pt x="1614" y="942"/>
                    <a:pt x="2044" y="377"/>
                  </a:cubicBezTo>
                  <a:cubicBezTo>
                    <a:pt x="2152" y="216"/>
                    <a:pt x="2044" y="1"/>
                    <a:pt x="18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350;p31">
              <a:extLst>
                <a:ext uri="{FF2B5EF4-FFF2-40B4-BE49-F238E27FC236}">
                  <a16:creationId xmlns:a16="http://schemas.microsoft.com/office/drawing/2014/main" id="{0C1195C5-734D-12A5-7632-A3A42BC4BF9D}"/>
                </a:ext>
              </a:extLst>
            </p:cNvPr>
            <p:cNvSpPr/>
            <p:nvPr/>
          </p:nvSpPr>
          <p:spPr>
            <a:xfrm>
              <a:off x="5185378" y="3459441"/>
              <a:ext cx="43362" cy="20098"/>
            </a:xfrm>
            <a:custGeom>
              <a:avLst/>
              <a:gdLst/>
              <a:ahLst/>
              <a:cxnLst/>
              <a:rect l="l" t="t" r="r" b="b"/>
              <a:pathLst>
                <a:path w="2287" h="1060" extrusionOk="0">
                  <a:moveTo>
                    <a:pt x="2232" y="0"/>
                  </a:moveTo>
                  <a:cubicBezTo>
                    <a:pt x="1859" y="638"/>
                    <a:pt x="1197" y="898"/>
                    <a:pt x="512" y="898"/>
                  </a:cubicBezTo>
                  <a:cubicBezTo>
                    <a:pt x="360" y="898"/>
                    <a:pt x="206" y="885"/>
                    <a:pt x="55" y="861"/>
                  </a:cubicBezTo>
                  <a:cubicBezTo>
                    <a:pt x="1" y="861"/>
                    <a:pt x="1" y="941"/>
                    <a:pt x="28" y="968"/>
                  </a:cubicBezTo>
                  <a:cubicBezTo>
                    <a:pt x="211" y="1029"/>
                    <a:pt x="418" y="1060"/>
                    <a:pt x="631" y="1060"/>
                  </a:cubicBezTo>
                  <a:cubicBezTo>
                    <a:pt x="1353" y="1060"/>
                    <a:pt x="2141" y="707"/>
                    <a:pt x="2286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351;p31">
              <a:extLst>
                <a:ext uri="{FF2B5EF4-FFF2-40B4-BE49-F238E27FC236}">
                  <a16:creationId xmlns:a16="http://schemas.microsoft.com/office/drawing/2014/main" id="{32657AFA-83E0-320A-9082-30BC91521267}"/>
                </a:ext>
              </a:extLst>
            </p:cNvPr>
            <p:cNvSpPr/>
            <p:nvPr/>
          </p:nvSpPr>
          <p:spPr>
            <a:xfrm>
              <a:off x="4772470" y="4067095"/>
              <a:ext cx="353282" cy="363425"/>
            </a:xfrm>
            <a:custGeom>
              <a:avLst/>
              <a:gdLst/>
              <a:ahLst/>
              <a:cxnLst/>
              <a:rect l="l" t="t" r="r" b="b"/>
              <a:pathLst>
                <a:path w="18633" h="19168" extrusionOk="0">
                  <a:moveTo>
                    <a:pt x="6184" y="1"/>
                  </a:moveTo>
                  <a:cubicBezTo>
                    <a:pt x="6184" y="1"/>
                    <a:pt x="3442" y="6077"/>
                    <a:pt x="2447" y="8927"/>
                  </a:cubicBezTo>
                  <a:cubicBezTo>
                    <a:pt x="1479" y="11777"/>
                    <a:pt x="0" y="18740"/>
                    <a:pt x="296" y="19036"/>
                  </a:cubicBezTo>
                  <a:cubicBezTo>
                    <a:pt x="395" y="19134"/>
                    <a:pt x="2465" y="19167"/>
                    <a:pt x="5181" y="19167"/>
                  </a:cubicBezTo>
                  <a:cubicBezTo>
                    <a:pt x="10614" y="19167"/>
                    <a:pt x="18632" y="19036"/>
                    <a:pt x="18632" y="19036"/>
                  </a:cubicBezTo>
                  <a:lnTo>
                    <a:pt x="6184" y="1"/>
                  </a:lnTo>
                  <a:close/>
                </a:path>
              </a:pathLst>
            </a:custGeom>
            <a:solidFill>
              <a:srgbClr val="3994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352;p31">
              <a:extLst>
                <a:ext uri="{FF2B5EF4-FFF2-40B4-BE49-F238E27FC236}">
                  <a16:creationId xmlns:a16="http://schemas.microsoft.com/office/drawing/2014/main" id="{B988B6DB-BD2C-3982-D278-06B51D9E711C}"/>
                </a:ext>
              </a:extLst>
            </p:cNvPr>
            <p:cNvSpPr/>
            <p:nvPr/>
          </p:nvSpPr>
          <p:spPr>
            <a:xfrm>
              <a:off x="4875632" y="3699113"/>
              <a:ext cx="945099" cy="739668"/>
            </a:xfrm>
            <a:custGeom>
              <a:avLst/>
              <a:gdLst/>
              <a:ahLst/>
              <a:cxnLst/>
              <a:rect l="l" t="t" r="r" b="b"/>
              <a:pathLst>
                <a:path w="49847" h="39012" extrusionOk="0">
                  <a:moveTo>
                    <a:pt x="34360" y="0"/>
                  </a:moveTo>
                  <a:lnTo>
                    <a:pt x="24493" y="1533"/>
                  </a:lnTo>
                  <a:lnTo>
                    <a:pt x="23660" y="7716"/>
                  </a:lnTo>
                  <a:lnTo>
                    <a:pt x="19439" y="2877"/>
                  </a:lnTo>
                  <a:lnTo>
                    <a:pt x="13766" y="5861"/>
                  </a:lnTo>
                  <a:cubicBezTo>
                    <a:pt x="13766" y="5861"/>
                    <a:pt x="7770" y="12422"/>
                    <a:pt x="6963" y="13201"/>
                  </a:cubicBezTo>
                  <a:cubicBezTo>
                    <a:pt x="6184" y="14008"/>
                    <a:pt x="430" y="18740"/>
                    <a:pt x="108" y="20084"/>
                  </a:cubicBezTo>
                  <a:cubicBezTo>
                    <a:pt x="0" y="20460"/>
                    <a:pt x="10217" y="39012"/>
                    <a:pt x="10217" y="39012"/>
                  </a:cubicBezTo>
                  <a:lnTo>
                    <a:pt x="49739" y="39012"/>
                  </a:lnTo>
                  <a:cubicBezTo>
                    <a:pt x="49739" y="39012"/>
                    <a:pt x="49847" y="2823"/>
                    <a:pt x="49255" y="2124"/>
                  </a:cubicBezTo>
                  <a:cubicBezTo>
                    <a:pt x="48664" y="1452"/>
                    <a:pt x="40840" y="1264"/>
                    <a:pt x="40329" y="1049"/>
                  </a:cubicBezTo>
                  <a:cubicBezTo>
                    <a:pt x="39818" y="834"/>
                    <a:pt x="34360" y="0"/>
                    <a:pt x="34360" y="0"/>
                  </a:cubicBezTo>
                  <a:close/>
                </a:path>
              </a:pathLst>
            </a:custGeom>
            <a:solidFill>
              <a:srgbClr val="255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353;p31">
              <a:extLst>
                <a:ext uri="{FF2B5EF4-FFF2-40B4-BE49-F238E27FC236}">
                  <a16:creationId xmlns:a16="http://schemas.microsoft.com/office/drawing/2014/main" id="{2575B3E1-90D0-16EA-49EA-126FD44396B9}"/>
                </a:ext>
              </a:extLst>
            </p:cNvPr>
            <p:cNvSpPr/>
            <p:nvPr/>
          </p:nvSpPr>
          <p:spPr>
            <a:xfrm>
              <a:off x="5069661" y="3590422"/>
              <a:ext cx="466454" cy="291700"/>
            </a:xfrm>
            <a:custGeom>
              <a:avLst/>
              <a:gdLst/>
              <a:ahLst/>
              <a:cxnLst/>
              <a:rect l="l" t="t" r="r" b="b"/>
              <a:pathLst>
                <a:path w="24602" h="15385" extrusionOk="0">
                  <a:moveTo>
                    <a:pt x="14629" y="0"/>
                  </a:moveTo>
                  <a:cubicBezTo>
                    <a:pt x="14618" y="0"/>
                    <a:pt x="14608" y="1"/>
                    <a:pt x="14600" y="2"/>
                  </a:cubicBezTo>
                  <a:cubicBezTo>
                    <a:pt x="13874" y="110"/>
                    <a:pt x="13067" y="11939"/>
                    <a:pt x="13067" y="11939"/>
                  </a:cubicBezTo>
                  <a:cubicBezTo>
                    <a:pt x="13067" y="11939"/>
                    <a:pt x="5711" y="2771"/>
                    <a:pt x="4931" y="2771"/>
                  </a:cubicBezTo>
                  <a:cubicBezTo>
                    <a:pt x="4927" y="2771"/>
                    <a:pt x="4924" y="2771"/>
                    <a:pt x="4921" y="2771"/>
                  </a:cubicBezTo>
                  <a:cubicBezTo>
                    <a:pt x="4195" y="2879"/>
                    <a:pt x="1" y="14655"/>
                    <a:pt x="700" y="15354"/>
                  </a:cubicBezTo>
                  <a:cubicBezTo>
                    <a:pt x="720" y="15375"/>
                    <a:pt x="753" y="15384"/>
                    <a:pt x="796" y="15384"/>
                  </a:cubicBezTo>
                  <a:cubicBezTo>
                    <a:pt x="1830" y="15384"/>
                    <a:pt x="9052" y="9789"/>
                    <a:pt x="9465" y="9789"/>
                  </a:cubicBezTo>
                  <a:cubicBezTo>
                    <a:pt x="9864" y="9789"/>
                    <a:pt x="14590" y="15329"/>
                    <a:pt x="15176" y="15329"/>
                  </a:cubicBezTo>
                  <a:cubicBezTo>
                    <a:pt x="15181" y="15329"/>
                    <a:pt x="15187" y="15328"/>
                    <a:pt x="15191" y="15327"/>
                  </a:cubicBezTo>
                  <a:cubicBezTo>
                    <a:pt x="15702" y="15220"/>
                    <a:pt x="15111" y="8337"/>
                    <a:pt x="15218" y="8041"/>
                  </a:cubicBezTo>
                  <a:cubicBezTo>
                    <a:pt x="15326" y="7718"/>
                    <a:pt x="24602" y="6078"/>
                    <a:pt x="24602" y="5245"/>
                  </a:cubicBezTo>
                  <a:cubicBezTo>
                    <a:pt x="24602" y="4448"/>
                    <a:pt x="15541" y="0"/>
                    <a:pt x="14629" y="0"/>
                  </a:cubicBezTo>
                  <a:close/>
                </a:path>
              </a:pathLst>
            </a:custGeom>
            <a:solidFill>
              <a:srgbClr val="3994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354;p31">
              <a:extLst>
                <a:ext uri="{FF2B5EF4-FFF2-40B4-BE49-F238E27FC236}">
                  <a16:creationId xmlns:a16="http://schemas.microsoft.com/office/drawing/2014/main" id="{AAEBCCB9-43D9-44DB-1E7F-3FF1D1C20F6D}"/>
                </a:ext>
              </a:extLst>
            </p:cNvPr>
            <p:cNvSpPr/>
            <p:nvPr/>
          </p:nvSpPr>
          <p:spPr>
            <a:xfrm>
              <a:off x="4884718" y="4228052"/>
              <a:ext cx="153614" cy="138124"/>
            </a:xfrm>
            <a:custGeom>
              <a:avLst/>
              <a:gdLst/>
              <a:ahLst/>
              <a:cxnLst/>
              <a:rect l="l" t="t" r="r" b="b"/>
              <a:pathLst>
                <a:path w="8102" h="7285" extrusionOk="0">
                  <a:moveTo>
                    <a:pt x="74" y="0"/>
                  </a:moveTo>
                  <a:cubicBezTo>
                    <a:pt x="32" y="0"/>
                    <a:pt x="0" y="44"/>
                    <a:pt x="22" y="88"/>
                  </a:cubicBezTo>
                  <a:cubicBezTo>
                    <a:pt x="2576" y="2615"/>
                    <a:pt x="5453" y="4766"/>
                    <a:pt x="8007" y="7267"/>
                  </a:cubicBezTo>
                  <a:cubicBezTo>
                    <a:pt x="8020" y="7280"/>
                    <a:pt x="8033" y="7285"/>
                    <a:pt x="8045" y="7285"/>
                  </a:cubicBezTo>
                  <a:cubicBezTo>
                    <a:pt x="8081" y="7285"/>
                    <a:pt x="8102" y="7233"/>
                    <a:pt x="8061" y="7213"/>
                  </a:cubicBezTo>
                  <a:cubicBezTo>
                    <a:pt x="5587" y="4605"/>
                    <a:pt x="2711" y="2454"/>
                    <a:pt x="103" y="8"/>
                  </a:cubicBezTo>
                  <a:cubicBezTo>
                    <a:pt x="93" y="3"/>
                    <a:pt x="83" y="0"/>
                    <a:pt x="74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355;p31">
              <a:extLst>
                <a:ext uri="{FF2B5EF4-FFF2-40B4-BE49-F238E27FC236}">
                  <a16:creationId xmlns:a16="http://schemas.microsoft.com/office/drawing/2014/main" id="{9D3455A9-603C-12DD-4A62-56E2A907935C}"/>
                </a:ext>
              </a:extLst>
            </p:cNvPr>
            <p:cNvSpPr/>
            <p:nvPr/>
          </p:nvSpPr>
          <p:spPr>
            <a:xfrm>
              <a:off x="5799858" y="4010004"/>
              <a:ext cx="85984" cy="167777"/>
            </a:xfrm>
            <a:custGeom>
              <a:avLst/>
              <a:gdLst/>
              <a:ahLst/>
              <a:cxnLst/>
              <a:rect l="l" t="t" r="r" b="b"/>
              <a:pathLst>
                <a:path w="4535" h="8849" extrusionOk="0">
                  <a:moveTo>
                    <a:pt x="4534" y="0"/>
                  </a:moveTo>
                  <a:lnTo>
                    <a:pt x="4534" y="0"/>
                  </a:lnTo>
                  <a:cubicBezTo>
                    <a:pt x="3002" y="2850"/>
                    <a:pt x="1442" y="5835"/>
                    <a:pt x="17" y="8792"/>
                  </a:cubicBezTo>
                  <a:cubicBezTo>
                    <a:pt x="1" y="8825"/>
                    <a:pt x="25" y="8848"/>
                    <a:pt x="53" y="8848"/>
                  </a:cubicBezTo>
                  <a:cubicBezTo>
                    <a:pt x="70" y="8848"/>
                    <a:pt x="88" y="8839"/>
                    <a:pt x="98" y="8819"/>
                  </a:cubicBezTo>
                  <a:cubicBezTo>
                    <a:pt x="851" y="7367"/>
                    <a:pt x="1604" y="5915"/>
                    <a:pt x="2383" y="4463"/>
                  </a:cubicBezTo>
                  <a:cubicBezTo>
                    <a:pt x="3082" y="3012"/>
                    <a:pt x="3997" y="1506"/>
                    <a:pt x="453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356;p31">
              <a:extLst>
                <a:ext uri="{FF2B5EF4-FFF2-40B4-BE49-F238E27FC236}">
                  <a16:creationId xmlns:a16="http://schemas.microsoft.com/office/drawing/2014/main" id="{C66EB4D6-A891-8DCF-70C9-3D2FFEBB1494}"/>
                </a:ext>
              </a:extLst>
            </p:cNvPr>
            <p:cNvSpPr/>
            <p:nvPr/>
          </p:nvSpPr>
          <p:spPr>
            <a:xfrm>
              <a:off x="5063043" y="3895803"/>
              <a:ext cx="245722" cy="23984"/>
            </a:xfrm>
            <a:custGeom>
              <a:avLst/>
              <a:gdLst/>
              <a:ahLst/>
              <a:cxnLst/>
              <a:rect l="l" t="t" r="r" b="b"/>
              <a:pathLst>
                <a:path w="12960" h="1265" extrusionOk="0">
                  <a:moveTo>
                    <a:pt x="12879" y="1"/>
                  </a:moveTo>
                  <a:cubicBezTo>
                    <a:pt x="8631" y="512"/>
                    <a:pt x="4329" y="646"/>
                    <a:pt x="81" y="1184"/>
                  </a:cubicBezTo>
                  <a:cubicBezTo>
                    <a:pt x="0" y="1184"/>
                    <a:pt x="27" y="1264"/>
                    <a:pt x="81" y="1264"/>
                  </a:cubicBezTo>
                  <a:cubicBezTo>
                    <a:pt x="2205" y="1076"/>
                    <a:pt x="4356" y="915"/>
                    <a:pt x="6507" y="780"/>
                  </a:cubicBezTo>
                  <a:cubicBezTo>
                    <a:pt x="8631" y="592"/>
                    <a:pt x="10782" y="431"/>
                    <a:pt x="12906" y="81"/>
                  </a:cubicBezTo>
                  <a:cubicBezTo>
                    <a:pt x="12959" y="81"/>
                    <a:pt x="12932" y="1"/>
                    <a:pt x="1287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357;p31">
              <a:extLst>
                <a:ext uri="{FF2B5EF4-FFF2-40B4-BE49-F238E27FC236}">
                  <a16:creationId xmlns:a16="http://schemas.microsoft.com/office/drawing/2014/main" id="{CF10335B-ACA1-3306-7A21-17EC788BCD72}"/>
                </a:ext>
              </a:extLst>
            </p:cNvPr>
            <p:cNvSpPr/>
            <p:nvPr/>
          </p:nvSpPr>
          <p:spPr>
            <a:xfrm>
              <a:off x="5417988" y="3757656"/>
              <a:ext cx="182888" cy="102593"/>
            </a:xfrm>
            <a:custGeom>
              <a:avLst/>
              <a:gdLst/>
              <a:ahLst/>
              <a:cxnLst/>
              <a:rect l="l" t="t" r="r" b="b"/>
              <a:pathLst>
                <a:path w="9646" h="5411" extrusionOk="0">
                  <a:moveTo>
                    <a:pt x="9645" y="1"/>
                  </a:moveTo>
                  <a:cubicBezTo>
                    <a:pt x="6446" y="1614"/>
                    <a:pt x="3407" y="3899"/>
                    <a:pt x="47" y="5324"/>
                  </a:cubicBezTo>
                  <a:cubicBezTo>
                    <a:pt x="0" y="5347"/>
                    <a:pt x="14" y="5410"/>
                    <a:pt x="53" y="5410"/>
                  </a:cubicBezTo>
                  <a:cubicBezTo>
                    <a:pt x="59" y="5410"/>
                    <a:pt x="66" y="5409"/>
                    <a:pt x="74" y="5405"/>
                  </a:cubicBezTo>
                  <a:cubicBezTo>
                    <a:pt x="3085" y="4276"/>
                    <a:pt x="6876" y="1721"/>
                    <a:pt x="9618" y="54"/>
                  </a:cubicBezTo>
                  <a:lnTo>
                    <a:pt x="9645" y="1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358;p31">
              <a:extLst>
                <a:ext uri="{FF2B5EF4-FFF2-40B4-BE49-F238E27FC236}">
                  <a16:creationId xmlns:a16="http://schemas.microsoft.com/office/drawing/2014/main" id="{C5109A7B-0468-CDB6-BE72-EF251E348A04}"/>
                </a:ext>
              </a:extLst>
            </p:cNvPr>
            <p:cNvSpPr/>
            <p:nvPr/>
          </p:nvSpPr>
          <p:spPr>
            <a:xfrm>
              <a:off x="5510687" y="3938048"/>
              <a:ext cx="293065" cy="274181"/>
            </a:xfrm>
            <a:custGeom>
              <a:avLst/>
              <a:gdLst/>
              <a:ahLst/>
              <a:cxnLst/>
              <a:rect l="l" t="t" r="r" b="b"/>
              <a:pathLst>
                <a:path w="15457" h="14461" extrusionOk="0">
                  <a:moveTo>
                    <a:pt x="10393" y="0"/>
                  </a:moveTo>
                  <a:cubicBezTo>
                    <a:pt x="8925" y="0"/>
                    <a:pt x="494" y="4011"/>
                    <a:pt x="293" y="4414"/>
                  </a:cubicBezTo>
                  <a:cubicBezTo>
                    <a:pt x="0" y="4975"/>
                    <a:pt x="3229" y="14461"/>
                    <a:pt x="8129" y="14461"/>
                  </a:cubicBezTo>
                  <a:cubicBezTo>
                    <a:pt x="8628" y="14461"/>
                    <a:pt x="9144" y="14363"/>
                    <a:pt x="9676" y="14146"/>
                  </a:cubicBezTo>
                  <a:cubicBezTo>
                    <a:pt x="15457" y="11807"/>
                    <a:pt x="11047" y="676"/>
                    <a:pt x="10590" y="58"/>
                  </a:cubicBezTo>
                  <a:cubicBezTo>
                    <a:pt x="10560" y="19"/>
                    <a:pt x="10492" y="0"/>
                    <a:pt x="10393" y="0"/>
                  </a:cubicBezTo>
                  <a:close/>
                </a:path>
              </a:pathLst>
            </a:custGeom>
            <a:solidFill>
              <a:srgbClr val="3994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3" name="Google Shape;359;p31">
              <a:extLst>
                <a:ext uri="{FF2B5EF4-FFF2-40B4-BE49-F238E27FC236}">
                  <a16:creationId xmlns:a16="http://schemas.microsoft.com/office/drawing/2014/main" id="{D2EDCE9A-7F55-3136-F176-94CFF105873A}"/>
                </a:ext>
              </a:extLst>
            </p:cNvPr>
            <p:cNvSpPr/>
            <p:nvPr/>
          </p:nvSpPr>
          <p:spPr>
            <a:xfrm>
              <a:off x="5566185" y="4004903"/>
              <a:ext cx="146333" cy="54055"/>
            </a:xfrm>
            <a:custGeom>
              <a:avLst/>
              <a:gdLst/>
              <a:ahLst/>
              <a:cxnLst/>
              <a:rect l="l" t="t" r="r" b="b"/>
              <a:pathLst>
                <a:path w="7718" h="2851" extrusionOk="0">
                  <a:moveTo>
                    <a:pt x="7663" y="0"/>
                  </a:moveTo>
                  <a:cubicBezTo>
                    <a:pt x="6400" y="457"/>
                    <a:pt x="5136" y="941"/>
                    <a:pt x="3872" y="1398"/>
                  </a:cubicBezTo>
                  <a:cubicBezTo>
                    <a:pt x="2609" y="1856"/>
                    <a:pt x="1345" y="2286"/>
                    <a:pt x="81" y="2743"/>
                  </a:cubicBezTo>
                  <a:cubicBezTo>
                    <a:pt x="1" y="2770"/>
                    <a:pt x="55" y="2850"/>
                    <a:pt x="108" y="2850"/>
                  </a:cubicBezTo>
                  <a:cubicBezTo>
                    <a:pt x="1399" y="2474"/>
                    <a:pt x="2663" y="2044"/>
                    <a:pt x="3953" y="1587"/>
                  </a:cubicBezTo>
                  <a:cubicBezTo>
                    <a:pt x="5217" y="1130"/>
                    <a:pt x="6480" y="646"/>
                    <a:pt x="7690" y="108"/>
                  </a:cubicBezTo>
                  <a:lnTo>
                    <a:pt x="7717" y="27"/>
                  </a:lnTo>
                  <a:lnTo>
                    <a:pt x="7663" y="0"/>
                  </a:ln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4" name="Google Shape;360;p31">
              <a:extLst>
                <a:ext uri="{FF2B5EF4-FFF2-40B4-BE49-F238E27FC236}">
                  <a16:creationId xmlns:a16="http://schemas.microsoft.com/office/drawing/2014/main" id="{3BE70110-27E0-0FCE-A265-94EA8675C4F9}"/>
                </a:ext>
              </a:extLst>
            </p:cNvPr>
            <p:cNvSpPr/>
            <p:nvPr/>
          </p:nvSpPr>
          <p:spPr>
            <a:xfrm>
              <a:off x="4366692" y="4444849"/>
              <a:ext cx="1766333" cy="163644"/>
            </a:xfrm>
            <a:custGeom>
              <a:avLst/>
              <a:gdLst/>
              <a:ahLst/>
              <a:cxnLst/>
              <a:rect l="l" t="t" r="r" b="b"/>
              <a:pathLst>
                <a:path w="93161" h="8631" extrusionOk="0">
                  <a:moveTo>
                    <a:pt x="49981" y="0"/>
                  </a:moveTo>
                  <a:cubicBezTo>
                    <a:pt x="26133" y="0"/>
                    <a:pt x="0" y="1936"/>
                    <a:pt x="0" y="4302"/>
                  </a:cubicBezTo>
                  <a:cubicBezTo>
                    <a:pt x="0" y="6695"/>
                    <a:pt x="26133" y="8631"/>
                    <a:pt x="49981" y="8631"/>
                  </a:cubicBezTo>
                  <a:cubicBezTo>
                    <a:pt x="73829" y="8631"/>
                    <a:pt x="93160" y="6695"/>
                    <a:pt x="93160" y="4302"/>
                  </a:cubicBezTo>
                  <a:cubicBezTo>
                    <a:pt x="93160" y="1936"/>
                    <a:pt x="73829" y="0"/>
                    <a:pt x="49981" y="0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361;p31">
              <a:extLst>
                <a:ext uri="{FF2B5EF4-FFF2-40B4-BE49-F238E27FC236}">
                  <a16:creationId xmlns:a16="http://schemas.microsoft.com/office/drawing/2014/main" id="{5DAF69C6-064D-4DE6-A810-B1BCA88F4F6F}"/>
                </a:ext>
              </a:extLst>
            </p:cNvPr>
            <p:cNvSpPr/>
            <p:nvPr/>
          </p:nvSpPr>
          <p:spPr>
            <a:xfrm>
              <a:off x="4841791" y="4490431"/>
              <a:ext cx="952247" cy="54093"/>
            </a:xfrm>
            <a:custGeom>
              <a:avLst/>
              <a:gdLst/>
              <a:ahLst/>
              <a:cxnLst/>
              <a:rect l="l" t="t" r="r" b="b"/>
              <a:pathLst>
                <a:path w="50224" h="2853" extrusionOk="0">
                  <a:moveTo>
                    <a:pt x="27617" y="1"/>
                  </a:moveTo>
                  <a:cubicBezTo>
                    <a:pt x="14549" y="1"/>
                    <a:pt x="523" y="112"/>
                    <a:pt x="350" y="285"/>
                  </a:cubicBezTo>
                  <a:cubicBezTo>
                    <a:pt x="28" y="607"/>
                    <a:pt x="1" y="2220"/>
                    <a:pt x="350" y="2570"/>
                  </a:cubicBezTo>
                  <a:cubicBezTo>
                    <a:pt x="545" y="2751"/>
                    <a:pt x="13686" y="2853"/>
                    <a:pt x="26370" y="2853"/>
                  </a:cubicBezTo>
                  <a:cubicBezTo>
                    <a:pt x="38183" y="2853"/>
                    <a:pt x="49599" y="2764"/>
                    <a:pt x="49794" y="2570"/>
                  </a:cubicBezTo>
                  <a:cubicBezTo>
                    <a:pt x="50197" y="2167"/>
                    <a:pt x="50224" y="715"/>
                    <a:pt x="49794" y="285"/>
                  </a:cubicBezTo>
                  <a:cubicBezTo>
                    <a:pt x="49594" y="85"/>
                    <a:pt x="38967" y="1"/>
                    <a:pt x="276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362;p31">
              <a:extLst>
                <a:ext uri="{FF2B5EF4-FFF2-40B4-BE49-F238E27FC236}">
                  <a16:creationId xmlns:a16="http://schemas.microsoft.com/office/drawing/2014/main" id="{2A907583-C7C3-F9FD-279A-A5387B92A60E}"/>
                </a:ext>
              </a:extLst>
            </p:cNvPr>
            <p:cNvSpPr/>
            <p:nvPr/>
          </p:nvSpPr>
          <p:spPr>
            <a:xfrm>
              <a:off x="4846379" y="3905928"/>
              <a:ext cx="904847" cy="624296"/>
            </a:xfrm>
            <a:custGeom>
              <a:avLst/>
              <a:gdLst/>
              <a:ahLst/>
              <a:cxnLst/>
              <a:rect l="l" t="t" r="r" b="b"/>
              <a:pathLst>
                <a:path w="47724" h="32927" extrusionOk="0">
                  <a:moveTo>
                    <a:pt x="25712" y="0"/>
                  </a:moveTo>
                  <a:cubicBezTo>
                    <a:pt x="13468" y="0"/>
                    <a:pt x="535" y="103"/>
                    <a:pt x="350" y="273"/>
                  </a:cubicBezTo>
                  <a:cubicBezTo>
                    <a:pt x="28" y="623"/>
                    <a:pt x="1" y="32295"/>
                    <a:pt x="350" y="32644"/>
                  </a:cubicBezTo>
                  <a:cubicBezTo>
                    <a:pt x="545" y="32825"/>
                    <a:pt x="13023" y="32927"/>
                    <a:pt x="25064" y="32927"/>
                  </a:cubicBezTo>
                  <a:cubicBezTo>
                    <a:pt x="36277" y="32927"/>
                    <a:pt x="47112" y="32839"/>
                    <a:pt x="47293" y="32644"/>
                  </a:cubicBezTo>
                  <a:cubicBezTo>
                    <a:pt x="47697" y="32241"/>
                    <a:pt x="47723" y="704"/>
                    <a:pt x="47293" y="273"/>
                  </a:cubicBezTo>
                  <a:cubicBezTo>
                    <a:pt x="47090" y="83"/>
                    <a:pt x="36678" y="0"/>
                    <a:pt x="257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363;p31">
              <a:extLst>
                <a:ext uri="{FF2B5EF4-FFF2-40B4-BE49-F238E27FC236}">
                  <a16:creationId xmlns:a16="http://schemas.microsoft.com/office/drawing/2014/main" id="{64B1398F-7D23-6B3A-AA1D-F53FD754BC88}"/>
                </a:ext>
              </a:extLst>
            </p:cNvPr>
            <p:cNvSpPr/>
            <p:nvPr/>
          </p:nvSpPr>
          <p:spPr>
            <a:xfrm>
              <a:off x="5181302" y="4100731"/>
              <a:ext cx="234516" cy="234516"/>
            </a:xfrm>
            <a:custGeom>
              <a:avLst/>
              <a:gdLst/>
              <a:ahLst/>
              <a:cxnLst/>
              <a:rect l="l" t="t" r="r" b="b"/>
              <a:pathLst>
                <a:path w="12369" h="12369" extrusionOk="0">
                  <a:moveTo>
                    <a:pt x="6185" y="1"/>
                  </a:moveTo>
                  <a:cubicBezTo>
                    <a:pt x="2770" y="1"/>
                    <a:pt x="1" y="2770"/>
                    <a:pt x="1" y="6185"/>
                  </a:cubicBezTo>
                  <a:cubicBezTo>
                    <a:pt x="1" y="9599"/>
                    <a:pt x="2770" y="12369"/>
                    <a:pt x="6185" y="12369"/>
                  </a:cubicBezTo>
                  <a:cubicBezTo>
                    <a:pt x="9599" y="12369"/>
                    <a:pt x="12368" y="9599"/>
                    <a:pt x="12368" y="6185"/>
                  </a:cubicBezTo>
                  <a:cubicBezTo>
                    <a:pt x="12368" y="2770"/>
                    <a:pt x="9599" y="1"/>
                    <a:pt x="6185" y="1"/>
                  </a:cubicBezTo>
                  <a:close/>
                </a:path>
              </a:pathLst>
            </a:custGeom>
            <a:solidFill>
              <a:srgbClr val="191919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364;p31">
              <a:extLst>
                <a:ext uri="{FF2B5EF4-FFF2-40B4-BE49-F238E27FC236}">
                  <a16:creationId xmlns:a16="http://schemas.microsoft.com/office/drawing/2014/main" id="{30F2C782-F1C3-B1F1-AE4F-8AD3EC1DC9F6}"/>
                </a:ext>
              </a:extLst>
            </p:cNvPr>
            <p:cNvSpPr/>
            <p:nvPr/>
          </p:nvSpPr>
          <p:spPr>
            <a:xfrm>
              <a:off x="5727788" y="4064288"/>
              <a:ext cx="4095" cy="443000"/>
            </a:xfrm>
            <a:custGeom>
              <a:avLst/>
              <a:gdLst/>
              <a:ahLst/>
              <a:cxnLst/>
              <a:rect l="l" t="t" r="r" b="b"/>
              <a:pathLst>
                <a:path w="216" h="23365" extrusionOk="0">
                  <a:moveTo>
                    <a:pt x="122" y="1"/>
                  </a:moveTo>
                  <a:cubicBezTo>
                    <a:pt x="101" y="1"/>
                    <a:pt x="81" y="14"/>
                    <a:pt x="81" y="41"/>
                  </a:cubicBezTo>
                  <a:cubicBezTo>
                    <a:pt x="1" y="7811"/>
                    <a:pt x="1" y="15581"/>
                    <a:pt x="81" y="23324"/>
                  </a:cubicBezTo>
                  <a:cubicBezTo>
                    <a:pt x="81" y="23351"/>
                    <a:pt x="101" y="23365"/>
                    <a:pt x="122" y="23365"/>
                  </a:cubicBezTo>
                  <a:cubicBezTo>
                    <a:pt x="142" y="23365"/>
                    <a:pt x="162" y="23351"/>
                    <a:pt x="162" y="23324"/>
                  </a:cubicBezTo>
                  <a:cubicBezTo>
                    <a:pt x="189" y="19453"/>
                    <a:pt x="189" y="15581"/>
                    <a:pt x="216" y="11683"/>
                  </a:cubicBezTo>
                  <a:cubicBezTo>
                    <a:pt x="189" y="7811"/>
                    <a:pt x="189" y="3939"/>
                    <a:pt x="162" y="41"/>
                  </a:cubicBezTo>
                  <a:cubicBezTo>
                    <a:pt x="162" y="14"/>
                    <a:pt x="142" y="1"/>
                    <a:pt x="12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365;p31">
              <a:extLst>
                <a:ext uri="{FF2B5EF4-FFF2-40B4-BE49-F238E27FC236}">
                  <a16:creationId xmlns:a16="http://schemas.microsoft.com/office/drawing/2014/main" id="{297D34BE-7C69-A927-9EE9-F53E027E2C3F}"/>
                </a:ext>
              </a:extLst>
            </p:cNvPr>
            <p:cNvSpPr/>
            <p:nvPr/>
          </p:nvSpPr>
          <p:spPr>
            <a:xfrm>
              <a:off x="4865245" y="3922576"/>
              <a:ext cx="336464" cy="3337"/>
            </a:xfrm>
            <a:custGeom>
              <a:avLst/>
              <a:gdLst/>
              <a:ahLst/>
              <a:cxnLst/>
              <a:rect l="l" t="t" r="r" b="b"/>
              <a:pathLst>
                <a:path w="17746" h="176" extrusionOk="0">
                  <a:moveTo>
                    <a:pt x="8873" y="0"/>
                  </a:moveTo>
                  <a:cubicBezTo>
                    <a:pt x="5922" y="0"/>
                    <a:pt x="2971" y="14"/>
                    <a:pt x="27" y="41"/>
                  </a:cubicBezTo>
                  <a:cubicBezTo>
                    <a:pt x="1" y="41"/>
                    <a:pt x="1" y="68"/>
                    <a:pt x="1" y="94"/>
                  </a:cubicBezTo>
                  <a:cubicBezTo>
                    <a:pt x="1" y="121"/>
                    <a:pt x="1" y="148"/>
                    <a:pt x="27" y="148"/>
                  </a:cubicBezTo>
                  <a:cubicBezTo>
                    <a:pt x="2985" y="175"/>
                    <a:pt x="5915" y="175"/>
                    <a:pt x="8873" y="175"/>
                  </a:cubicBezTo>
                  <a:cubicBezTo>
                    <a:pt x="11830" y="175"/>
                    <a:pt x="14761" y="175"/>
                    <a:pt x="17718" y="148"/>
                  </a:cubicBezTo>
                  <a:cubicBezTo>
                    <a:pt x="17745" y="148"/>
                    <a:pt x="17745" y="121"/>
                    <a:pt x="17745" y="94"/>
                  </a:cubicBezTo>
                  <a:cubicBezTo>
                    <a:pt x="17745" y="68"/>
                    <a:pt x="17745" y="41"/>
                    <a:pt x="17718" y="41"/>
                  </a:cubicBezTo>
                  <a:cubicBezTo>
                    <a:pt x="14774" y="14"/>
                    <a:pt x="11824" y="0"/>
                    <a:pt x="8873" y="0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366;p31">
              <a:extLst>
                <a:ext uri="{FF2B5EF4-FFF2-40B4-BE49-F238E27FC236}">
                  <a16:creationId xmlns:a16="http://schemas.microsoft.com/office/drawing/2014/main" id="{72BEAF10-0188-7C3A-8BF6-A1598B4094DC}"/>
                </a:ext>
              </a:extLst>
            </p:cNvPr>
            <p:cNvSpPr/>
            <p:nvPr/>
          </p:nvSpPr>
          <p:spPr>
            <a:xfrm>
              <a:off x="4853015" y="3907028"/>
              <a:ext cx="185562" cy="4607"/>
            </a:xfrm>
            <a:custGeom>
              <a:avLst/>
              <a:gdLst/>
              <a:ahLst/>
              <a:cxnLst/>
              <a:rect l="l" t="t" r="r" b="b"/>
              <a:pathLst>
                <a:path w="9787" h="243" extrusionOk="0">
                  <a:moveTo>
                    <a:pt x="0" y="242"/>
                  </a:moveTo>
                  <a:lnTo>
                    <a:pt x="0" y="242"/>
                  </a:lnTo>
                  <a:lnTo>
                    <a:pt x="0" y="242"/>
                  </a:lnTo>
                  <a:close/>
                  <a:moveTo>
                    <a:pt x="0" y="242"/>
                  </a:moveTo>
                  <a:lnTo>
                    <a:pt x="0" y="242"/>
                  </a:lnTo>
                  <a:lnTo>
                    <a:pt x="0" y="242"/>
                  </a:lnTo>
                  <a:close/>
                  <a:moveTo>
                    <a:pt x="0" y="242"/>
                  </a:moveTo>
                  <a:lnTo>
                    <a:pt x="0" y="242"/>
                  </a:lnTo>
                  <a:lnTo>
                    <a:pt x="0" y="242"/>
                  </a:lnTo>
                  <a:close/>
                  <a:moveTo>
                    <a:pt x="0" y="215"/>
                  </a:moveTo>
                  <a:lnTo>
                    <a:pt x="0" y="215"/>
                  </a:lnTo>
                  <a:lnTo>
                    <a:pt x="0" y="215"/>
                  </a:lnTo>
                  <a:close/>
                  <a:moveTo>
                    <a:pt x="0" y="215"/>
                  </a:moveTo>
                  <a:lnTo>
                    <a:pt x="0" y="215"/>
                  </a:lnTo>
                  <a:lnTo>
                    <a:pt x="0" y="215"/>
                  </a:lnTo>
                  <a:close/>
                  <a:moveTo>
                    <a:pt x="0" y="215"/>
                  </a:moveTo>
                  <a:cubicBezTo>
                    <a:pt x="0" y="215"/>
                    <a:pt x="0" y="215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lose/>
                  <a:moveTo>
                    <a:pt x="27" y="215"/>
                  </a:moveTo>
                  <a:cubicBezTo>
                    <a:pt x="162" y="135"/>
                    <a:pt x="4168" y="54"/>
                    <a:pt x="9787" y="0"/>
                  </a:cubicBezTo>
                  <a:lnTo>
                    <a:pt x="9787" y="0"/>
                  </a:lnTo>
                  <a:cubicBezTo>
                    <a:pt x="4168" y="54"/>
                    <a:pt x="162" y="135"/>
                    <a:pt x="27" y="215"/>
                  </a:cubicBezTo>
                  <a:close/>
                </a:path>
              </a:pathLst>
            </a:custGeom>
            <a:solidFill>
              <a:srgbClr val="91C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367;p31">
              <a:extLst>
                <a:ext uri="{FF2B5EF4-FFF2-40B4-BE49-F238E27FC236}">
                  <a16:creationId xmlns:a16="http://schemas.microsoft.com/office/drawing/2014/main" id="{D00006A0-30F8-6DCB-D1CA-03FF6E42730B}"/>
                </a:ext>
              </a:extLst>
            </p:cNvPr>
            <p:cNvSpPr/>
            <p:nvPr/>
          </p:nvSpPr>
          <p:spPr>
            <a:xfrm>
              <a:off x="5038565" y="3906004"/>
              <a:ext cx="300781" cy="1043"/>
            </a:xfrm>
            <a:custGeom>
              <a:avLst/>
              <a:gdLst/>
              <a:ahLst/>
              <a:cxnLst/>
              <a:rect l="l" t="t" r="r" b="b"/>
              <a:pathLst>
                <a:path w="15864" h="55" extrusionOk="0">
                  <a:moveTo>
                    <a:pt x="1" y="54"/>
                  </a:moveTo>
                  <a:lnTo>
                    <a:pt x="1" y="54"/>
                  </a:lnTo>
                  <a:cubicBezTo>
                    <a:pt x="2501" y="27"/>
                    <a:pt x="5351" y="27"/>
                    <a:pt x="8309" y="1"/>
                  </a:cubicBezTo>
                  <a:lnTo>
                    <a:pt x="8309" y="1"/>
                  </a:lnTo>
                  <a:cubicBezTo>
                    <a:pt x="5351" y="27"/>
                    <a:pt x="2501" y="27"/>
                    <a:pt x="1" y="54"/>
                  </a:cubicBezTo>
                  <a:moveTo>
                    <a:pt x="10406" y="1"/>
                  </a:moveTo>
                  <a:lnTo>
                    <a:pt x="10406" y="1"/>
                  </a:lnTo>
                  <a:cubicBezTo>
                    <a:pt x="12207" y="1"/>
                    <a:pt x="14035" y="1"/>
                    <a:pt x="15864" y="1"/>
                  </a:cubicBezTo>
                  <a:cubicBezTo>
                    <a:pt x="14035" y="1"/>
                    <a:pt x="12207" y="1"/>
                    <a:pt x="10406" y="1"/>
                  </a:cubicBezTo>
                  <a:close/>
                </a:path>
              </a:pathLst>
            </a:custGeom>
            <a:solidFill>
              <a:srgbClr val="22A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368;p31">
              <a:extLst>
                <a:ext uri="{FF2B5EF4-FFF2-40B4-BE49-F238E27FC236}">
                  <a16:creationId xmlns:a16="http://schemas.microsoft.com/office/drawing/2014/main" id="{46019550-A9AB-88BB-CAB4-A78194F5EA9C}"/>
                </a:ext>
              </a:extLst>
            </p:cNvPr>
            <p:cNvSpPr/>
            <p:nvPr/>
          </p:nvSpPr>
          <p:spPr>
            <a:xfrm>
              <a:off x="5196091" y="3906004"/>
              <a:ext cx="39778" cy="19"/>
            </a:xfrm>
            <a:custGeom>
              <a:avLst/>
              <a:gdLst/>
              <a:ahLst/>
              <a:cxnLst/>
              <a:rect l="l" t="t" r="r" b="b"/>
              <a:pathLst>
                <a:path w="2098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700" y="1"/>
                    <a:pt x="1399" y="1"/>
                    <a:pt x="2098" y="1"/>
                  </a:cubicBezTo>
                  <a:lnTo>
                    <a:pt x="2098" y="1"/>
                  </a:lnTo>
                  <a:cubicBezTo>
                    <a:pt x="1399" y="1"/>
                    <a:pt x="700" y="1"/>
                    <a:pt x="1" y="1"/>
                  </a:cubicBezTo>
                  <a:close/>
                </a:path>
              </a:pathLst>
            </a:custGeom>
            <a:solidFill>
              <a:srgbClr val="04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369;p31">
              <a:extLst>
                <a:ext uri="{FF2B5EF4-FFF2-40B4-BE49-F238E27FC236}">
                  <a16:creationId xmlns:a16="http://schemas.microsoft.com/office/drawing/2014/main" id="{1FF905E7-CA14-3174-801B-CEFFEE91102B}"/>
                </a:ext>
              </a:extLst>
            </p:cNvPr>
            <p:cNvSpPr/>
            <p:nvPr/>
          </p:nvSpPr>
          <p:spPr>
            <a:xfrm>
              <a:off x="4848427" y="3906004"/>
              <a:ext cx="898723" cy="371635"/>
            </a:xfrm>
            <a:custGeom>
              <a:avLst/>
              <a:gdLst/>
              <a:ahLst/>
              <a:cxnLst/>
              <a:rect l="l" t="t" r="r" b="b"/>
              <a:pathLst>
                <a:path w="47401" h="19601" extrusionOk="0">
                  <a:moveTo>
                    <a:pt x="9706" y="888"/>
                  </a:moveTo>
                  <a:cubicBezTo>
                    <a:pt x="12664" y="888"/>
                    <a:pt x="15621" y="888"/>
                    <a:pt x="18605" y="915"/>
                  </a:cubicBezTo>
                  <a:cubicBezTo>
                    <a:pt x="18632" y="915"/>
                    <a:pt x="18632" y="942"/>
                    <a:pt x="18632" y="968"/>
                  </a:cubicBezTo>
                  <a:cubicBezTo>
                    <a:pt x="18632" y="995"/>
                    <a:pt x="18632" y="1022"/>
                    <a:pt x="18605" y="1022"/>
                  </a:cubicBezTo>
                  <a:cubicBezTo>
                    <a:pt x="15648" y="1049"/>
                    <a:pt x="12717" y="1049"/>
                    <a:pt x="9760" y="1049"/>
                  </a:cubicBezTo>
                  <a:cubicBezTo>
                    <a:pt x="6802" y="1049"/>
                    <a:pt x="3872" y="1049"/>
                    <a:pt x="914" y="1022"/>
                  </a:cubicBezTo>
                  <a:cubicBezTo>
                    <a:pt x="888" y="1022"/>
                    <a:pt x="888" y="995"/>
                    <a:pt x="888" y="968"/>
                  </a:cubicBezTo>
                  <a:cubicBezTo>
                    <a:pt x="888" y="942"/>
                    <a:pt x="888" y="915"/>
                    <a:pt x="914" y="915"/>
                  </a:cubicBezTo>
                  <a:cubicBezTo>
                    <a:pt x="3845" y="888"/>
                    <a:pt x="6776" y="888"/>
                    <a:pt x="9706" y="888"/>
                  </a:cubicBezTo>
                  <a:close/>
                  <a:moveTo>
                    <a:pt x="18337" y="1"/>
                  </a:moveTo>
                  <a:cubicBezTo>
                    <a:pt x="15379" y="27"/>
                    <a:pt x="12529" y="27"/>
                    <a:pt x="10029" y="54"/>
                  </a:cubicBezTo>
                  <a:cubicBezTo>
                    <a:pt x="4410" y="108"/>
                    <a:pt x="404" y="189"/>
                    <a:pt x="269" y="269"/>
                  </a:cubicBezTo>
                  <a:lnTo>
                    <a:pt x="242" y="269"/>
                  </a:lnTo>
                  <a:cubicBezTo>
                    <a:pt x="242" y="296"/>
                    <a:pt x="242" y="296"/>
                    <a:pt x="242" y="296"/>
                  </a:cubicBezTo>
                  <a:cubicBezTo>
                    <a:pt x="108" y="511"/>
                    <a:pt x="27" y="6803"/>
                    <a:pt x="0" y="13793"/>
                  </a:cubicBezTo>
                  <a:cubicBezTo>
                    <a:pt x="5270" y="17503"/>
                    <a:pt x="11857" y="19600"/>
                    <a:pt x="18337" y="19600"/>
                  </a:cubicBezTo>
                  <a:lnTo>
                    <a:pt x="18417" y="19600"/>
                  </a:lnTo>
                  <a:cubicBezTo>
                    <a:pt x="17879" y="18659"/>
                    <a:pt x="17557" y="17611"/>
                    <a:pt x="17557" y="16455"/>
                  </a:cubicBezTo>
                  <a:cubicBezTo>
                    <a:pt x="17557" y="13040"/>
                    <a:pt x="20326" y="10271"/>
                    <a:pt x="23741" y="10271"/>
                  </a:cubicBezTo>
                  <a:cubicBezTo>
                    <a:pt x="27155" y="10271"/>
                    <a:pt x="29924" y="13040"/>
                    <a:pt x="29924" y="16455"/>
                  </a:cubicBezTo>
                  <a:cubicBezTo>
                    <a:pt x="29924" y="16697"/>
                    <a:pt x="29924" y="16939"/>
                    <a:pt x="29898" y="17154"/>
                  </a:cubicBezTo>
                  <a:cubicBezTo>
                    <a:pt x="32022" y="16213"/>
                    <a:pt x="34065" y="15084"/>
                    <a:pt x="36028" y="13820"/>
                  </a:cubicBezTo>
                  <a:cubicBezTo>
                    <a:pt x="38286" y="12395"/>
                    <a:pt x="40571" y="10916"/>
                    <a:pt x="42588" y="9142"/>
                  </a:cubicBezTo>
                  <a:cubicBezTo>
                    <a:pt x="44255" y="7690"/>
                    <a:pt x="45814" y="6104"/>
                    <a:pt x="47400" y="4571"/>
                  </a:cubicBezTo>
                  <a:cubicBezTo>
                    <a:pt x="47373" y="2044"/>
                    <a:pt x="47293" y="377"/>
                    <a:pt x="47185" y="269"/>
                  </a:cubicBezTo>
                  <a:cubicBezTo>
                    <a:pt x="46997" y="81"/>
                    <a:pt x="36753" y="1"/>
                    <a:pt x="25892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370;p31">
              <a:extLst>
                <a:ext uri="{FF2B5EF4-FFF2-40B4-BE49-F238E27FC236}">
                  <a16:creationId xmlns:a16="http://schemas.microsoft.com/office/drawing/2014/main" id="{52383B51-5E0B-AD18-961D-394A62B92888}"/>
                </a:ext>
              </a:extLst>
            </p:cNvPr>
            <p:cNvSpPr/>
            <p:nvPr/>
          </p:nvSpPr>
          <p:spPr>
            <a:xfrm>
              <a:off x="4865245" y="3922822"/>
              <a:ext cx="336464" cy="3090"/>
            </a:xfrm>
            <a:custGeom>
              <a:avLst/>
              <a:gdLst/>
              <a:ahLst/>
              <a:cxnLst/>
              <a:rect l="l" t="t" r="r" b="b"/>
              <a:pathLst>
                <a:path w="17746" h="163" extrusionOk="0">
                  <a:moveTo>
                    <a:pt x="8819" y="1"/>
                  </a:moveTo>
                  <a:cubicBezTo>
                    <a:pt x="5889" y="1"/>
                    <a:pt x="2958" y="1"/>
                    <a:pt x="27" y="28"/>
                  </a:cubicBezTo>
                  <a:cubicBezTo>
                    <a:pt x="1" y="28"/>
                    <a:pt x="1" y="55"/>
                    <a:pt x="1" y="81"/>
                  </a:cubicBezTo>
                  <a:cubicBezTo>
                    <a:pt x="1" y="108"/>
                    <a:pt x="1" y="135"/>
                    <a:pt x="27" y="135"/>
                  </a:cubicBezTo>
                  <a:cubicBezTo>
                    <a:pt x="2985" y="162"/>
                    <a:pt x="5915" y="162"/>
                    <a:pt x="8873" y="162"/>
                  </a:cubicBezTo>
                  <a:cubicBezTo>
                    <a:pt x="11830" y="162"/>
                    <a:pt x="14761" y="162"/>
                    <a:pt x="17718" y="135"/>
                  </a:cubicBezTo>
                  <a:cubicBezTo>
                    <a:pt x="17745" y="135"/>
                    <a:pt x="17745" y="108"/>
                    <a:pt x="17745" y="81"/>
                  </a:cubicBezTo>
                  <a:cubicBezTo>
                    <a:pt x="17745" y="55"/>
                    <a:pt x="17745" y="28"/>
                    <a:pt x="17718" y="28"/>
                  </a:cubicBezTo>
                  <a:cubicBezTo>
                    <a:pt x="14734" y="1"/>
                    <a:pt x="11777" y="1"/>
                    <a:pt x="881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371;p31">
              <a:extLst>
                <a:ext uri="{FF2B5EF4-FFF2-40B4-BE49-F238E27FC236}">
                  <a16:creationId xmlns:a16="http://schemas.microsoft.com/office/drawing/2014/main" id="{0F05FA55-2001-936B-44AA-BF621969B692}"/>
                </a:ext>
              </a:extLst>
            </p:cNvPr>
            <p:cNvSpPr/>
            <p:nvPr/>
          </p:nvSpPr>
          <p:spPr>
            <a:xfrm>
              <a:off x="4840273" y="4490431"/>
              <a:ext cx="952247" cy="54093"/>
            </a:xfrm>
            <a:custGeom>
              <a:avLst/>
              <a:gdLst/>
              <a:ahLst/>
              <a:cxnLst/>
              <a:rect l="l" t="t" r="r" b="b"/>
              <a:pathLst>
                <a:path w="50224" h="2853" extrusionOk="0">
                  <a:moveTo>
                    <a:pt x="27617" y="1"/>
                  </a:moveTo>
                  <a:cubicBezTo>
                    <a:pt x="14549" y="1"/>
                    <a:pt x="523" y="112"/>
                    <a:pt x="350" y="285"/>
                  </a:cubicBezTo>
                  <a:cubicBezTo>
                    <a:pt x="28" y="607"/>
                    <a:pt x="1" y="2220"/>
                    <a:pt x="350" y="2570"/>
                  </a:cubicBezTo>
                  <a:cubicBezTo>
                    <a:pt x="545" y="2751"/>
                    <a:pt x="13686" y="2853"/>
                    <a:pt x="26370" y="2853"/>
                  </a:cubicBezTo>
                  <a:cubicBezTo>
                    <a:pt x="38183" y="2853"/>
                    <a:pt x="49599" y="2764"/>
                    <a:pt x="49794" y="2570"/>
                  </a:cubicBezTo>
                  <a:cubicBezTo>
                    <a:pt x="50197" y="2167"/>
                    <a:pt x="50224" y="715"/>
                    <a:pt x="49794" y="285"/>
                  </a:cubicBezTo>
                  <a:cubicBezTo>
                    <a:pt x="49594" y="85"/>
                    <a:pt x="38967" y="1"/>
                    <a:pt x="27617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7718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EB721-EF84-525D-C64F-4FE141072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C78F644-0CED-51C1-7F6F-5477C7389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8 - Lesson </a:t>
            </a:r>
            <a:r>
              <a:rPr lang="ar-BH" dirty="0"/>
              <a:t>1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1944DF-4CDF-217E-64B5-F2178003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13" y="1102251"/>
            <a:ext cx="3826047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ambitious (adj) – </a:t>
            </a:r>
            <a:r>
              <a:rPr lang="ar-SA" altLang="en-US" b="1" dirty="0">
                <a:solidFill>
                  <a:schemeClr val="accent1"/>
                </a:solidFill>
              </a:rPr>
              <a:t>طموح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assertive (adj) – </a:t>
            </a:r>
            <a:r>
              <a:rPr lang="ar-SA" altLang="en-US" b="1" dirty="0">
                <a:solidFill>
                  <a:schemeClr val="accent1"/>
                </a:solidFill>
              </a:rPr>
              <a:t>واثق من نفسه / حازم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self-confidence (n) – </a:t>
            </a:r>
            <a:r>
              <a:rPr lang="ar-SA" altLang="en-US" b="1" dirty="0">
                <a:solidFill>
                  <a:schemeClr val="accent1"/>
                </a:solidFill>
              </a:rPr>
              <a:t>الثقة بالنفس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determined (adj) – </a:t>
            </a:r>
            <a:r>
              <a:rPr lang="ar-SA" altLang="en-US" b="1" dirty="0">
                <a:solidFill>
                  <a:schemeClr val="accent1"/>
                </a:solidFill>
              </a:rPr>
              <a:t>مصمم / عازم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disrupt (v) – </a:t>
            </a:r>
            <a:r>
              <a:rPr lang="ar-SA" altLang="en-US" b="1" dirty="0">
                <a:solidFill>
                  <a:schemeClr val="accent1"/>
                </a:solidFill>
              </a:rPr>
              <a:t>يُعطل / يُربك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insurance (n) – </a:t>
            </a:r>
            <a:r>
              <a:rPr lang="ar-SA" altLang="en-US" b="1" dirty="0">
                <a:solidFill>
                  <a:schemeClr val="accent1"/>
                </a:solidFill>
              </a:rPr>
              <a:t>تأمين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network (n) – </a:t>
            </a:r>
            <a:r>
              <a:rPr lang="ar-SA" altLang="en-US" b="1" dirty="0">
                <a:solidFill>
                  <a:schemeClr val="accent1"/>
                </a:solidFill>
              </a:rPr>
              <a:t>شبكة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pursue (v) – </a:t>
            </a:r>
            <a:r>
              <a:rPr lang="ar-SA" altLang="en-US" b="1" dirty="0">
                <a:solidFill>
                  <a:schemeClr val="accent1"/>
                </a:solidFill>
              </a:rPr>
              <a:t>يسعى إلى / يطارد / يتابع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remarkable (adj) – </a:t>
            </a:r>
            <a:r>
              <a:rPr lang="ar-SA" altLang="en-US" b="1" dirty="0">
                <a:solidFill>
                  <a:schemeClr val="accent1"/>
                </a:solidFill>
              </a:rPr>
              <a:t>رائع / لافت للنظر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secure (adj) – </a:t>
            </a:r>
            <a:r>
              <a:rPr lang="ar-SA" altLang="en-US" b="1" dirty="0">
                <a:solidFill>
                  <a:schemeClr val="accent1"/>
                </a:solidFill>
              </a:rPr>
              <a:t>آمن / مُطمئن / مُحكم</a:t>
            </a:r>
            <a:endParaRPr lang="en-US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826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4A69F-14C5-E983-90D8-3595E4276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54CEDD-57A2-3B5E-D9D4-CDC4DAFD1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8 - Lesson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C3DE98-067F-2B0E-E677-5BC9989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38" y="1021567"/>
            <a:ext cx="3893053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laissez-faire (adj) – </a:t>
            </a:r>
            <a:r>
              <a:rPr lang="ar-SA" altLang="en-US" b="1" dirty="0">
                <a:solidFill>
                  <a:schemeClr val="accent1"/>
                </a:solidFill>
              </a:rPr>
              <a:t>سياسة عدم التدخل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complaint (n) – </a:t>
            </a:r>
            <a:r>
              <a:rPr lang="ar-SA" altLang="en-US" b="1" dirty="0">
                <a:solidFill>
                  <a:schemeClr val="accent1"/>
                </a:solidFill>
              </a:rPr>
              <a:t>شكوى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freedom (n) – </a:t>
            </a:r>
            <a:r>
              <a:rPr lang="ar-SA" altLang="en-US" b="1" dirty="0">
                <a:solidFill>
                  <a:schemeClr val="accent1"/>
                </a:solidFill>
              </a:rPr>
              <a:t>حرية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inclusive (adj) – </a:t>
            </a:r>
            <a:r>
              <a:rPr lang="ar-SA" altLang="en-US" b="1" dirty="0">
                <a:solidFill>
                  <a:schemeClr val="accent1"/>
                </a:solidFill>
              </a:rPr>
              <a:t>شامل / جامع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profit (n) – </a:t>
            </a:r>
            <a:r>
              <a:rPr lang="ar-SA" altLang="en-US" b="1" dirty="0">
                <a:solidFill>
                  <a:schemeClr val="accent1"/>
                </a:solidFill>
              </a:rPr>
              <a:t>ربح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bond (n) – </a:t>
            </a:r>
            <a:r>
              <a:rPr lang="ar-SA" altLang="en-US" b="1" dirty="0">
                <a:solidFill>
                  <a:schemeClr val="accent1"/>
                </a:solidFill>
              </a:rPr>
              <a:t>رابطة / سند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consultant (n) – </a:t>
            </a:r>
            <a:r>
              <a:rPr lang="ar-SA" altLang="en-US" b="1" dirty="0">
                <a:solidFill>
                  <a:schemeClr val="accent1"/>
                </a:solidFill>
              </a:rPr>
              <a:t>مستشار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humility (n) – </a:t>
            </a:r>
            <a:r>
              <a:rPr lang="ar-SA" altLang="en-US" b="1" dirty="0">
                <a:solidFill>
                  <a:schemeClr val="accent1"/>
                </a:solidFill>
              </a:rPr>
              <a:t>تواضع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observe (v) – </a:t>
            </a:r>
            <a:r>
              <a:rPr lang="ar-SA" altLang="en-US" b="1" dirty="0">
                <a:solidFill>
                  <a:schemeClr val="accent1"/>
                </a:solidFill>
              </a:rPr>
              <a:t>يلاحظ / يراقب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satisfaction (n) – </a:t>
            </a:r>
            <a:r>
              <a:rPr lang="ar-SA" altLang="en-US" b="1" dirty="0">
                <a:solidFill>
                  <a:schemeClr val="accent1"/>
                </a:solidFill>
              </a:rPr>
              <a:t>ر</a:t>
            </a:r>
            <a:r>
              <a:rPr lang="ar-BH" b="1" dirty="0">
                <a:solidFill>
                  <a:schemeClr val="accent1"/>
                </a:solidFill>
              </a:rPr>
              <a:t>ضا / إشباع</a:t>
            </a:r>
            <a:endParaRPr lang="en-US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49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6671E-B081-29A6-7EE3-374C3856A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F7633AF-CA77-2BDF-A0B7-88BF6A77D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8 - Lesson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D5A328-69BB-7CF6-391B-180238C90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740" y="935032"/>
            <a:ext cx="3568477" cy="5555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constantly (adv) – </a:t>
            </a:r>
            <a:r>
              <a:rPr lang="ar-SA" altLang="en-US" b="1" dirty="0">
                <a:solidFill>
                  <a:schemeClr val="accent1"/>
                </a:solidFill>
              </a:rPr>
              <a:t>باستمرار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drought (n) – </a:t>
            </a:r>
            <a:r>
              <a:rPr lang="ar-SA" altLang="en-US" b="1" dirty="0">
                <a:solidFill>
                  <a:schemeClr val="accent1"/>
                </a:solidFill>
              </a:rPr>
              <a:t>جفاف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flap (v) – </a:t>
            </a:r>
            <a:r>
              <a:rPr lang="ar-SA" altLang="en-US" b="1" dirty="0">
                <a:solidFill>
                  <a:schemeClr val="accent1"/>
                </a:solidFill>
              </a:rPr>
              <a:t>يرفرف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goose (n) – </a:t>
            </a:r>
            <a:r>
              <a:rPr lang="ar-SA" altLang="en-US" b="1" dirty="0">
                <a:solidFill>
                  <a:schemeClr val="accent1"/>
                </a:solidFill>
              </a:rPr>
              <a:t>إوزة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head for (v) – </a:t>
            </a:r>
            <a:r>
              <a:rPr lang="ar-SA" altLang="en-US" b="1" dirty="0">
                <a:solidFill>
                  <a:schemeClr val="accent1"/>
                </a:solidFill>
              </a:rPr>
              <a:t>يتجه إلى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herd (n) – </a:t>
            </a:r>
            <a:r>
              <a:rPr lang="ar-SA" altLang="en-US" b="1" dirty="0">
                <a:solidFill>
                  <a:schemeClr val="accent1"/>
                </a:solidFill>
              </a:rPr>
              <a:t>قطيع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howl (v) – </a:t>
            </a:r>
            <a:r>
              <a:rPr lang="ar-SA" altLang="en-US" b="1" dirty="0">
                <a:solidFill>
                  <a:schemeClr val="accent1"/>
                </a:solidFill>
              </a:rPr>
              <a:t>يعوي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look out for (v) – </a:t>
            </a:r>
            <a:r>
              <a:rPr lang="ar-SA" altLang="en-US" b="1" dirty="0">
                <a:solidFill>
                  <a:schemeClr val="accent1"/>
                </a:solidFill>
              </a:rPr>
              <a:t>ينتبه لـ / يراقب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predator (n) – </a:t>
            </a:r>
            <a:r>
              <a:rPr lang="ar-SA" altLang="en-US" b="1" dirty="0">
                <a:solidFill>
                  <a:schemeClr val="accent1"/>
                </a:solidFill>
              </a:rPr>
              <a:t>مفترس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taken over (v) – </a:t>
            </a:r>
            <a:r>
              <a:rPr lang="ar-SA" altLang="en-US" b="1" dirty="0">
                <a:solidFill>
                  <a:schemeClr val="accent1"/>
                </a:solidFill>
              </a:rPr>
              <a:t>استولى على / تولّى</a:t>
            </a:r>
            <a:endParaRPr lang="en-US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857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C913D-133C-7903-2547-278EBC014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47C37D1-D1ED-BD8E-6293-BFBEB9E3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8 - Lesson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DACEFC-011F-FD20-741B-ADE82CEFE57C}"/>
              </a:ext>
            </a:extLst>
          </p:cNvPr>
          <p:cNvSpPr txBox="1"/>
          <p:nvPr/>
        </p:nvSpPr>
        <p:spPr>
          <a:xfrm>
            <a:off x="582840" y="1095792"/>
            <a:ext cx="5986732" cy="55577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authoritative (adj) – </a:t>
            </a:r>
            <a:r>
              <a:rPr lang="ar-BH" dirty="0"/>
              <a:t>سلطوي / حازم</a:t>
            </a:r>
          </a:p>
          <a:p>
            <a:r>
              <a:rPr lang="en-US" dirty="0"/>
              <a:t>control (n) – </a:t>
            </a:r>
            <a:r>
              <a:rPr lang="ar-BH" dirty="0"/>
              <a:t>سيطرة / تحكم</a:t>
            </a:r>
          </a:p>
          <a:p>
            <a:r>
              <a:rPr lang="en-US" dirty="0"/>
              <a:t>fire (v) – </a:t>
            </a:r>
            <a:r>
              <a:rPr lang="ar-BH" dirty="0"/>
              <a:t>يطرد (من العمل)</a:t>
            </a:r>
          </a:p>
          <a:p>
            <a:r>
              <a:rPr lang="en-US" dirty="0"/>
              <a:t>hire (v) – </a:t>
            </a:r>
            <a:r>
              <a:rPr lang="ar-BH" dirty="0"/>
              <a:t>يوظف / يستأجر</a:t>
            </a:r>
          </a:p>
          <a:p>
            <a:r>
              <a:rPr lang="en-US" dirty="0"/>
              <a:t>inspiration (n) – </a:t>
            </a:r>
            <a:r>
              <a:rPr lang="ar-BH" dirty="0"/>
              <a:t>إلهام</a:t>
            </a:r>
          </a:p>
          <a:p>
            <a:r>
              <a:rPr lang="en-US" dirty="0"/>
              <a:t>motivated (adj) – </a:t>
            </a:r>
            <a:r>
              <a:rPr lang="ar-BH" dirty="0"/>
              <a:t>متحفز / لديه دافع</a:t>
            </a:r>
          </a:p>
          <a:p>
            <a:r>
              <a:rPr lang="en-US" dirty="0"/>
              <a:t>obvious (adj) – </a:t>
            </a:r>
            <a:r>
              <a:rPr lang="ar-BH" dirty="0"/>
              <a:t>واضح</a:t>
            </a:r>
          </a:p>
          <a:p>
            <a:r>
              <a:rPr lang="en-US" dirty="0"/>
              <a:t>profitable (adj) – </a:t>
            </a:r>
            <a:r>
              <a:rPr lang="ar-BH" dirty="0"/>
              <a:t>مربح</a:t>
            </a:r>
          </a:p>
          <a:p>
            <a:r>
              <a:rPr lang="en-US" dirty="0"/>
              <a:t>show off (v) – </a:t>
            </a:r>
            <a:r>
              <a:rPr lang="ar-BH" dirty="0"/>
              <a:t>يتفاخر / يستعرض</a:t>
            </a:r>
          </a:p>
          <a:p>
            <a:r>
              <a:rPr lang="en-US" dirty="0"/>
              <a:t>turn up to (v) – </a:t>
            </a:r>
            <a:r>
              <a:rPr lang="ar-BH" dirty="0"/>
              <a:t>يحضر / يأتي إلى</a:t>
            </a:r>
          </a:p>
        </p:txBody>
      </p:sp>
    </p:spTree>
    <p:extLst>
      <p:ext uri="{BB962C8B-B14F-4D97-AF65-F5344CB8AC3E}">
        <p14:creationId xmlns:p14="http://schemas.microsoft.com/office/powerpoint/2010/main" val="2289625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3541-DCA4-8E4E-0B60-0B4114551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F7F30-AC2E-4B11-E1D2-C250659B8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8" y="144789"/>
            <a:ext cx="10515600" cy="957462"/>
          </a:xfrm>
        </p:spPr>
        <p:txBody>
          <a:bodyPr/>
          <a:lstStyle/>
          <a:p>
            <a:r>
              <a:rPr lang="en-US" dirty="0"/>
              <a:t>Unit 8 - Lesson </a:t>
            </a:r>
            <a:r>
              <a:rPr lang="ar-BH" dirty="0"/>
              <a:t>6</a:t>
            </a: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D27F4AF-EF87-4158-5C66-42EA8D988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919" y="978309"/>
            <a:ext cx="3709092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appeal to (v </a:t>
            </a:r>
            <a:r>
              <a:rPr lang="en-US" altLang="en-US" b="1" dirty="0" err="1">
                <a:solidFill>
                  <a:schemeClr val="accent1"/>
                </a:solidFill>
              </a:rPr>
              <a:t>phr</a:t>
            </a:r>
            <a:r>
              <a:rPr lang="en-US" altLang="en-US" b="1" dirty="0">
                <a:solidFill>
                  <a:schemeClr val="accent1"/>
                </a:solidFill>
              </a:rPr>
              <a:t>) – </a:t>
            </a:r>
            <a:r>
              <a:rPr lang="ar-SA" altLang="en-US" b="1" dirty="0">
                <a:solidFill>
                  <a:schemeClr val="accent1"/>
                </a:solidFill>
              </a:rPr>
              <a:t>يروق لـ / يناشد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current (adj) – </a:t>
            </a:r>
            <a:r>
              <a:rPr lang="ar-SA" altLang="en-US" b="1" dirty="0">
                <a:solidFill>
                  <a:schemeClr val="accent1"/>
                </a:solidFill>
              </a:rPr>
              <a:t>حالي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mentor (n) – </a:t>
            </a:r>
            <a:r>
              <a:rPr lang="ar-SA" altLang="en-US" b="1" dirty="0">
                <a:solidFill>
                  <a:schemeClr val="accent1"/>
                </a:solidFill>
              </a:rPr>
              <a:t>مرشد / ناصح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stem cell (n) – </a:t>
            </a:r>
            <a:r>
              <a:rPr lang="ar-SA" altLang="en-US" b="1" dirty="0">
                <a:solidFill>
                  <a:schemeClr val="accent1"/>
                </a:solidFill>
              </a:rPr>
              <a:t>خلية جذعية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supportive (adj) – </a:t>
            </a:r>
            <a:r>
              <a:rPr lang="ar-SA" altLang="en-US" b="1" dirty="0">
                <a:solidFill>
                  <a:schemeClr val="accent1"/>
                </a:solidFill>
              </a:rPr>
              <a:t>داعم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contemplate (v) – </a:t>
            </a:r>
            <a:r>
              <a:rPr lang="ar-SA" altLang="en-US" b="1" dirty="0">
                <a:solidFill>
                  <a:schemeClr val="accent1"/>
                </a:solidFill>
              </a:rPr>
              <a:t>يتأمل / يفكر بعمق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investor (n) – </a:t>
            </a:r>
            <a:r>
              <a:rPr lang="ar-SA" altLang="en-US" b="1" dirty="0">
                <a:solidFill>
                  <a:schemeClr val="accent1"/>
                </a:solidFill>
              </a:rPr>
              <a:t>مستثمر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setback (n) – </a:t>
            </a:r>
            <a:r>
              <a:rPr lang="ar-SA" altLang="en-US" b="1" dirty="0">
                <a:solidFill>
                  <a:schemeClr val="accent1"/>
                </a:solidFill>
              </a:rPr>
              <a:t>انتكاسة / عقبة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supply (n) – </a:t>
            </a:r>
            <a:r>
              <a:rPr lang="ar-SA" altLang="en-US" b="1" dirty="0">
                <a:solidFill>
                  <a:schemeClr val="accent1"/>
                </a:solidFill>
              </a:rPr>
              <a:t>إمداد / تزويد</a:t>
            </a:r>
            <a:endParaRPr lang="en-US" altLang="en-US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altLang="en-US" b="1" dirty="0">
                <a:solidFill>
                  <a:schemeClr val="accent1"/>
                </a:solidFill>
              </a:rPr>
              <a:t>texture (n) – </a:t>
            </a:r>
            <a:r>
              <a:rPr lang="ar-SA" altLang="en-US" b="1" dirty="0">
                <a:solidFill>
                  <a:schemeClr val="accent1"/>
                </a:solidFill>
              </a:rPr>
              <a:t>نسيج / ملمس</a:t>
            </a:r>
            <a:endParaRPr lang="en-US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451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1172</TotalTime>
  <Words>1638</Words>
  <Application>Microsoft Office PowerPoint</Application>
  <PresentationFormat>Widescreen</PresentationFormat>
  <Paragraphs>230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Unit 5 - Lesson 1</vt:lpstr>
      <vt:lpstr>Unit 5 - Lesson 2</vt:lpstr>
      <vt:lpstr>Unit 5 - Lesson 3</vt:lpstr>
      <vt:lpstr>Unit 5 - Lesson 5</vt:lpstr>
      <vt:lpstr>Unit 5 - Lesson 6</vt:lpstr>
      <vt:lpstr>Unit 6: Photo Stories</vt:lpstr>
      <vt:lpstr>Unit 6 - Lesson 1</vt:lpstr>
      <vt:lpstr>Unit 6 - Lesson 2</vt:lpstr>
      <vt:lpstr>Unit 6 - Lesson 3</vt:lpstr>
      <vt:lpstr>Unit 6 - Lesson 5</vt:lpstr>
      <vt:lpstr>Unit 6 - Lesson 6</vt:lpstr>
      <vt:lpstr>PowerPoint Presentation</vt:lpstr>
      <vt:lpstr>Unit 7 - Lesson 1</vt:lpstr>
      <vt:lpstr>Unit 7 - Lesson 2</vt:lpstr>
      <vt:lpstr>Unit 7 - Lesson 3</vt:lpstr>
      <vt:lpstr>Unit 7 - Lesson 5</vt:lpstr>
      <vt:lpstr>Unit 7 - Lesson 6</vt:lpstr>
      <vt:lpstr>PowerPoint Presentation</vt:lpstr>
      <vt:lpstr>Unit 8 - Lesson 1</vt:lpstr>
      <vt:lpstr>Unit 8 - Lesson 2</vt:lpstr>
      <vt:lpstr>Unit 8 - Lesson 3</vt:lpstr>
      <vt:lpstr>Unit 8 - Lesson 5</vt:lpstr>
      <vt:lpstr>Unit 8 - Lesson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SABIKA ABDULLA ABDULAMIR ABDULLA</dc:creator>
  <cp:lastModifiedBy>Unknown User</cp:lastModifiedBy>
  <cp:revision>80</cp:revision>
  <dcterms:created xsi:type="dcterms:W3CDTF">2024-11-29T10:24:08Z</dcterms:created>
  <dcterms:modified xsi:type="dcterms:W3CDTF">2025-05-07T17:48:41Z</dcterms:modified>
</cp:coreProperties>
</file>