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B778"/>
    <a:srgbClr val="A78849"/>
    <a:srgbClr val="F44218"/>
    <a:srgbClr val="000000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8E97-3341-2B98-C1CD-B487980BA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C06FB-C508-AF94-36C6-7FAA498DC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0080B-9921-1039-18A0-97E5665F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C7BC6-4C66-4AE4-9AF1-8C47B62C952C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96AF4-22CD-A6D5-9212-AC92540A0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DD378-30FC-B0DA-6DA1-37BBA63D9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2EA38-1F73-4E0E-B688-60766A7AC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0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633DCF-9D2C-EAC7-8F91-B2A608B5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F93E1-4A4C-1A47-A5C8-B48B2FCEB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73C3E-F3D1-3C03-8C91-A47D876A2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AC7BC6-4C66-4AE4-9AF1-8C47B62C952C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C142C-1D0C-F56A-C7FD-43BCCBB8B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75DCB-A0CD-665E-CC74-47741D90D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52EA38-1F73-4E0E-B688-60766A7AC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2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3" name="Rectangle 309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ow I started writing – by Helen Brain - The Writers College Times">
            <a:extLst>
              <a:ext uri="{FF2B5EF4-FFF2-40B4-BE49-F238E27FC236}">
                <a16:creationId xmlns:a16="http://schemas.microsoft.com/office/drawing/2014/main" id="{C88BA08D-BA12-390F-9391-9857FF9A5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44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5" name="Rectangle 309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6ABDB-DA3E-5B85-AE83-065585152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4800" b="1" dirty="0">
                <a:solidFill>
                  <a:srgbClr val="E97132"/>
                </a:solidFill>
              </a:rPr>
              <a:t>Eng 202 Writings</a:t>
            </a:r>
          </a:p>
        </p:txBody>
      </p:sp>
      <p:sp>
        <p:nvSpPr>
          <p:cNvPr id="3097" name="Rectangle 309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99" name="Rectangle 309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701E8F-7052-F46D-18F7-7F9A9234A38B}"/>
              </a:ext>
            </a:extLst>
          </p:cNvPr>
          <p:cNvSpPr/>
          <p:nvPr/>
        </p:nvSpPr>
        <p:spPr>
          <a:xfrm>
            <a:off x="156210" y="5019106"/>
            <a:ext cx="4137660" cy="1194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Prepared by 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Mrs. Sabeeka Abdulla</a:t>
            </a:r>
          </a:p>
        </p:txBody>
      </p:sp>
    </p:spTree>
    <p:extLst>
      <p:ext uri="{BB962C8B-B14F-4D97-AF65-F5344CB8AC3E}">
        <p14:creationId xmlns:p14="http://schemas.microsoft.com/office/powerpoint/2010/main" val="1732863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1468</Words>
  <Application>Microsoft Office PowerPoint</Application>
  <PresentationFormat>Widescreen</PresentationFormat>
  <Paragraphs>89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Eng 202 Writings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 202 Writings</dc:title>
  <dc:creator>SABIKA ABDULLA ABDULAMIR ABDULLA</dc:creator>
  <cp:lastModifiedBy>Unknown User</cp:lastModifiedBy>
  <cp:revision>42</cp:revision>
  <dcterms:created xsi:type="dcterms:W3CDTF">2024-12-06T13:32:57Z</dcterms:created>
  <dcterms:modified xsi:type="dcterms:W3CDTF">2025-05-07T17:54:03Z</dcterms:modified>
</cp:coreProperties>
</file>