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732" r:id="rId2"/>
  </p:sldMasterIdLst>
  <p:notesMasterIdLst>
    <p:notesMasterId r:id="rId29"/>
  </p:notesMasterIdLst>
  <p:sldIdLst>
    <p:sldId id="256" r:id="rId3"/>
    <p:sldId id="257" r:id="rId4"/>
    <p:sldId id="258" r:id="rId5"/>
    <p:sldId id="273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89F"/>
    <a:srgbClr val="FFE6CD"/>
    <a:srgbClr val="8A4500"/>
    <a:srgbClr val="B85C00"/>
    <a:srgbClr val="FFCC99"/>
    <a:srgbClr val="FF9966"/>
    <a:srgbClr val="FFDBB7"/>
    <a:srgbClr val="FFCAAF"/>
    <a:srgbClr val="FF8C53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theme" Target="theme/theme1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viewProps" Target="viewProps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presProps" Target="presProps.xml" 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g" 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A75D89-63D3-440F-8F86-F167DE107C63}" type="doc">
      <dgm:prSet loTypeId="urn:microsoft.com/office/officeart/2005/8/layout/hList6" loCatId="list" qsTypeId="urn:microsoft.com/office/officeart/2005/8/quickstyle/simple4" qsCatId="simple" csTypeId="urn:microsoft.com/office/officeart/2005/8/colors/accent4_4" csCatId="accent4" phldr="1"/>
      <dgm:spPr/>
      <dgm:t>
        <a:bodyPr/>
        <a:lstStyle/>
        <a:p>
          <a:pPr rtl="1"/>
          <a:endParaRPr lang="ar-BH"/>
        </a:p>
      </dgm:t>
    </dgm:pt>
    <dgm:pt modelId="{0871A9DD-8931-4A14-8EC1-60CE65A8F203}">
      <dgm:prSet phldrT="[Text]" custT="1"/>
      <dgm:spPr/>
      <dgm:t>
        <a:bodyPr/>
        <a:lstStyle/>
        <a:p>
          <a:pPr rtl="1"/>
          <a:r>
            <a:rPr lang="ar-SA" altLang="ar-BH" sz="4400" dirty="0">
              <a:cs typeface="Fanan" pitchFamily="2" charset="-78"/>
            </a:rPr>
            <a:t>تختلف الفطريات عن النباتات من حيث</a:t>
          </a:r>
          <a:r>
            <a:rPr lang="ar-BH" altLang="ar-BH" sz="4400" dirty="0">
              <a:cs typeface="Fanan" pitchFamily="2" charset="-78"/>
            </a:rPr>
            <a:t>:</a:t>
          </a:r>
          <a:br>
            <a:rPr lang="ar-BH" altLang="ar-BH" sz="4400" dirty="0">
              <a:cs typeface="Fanan" pitchFamily="2" charset="-78"/>
            </a:rPr>
          </a:br>
          <a:endParaRPr lang="ar-BH" sz="4400" dirty="0">
            <a:cs typeface="Fanan" pitchFamily="2" charset="-78"/>
          </a:endParaRPr>
        </a:p>
      </dgm:t>
    </dgm:pt>
    <dgm:pt modelId="{1BA9B3DD-4C76-4AE2-859F-7F2112D0BF02}" type="parTrans" cxnId="{80EAA061-7AA3-4CD5-98F4-5B65D64B0933}">
      <dgm:prSet/>
      <dgm:spPr/>
      <dgm:t>
        <a:bodyPr/>
        <a:lstStyle/>
        <a:p>
          <a:pPr rtl="1"/>
          <a:endParaRPr lang="ar-BH"/>
        </a:p>
      </dgm:t>
    </dgm:pt>
    <dgm:pt modelId="{33FFC9A6-FE6B-4CC4-AB9B-DD791ABBCF53}" type="sibTrans" cxnId="{80EAA061-7AA3-4CD5-98F4-5B65D64B0933}">
      <dgm:prSet/>
      <dgm:spPr/>
      <dgm:t>
        <a:bodyPr/>
        <a:lstStyle/>
        <a:p>
          <a:pPr rtl="1"/>
          <a:endParaRPr lang="ar-BH"/>
        </a:p>
      </dgm:t>
    </dgm:pt>
    <dgm:pt modelId="{1DEE8157-C8E7-48C0-B94F-0371AEA4DA30}">
      <dgm:prSet phldrT="[Text]" custT="1"/>
      <dgm:spPr/>
      <dgm:t>
        <a:bodyPr/>
        <a:lstStyle/>
        <a:p>
          <a:pPr rtl="1"/>
          <a:r>
            <a:rPr lang="ar-SA" altLang="ar-BH" sz="4400" dirty="0">
              <a:cs typeface="Fanan" pitchFamily="2" charset="-78"/>
            </a:rPr>
            <a:t>تكوين الجدار الخلوي</a:t>
          </a:r>
          <a:endParaRPr lang="ar-BH" sz="4400" dirty="0">
            <a:cs typeface="Fanan" pitchFamily="2" charset="-78"/>
          </a:endParaRPr>
        </a:p>
      </dgm:t>
    </dgm:pt>
    <dgm:pt modelId="{91C68FFE-455D-4DEA-9D12-7D53B0263FDD}" type="parTrans" cxnId="{976FAA2D-BE5B-424B-8DB6-CEC4B70CA119}">
      <dgm:prSet/>
      <dgm:spPr/>
      <dgm:t>
        <a:bodyPr/>
        <a:lstStyle/>
        <a:p>
          <a:pPr rtl="1"/>
          <a:endParaRPr lang="ar-BH"/>
        </a:p>
      </dgm:t>
    </dgm:pt>
    <dgm:pt modelId="{A914D942-7F8A-43FB-B281-8E82A56D909C}" type="sibTrans" cxnId="{976FAA2D-BE5B-424B-8DB6-CEC4B70CA119}">
      <dgm:prSet/>
      <dgm:spPr/>
      <dgm:t>
        <a:bodyPr/>
        <a:lstStyle/>
        <a:p>
          <a:pPr rtl="1"/>
          <a:endParaRPr lang="ar-BH"/>
        </a:p>
      </dgm:t>
    </dgm:pt>
    <dgm:pt modelId="{2BA2D4DC-51F6-4818-8A69-A8CA45681451}">
      <dgm:prSet phldrT="[Text]" custT="1"/>
      <dgm:spPr/>
      <dgm:t>
        <a:bodyPr/>
        <a:lstStyle/>
        <a:p>
          <a:pPr rtl="1"/>
          <a:r>
            <a:rPr lang="ar-SA" altLang="ar-BH" sz="4400" dirty="0">
              <a:cs typeface="Fanan" pitchFamily="2" charset="-78"/>
            </a:rPr>
            <a:t>وجود الخيوط والحواجز</a:t>
          </a:r>
          <a:endParaRPr lang="ar-BH" sz="4400" dirty="0">
            <a:cs typeface="Fanan" pitchFamily="2" charset="-78"/>
          </a:endParaRPr>
        </a:p>
      </dgm:t>
    </dgm:pt>
    <dgm:pt modelId="{E2AB5270-97ED-4E2D-9148-A39579A35FF2}" type="parTrans" cxnId="{58CCEBCA-E529-4C4F-966A-0891765FAF81}">
      <dgm:prSet/>
      <dgm:spPr/>
      <dgm:t>
        <a:bodyPr/>
        <a:lstStyle/>
        <a:p>
          <a:pPr rtl="1"/>
          <a:endParaRPr lang="ar-BH"/>
        </a:p>
      </dgm:t>
    </dgm:pt>
    <dgm:pt modelId="{D6E164EC-D48A-4A98-8144-F208F0709D2E}" type="sibTrans" cxnId="{58CCEBCA-E529-4C4F-966A-0891765FAF81}">
      <dgm:prSet/>
      <dgm:spPr/>
      <dgm:t>
        <a:bodyPr/>
        <a:lstStyle/>
        <a:p>
          <a:pPr rtl="1"/>
          <a:endParaRPr lang="ar-BH"/>
        </a:p>
      </dgm:t>
    </dgm:pt>
    <dgm:pt modelId="{C2B41DDC-8AC4-437B-8402-9519743BC345}" type="pres">
      <dgm:prSet presAssocID="{14A75D89-63D3-440F-8F86-F167DE107C63}" presName="Name0" presStyleCnt="0">
        <dgm:presLayoutVars>
          <dgm:dir val="rev"/>
          <dgm:resizeHandles val="exact"/>
        </dgm:presLayoutVars>
      </dgm:prSet>
      <dgm:spPr/>
    </dgm:pt>
    <dgm:pt modelId="{10650098-0AE1-45B8-94E6-04C82BFAF7DA}" type="pres">
      <dgm:prSet presAssocID="{0871A9DD-8931-4A14-8EC1-60CE65A8F203}" presName="node" presStyleLbl="node1" presStyleIdx="0" presStyleCnt="1">
        <dgm:presLayoutVars>
          <dgm:bulletEnabled val="1"/>
        </dgm:presLayoutVars>
      </dgm:prSet>
      <dgm:spPr/>
    </dgm:pt>
  </dgm:ptLst>
  <dgm:cxnLst>
    <dgm:cxn modelId="{976FAA2D-BE5B-424B-8DB6-CEC4B70CA119}" srcId="{0871A9DD-8931-4A14-8EC1-60CE65A8F203}" destId="{1DEE8157-C8E7-48C0-B94F-0371AEA4DA30}" srcOrd="0" destOrd="0" parTransId="{91C68FFE-455D-4DEA-9D12-7D53B0263FDD}" sibTransId="{A914D942-7F8A-43FB-B281-8E82A56D909C}"/>
    <dgm:cxn modelId="{80EAA061-7AA3-4CD5-98F4-5B65D64B0933}" srcId="{14A75D89-63D3-440F-8F86-F167DE107C63}" destId="{0871A9DD-8931-4A14-8EC1-60CE65A8F203}" srcOrd="0" destOrd="0" parTransId="{1BA9B3DD-4C76-4AE2-859F-7F2112D0BF02}" sibTransId="{33FFC9A6-FE6B-4CC4-AB9B-DD791ABBCF53}"/>
    <dgm:cxn modelId="{6546889A-F25D-48DF-99DE-8BFCDDE17DD3}" type="presOf" srcId="{0871A9DD-8931-4A14-8EC1-60CE65A8F203}" destId="{10650098-0AE1-45B8-94E6-04C82BFAF7DA}" srcOrd="0" destOrd="0" presId="urn:microsoft.com/office/officeart/2005/8/layout/hList6"/>
    <dgm:cxn modelId="{58BC4A9B-FBF0-4994-9CA0-4D3813F9CFBE}" type="presOf" srcId="{14A75D89-63D3-440F-8F86-F167DE107C63}" destId="{C2B41DDC-8AC4-437B-8402-9519743BC345}" srcOrd="0" destOrd="0" presId="urn:microsoft.com/office/officeart/2005/8/layout/hList6"/>
    <dgm:cxn modelId="{49C6379D-B83A-4CB9-89B6-FAAC44DD5D34}" type="presOf" srcId="{1DEE8157-C8E7-48C0-B94F-0371AEA4DA30}" destId="{10650098-0AE1-45B8-94E6-04C82BFAF7DA}" srcOrd="0" destOrd="1" presId="urn:microsoft.com/office/officeart/2005/8/layout/hList6"/>
    <dgm:cxn modelId="{7075E1C2-8E41-41BF-B7BB-DBBE449303C4}" type="presOf" srcId="{2BA2D4DC-51F6-4818-8A69-A8CA45681451}" destId="{10650098-0AE1-45B8-94E6-04C82BFAF7DA}" srcOrd="0" destOrd="2" presId="urn:microsoft.com/office/officeart/2005/8/layout/hList6"/>
    <dgm:cxn modelId="{58CCEBCA-E529-4C4F-966A-0891765FAF81}" srcId="{0871A9DD-8931-4A14-8EC1-60CE65A8F203}" destId="{2BA2D4DC-51F6-4818-8A69-A8CA45681451}" srcOrd="1" destOrd="0" parTransId="{E2AB5270-97ED-4E2D-9148-A39579A35FF2}" sibTransId="{D6E164EC-D48A-4A98-8144-F208F0709D2E}"/>
    <dgm:cxn modelId="{A814B178-0EDC-4595-BC6F-840C7C3E742A}" type="presParOf" srcId="{C2B41DDC-8AC4-437B-8402-9519743BC345}" destId="{10650098-0AE1-45B8-94E6-04C82BFAF7DA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03C64D-7C5A-46CF-97E9-17BCD6E48D57}" type="doc">
      <dgm:prSet loTypeId="urn:microsoft.com/office/officeart/2005/8/layout/defaul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pPr rtl="1"/>
          <a:endParaRPr lang="ar-BH"/>
        </a:p>
      </dgm:t>
    </dgm:pt>
    <dgm:pt modelId="{871D6E90-BCFB-4D2E-BCAC-12C5B5A06B9D}">
      <dgm:prSet phldrT="[Text]"/>
      <dgm:spPr>
        <a:solidFill>
          <a:srgbClr val="FF8C53"/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يختلف تركيب الجدار الخلوي في الفطريات عنه في النباتات</a:t>
          </a:r>
          <a:r>
            <a:rPr lang="ar-BH" altLang="ar-BH" dirty="0">
              <a:cs typeface="Fanan" pitchFamily="2" charset="-78"/>
            </a:rPr>
            <a:t>.</a:t>
          </a:r>
          <a:endParaRPr lang="ar-BH" dirty="0"/>
        </a:p>
      </dgm:t>
    </dgm:pt>
    <dgm:pt modelId="{0F4288D1-0FE1-4C8D-BCC0-A0CC87A6F357}" type="parTrans" cxnId="{4FB4F83E-9695-4A36-822B-82A9259D5583}">
      <dgm:prSet/>
      <dgm:spPr/>
      <dgm:t>
        <a:bodyPr/>
        <a:lstStyle/>
        <a:p>
          <a:pPr rtl="1"/>
          <a:endParaRPr lang="ar-BH"/>
        </a:p>
      </dgm:t>
    </dgm:pt>
    <dgm:pt modelId="{DF8EEFE4-2BFA-4213-B7A5-0560C6BD6B59}" type="sibTrans" cxnId="{4FB4F83E-9695-4A36-822B-82A9259D5583}">
      <dgm:prSet/>
      <dgm:spPr/>
      <dgm:t>
        <a:bodyPr/>
        <a:lstStyle/>
        <a:p>
          <a:pPr rtl="1"/>
          <a:endParaRPr lang="ar-BH"/>
        </a:p>
      </dgm:t>
    </dgm:pt>
    <dgm:pt modelId="{9EB86E0D-0F09-473D-91CC-6D6E707F6139}">
      <dgm:prSet/>
      <dgm:spPr>
        <a:solidFill>
          <a:srgbClr val="FF9966"/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في النباتات يتكون من السليلوز</a:t>
          </a:r>
          <a:r>
            <a:rPr lang="ar-BH" altLang="ar-BH" dirty="0">
              <a:cs typeface="Fanan" pitchFamily="2" charset="-78"/>
            </a:rPr>
            <a:t>.</a:t>
          </a:r>
        </a:p>
      </dgm:t>
    </dgm:pt>
    <dgm:pt modelId="{30A6DC4E-21CE-4E56-AB23-88ABDAB9F0AE}" type="parTrans" cxnId="{B810DDE6-C959-49F9-A950-43630CD22DE3}">
      <dgm:prSet/>
      <dgm:spPr/>
      <dgm:t>
        <a:bodyPr/>
        <a:lstStyle/>
        <a:p>
          <a:pPr rtl="1"/>
          <a:endParaRPr lang="ar-BH"/>
        </a:p>
      </dgm:t>
    </dgm:pt>
    <dgm:pt modelId="{206BB22A-BD6C-4E4B-9D21-B75290CE6585}" type="sibTrans" cxnId="{B810DDE6-C959-49F9-A950-43630CD22DE3}">
      <dgm:prSet/>
      <dgm:spPr/>
      <dgm:t>
        <a:bodyPr/>
        <a:lstStyle/>
        <a:p>
          <a:pPr rtl="1"/>
          <a:endParaRPr lang="ar-BH"/>
        </a:p>
      </dgm:t>
    </dgm:pt>
    <dgm:pt modelId="{ECB69FD0-2607-4A96-8572-1F870FB7196C}">
      <dgm:prSet/>
      <dgm:spPr>
        <a:solidFill>
          <a:srgbClr val="FFCAAF"/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في الفطريات يتكون من </a:t>
          </a:r>
          <a:r>
            <a:rPr lang="ar-SA" altLang="ar-BH" dirty="0" err="1">
              <a:cs typeface="Fanan" pitchFamily="2" charset="-78"/>
            </a:rPr>
            <a:t>الكايتين</a:t>
          </a:r>
          <a:r>
            <a:rPr lang="ar-SA" altLang="ar-BH" dirty="0">
              <a:cs typeface="Fanan" pitchFamily="2" charset="-78"/>
            </a:rPr>
            <a:t>.</a:t>
          </a:r>
          <a:endParaRPr lang="ar-BH" altLang="ar-BH" dirty="0">
            <a:cs typeface="Fanan" pitchFamily="2" charset="-78"/>
          </a:endParaRPr>
        </a:p>
      </dgm:t>
    </dgm:pt>
    <dgm:pt modelId="{6D09ED0A-2771-442E-B77D-AE441244E8F9}" type="parTrans" cxnId="{085A03C2-7495-4D76-BDC7-956A5C4A0A31}">
      <dgm:prSet/>
      <dgm:spPr/>
      <dgm:t>
        <a:bodyPr/>
        <a:lstStyle/>
        <a:p>
          <a:pPr rtl="1"/>
          <a:endParaRPr lang="ar-BH"/>
        </a:p>
      </dgm:t>
    </dgm:pt>
    <dgm:pt modelId="{91D0208D-AFE6-41A8-8771-BF6A14DD9C3E}" type="sibTrans" cxnId="{085A03C2-7495-4D76-BDC7-956A5C4A0A31}">
      <dgm:prSet/>
      <dgm:spPr/>
      <dgm:t>
        <a:bodyPr/>
        <a:lstStyle/>
        <a:p>
          <a:pPr rtl="1"/>
          <a:endParaRPr lang="ar-BH"/>
        </a:p>
      </dgm:t>
    </dgm:pt>
    <dgm:pt modelId="{002E3BCD-B66D-4C6C-B8EB-BF1DD83B72FF}">
      <dgm:prSet/>
      <dgm:spPr>
        <a:solidFill>
          <a:srgbClr val="FFCC99"/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مادة الكايتين قوية، مرنة، عديدة التسكر</a:t>
          </a:r>
          <a:r>
            <a:rPr lang="ar-BH" altLang="ar-BH" dirty="0">
              <a:cs typeface="Fanan" pitchFamily="2" charset="-78"/>
            </a:rPr>
            <a:t>.</a:t>
          </a:r>
          <a:endParaRPr lang="en-US" altLang="ar-BH" dirty="0">
            <a:cs typeface="Fanan" pitchFamily="2" charset="-78"/>
          </a:endParaRPr>
        </a:p>
      </dgm:t>
    </dgm:pt>
    <dgm:pt modelId="{33A8DD94-BD9B-403D-972F-D836548F0988}" type="parTrans" cxnId="{A23A8393-4553-41E3-B7FC-670DD407CDD2}">
      <dgm:prSet/>
      <dgm:spPr/>
      <dgm:t>
        <a:bodyPr/>
        <a:lstStyle/>
        <a:p>
          <a:pPr rtl="1"/>
          <a:endParaRPr lang="ar-BH"/>
        </a:p>
      </dgm:t>
    </dgm:pt>
    <dgm:pt modelId="{8FB81F8F-2FE7-4299-B522-DA3EEEFEDF45}" type="sibTrans" cxnId="{A23A8393-4553-41E3-B7FC-670DD407CDD2}">
      <dgm:prSet/>
      <dgm:spPr/>
      <dgm:t>
        <a:bodyPr/>
        <a:lstStyle/>
        <a:p>
          <a:pPr rtl="1"/>
          <a:endParaRPr lang="ar-BH"/>
        </a:p>
      </dgm:t>
    </dgm:pt>
    <dgm:pt modelId="{2DC6745B-DDA7-4EB1-B0E0-79913047978D}">
      <dgm:prSet/>
      <dgm:spPr>
        <a:solidFill>
          <a:srgbClr val="FFE6CD"/>
        </a:solidFill>
      </dgm:spPr>
      <dgm:t>
        <a:bodyPr/>
        <a:lstStyle/>
        <a:p>
          <a:pPr rtl="1"/>
          <a:r>
            <a:rPr lang="ar-BH" altLang="ar-BH" dirty="0">
              <a:cs typeface="Fanan" pitchFamily="2" charset="-78"/>
            </a:rPr>
            <a:t>م</a:t>
          </a:r>
          <a:r>
            <a:rPr lang="ar-SA" altLang="ar-BH" dirty="0">
              <a:cs typeface="Fanan" pitchFamily="2" charset="-78"/>
            </a:rPr>
            <a:t>وجودة أيضًا في الهيكل الخارجي للحشرات والمفصليات.</a:t>
          </a:r>
          <a:endParaRPr lang="en-US" altLang="ar-BH" dirty="0">
            <a:cs typeface="Fanan" pitchFamily="2" charset="-78"/>
          </a:endParaRPr>
        </a:p>
      </dgm:t>
    </dgm:pt>
    <dgm:pt modelId="{2EF54A5A-DE67-4080-8B98-28E209528C12}" type="parTrans" cxnId="{965F469E-35C2-42CE-B39B-8E4D4350D9AD}">
      <dgm:prSet/>
      <dgm:spPr/>
      <dgm:t>
        <a:bodyPr/>
        <a:lstStyle/>
        <a:p>
          <a:pPr rtl="1"/>
          <a:endParaRPr lang="ar-BH"/>
        </a:p>
      </dgm:t>
    </dgm:pt>
    <dgm:pt modelId="{87778DB2-699A-4751-8329-E156A66969F4}" type="sibTrans" cxnId="{965F469E-35C2-42CE-B39B-8E4D4350D9AD}">
      <dgm:prSet/>
      <dgm:spPr/>
      <dgm:t>
        <a:bodyPr/>
        <a:lstStyle/>
        <a:p>
          <a:pPr rtl="1"/>
          <a:endParaRPr lang="ar-BH"/>
        </a:p>
      </dgm:t>
    </dgm:pt>
    <dgm:pt modelId="{61D46E95-23C3-4D56-A963-069989D0CE96}" type="pres">
      <dgm:prSet presAssocID="{C303C64D-7C5A-46CF-97E9-17BCD6E48D57}" presName="diagram" presStyleCnt="0">
        <dgm:presLayoutVars>
          <dgm:dir val="rev"/>
          <dgm:resizeHandles val="exact"/>
        </dgm:presLayoutVars>
      </dgm:prSet>
      <dgm:spPr/>
    </dgm:pt>
    <dgm:pt modelId="{7B52DC55-BDC3-4A5A-B2A9-80C38FB495B4}" type="pres">
      <dgm:prSet presAssocID="{871D6E90-BCFB-4D2E-BCAC-12C5B5A06B9D}" presName="node" presStyleLbl="node1" presStyleIdx="0" presStyleCnt="5">
        <dgm:presLayoutVars>
          <dgm:bulletEnabled val="1"/>
        </dgm:presLayoutVars>
      </dgm:prSet>
      <dgm:spPr/>
    </dgm:pt>
    <dgm:pt modelId="{3AA3CCA8-C262-4BE6-9820-D275632D3D50}" type="pres">
      <dgm:prSet presAssocID="{DF8EEFE4-2BFA-4213-B7A5-0560C6BD6B59}" presName="sibTrans" presStyleCnt="0"/>
      <dgm:spPr/>
    </dgm:pt>
    <dgm:pt modelId="{4F875B33-B646-4297-AA6F-8DD1DC38DAC8}" type="pres">
      <dgm:prSet presAssocID="{9EB86E0D-0F09-473D-91CC-6D6E707F6139}" presName="node" presStyleLbl="node1" presStyleIdx="1" presStyleCnt="5">
        <dgm:presLayoutVars>
          <dgm:bulletEnabled val="1"/>
        </dgm:presLayoutVars>
      </dgm:prSet>
      <dgm:spPr/>
    </dgm:pt>
    <dgm:pt modelId="{41F064C2-8415-4993-8809-50C5C4226E5E}" type="pres">
      <dgm:prSet presAssocID="{206BB22A-BD6C-4E4B-9D21-B75290CE6585}" presName="sibTrans" presStyleCnt="0"/>
      <dgm:spPr/>
    </dgm:pt>
    <dgm:pt modelId="{8C20EF41-DCCD-499C-9132-EBBFCE270664}" type="pres">
      <dgm:prSet presAssocID="{ECB69FD0-2607-4A96-8572-1F870FB7196C}" presName="node" presStyleLbl="node1" presStyleIdx="2" presStyleCnt="5">
        <dgm:presLayoutVars>
          <dgm:bulletEnabled val="1"/>
        </dgm:presLayoutVars>
      </dgm:prSet>
      <dgm:spPr/>
    </dgm:pt>
    <dgm:pt modelId="{4D7789FE-B143-4FFD-9351-48383BEEAC44}" type="pres">
      <dgm:prSet presAssocID="{91D0208D-AFE6-41A8-8771-BF6A14DD9C3E}" presName="sibTrans" presStyleCnt="0"/>
      <dgm:spPr/>
    </dgm:pt>
    <dgm:pt modelId="{905007D4-C3DC-49B6-B730-CA1C7348D28C}" type="pres">
      <dgm:prSet presAssocID="{002E3BCD-B66D-4C6C-B8EB-BF1DD83B72FF}" presName="node" presStyleLbl="node1" presStyleIdx="3" presStyleCnt="5">
        <dgm:presLayoutVars>
          <dgm:bulletEnabled val="1"/>
        </dgm:presLayoutVars>
      </dgm:prSet>
      <dgm:spPr/>
    </dgm:pt>
    <dgm:pt modelId="{78072FAB-6C1C-42CC-B610-A8E80420E639}" type="pres">
      <dgm:prSet presAssocID="{8FB81F8F-2FE7-4299-B522-DA3EEEFEDF45}" presName="sibTrans" presStyleCnt="0"/>
      <dgm:spPr/>
    </dgm:pt>
    <dgm:pt modelId="{F40CDF7E-58B1-4D95-B5B4-B7C1F8ADB302}" type="pres">
      <dgm:prSet presAssocID="{2DC6745B-DDA7-4EB1-B0E0-79913047978D}" presName="node" presStyleLbl="node1" presStyleIdx="4" presStyleCnt="5">
        <dgm:presLayoutVars>
          <dgm:bulletEnabled val="1"/>
        </dgm:presLayoutVars>
      </dgm:prSet>
      <dgm:spPr/>
    </dgm:pt>
  </dgm:ptLst>
  <dgm:cxnLst>
    <dgm:cxn modelId="{BBB5A61E-8799-4CFD-BE6D-D150E7ECF662}" type="presOf" srcId="{002E3BCD-B66D-4C6C-B8EB-BF1DD83B72FF}" destId="{905007D4-C3DC-49B6-B730-CA1C7348D28C}" srcOrd="0" destOrd="0" presId="urn:microsoft.com/office/officeart/2005/8/layout/default"/>
    <dgm:cxn modelId="{4FB4F83E-9695-4A36-822B-82A9259D5583}" srcId="{C303C64D-7C5A-46CF-97E9-17BCD6E48D57}" destId="{871D6E90-BCFB-4D2E-BCAC-12C5B5A06B9D}" srcOrd="0" destOrd="0" parTransId="{0F4288D1-0FE1-4C8D-BCC0-A0CC87A6F357}" sibTransId="{DF8EEFE4-2BFA-4213-B7A5-0560C6BD6B59}"/>
    <dgm:cxn modelId="{54B61061-D2AA-4F30-89C5-9DE29EBACE9C}" type="presOf" srcId="{C303C64D-7C5A-46CF-97E9-17BCD6E48D57}" destId="{61D46E95-23C3-4D56-A963-069989D0CE96}" srcOrd="0" destOrd="0" presId="urn:microsoft.com/office/officeart/2005/8/layout/default"/>
    <dgm:cxn modelId="{2FDF3E43-B285-4652-8E59-64EEB09CBD02}" type="presOf" srcId="{9EB86E0D-0F09-473D-91CC-6D6E707F6139}" destId="{4F875B33-B646-4297-AA6F-8DD1DC38DAC8}" srcOrd="0" destOrd="0" presId="urn:microsoft.com/office/officeart/2005/8/layout/default"/>
    <dgm:cxn modelId="{ED178585-782C-4E38-A9FD-5CD63F5038F1}" type="presOf" srcId="{ECB69FD0-2607-4A96-8572-1F870FB7196C}" destId="{8C20EF41-DCCD-499C-9132-EBBFCE270664}" srcOrd="0" destOrd="0" presId="urn:microsoft.com/office/officeart/2005/8/layout/default"/>
    <dgm:cxn modelId="{A23A8393-4553-41E3-B7FC-670DD407CDD2}" srcId="{C303C64D-7C5A-46CF-97E9-17BCD6E48D57}" destId="{002E3BCD-B66D-4C6C-B8EB-BF1DD83B72FF}" srcOrd="3" destOrd="0" parTransId="{33A8DD94-BD9B-403D-972F-D836548F0988}" sibTransId="{8FB81F8F-2FE7-4299-B522-DA3EEEFEDF45}"/>
    <dgm:cxn modelId="{965F469E-35C2-42CE-B39B-8E4D4350D9AD}" srcId="{C303C64D-7C5A-46CF-97E9-17BCD6E48D57}" destId="{2DC6745B-DDA7-4EB1-B0E0-79913047978D}" srcOrd="4" destOrd="0" parTransId="{2EF54A5A-DE67-4080-8B98-28E209528C12}" sibTransId="{87778DB2-699A-4751-8329-E156A66969F4}"/>
    <dgm:cxn modelId="{9E6801A3-E0D7-4BB0-A010-ACD0D9ADE45C}" type="presOf" srcId="{871D6E90-BCFB-4D2E-BCAC-12C5B5A06B9D}" destId="{7B52DC55-BDC3-4A5A-B2A9-80C38FB495B4}" srcOrd="0" destOrd="0" presId="urn:microsoft.com/office/officeart/2005/8/layout/default"/>
    <dgm:cxn modelId="{085A03C2-7495-4D76-BDC7-956A5C4A0A31}" srcId="{C303C64D-7C5A-46CF-97E9-17BCD6E48D57}" destId="{ECB69FD0-2607-4A96-8572-1F870FB7196C}" srcOrd="2" destOrd="0" parTransId="{6D09ED0A-2771-442E-B77D-AE441244E8F9}" sibTransId="{91D0208D-AFE6-41A8-8771-BF6A14DD9C3E}"/>
    <dgm:cxn modelId="{B810DDE6-C959-49F9-A950-43630CD22DE3}" srcId="{C303C64D-7C5A-46CF-97E9-17BCD6E48D57}" destId="{9EB86E0D-0F09-473D-91CC-6D6E707F6139}" srcOrd="1" destOrd="0" parTransId="{30A6DC4E-21CE-4E56-AB23-88ABDAB9F0AE}" sibTransId="{206BB22A-BD6C-4E4B-9D21-B75290CE6585}"/>
    <dgm:cxn modelId="{B40B67EF-EE47-456A-81C3-267049403A08}" type="presOf" srcId="{2DC6745B-DDA7-4EB1-B0E0-79913047978D}" destId="{F40CDF7E-58B1-4D95-B5B4-B7C1F8ADB302}" srcOrd="0" destOrd="0" presId="urn:microsoft.com/office/officeart/2005/8/layout/default"/>
    <dgm:cxn modelId="{CD61D4E5-D57E-424D-A13E-1EDEB82E7881}" type="presParOf" srcId="{61D46E95-23C3-4D56-A963-069989D0CE96}" destId="{7B52DC55-BDC3-4A5A-B2A9-80C38FB495B4}" srcOrd="0" destOrd="0" presId="urn:microsoft.com/office/officeart/2005/8/layout/default"/>
    <dgm:cxn modelId="{D851A5BE-90B4-4C5F-BA60-C72AF795D341}" type="presParOf" srcId="{61D46E95-23C3-4D56-A963-069989D0CE96}" destId="{3AA3CCA8-C262-4BE6-9820-D275632D3D50}" srcOrd="1" destOrd="0" presId="urn:microsoft.com/office/officeart/2005/8/layout/default"/>
    <dgm:cxn modelId="{D9335911-112F-476B-8ACD-6A6B6B74CA84}" type="presParOf" srcId="{61D46E95-23C3-4D56-A963-069989D0CE96}" destId="{4F875B33-B646-4297-AA6F-8DD1DC38DAC8}" srcOrd="2" destOrd="0" presId="urn:microsoft.com/office/officeart/2005/8/layout/default"/>
    <dgm:cxn modelId="{F8163685-8736-45A6-9AFE-70EA03C52452}" type="presParOf" srcId="{61D46E95-23C3-4D56-A963-069989D0CE96}" destId="{41F064C2-8415-4993-8809-50C5C4226E5E}" srcOrd="3" destOrd="0" presId="urn:microsoft.com/office/officeart/2005/8/layout/default"/>
    <dgm:cxn modelId="{5585839E-F55D-457D-8CF5-120E254EA87C}" type="presParOf" srcId="{61D46E95-23C3-4D56-A963-069989D0CE96}" destId="{8C20EF41-DCCD-499C-9132-EBBFCE270664}" srcOrd="4" destOrd="0" presId="urn:microsoft.com/office/officeart/2005/8/layout/default"/>
    <dgm:cxn modelId="{4699BE0D-3777-41DC-B6CE-8422D6C46FD2}" type="presParOf" srcId="{61D46E95-23C3-4D56-A963-069989D0CE96}" destId="{4D7789FE-B143-4FFD-9351-48383BEEAC44}" srcOrd="5" destOrd="0" presId="urn:microsoft.com/office/officeart/2005/8/layout/default"/>
    <dgm:cxn modelId="{58DC0068-65EF-4925-94F2-7DED6FAB081F}" type="presParOf" srcId="{61D46E95-23C3-4D56-A963-069989D0CE96}" destId="{905007D4-C3DC-49B6-B730-CA1C7348D28C}" srcOrd="6" destOrd="0" presId="urn:microsoft.com/office/officeart/2005/8/layout/default"/>
    <dgm:cxn modelId="{29E7562B-DAAF-4EC6-8896-72AD4DB8260F}" type="presParOf" srcId="{61D46E95-23C3-4D56-A963-069989D0CE96}" destId="{78072FAB-6C1C-42CC-B610-A8E80420E639}" srcOrd="7" destOrd="0" presId="urn:microsoft.com/office/officeart/2005/8/layout/default"/>
    <dgm:cxn modelId="{B1DBC973-CA4D-4216-9B80-960F762D7C34}" type="presParOf" srcId="{61D46E95-23C3-4D56-A963-069989D0CE96}" destId="{F40CDF7E-58B1-4D95-B5B4-B7C1F8ADB30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93C823-D29C-4106-A7F2-A8162A0D7A59}" type="doc">
      <dgm:prSet loTypeId="urn:microsoft.com/office/officeart/2005/8/layout/default" loCatId="list" qsTypeId="urn:microsoft.com/office/officeart/2005/8/quickstyle/simple2" qsCatId="simple" csTypeId="urn:microsoft.com/office/officeart/2005/8/colors/accent5_4" csCatId="accent5" phldr="1"/>
      <dgm:spPr/>
      <dgm:t>
        <a:bodyPr/>
        <a:lstStyle/>
        <a:p>
          <a:pPr rtl="1"/>
          <a:endParaRPr lang="ar-BH"/>
        </a:p>
      </dgm:t>
    </dgm:pt>
    <dgm:pt modelId="{70261D4D-B425-4569-97D8-EFA127C85440}">
      <dgm:prSet phldrT="[Text]" custT="1"/>
      <dgm:spPr/>
      <dgm:t>
        <a:bodyPr/>
        <a:lstStyle/>
        <a:p>
          <a:pPr rtl="1"/>
          <a:r>
            <a:rPr lang="ar-SA" altLang="ar-BH" sz="2400" b="1" dirty="0">
              <a:solidFill>
                <a:schemeClr val="bg1">
                  <a:lumMod val="85000"/>
                </a:schemeClr>
              </a:solidFill>
              <a:cs typeface="Fanan" pitchFamily="2" charset="-78"/>
            </a:rPr>
            <a:t>يختلف التركيب الخارجي للفطريات عنه في النباتات. </a:t>
          </a:r>
          <a:endParaRPr lang="ar-BH" sz="2400" b="1" dirty="0">
            <a:solidFill>
              <a:schemeClr val="bg1">
                <a:lumMod val="85000"/>
              </a:schemeClr>
            </a:solidFill>
            <a:cs typeface="Fanan" pitchFamily="2" charset="-78"/>
          </a:endParaRPr>
        </a:p>
      </dgm:t>
    </dgm:pt>
    <dgm:pt modelId="{056EEF0D-388C-4852-ACC2-A72897CF9B65}" type="parTrans" cxnId="{86802719-A38D-412F-B7EE-E730881F31A2}">
      <dgm:prSet/>
      <dgm:spPr/>
      <dgm:t>
        <a:bodyPr/>
        <a:lstStyle/>
        <a:p>
          <a:pPr rtl="1"/>
          <a:endParaRPr lang="ar-BH"/>
        </a:p>
      </dgm:t>
    </dgm:pt>
    <dgm:pt modelId="{09C33CD6-F6CA-4D51-BAA9-CA98020EC244}" type="sibTrans" cxnId="{86802719-A38D-412F-B7EE-E730881F31A2}">
      <dgm:prSet/>
      <dgm:spPr/>
      <dgm:t>
        <a:bodyPr/>
        <a:lstStyle/>
        <a:p>
          <a:pPr rtl="1"/>
          <a:endParaRPr lang="ar-BH"/>
        </a:p>
      </dgm:t>
    </dgm:pt>
    <dgm:pt modelId="{70E74E35-707D-4CB4-B810-854C7844EF8B}">
      <dgm:prSet custT="1"/>
      <dgm:spPr/>
      <dgm:t>
        <a:bodyPr/>
        <a:lstStyle/>
        <a:p>
          <a:pPr rtl="1"/>
          <a:r>
            <a:rPr lang="ar-SA" altLang="ar-BH" sz="2400" b="1" dirty="0">
              <a:cs typeface="Fanan" pitchFamily="2" charset="-78"/>
            </a:rPr>
            <a:t>يتكون جسم الفطر من الخيوط الفطرية </a:t>
          </a:r>
          <a:r>
            <a:rPr lang="ar-BH" altLang="ar-BH" sz="2400" b="1" dirty="0">
              <a:cs typeface="Fanan" pitchFamily="2" charset="-78"/>
            </a:rPr>
            <a:t>(</a:t>
          </a:r>
          <a:r>
            <a:rPr lang="ar-SA" altLang="ar-BH" sz="2400" b="1" dirty="0" err="1">
              <a:cs typeface="Fanan" pitchFamily="2" charset="-78"/>
            </a:rPr>
            <a:t>الهيفات</a:t>
          </a:r>
          <a:r>
            <a:rPr lang="ar-BH" altLang="ar-BH" sz="2400" b="1" dirty="0">
              <a:cs typeface="Fanan" pitchFamily="2" charset="-78"/>
            </a:rPr>
            <a:t>).</a:t>
          </a:r>
        </a:p>
      </dgm:t>
    </dgm:pt>
    <dgm:pt modelId="{E778B0F5-8AF3-49A3-B223-D5403B06B488}" type="parTrans" cxnId="{E2581817-B8FB-496E-A8C5-02C4159436B1}">
      <dgm:prSet/>
      <dgm:spPr/>
      <dgm:t>
        <a:bodyPr/>
        <a:lstStyle/>
        <a:p>
          <a:pPr rtl="1"/>
          <a:endParaRPr lang="ar-BH"/>
        </a:p>
      </dgm:t>
    </dgm:pt>
    <dgm:pt modelId="{33ADB850-AF48-4B70-9028-8C8EC347983A}" type="sibTrans" cxnId="{E2581817-B8FB-496E-A8C5-02C4159436B1}">
      <dgm:prSet/>
      <dgm:spPr/>
      <dgm:t>
        <a:bodyPr/>
        <a:lstStyle/>
        <a:p>
          <a:pPr rtl="1"/>
          <a:endParaRPr lang="ar-BH"/>
        </a:p>
      </dgm:t>
    </dgm:pt>
    <dgm:pt modelId="{41F4621C-CB6E-477E-94EB-546596971F5C}">
      <dgm:prSet custT="1"/>
      <dgm:spPr/>
      <dgm:t>
        <a:bodyPr/>
        <a:lstStyle/>
        <a:p>
          <a:pPr rtl="1"/>
          <a:r>
            <a:rPr lang="ar-SA" altLang="ar-BH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الخيوط الفطرية </a:t>
          </a:r>
          <a:r>
            <a:rPr lang="ar-BH" altLang="ar-BH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: </a:t>
          </a:r>
          <a:r>
            <a:rPr lang="ar-SA" altLang="ar-BH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سلاسل طويلة من الخلايا التي تظهر على شكل خيوط وهي وحدات البناء الأساسية في جسم الفطريات العديدة الخلايا.</a:t>
          </a:r>
          <a:endParaRPr lang="ar-BH" altLang="ar-BH" sz="2000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gm:t>
    </dgm:pt>
    <dgm:pt modelId="{E3ECEB1E-8407-4645-A3A6-DF3844D14869}" type="parTrans" cxnId="{49156CD4-D150-47A8-BBDB-1C7605214F38}">
      <dgm:prSet/>
      <dgm:spPr/>
      <dgm:t>
        <a:bodyPr/>
        <a:lstStyle/>
        <a:p>
          <a:pPr rtl="1"/>
          <a:endParaRPr lang="ar-BH"/>
        </a:p>
      </dgm:t>
    </dgm:pt>
    <dgm:pt modelId="{48291DA9-1512-451D-9AD7-92E237016F09}" type="sibTrans" cxnId="{49156CD4-D150-47A8-BBDB-1C7605214F38}">
      <dgm:prSet/>
      <dgm:spPr/>
      <dgm:t>
        <a:bodyPr/>
        <a:lstStyle/>
        <a:p>
          <a:pPr rtl="1"/>
          <a:endParaRPr lang="ar-BH"/>
        </a:p>
      </dgm:t>
    </dgm:pt>
    <dgm:pt modelId="{CB17DBF4-4ACD-4C8B-9609-7E598A307951}">
      <dgm:prSet/>
      <dgm:spPr/>
      <dgm:t>
        <a:bodyPr/>
        <a:lstStyle/>
        <a:p>
          <a:pPr rtl="1"/>
          <a:r>
            <a:rPr lang="ar-SA" altLang="ar-BH" b="1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تنمو </a:t>
          </a:r>
          <a:r>
            <a:rPr lang="ar-BH" altLang="ar-BH" b="1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نهايات </a:t>
          </a:r>
          <a:r>
            <a:rPr lang="ar-SA" altLang="ar-BH" b="1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الخيوط الفطرية</a:t>
          </a:r>
          <a:r>
            <a:rPr lang="ar-BH" altLang="ar-BH" b="1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, </a:t>
          </a:r>
          <a:r>
            <a:rPr lang="ar-SA" altLang="ar-BH" b="1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وتتفرع لتكون كتلة شبكية تسمى الغزل الفطري </a:t>
          </a:r>
          <a:r>
            <a:rPr lang="ar-BH" altLang="ar-BH" b="1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يمكن</a:t>
          </a:r>
          <a:r>
            <a:rPr lang="ar-SA" altLang="ar-BH" b="1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 مشاهدته في بعض الفطريات</a:t>
          </a:r>
          <a:r>
            <a:rPr lang="ar-BH" altLang="ar-BH" b="1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.</a:t>
          </a:r>
        </a:p>
      </dgm:t>
    </dgm:pt>
    <dgm:pt modelId="{D7ECB713-73B4-4554-B038-C1FA4CCD6121}" type="parTrans" cxnId="{5026C7EF-A65B-41F9-872B-D4B41ABABB64}">
      <dgm:prSet/>
      <dgm:spPr/>
      <dgm:t>
        <a:bodyPr/>
        <a:lstStyle/>
        <a:p>
          <a:pPr rtl="1"/>
          <a:endParaRPr lang="ar-BH"/>
        </a:p>
      </dgm:t>
    </dgm:pt>
    <dgm:pt modelId="{2574070C-F880-4E94-A134-84F4FDA087B8}" type="sibTrans" cxnId="{5026C7EF-A65B-41F9-872B-D4B41ABABB64}">
      <dgm:prSet/>
      <dgm:spPr/>
      <dgm:t>
        <a:bodyPr/>
        <a:lstStyle/>
        <a:p>
          <a:pPr rtl="1"/>
          <a:endParaRPr lang="ar-BH"/>
        </a:p>
      </dgm:t>
    </dgm:pt>
    <dgm:pt modelId="{2B618753-F14E-4F4D-83A5-1197686A1021}">
      <dgm:prSet/>
      <dgm:spPr/>
      <dgm:t>
        <a:bodyPr/>
        <a:lstStyle/>
        <a:p>
          <a:pPr rtl="1"/>
          <a:r>
            <a:rPr lang="ar-SA" altLang="ar-BH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يتعذر رؤيته في المشروم؛ لكونه شديد التراص والترابط. </a:t>
          </a:r>
          <a:endParaRPr lang="en-US" altLang="ar-BH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gm:t>
    </dgm:pt>
    <dgm:pt modelId="{B1D548EE-4433-4CCA-9641-319202F6704D}" type="parTrans" cxnId="{1A934906-C617-4A7E-9959-8F91ED458CFA}">
      <dgm:prSet/>
      <dgm:spPr/>
      <dgm:t>
        <a:bodyPr/>
        <a:lstStyle/>
        <a:p>
          <a:pPr rtl="1"/>
          <a:endParaRPr lang="ar-BH"/>
        </a:p>
      </dgm:t>
    </dgm:pt>
    <dgm:pt modelId="{22BEDBCD-25EE-44FF-8881-3A0A751E5BCA}" type="sibTrans" cxnId="{1A934906-C617-4A7E-9959-8F91ED458CFA}">
      <dgm:prSet/>
      <dgm:spPr/>
      <dgm:t>
        <a:bodyPr/>
        <a:lstStyle/>
        <a:p>
          <a:pPr rtl="1"/>
          <a:endParaRPr lang="ar-BH"/>
        </a:p>
      </dgm:t>
    </dgm:pt>
    <dgm:pt modelId="{B29F2C63-37FD-49A2-A331-817815E993D5}" type="pres">
      <dgm:prSet presAssocID="{2893C823-D29C-4106-A7F2-A8162A0D7A59}" presName="diagram" presStyleCnt="0">
        <dgm:presLayoutVars>
          <dgm:dir val="rev"/>
          <dgm:resizeHandles val="exact"/>
        </dgm:presLayoutVars>
      </dgm:prSet>
      <dgm:spPr/>
    </dgm:pt>
    <dgm:pt modelId="{1664DB8C-9777-4FDD-9372-75489B4C559A}" type="pres">
      <dgm:prSet presAssocID="{70261D4D-B425-4569-97D8-EFA127C85440}" presName="node" presStyleLbl="node1" presStyleIdx="0" presStyleCnt="5">
        <dgm:presLayoutVars>
          <dgm:bulletEnabled val="1"/>
        </dgm:presLayoutVars>
      </dgm:prSet>
      <dgm:spPr/>
    </dgm:pt>
    <dgm:pt modelId="{EBF3C209-19DA-4E09-9CF9-AEF8265409C2}" type="pres">
      <dgm:prSet presAssocID="{09C33CD6-F6CA-4D51-BAA9-CA98020EC244}" presName="sibTrans" presStyleCnt="0"/>
      <dgm:spPr/>
    </dgm:pt>
    <dgm:pt modelId="{8A97C621-E65B-462F-9E07-C596812D446E}" type="pres">
      <dgm:prSet presAssocID="{70E74E35-707D-4CB4-B810-854C7844EF8B}" presName="node" presStyleLbl="node1" presStyleIdx="1" presStyleCnt="5">
        <dgm:presLayoutVars>
          <dgm:bulletEnabled val="1"/>
        </dgm:presLayoutVars>
      </dgm:prSet>
      <dgm:spPr/>
    </dgm:pt>
    <dgm:pt modelId="{B1547560-2568-40EB-872A-E04B24851663}" type="pres">
      <dgm:prSet presAssocID="{33ADB850-AF48-4B70-9028-8C8EC347983A}" presName="sibTrans" presStyleCnt="0"/>
      <dgm:spPr/>
    </dgm:pt>
    <dgm:pt modelId="{F21EB836-CB14-4180-9D55-1D7399116EC8}" type="pres">
      <dgm:prSet presAssocID="{41F4621C-CB6E-477E-94EB-546596971F5C}" presName="node" presStyleLbl="node1" presStyleIdx="2" presStyleCnt="5">
        <dgm:presLayoutVars>
          <dgm:bulletEnabled val="1"/>
        </dgm:presLayoutVars>
      </dgm:prSet>
      <dgm:spPr/>
    </dgm:pt>
    <dgm:pt modelId="{CE243D12-C2A6-468E-BE04-20710D54317C}" type="pres">
      <dgm:prSet presAssocID="{48291DA9-1512-451D-9AD7-92E237016F09}" presName="sibTrans" presStyleCnt="0"/>
      <dgm:spPr/>
    </dgm:pt>
    <dgm:pt modelId="{1FC2BDB5-3B88-49DF-A757-BEAB3C3E2CEF}" type="pres">
      <dgm:prSet presAssocID="{CB17DBF4-4ACD-4C8B-9609-7E598A307951}" presName="node" presStyleLbl="node1" presStyleIdx="3" presStyleCnt="5">
        <dgm:presLayoutVars>
          <dgm:bulletEnabled val="1"/>
        </dgm:presLayoutVars>
      </dgm:prSet>
      <dgm:spPr/>
    </dgm:pt>
    <dgm:pt modelId="{5A9C5BE0-BA9C-4DB6-9825-DA9FAD84B7CD}" type="pres">
      <dgm:prSet presAssocID="{2574070C-F880-4E94-A134-84F4FDA087B8}" presName="sibTrans" presStyleCnt="0"/>
      <dgm:spPr/>
    </dgm:pt>
    <dgm:pt modelId="{98E4E519-BD5B-431D-B70C-6DA2D4063493}" type="pres">
      <dgm:prSet presAssocID="{2B618753-F14E-4F4D-83A5-1197686A1021}" presName="node" presStyleLbl="node1" presStyleIdx="4" presStyleCnt="5">
        <dgm:presLayoutVars>
          <dgm:bulletEnabled val="1"/>
        </dgm:presLayoutVars>
      </dgm:prSet>
      <dgm:spPr/>
    </dgm:pt>
  </dgm:ptLst>
  <dgm:cxnLst>
    <dgm:cxn modelId="{39D71F01-1356-40D4-A505-00F7602983CA}" type="presOf" srcId="{2B618753-F14E-4F4D-83A5-1197686A1021}" destId="{98E4E519-BD5B-431D-B70C-6DA2D4063493}" srcOrd="0" destOrd="0" presId="urn:microsoft.com/office/officeart/2005/8/layout/default"/>
    <dgm:cxn modelId="{1A934906-C617-4A7E-9959-8F91ED458CFA}" srcId="{2893C823-D29C-4106-A7F2-A8162A0D7A59}" destId="{2B618753-F14E-4F4D-83A5-1197686A1021}" srcOrd="4" destOrd="0" parTransId="{B1D548EE-4433-4CCA-9641-319202F6704D}" sibTransId="{22BEDBCD-25EE-44FF-8881-3A0A751E5BCA}"/>
    <dgm:cxn modelId="{B3259B15-2349-4E03-B709-641F80480749}" type="presOf" srcId="{70E74E35-707D-4CB4-B810-854C7844EF8B}" destId="{8A97C621-E65B-462F-9E07-C596812D446E}" srcOrd="0" destOrd="0" presId="urn:microsoft.com/office/officeart/2005/8/layout/default"/>
    <dgm:cxn modelId="{E2581817-B8FB-496E-A8C5-02C4159436B1}" srcId="{2893C823-D29C-4106-A7F2-A8162A0D7A59}" destId="{70E74E35-707D-4CB4-B810-854C7844EF8B}" srcOrd="1" destOrd="0" parTransId="{E778B0F5-8AF3-49A3-B223-D5403B06B488}" sibTransId="{33ADB850-AF48-4B70-9028-8C8EC347983A}"/>
    <dgm:cxn modelId="{86802719-A38D-412F-B7EE-E730881F31A2}" srcId="{2893C823-D29C-4106-A7F2-A8162A0D7A59}" destId="{70261D4D-B425-4569-97D8-EFA127C85440}" srcOrd="0" destOrd="0" parTransId="{056EEF0D-388C-4852-ACC2-A72897CF9B65}" sibTransId="{09C33CD6-F6CA-4D51-BAA9-CA98020EC244}"/>
    <dgm:cxn modelId="{9792843E-71F6-4A80-9966-B64712067D0C}" type="presOf" srcId="{CB17DBF4-4ACD-4C8B-9609-7E598A307951}" destId="{1FC2BDB5-3B88-49DF-A757-BEAB3C3E2CEF}" srcOrd="0" destOrd="0" presId="urn:microsoft.com/office/officeart/2005/8/layout/default"/>
    <dgm:cxn modelId="{D9055161-7385-4997-9D16-0BEE532E491C}" type="presOf" srcId="{2893C823-D29C-4106-A7F2-A8162A0D7A59}" destId="{B29F2C63-37FD-49A2-A331-817815E993D5}" srcOrd="0" destOrd="0" presId="urn:microsoft.com/office/officeart/2005/8/layout/default"/>
    <dgm:cxn modelId="{9C8216A9-9994-443B-89CB-F50CFC8483BE}" type="presOf" srcId="{70261D4D-B425-4569-97D8-EFA127C85440}" destId="{1664DB8C-9777-4FDD-9372-75489B4C559A}" srcOrd="0" destOrd="0" presId="urn:microsoft.com/office/officeart/2005/8/layout/default"/>
    <dgm:cxn modelId="{49156CD4-D150-47A8-BBDB-1C7605214F38}" srcId="{2893C823-D29C-4106-A7F2-A8162A0D7A59}" destId="{41F4621C-CB6E-477E-94EB-546596971F5C}" srcOrd="2" destOrd="0" parTransId="{E3ECEB1E-8407-4645-A3A6-DF3844D14869}" sibTransId="{48291DA9-1512-451D-9AD7-92E237016F09}"/>
    <dgm:cxn modelId="{5026C7EF-A65B-41F9-872B-D4B41ABABB64}" srcId="{2893C823-D29C-4106-A7F2-A8162A0D7A59}" destId="{CB17DBF4-4ACD-4C8B-9609-7E598A307951}" srcOrd="3" destOrd="0" parTransId="{D7ECB713-73B4-4554-B038-C1FA4CCD6121}" sibTransId="{2574070C-F880-4E94-A134-84F4FDA087B8}"/>
    <dgm:cxn modelId="{922328F3-D8BE-4076-AB83-8B472E4AB3DF}" type="presOf" srcId="{41F4621C-CB6E-477E-94EB-546596971F5C}" destId="{F21EB836-CB14-4180-9D55-1D7399116EC8}" srcOrd="0" destOrd="0" presId="urn:microsoft.com/office/officeart/2005/8/layout/default"/>
    <dgm:cxn modelId="{1A45B973-D545-43ED-9362-BE8DECC923C4}" type="presParOf" srcId="{B29F2C63-37FD-49A2-A331-817815E993D5}" destId="{1664DB8C-9777-4FDD-9372-75489B4C559A}" srcOrd="0" destOrd="0" presId="urn:microsoft.com/office/officeart/2005/8/layout/default"/>
    <dgm:cxn modelId="{1F0C07CC-E05B-48C4-8D85-4A92F4A3827E}" type="presParOf" srcId="{B29F2C63-37FD-49A2-A331-817815E993D5}" destId="{EBF3C209-19DA-4E09-9CF9-AEF8265409C2}" srcOrd="1" destOrd="0" presId="urn:microsoft.com/office/officeart/2005/8/layout/default"/>
    <dgm:cxn modelId="{91C9CF4C-269B-41CF-8B44-B7E7A797D11D}" type="presParOf" srcId="{B29F2C63-37FD-49A2-A331-817815E993D5}" destId="{8A97C621-E65B-462F-9E07-C596812D446E}" srcOrd="2" destOrd="0" presId="urn:microsoft.com/office/officeart/2005/8/layout/default"/>
    <dgm:cxn modelId="{736FDE19-F80B-4342-8241-0E09747564DC}" type="presParOf" srcId="{B29F2C63-37FD-49A2-A331-817815E993D5}" destId="{B1547560-2568-40EB-872A-E04B24851663}" srcOrd="3" destOrd="0" presId="urn:microsoft.com/office/officeart/2005/8/layout/default"/>
    <dgm:cxn modelId="{B4A8D7C2-1356-4D8E-A09C-CE369C17EE92}" type="presParOf" srcId="{B29F2C63-37FD-49A2-A331-817815E993D5}" destId="{F21EB836-CB14-4180-9D55-1D7399116EC8}" srcOrd="4" destOrd="0" presId="urn:microsoft.com/office/officeart/2005/8/layout/default"/>
    <dgm:cxn modelId="{91B5A947-46CD-48E4-BCA1-E000A8F53CE3}" type="presParOf" srcId="{B29F2C63-37FD-49A2-A331-817815E993D5}" destId="{CE243D12-C2A6-468E-BE04-20710D54317C}" srcOrd="5" destOrd="0" presId="urn:microsoft.com/office/officeart/2005/8/layout/default"/>
    <dgm:cxn modelId="{FD55112D-6F9B-41F3-B930-BF26F2A55AC2}" type="presParOf" srcId="{B29F2C63-37FD-49A2-A331-817815E993D5}" destId="{1FC2BDB5-3B88-49DF-A757-BEAB3C3E2CEF}" srcOrd="6" destOrd="0" presId="urn:microsoft.com/office/officeart/2005/8/layout/default"/>
    <dgm:cxn modelId="{519DC15C-68A5-47CE-A3D7-DBA403884281}" type="presParOf" srcId="{B29F2C63-37FD-49A2-A331-817815E993D5}" destId="{5A9C5BE0-BA9C-4DB6-9825-DA9FAD84B7CD}" srcOrd="7" destOrd="0" presId="urn:microsoft.com/office/officeart/2005/8/layout/default"/>
    <dgm:cxn modelId="{46DBCEE5-6F0C-4409-A99E-CE08025579C1}" type="presParOf" srcId="{B29F2C63-37FD-49A2-A331-817815E993D5}" destId="{98E4E519-BD5B-431D-B70C-6DA2D406349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3DB104-502F-46D5-8B9A-B936DF6964B3}" type="doc">
      <dgm:prSet loTypeId="urn:microsoft.com/office/officeart/2005/8/layout/default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pPr rtl="1"/>
          <a:endParaRPr lang="ar-BH"/>
        </a:p>
      </dgm:t>
    </dgm:pt>
    <dgm:pt modelId="{FC6073F4-D2A4-424E-8D2C-56BAC4C4D9DE}">
      <dgm:prSet phldrT="[Text]" custT="1"/>
      <dgm:spPr/>
      <dgm:t>
        <a:bodyPr/>
        <a:lstStyle/>
        <a:p>
          <a:pPr rtl="1"/>
          <a:r>
            <a:rPr lang="ar-SA" altLang="ar-BH" sz="2400" b="1" dirty="0">
              <a:cs typeface="Fanan" pitchFamily="2" charset="-78"/>
            </a:rPr>
            <a:t>الفطر الذي فوق سطح الأرض هو التركيب التكاثري الذي يسمى الجسم الثمري</a:t>
          </a:r>
          <a:r>
            <a:rPr lang="ar-BH" altLang="ar-BH" sz="2400" b="1" dirty="0">
              <a:cs typeface="Fanan" pitchFamily="2" charset="-78"/>
            </a:rPr>
            <a:t>.</a:t>
          </a:r>
          <a:endParaRPr lang="ar-BH" sz="2400" b="1" dirty="0">
            <a:cs typeface="Fanan" pitchFamily="2" charset="-78"/>
          </a:endParaRPr>
        </a:p>
      </dgm:t>
    </dgm:pt>
    <dgm:pt modelId="{E477C176-AAAD-4BF4-9469-8C7781C1CE9B}" type="parTrans" cxnId="{FCA07807-0D81-4EF1-9D69-F3D7CA8FD96A}">
      <dgm:prSet/>
      <dgm:spPr/>
      <dgm:t>
        <a:bodyPr/>
        <a:lstStyle/>
        <a:p>
          <a:pPr rtl="1"/>
          <a:endParaRPr lang="ar-BH"/>
        </a:p>
      </dgm:t>
    </dgm:pt>
    <dgm:pt modelId="{4F9ED41D-456E-4970-A277-415EFECAF5B1}" type="sibTrans" cxnId="{FCA07807-0D81-4EF1-9D69-F3D7CA8FD96A}">
      <dgm:prSet/>
      <dgm:spPr/>
      <dgm:t>
        <a:bodyPr/>
        <a:lstStyle/>
        <a:p>
          <a:pPr rtl="1"/>
          <a:endParaRPr lang="ar-BH"/>
        </a:p>
      </dgm:t>
    </dgm:pt>
    <dgm:pt modelId="{BEAC8E0A-37D5-414B-9BD5-06C909101CE2}">
      <dgm:prSet custT="1"/>
      <dgm:spPr/>
      <dgm:t>
        <a:bodyPr/>
        <a:lstStyle/>
        <a:p>
          <a:pPr rtl="1"/>
          <a:r>
            <a:rPr lang="ar-SA" altLang="ar-BH" sz="2400" b="1" dirty="0">
              <a:cs typeface="Fanan" pitchFamily="2" charset="-78"/>
            </a:rPr>
            <a:t>تُشكل الخيوط الفطرية معظم أجزاء جسم </a:t>
          </a:r>
          <a:r>
            <a:rPr lang="ar-SA" altLang="ar-BH" sz="2400" b="1" dirty="0" err="1">
              <a:cs typeface="Fanan" pitchFamily="2" charset="-78"/>
            </a:rPr>
            <a:t>المشروم</a:t>
          </a:r>
          <a:r>
            <a:rPr lang="ar-SA" altLang="ar-BH" sz="2400" b="1" dirty="0">
              <a:cs typeface="Fanan" pitchFamily="2" charset="-78"/>
            </a:rPr>
            <a:t> بما فيها الجسم الثمري فوق سطح الأرض</a:t>
          </a:r>
          <a:r>
            <a:rPr lang="ar-BH" altLang="ar-BH" sz="2400" b="1" dirty="0">
              <a:cs typeface="Fanan" pitchFamily="2" charset="-78"/>
            </a:rPr>
            <a:t>.</a:t>
          </a:r>
        </a:p>
      </dgm:t>
    </dgm:pt>
    <dgm:pt modelId="{3DA65EC1-0011-4ABA-B63D-94FA3E9EB284}" type="parTrans" cxnId="{0F88ADA9-453B-4294-B356-5E24BE57BFAF}">
      <dgm:prSet/>
      <dgm:spPr/>
      <dgm:t>
        <a:bodyPr/>
        <a:lstStyle/>
        <a:p>
          <a:pPr rtl="1"/>
          <a:endParaRPr lang="ar-BH"/>
        </a:p>
      </dgm:t>
    </dgm:pt>
    <dgm:pt modelId="{35A536E4-B496-43EA-97D1-00109A14D7EA}" type="sibTrans" cxnId="{0F88ADA9-453B-4294-B356-5E24BE57BFAF}">
      <dgm:prSet/>
      <dgm:spPr/>
      <dgm:t>
        <a:bodyPr/>
        <a:lstStyle/>
        <a:p>
          <a:pPr rtl="1"/>
          <a:endParaRPr lang="ar-BH"/>
        </a:p>
      </dgm:t>
    </dgm:pt>
    <dgm:pt modelId="{81C7B2D1-6865-428F-B920-0165FB14868A}">
      <dgm:prSet custT="1"/>
      <dgm:spPr/>
      <dgm:t>
        <a:bodyPr/>
        <a:lstStyle/>
        <a:p>
          <a:pPr rtl="1"/>
          <a:r>
            <a:rPr lang="ar-SA" altLang="ar-BH" sz="2400" b="1" dirty="0">
              <a:cs typeface="Fanan" pitchFamily="2" charset="-78"/>
            </a:rPr>
            <a:t>الغزل الفطري </a:t>
          </a:r>
          <a:r>
            <a:rPr lang="ar-BH" altLang="ar-BH" sz="2400" b="1" dirty="0">
              <a:cs typeface="Fanan" pitchFamily="2" charset="-78"/>
            </a:rPr>
            <a:t>يوجد </a:t>
          </a:r>
          <a:r>
            <a:rPr lang="ar-SA" altLang="ar-BH" sz="2400" b="1" dirty="0">
              <a:cs typeface="Fanan" pitchFamily="2" charset="-78"/>
            </a:rPr>
            <a:t>تحت سطح الأرض.</a:t>
          </a:r>
          <a:endParaRPr lang="ar-BH" altLang="ar-BH" sz="2400" b="1" dirty="0">
            <a:cs typeface="Fanan" pitchFamily="2" charset="-78"/>
          </a:endParaRPr>
        </a:p>
      </dgm:t>
    </dgm:pt>
    <dgm:pt modelId="{DF4F52C9-3C38-4C54-AD97-2B0B17F927B0}" type="parTrans" cxnId="{F4CE4A95-DFED-4891-B10F-6633C54CA7D5}">
      <dgm:prSet/>
      <dgm:spPr/>
      <dgm:t>
        <a:bodyPr/>
        <a:lstStyle/>
        <a:p>
          <a:pPr rtl="1"/>
          <a:endParaRPr lang="ar-BH"/>
        </a:p>
      </dgm:t>
    </dgm:pt>
    <dgm:pt modelId="{2F26CECD-84F2-421F-BB65-AD2FD947DC1F}" type="sibTrans" cxnId="{F4CE4A95-DFED-4891-B10F-6633C54CA7D5}">
      <dgm:prSet/>
      <dgm:spPr/>
      <dgm:t>
        <a:bodyPr/>
        <a:lstStyle/>
        <a:p>
          <a:pPr rtl="1"/>
          <a:endParaRPr lang="ar-BH"/>
        </a:p>
      </dgm:t>
    </dgm:pt>
    <dgm:pt modelId="{E84C7A0B-19CB-47A7-A89A-79D6D25EF18C}">
      <dgm:prSet custT="1"/>
      <dgm:spPr/>
      <dgm:t>
        <a:bodyPr/>
        <a:lstStyle/>
        <a:p>
          <a:pPr rtl="1"/>
          <a:r>
            <a:rPr lang="ar-BH" altLang="ar-BH" sz="2400" b="1" dirty="0">
              <a:cs typeface="Fanan" pitchFamily="2" charset="-78"/>
            </a:rPr>
            <a:t>يسمّى أشباه الجذور التي </a:t>
          </a:r>
          <a:r>
            <a:rPr lang="ar-SA" altLang="ar-BH" sz="2400" b="1" dirty="0">
              <a:cs typeface="Fanan" pitchFamily="2" charset="-78"/>
            </a:rPr>
            <a:t>تساعد </a:t>
          </a:r>
          <a:r>
            <a:rPr lang="ar-BH" altLang="ar-BH" sz="2400" b="1" dirty="0">
              <a:cs typeface="Fanan" pitchFamily="2" charset="-78"/>
            </a:rPr>
            <a:t>الفطر</a:t>
          </a:r>
          <a:r>
            <a:rPr lang="ar-SA" altLang="ar-BH" sz="2400" b="1" dirty="0">
              <a:cs typeface="Fanan" pitchFamily="2" charset="-78"/>
            </a:rPr>
            <a:t> في الحصول على الغذاء؛ لأنها توفّر له سطحًا أكبر لامتصاص الغذاء.</a:t>
          </a:r>
          <a:endParaRPr lang="en-US" altLang="ar-BH" sz="2400" b="1" dirty="0">
            <a:cs typeface="Fanan" pitchFamily="2" charset="-78"/>
          </a:endParaRPr>
        </a:p>
      </dgm:t>
    </dgm:pt>
    <dgm:pt modelId="{A494E486-CC6A-414F-8DB1-A4C07D58EE36}" type="parTrans" cxnId="{8EBB07C7-1187-4954-ABE3-1892D882E5D0}">
      <dgm:prSet/>
      <dgm:spPr/>
      <dgm:t>
        <a:bodyPr/>
        <a:lstStyle/>
        <a:p>
          <a:pPr rtl="1"/>
          <a:endParaRPr lang="ar-BH"/>
        </a:p>
      </dgm:t>
    </dgm:pt>
    <dgm:pt modelId="{ED2E022E-F5BE-45E1-BFD1-DA57E6E3D24A}" type="sibTrans" cxnId="{8EBB07C7-1187-4954-ABE3-1892D882E5D0}">
      <dgm:prSet/>
      <dgm:spPr/>
      <dgm:t>
        <a:bodyPr/>
        <a:lstStyle/>
        <a:p>
          <a:pPr rtl="1"/>
          <a:endParaRPr lang="ar-BH"/>
        </a:p>
      </dgm:t>
    </dgm:pt>
    <dgm:pt modelId="{7125DC03-9066-4512-A0DD-C1D2477ABAD4}" type="pres">
      <dgm:prSet presAssocID="{FA3DB104-502F-46D5-8B9A-B936DF6964B3}" presName="diagram" presStyleCnt="0">
        <dgm:presLayoutVars>
          <dgm:dir val="rev"/>
          <dgm:resizeHandles val="exact"/>
        </dgm:presLayoutVars>
      </dgm:prSet>
      <dgm:spPr/>
    </dgm:pt>
    <dgm:pt modelId="{A7DDE45C-B422-4BA3-A519-9D923B9F3C2F}" type="pres">
      <dgm:prSet presAssocID="{FC6073F4-D2A4-424E-8D2C-56BAC4C4D9DE}" presName="node" presStyleLbl="node1" presStyleIdx="0" presStyleCnt="4">
        <dgm:presLayoutVars>
          <dgm:bulletEnabled val="1"/>
        </dgm:presLayoutVars>
      </dgm:prSet>
      <dgm:spPr/>
    </dgm:pt>
    <dgm:pt modelId="{1914776C-16E9-494B-92FD-2B6D63C867D3}" type="pres">
      <dgm:prSet presAssocID="{4F9ED41D-456E-4970-A277-415EFECAF5B1}" presName="sibTrans" presStyleCnt="0"/>
      <dgm:spPr/>
    </dgm:pt>
    <dgm:pt modelId="{A7162C29-7508-4512-8C87-BA124B132592}" type="pres">
      <dgm:prSet presAssocID="{BEAC8E0A-37D5-414B-9BD5-06C909101CE2}" presName="node" presStyleLbl="node1" presStyleIdx="1" presStyleCnt="4">
        <dgm:presLayoutVars>
          <dgm:bulletEnabled val="1"/>
        </dgm:presLayoutVars>
      </dgm:prSet>
      <dgm:spPr/>
    </dgm:pt>
    <dgm:pt modelId="{5006456E-2EF7-4C6D-A558-C71045EACE59}" type="pres">
      <dgm:prSet presAssocID="{35A536E4-B496-43EA-97D1-00109A14D7EA}" presName="sibTrans" presStyleCnt="0"/>
      <dgm:spPr/>
    </dgm:pt>
    <dgm:pt modelId="{4890AAB6-7334-49AD-AAF2-BD78898FD344}" type="pres">
      <dgm:prSet presAssocID="{81C7B2D1-6865-428F-B920-0165FB14868A}" presName="node" presStyleLbl="node1" presStyleIdx="2" presStyleCnt="4">
        <dgm:presLayoutVars>
          <dgm:bulletEnabled val="1"/>
        </dgm:presLayoutVars>
      </dgm:prSet>
      <dgm:spPr/>
    </dgm:pt>
    <dgm:pt modelId="{319BF942-B888-4126-A1A6-DB5EFCE98C41}" type="pres">
      <dgm:prSet presAssocID="{2F26CECD-84F2-421F-BB65-AD2FD947DC1F}" presName="sibTrans" presStyleCnt="0"/>
      <dgm:spPr/>
    </dgm:pt>
    <dgm:pt modelId="{6DCB9319-4625-40B5-9837-703468C10DE6}" type="pres">
      <dgm:prSet presAssocID="{E84C7A0B-19CB-47A7-A89A-79D6D25EF18C}" presName="node" presStyleLbl="node1" presStyleIdx="3" presStyleCnt="4">
        <dgm:presLayoutVars>
          <dgm:bulletEnabled val="1"/>
        </dgm:presLayoutVars>
      </dgm:prSet>
      <dgm:spPr/>
    </dgm:pt>
  </dgm:ptLst>
  <dgm:cxnLst>
    <dgm:cxn modelId="{FCA07807-0D81-4EF1-9D69-F3D7CA8FD96A}" srcId="{FA3DB104-502F-46D5-8B9A-B936DF6964B3}" destId="{FC6073F4-D2A4-424E-8D2C-56BAC4C4D9DE}" srcOrd="0" destOrd="0" parTransId="{E477C176-AAAD-4BF4-9469-8C7781C1CE9B}" sibTransId="{4F9ED41D-456E-4970-A277-415EFECAF5B1}"/>
    <dgm:cxn modelId="{90EC8519-6752-4272-8A4C-0B9C6E89FE5F}" type="presOf" srcId="{BEAC8E0A-37D5-414B-9BD5-06C909101CE2}" destId="{A7162C29-7508-4512-8C87-BA124B132592}" srcOrd="0" destOrd="0" presId="urn:microsoft.com/office/officeart/2005/8/layout/default"/>
    <dgm:cxn modelId="{A79CD05F-963F-4D94-A995-C2989ED61C6E}" type="presOf" srcId="{FC6073F4-D2A4-424E-8D2C-56BAC4C4D9DE}" destId="{A7DDE45C-B422-4BA3-A519-9D923B9F3C2F}" srcOrd="0" destOrd="0" presId="urn:microsoft.com/office/officeart/2005/8/layout/default"/>
    <dgm:cxn modelId="{F5BC0470-A6C6-4451-A9C6-558E9794F2F9}" type="presOf" srcId="{E84C7A0B-19CB-47A7-A89A-79D6D25EF18C}" destId="{6DCB9319-4625-40B5-9837-703468C10DE6}" srcOrd="0" destOrd="0" presId="urn:microsoft.com/office/officeart/2005/8/layout/default"/>
    <dgm:cxn modelId="{8A65C28D-2D97-4AC9-B8B0-2EE8BEC25C58}" type="presOf" srcId="{FA3DB104-502F-46D5-8B9A-B936DF6964B3}" destId="{7125DC03-9066-4512-A0DD-C1D2477ABAD4}" srcOrd="0" destOrd="0" presId="urn:microsoft.com/office/officeart/2005/8/layout/default"/>
    <dgm:cxn modelId="{F4CE4A95-DFED-4891-B10F-6633C54CA7D5}" srcId="{FA3DB104-502F-46D5-8B9A-B936DF6964B3}" destId="{81C7B2D1-6865-428F-B920-0165FB14868A}" srcOrd="2" destOrd="0" parTransId="{DF4F52C9-3C38-4C54-AD97-2B0B17F927B0}" sibTransId="{2F26CECD-84F2-421F-BB65-AD2FD947DC1F}"/>
    <dgm:cxn modelId="{0F88ADA9-453B-4294-B356-5E24BE57BFAF}" srcId="{FA3DB104-502F-46D5-8B9A-B936DF6964B3}" destId="{BEAC8E0A-37D5-414B-9BD5-06C909101CE2}" srcOrd="1" destOrd="0" parTransId="{3DA65EC1-0011-4ABA-B63D-94FA3E9EB284}" sibTransId="{35A536E4-B496-43EA-97D1-00109A14D7EA}"/>
    <dgm:cxn modelId="{313A24B4-86F7-4AF3-B032-8FA9EEF9CB81}" type="presOf" srcId="{81C7B2D1-6865-428F-B920-0165FB14868A}" destId="{4890AAB6-7334-49AD-AAF2-BD78898FD344}" srcOrd="0" destOrd="0" presId="urn:microsoft.com/office/officeart/2005/8/layout/default"/>
    <dgm:cxn modelId="{8EBB07C7-1187-4954-ABE3-1892D882E5D0}" srcId="{FA3DB104-502F-46D5-8B9A-B936DF6964B3}" destId="{E84C7A0B-19CB-47A7-A89A-79D6D25EF18C}" srcOrd="3" destOrd="0" parTransId="{A494E486-CC6A-414F-8DB1-A4C07D58EE36}" sibTransId="{ED2E022E-F5BE-45E1-BFD1-DA57E6E3D24A}"/>
    <dgm:cxn modelId="{C5C31480-8C0B-4867-B64B-C0494F1F1E99}" type="presParOf" srcId="{7125DC03-9066-4512-A0DD-C1D2477ABAD4}" destId="{A7DDE45C-B422-4BA3-A519-9D923B9F3C2F}" srcOrd="0" destOrd="0" presId="urn:microsoft.com/office/officeart/2005/8/layout/default"/>
    <dgm:cxn modelId="{0E71F730-5609-4530-8343-9BFD95414488}" type="presParOf" srcId="{7125DC03-9066-4512-A0DD-C1D2477ABAD4}" destId="{1914776C-16E9-494B-92FD-2B6D63C867D3}" srcOrd="1" destOrd="0" presId="urn:microsoft.com/office/officeart/2005/8/layout/default"/>
    <dgm:cxn modelId="{5EC63369-E44A-4182-A7F5-AA00E5C617B6}" type="presParOf" srcId="{7125DC03-9066-4512-A0DD-C1D2477ABAD4}" destId="{A7162C29-7508-4512-8C87-BA124B132592}" srcOrd="2" destOrd="0" presId="urn:microsoft.com/office/officeart/2005/8/layout/default"/>
    <dgm:cxn modelId="{61BA563F-E35F-44A2-ACAA-41EA3788B05D}" type="presParOf" srcId="{7125DC03-9066-4512-A0DD-C1D2477ABAD4}" destId="{5006456E-2EF7-4C6D-A558-C71045EACE59}" srcOrd="3" destOrd="0" presId="urn:microsoft.com/office/officeart/2005/8/layout/default"/>
    <dgm:cxn modelId="{2D246E58-907E-4F66-9487-DFF1244EE4F9}" type="presParOf" srcId="{7125DC03-9066-4512-A0DD-C1D2477ABAD4}" destId="{4890AAB6-7334-49AD-AAF2-BD78898FD344}" srcOrd="4" destOrd="0" presId="urn:microsoft.com/office/officeart/2005/8/layout/default"/>
    <dgm:cxn modelId="{001141B5-5AB7-45FD-9FBB-A6E853D3A7E8}" type="presParOf" srcId="{7125DC03-9066-4512-A0DD-C1D2477ABAD4}" destId="{319BF942-B888-4126-A1A6-DB5EFCE98C41}" srcOrd="5" destOrd="0" presId="urn:microsoft.com/office/officeart/2005/8/layout/default"/>
    <dgm:cxn modelId="{05F8402F-601B-430D-9AED-F36BD795A24A}" type="presParOf" srcId="{7125DC03-9066-4512-A0DD-C1D2477ABAD4}" destId="{6DCB9319-4625-40B5-9837-703468C10DE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5466B1-28AE-4BB8-9289-B87C923BD15C}" type="doc">
      <dgm:prSet loTypeId="urn:microsoft.com/office/officeart/2005/8/layout/defaul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pPr rtl="1"/>
          <a:endParaRPr lang="ar-BH"/>
        </a:p>
      </dgm:t>
    </dgm:pt>
    <dgm:pt modelId="{B16AA6F0-4478-431B-8729-3E0C7739D0E1}">
      <dgm:prSet phldrT="[Text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تختلف الفطريات عن الإنسان الذي يلتهم الطعام ثم يهضمه.</a:t>
          </a:r>
          <a:endParaRPr lang="ar-BH" dirty="0">
            <a:cs typeface="Fanan" pitchFamily="2" charset="-78"/>
          </a:endParaRPr>
        </a:p>
      </dgm:t>
    </dgm:pt>
    <dgm:pt modelId="{B6DFCB4E-8287-4838-9611-3A97F231B46E}" type="parTrans" cxnId="{B01662F7-46F4-42E8-9540-E0601B819AFE}">
      <dgm:prSet/>
      <dgm:spPr/>
      <dgm:t>
        <a:bodyPr/>
        <a:lstStyle/>
        <a:p>
          <a:pPr rtl="1"/>
          <a:endParaRPr lang="ar-BH"/>
        </a:p>
      </dgm:t>
    </dgm:pt>
    <dgm:pt modelId="{DE1FFC7D-E507-4A61-A424-90086792DC7D}" type="sibTrans" cxnId="{B01662F7-46F4-42E8-9540-E0601B819AFE}">
      <dgm:prSet/>
      <dgm:spPr/>
      <dgm:t>
        <a:bodyPr/>
        <a:lstStyle/>
        <a:p>
          <a:pPr rtl="1"/>
          <a:endParaRPr lang="ar-BH"/>
        </a:p>
      </dgm:t>
    </dgm:pt>
    <dgm:pt modelId="{E5793E47-C1F4-46CB-83EB-0ECBFB916558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altLang="ar-BH">
              <a:cs typeface="Fanan" pitchFamily="2" charset="-78"/>
            </a:rPr>
            <a:t>الفطريات تهضم الطعام أولاً ثم تبتلعه. </a:t>
          </a:r>
          <a:endParaRPr lang="ar-BH" altLang="ar-BH" dirty="0">
            <a:cs typeface="Fanan" pitchFamily="2" charset="-78"/>
          </a:endParaRPr>
        </a:p>
      </dgm:t>
    </dgm:pt>
    <dgm:pt modelId="{28D6A91F-D6EE-47E9-814B-E2A9C4441F47}" type="parTrans" cxnId="{F73AC816-3626-43CE-AA40-DE3BD10D255F}">
      <dgm:prSet/>
      <dgm:spPr/>
      <dgm:t>
        <a:bodyPr/>
        <a:lstStyle/>
        <a:p>
          <a:pPr rtl="1"/>
          <a:endParaRPr lang="ar-BH"/>
        </a:p>
      </dgm:t>
    </dgm:pt>
    <dgm:pt modelId="{251733C2-1EDC-4D1C-85E2-0DA3DE8465DB}" type="sibTrans" cxnId="{F73AC816-3626-43CE-AA40-DE3BD10D255F}">
      <dgm:prSet/>
      <dgm:spPr/>
      <dgm:t>
        <a:bodyPr/>
        <a:lstStyle/>
        <a:p>
          <a:pPr rtl="1"/>
          <a:endParaRPr lang="ar-BH"/>
        </a:p>
      </dgm:t>
    </dgm:pt>
    <dgm:pt modelId="{E794FDEB-8FC6-4BB9-81D6-3A45A9EC53C5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الفطريات تفرز إنزيمات لتحليل المواد العضوية ثم تمتص الغذاء من خلال جدرانها الخلوية الرقيقة. </a:t>
          </a:r>
          <a:endParaRPr lang="ar-BH" altLang="ar-BH" dirty="0">
            <a:cs typeface="Fanan" pitchFamily="2" charset="-78"/>
          </a:endParaRPr>
        </a:p>
      </dgm:t>
    </dgm:pt>
    <dgm:pt modelId="{19E7FFB1-A360-45E5-B6AD-EE88CFD263EF}" type="parTrans" cxnId="{BAEED9DE-00FD-4879-B526-786DF3CE7724}">
      <dgm:prSet/>
      <dgm:spPr/>
      <dgm:t>
        <a:bodyPr/>
        <a:lstStyle/>
        <a:p>
          <a:pPr rtl="1"/>
          <a:endParaRPr lang="ar-BH"/>
        </a:p>
      </dgm:t>
    </dgm:pt>
    <dgm:pt modelId="{99F885F5-C279-4A59-93F9-824D244DFD49}" type="sibTrans" cxnId="{BAEED9DE-00FD-4879-B526-786DF3CE7724}">
      <dgm:prSet/>
      <dgm:spPr/>
      <dgm:t>
        <a:bodyPr/>
        <a:lstStyle/>
        <a:p>
          <a:pPr rtl="1"/>
          <a:endParaRPr lang="ar-BH"/>
        </a:p>
      </dgm:t>
    </dgm:pt>
    <dgm:pt modelId="{A6713BB4-0CB4-4410-A8C2-AC4249276870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الفطريات غير ذاتية التغذية</a:t>
          </a:r>
          <a:r>
            <a:rPr lang="ar-BH" altLang="ar-BH" dirty="0">
              <a:cs typeface="Fanan" pitchFamily="2" charset="-78"/>
            </a:rPr>
            <a:t>.</a:t>
          </a:r>
          <a:endParaRPr lang="en-US" altLang="ar-BH" dirty="0">
            <a:cs typeface="Fanan" pitchFamily="2" charset="-78"/>
          </a:endParaRPr>
        </a:p>
      </dgm:t>
    </dgm:pt>
    <dgm:pt modelId="{DEC2B408-A5A6-407C-B9D0-6A0E25893383}" type="parTrans" cxnId="{1AE64916-FD49-4A70-8F48-5EEFA3756DB7}">
      <dgm:prSet/>
      <dgm:spPr/>
      <dgm:t>
        <a:bodyPr/>
        <a:lstStyle/>
        <a:p>
          <a:pPr rtl="1"/>
          <a:endParaRPr lang="ar-BH"/>
        </a:p>
      </dgm:t>
    </dgm:pt>
    <dgm:pt modelId="{1DD9182E-4D2A-47C3-BE3A-E920FED7CA26}" type="sibTrans" cxnId="{1AE64916-FD49-4A70-8F48-5EEFA3756DB7}">
      <dgm:prSet/>
      <dgm:spPr/>
      <dgm:t>
        <a:bodyPr/>
        <a:lstStyle/>
        <a:p>
          <a:pPr rtl="1"/>
          <a:endParaRPr lang="ar-BH"/>
        </a:p>
      </dgm:t>
    </dgm:pt>
    <dgm:pt modelId="{48146E91-8DD9-44D3-A96C-881CE631B732}" type="pres">
      <dgm:prSet presAssocID="{825466B1-28AE-4BB8-9289-B87C923BD15C}" presName="diagram" presStyleCnt="0">
        <dgm:presLayoutVars>
          <dgm:dir val="rev"/>
          <dgm:resizeHandles val="exact"/>
        </dgm:presLayoutVars>
      </dgm:prSet>
      <dgm:spPr/>
    </dgm:pt>
    <dgm:pt modelId="{AA36763F-58C0-4E88-9E3E-A824F43827A1}" type="pres">
      <dgm:prSet presAssocID="{B16AA6F0-4478-431B-8729-3E0C7739D0E1}" presName="node" presStyleLbl="node1" presStyleIdx="0" presStyleCnt="4">
        <dgm:presLayoutVars>
          <dgm:bulletEnabled val="1"/>
        </dgm:presLayoutVars>
      </dgm:prSet>
      <dgm:spPr/>
    </dgm:pt>
    <dgm:pt modelId="{1900A202-63E9-4056-A7CB-BD2D4961DA69}" type="pres">
      <dgm:prSet presAssocID="{DE1FFC7D-E507-4A61-A424-90086792DC7D}" presName="sibTrans" presStyleCnt="0"/>
      <dgm:spPr/>
    </dgm:pt>
    <dgm:pt modelId="{F24C02F0-9849-456C-A874-18A30CAF3C3F}" type="pres">
      <dgm:prSet presAssocID="{E5793E47-C1F4-46CB-83EB-0ECBFB916558}" presName="node" presStyleLbl="node1" presStyleIdx="1" presStyleCnt="4">
        <dgm:presLayoutVars>
          <dgm:bulletEnabled val="1"/>
        </dgm:presLayoutVars>
      </dgm:prSet>
      <dgm:spPr/>
    </dgm:pt>
    <dgm:pt modelId="{2C304413-EE9D-486E-BBE8-0D24628B67CE}" type="pres">
      <dgm:prSet presAssocID="{251733C2-1EDC-4D1C-85E2-0DA3DE8465DB}" presName="sibTrans" presStyleCnt="0"/>
      <dgm:spPr/>
    </dgm:pt>
    <dgm:pt modelId="{D1241EE3-727E-440A-BB47-89F18F57779C}" type="pres">
      <dgm:prSet presAssocID="{E794FDEB-8FC6-4BB9-81D6-3A45A9EC53C5}" presName="node" presStyleLbl="node1" presStyleIdx="2" presStyleCnt="4">
        <dgm:presLayoutVars>
          <dgm:bulletEnabled val="1"/>
        </dgm:presLayoutVars>
      </dgm:prSet>
      <dgm:spPr/>
    </dgm:pt>
    <dgm:pt modelId="{5E8DD3D9-4EEA-4DF3-9555-30D26649A854}" type="pres">
      <dgm:prSet presAssocID="{99F885F5-C279-4A59-93F9-824D244DFD49}" presName="sibTrans" presStyleCnt="0"/>
      <dgm:spPr/>
    </dgm:pt>
    <dgm:pt modelId="{D7EF50AD-E91D-4363-A4FB-23289E8BB2BD}" type="pres">
      <dgm:prSet presAssocID="{A6713BB4-0CB4-4410-A8C2-AC4249276870}" presName="node" presStyleLbl="node1" presStyleIdx="3" presStyleCnt="4">
        <dgm:presLayoutVars>
          <dgm:bulletEnabled val="1"/>
        </dgm:presLayoutVars>
      </dgm:prSet>
      <dgm:spPr/>
    </dgm:pt>
  </dgm:ptLst>
  <dgm:cxnLst>
    <dgm:cxn modelId="{97B89900-8572-432B-9BBA-2DED384DC99F}" type="presOf" srcId="{E5793E47-C1F4-46CB-83EB-0ECBFB916558}" destId="{F24C02F0-9849-456C-A874-18A30CAF3C3F}" srcOrd="0" destOrd="0" presId="urn:microsoft.com/office/officeart/2005/8/layout/default"/>
    <dgm:cxn modelId="{1AE64916-FD49-4A70-8F48-5EEFA3756DB7}" srcId="{825466B1-28AE-4BB8-9289-B87C923BD15C}" destId="{A6713BB4-0CB4-4410-A8C2-AC4249276870}" srcOrd="3" destOrd="0" parTransId="{DEC2B408-A5A6-407C-B9D0-6A0E25893383}" sibTransId="{1DD9182E-4D2A-47C3-BE3A-E920FED7CA26}"/>
    <dgm:cxn modelId="{F73AC816-3626-43CE-AA40-DE3BD10D255F}" srcId="{825466B1-28AE-4BB8-9289-B87C923BD15C}" destId="{E5793E47-C1F4-46CB-83EB-0ECBFB916558}" srcOrd="1" destOrd="0" parTransId="{28D6A91F-D6EE-47E9-814B-E2A9C4441F47}" sibTransId="{251733C2-1EDC-4D1C-85E2-0DA3DE8465DB}"/>
    <dgm:cxn modelId="{93B42761-A0FD-422F-A52C-15425E529B2E}" type="presOf" srcId="{E794FDEB-8FC6-4BB9-81D6-3A45A9EC53C5}" destId="{D1241EE3-727E-440A-BB47-89F18F57779C}" srcOrd="0" destOrd="0" presId="urn:microsoft.com/office/officeart/2005/8/layout/default"/>
    <dgm:cxn modelId="{1BB8FCB0-EFB2-44FB-81F1-AE01FE698A02}" type="presOf" srcId="{B16AA6F0-4478-431B-8729-3E0C7739D0E1}" destId="{AA36763F-58C0-4E88-9E3E-A824F43827A1}" srcOrd="0" destOrd="0" presId="urn:microsoft.com/office/officeart/2005/8/layout/default"/>
    <dgm:cxn modelId="{8E63EBC3-4796-4CB2-9518-F4C631780128}" type="presOf" srcId="{825466B1-28AE-4BB8-9289-B87C923BD15C}" destId="{48146E91-8DD9-44D3-A96C-881CE631B732}" srcOrd="0" destOrd="0" presId="urn:microsoft.com/office/officeart/2005/8/layout/default"/>
    <dgm:cxn modelId="{BAEED9DE-00FD-4879-B526-786DF3CE7724}" srcId="{825466B1-28AE-4BB8-9289-B87C923BD15C}" destId="{E794FDEB-8FC6-4BB9-81D6-3A45A9EC53C5}" srcOrd="2" destOrd="0" parTransId="{19E7FFB1-A360-45E5-B6AD-EE88CFD263EF}" sibTransId="{99F885F5-C279-4A59-93F9-824D244DFD49}"/>
    <dgm:cxn modelId="{6EA284F4-56EE-447C-A3A7-AD1C87054E5C}" type="presOf" srcId="{A6713BB4-0CB4-4410-A8C2-AC4249276870}" destId="{D7EF50AD-E91D-4363-A4FB-23289E8BB2BD}" srcOrd="0" destOrd="0" presId="urn:microsoft.com/office/officeart/2005/8/layout/default"/>
    <dgm:cxn modelId="{B01662F7-46F4-42E8-9540-E0601B819AFE}" srcId="{825466B1-28AE-4BB8-9289-B87C923BD15C}" destId="{B16AA6F0-4478-431B-8729-3E0C7739D0E1}" srcOrd="0" destOrd="0" parTransId="{B6DFCB4E-8287-4838-9611-3A97F231B46E}" sibTransId="{DE1FFC7D-E507-4A61-A424-90086792DC7D}"/>
    <dgm:cxn modelId="{12F73E94-5878-45C4-AA38-4AB461885725}" type="presParOf" srcId="{48146E91-8DD9-44D3-A96C-881CE631B732}" destId="{AA36763F-58C0-4E88-9E3E-A824F43827A1}" srcOrd="0" destOrd="0" presId="urn:microsoft.com/office/officeart/2005/8/layout/default"/>
    <dgm:cxn modelId="{1C48BA73-EAB4-4957-8BB2-DB1F756460DD}" type="presParOf" srcId="{48146E91-8DD9-44D3-A96C-881CE631B732}" destId="{1900A202-63E9-4056-A7CB-BD2D4961DA69}" srcOrd="1" destOrd="0" presId="urn:microsoft.com/office/officeart/2005/8/layout/default"/>
    <dgm:cxn modelId="{6BD5E119-867E-4F96-A5E1-F4C9E800967C}" type="presParOf" srcId="{48146E91-8DD9-44D3-A96C-881CE631B732}" destId="{F24C02F0-9849-456C-A874-18A30CAF3C3F}" srcOrd="2" destOrd="0" presId="urn:microsoft.com/office/officeart/2005/8/layout/default"/>
    <dgm:cxn modelId="{0CD384AD-1B93-4969-A07F-9C30D1A5E7C4}" type="presParOf" srcId="{48146E91-8DD9-44D3-A96C-881CE631B732}" destId="{2C304413-EE9D-486E-BBE8-0D24628B67CE}" srcOrd="3" destOrd="0" presId="urn:microsoft.com/office/officeart/2005/8/layout/default"/>
    <dgm:cxn modelId="{C3684D6B-FCD4-4040-9DE8-EE99280FF9CC}" type="presParOf" srcId="{48146E91-8DD9-44D3-A96C-881CE631B732}" destId="{D1241EE3-727E-440A-BB47-89F18F57779C}" srcOrd="4" destOrd="0" presId="urn:microsoft.com/office/officeart/2005/8/layout/default"/>
    <dgm:cxn modelId="{7351D6FF-D413-4B12-A9F3-47234018E1F1}" type="presParOf" srcId="{48146E91-8DD9-44D3-A96C-881CE631B732}" destId="{5E8DD3D9-4EEA-4DF3-9555-30D26649A854}" srcOrd="5" destOrd="0" presId="urn:microsoft.com/office/officeart/2005/8/layout/default"/>
    <dgm:cxn modelId="{E8E57D17-BED2-4E8C-AA80-55ACB72C415C}" type="presParOf" srcId="{48146E91-8DD9-44D3-A96C-881CE631B732}" destId="{D7EF50AD-E91D-4363-A4FB-23289E8BB2B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91A6458-792A-49C7-9816-D3EA3F112D0D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BH"/>
        </a:p>
      </dgm:t>
    </dgm:pt>
    <dgm:pt modelId="{F4022B5B-4403-4F03-8737-8083506D7EF5}">
      <dgm:prSet phldrT="[Text]"/>
      <dgm:spPr/>
      <dgm:t>
        <a:bodyPr/>
        <a:lstStyle/>
        <a:p>
          <a:pPr algn="ctr" rtl="1"/>
          <a:r>
            <a:rPr lang="ar-BH" dirty="0">
              <a:cs typeface="Fanan" pitchFamily="2" charset="-78"/>
            </a:rPr>
            <a:t>الفطريات الرمية</a:t>
          </a:r>
        </a:p>
      </dgm:t>
    </dgm:pt>
    <dgm:pt modelId="{FA697F48-3B34-4AAD-AFE4-EA395BC024E9}" type="parTrans" cxnId="{0DB6B915-AA34-428A-9225-329D97B94FE4}">
      <dgm:prSet/>
      <dgm:spPr/>
      <dgm:t>
        <a:bodyPr/>
        <a:lstStyle/>
        <a:p>
          <a:pPr rtl="1"/>
          <a:endParaRPr lang="ar-BH"/>
        </a:p>
      </dgm:t>
    </dgm:pt>
    <dgm:pt modelId="{D603B9EC-D768-45FB-931D-001C003077B6}" type="sibTrans" cxnId="{0DB6B915-AA34-428A-9225-329D97B94FE4}">
      <dgm:prSet/>
      <dgm:spPr/>
      <dgm:t>
        <a:bodyPr/>
        <a:lstStyle/>
        <a:p>
          <a:pPr rtl="1"/>
          <a:endParaRPr lang="ar-BH"/>
        </a:p>
      </dgm:t>
    </dgm:pt>
    <dgm:pt modelId="{CBFA52C9-0D62-4A6E-A3CF-E2E7894ACB40}">
      <dgm:prSet phldrT="[Text]"/>
      <dgm:spPr/>
      <dgm:t>
        <a:bodyPr/>
        <a:lstStyle/>
        <a:p>
          <a:pPr algn="ctr" rtl="1"/>
          <a:r>
            <a:rPr lang="ar-BH" dirty="0">
              <a:cs typeface="Fanan" pitchFamily="2" charset="-78"/>
            </a:rPr>
            <a:t>الفطريات التطفلية</a:t>
          </a:r>
        </a:p>
      </dgm:t>
    </dgm:pt>
    <dgm:pt modelId="{6DDCDD59-C247-4F9B-A168-D37F32B0C2FD}" type="parTrans" cxnId="{6B406BC3-A2F4-4568-B97C-2B556D85F2FD}">
      <dgm:prSet/>
      <dgm:spPr/>
      <dgm:t>
        <a:bodyPr/>
        <a:lstStyle/>
        <a:p>
          <a:pPr rtl="1"/>
          <a:endParaRPr lang="ar-BH"/>
        </a:p>
      </dgm:t>
    </dgm:pt>
    <dgm:pt modelId="{BADB3855-1D97-4D91-8556-56509A6687C5}" type="sibTrans" cxnId="{6B406BC3-A2F4-4568-B97C-2B556D85F2FD}">
      <dgm:prSet/>
      <dgm:spPr/>
      <dgm:t>
        <a:bodyPr/>
        <a:lstStyle/>
        <a:p>
          <a:pPr rtl="1"/>
          <a:endParaRPr lang="ar-BH"/>
        </a:p>
      </dgm:t>
    </dgm:pt>
    <dgm:pt modelId="{63C818D9-EC78-4600-B1CD-8B2333248F7B}">
      <dgm:prSet phldrT="[Text]"/>
      <dgm:spPr/>
      <dgm:t>
        <a:bodyPr/>
        <a:lstStyle/>
        <a:p>
          <a:pPr algn="ctr" rtl="1"/>
          <a:r>
            <a:rPr lang="ar-BH" dirty="0">
              <a:cs typeface="Fanan" pitchFamily="2" charset="-78"/>
            </a:rPr>
            <a:t>الفطريات التكافلية</a:t>
          </a:r>
        </a:p>
      </dgm:t>
    </dgm:pt>
    <dgm:pt modelId="{C543C180-B2DC-42B1-A631-262964367632}" type="parTrans" cxnId="{22D38193-C103-43F4-BBAF-FE53EFAD95E3}">
      <dgm:prSet/>
      <dgm:spPr/>
      <dgm:t>
        <a:bodyPr/>
        <a:lstStyle/>
        <a:p>
          <a:pPr rtl="1"/>
          <a:endParaRPr lang="ar-BH"/>
        </a:p>
      </dgm:t>
    </dgm:pt>
    <dgm:pt modelId="{99A5905A-0D8D-48F0-9DBD-F3FCBFD8263C}" type="sibTrans" cxnId="{22D38193-C103-43F4-BBAF-FE53EFAD95E3}">
      <dgm:prSet/>
      <dgm:spPr/>
      <dgm:t>
        <a:bodyPr/>
        <a:lstStyle/>
        <a:p>
          <a:pPr rtl="1"/>
          <a:endParaRPr lang="ar-BH"/>
        </a:p>
      </dgm:t>
    </dgm:pt>
    <dgm:pt modelId="{6515A482-C76F-4264-A4D0-5D34BB66BBA2}" type="pres">
      <dgm:prSet presAssocID="{991A6458-792A-49C7-9816-D3EA3F112D0D}" presName="linear" presStyleCnt="0">
        <dgm:presLayoutVars>
          <dgm:animLvl val="lvl"/>
          <dgm:resizeHandles val="exact"/>
        </dgm:presLayoutVars>
      </dgm:prSet>
      <dgm:spPr/>
    </dgm:pt>
    <dgm:pt modelId="{870B7DEE-D57B-400A-9EAA-D5D1719E9160}" type="pres">
      <dgm:prSet presAssocID="{F4022B5B-4403-4F03-8737-8083506D7EF5}" presName="parentText" presStyleLbl="node1" presStyleIdx="0" presStyleCnt="3" custLinFactNeighborY="39713">
        <dgm:presLayoutVars>
          <dgm:chMax val="0"/>
          <dgm:bulletEnabled val="1"/>
        </dgm:presLayoutVars>
      </dgm:prSet>
      <dgm:spPr/>
    </dgm:pt>
    <dgm:pt modelId="{6AA4DE12-393B-47F3-A1FF-02AF9B2377ED}" type="pres">
      <dgm:prSet presAssocID="{D603B9EC-D768-45FB-931D-001C003077B6}" presName="spacer" presStyleCnt="0"/>
      <dgm:spPr/>
    </dgm:pt>
    <dgm:pt modelId="{7ED16722-D2EE-48B3-BAE4-985E199B3037}" type="pres">
      <dgm:prSet presAssocID="{CBFA52C9-0D62-4A6E-A3CF-E2E7894ACB4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6DFFAEB-E443-4AC7-9F00-3CB66FEE3756}" type="pres">
      <dgm:prSet presAssocID="{BADB3855-1D97-4D91-8556-56509A6687C5}" presName="spacer" presStyleCnt="0"/>
      <dgm:spPr/>
    </dgm:pt>
    <dgm:pt modelId="{5CC979C2-B31D-4392-98BB-D6003CDC5AFD}" type="pres">
      <dgm:prSet presAssocID="{63C818D9-EC78-4600-B1CD-8B2333248F7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5435804-6952-4EA8-97ED-F7E451B7F9A8}" type="presOf" srcId="{CBFA52C9-0D62-4A6E-A3CF-E2E7894ACB40}" destId="{7ED16722-D2EE-48B3-BAE4-985E199B3037}" srcOrd="0" destOrd="0" presId="urn:microsoft.com/office/officeart/2005/8/layout/vList2"/>
    <dgm:cxn modelId="{0DB6B915-AA34-428A-9225-329D97B94FE4}" srcId="{991A6458-792A-49C7-9816-D3EA3F112D0D}" destId="{F4022B5B-4403-4F03-8737-8083506D7EF5}" srcOrd="0" destOrd="0" parTransId="{FA697F48-3B34-4AAD-AFE4-EA395BC024E9}" sibTransId="{D603B9EC-D768-45FB-931D-001C003077B6}"/>
    <dgm:cxn modelId="{B354BF3F-3144-4EE6-A4B9-0C0B6948A305}" type="presOf" srcId="{991A6458-792A-49C7-9816-D3EA3F112D0D}" destId="{6515A482-C76F-4264-A4D0-5D34BB66BBA2}" srcOrd="0" destOrd="0" presId="urn:microsoft.com/office/officeart/2005/8/layout/vList2"/>
    <dgm:cxn modelId="{3BD87A6B-2E32-4CFC-B456-CC6C504DB7E7}" type="presOf" srcId="{63C818D9-EC78-4600-B1CD-8B2333248F7B}" destId="{5CC979C2-B31D-4392-98BB-D6003CDC5AFD}" srcOrd="0" destOrd="0" presId="urn:microsoft.com/office/officeart/2005/8/layout/vList2"/>
    <dgm:cxn modelId="{22D38193-C103-43F4-BBAF-FE53EFAD95E3}" srcId="{991A6458-792A-49C7-9816-D3EA3F112D0D}" destId="{63C818D9-EC78-4600-B1CD-8B2333248F7B}" srcOrd="2" destOrd="0" parTransId="{C543C180-B2DC-42B1-A631-262964367632}" sibTransId="{99A5905A-0D8D-48F0-9DBD-F3FCBFD8263C}"/>
    <dgm:cxn modelId="{6B406BC3-A2F4-4568-B97C-2B556D85F2FD}" srcId="{991A6458-792A-49C7-9816-D3EA3F112D0D}" destId="{CBFA52C9-0D62-4A6E-A3CF-E2E7894ACB40}" srcOrd="1" destOrd="0" parTransId="{6DDCDD59-C247-4F9B-A168-D37F32B0C2FD}" sibTransId="{BADB3855-1D97-4D91-8556-56509A6687C5}"/>
    <dgm:cxn modelId="{648215E9-3355-4FDD-B6AE-DFA3E0711443}" type="presOf" srcId="{F4022B5B-4403-4F03-8737-8083506D7EF5}" destId="{870B7DEE-D57B-400A-9EAA-D5D1719E9160}" srcOrd="0" destOrd="0" presId="urn:microsoft.com/office/officeart/2005/8/layout/vList2"/>
    <dgm:cxn modelId="{15575228-A137-4534-9386-5FA530A489AA}" type="presParOf" srcId="{6515A482-C76F-4264-A4D0-5D34BB66BBA2}" destId="{870B7DEE-D57B-400A-9EAA-D5D1719E9160}" srcOrd="0" destOrd="0" presId="urn:microsoft.com/office/officeart/2005/8/layout/vList2"/>
    <dgm:cxn modelId="{49310AB7-E1BD-4279-B220-8853D9C3D861}" type="presParOf" srcId="{6515A482-C76F-4264-A4D0-5D34BB66BBA2}" destId="{6AA4DE12-393B-47F3-A1FF-02AF9B2377ED}" srcOrd="1" destOrd="0" presId="urn:microsoft.com/office/officeart/2005/8/layout/vList2"/>
    <dgm:cxn modelId="{C58F3A03-BF42-46F4-9F69-87556BF3BC6F}" type="presParOf" srcId="{6515A482-C76F-4264-A4D0-5D34BB66BBA2}" destId="{7ED16722-D2EE-48B3-BAE4-985E199B3037}" srcOrd="2" destOrd="0" presId="urn:microsoft.com/office/officeart/2005/8/layout/vList2"/>
    <dgm:cxn modelId="{CBB1FCBD-EE5C-40F1-B3C1-B23CBED171D9}" type="presParOf" srcId="{6515A482-C76F-4264-A4D0-5D34BB66BBA2}" destId="{46DFFAEB-E443-4AC7-9F00-3CB66FEE3756}" srcOrd="3" destOrd="0" presId="urn:microsoft.com/office/officeart/2005/8/layout/vList2"/>
    <dgm:cxn modelId="{729D48E2-1447-44DC-8162-B47E42E03FD8}" type="presParOf" srcId="{6515A482-C76F-4264-A4D0-5D34BB66BBA2}" destId="{5CC979C2-B31D-4392-98BB-D6003CDC5AF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76827A6-B758-41F4-99A8-AD04C668171A}" type="doc">
      <dgm:prSet loTypeId="urn:microsoft.com/office/officeart/2005/8/layout/defaul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pPr rtl="1"/>
          <a:endParaRPr lang="ar-BH"/>
        </a:p>
      </dgm:t>
    </dgm:pt>
    <dgm:pt modelId="{AB7253F1-6BC8-4C52-B863-D89B18A675BD}">
      <dgm:prSet phldrT="[Text]"/>
      <dgm:spPr/>
      <dgm:t>
        <a:bodyPr/>
        <a:lstStyle/>
        <a:p>
          <a:pPr rtl="1"/>
          <a:r>
            <a:rPr lang="ar-BH" altLang="ar-BH" dirty="0">
              <a:cs typeface="Fanan" pitchFamily="2" charset="-78"/>
            </a:rPr>
            <a:t>م</a:t>
          </a:r>
          <a:r>
            <a:rPr lang="ar-SA" altLang="ar-BH" dirty="0">
              <a:cs typeface="Fanan" pitchFamily="2" charset="-78"/>
            </a:rPr>
            <a:t>خلوق</a:t>
          </a:r>
          <a:r>
            <a:rPr lang="ar-BH" altLang="ar-BH" dirty="0">
              <a:cs typeface="Fanan" pitchFamily="2" charset="-78"/>
            </a:rPr>
            <a:t>ات حية</a:t>
          </a:r>
          <a:r>
            <a:rPr lang="ar-SA" altLang="ar-BH" dirty="0">
              <a:cs typeface="Fanan" pitchFamily="2" charset="-78"/>
            </a:rPr>
            <a:t> يتغذى على المخلوقات الميتة أو الفضلات العضوية. </a:t>
          </a:r>
          <a:endParaRPr lang="ar-BH" dirty="0">
            <a:cs typeface="Fanan" pitchFamily="2" charset="-78"/>
          </a:endParaRPr>
        </a:p>
      </dgm:t>
    </dgm:pt>
    <dgm:pt modelId="{63090AED-ECD8-41FE-B158-A68477F8C55F}" type="parTrans" cxnId="{E9B359E0-273E-45F0-8C7E-735C68DC47D1}">
      <dgm:prSet/>
      <dgm:spPr/>
      <dgm:t>
        <a:bodyPr/>
        <a:lstStyle/>
        <a:p>
          <a:pPr rtl="1"/>
          <a:endParaRPr lang="ar-BH"/>
        </a:p>
      </dgm:t>
    </dgm:pt>
    <dgm:pt modelId="{0CA3BD76-5C79-4B68-8532-070D452822F9}" type="sibTrans" cxnId="{E9B359E0-273E-45F0-8C7E-735C68DC47D1}">
      <dgm:prSet/>
      <dgm:spPr/>
      <dgm:t>
        <a:bodyPr/>
        <a:lstStyle/>
        <a:p>
          <a:pPr rtl="1"/>
          <a:endParaRPr lang="ar-BH"/>
        </a:p>
      </dgm:t>
    </dgm:pt>
    <dgm:pt modelId="{9E71ED8A-5CDC-40AC-9779-D890F78C4264}">
      <dgm:prSet phldrT="[Text]"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الفطريات الرمية  كالفطر الكتيفي هي محلّلات تعيد تدوير الغذاء من المخلوقات الميتة إلى الشبكات الغذائية في النظام البيئي</a:t>
          </a:r>
          <a:r>
            <a:rPr lang="ar-BH" altLang="ar-BH" dirty="0">
              <a:cs typeface="Fanan" pitchFamily="2" charset="-78"/>
            </a:rPr>
            <a:t>.</a:t>
          </a:r>
          <a:endParaRPr lang="ar-BH" dirty="0">
            <a:cs typeface="Fanan" pitchFamily="2" charset="-78"/>
          </a:endParaRPr>
        </a:p>
        <a:p>
          <a:pPr rtl="1"/>
          <a:endParaRPr lang="ar-BH" dirty="0">
            <a:cs typeface="Fanan" pitchFamily="2" charset="-78"/>
          </a:endParaRPr>
        </a:p>
      </dgm:t>
    </dgm:pt>
    <dgm:pt modelId="{6BA8561B-214D-4651-A0DE-EFF7A331C7B2}" type="parTrans" cxnId="{8BDF5DD1-680B-47EC-83EC-83CE7395D8FD}">
      <dgm:prSet/>
      <dgm:spPr/>
      <dgm:t>
        <a:bodyPr/>
        <a:lstStyle/>
        <a:p>
          <a:pPr rtl="1"/>
          <a:endParaRPr lang="ar-BH"/>
        </a:p>
      </dgm:t>
    </dgm:pt>
    <dgm:pt modelId="{88BF40C3-BC18-42C5-9D16-5D24244F4818}" type="sibTrans" cxnId="{8BDF5DD1-680B-47EC-83EC-83CE7395D8FD}">
      <dgm:prSet/>
      <dgm:spPr/>
      <dgm:t>
        <a:bodyPr/>
        <a:lstStyle/>
        <a:p>
          <a:pPr rtl="1"/>
          <a:endParaRPr lang="ar-BH"/>
        </a:p>
      </dgm:t>
    </dgm:pt>
    <dgm:pt modelId="{AF3EBA20-BC9A-44E6-BD90-18FCF44AE505}" type="pres">
      <dgm:prSet presAssocID="{D76827A6-B758-41F4-99A8-AD04C668171A}" presName="diagram" presStyleCnt="0">
        <dgm:presLayoutVars>
          <dgm:dir/>
          <dgm:resizeHandles val="exact"/>
        </dgm:presLayoutVars>
      </dgm:prSet>
      <dgm:spPr/>
    </dgm:pt>
    <dgm:pt modelId="{3E34BBE4-F7A1-4F2B-969D-B1302FA5404C}" type="pres">
      <dgm:prSet presAssocID="{AB7253F1-6BC8-4C52-B863-D89B18A675BD}" presName="node" presStyleLbl="node1" presStyleIdx="0" presStyleCnt="2">
        <dgm:presLayoutVars>
          <dgm:bulletEnabled val="1"/>
        </dgm:presLayoutVars>
      </dgm:prSet>
      <dgm:spPr/>
    </dgm:pt>
    <dgm:pt modelId="{5E4A8ECA-EBC9-4D6F-A742-6CAABC78E2A6}" type="pres">
      <dgm:prSet presAssocID="{0CA3BD76-5C79-4B68-8532-070D452822F9}" presName="sibTrans" presStyleCnt="0"/>
      <dgm:spPr/>
    </dgm:pt>
    <dgm:pt modelId="{DF92D5C3-2E58-4DE5-93E5-94D1B1CD0F50}" type="pres">
      <dgm:prSet presAssocID="{9E71ED8A-5CDC-40AC-9779-D890F78C4264}" presName="node" presStyleLbl="node1" presStyleIdx="1" presStyleCnt="2">
        <dgm:presLayoutVars>
          <dgm:bulletEnabled val="1"/>
        </dgm:presLayoutVars>
      </dgm:prSet>
      <dgm:spPr/>
    </dgm:pt>
  </dgm:ptLst>
  <dgm:cxnLst>
    <dgm:cxn modelId="{6DCCE639-06BB-45A0-A990-1CFC659DE2AD}" type="presOf" srcId="{9E71ED8A-5CDC-40AC-9779-D890F78C4264}" destId="{DF92D5C3-2E58-4DE5-93E5-94D1B1CD0F50}" srcOrd="0" destOrd="0" presId="urn:microsoft.com/office/officeart/2005/8/layout/default"/>
    <dgm:cxn modelId="{D2215A49-D082-4513-81C4-762480813750}" type="presOf" srcId="{D76827A6-B758-41F4-99A8-AD04C668171A}" destId="{AF3EBA20-BC9A-44E6-BD90-18FCF44AE505}" srcOrd="0" destOrd="0" presId="urn:microsoft.com/office/officeart/2005/8/layout/default"/>
    <dgm:cxn modelId="{8BDF5DD1-680B-47EC-83EC-83CE7395D8FD}" srcId="{D76827A6-B758-41F4-99A8-AD04C668171A}" destId="{9E71ED8A-5CDC-40AC-9779-D890F78C4264}" srcOrd="1" destOrd="0" parTransId="{6BA8561B-214D-4651-A0DE-EFF7A331C7B2}" sibTransId="{88BF40C3-BC18-42C5-9D16-5D24244F4818}"/>
    <dgm:cxn modelId="{9B6E7AD2-FE1D-466E-81CF-FDD8D5293EFD}" type="presOf" srcId="{AB7253F1-6BC8-4C52-B863-D89B18A675BD}" destId="{3E34BBE4-F7A1-4F2B-969D-B1302FA5404C}" srcOrd="0" destOrd="0" presId="urn:microsoft.com/office/officeart/2005/8/layout/default"/>
    <dgm:cxn modelId="{E9B359E0-273E-45F0-8C7E-735C68DC47D1}" srcId="{D76827A6-B758-41F4-99A8-AD04C668171A}" destId="{AB7253F1-6BC8-4C52-B863-D89B18A675BD}" srcOrd="0" destOrd="0" parTransId="{63090AED-ECD8-41FE-B158-A68477F8C55F}" sibTransId="{0CA3BD76-5C79-4B68-8532-070D452822F9}"/>
    <dgm:cxn modelId="{FF82662F-ED25-4FB6-9AEA-F64F10C20DED}" type="presParOf" srcId="{AF3EBA20-BC9A-44E6-BD90-18FCF44AE505}" destId="{3E34BBE4-F7A1-4F2B-969D-B1302FA5404C}" srcOrd="0" destOrd="0" presId="urn:microsoft.com/office/officeart/2005/8/layout/default"/>
    <dgm:cxn modelId="{6BA67083-C198-4586-8835-FE362A7DC070}" type="presParOf" srcId="{AF3EBA20-BC9A-44E6-BD90-18FCF44AE505}" destId="{5E4A8ECA-EBC9-4D6F-A742-6CAABC78E2A6}" srcOrd="1" destOrd="0" presId="urn:microsoft.com/office/officeart/2005/8/layout/default"/>
    <dgm:cxn modelId="{D9F38F9B-D8F4-40AC-856A-D0CC601C661F}" type="presParOf" srcId="{AF3EBA20-BC9A-44E6-BD90-18FCF44AE505}" destId="{DF92D5C3-2E58-4DE5-93E5-94D1B1CD0F50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E384A5-52CA-43D0-BC5C-FEA9CCA2802D}" type="doc">
      <dgm:prSet loTypeId="urn:microsoft.com/office/officeart/2005/8/layout/defaul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pPr rtl="1"/>
          <a:endParaRPr lang="ar-BH"/>
        </a:p>
      </dgm:t>
    </dgm:pt>
    <dgm:pt modelId="{1B431D12-DB5B-43E9-86F1-5EA4E1116D00}">
      <dgm:prSet phldrT="[Text]"/>
      <dgm:spPr/>
      <dgm:t>
        <a:bodyPr/>
        <a:lstStyle/>
        <a:p>
          <a:pPr rtl="1"/>
          <a:r>
            <a:rPr lang="ar-SA" altLang="ar-BH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تمتص الفطريات التطفلية الغذاء من خلايا حية لمخلوق آخر يُسمى العائل. </a:t>
          </a:r>
          <a:endParaRPr lang="ar-BH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gm:t>
    </dgm:pt>
    <dgm:pt modelId="{1B4EC476-F38B-4606-85AB-EB1D75013736}" type="parTrans" cxnId="{216B3D5B-F75F-4FA7-A355-2BE5BC71B9AF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D5EB7DE-8E7C-4913-B3C3-A468F7396E83}" type="sibTrans" cxnId="{216B3D5B-F75F-4FA7-A355-2BE5BC71B9AF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EE2E926-EE01-4BE2-AF97-D7997463ABB1}">
      <dgm:prSet/>
      <dgm:spPr/>
      <dgm:t>
        <a:bodyPr/>
        <a:lstStyle/>
        <a:p>
          <a:pPr rtl="1"/>
          <a:r>
            <a:rPr lang="ar-SA" altLang="ar-BH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تنتج العديد من الفطريات التطفلية نوعًا خاصًّا من الخيوط الفطرية تسمى الممصات</a:t>
          </a:r>
          <a:r>
            <a:rPr lang="ar-BH" altLang="ar-BH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.</a:t>
          </a:r>
          <a:endParaRPr lang="ar-BH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gm:t>
    </dgm:pt>
    <dgm:pt modelId="{6A6256B4-3E80-43B1-AEFE-5301DD4641B0}" type="parTrans" cxnId="{9891AFD5-6D13-41C3-AD23-B41C68882BF8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08BDC77-E47C-4A3E-9644-31BD9AEBD2A1}" type="sibTrans" cxnId="{9891AFD5-6D13-41C3-AD23-B41C68882BF8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66024D6-3FB3-4DA1-87F8-05E159D04D2B}">
      <dgm:prSet/>
      <dgm:spPr/>
      <dgm:t>
        <a:bodyPr/>
        <a:lstStyle/>
        <a:p>
          <a:pPr rtl="1"/>
          <a:r>
            <a:rPr lang="ar-BH" altLang="ar-BH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ينمو </a:t>
          </a:r>
          <a:r>
            <a:rPr lang="ar-SA" altLang="ar-BH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الممص في أنسجة العائل ويمتص غذاءه. </a:t>
          </a:r>
          <a:endParaRPr lang="ar-BH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gm:t>
    </dgm:pt>
    <dgm:pt modelId="{4C9E3CCA-2AFE-4465-A2BE-8A5508022415}" type="parTrans" cxnId="{8E2BB8DA-6BEF-4EE6-9606-33E065B1A28B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FFE0F63-C49E-4FF5-B586-3ADA9FD20626}" type="sibTrans" cxnId="{8E2BB8DA-6BEF-4EE6-9606-33E065B1A28B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B7A6E40-E873-4680-B992-2B2FB926BC4A}">
      <dgm:prSet/>
      <dgm:spPr/>
      <dgm:t>
        <a:bodyPr/>
        <a:lstStyle/>
        <a:p>
          <a:pPr rtl="1"/>
          <a:r>
            <a:rPr lang="ar-SA" altLang="ar-BH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الفطريات المفصلية العنقودية مخلوقات طفيلية تعيش في التربة، وتصطاد فريستها عن طريق الخيوط الفطرية.</a:t>
          </a:r>
          <a:endParaRPr lang="ar-BH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gm:t>
    </dgm:pt>
    <dgm:pt modelId="{C62C8435-FF19-48CD-8CE4-B3B25483C24C}" type="parTrans" cxnId="{AD500E07-2388-4BA9-BF38-4478B0EE590A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4120C3C-62CF-42F0-9BD7-5E035C6724DD}" type="sibTrans" cxnId="{AD500E07-2388-4BA9-BF38-4478B0EE590A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FC87022-85ED-459F-BA52-FFAACF1FA39E}" type="pres">
      <dgm:prSet presAssocID="{73E384A5-52CA-43D0-BC5C-FEA9CCA2802D}" presName="diagram" presStyleCnt="0">
        <dgm:presLayoutVars>
          <dgm:dir val="rev"/>
          <dgm:resizeHandles val="exact"/>
        </dgm:presLayoutVars>
      </dgm:prSet>
      <dgm:spPr/>
    </dgm:pt>
    <dgm:pt modelId="{6F1A7217-A4B6-495D-A0B9-CA72948DF16E}" type="pres">
      <dgm:prSet presAssocID="{1B431D12-DB5B-43E9-86F1-5EA4E1116D00}" presName="node" presStyleLbl="node1" presStyleIdx="0" presStyleCnt="4">
        <dgm:presLayoutVars>
          <dgm:bulletEnabled val="1"/>
        </dgm:presLayoutVars>
      </dgm:prSet>
      <dgm:spPr/>
    </dgm:pt>
    <dgm:pt modelId="{40FE6B4B-2E97-41DF-9B70-D3B48AF3F70F}" type="pres">
      <dgm:prSet presAssocID="{4D5EB7DE-8E7C-4913-B3C3-A468F7396E83}" presName="sibTrans" presStyleCnt="0"/>
      <dgm:spPr/>
    </dgm:pt>
    <dgm:pt modelId="{3AE258A0-D3B7-45B0-BEC2-82CC1A12105C}" type="pres">
      <dgm:prSet presAssocID="{BEE2E926-EE01-4BE2-AF97-D7997463ABB1}" presName="node" presStyleLbl="node1" presStyleIdx="1" presStyleCnt="4">
        <dgm:presLayoutVars>
          <dgm:bulletEnabled val="1"/>
        </dgm:presLayoutVars>
      </dgm:prSet>
      <dgm:spPr/>
    </dgm:pt>
    <dgm:pt modelId="{A7D26FD0-E572-4AF1-A4E3-079BA9A59FD6}" type="pres">
      <dgm:prSet presAssocID="{908BDC77-E47C-4A3E-9644-31BD9AEBD2A1}" presName="sibTrans" presStyleCnt="0"/>
      <dgm:spPr/>
    </dgm:pt>
    <dgm:pt modelId="{42EDAC01-48B8-4B5D-921F-BB62CA1672CB}" type="pres">
      <dgm:prSet presAssocID="{066024D6-3FB3-4DA1-87F8-05E159D04D2B}" presName="node" presStyleLbl="node1" presStyleIdx="2" presStyleCnt="4">
        <dgm:presLayoutVars>
          <dgm:bulletEnabled val="1"/>
        </dgm:presLayoutVars>
      </dgm:prSet>
      <dgm:spPr/>
    </dgm:pt>
    <dgm:pt modelId="{168BD745-66E4-4B82-AE61-59F2EF474CE8}" type="pres">
      <dgm:prSet presAssocID="{5FFE0F63-C49E-4FF5-B586-3ADA9FD20626}" presName="sibTrans" presStyleCnt="0"/>
      <dgm:spPr/>
    </dgm:pt>
    <dgm:pt modelId="{BB41B96A-2AE4-45DB-BFC0-0E55F17471C2}" type="pres">
      <dgm:prSet presAssocID="{CB7A6E40-E873-4680-B992-2B2FB926BC4A}" presName="node" presStyleLbl="node1" presStyleIdx="3" presStyleCnt="4">
        <dgm:presLayoutVars>
          <dgm:bulletEnabled val="1"/>
        </dgm:presLayoutVars>
      </dgm:prSet>
      <dgm:spPr/>
    </dgm:pt>
  </dgm:ptLst>
  <dgm:cxnLst>
    <dgm:cxn modelId="{3D6F3C00-1915-43D4-9165-64E0F1932669}" type="presOf" srcId="{BEE2E926-EE01-4BE2-AF97-D7997463ABB1}" destId="{3AE258A0-D3B7-45B0-BEC2-82CC1A12105C}" srcOrd="0" destOrd="0" presId="urn:microsoft.com/office/officeart/2005/8/layout/default"/>
    <dgm:cxn modelId="{AD500E07-2388-4BA9-BF38-4478B0EE590A}" srcId="{73E384A5-52CA-43D0-BC5C-FEA9CCA2802D}" destId="{CB7A6E40-E873-4680-B992-2B2FB926BC4A}" srcOrd="3" destOrd="0" parTransId="{C62C8435-FF19-48CD-8CE4-B3B25483C24C}" sibTransId="{C4120C3C-62CF-42F0-9BD7-5E035C6724DD}"/>
    <dgm:cxn modelId="{216B3D5B-F75F-4FA7-A355-2BE5BC71B9AF}" srcId="{73E384A5-52CA-43D0-BC5C-FEA9CCA2802D}" destId="{1B431D12-DB5B-43E9-86F1-5EA4E1116D00}" srcOrd="0" destOrd="0" parTransId="{1B4EC476-F38B-4606-85AB-EB1D75013736}" sibTransId="{4D5EB7DE-8E7C-4913-B3C3-A468F7396E83}"/>
    <dgm:cxn modelId="{547CD972-81ED-4F5B-96CB-E9B49CC1BCAE}" type="presOf" srcId="{73E384A5-52CA-43D0-BC5C-FEA9CCA2802D}" destId="{3FC87022-85ED-459F-BA52-FFAACF1FA39E}" srcOrd="0" destOrd="0" presId="urn:microsoft.com/office/officeart/2005/8/layout/default"/>
    <dgm:cxn modelId="{40946088-B78F-4A46-AA3D-16EA7850D7B6}" type="presOf" srcId="{CB7A6E40-E873-4680-B992-2B2FB926BC4A}" destId="{BB41B96A-2AE4-45DB-BFC0-0E55F17471C2}" srcOrd="0" destOrd="0" presId="urn:microsoft.com/office/officeart/2005/8/layout/default"/>
    <dgm:cxn modelId="{299B33D1-B8F2-4B1A-8C98-5F2D5288EDE1}" type="presOf" srcId="{066024D6-3FB3-4DA1-87F8-05E159D04D2B}" destId="{42EDAC01-48B8-4B5D-921F-BB62CA1672CB}" srcOrd="0" destOrd="0" presId="urn:microsoft.com/office/officeart/2005/8/layout/default"/>
    <dgm:cxn modelId="{9891AFD5-6D13-41C3-AD23-B41C68882BF8}" srcId="{73E384A5-52CA-43D0-BC5C-FEA9CCA2802D}" destId="{BEE2E926-EE01-4BE2-AF97-D7997463ABB1}" srcOrd="1" destOrd="0" parTransId="{6A6256B4-3E80-43B1-AEFE-5301DD4641B0}" sibTransId="{908BDC77-E47C-4A3E-9644-31BD9AEBD2A1}"/>
    <dgm:cxn modelId="{8E2BB8DA-6BEF-4EE6-9606-33E065B1A28B}" srcId="{73E384A5-52CA-43D0-BC5C-FEA9CCA2802D}" destId="{066024D6-3FB3-4DA1-87F8-05E159D04D2B}" srcOrd="2" destOrd="0" parTransId="{4C9E3CCA-2AFE-4465-A2BE-8A5508022415}" sibTransId="{5FFE0F63-C49E-4FF5-B586-3ADA9FD20626}"/>
    <dgm:cxn modelId="{980D1EE4-AEEA-4F67-85D4-0465B3F5C2E4}" type="presOf" srcId="{1B431D12-DB5B-43E9-86F1-5EA4E1116D00}" destId="{6F1A7217-A4B6-495D-A0B9-CA72948DF16E}" srcOrd="0" destOrd="0" presId="urn:microsoft.com/office/officeart/2005/8/layout/default"/>
    <dgm:cxn modelId="{11F72CA2-8EA8-4F31-A806-37D48A3B8986}" type="presParOf" srcId="{3FC87022-85ED-459F-BA52-FFAACF1FA39E}" destId="{6F1A7217-A4B6-495D-A0B9-CA72948DF16E}" srcOrd="0" destOrd="0" presId="urn:microsoft.com/office/officeart/2005/8/layout/default"/>
    <dgm:cxn modelId="{7C6F9D00-FDB5-4065-9F57-A1C56A6C7435}" type="presParOf" srcId="{3FC87022-85ED-459F-BA52-FFAACF1FA39E}" destId="{40FE6B4B-2E97-41DF-9B70-D3B48AF3F70F}" srcOrd="1" destOrd="0" presId="urn:microsoft.com/office/officeart/2005/8/layout/default"/>
    <dgm:cxn modelId="{9E1ACDFE-42D7-464F-B0E7-6D52C0210368}" type="presParOf" srcId="{3FC87022-85ED-459F-BA52-FFAACF1FA39E}" destId="{3AE258A0-D3B7-45B0-BEC2-82CC1A12105C}" srcOrd="2" destOrd="0" presId="urn:microsoft.com/office/officeart/2005/8/layout/default"/>
    <dgm:cxn modelId="{F6D74C9C-D5DA-4642-95F3-C5835E126203}" type="presParOf" srcId="{3FC87022-85ED-459F-BA52-FFAACF1FA39E}" destId="{A7D26FD0-E572-4AF1-A4E3-079BA9A59FD6}" srcOrd="3" destOrd="0" presId="urn:microsoft.com/office/officeart/2005/8/layout/default"/>
    <dgm:cxn modelId="{175C3E34-EB31-4426-B37F-6888A3A84CAF}" type="presParOf" srcId="{3FC87022-85ED-459F-BA52-FFAACF1FA39E}" destId="{42EDAC01-48B8-4B5D-921F-BB62CA1672CB}" srcOrd="4" destOrd="0" presId="urn:microsoft.com/office/officeart/2005/8/layout/default"/>
    <dgm:cxn modelId="{CAA5B219-6B1E-4EA3-82DA-F3ADBE2398FD}" type="presParOf" srcId="{3FC87022-85ED-459F-BA52-FFAACF1FA39E}" destId="{168BD745-66E4-4B82-AE61-59F2EF474CE8}" srcOrd="5" destOrd="0" presId="urn:microsoft.com/office/officeart/2005/8/layout/default"/>
    <dgm:cxn modelId="{8BDFA623-A3E2-4A23-B479-A450C4BD4875}" type="presParOf" srcId="{3FC87022-85ED-459F-BA52-FFAACF1FA39E}" destId="{BB41B96A-2AE4-45DB-BFC0-0E55F17471C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0524D1B-5761-4651-8E32-3CB8D974F982}" type="doc">
      <dgm:prSet loTypeId="urn:microsoft.com/office/officeart/2005/8/layout/defaul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pPr rtl="1"/>
          <a:endParaRPr lang="ar-BH"/>
        </a:p>
      </dgm:t>
    </dgm:pt>
    <dgm:pt modelId="{8B09766A-0DD6-4723-A85E-6F6479C60F97}">
      <dgm:prSet phldrT="[Text]"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بعض الفطريات تعتمد في بقائها على علاقات تكافلية مع مخلوقات أخرى كالنباتات والطحالب.</a:t>
          </a:r>
          <a:endParaRPr lang="ar-BH" dirty="0">
            <a:cs typeface="Fanan" pitchFamily="2" charset="-78"/>
          </a:endParaRPr>
        </a:p>
      </dgm:t>
    </dgm:pt>
    <dgm:pt modelId="{97286075-6C91-4F7A-8A2D-7244160A9956}" type="parTrans" cxnId="{FC15F039-C05E-4EC1-BA14-18C42FF63808}">
      <dgm:prSet/>
      <dgm:spPr/>
      <dgm:t>
        <a:bodyPr/>
        <a:lstStyle/>
        <a:p>
          <a:pPr rtl="1"/>
          <a:endParaRPr lang="ar-BH"/>
        </a:p>
      </dgm:t>
    </dgm:pt>
    <dgm:pt modelId="{39C337B8-EF06-409A-8B7F-88A48BFB1FBA}" type="sibTrans" cxnId="{FC15F039-C05E-4EC1-BA14-18C42FF63808}">
      <dgm:prSet/>
      <dgm:spPr/>
      <dgm:t>
        <a:bodyPr/>
        <a:lstStyle/>
        <a:p>
          <a:pPr rtl="1"/>
          <a:endParaRPr lang="ar-BH"/>
        </a:p>
      </dgm:t>
    </dgm:pt>
    <dgm:pt modelId="{D16744DF-05D8-4FC6-A266-50D0EC3164C3}">
      <dgm:prSet phldrT="[Text]"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يغطي غزل فطري معين جذور نباتات فول الصويا ويحصل على السكر منه. </a:t>
          </a:r>
          <a:endParaRPr lang="ar-BH" dirty="0">
            <a:cs typeface="Fanan" pitchFamily="2" charset="-78"/>
          </a:endParaRPr>
        </a:p>
      </dgm:t>
    </dgm:pt>
    <dgm:pt modelId="{A4EEF138-B569-497E-B383-48F52C4B01C5}" type="parTrans" cxnId="{1F0DD7DF-3D83-4AF8-8C96-37D6A7137D0F}">
      <dgm:prSet/>
      <dgm:spPr/>
      <dgm:t>
        <a:bodyPr/>
        <a:lstStyle/>
        <a:p>
          <a:pPr rtl="1"/>
          <a:endParaRPr lang="ar-BH"/>
        </a:p>
      </dgm:t>
    </dgm:pt>
    <dgm:pt modelId="{80AEF822-C3C9-4633-BFB9-98A2FD73ABF5}" type="sibTrans" cxnId="{1F0DD7DF-3D83-4AF8-8C96-37D6A7137D0F}">
      <dgm:prSet/>
      <dgm:spPr/>
      <dgm:t>
        <a:bodyPr/>
        <a:lstStyle/>
        <a:p>
          <a:pPr rtl="1"/>
          <a:endParaRPr lang="ar-BH"/>
        </a:p>
      </dgm:t>
    </dgm:pt>
    <dgm:pt modelId="{2E490232-EDCF-446F-93DF-13D63B40A911}">
      <dgm:prSet phldrT="[Text]"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يزيد الغزل الفطري من قدرة النبات على امتصاص الماء والمعادن</a:t>
          </a:r>
          <a:r>
            <a:rPr lang="ar-BH" altLang="ar-BH" dirty="0">
              <a:cs typeface="Fanan" pitchFamily="2" charset="-78"/>
            </a:rPr>
            <a:t>.</a:t>
          </a:r>
          <a:endParaRPr lang="ar-BH" dirty="0">
            <a:cs typeface="Fanan" pitchFamily="2" charset="-78"/>
          </a:endParaRPr>
        </a:p>
      </dgm:t>
    </dgm:pt>
    <dgm:pt modelId="{DDFA3A99-8F0A-40DE-8E31-2316BC38EEE2}" type="parTrans" cxnId="{230B628F-BAA4-49DA-943D-C326C7B637DD}">
      <dgm:prSet/>
      <dgm:spPr/>
      <dgm:t>
        <a:bodyPr/>
        <a:lstStyle/>
        <a:p>
          <a:pPr rtl="1"/>
          <a:endParaRPr lang="ar-BH"/>
        </a:p>
      </dgm:t>
    </dgm:pt>
    <dgm:pt modelId="{BC7D687A-2928-471D-9E97-08DE1A3A436F}" type="sibTrans" cxnId="{230B628F-BAA4-49DA-943D-C326C7B637DD}">
      <dgm:prSet/>
      <dgm:spPr/>
      <dgm:t>
        <a:bodyPr/>
        <a:lstStyle/>
        <a:p>
          <a:pPr rtl="1"/>
          <a:endParaRPr lang="ar-BH"/>
        </a:p>
      </dgm:t>
    </dgm:pt>
    <dgm:pt modelId="{6A555FF9-A876-41D2-8618-92C74420DF2C}" type="pres">
      <dgm:prSet presAssocID="{40524D1B-5761-4651-8E32-3CB8D974F982}" presName="diagram" presStyleCnt="0">
        <dgm:presLayoutVars>
          <dgm:dir val="rev"/>
          <dgm:resizeHandles val="exact"/>
        </dgm:presLayoutVars>
      </dgm:prSet>
      <dgm:spPr/>
    </dgm:pt>
    <dgm:pt modelId="{6AA1E1D0-FE5A-4521-8CB6-E7EC4F415DAD}" type="pres">
      <dgm:prSet presAssocID="{8B09766A-0DD6-4723-A85E-6F6479C60F97}" presName="node" presStyleLbl="node1" presStyleIdx="0" presStyleCnt="3">
        <dgm:presLayoutVars>
          <dgm:bulletEnabled val="1"/>
        </dgm:presLayoutVars>
      </dgm:prSet>
      <dgm:spPr/>
    </dgm:pt>
    <dgm:pt modelId="{55CCC853-D846-45EE-B086-2F8621BF6A2C}" type="pres">
      <dgm:prSet presAssocID="{39C337B8-EF06-409A-8B7F-88A48BFB1FBA}" presName="sibTrans" presStyleCnt="0"/>
      <dgm:spPr/>
    </dgm:pt>
    <dgm:pt modelId="{0E284EEE-4079-4C3F-91D0-55EFB254B21F}" type="pres">
      <dgm:prSet presAssocID="{D16744DF-05D8-4FC6-A266-50D0EC3164C3}" presName="node" presStyleLbl="node1" presStyleIdx="1" presStyleCnt="3">
        <dgm:presLayoutVars>
          <dgm:bulletEnabled val="1"/>
        </dgm:presLayoutVars>
      </dgm:prSet>
      <dgm:spPr/>
    </dgm:pt>
    <dgm:pt modelId="{C9B332DF-86AD-41D5-A6EC-5AA89486607F}" type="pres">
      <dgm:prSet presAssocID="{80AEF822-C3C9-4633-BFB9-98A2FD73ABF5}" presName="sibTrans" presStyleCnt="0"/>
      <dgm:spPr/>
    </dgm:pt>
    <dgm:pt modelId="{EF208DD4-0982-4890-B76B-762BAD2ACE07}" type="pres">
      <dgm:prSet presAssocID="{2E490232-EDCF-446F-93DF-13D63B40A911}" presName="node" presStyleLbl="node1" presStyleIdx="2" presStyleCnt="3">
        <dgm:presLayoutVars>
          <dgm:bulletEnabled val="1"/>
        </dgm:presLayoutVars>
      </dgm:prSet>
      <dgm:spPr/>
    </dgm:pt>
  </dgm:ptLst>
  <dgm:cxnLst>
    <dgm:cxn modelId="{FC15F039-C05E-4EC1-BA14-18C42FF63808}" srcId="{40524D1B-5761-4651-8E32-3CB8D974F982}" destId="{8B09766A-0DD6-4723-A85E-6F6479C60F97}" srcOrd="0" destOrd="0" parTransId="{97286075-6C91-4F7A-8A2D-7244160A9956}" sibTransId="{39C337B8-EF06-409A-8B7F-88A48BFB1FBA}"/>
    <dgm:cxn modelId="{9F026841-7F86-4345-BAB8-D44BF2826EA9}" type="presOf" srcId="{8B09766A-0DD6-4723-A85E-6F6479C60F97}" destId="{6AA1E1D0-FE5A-4521-8CB6-E7EC4F415DAD}" srcOrd="0" destOrd="0" presId="urn:microsoft.com/office/officeart/2005/8/layout/default"/>
    <dgm:cxn modelId="{3A1A8743-B357-4664-ABFF-E38483930C33}" type="presOf" srcId="{2E490232-EDCF-446F-93DF-13D63B40A911}" destId="{EF208DD4-0982-4890-B76B-762BAD2ACE07}" srcOrd="0" destOrd="0" presId="urn:microsoft.com/office/officeart/2005/8/layout/default"/>
    <dgm:cxn modelId="{BC96E569-E43E-430C-A33C-4C6AD618F902}" type="presOf" srcId="{D16744DF-05D8-4FC6-A266-50D0EC3164C3}" destId="{0E284EEE-4079-4C3F-91D0-55EFB254B21F}" srcOrd="0" destOrd="0" presId="urn:microsoft.com/office/officeart/2005/8/layout/default"/>
    <dgm:cxn modelId="{230B628F-BAA4-49DA-943D-C326C7B637DD}" srcId="{40524D1B-5761-4651-8E32-3CB8D974F982}" destId="{2E490232-EDCF-446F-93DF-13D63B40A911}" srcOrd="2" destOrd="0" parTransId="{DDFA3A99-8F0A-40DE-8E31-2316BC38EEE2}" sibTransId="{BC7D687A-2928-471D-9E97-08DE1A3A436F}"/>
    <dgm:cxn modelId="{668444D9-5D59-4FB2-B1B4-24F4F084966A}" type="presOf" srcId="{40524D1B-5761-4651-8E32-3CB8D974F982}" destId="{6A555FF9-A876-41D2-8618-92C74420DF2C}" srcOrd="0" destOrd="0" presId="urn:microsoft.com/office/officeart/2005/8/layout/default"/>
    <dgm:cxn modelId="{1F0DD7DF-3D83-4AF8-8C96-37D6A7137D0F}" srcId="{40524D1B-5761-4651-8E32-3CB8D974F982}" destId="{D16744DF-05D8-4FC6-A266-50D0EC3164C3}" srcOrd="1" destOrd="0" parTransId="{A4EEF138-B569-497E-B383-48F52C4B01C5}" sibTransId="{80AEF822-C3C9-4633-BFB9-98A2FD73ABF5}"/>
    <dgm:cxn modelId="{BDF439D8-95A6-4E43-AAD5-0D7FB80CBCDE}" type="presParOf" srcId="{6A555FF9-A876-41D2-8618-92C74420DF2C}" destId="{6AA1E1D0-FE5A-4521-8CB6-E7EC4F415DAD}" srcOrd="0" destOrd="0" presId="urn:microsoft.com/office/officeart/2005/8/layout/default"/>
    <dgm:cxn modelId="{FC5F5310-CE92-44D5-9C13-361706D20E5F}" type="presParOf" srcId="{6A555FF9-A876-41D2-8618-92C74420DF2C}" destId="{55CCC853-D846-45EE-B086-2F8621BF6A2C}" srcOrd="1" destOrd="0" presId="urn:microsoft.com/office/officeart/2005/8/layout/default"/>
    <dgm:cxn modelId="{82D46428-EA56-43E7-8975-4A39CB6E4D8E}" type="presParOf" srcId="{6A555FF9-A876-41D2-8618-92C74420DF2C}" destId="{0E284EEE-4079-4C3F-91D0-55EFB254B21F}" srcOrd="2" destOrd="0" presId="urn:microsoft.com/office/officeart/2005/8/layout/default"/>
    <dgm:cxn modelId="{BE06C85D-30B1-4C7E-A651-3A33C140D326}" type="presParOf" srcId="{6A555FF9-A876-41D2-8618-92C74420DF2C}" destId="{C9B332DF-86AD-41D5-A6EC-5AA89486607F}" srcOrd="3" destOrd="0" presId="urn:microsoft.com/office/officeart/2005/8/layout/default"/>
    <dgm:cxn modelId="{6A7A0A42-1D3F-4253-AEDE-635CDD7F19C3}" type="presParOf" srcId="{6A555FF9-A876-41D2-8618-92C74420DF2C}" destId="{EF208DD4-0982-4890-B76B-762BAD2ACE0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E95BF5E-C2AF-4C1B-9E80-0611D2431184}" type="doc">
      <dgm:prSet loTypeId="urn:microsoft.com/office/officeart/2005/8/layout/default" loCatId="list" qsTypeId="urn:microsoft.com/office/officeart/2005/8/quickstyle/simple3" qsCatId="simple" csTypeId="urn:microsoft.com/office/officeart/2005/8/colors/accent5_4" csCatId="accent5" phldr="1"/>
      <dgm:spPr/>
      <dgm:t>
        <a:bodyPr/>
        <a:lstStyle/>
        <a:p>
          <a:pPr rtl="1"/>
          <a:endParaRPr lang="ar-BH"/>
        </a:p>
      </dgm:t>
    </dgm:pt>
    <dgm:pt modelId="{07AA3E07-8117-4F0E-A8FA-CA64D8F6FCC9}">
      <dgm:prSet phldrT="[Text]"/>
      <dgm:spPr/>
      <dgm:t>
        <a:bodyPr/>
        <a:lstStyle/>
        <a:p>
          <a:pPr rtl="1"/>
          <a:r>
            <a:rPr lang="ar-SA" altLang="ar-BH">
              <a:cs typeface="Fanan" pitchFamily="2" charset="-78"/>
            </a:rPr>
            <a:t>تُصنّف الفطريات بناءً على تراكيبها وأنماط تكاثرها. </a:t>
          </a:r>
          <a:endParaRPr lang="ar-BH">
            <a:cs typeface="Fanan" pitchFamily="2" charset="-78"/>
          </a:endParaRPr>
        </a:p>
      </dgm:t>
    </dgm:pt>
    <dgm:pt modelId="{A49F747C-4F7E-48C1-BD9F-71079ABB82E6}" type="parTrans" cxnId="{B7E192B8-ADEA-4ECC-8987-10CA80DB078B}">
      <dgm:prSet/>
      <dgm:spPr/>
      <dgm:t>
        <a:bodyPr/>
        <a:lstStyle/>
        <a:p>
          <a:pPr rtl="1"/>
          <a:endParaRPr lang="ar-BH"/>
        </a:p>
      </dgm:t>
    </dgm:pt>
    <dgm:pt modelId="{4A78A793-A70D-4E63-BD2F-BBDE533E3A90}" type="sibTrans" cxnId="{B7E192B8-ADEA-4ECC-8987-10CA80DB078B}">
      <dgm:prSet/>
      <dgm:spPr/>
      <dgm:t>
        <a:bodyPr/>
        <a:lstStyle/>
        <a:p>
          <a:pPr rtl="1"/>
          <a:endParaRPr lang="ar-BH"/>
        </a:p>
      </dgm:t>
    </dgm:pt>
    <dgm:pt modelId="{7BA6D5ED-3927-4DEC-A557-9B03BF8A1D1A}">
      <dgm:prSet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بعض الفطريات تتكاثر لاجنسيا عن طريق الانقسام</a:t>
          </a:r>
          <a:r>
            <a:rPr lang="ar-BH" altLang="ar-BH" dirty="0">
              <a:cs typeface="Fanan" pitchFamily="2" charset="-78"/>
            </a:rPr>
            <a:t> المتساوي</a:t>
          </a:r>
          <a:r>
            <a:rPr lang="ar-SA" altLang="ar-BH" dirty="0">
              <a:cs typeface="Fanan" pitchFamily="2" charset="-78"/>
            </a:rPr>
            <a:t> </a:t>
          </a:r>
          <a:r>
            <a:rPr lang="ar-BH" altLang="ar-BH" dirty="0">
              <a:cs typeface="Fanan" pitchFamily="2" charset="-78"/>
            </a:rPr>
            <a:t>(</a:t>
          </a:r>
          <a:r>
            <a:rPr lang="ar-SA" altLang="ar-BH" dirty="0">
              <a:cs typeface="Fanan" pitchFamily="2" charset="-78"/>
            </a:rPr>
            <a:t>غير المباشر</a:t>
          </a:r>
          <a:r>
            <a:rPr lang="ar-BH" altLang="ar-BH" dirty="0">
              <a:cs typeface="Fanan" pitchFamily="2" charset="-78"/>
            </a:rPr>
            <a:t>)</a:t>
          </a:r>
          <a:r>
            <a:rPr lang="ar-SA" altLang="ar-BH" dirty="0">
              <a:cs typeface="Fanan" pitchFamily="2" charset="-78"/>
            </a:rPr>
            <a:t> فقط.</a:t>
          </a:r>
          <a:endParaRPr lang="ar-BH" altLang="ar-BH" dirty="0">
            <a:cs typeface="Fanan" pitchFamily="2" charset="-78"/>
          </a:endParaRPr>
        </a:p>
      </dgm:t>
    </dgm:pt>
    <dgm:pt modelId="{F5640BCC-0440-4F80-9252-04E41AE9BB00}" type="parTrans" cxnId="{1ADD4B24-817C-4279-A785-CF1F9D6A70FA}">
      <dgm:prSet/>
      <dgm:spPr/>
      <dgm:t>
        <a:bodyPr/>
        <a:lstStyle/>
        <a:p>
          <a:pPr rtl="1"/>
          <a:endParaRPr lang="ar-BH"/>
        </a:p>
      </dgm:t>
    </dgm:pt>
    <dgm:pt modelId="{A1961A41-CB68-4FC7-B37D-3C1692540AD7}" type="sibTrans" cxnId="{1ADD4B24-817C-4279-A785-CF1F9D6A70FA}">
      <dgm:prSet/>
      <dgm:spPr/>
      <dgm:t>
        <a:bodyPr/>
        <a:lstStyle/>
        <a:p>
          <a:pPr rtl="1"/>
          <a:endParaRPr lang="ar-BH"/>
        </a:p>
      </dgm:t>
    </dgm:pt>
    <dgm:pt modelId="{09A055DE-33FC-4665-AE21-6A896DBB1D15}" type="pres">
      <dgm:prSet presAssocID="{3E95BF5E-C2AF-4C1B-9E80-0611D2431184}" presName="diagram" presStyleCnt="0">
        <dgm:presLayoutVars>
          <dgm:dir val="rev"/>
          <dgm:resizeHandles val="exact"/>
        </dgm:presLayoutVars>
      </dgm:prSet>
      <dgm:spPr/>
    </dgm:pt>
    <dgm:pt modelId="{EBC86A1C-2FED-4EF3-8FD7-73DF354000FD}" type="pres">
      <dgm:prSet presAssocID="{07AA3E07-8117-4F0E-A8FA-CA64D8F6FCC9}" presName="node" presStyleLbl="node1" presStyleIdx="0" presStyleCnt="2">
        <dgm:presLayoutVars>
          <dgm:bulletEnabled val="1"/>
        </dgm:presLayoutVars>
      </dgm:prSet>
      <dgm:spPr/>
    </dgm:pt>
    <dgm:pt modelId="{3D3A5F16-3D50-4CDE-B147-47AEE82D68DC}" type="pres">
      <dgm:prSet presAssocID="{4A78A793-A70D-4E63-BD2F-BBDE533E3A90}" presName="sibTrans" presStyleCnt="0"/>
      <dgm:spPr/>
    </dgm:pt>
    <dgm:pt modelId="{75FE2047-36E8-44AA-BC65-23BE8D053E3B}" type="pres">
      <dgm:prSet presAssocID="{7BA6D5ED-3927-4DEC-A557-9B03BF8A1D1A}" presName="node" presStyleLbl="node1" presStyleIdx="1" presStyleCnt="2">
        <dgm:presLayoutVars>
          <dgm:bulletEnabled val="1"/>
        </dgm:presLayoutVars>
      </dgm:prSet>
      <dgm:spPr/>
    </dgm:pt>
  </dgm:ptLst>
  <dgm:cxnLst>
    <dgm:cxn modelId="{330BB005-658C-41E3-A8E2-B2305998F2FE}" type="presOf" srcId="{07AA3E07-8117-4F0E-A8FA-CA64D8F6FCC9}" destId="{EBC86A1C-2FED-4EF3-8FD7-73DF354000FD}" srcOrd="0" destOrd="0" presId="urn:microsoft.com/office/officeart/2005/8/layout/default"/>
    <dgm:cxn modelId="{DA3BC316-BDD8-4C3B-B78C-9978207BD11C}" type="presOf" srcId="{3E95BF5E-C2AF-4C1B-9E80-0611D2431184}" destId="{09A055DE-33FC-4665-AE21-6A896DBB1D15}" srcOrd="0" destOrd="0" presId="urn:microsoft.com/office/officeart/2005/8/layout/default"/>
    <dgm:cxn modelId="{1ADD4B24-817C-4279-A785-CF1F9D6A70FA}" srcId="{3E95BF5E-C2AF-4C1B-9E80-0611D2431184}" destId="{7BA6D5ED-3927-4DEC-A557-9B03BF8A1D1A}" srcOrd="1" destOrd="0" parTransId="{F5640BCC-0440-4F80-9252-04E41AE9BB00}" sibTransId="{A1961A41-CB68-4FC7-B37D-3C1692540AD7}"/>
    <dgm:cxn modelId="{65D90645-CB96-4E61-9D6E-C3C6EF311669}" type="presOf" srcId="{7BA6D5ED-3927-4DEC-A557-9B03BF8A1D1A}" destId="{75FE2047-36E8-44AA-BC65-23BE8D053E3B}" srcOrd="0" destOrd="0" presId="urn:microsoft.com/office/officeart/2005/8/layout/default"/>
    <dgm:cxn modelId="{B7E192B8-ADEA-4ECC-8987-10CA80DB078B}" srcId="{3E95BF5E-C2AF-4C1B-9E80-0611D2431184}" destId="{07AA3E07-8117-4F0E-A8FA-CA64D8F6FCC9}" srcOrd="0" destOrd="0" parTransId="{A49F747C-4F7E-48C1-BD9F-71079ABB82E6}" sibTransId="{4A78A793-A70D-4E63-BD2F-BBDE533E3A90}"/>
    <dgm:cxn modelId="{68F3485D-04E8-4537-86DD-D7BEC643A327}" type="presParOf" srcId="{09A055DE-33FC-4665-AE21-6A896DBB1D15}" destId="{EBC86A1C-2FED-4EF3-8FD7-73DF354000FD}" srcOrd="0" destOrd="0" presId="urn:microsoft.com/office/officeart/2005/8/layout/default"/>
    <dgm:cxn modelId="{8B3F361E-E6AD-43B5-9692-6D513EB7A116}" type="presParOf" srcId="{09A055DE-33FC-4665-AE21-6A896DBB1D15}" destId="{3D3A5F16-3D50-4CDE-B147-47AEE82D68DC}" srcOrd="1" destOrd="0" presId="urn:microsoft.com/office/officeart/2005/8/layout/default"/>
    <dgm:cxn modelId="{F995E3D0-72B4-4393-B0AD-178B14552FCF}" type="presParOf" srcId="{09A055DE-33FC-4665-AE21-6A896DBB1D15}" destId="{75FE2047-36E8-44AA-BC65-23BE8D053E3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AA62CAE-96CB-49C8-B9BC-11EEA6347C0F}" type="doc">
      <dgm:prSet loTypeId="urn:microsoft.com/office/officeart/2005/8/layout/vList3" loCatId="list" qsTypeId="urn:microsoft.com/office/officeart/2005/8/quickstyle/simple4" qsCatId="simple" csTypeId="urn:microsoft.com/office/officeart/2005/8/colors/accent5_4" csCatId="accent5" phldr="1"/>
      <dgm:spPr/>
    </dgm:pt>
    <dgm:pt modelId="{024A4257-34C7-44E9-8AC5-59D43B0645E6}">
      <dgm:prSet phldrT="[Text]"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التجزؤ</a:t>
          </a:r>
          <a:endParaRPr lang="ar-BH" altLang="ar-BH" dirty="0">
            <a:cs typeface="Fanan" pitchFamily="2" charset="-78"/>
          </a:endParaRPr>
        </a:p>
      </dgm:t>
    </dgm:pt>
    <dgm:pt modelId="{16C3925C-92DC-489F-92FE-B6EB7792AB75}" type="parTrans" cxnId="{99F3B6FF-3E06-4A68-A72B-8D3E320AA07E}">
      <dgm:prSet/>
      <dgm:spPr/>
      <dgm:t>
        <a:bodyPr/>
        <a:lstStyle/>
        <a:p>
          <a:pPr rtl="1"/>
          <a:endParaRPr lang="ar-BH"/>
        </a:p>
      </dgm:t>
    </dgm:pt>
    <dgm:pt modelId="{87854C26-29E1-4ED8-A7A6-9D6C2D53B0F2}" type="sibTrans" cxnId="{99F3B6FF-3E06-4A68-A72B-8D3E320AA07E}">
      <dgm:prSet/>
      <dgm:spPr/>
      <dgm:t>
        <a:bodyPr/>
        <a:lstStyle/>
        <a:p>
          <a:pPr rtl="1"/>
          <a:endParaRPr lang="ar-BH"/>
        </a:p>
      </dgm:t>
    </dgm:pt>
    <dgm:pt modelId="{2B01FBD3-070F-4094-B84E-1407AD9B583D}">
      <dgm:prSet phldrT="[Text]"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إنتاج الأبواغ.</a:t>
          </a:r>
          <a:endParaRPr lang="ar-BH" dirty="0">
            <a:cs typeface="Fanan" pitchFamily="2" charset="-78"/>
          </a:endParaRPr>
        </a:p>
      </dgm:t>
    </dgm:pt>
    <dgm:pt modelId="{E4906D94-C344-4090-9E4C-317F845139F1}" type="parTrans" cxnId="{A36F7493-5DE5-4E8C-88EC-930ED860A4B6}">
      <dgm:prSet/>
      <dgm:spPr/>
      <dgm:t>
        <a:bodyPr/>
        <a:lstStyle/>
        <a:p>
          <a:pPr rtl="1"/>
          <a:endParaRPr lang="ar-BH"/>
        </a:p>
      </dgm:t>
    </dgm:pt>
    <dgm:pt modelId="{C850CCC2-D83F-4E70-AEEB-26EF919A4005}" type="sibTrans" cxnId="{A36F7493-5DE5-4E8C-88EC-930ED860A4B6}">
      <dgm:prSet/>
      <dgm:spPr/>
      <dgm:t>
        <a:bodyPr/>
        <a:lstStyle/>
        <a:p>
          <a:pPr rtl="1"/>
          <a:endParaRPr lang="ar-BH"/>
        </a:p>
      </dgm:t>
    </dgm:pt>
    <dgm:pt modelId="{760F3BDA-B744-4B29-8286-DFFC5A350060}">
      <dgm:prSet phldrT="[Text]"/>
      <dgm:spPr/>
      <dgm:t>
        <a:bodyPr/>
        <a:lstStyle/>
        <a:p>
          <a:pPr rtl="1"/>
          <a:r>
            <a:rPr lang="ar-BH" altLang="ar-BH">
              <a:cs typeface="Fanan" pitchFamily="2" charset="-78"/>
            </a:rPr>
            <a:t>ا</a:t>
          </a:r>
          <a:r>
            <a:rPr lang="ar-SA" altLang="ar-BH" dirty="0">
              <a:cs typeface="Fanan" pitchFamily="2" charset="-78"/>
            </a:rPr>
            <a:t>لتبرعم</a:t>
          </a:r>
          <a:endParaRPr lang="ar-BH" altLang="ar-BH" dirty="0">
            <a:cs typeface="Fanan" pitchFamily="2" charset="-78"/>
          </a:endParaRPr>
        </a:p>
      </dgm:t>
    </dgm:pt>
    <dgm:pt modelId="{D697DCD2-09EF-4837-B4C0-7C709F0C18D1}" type="parTrans" cxnId="{4E06703A-AB77-454D-9D09-9A301A66DF92}">
      <dgm:prSet/>
      <dgm:spPr/>
      <dgm:t>
        <a:bodyPr/>
        <a:lstStyle/>
        <a:p>
          <a:pPr rtl="1"/>
          <a:endParaRPr lang="ar-BH"/>
        </a:p>
      </dgm:t>
    </dgm:pt>
    <dgm:pt modelId="{A72085AE-5477-468C-990A-600AF74A075E}" type="sibTrans" cxnId="{4E06703A-AB77-454D-9D09-9A301A66DF92}">
      <dgm:prSet/>
      <dgm:spPr/>
      <dgm:t>
        <a:bodyPr/>
        <a:lstStyle/>
        <a:p>
          <a:pPr rtl="1"/>
          <a:endParaRPr lang="ar-BH"/>
        </a:p>
      </dgm:t>
    </dgm:pt>
    <dgm:pt modelId="{2C5F8471-91CC-4F71-BBD1-2BDF13A6E7F5}" type="pres">
      <dgm:prSet presAssocID="{AAA62CAE-96CB-49C8-B9BC-11EEA6347C0F}" presName="linearFlow" presStyleCnt="0">
        <dgm:presLayoutVars>
          <dgm:dir val="rev"/>
          <dgm:resizeHandles val="exact"/>
        </dgm:presLayoutVars>
      </dgm:prSet>
      <dgm:spPr/>
    </dgm:pt>
    <dgm:pt modelId="{414E1E35-0110-4F0B-B355-C9260A3E8872}" type="pres">
      <dgm:prSet presAssocID="{760F3BDA-B744-4B29-8286-DFFC5A350060}" presName="composite" presStyleCnt="0"/>
      <dgm:spPr/>
    </dgm:pt>
    <dgm:pt modelId="{C42FBC6C-88F5-48E9-8B33-09D7646123D8}" type="pres">
      <dgm:prSet presAssocID="{760F3BDA-B744-4B29-8286-DFFC5A350060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B2DA6E3B-52EF-402E-A5C6-5730AE516C43}" type="pres">
      <dgm:prSet presAssocID="{760F3BDA-B744-4B29-8286-DFFC5A350060}" presName="txShp" presStyleLbl="node1" presStyleIdx="0" presStyleCnt="3">
        <dgm:presLayoutVars>
          <dgm:bulletEnabled val="1"/>
        </dgm:presLayoutVars>
      </dgm:prSet>
      <dgm:spPr/>
    </dgm:pt>
    <dgm:pt modelId="{95C5B876-280E-4972-83BC-6A804D476552}" type="pres">
      <dgm:prSet presAssocID="{A72085AE-5477-468C-990A-600AF74A075E}" presName="spacing" presStyleCnt="0"/>
      <dgm:spPr/>
    </dgm:pt>
    <dgm:pt modelId="{1FCCE4AC-2FCE-4C6A-A3C0-1B733C023BA7}" type="pres">
      <dgm:prSet presAssocID="{024A4257-34C7-44E9-8AC5-59D43B0645E6}" presName="composite" presStyleCnt="0"/>
      <dgm:spPr/>
    </dgm:pt>
    <dgm:pt modelId="{32E5ECD6-526C-4A6A-BA51-9E33322BF3FB}" type="pres">
      <dgm:prSet presAssocID="{024A4257-34C7-44E9-8AC5-59D43B0645E6}" presName="imgShp" presStyleLbl="fgImgPlac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4F16A855-848F-4C33-A2F7-5887EF949D06}" type="pres">
      <dgm:prSet presAssocID="{024A4257-34C7-44E9-8AC5-59D43B0645E6}" presName="txShp" presStyleLbl="node1" presStyleIdx="1" presStyleCnt="3">
        <dgm:presLayoutVars>
          <dgm:bulletEnabled val="1"/>
        </dgm:presLayoutVars>
      </dgm:prSet>
      <dgm:spPr/>
    </dgm:pt>
    <dgm:pt modelId="{1ACB159E-CD53-4BE7-9D9A-72284DDD0509}" type="pres">
      <dgm:prSet presAssocID="{87854C26-29E1-4ED8-A7A6-9D6C2D53B0F2}" presName="spacing" presStyleCnt="0"/>
      <dgm:spPr/>
    </dgm:pt>
    <dgm:pt modelId="{2A0EF6CF-818B-4BDE-8867-6A6F2D173815}" type="pres">
      <dgm:prSet presAssocID="{2B01FBD3-070F-4094-B84E-1407AD9B583D}" presName="composite" presStyleCnt="0"/>
      <dgm:spPr/>
    </dgm:pt>
    <dgm:pt modelId="{4CC86027-5E20-48D5-9172-0864830464C4}" type="pres">
      <dgm:prSet presAssocID="{2B01FBD3-070F-4094-B84E-1407AD9B583D}" presName="imgShp" presStyleLbl="fgImgPlace1" presStyleIdx="2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B53564AC-99E8-499D-8274-4FDB2E7C9D4F}" type="pres">
      <dgm:prSet presAssocID="{2B01FBD3-070F-4094-B84E-1407AD9B583D}" presName="txShp" presStyleLbl="node1" presStyleIdx="2" presStyleCnt="3">
        <dgm:presLayoutVars>
          <dgm:bulletEnabled val="1"/>
        </dgm:presLayoutVars>
      </dgm:prSet>
      <dgm:spPr/>
    </dgm:pt>
  </dgm:ptLst>
  <dgm:cxnLst>
    <dgm:cxn modelId="{DA02CB12-F1E8-4F23-A325-92D68B43808B}" type="presOf" srcId="{760F3BDA-B744-4B29-8286-DFFC5A350060}" destId="{B2DA6E3B-52EF-402E-A5C6-5730AE516C43}" srcOrd="0" destOrd="0" presId="urn:microsoft.com/office/officeart/2005/8/layout/vList3"/>
    <dgm:cxn modelId="{AFC9561E-C04E-48D2-8095-B9512AE2598D}" type="presOf" srcId="{024A4257-34C7-44E9-8AC5-59D43B0645E6}" destId="{4F16A855-848F-4C33-A2F7-5887EF949D06}" srcOrd="0" destOrd="0" presId="urn:microsoft.com/office/officeart/2005/8/layout/vList3"/>
    <dgm:cxn modelId="{4E06703A-AB77-454D-9D09-9A301A66DF92}" srcId="{AAA62CAE-96CB-49C8-B9BC-11EEA6347C0F}" destId="{760F3BDA-B744-4B29-8286-DFFC5A350060}" srcOrd="0" destOrd="0" parTransId="{D697DCD2-09EF-4837-B4C0-7C709F0C18D1}" sibTransId="{A72085AE-5477-468C-990A-600AF74A075E}"/>
    <dgm:cxn modelId="{42E77864-95FC-4E01-9C94-79805FD4FCF9}" type="presOf" srcId="{2B01FBD3-070F-4094-B84E-1407AD9B583D}" destId="{B53564AC-99E8-499D-8274-4FDB2E7C9D4F}" srcOrd="0" destOrd="0" presId="urn:microsoft.com/office/officeart/2005/8/layout/vList3"/>
    <dgm:cxn modelId="{BE1F2485-D055-4C76-B4CB-1B1F3A400216}" type="presOf" srcId="{AAA62CAE-96CB-49C8-B9BC-11EEA6347C0F}" destId="{2C5F8471-91CC-4F71-BBD1-2BDF13A6E7F5}" srcOrd="0" destOrd="0" presId="urn:microsoft.com/office/officeart/2005/8/layout/vList3"/>
    <dgm:cxn modelId="{A36F7493-5DE5-4E8C-88EC-930ED860A4B6}" srcId="{AAA62CAE-96CB-49C8-B9BC-11EEA6347C0F}" destId="{2B01FBD3-070F-4094-B84E-1407AD9B583D}" srcOrd="2" destOrd="0" parTransId="{E4906D94-C344-4090-9E4C-317F845139F1}" sibTransId="{C850CCC2-D83F-4E70-AEEB-26EF919A4005}"/>
    <dgm:cxn modelId="{99F3B6FF-3E06-4A68-A72B-8D3E320AA07E}" srcId="{AAA62CAE-96CB-49C8-B9BC-11EEA6347C0F}" destId="{024A4257-34C7-44E9-8AC5-59D43B0645E6}" srcOrd="1" destOrd="0" parTransId="{16C3925C-92DC-489F-92FE-B6EB7792AB75}" sibTransId="{87854C26-29E1-4ED8-A7A6-9D6C2D53B0F2}"/>
    <dgm:cxn modelId="{ABBB826A-15EB-445B-B944-FE654DC8BB7E}" type="presParOf" srcId="{2C5F8471-91CC-4F71-BBD1-2BDF13A6E7F5}" destId="{414E1E35-0110-4F0B-B355-C9260A3E8872}" srcOrd="0" destOrd="0" presId="urn:microsoft.com/office/officeart/2005/8/layout/vList3"/>
    <dgm:cxn modelId="{CFBDDA11-E377-458B-B5DD-8DB98C6721B3}" type="presParOf" srcId="{414E1E35-0110-4F0B-B355-C9260A3E8872}" destId="{C42FBC6C-88F5-48E9-8B33-09D7646123D8}" srcOrd="0" destOrd="0" presId="urn:microsoft.com/office/officeart/2005/8/layout/vList3"/>
    <dgm:cxn modelId="{D7B1E047-DD36-4736-AB13-EB7050DE0320}" type="presParOf" srcId="{414E1E35-0110-4F0B-B355-C9260A3E8872}" destId="{B2DA6E3B-52EF-402E-A5C6-5730AE516C43}" srcOrd="1" destOrd="0" presId="urn:microsoft.com/office/officeart/2005/8/layout/vList3"/>
    <dgm:cxn modelId="{E2D341FB-B79B-4BDF-9213-075B15381272}" type="presParOf" srcId="{2C5F8471-91CC-4F71-BBD1-2BDF13A6E7F5}" destId="{95C5B876-280E-4972-83BC-6A804D476552}" srcOrd="1" destOrd="0" presId="urn:microsoft.com/office/officeart/2005/8/layout/vList3"/>
    <dgm:cxn modelId="{FF3E9BF2-4FE5-4DD8-84C4-6780F961A918}" type="presParOf" srcId="{2C5F8471-91CC-4F71-BBD1-2BDF13A6E7F5}" destId="{1FCCE4AC-2FCE-4C6A-A3C0-1B733C023BA7}" srcOrd="2" destOrd="0" presId="urn:microsoft.com/office/officeart/2005/8/layout/vList3"/>
    <dgm:cxn modelId="{7DC68FD2-82E5-43C1-9BB0-64103834A891}" type="presParOf" srcId="{1FCCE4AC-2FCE-4C6A-A3C0-1B733C023BA7}" destId="{32E5ECD6-526C-4A6A-BA51-9E33322BF3FB}" srcOrd="0" destOrd="0" presId="urn:microsoft.com/office/officeart/2005/8/layout/vList3"/>
    <dgm:cxn modelId="{7663307F-3C77-4FEB-A372-819F22B796CB}" type="presParOf" srcId="{1FCCE4AC-2FCE-4C6A-A3C0-1B733C023BA7}" destId="{4F16A855-848F-4C33-A2F7-5887EF949D06}" srcOrd="1" destOrd="0" presId="urn:microsoft.com/office/officeart/2005/8/layout/vList3"/>
    <dgm:cxn modelId="{C9CBC991-B9C0-40AC-808F-B31CF45D5AB0}" type="presParOf" srcId="{2C5F8471-91CC-4F71-BBD1-2BDF13A6E7F5}" destId="{1ACB159E-CD53-4BE7-9D9A-72284DDD0509}" srcOrd="3" destOrd="0" presId="urn:microsoft.com/office/officeart/2005/8/layout/vList3"/>
    <dgm:cxn modelId="{FBDA62F4-11D6-4B71-BCC7-226D0852A710}" type="presParOf" srcId="{2C5F8471-91CC-4F71-BBD1-2BDF13A6E7F5}" destId="{2A0EF6CF-818B-4BDE-8867-6A6F2D173815}" srcOrd="4" destOrd="0" presId="urn:microsoft.com/office/officeart/2005/8/layout/vList3"/>
    <dgm:cxn modelId="{D9BDA79B-5DC3-4EC6-BF52-AB7BD36E20F1}" type="presParOf" srcId="{2A0EF6CF-818B-4BDE-8867-6A6F2D173815}" destId="{4CC86027-5E20-48D5-9172-0864830464C4}" srcOrd="0" destOrd="0" presId="urn:microsoft.com/office/officeart/2005/8/layout/vList3"/>
    <dgm:cxn modelId="{F5AF6AFF-2FD4-4646-927D-0612BD71E725}" type="presParOf" srcId="{2A0EF6CF-818B-4BDE-8867-6A6F2D173815}" destId="{B53564AC-99E8-499D-8274-4FDB2E7C9D4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B69E654-6576-48AB-AEA2-773EEAC14CEB}" type="doc">
      <dgm:prSet loTypeId="urn:microsoft.com/office/officeart/2005/8/layout/default" loCatId="list" qsTypeId="urn:microsoft.com/office/officeart/2005/8/quickstyle/simple5" qsCatId="simple" csTypeId="urn:microsoft.com/office/officeart/2005/8/colors/accent5_5" csCatId="accent5" phldr="1"/>
      <dgm:spPr/>
      <dgm:t>
        <a:bodyPr/>
        <a:lstStyle/>
        <a:p>
          <a:pPr rtl="1"/>
          <a:endParaRPr lang="ar-BH"/>
        </a:p>
      </dgm:t>
    </dgm:pt>
    <dgm:pt modelId="{FC683945-E0B2-4D27-956D-7A94C969B5EA}">
      <dgm:prSet phldrT="[Text]"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تستطيع العديد من الفطريات التكاثر جنسيّا ولاجنسيًّا. </a:t>
          </a:r>
          <a:endParaRPr lang="ar-BH" dirty="0">
            <a:cs typeface="Fanan" pitchFamily="2" charset="-78"/>
          </a:endParaRPr>
        </a:p>
      </dgm:t>
    </dgm:pt>
    <dgm:pt modelId="{097C637B-F8BB-4435-B3AA-4ABB90F2E0DF}" type="parTrans" cxnId="{AD30017D-9AC0-4916-8F2F-F30299E9DFD2}">
      <dgm:prSet/>
      <dgm:spPr/>
      <dgm:t>
        <a:bodyPr/>
        <a:lstStyle/>
        <a:p>
          <a:pPr rtl="1"/>
          <a:endParaRPr lang="ar-BH"/>
        </a:p>
      </dgm:t>
    </dgm:pt>
    <dgm:pt modelId="{E4DD6ABB-4C16-4241-A2B6-49AC32EF873E}" type="sibTrans" cxnId="{AD30017D-9AC0-4916-8F2F-F30299E9DFD2}">
      <dgm:prSet/>
      <dgm:spPr/>
      <dgm:t>
        <a:bodyPr/>
        <a:lstStyle/>
        <a:p>
          <a:pPr rtl="1"/>
          <a:endParaRPr lang="ar-BH"/>
        </a:p>
      </dgm:t>
    </dgm:pt>
    <dgm:pt modelId="{DF5E3D4F-6DFB-47A2-B335-65117778212F}">
      <dgm:prSet phldrT="[Text]"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تنتج الفطريات التي تتكاثر جنسيًّا أبواغًا عن طريق الانقسام الاختزالي.</a:t>
          </a:r>
          <a:endParaRPr lang="ar-BH" dirty="0">
            <a:cs typeface="Fanan" pitchFamily="2" charset="-78"/>
          </a:endParaRPr>
        </a:p>
      </dgm:t>
    </dgm:pt>
    <dgm:pt modelId="{0E13F782-F684-4D73-A805-3427B25B4DF5}" type="parTrans" cxnId="{7A86E847-53F7-4784-90F3-9602C5A136EB}">
      <dgm:prSet/>
      <dgm:spPr/>
      <dgm:t>
        <a:bodyPr/>
        <a:lstStyle/>
        <a:p>
          <a:pPr rtl="1"/>
          <a:endParaRPr lang="ar-BH"/>
        </a:p>
      </dgm:t>
    </dgm:pt>
    <dgm:pt modelId="{DF8C4506-6BEB-4AE0-B966-23A1C78CA09C}" type="sibTrans" cxnId="{7A86E847-53F7-4784-90F3-9602C5A136EB}">
      <dgm:prSet/>
      <dgm:spPr/>
      <dgm:t>
        <a:bodyPr/>
        <a:lstStyle/>
        <a:p>
          <a:pPr rtl="1"/>
          <a:endParaRPr lang="ar-BH"/>
        </a:p>
      </dgm:t>
    </dgm:pt>
    <dgm:pt modelId="{3188C74A-2EA3-4B91-99CC-80A15768BFC1}" type="pres">
      <dgm:prSet presAssocID="{4B69E654-6576-48AB-AEA2-773EEAC14CEB}" presName="diagram" presStyleCnt="0">
        <dgm:presLayoutVars>
          <dgm:dir val="rev"/>
          <dgm:resizeHandles val="exact"/>
        </dgm:presLayoutVars>
      </dgm:prSet>
      <dgm:spPr/>
    </dgm:pt>
    <dgm:pt modelId="{CA89CABB-4614-46EF-8647-9F3434B0A0F3}" type="pres">
      <dgm:prSet presAssocID="{FC683945-E0B2-4D27-956D-7A94C969B5EA}" presName="node" presStyleLbl="node1" presStyleIdx="0" presStyleCnt="2">
        <dgm:presLayoutVars>
          <dgm:bulletEnabled val="1"/>
        </dgm:presLayoutVars>
      </dgm:prSet>
      <dgm:spPr/>
    </dgm:pt>
    <dgm:pt modelId="{5E9B44A6-694E-4483-A975-53F8FC36C37B}" type="pres">
      <dgm:prSet presAssocID="{E4DD6ABB-4C16-4241-A2B6-49AC32EF873E}" presName="sibTrans" presStyleCnt="0"/>
      <dgm:spPr/>
    </dgm:pt>
    <dgm:pt modelId="{98AADCE4-2F43-4267-B8AA-3330182AC3B5}" type="pres">
      <dgm:prSet presAssocID="{DF5E3D4F-6DFB-47A2-B335-65117778212F}" presName="node" presStyleLbl="node1" presStyleIdx="1" presStyleCnt="2">
        <dgm:presLayoutVars>
          <dgm:bulletEnabled val="1"/>
        </dgm:presLayoutVars>
      </dgm:prSet>
      <dgm:spPr/>
    </dgm:pt>
  </dgm:ptLst>
  <dgm:cxnLst>
    <dgm:cxn modelId="{40E39114-F599-41A2-8617-F9A83D6E3FD6}" type="presOf" srcId="{DF5E3D4F-6DFB-47A2-B335-65117778212F}" destId="{98AADCE4-2F43-4267-B8AA-3330182AC3B5}" srcOrd="0" destOrd="0" presId="urn:microsoft.com/office/officeart/2005/8/layout/default"/>
    <dgm:cxn modelId="{E08AEF23-06E2-4458-BC58-7A5A85EB760B}" type="presOf" srcId="{4B69E654-6576-48AB-AEA2-773EEAC14CEB}" destId="{3188C74A-2EA3-4B91-99CC-80A15768BFC1}" srcOrd="0" destOrd="0" presId="urn:microsoft.com/office/officeart/2005/8/layout/default"/>
    <dgm:cxn modelId="{64298C46-65A5-4374-833A-3B04E6E18FBC}" type="presOf" srcId="{FC683945-E0B2-4D27-956D-7A94C969B5EA}" destId="{CA89CABB-4614-46EF-8647-9F3434B0A0F3}" srcOrd="0" destOrd="0" presId="urn:microsoft.com/office/officeart/2005/8/layout/default"/>
    <dgm:cxn modelId="{7A86E847-53F7-4784-90F3-9602C5A136EB}" srcId="{4B69E654-6576-48AB-AEA2-773EEAC14CEB}" destId="{DF5E3D4F-6DFB-47A2-B335-65117778212F}" srcOrd="1" destOrd="0" parTransId="{0E13F782-F684-4D73-A805-3427B25B4DF5}" sibTransId="{DF8C4506-6BEB-4AE0-B966-23A1C78CA09C}"/>
    <dgm:cxn modelId="{AD30017D-9AC0-4916-8F2F-F30299E9DFD2}" srcId="{4B69E654-6576-48AB-AEA2-773EEAC14CEB}" destId="{FC683945-E0B2-4D27-956D-7A94C969B5EA}" srcOrd="0" destOrd="0" parTransId="{097C637B-F8BB-4435-B3AA-4ABB90F2E0DF}" sibTransId="{E4DD6ABB-4C16-4241-A2B6-49AC32EF873E}"/>
    <dgm:cxn modelId="{8ACB38FC-D4DA-4D7A-AB1D-DC2ED2A7BF20}" type="presParOf" srcId="{3188C74A-2EA3-4B91-99CC-80A15768BFC1}" destId="{CA89CABB-4614-46EF-8647-9F3434B0A0F3}" srcOrd="0" destOrd="0" presId="urn:microsoft.com/office/officeart/2005/8/layout/default"/>
    <dgm:cxn modelId="{0D1606B0-49C1-48C6-B291-E568D6834280}" type="presParOf" srcId="{3188C74A-2EA3-4B91-99CC-80A15768BFC1}" destId="{5E9B44A6-694E-4483-A975-53F8FC36C37B}" srcOrd="1" destOrd="0" presId="urn:microsoft.com/office/officeart/2005/8/layout/default"/>
    <dgm:cxn modelId="{EB3767CD-BDC5-470D-AE74-354FED14FB38}" type="presParOf" srcId="{3188C74A-2EA3-4B91-99CC-80A15768BFC1}" destId="{98AADCE4-2F43-4267-B8AA-3330182AC3B5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62D8B44-A3FF-4C1A-8D0C-49BEA1CC3346}" type="doc">
      <dgm:prSet loTypeId="urn:microsoft.com/office/officeart/2005/8/layout/defaul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BH"/>
        </a:p>
      </dgm:t>
    </dgm:pt>
    <dgm:pt modelId="{7F9BE5E0-6B06-4704-BA4F-07780113587E}">
      <dgm:prSet phldrT="[Text]"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شكل من أشكال التكاثر اللاجنسي يظهر عندما ينقسم الغزل الفطري في الفطريات إلى أجزاء.</a:t>
          </a:r>
          <a:endParaRPr lang="ar-BH" dirty="0">
            <a:cs typeface="Fanan" pitchFamily="2" charset="-78"/>
          </a:endParaRPr>
        </a:p>
      </dgm:t>
    </dgm:pt>
    <dgm:pt modelId="{4E6B0756-EEFE-4DEE-9722-AB6D8859737E}" type="parTrans" cxnId="{D9045D4E-E3C5-4DBB-BFBF-4CE19F6E504E}">
      <dgm:prSet/>
      <dgm:spPr/>
      <dgm:t>
        <a:bodyPr/>
        <a:lstStyle/>
        <a:p>
          <a:pPr rtl="1"/>
          <a:endParaRPr lang="ar-BH"/>
        </a:p>
      </dgm:t>
    </dgm:pt>
    <dgm:pt modelId="{FC9A53C9-A145-428B-AEE6-89D3C055D853}" type="sibTrans" cxnId="{D9045D4E-E3C5-4DBB-BFBF-4CE19F6E504E}">
      <dgm:prSet/>
      <dgm:spPr/>
      <dgm:t>
        <a:bodyPr/>
        <a:lstStyle/>
        <a:p>
          <a:pPr rtl="1"/>
          <a:endParaRPr lang="ar-BH"/>
        </a:p>
      </dgm:t>
    </dgm:pt>
    <dgm:pt modelId="{EDCE16A2-24E2-47D2-9CF8-7CB83047C618}">
      <dgm:prSet/>
      <dgm:spPr/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تنتشر قطع من الغزل الفطري لتقع في مواقع</a:t>
          </a:r>
          <a:r>
            <a:rPr lang="en-US" altLang="ar-BH" dirty="0">
              <a:cs typeface="Fanan" pitchFamily="2" charset="-78"/>
            </a:rPr>
            <a:t> </a:t>
          </a:r>
          <a:r>
            <a:rPr lang="ar-BH" altLang="ar-BH" dirty="0">
              <a:cs typeface="Fanan" pitchFamily="2" charset="-78"/>
            </a:rPr>
            <a:t> جديدة.</a:t>
          </a:r>
        </a:p>
      </dgm:t>
    </dgm:pt>
    <dgm:pt modelId="{8F623F80-5441-4A40-B367-472BD718E101}" type="parTrans" cxnId="{85904B52-A721-4A8B-9B66-80844DD0A75F}">
      <dgm:prSet/>
      <dgm:spPr/>
      <dgm:t>
        <a:bodyPr/>
        <a:lstStyle/>
        <a:p>
          <a:pPr rtl="1"/>
          <a:endParaRPr lang="ar-BH"/>
        </a:p>
      </dgm:t>
    </dgm:pt>
    <dgm:pt modelId="{5B0D7FB9-6E97-407D-A027-E3000F6D3D6D}" type="sibTrans" cxnId="{85904B52-A721-4A8B-9B66-80844DD0A75F}">
      <dgm:prSet/>
      <dgm:spPr/>
      <dgm:t>
        <a:bodyPr/>
        <a:lstStyle/>
        <a:p>
          <a:pPr rtl="1"/>
          <a:endParaRPr lang="ar-BH"/>
        </a:p>
      </dgm:t>
    </dgm:pt>
    <dgm:pt modelId="{401223FA-7E90-47CF-92FC-F1B3A466DAF8}">
      <dgm:prSet/>
      <dgm:spPr/>
      <dgm:t>
        <a:bodyPr/>
        <a:lstStyle/>
        <a:p>
          <a:pPr rtl="1"/>
          <a:r>
            <a:rPr lang="ar-BH" altLang="ar-BH" dirty="0">
              <a:cs typeface="Fanan" pitchFamily="2" charset="-78"/>
            </a:rPr>
            <a:t>إذا كانت الظروف البيئية ملائمة فإن هذه القطع تنمو وتكوّن غزلاً فطرياً جديداً.</a:t>
          </a:r>
        </a:p>
      </dgm:t>
    </dgm:pt>
    <dgm:pt modelId="{84ECB7C2-BB4A-4A03-B43E-C022185B41E6}" type="parTrans" cxnId="{08D45806-0215-42B3-B06E-26BEFD864D0F}">
      <dgm:prSet/>
      <dgm:spPr/>
      <dgm:t>
        <a:bodyPr/>
        <a:lstStyle/>
        <a:p>
          <a:pPr rtl="1"/>
          <a:endParaRPr lang="ar-BH"/>
        </a:p>
      </dgm:t>
    </dgm:pt>
    <dgm:pt modelId="{00AEE792-8A28-4D86-AF93-5A2BC49A4B21}" type="sibTrans" cxnId="{08D45806-0215-42B3-B06E-26BEFD864D0F}">
      <dgm:prSet/>
      <dgm:spPr/>
      <dgm:t>
        <a:bodyPr/>
        <a:lstStyle/>
        <a:p>
          <a:pPr rtl="1"/>
          <a:endParaRPr lang="ar-BH"/>
        </a:p>
      </dgm:t>
    </dgm:pt>
    <dgm:pt modelId="{70596703-31CC-4C84-8241-2CBBCB5AB82E}" type="pres">
      <dgm:prSet presAssocID="{262D8B44-A3FF-4C1A-8D0C-49BEA1CC3346}" presName="diagram" presStyleCnt="0">
        <dgm:presLayoutVars>
          <dgm:dir val="rev"/>
          <dgm:resizeHandles val="exact"/>
        </dgm:presLayoutVars>
      </dgm:prSet>
      <dgm:spPr/>
    </dgm:pt>
    <dgm:pt modelId="{95E36EFA-1EA0-4836-9194-159D4608617B}" type="pres">
      <dgm:prSet presAssocID="{7F9BE5E0-6B06-4704-BA4F-07780113587E}" presName="node" presStyleLbl="node1" presStyleIdx="0" presStyleCnt="3">
        <dgm:presLayoutVars>
          <dgm:bulletEnabled val="1"/>
        </dgm:presLayoutVars>
      </dgm:prSet>
      <dgm:spPr/>
    </dgm:pt>
    <dgm:pt modelId="{28D2A88B-1434-4152-A652-7F07E418F19F}" type="pres">
      <dgm:prSet presAssocID="{FC9A53C9-A145-428B-AEE6-89D3C055D853}" presName="sibTrans" presStyleCnt="0"/>
      <dgm:spPr/>
    </dgm:pt>
    <dgm:pt modelId="{CC434BE7-FABA-4225-AED2-CDC6876011A0}" type="pres">
      <dgm:prSet presAssocID="{EDCE16A2-24E2-47D2-9CF8-7CB83047C618}" presName="node" presStyleLbl="node1" presStyleIdx="1" presStyleCnt="3">
        <dgm:presLayoutVars>
          <dgm:bulletEnabled val="1"/>
        </dgm:presLayoutVars>
      </dgm:prSet>
      <dgm:spPr/>
    </dgm:pt>
    <dgm:pt modelId="{1E1D62FB-25CF-4B09-9B0B-CADE96A386BE}" type="pres">
      <dgm:prSet presAssocID="{5B0D7FB9-6E97-407D-A027-E3000F6D3D6D}" presName="sibTrans" presStyleCnt="0"/>
      <dgm:spPr/>
    </dgm:pt>
    <dgm:pt modelId="{D59A81BF-D977-435A-8E29-CBE4E55C90A9}" type="pres">
      <dgm:prSet presAssocID="{401223FA-7E90-47CF-92FC-F1B3A466DAF8}" presName="node" presStyleLbl="node1" presStyleIdx="2" presStyleCnt="3">
        <dgm:presLayoutVars>
          <dgm:bulletEnabled val="1"/>
        </dgm:presLayoutVars>
      </dgm:prSet>
      <dgm:spPr/>
    </dgm:pt>
  </dgm:ptLst>
  <dgm:cxnLst>
    <dgm:cxn modelId="{08D45806-0215-42B3-B06E-26BEFD864D0F}" srcId="{262D8B44-A3FF-4C1A-8D0C-49BEA1CC3346}" destId="{401223FA-7E90-47CF-92FC-F1B3A466DAF8}" srcOrd="2" destOrd="0" parTransId="{84ECB7C2-BB4A-4A03-B43E-C022185B41E6}" sibTransId="{00AEE792-8A28-4D86-AF93-5A2BC49A4B21}"/>
    <dgm:cxn modelId="{6FBE182D-2CA0-465A-B35C-EC65745816A2}" type="presOf" srcId="{7F9BE5E0-6B06-4704-BA4F-07780113587E}" destId="{95E36EFA-1EA0-4836-9194-159D4608617B}" srcOrd="0" destOrd="0" presId="urn:microsoft.com/office/officeart/2005/8/layout/default"/>
    <dgm:cxn modelId="{D9045D4E-E3C5-4DBB-BFBF-4CE19F6E504E}" srcId="{262D8B44-A3FF-4C1A-8D0C-49BEA1CC3346}" destId="{7F9BE5E0-6B06-4704-BA4F-07780113587E}" srcOrd="0" destOrd="0" parTransId="{4E6B0756-EEFE-4DEE-9722-AB6D8859737E}" sibTransId="{FC9A53C9-A145-428B-AEE6-89D3C055D853}"/>
    <dgm:cxn modelId="{85904B52-A721-4A8B-9B66-80844DD0A75F}" srcId="{262D8B44-A3FF-4C1A-8D0C-49BEA1CC3346}" destId="{EDCE16A2-24E2-47D2-9CF8-7CB83047C618}" srcOrd="1" destOrd="0" parTransId="{8F623F80-5441-4A40-B367-472BD718E101}" sibTransId="{5B0D7FB9-6E97-407D-A027-E3000F6D3D6D}"/>
    <dgm:cxn modelId="{39EC5282-583E-4541-8908-EC42DBB90AC5}" type="presOf" srcId="{401223FA-7E90-47CF-92FC-F1B3A466DAF8}" destId="{D59A81BF-D977-435A-8E29-CBE4E55C90A9}" srcOrd="0" destOrd="0" presId="urn:microsoft.com/office/officeart/2005/8/layout/default"/>
    <dgm:cxn modelId="{45D01888-AC2C-4886-AFF9-D2BDE13CD5A0}" type="presOf" srcId="{EDCE16A2-24E2-47D2-9CF8-7CB83047C618}" destId="{CC434BE7-FABA-4225-AED2-CDC6876011A0}" srcOrd="0" destOrd="0" presId="urn:microsoft.com/office/officeart/2005/8/layout/default"/>
    <dgm:cxn modelId="{FFAED3D4-15D5-46A0-948F-E34D2BF007FD}" type="presOf" srcId="{262D8B44-A3FF-4C1A-8D0C-49BEA1CC3346}" destId="{70596703-31CC-4C84-8241-2CBBCB5AB82E}" srcOrd="0" destOrd="0" presId="urn:microsoft.com/office/officeart/2005/8/layout/default"/>
    <dgm:cxn modelId="{9EED71A8-A654-4A1D-9CEC-502128D79458}" type="presParOf" srcId="{70596703-31CC-4C84-8241-2CBBCB5AB82E}" destId="{95E36EFA-1EA0-4836-9194-159D4608617B}" srcOrd="0" destOrd="0" presId="urn:microsoft.com/office/officeart/2005/8/layout/default"/>
    <dgm:cxn modelId="{06A204E5-46D1-4D45-AF9C-3E81F23D586A}" type="presParOf" srcId="{70596703-31CC-4C84-8241-2CBBCB5AB82E}" destId="{28D2A88B-1434-4152-A652-7F07E418F19F}" srcOrd="1" destOrd="0" presId="urn:microsoft.com/office/officeart/2005/8/layout/default"/>
    <dgm:cxn modelId="{5451B46F-37B7-4896-B409-120586E93B61}" type="presParOf" srcId="{70596703-31CC-4C84-8241-2CBBCB5AB82E}" destId="{CC434BE7-FABA-4225-AED2-CDC6876011A0}" srcOrd="2" destOrd="0" presId="urn:microsoft.com/office/officeart/2005/8/layout/default"/>
    <dgm:cxn modelId="{B34A6464-E5DD-45E1-A8C4-40B0A13571FD}" type="presParOf" srcId="{70596703-31CC-4C84-8241-2CBBCB5AB82E}" destId="{1E1D62FB-25CF-4B09-9B0B-CADE96A386BE}" srcOrd="3" destOrd="0" presId="urn:microsoft.com/office/officeart/2005/8/layout/default"/>
    <dgm:cxn modelId="{82FC1536-0B78-4C71-A1EE-A9E4CE482225}" type="presParOf" srcId="{70596703-31CC-4C84-8241-2CBBCB5AB82E}" destId="{D59A81BF-D977-435A-8E29-CBE4E55C90A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D7EF060-AAA9-4A3E-9586-7CFD1060AF0F}" type="doc">
      <dgm:prSet loTypeId="urn:microsoft.com/office/officeart/2005/8/layout/default" loCatId="list" qsTypeId="urn:microsoft.com/office/officeart/2005/8/quickstyle/simple3" qsCatId="simple" csTypeId="urn:microsoft.com/office/officeart/2005/8/colors/accent5_1" csCatId="accent5" phldr="1"/>
      <dgm:spPr/>
      <dgm:t>
        <a:bodyPr/>
        <a:lstStyle/>
        <a:p>
          <a:pPr rtl="1"/>
          <a:endParaRPr lang="ar-BH"/>
        </a:p>
      </dgm:t>
    </dgm:pt>
    <dgm:pt modelId="{D3C9BEF6-898C-4519-9C24-5AA50DFA801B}">
      <dgm:prSet phldrT="[Text]"/>
      <dgm:spPr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تتضمن دورة حياة معظم الفطريات الجنسية واللاجنسية إنتاج الأبواغ.</a:t>
          </a:r>
          <a:endParaRPr lang="ar-BH" dirty="0">
            <a:cs typeface="Fanan" pitchFamily="2" charset="-78"/>
          </a:endParaRPr>
        </a:p>
      </dgm:t>
    </dgm:pt>
    <dgm:pt modelId="{2158FDAF-43A4-46E0-991B-AC7C780DB7EE}" type="parTrans" cxnId="{3F1582C8-985A-4EA3-AE73-82DE6AA84271}">
      <dgm:prSet/>
      <dgm:spPr/>
      <dgm:t>
        <a:bodyPr/>
        <a:lstStyle/>
        <a:p>
          <a:pPr rtl="1"/>
          <a:endParaRPr lang="ar-BH"/>
        </a:p>
      </dgm:t>
    </dgm:pt>
    <dgm:pt modelId="{7D777961-0BAB-446A-A440-84C8883E39FB}" type="sibTrans" cxnId="{3F1582C8-985A-4EA3-AE73-82DE6AA84271}">
      <dgm:prSet/>
      <dgm:spPr/>
      <dgm:t>
        <a:bodyPr/>
        <a:lstStyle/>
        <a:p>
          <a:pPr rtl="1"/>
          <a:endParaRPr lang="ar-BH"/>
        </a:p>
      </dgm:t>
    </dgm:pt>
    <dgm:pt modelId="{37A52AAC-C54F-4E21-83AF-10687680068F}">
      <dgm:prSet/>
      <dgm:spPr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pPr rtl="1"/>
          <a:r>
            <a:rPr lang="ar-SA" altLang="ar-BH">
              <a:cs typeface="Fanan" pitchFamily="2" charset="-78"/>
            </a:rPr>
            <a:t>البوغ</a:t>
          </a:r>
          <a:r>
            <a:rPr lang="en-US" altLang="ar-BH">
              <a:cs typeface="Fanan" pitchFamily="2" charset="-78"/>
            </a:rPr>
            <a:t> :</a:t>
          </a:r>
          <a:r>
            <a:rPr lang="ar-SA" altLang="ar-BH">
              <a:cs typeface="Fanan" pitchFamily="2" charset="-78"/>
            </a:rPr>
            <a:t>خلية أحادية العدد الكروموسومي، ولها غلاف صلب، تنمو فتصير مخلوقًا جديدًا دون اندماج الأمشاج.</a:t>
          </a:r>
          <a:endParaRPr lang="en-US" altLang="ar-BH" dirty="0">
            <a:cs typeface="Fanan" pitchFamily="2" charset="-78"/>
          </a:endParaRPr>
        </a:p>
      </dgm:t>
    </dgm:pt>
    <dgm:pt modelId="{0708A4D9-B19B-4F5E-B189-CEA56486B1BE}" type="parTrans" cxnId="{595F69B1-C9C5-4709-94BF-0745C53F50F8}">
      <dgm:prSet/>
      <dgm:spPr/>
      <dgm:t>
        <a:bodyPr/>
        <a:lstStyle/>
        <a:p>
          <a:pPr rtl="1"/>
          <a:endParaRPr lang="ar-BH"/>
        </a:p>
      </dgm:t>
    </dgm:pt>
    <dgm:pt modelId="{6AD75A55-2743-4D11-AF02-89B97224BEB4}" type="sibTrans" cxnId="{595F69B1-C9C5-4709-94BF-0745C53F50F8}">
      <dgm:prSet/>
      <dgm:spPr/>
      <dgm:t>
        <a:bodyPr/>
        <a:lstStyle/>
        <a:p>
          <a:pPr rtl="1"/>
          <a:endParaRPr lang="ar-BH"/>
        </a:p>
      </dgm:t>
    </dgm:pt>
    <dgm:pt modelId="{BB761A33-E578-428F-ACBC-52B429C80ADB}">
      <dgm:prSet/>
      <dgm:spPr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pPr rtl="1"/>
          <a:r>
            <a:rPr lang="ar-SA" altLang="ar-BH">
              <a:cs typeface="Fanan" pitchFamily="2" charset="-78"/>
            </a:rPr>
            <a:t>تنتج الأبواغ خيوطًا فطرية جديدة تنمو فتصير غزلاً فطريًّا.</a:t>
          </a:r>
          <a:endParaRPr lang="en-US" altLang="ar-BH" dirty="0">
            <a:cs typeface="Fanan" pitchFamily="2" charset="-78"/>
          </a:endParaRPr>
        </a:p>
      </dgm:t>
    </dgm:pt>
    <dgm:pt modelId="{A4884AFD-0E2A-4620-81DE-DB9BF365DC04}" type="parTrans" cxnId="{B4CF64AA-FDAC-47ED-8858-5BF826C0A8B5}">
      <dgm:prSet/>
      <dgm:spPr/>
      <dgm:t>
        <a:bodyPr/>
        <a:lstStyle/>
        <a:p>
          <a:pPr rtl="1"/>
          <a:endParaRPr lang="ar-BH"/>
        </a:p>
      </dgm:t>
    </dgm:pt>
    <dgm:pt modelId="{8387F8C7-0AF9-4569-86EA-3545D21018FD}" type="sibTrans" cxnId="{B4CF64AA-FDAC-47ED-8858-5BF826C0A8B5}">
      <dgm:prSet/>
      <dgm:spPr/>
      <dgm:t>
        <a:bodyPr/>
        <a:lstStyle/>
        <a:p>
          <a:pPr rtl="1"/>
          <a:endParaRPr lang="ar-BH"/>
        </a:p>
      </dgm:t>
    </dgm:pt>
    <dgm:pt modelId="{05118DD1-1148-4D5C-B383-229220C0E229}">
      <dgm:prSet/>
      <dgm:spPr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pPr rtl="1"/>
          <a:r>
            <a:rPr lang="ar-SA" altLang="ar-BH">
              <a:cs typeface="Fanan" pitchFamily="2" charset="-78"/>
            </a:rPr>
            <a:t>بعض الأبواغ الفطرية ذات جدار رقيق وتنبت بسرعة</a:t>
          </a:r>
          <a:r>
            <a:rPr lang="en-US" altLang="ar-BH">
              <a:cs typeface="Fanan" pitchFamily="2" charset="-78"/>
            </a:rPr>
            <a:t>.</a:t>
          </a:r>
          <a:endParaRPr lang="en-US" altLang="ar-BH" dirty="0">
            <a:cs typeface="Fanan" pitchFamily="2" charset="-78"/>
          </a:endParaRPr>
        </a:p>
      </dgm:t>
    </dgm:pt>
    <dgm:pt modelId="{0B34231E-F4E3-4404-9C60-10E4B5864116}" type="parTrans" cxnId="{86F7B761-FE44-49D8-9E4F-C2CAA624E076}">
      <dgm:prSet/>
      <dgm:spPr/>
      <dgm:t>
        <a:bodyPr/>
        <a:lstStyle/>
        <a:p>
          <a:pPr rtl="1"/>
          <a:endParaRPr lang="ar-BH"/>
        </a:p>
      </dgm:t>
    </dgm:pt>
    <dgm:pt modelId="{32FADADE-9AA2-4366-A879-420DFC825BE0}" type="sibTrans" cxnId="{86F7B761-FE44-49D8-9E4F-C2CAA624E076}">
      <dgm:prSet/>
      <dgm:spPr/>
      <dgm:t>
        <a:bodyPr/>
        <a:lstStyle/>
        <a:p>
          <a:pPr rtl="1"/>
          <a:endParaRPr lang="ar-BH"/>
        </a:p>
      </dgm:t>
    </dgm:pt>
    <dgm:pt modelId="{DCFCFEE8-EDB1-44AC-87ED-F25D35AD6EA3}">
      <dgm:prSet/>
      <dgm:spPr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بعضها الآخر له جدار سميك ويحتاج إلى مدة أطول لكي يبدأ في النمو.</a:t>
          </a:r>
          <a:endParaRPr lang="ar-BH" dirty="0">
            <a:cs typeface="Fanan" pitchFamily="2" charset="-78"/>
          </a:endParaRPr>
        </a:p>
      </dgm:t>
    </dgm:pt>
    <dgm:pt modelId="{8DD48058-4022-4C32-B6DA-3BDEC0E0447A}" type="parTrans" cxnId="{99A6D830-9346-4E8D-86A9-58D379B29E8A}">
      <dgm:prSet/>
      <dgm:spPr/>
      <dgm:t>
        <a:bodyPr/>
        <a:lstStyle/>
        <a:p>
          <a:pPr rtl="1"/>
          <a:endParaRPr lang="ar-BH"/>
        </a:p>
      </dgm:t>
    </dgm:pt>
    <dgm:pt modelId="{2A4ACE10-47B5-4DA5-B1CD-7DD6D5C44C51}" type="sibTrans" cxnId="{99A6D830-9346-4E8D-86A9-58D379B29E8A}">
      <dgm:prSet/>
      <dgm:spPr/>
      <dgm:t>
        <a:bodyPr/>
        <a:lstStyle/>
        <a:p>
          <a:pPr rtl="1"/>
          <a:endParaRPr lang="ar-BH"/>
        </a:p>
      </dgm:t>
    </dgm:pt>
    <dgm:pt modelId="{F2B5C5E2-C970-4831-B240-5E8ABEB4984F}" type="pres">
      <dgm:prSet presAssocID="{CD7EF060-AAA9-4A3E-9586-7CFD1060AF0F}" presName="diagram" presStyleCnt="0">
        <dgm:presLayoutVars>
          <dgm:dir val="rev"/>
          <dgm:resizeHandles val="exact"/>
        </dgm:presLayoutVars>
      </dgm:prSet>
      <dgm:spPr/>
    </dgm:pt>
    <dgm:pt modelId="{BDA14112-204A-4683-8036-6235A926B9EB}" type="pres">
      <dgm:prSet presAssocID="{D3C9BEF6-898C-4519-9C24-5AA50DFA801B}" presName="node" presStyleLbl="node1" presStyleIdx="0" presStyleCnt="5">
        <dgm:presLayoutVars>
          <dgm:bulletEnabled val="1"/>
        </dgm:presLayoutVars>
      </dgm:prSet>
      <dgm:spPr/>
    </dgm:pt>
    <dgm:pt modelId="{9EEC95E3-B005-47EB-8E8F-76B15C0B5DC8}" type="pres">
      <dgm:prSet presAssocID="{7D777961-0BAB-446A-A440-84C8883E39FB}" presName="sibTrans" presStyleCnt="0"/>
      <dgm:spPr/>
    </dgm:pt>
    <dgm:pt modelId="{45E4E363-3FDB-4FA0-8AEF-62CDDA5D1E53}" type="pres">
      <dgm:prSet presAssocID="{37A52AAC-C54F-4E21-83AF-10687680068F}" presName="node" presStyleLbl="node1" presStyleIdx="1" presStyleCnt="5">
        <dgm:presLayoutVars>
          <dgm:bulletEnabled val="1"/>
        </dgm:presLayoutVars>
      </dgm:prSet>
      <dgm:spPr/>
    </dgm:pt>
    <dgm:pt modelId="{FB210A15-3E90-4885-AC4D-6A7676DDCBA4}" type="pres">
      <dgm:prSet presAssocID="{6AD75A55-2743-4D11-AF02-89B97224BEB4}" presName="sibTrans" presStyleCnt="0"/>
      <dgm:spPr/>
    </dgm:pt>
    <dgm:pt modelId="{2DA5049B-BF5D-438F-ACE3-5EA3A93EF0E8}" type="pres">
      <dgm:prSet presAssocID="{BB761A33-E578-428F-ACBC-52B429C80ADB}" presName="node" presStyleLbl="node1" presStyleIdx="2" presStyleCnt="5">
        <dgm:presLayoutVars>
          <dgm:bulletEnabled val="1"/>
        </dgm:presLayoutVars>
      </dgm:prSet>
      <dgm:spPr/>
    </dgm:pt>
    <dgm:pt modelId="{ECBA9A2D-350C-443A-974E-2DBCF861E223}" type="pres">
      <dgm:prSet presAssocID="{8387F8C7-0AF9-4569-86EA-3545D21018FD}" presName="sibTrans" presStyleCnt="0"/>
      <dgm:spPr/>
    </dgm:pt>
    <dgm:pt modelId="{3AC67EB7-075F-45D6-ACAD-3E4C9E7463A2}" type="pres">
      <dgm:prSet presAssocID="{05118DD1-1148-4D5C-B383-229220C0E229}" presName="node" presStyleLbl="node1" presStyleIdx="3" presStyleCnt="5">
        <dgm:presLayoutVars>
          <dgm:bulletEnabled val="1"/>
        </dgm:presLayoutVars>
      </dgm:prSet>
      <dgm:spPr/>
    </dgm:pt>
    <dgm:pt modelId="{07AB5AB9-803A-4ED1-A5DE-2BD80CA621EF}" type="pres">
      <dgm:prSet presAssocID="{32FADADE-9AA2-4366-A879-420DFC825BE0}" presName="sibTrans" presStyleCnt="0"/>
      <dgm:spPr/>
    </dgm:pt>
    <dgm:pt modelId="{E5DA94F0-9BF2-4DBC-BB9F-FA7A3CADC737}" type="pres">
      <dgm:prSet presAssocID="{DCFCFEE8-EDB1-44AC-87ED-F25D35AD6EA3}" presName="node" presStyleLbl="node1" presStyleIdx="4" presStyleCnt="5">
        <dgm:presLayoutVars>
          <dgm:bulletEnabled val="1"/>
        </dgm:presLayoutVars>
      </dgm:prSet>
      <dgm:spPr/>
    </dgm:pt>
  </dgm:ptLst>
  <dgm:cxnLst>
    <dgm:cxn modelId="{99A6D830-9346-4E8D-86A9-58D379B29E8A}" srcId="{CD7EF060-AAA9-4A3E-9586-7CFD1060AF0F}" destId="{DCFCFEE8-EDB1-44AC-87ED-F25D35AD6EA3}" srcOrd="4" destOrd="0" parTransId="{8DD48058-4022-4C32-B6DA-3BDEC0E0447A}" sibTransId="{2A4ACE10-47B5-4DA5-B1CD-7DD6D5C44C51}"/>
    <dgm:cxn modelId="{86F7B761-FE44-49D8-9E4F-C2CAA624E076}" srcId="{CD7EF060-AAA9-4A3E-9586-7CFD1060AF0F}" destId="{05118DD1-1148-4D5C-B383-229220C0E229}" srcOrd="3" destOrd="0" parTransId="{0B34231E-F4E3-4404-9C60-10E4B5864116}" sibTransId="{32FADADE-9AA2-4366-A879-420DFC825BE0}"/>
    <dgm:cxn modelId="{4ED16144-0F6D-4808-B860-098CBEF8D16C}" type="presOf" srcId="{37A52AAC-C54F-4E21-83AF-10687680068F}" destId="{45E4E363-3FDB-4FA0-8AEF-62CDDA5D1E53}" srcOrd="0" destOrd="0" presId="urn:microsoft.com/office/officeart/2005/8/layout/default"/>
    <dgm:cxn modelId="{E5DC374F-2930-4BDE-8195-CF3D5D69E2E0}" type="presOf" srcId="{BB761A33-E578-428F-ACBC-52B429C80ADB}" destId="{2DA5049B-BF5D-438F-ACE3-5EA3A93EF0E8}" srcOrd="0" destOrd="0" presId="urn:microsoft.com/office/officeart/2005/8/layout/default"/>
    <dgm:cxn modelId="{EC2A6F57-519E-43E7-BDFA-F6C359075D32}" type="presOf" srcId="{DCFCFEE8-EDB1-44AC-87ED-F25D35AD6EA3}" destId="{E5DA94F0-9BF2-4DBC-BB9F-FA7A3CADC737}" srcOrd="0" destOrd="0" presId="urn:microsoft.com/office/officeart/2005/8/layout/default"/>
    <dgm:cxn modelId="{B4CF64AA-FDAC-47ED-8858-5BF826C0A8B5}" srcId="{CD7EF060-AAA9-4A3E-9586-7CFD1060AF0F}" destId="{BB761A33-E578-428F-ACBC-52B429C80ADB}" srcOrd="2" destOrd="0" parTransId="{A4884AFD-0E2A-4620-81DE-DB9BF365DC04}" sibTransId="{8387F8C7-0AF9-4569-86EA-3545D21018FD}"/>
    <dgm:cxn modelId="{A50F96AE-17D3-4535-A39B-61245425BD28}" type="presOf" srcId="{CD7EF060-AAA9-4A3E-9586-7CFD1060AF0F}" destId="{F2B5C5E2-C970-4831-B240-5E8ABEB4984F}" srcOrd="0" destOrd="0" presId="urn:microsoft.com/office/officeart/2005/8/layout/default"/>
    <dgm:cxn modelId="{595F69B1-C9C5-4709-94BF-0745C53F50F8}" srcId="{CD7EF060-AAA9-4A3E-9586-7CFD1060AF0F}" destId="{37A52AAC-C54F-4E21-83AF-10687680068F}" srcOrd="1" destOrd="0" parTransId="{0708A4D9-B19B-4F5E-B189-CEA56486B1BE}" sibTransId="{6AD75A55-2743-4D11-AF02-89B97224BEB4}"/>
    <dgm:cxn modelId="{3F1582C8-985A-4EA3-AE73-82DE6AA84271}" srcId="{CD7EF060-AAA9-4A3E-9586-7CFD1060AF0F}" destId="{D3C9BEF6-898C-4519-9C24-5AA50DFA801B}" srcOrd="0" destOrd="0" parTransId="{2158FDAF-43A4-46E0-991B-AC7C780DB7EE}" sibTransId="{7D777961-0BAB-446A-A440-84C8883E39FB}"/>
    <dgm:cxn modelId="{7F9CBFD7-C82C-4C22-A2E4-3970CAC934EB}" type="presOf" srcId="{D3C9BEF6-898C-4519-9C24-5AA50DFA801B}" destId="{BDA14112-204A-4683-8036-6235A926B9EB}" srcOrd="0" destOrd="0" presId="urn:microsoft.com/office/officeart/2005/8/layout/default"/>
    <dgm:cxn modelId="{81A70DD8-3C6F-4E33-B98D-9927610BB794}" type="presOf" srcId="{05118DD1-1148-4D5C-B383-229220C0E229}" destId="{3AC67EB7-075F-45D6-ACAD-3E4C9E7463A2}" srcOrd="0" destOrd="0" presId="urn:microsoft.com/office/officeart/2005/8/layout/default"/>
    <dgm:cxn modelId="{0545654E-B370-492D-BD87-22528D7FC0F1}" type="presParOf" srcId="{F2B5C5E2-C970-4831-B240-5E8ABEB4984F}" destId="{BDA14112-204A-4683-8036-6235A926B9EB}" srcOrd="0" destOrd="0" presId="urn:microsoft.com/office/officeart/2005/8/layout/default"/>
    <dgm:cxn modelId="{90980105-1156-45A3-85C0-351E6ADDEE28}" type="presParOf" srcId="{F2B5C5E2-C970-4831-B240-5E8ABEB4984F}" destId="{9EEC95E3-B005-47EB-8E8F-76B15C0B5DC8}" srcOrd="1" destOrd="0" presId="urn:microsoft.com/office/officeart/2005/8/layout/default"/>
    <dgm:cxn modelId="{0A6F4859-4A4C-4C5D-9809-482A8EE9E3FE}" type="presParOf" srcId="{F2B5C5E2-C970-4831-B240-5E8ABEB4984F}" destId="{45E4E363-3FDB-4FA0-8AEF-62CDDA5D1E53}" srcOrd="2" destOrd="0" presId="urn:microsoft.com/office/officeart/2005/8/layout/default"/>
    <dgm:cxn modelId="{4F53B014-5739-4998-9576-2B885AE21BED}" type="presParOf" srcId="{F2B5C5E2-C970-4831-B240-5E8ABEB4984F}" destId="{FB210A15-3E90-4885-AC4D-6A7676DDCBA4}" srcOrd="3" destOrd="0" presId="urn:microsoft.com/office/officeart/2005/8/layout/default"/>
    <dgm:cxn modelId="{DE989BD8-F675-4D1B-8461-F930D91DF353}" type="presParOf" srcId="{F2B5C5E2-C970-4831-B240-5E8ABEB4984F}" destId="{2DA5049B-BF5D-438F-ACE3-5EA3A93EF0E8}" srcOrd="4" destOrd="0" presId="urn:microsoft.com/office/officeart/2005/8/layout/default"/>
    <dgm:cxn modelId="{0547F490-0744-44A4-93CF-A38FDCCE8904}" type="presParOf" srcId="{F2B5C5E2-C970-4831-B240-5E8ABEB4984F}" destId="{ECBA9A2D-350C-443A-974E-2DBCF861E223}" srcOrd="5" destOrd="0" presId="urn:microsoft.com/office/officeart/2005/8/layout/default"/>
    <dgm:cxn modelId="{5E18E443-F244-4BC4-B898-72835D062F51}" type="presParOf" srcId="{F2B5C5E2-C970-4831-B240-5E8ABEB4984F}" destId="{3AC67EB7-075F-45D6-ACAD-3E4C9E7463A2}" srcOrd="6" destOrd="0" presId="urn:microsoft.com/office/officeart/2005/8/layout/default"/>
    <dgm:cxn modelId="{6F41BD6F-18ED-40AB-8042-68009D7A34CC}" type="presParOf" srcId="{F2B5C5E2-C970-4831-B240-5E8ABEB4984F}" destId="{07AB5AB9-803A-4ED1-A5DE-2BD80CA621EF}" srcOrd="7" destOrd="0" presId="urn:microsoft.com/office/officeart/2005/8/layout/default"/>
    <dgm:cxn modelId="{7DD4E5E3-5AC1-40E7-9CCB-58AF5E0E8E6F}" type="presParOf" srcId="{F2B5C5E2-C970-4831-B240-5E8ABEB4984F}" destId="{E5DA94F0-9BF2-4DBC-BB9F-FA7A3CADC737}" srcOrd="8" destOrd="0" presId="urn:microsoft.com/office/officeart/2005/8/layout/default"/>
  </dgm:cxnLst>
  <dgm:bg/>
  <dgm:whole>
    <a:ln w="762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5797749-2585-4370-82D5-692FD862143C}" type="doc">
      <dgm:prSet loTypeId="urn:microsoft.com/office/officeart/2005/8/layout/default" loCatId="list" qsTypeId="urn:microsoft.com/office/officeart/2005/8/quickstyle/simple3" qsCatId="simple" csTypeId="urn:microsoft.com/office/officeart/2005/8/colors/accent6_4" csCatId="accent6" phldr="1"/>
      <dgm:spPr/>
      <dgm:t>
        <a:bodyPr/>
        <a:lstStyle/>
        <a:p>
          <a:pPr rtl="1"/>
          <a:endParaRPr lang="ar-BH"/>
        </a:p>
      </dgm:t>
    </dgm:pt>
    <dgm:pt modelId="{BA740B45-B332-4473-BDB6-91AB948837EB}">
      <dgm:prSet phldrT="[Text]"/>
      <dgm:spPr/>
      <dgm:t>
        <a:bodyPr/>
        <a:lstStyle/>
        <a:p>
          <a:pPr rtl="1"/>
          <a:r>
            <a:rPr lang="ar-BH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ينتج التركيب التكاثري للفطريات الثنائية المجموعة الكروموسومية من خلال التكاثر الجنسي ليكون أبواغاً أحادية المجموعة الكروموسومية بواسطة الانقسام المنصف.</a:t>
          </a:r>
        </a:p>
      </dgm:t>
    </dgm:pt>
    <dgm:pt modelId="{043F2EC6-71AA-4E76-91A4-E17321BE6370}" type="parTrans" cxnId="{D6BC1DB4-F8DF-48BE-A424-74765EA96A7C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6E042FD-3203-412F-8A38-84BC49114380}" type="sibTrans" cxnId="{D6BC1DB4-F8DF-48BE-A424-74765EA96A7C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F7F4891-2773-44B3-A811-A8BB936FBB07}">
      <dgm:prSet phldrT="[Text]"/>
      <dgm:spPr/>
      <dgm:t>
        <a:bodyPr/>
        <a:lstStyle/>
        <a:p>
          <a:pPr rtl="1"/>
          <a:r>
            <a:rPr lang="ar-BH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تشكل هذه الأبواغ الجيل القادم الذي ينمو فيصبح غزلاً فطرياً جديداً.</a:t>
          </a:r>
        </a:p>
      </dgm:t>
    </dgm:pt>
    <dgm:pt modelId="{0617549E-421F-47B6-8D28-3EC011A0A575}" type="parTrans" cxnId="{843C728B-F01A-4B15-9537-BB0E175280C1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3BF557A-9220-43C5-9416-F65A0F0D4446}" type="sibTrans" cxnId="{843C728B-F01A-4B15-9537-BB0E175280C1}">
      <dgm:prSet/>
      <dgm:spPr/>
      <dgm:t>
        <a:bodyPr/>
        <a:lstStyle/>
        <a:p>
          <a:pPr rtl="1"/>
          <a:endParaRPr lang="ar-BH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C94A530-726D-4956-9284-2DCBEFF0AEE8}" type="pres">
      <dgm:prSet presAssocID="{65797749-2585-4370-82D5-692FD862143C}" presName="diagram" presStyleCnt="0">
        <dgm:presLayoutVars>
          <dgm:dir val="rev"/>
          <dgm:resizeHandles val="exact"/>
        </dgm:presLayoutVars>
      </dgm:prSet>
      <dgm:spPr/>
    </dgm:pt>
    <dgm:pt modelId="{024A4732-373E-435E-8D1E-3EE1A85155BE}" type="pres">
      <dgm:prSet presAssocID="{BA740B45-B332-4473-BDB6-91AB948837EB}" presName="node" presStyleLbl="node1" presStyleIdx="0" presStyleCnt="2">
        <dgm:presLayoutVars>
          <dgm:bulletEnabled val="1"/>
        </dgm:presLayoutVars>
      </dgm:prSet>
      <dgm:spPr/>
    </dgm:pt>
    <dgm:pt modelId="{0E9B1EB8-D7F0-4BEC-B325-43B895B6E4B0}" type="pres">
      <dgm:prSet presAssocID="{A6E042FD-3203-412F-8A38-84BC49114380}" presName="sibTrans" presStyleCnt="0"/>
      <dgm:spPr/>
    </dgm:pt>
    <dgm:pt modelId="{3E045166-D421-4086-8555-38EB3A62AC05}" type="pres">
      <dgm:prSet presAssocID="{8F7F4891-2773-44B3-A811-A8BB936FBB07}" presName="node" presStyleLbl="node1" presStyleIdx="1" presStyleCnt="2">
        <dgm:presLayoutVars>
          <dgm:bulletEnabled val="1"/>
        </dgm:presLayoutVars>
      </dgm:prSet>
      <dgm:spPr/>
    </dgm:pt>
  </dgm:ptLst>
  <dgm:cxnLst>
    <dgm:cxn modelId="{0D4D2C43-B7DE-4689-9C7F-ACA54DFF0821}" type="presOf" srcId="{65797749-2585-4370-82D5-692FD862143C}" destId="{1C94A530-726D-4956-9284-2DCBEFF0AEE8}" srcOrd="0" destOrd="0" presId="urn:microsoft.com/office/officeart/2005/8/layout/default"/>
    <dgm:cxn modelId="{2C297573-AF9D-41A4-B46A-36B51230829A}" type="presOf" srcId="{BA740B45-B332-4473-BDB6-91AB948837EB}" destId="{024A4732-373E-435E-8D1E-3EE1A85155BE}" srcOrd="0" destOrd="0" presId="urn:microsoft.com/office/officeart/2005/8/layout/default"/>
    <dgm:cxn modelId="{843C728B-F01A-4B15-9537-BB0E175280C1}" srcId="{65797749-2585-4370-82D5-692FD862143C}" destId="{8F7F4891-2773-44B3-A811-A8BB936FBB07}" srcOrd="1" destOrd="0" parTransId="{0617549E-421F-47B6-8D28-3EC011A0A575}" sibTransId="{73BF557A-9220-43C5-9416-F65A0F0D4446}"/>
    <dgm:cxn modelId="{D6BC1DB4-F8DF-48BE-A424-74765EA96A7C}" srcId="{65797749-2585-4370-82D5-692FD862143C}" destId="{BA740B45-B332-4473-BDB6-91AB948837EB}" srcOrd="0" destOrd="0" parTransId="{043F2EC6-71AA-4E76-91A4-E17321BE6370}" sibTransId="{A6E042FD-3203-412F-8A38-84BC49114380}"/>
    <dgm:cxn modelId="{49313AE9-A8FB-4DA8-9065-F345F3983854}" type="presOf" srcId="{8F7F4891-2773-44B3-A811-A8BB936FBB07}" destId="{3E045166-D421-4086-8555-38EB3A62AC05}" srcOrd="0" destOrd="0" presId="urn:microsoft.com/office/officeart/2005/8/layout/default"/>
    <dgm:cxn modelId="{68599C90-A647-449B-BF03-0D8F835BFC3D}" type="presParOf" srcId="{1C94A530-726D-4956-9284-2DCBEFF0AEE8}" destId="{024A4732-373E-435E-8D1E-3EE1A85155BE}" srcOrd="0" destOrd="0" presId="urn:microsoft.com/office/officeart/2005/8/layout/default"/>
    <dgm:cxn modelId="{4D4AB6F9-0C03-41DD-8D97-400A597DC9B2}" type="presParOf" srcId="{1C94A530-726D-4956-9284-2DCBEFF0AEE8}" destId="{0E9B1EB8-D7F0-4BEC-B325-43B895B6E4B0}" srcOrd="1" destOrd="0" presId="urn:microsoft.com/office/officeart/2005/8/layout/default"/>
    <dgm:cxn modelId="{EEBC623A-39B5-481F-B018-78EFCCB05444}" type="presParOf" srcId="{1C94A530-726D-4956-9284-2DCBEFF0AEE8}" destId="{3E045166-D421-4086-8555-38EB3A62AC05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A6DDA72-9EDC-44D5-AEAE-D86B3BEEBCF1}" type="doc">
      <dgm:prSet loTypeId="urn:microsoft.com/office/officeart/2005/8/layout/default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pPr rtl="1"/>
          <a:endParaRPr lang="ar-BH"/>
        </a:p>
      </dgm:t>
    </dgm:pt>
    <dgm:pt modelId="{CD4C73B7-7D98-4859-80CB-E01BACE5747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يُسمى الجسم الثمري من الفطر الذي ينتج الأبواغ </a:t>
          </a:r>
          <a:r>
            <a:rPr lang="ar-SA" altLang="ar-BH" dirty="0">
              <a:solidFill>
                <a:srgbClr val="FF0000"/>
              </a:solidFill>
              <a:cs typeface="Fanan" pitchFamily="2" charset="-78"/>
            </a:rPr>
            <a:t>حامل الأبواغ. </a:t>
          </a:r>
          <a:endParaRPr lang="ar-BH" dirty="0">
            <a:solidFill>
              <a:srgbClr val="FF0000"/>
            </a:solidFill>
            <a:cs typeface="Fanan" pitchFamily="2" charset="-78"/>
          </a:endParaRPr>
        </a:p>
      </dgm:t>
    </dgm:pt>
    <dgm:pt modelId="{EADEEFD5-12D5-4F6C-8E95-1F7EC90A6CC4}" type="parTrans" cxnId="{49FD6D62-B609-4189-B585-04A949F852D5}">
      <dgm:prSet/>
      <dgm:spPr/>
      <dgm:t>
        <a:bodyPr/>
        <a:lstStyle/>
        <a:p>
          <a:pPr rtl="1"/>
          <a:endParaRPr lang="ar-BH"/>
        </a:p>
      </dgm:t>
    </dgm:pt>
    <dgm:pt modelId="{1B09C10B-A2E8-46F6-B75A-0BCC59297EA0}" type="sibTrans" cxnId="{49FD6D62-B609-4189-B585-04A949F852D5}">
      <dgm:prSet/>
      <dgm:spPr/>
      <dgm:t>
        <a:bodyPr/>
        <a:lstStyle/>
        <a:p>
          <a:pPr rtl="1"/>
          <a:endParaRPr lang="ar-BH"/>
        </a:p>
      </dgm:t>
    </dgm:pt>
    <dgm:pt modelId="{5AF7EECE-D7A2-4A98-876F-835AB302B15D}">
      <dgm:prSet phldrT="[Text]"/>
      <dgm:spPr>
        <a:solidFill>
          <a:srgbClr val="FFE6CD"/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يعتمد تصنيف الفطريات على نوع حامل الأبواغ الذي تنتجه.</a:t>
          </a:r>
          <a:endParaRPr lang="ar-BH" dirty="0">
            <a:cs typeface="Fanan" pitchFamily="2" charset="-78"/>
          </a:endParaRPr>
        </a:p>
      </dgm:t>
    </dgm:pt>
    <dgm:pt modelId="{FEB83109-245E-4133-83F2-AB362397A414}" type="parTrans" cxnId="{9E1D1AAF-2295-49DD-B15E-CBAE40FCF146}">
      <dgm:prSet/>
      <dgm:spPr/>
      <dgm:t>
        <a:bodyPr/>
        <a:lstStyle/>
        <a:p>
          <a:pPr rtl="1"/>
          <a:endParaRPr lang="ar-BH"/>
        </a:p>
      </dgm:t>
    </dgm:pt>
    <dgm:pt modelId="{05466956-811A-445F-B2DE-3F340626E668}" type="sibTrans" cxnId="{9E1D1AAF-2295-49DD-B15E-CBAE40FCF146}">
      <dgm:prSet/>
      <dgm:spPr/>
      <dgm:t>
        <a:bodyPr/>
        <a:lstStyle/>
        <a:p>
          <a:pPr rtl="1"/>
          <a:endParaRPr lang="ar-BH"/>
        </a:p>
      </dgm:t>
    </dgm:pt>
    <dgm:pt modelId="{683BAF7B-6F76-45B3-8FBD-DFFD5C172EE6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في الفطريات الأولية هناك هيفات خاصة تسمى حاملات الأبواغ</a:t>
          </a:r>
          <a:r>
            <a:rPr lang="ar-BH" altLang="ar-BH" dirty="0">
              <a:cs typeface="Fanan" pitchFamily="2" charset="-78"/>
            </a:rPr>
            <a:t>.</a:t>
          </a:r>
          <a:endParaRPr lang="ar-BH" dirty="0">
            <a:cs typeface="Fanan" pitchFamily="2" charset="-78"/>
          </a:endParaRPr>
        </a:p>
      </dgm:t>
    </dgm:pt>
    <dgm:pt modelId="{B5E8D0AB-E280-417A-9CDE-B38783AFC2AB}" type="parTrans" cxnId="{2544E397-B6CA-4086-AF89-566CC6065713}">
      <dgm:prSet/>
      <dgm:spPr/>
      <dgm:t>
        <a:bodyPr/>
        <a:lstStyle/>
        <a:p>
          <a:pPr rtl="1"/>
          <a:endParaRPr lang="ar-BH"/>
        </a:p>
      </dgm:t>
    </dgm:pt>
    <dgm:pt modelId="{74248BC2-2EC1-4662-84F6-FFA9BBD99502}" type="sibTrans" cxnId="{2544E397-B6CA-4086-AF89-566CC6065713}">
      <dgm:prSet/>
      <dgm:spPr/>
      <dgm:t>
        <a:bodyPr/>
        <a:lstStyle/>
        <a:p>
          <a:pPr rtl="1"/>
          <a:endParaRPr lang="ar-BH"/>
        </a:p>
      </dgm:t>
    </dgm:pt>
    <dgm:pt modelId="{31C60584-0352-4FB7-A7F9-D6BF8334C9DD}">
      <dgm:prSet phldrT="[Text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altLang="ar-BH" dirty="0">
              <a:cs typeface="Fanan" pitchFamily="2" charset="-78"/>
            </a:rPr>
            <a:t>في قممها تركيب كيسي يحوي الأبواغ داخله يسمى </a:t>
          </a:r>
          <a:r>
            <a:rPr lang="ar-SA" altLang="ar-BH" dirty="0">
              <a:solidFill>
                <a:srgbClr val="FF0000"/>
              </a:solidFill>
              <a:cs typeface="Fanan" pitchFamily="2" charset="-78"/>
            </a:rPr>
            <a:t>حافظة الأبواغ</a:t>
          </a:r>
          <a:r>
            <a:rPr lang="en-US" altLang="ar-BH" dirty="0">
              <a:solidFill>
                <a:srgbClr val="FF0000"/>
              </a:solidFill>
              <a:cs typeface="Fanan" pitchFamily="2" charset="-78"/>
            </a:rPr>
            <a:t> </a:t>
          </a:r>
          <a:r>
            <a:rPr lang="ar-BH" altLang="ar-BH" dirty="0">
              <a:cs typeface="Fanan" pitchFamily="2" charset="-78"/>
            </a:rPr>
            <a:t>و</a:t>
          </a:r>
          <a:r>
            <a:rPr lang="ar-SA" altLang="ar-BH" dirty="0">
              <a:cs typeface="Fanan" pitchFamily="2" charset="-78"/>
            </a:rPr>
            <a:t>هي توفر الحماية للأبواغ وتمنع جفافها قبل أن تنضج.</a:t>
          </a:r>
          <a:endParaRPr lang="ar-BH" dirty="0">
            <a:cs typeface="Fanan" pitchFamily="2" charset="-78"/>
          </a:endParaRPr>
        </a:p>
      </dgm:t>
    </dgm:pt>
    <dgm:pt modelId="{1137E5D5-98F1-4595-AB0D-3641D6D6FC63}" type="parTrans" cxnId="{1F9F36D8-F793-44FF-8A43-F205EBA4188E}">
      <dgm:prSet/>
      <dgm:spPr/>
      <dgm:t>
        <a:bodyPr/>
        <a:lstStyle/>
        <a:p>
          <a:pPr rtl="1"/>
          <a:endParaRPr lang="ar-BH"/>
        </a:p>
      </dgm:t>
    </dgm:pt>
    <dgm:pt modelId="{935B0A81-3CAE-4735-ACA1-C345CBF78626}" type="sibTrans" cxnId="{1F9F36D8-F793-44FF-8A43-F205EBA4188E}">
      <dgm:prSet/>
      <dgm:spPr/>
      <dgm:t>
        <a:bodyPr/>
        <a:lstStyle/>
        <a:p>
          <a:pPr rtl="1"/>
          <a:endParaRPr lang="ar-BH"/>
        </a:p>
      </dgm:t>
    </dgm:pt>
    <dgm:pt modelId="{788C2007-3D3F-4566-B697-11EC5DA206F7}" type="pres">
      <dgm:prSet presAssocID="{7A6DDA72-9EDC-44D5-AEAE-D86B3BEEBCF1}" presName="diagram" presStyleCnt="0">
        <dgm:presLayoutVars>
          <dgm:dir val="rev"/>
          <dgm:resizeHandles val="exact"/>
        </dgm:presLayoutVars>
      </dgm:prSet>
      <dgm:spPr/>
    </dgm:pt>
    <dgm:pt modelId="{6382721B-60E2-464C-A94F-E0F00F45B9D1}" type="pres">
      <dgm:prSet presAssocID="{CD4C73B7-7D98-4859-80CB-E01BACE5747B}" presName="node" presStyleLbl="node1" presStyleIdx="0" presStyleCnt="4">
        <dgm:presLayoutVars>
          <dgm:bulletEnabled val="1"/>
        </dgm:presLayoutVars>
      </dgm:prSet>
      <dgm:spPr/>
    </dgm:pt>
    <dgm:pt modelId="{7914CB66-96ED-45A1-83F1-F914B6974E52}" type="pres">
      <dgm:prSet presAssocID="{1B09C10B-A2E8-46F6-B75A-0BCC59297EA0}" presName="sibTrans" presStyleCnt="0"/>
      <dgm:spPr/>
    </dgm:pt>
    <dgm:pt modelId="{E8B8A125-6019-4BEB-8DE8-EB2C4587BA34}" type="pres">
      <dgm:prSet presAssocID="{5AF7EECE-D7A2-4A98-876F-835AB302B15D}" presName="node" presStyleLbl="node1" presStyleIdx="1" presStyleCnt="4">
        <dgm:presLayoutVars>
          <dgm:bulletEnabled val="1"/>
        </dgm:presLayoutVars>
      </dgm:prSet>
      <dgm:spPr/>
    </dgm:pt>
    <dgm:pt modelId="{CF983194-CD64-4B84-89CC-E073E4283BB3}" type="pres">
      <dgm:prSet presAssocID="{05466956-811A-445F-B2DE-3F340626E668}" presName="sibTrans" presStyleCnt="0"/>
      <dgm:spPr/>
    </dgm:pt>
    <dgm:pt modelId="{7A85B1D9-B389-4E3A-81E1-852CC03A4F00}" type="pres">
      <dgm:prSet presAssocID="{683BAF7B-6F76-45B3-8FBD-DFFD5C172EE6}" presName="node" presStyleLbl="node1" presStyleIdx="2" presStyleCnt="4">
        <dgm:presLayoutVars>
          <dgm:bulletEnabled val="1"/>
        </dgm:presLayoutVars>
      </dgm:prSet>
      <dgm:spPr/>
    </dgm:pt>
    <dgm:pt modelId="{10878416-6627-4999-A222-40F5F8ADEB43}" type="pres">
      <dgm:prSet presAssocID="{74248BC2-2EC1-4662-84F6-FFA9BBD99502}" presName="sibTrans" presStyleCnt="0"/>
      <dgm:spPr/>
    </dgm:pt>
    <dgm:pt modelId="{4022868D-ED12-4BF1-A42A-969EBDCF6ADD}" type="pres">
      <dgm:prSet presAssocID="{31C60584-0352-4FB7-A7F9-D6BF8334C9DD}" presName="node" presStyleLbl="node1" presStyleIdx="3" presStyleCnt="4">
        <dgm:presLayoutVars>
          <dgm:bulletEnabled val="1"/>
        </dgm:presLayoutVars>
      </dgm:prSet>
      <dgm:spPr/>
    </dgm:pt>
  </dgm:ptLst>
  <dgm:cxnLst>
    <dgm:cxn modelId="{C5117A2B-3875-459B-88F0-84A65076687B}" type="presOf" srcId="{5AF7EECE-D7A2-4A98-876F-835AB302B15D}" destId="{E8B8A125-6019-4BEB-8DE8-EB2C4587BA34}" srcOrd="0" destOrd="0" presId="urn:microsoft.com/office/officeart/2005/8/layout/default"/>
    <dgm:cxn modelId="{7D1FB232-A247-425F-A374-297D7B4932CB}" type="presOf" srcId="{7A6DDA72-9EDC-44D5-AEAE-D86B3BEEBCF1}" destId="{788C2007-3D3F-4566-B697-11EC5DA206F7}" srcOrd="0" destOrd="0" presId="urn:microsoft.com/office/officeart/2005/8/layout/default"/>
    <dgm:cxn modelId="{49FD6D62-B609-4189-B585-04A949F852D5}" srcId="{7A6DDA72-9EDC-44D5-AEAE-D86B3BEEBCF1}" destId="{CD4C73B7-7D98-4859-80CB-E01BACE5747B}" srcOrd="0" destOrd="0" parTransId="{EADEEFD5-12D5-4F6C-8E95-1F7EC90A6CC4}" sibTransId="{1B09C10B-A2E8-46F6-B75A-0BCC59297EA0}"/>
    <dgm:cxn modelId="{FC60C394-BC7C-4523-AA27-6D5ABFEF8038}" type="presOf" srcId="{CD4C73B7-7D98-4859-80CB-E01BACE5747B}" destId="{6382721B-60E2-464C-A94F-E0F00F45B9D1}" srcOrd="0" destOrd="0" presId="urn:microsoft.com/office/officeart/2005/8/layout/default"/>
    <dgm:cxn modelId="{2544E397-B6CA-4086-AF89-566CC6065713}" srcId="{7A6DDA72-9EDC-44D5-AEAE-D86B3BEEBCF1}" destId="{683BAF7B-6F76-45B3-8FBD-DFFD5C172EE6}" srcOrd="2" destOrd="0" parTransId="{B5E8D0AB-E280-417A-9CDE-B38783AFC2AB}" sibTransId="{74248BC2-2EC1-4662-84F6-FFA9BBD99502}"/>
    <dgm:cxn modelId="{F30026A5-4601-4B09-880D-575949FFD16E}" type="presOf" srcId="{31C60584-0352-4FB7-A7F9-D6BF8334C9DD}" destId="{4022868D-ED12-4BF1-A42A-969EBDCF6ADD}" srcOrd="0" destOrd="0" presId="urn:microsoft.com/office/officeart/2005/8/layout/default"/>
    <dgm:cxn modelId="{9E1D1AAF-2295-49DD-B15E-CBAE40FCF146}" srcId="{7A6DDA72-9EDC-44D5-AEAE-D86B3BEEBCF1}" destId="{5AF7EECE-D7A2-4A98-876F-835AB302B15D}" srcOrd="1" destOrd="0" parTransId="{FEB83109-245E-4133-83F2-AB362397A414}" sibTransId="{05466956-811A-445F-B2DE-3F340626E668}"/>
    <dgm:cxn modelId="{E31B03B1-69F7-4AA2-9A7A-E245E788169A}" type="presOf" srcId="{683BAF7B-6F76-45B3-8FBD-DFFD5C172EE6}" destId="{7A85B1D9-B389-4E3A-81E1-852CC03A4F00}" srcOrd="0" destOrd="0" presId="urn:microsoft.com/office/officeart/2005/8/layout/default"/>
    <dgm:cxn modelId="{1F9F36D8-F793-44FF-8A43-F205EBA4188E}" srcId="{7A6DDA72-9EDC-44D5-AEAE-D86B3BEEBCF1}" destId="{31C60584-0352-4FB7-A7F9-D6BF8334C9DD}" srcOrd="3" destOrd="0" parTransId="{1137E5D5-98F1-4595-AB0D-3641D6D6FC63}" sibTransId="{935B0A81-3CAE-4735-ACA1-C345CBF78626}"/>
    <dgm:cxn modelId="{CDAA82DA-AE09-42E0-9D64-F26BBD7245C3}" type="presParOf" srcId="{788C2007-3D3F-4566-B697-11EC5DA206F7}" destId="{6382721B-60E2-464C-A94F-E0F00F45B9D1}" srcOrd="0" destOrd="0" presId="urn:microsoft.com/office/officeart/2005/8/layout/default"/>
    <dgm:cxn modelId="{E3936FDA-B64F-43C1-8136-E001C7104831}" type="presParOf" srcId="{788C2007-3D3F-4566-B697-11EC5DA206F7}" destId="{7914CB66-96ED-45A1-83F1-F914B6974E52}" srcOrd="1" destOrd="0" presId="urn:microsoft.com/office/officeart/2005/8/layout/default"/>
    <dgm:cxn modelId="{D54F43E8-4B6C-4317-8462-40066B1C7258}" type="presParOf" srcId="{788C2007-3D3F-4566-B697-11EC5DA206F7}" destId="{E8B8A125-6019-4BEB-8DE8-EB2C4587BA34}" srcOrd="2" destOrd="0" presId="urn:microsoft.com/office/officeart/2005/8/layout/default"/>
    <dgm:cxn modelId="{38B4CFF2-C8A8-4977-B91B-DC242A43A7CD}" type="presParOf" srcId="{788C2007-3D3F-4566-B697-11EC5DA206F7}" destId="{CF983194-CD64-4B84-89CC-E073E4283BB3}" srcOrd="3" destOrd="0" presId="urn:microsoft.com/office/officeart/2005/8/layout/default"/>
    <dgm:cxn modelId="{F54F0743-436D-441A-A224-9E46DFA357B3}" type="presParOf" srcId="{788C2007-3D3F-4566-B697-11EC5DA206F7}" destId="{7A85B1D9-B389-4E3A-81E1-852CC03A4F00}" srcOrd="4" destOrd="0" presId="urn:microsoft.com/office/officeart/2005/8/layout/default"/>
    <dgm:cxn modelId="{06D252CC-B56E-4771-8D6A-7681259A7E48}" type="presParOf" srcId="{788C2007-3D3F-4566-B697-11EC5DA206F7}" destId="{10878416-6627-4999-A222-40F5F8ADEB43}" srcOrd="5" destOrd="0" presId="urn:microsoft.com/office/officeart/2005/8/layout/default"/>
    <dgm:cxn modelId="{9DCBB30E-EDC3-42AB-94C4-DBC5E985BFA9}" type="presParOf" srcId="{788C2007-3D3F-4566-B697-11EC5DA206F7}" destId="{4022868D-ED12-4BF1-A42A-969EBDCF6ADD}" srcOrd="6" destOrd="0" presId="urn:microsoft.com/office/officeart/2005/8/layout/default"/>
  </dgm:cxnLst>
  <dgm:bg>
    <a:solidFill>
      <a:schemeClr val="tx1">
        <a:lumMod val="95000"/>
        <a:lumOff val="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F8A2C40-37FD-4B68-AD2A-843CB0BE7F5A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BH"/>
        </a:p>
      </dgm:t>
    </dgm:pt>
    <dgm:pt modelId="{5BEBD6B7-F62F-48AA-BD12-FC1E151A9DEE}">
      <dgm:prSet phldrT="[Text]"/>
      <dgm:spPr>
        <a:solidFill>
          <a:srgbClr val="FFE6CD"/>
        </a:solidFill>
      </dgm:spPr>
      <dgm:t>
        <a:bodyPr/>
        <a:lstStyle/>
        <a:p>
          <a:pPr rtl="1"/>
          <a:r>
            <a:rPr lang="ar-BH" b="1" dirty="0">
              <a:cs typeface="Fanan" pitchFamily="2" charset="-78"/>
            </a:rPr>
            <a:t>هنالك بعض الفطريات لها أسماء شائعة تصف نوع حامل الأبواغ التي تنتجه</a:t>
          </a:r>
        </a:p>
      </dgm:t>
    </dgm:pt>
    <dgm:pt modelId="{F34C8D27-1071-4827-A628-A6076CDFA470}" type="parTrans" cxnId="{25F52CDE-4DCE-4892-A8E2-D010BBFFD825}">
      <dgm:prSet/>
      <dgm:spPr/>
      <dgm:t>
        <a:bodyPr/>
        <a:lstStyle/>
        <a:p>
          <a:pPr rtl="1"/>
          <a:endParaRPr lang="ar-BH"/>
        </a:p>
      </dgm:t>
    </dgm:pt>
    <dgm:pt modelId="{FAFF3B79-B2F9-4C14-8F94-A548AAC01CE5}" type="sibTrans" cxnId="{25F52CDE-4DCE-4892-A8E2-D010BBFFD825}">
      <dgm:prSet/>
      <dgm:spPr/>
      <dgm:t>
        <a:bodyPr/>
        <a:lstStyle/>
        <a:p>
          <a:pPr rtl="1"/>
          <a:endParaRPr lang="ar-BH"/>
        </a:p>
      </dgm:t>
    </dgm:pt>
    <dgm:pt modelId="{62162C9A-2606-4CA5-8A1E-C928B0E91FC9}">
      <dgm:prSet phldrT="[Text]"/>
      <dgm:spPr>
        <a:solidFill>
          <a:srgbClr val="FFE89F"/>
        </a:solidFill>
      </dgm:spPr>
      <dgm:t>
        <a:bodyPr/>
        <a:lstStyle/>
        <a:p>
          <a:pPr rtl="1"/>
          <a:r>
            <a:rPr lang="ar-BH" b="1" dirty="0">
              <a:cs typeface="Fanan" pitchFamily="2" charset="-78"/>
            </a:rPr>
            <a:t>الفطر الكيسي</a:t>
          </a:r>
        </a:p>
      </dgm:t>
    </dgm:pt>
    <dgm:pt modelId="{9310C979-F9E2-48D1-A11D-AD9197FC7617}" type="parTrans" cxnId="{BAF1B65B-13BB-42BC-8E3D-BE60CF6A2461}">
      <dgm:prSet/>
      <dgm:spPr/>
      <dgm:t>
        <a:bodyPr/>
        <a:lstStyle/>
        <a:p>
          <a:pPr rtl="1"/>
          <a:endParaRPr lang="ar-BH"/>
        </a:p>
      </dgm:t>
    </dgm:pt>
    <dgm:pt modelId="{C3CBB79E-77F1-42C2-B938-DAB54D57F668}" type="sibTrans" cxnId="{BAF1B65B-13BB-42BC-8E3D-BE60CF6A2461}">
      <dgm:prSet/>
      <dgm:spPr/>
      <dgm:t>
        <a:bodyPr/>
        <a:lstStyle/>
        <a:p>
          <a:pPr rtl="1"/>
          <a:endParaRPr lang="ar-BH"/>
        </a:p>
      </dgm:t>
    </dgm:pt>
    <dgm:pt modelId="{1372F6C7-9ADD-43E0-8E2D-99094B5379E2}">
      <dgm:prSet phldrT="[Text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b="1" dirty="0">
              <a:cs typeface="Fanan" pitchFamily="2" charset="-78"/>
            </a:rPr>
            <a:t>الفطر الصولجاني</a:t>
          </a:r>
        </a:p>
      </dgm:t>
    </dgm:pt>
    <dgm:pt modelId="{95145158-5FA5-445F-8B19-365AC7A3D4F5}" type="parTrans" cxnId="{2967727E-4837-421B-92ED-2501150C86A4}">
      <dgm:prSet/>
      <dgm:spPr/>
      <dgm:t>
        <a:bodyPr/>
        <a:lstStyle/>
        <a:p>
          <a:pPr rtl="1"/>
          <a:endParaRPr lang="ar-BH"/>
        </a:p>
      </dgm:t>
    </dgm:pt>
    <dgm:pt modelId="{67103067-AF44-4AE7-86DF-697A8CACD6A0}" type="sibTrans" cxnId="{2967727E-4837-421B-92ED-2501150C86A4}">
      <dgm:prSet/>
      <dgm:spPr/>
      <dgm:t>
        <a:bodyPr/>
        <a:lstStyle/>
        <a:p>
          <a:pPr rtl="1"/>
          <a:endParaRPr lang="ar-BH"/>
        </a:p>
      </dgm:t>
    </dgm:pt>
    <dgm:pt modelId="{01425199-0555-4585-9DBE-9248AFC83FA9}" type="pres">
      <dgm:prSet presAssocID="{4F8A2C40-37FD-4B68-AD2A-843CB0BE7F5A}" presName="diagram" presStyleCnt="0">
        <dgm:presLayoutVars>
          <dgm:dir val="rev"/>
          <dgm:resizeHandles val="exact"/>
        </dgm:presLayoutVars>
      </dgm:prSet>
      <dgm:spPr/>
    </dgm:pt>
    <dgm:pt modelId="{F4FE356E-8F03-4B13-A700-0D5B37340498}" type="pres">
      <dgm:prSet presAssocID="{5BEBD6B7-F62F-48AA-BD12-FC1E151A9DEE}" presName="node" presStyleLbl="node1" presStyleIdx="0" presStyleCnt="3">
        <dgm:presLayoutVars>
          <dgm:bulletEnabled val="1"/>
        </dgm:presLayoutVars>
      </dgm:prSet>
      <dgm:spPr/>
    </dgm:pt>
    <dgm:pt modelId="{23CE3080-330B-43B5-8FE0-CE5456EC19C3}" type="pres">
      <dgm:prSet presAssocID="{FAFF3B79-B2F9-4C14-8F94-A548AAC01CE5}" presName="sibTrans" presStyleCnt="0"/>
      <dgm:spPr/>
    </dgm:pt>
    <dgm:pt modelId="{F14B1495-0C31-48D4-B9BD-8A9000DE6698}" type="pres">
      <dgm:prSet presAssocID="{62162C9A-2606-4CA5-8A1E-C928B0E91FC9}" presName="node" presStyleLbl="node1" presStyleIdx="1" presStyleCnt="3">
        <dgm:presLayoutVars>
          <dgm:bulletEnabled val="1"/>
        </dgm:presLayoutVars>
      </dgm:prSet>
      <dgm:spPr/>
    </dgm:pt>
    <dgm:pt modelId="{352DC74F-FEBA-4D5A-95C7-D6AF36EA4E90}" type="pres">
      <dgm:prSet presAssocID="{C3CBB79E-77F1-42C2-B938-DAB54D57F668}" presName="sibTrans" presStyleCnt="0"/>
      <dgm:spPr/>
    </dgm:pt>
    <dgm:pt modelId="{81432D0B-8C5B-4460-8BF8-113C745D0954}" type="pres">
      <dgm:prSet presAssocID="{1372F6C7-9ADD-43E0-8E2D-99094B5379E2}" presName="node" presStyleLbl="node1" presStyleIdx="2" presStyleCnt="3">
        <dgm:presLayoutVars>
          <dgm:bulletEnabled val="1"/>
        </dgm:presLayoutVars>
      </dgm:prSet>
      <dgm:spPr/>
    </dgm:pt>
  </dgm:ptLst>
  <dgm:cxnLst>
    <dgm:cxn modelId="{BAF1B65B-13BB-42BC-8E3D-BE60CF6A2461}" srcId="{4F8A2C40-37FD-4B68-AD2A-843CB0BE7F5A}" destId="{62162C9A-2606-4CA5-8A1E-C928B0E91FC9}" srcOrd="1" destOrd="0" parTransId="{9310C979-F9E2-48D1-A11D-AD9197FC7617}" sibTransId="{C3CBB79E-77F1-42C2-B938-DAB54D57F668}"/>
    <dgm:cxn modelId="{C37FEF6E-FE67-4051-BACD-F27F4A589B44}" type="presOf" srcId="{5BEBD6B7-F62F-48AA-BD12-FC1E151A9DEE}" destId="{F4FE356E-8F03-4B13-A700-0D5B37340498}" srcOrd="0" destOrd="0" presId="urn:microsoft.com/office/officeart/2005/8/layout/default"/>
    <dgm:cxn modelId="{14517F54-EBBA-4B28-992C-A95A185DA7C6}" type="presOf" srcId="{1372F6C7-9ADD-43E0-8E2D-99094B5379E2}" destId="{81432D0B-8C5B-4460-8BF8-113C745D0954}" srcOrd="0" destOrd="0" presId="urn:microsoft.com/office/officeart/2005/8/layout/default"/>
    <dgm:cxn modelId="{2967727E-4837-421B-92ED-2501150C86A4}" srcId="{4F8A2C40-37FD-4B68-AD2A-843CB0BE7F5A}" destId="{1372F6C7-9ADD-43E0-8E2D-99094B5379E2}" srcOrd="2" destOrd="0" parTransId="{95145158-5FA5-445F-8B19-365AC7A3D4F5}" sibTransId="{67103067-AF44-4AE7-86DF-697A8CACD6A0}"/>
    <dgm:cxn modelId="{FB204497-BF1B-465E-A47F-9DC13C8ED5ED}" type="presOf" srcId="{62162C9A-2606-4CA5-8A1E-C928B0E91FC9}" destId="{F14B1495-0C31-48D4-B9BD-8A9000DE6698}" srcOrd="0" destOrd="0" presId="urn:microsoft.com/office/officeart/2005/8/layout/default"/>
    <dgm:cxn modelId="{D6BF4CC4-D975-4D47-9648-74A52CEEDF6E}" type="presOf" srcId="{4F8A2C40-37FD-4B68-AD2A-843CB0BE7F5A}" destId="{01425199-0555-4585-9DBE-9248AFC83FA9}" srcOrd="0" destOrd="0" presId="urn:microsoft.com/office/officeart/2005/8/layout/default"/>
    <dgm:cxn modelId="{25F52CDE-4DCE-4892-A8E2-D010BBFFD825}" srcId="{4F8A2C40-37FD-4B68-AD2A-843CB0BE7F5A}" destId="{5BEBD6B7-F62F-48AA-BD12-FC1E151A9DEE}" srcOrd="0" destOrd="0" parTransId="{F34C8D27-1071-4827-A628-A6076CDFA470}" sibTransId="{FAFF3B79-B2F9-4C14-8F94-A548AAC01CE5}"/>
    <dgm:cxn modelId="{D47BE980-D93A-44BE-B711-F556147D671C}" type="presParOf" srcId="{01425199-0555-4585-9DBE-9248AFC83FA9}" destId="{F4FE356E-8F03-4B13-A700-0D5B37340498}" srcOrd="0" destOrd="0" presId="urn:microsoft.com/office/officeart/2005/8/layout/default"/>
    <dgm:cxn modelId="{EE080FB9-23BD-4C20-A076-AF990B7BE734}" type="presParOf" srcId="{01425199-0555-4585-9DBE-9248AFC83FA9}" destId="{23CE3080-330B-43B5-8FE0-CE5456EC19C3}" srcOrd="1" destOrd="0" presId="urn:microsoft.com/office/officeart/2005/8/layout/default"/>
    <dgm:cxn modelId="{B24DC9EE-C7B0-4F77-978B-E9AF5738C4EA}" type="presParOf" srcId="{01425199-0555-4585-9DBE-9248AFC83FA9}" destId="{F14B1495-0C31-48D4-B9BD-8A9000DE6698}" srcOrd="2" destOrd="0" presId="urn:microsoft.com/office/officeart/2005/8/layout/default"/>
    <dgm:cxn modelId="{BDFB2213-1632-48EF-B20E-638BC353207C}" type="presParOf" srcId="{01425199-0555-4585-9DBE-9248AFC83FA9}" destId="{352DC74F-FEBA-4D5A-95C7-D6AF36EA4E90}" srcOrd="3" destOrd="0" presId="urn:microsoft.com/office/officeart/2005/8/layout/default"/>
    <dgm:cxn modelId="{0408F277-407F-4727-A437-47FB8D9BFB74}" type="presParOf" srcId="{01425199-0555-4585-9DBE-9248AFC83FA9}" destId="{81432D0B-8C5B-4460-8BF8-113C745D095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650098-0AE1-45B8-94E6-04C82BFAF7DA}">
      <dsp:nvSpPr>
        <dsp:cNvPr id="0" name=""/>
        <dsp:cNvSpPr/>
      </dsp:nvSpPr>
      <dsp:spPr>
        <a:xfrm rot="5400000">
          <a:off x="1915021" y="-1915021"/>
          <a:ext cx="3942357" cy="7772400"/>
        </a:xfrm>
        <a:prstGeom prst="flowChartManualOperation">
          <a:avLst/>
        </a:prstGeom>
        <a:gradFill rotWithShape="0">
          <a:gsLst>
            <a:gs pos="0">
              <a:schemeClr val="accent4">
                <a:shade val="5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shade val="5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shade val="5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0" tIns="0" rIns="279400" bIns="0" numCol="1" spcCol="1270" anchor="t" anchorCtr="0">
          <a:noAutofit/>
        </a:bodyPr>
        <a:lstStyle/>
        <a:p>
          <a:pPr marL="0" lvl="0" indent="0" algn="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4400" kern="1200" dirty="0">
              <a:cs typeface="Fanan" pitchFamily="2" charset="-78"/>
            </a:rPr>
            <a:t>تختلف الفطريات عن النباتات من حيث</a:t>
          </a:r>
          <a:r>
            <a:rPr lang="ar-BH" altLang="ar-BH" sz="4400" kern="1200" dirty="0">
              <a:cs typeface="Fanan" pitchFamily="2" charset="-78"/>
            </a:rPr>
            <a:t>:</a:t>
          </a:r>
          <a:br>
            <a:rPr lang="ar-BH" altLang="ar-BH" sz="4400" kern="1200" dirty="0">
              <a:cs typeface="Fanan" pitchFamily="2" charset="-78"/>
            </a:rPr>
          </a:br>
          <a:endParaRPr lang="ar-BH" sz="4400" kern="1200" dirty="0">
            <a:cs typeface="Fanan" pitchFamily="2" charset="-78"/>
          </a:endParaRPr>
        </a:p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altLang="ar-BH" sz="4400" kern="1200" dirty="0">
              <a:cs typeface="Fanan" pitchFamily="2" charset="-78"/>
            </a:rPr>
            <a:t>تكوين الجدار الخلوي</a:t>
          </a:r>
          <a:endParaRPr lang="ar-BH" sz="4400" kern="1200" dirty="0">
            <a:cs typeface="Fanan" pitchFamily="2" charset="-78"/>
          </a:endParaRPr>
        </a:p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altLang="ar-BH" sz="4400" kern="1200" dirty="0">
              <a:cs typeface="Fanan" pitchFamily="2" charset="-78"/>
            </a:rPr>
            <a:t>وجود الخيوط والحواجز</a:t>
          </a:r>
          <a:endParaRPr lang="ar-BH" sz="4400" kern="1200" dirty="0">
            <a:cs typeface="Fanan" pitchFamily="2" charset="-78"/>
          </a:endParaRPr>
        </a:p>
      </dsp:txBody>
      <dsp:txXfrm rot="-5400000">
        <a:off x="0" y="788471"/>
        <a:ext cx="7772400" cy="23654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52DC55-BDC3-4A5A-B2A9-80C38FB495B4}">
      <dsp:nvSpPr>
        <dsp:cNvPr id="0" name=""/>
        <dsp:cNvSpPr/>
      </dsp:nvSpPr>
      <dsp:spPr>
        <a:xfrm>
          <a:off x="5544615" y="810089"/>
          <a:ext cx="2520279" cy="1512168"/>
        </a:xfrm>
        <a:prstGeom prst="rect">
          <a:avLst/>
        </a:prstGeom>
        <a:solidFill>
          <a:srgbClr val="FF8C53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600" kern="1200" dirty="0">
              <a:cs typeface="Fanan" pitchFamily="2" charset="-78"/>
            </a:rPr>
            <a:t>يختلف تركيب الجدار الخلوي في الفطريات عنه في النباتات</a:t>
          </a:r>
          <a:r>
            <a:rPr lang="ar-BH" altLang="ar-BH" sz="2600" kern="1200" dirty="0">
              <a:cs typeface="Fanan" pitchFamily="2" charset="-78"/>
            </a:rPr>
            <a:t>.</a:t>
          </a:r>
          <a:endParaRPr lang="ar-BH" sz="2600" kern="1200" dirty="0"/>
        </a:p>
      </dsp:txBody>
      <dsp:txXfrm>
        <a:off x="5544615" y="810089"/>
        <a:ext cx="2520279" cy="1512168"/>
      </dsp:txXfrm>
    </dsp:sp>
    <dsp:sp modelId="{4F875B33-B646-4297-AA6F-8DD1DC38DAC8}">
      <dsp:nvSpPr>
        <dsp:cNvPr id="0" name=""/>
        <dsp:cNvSpPr/>
      </dsp:nvSpPr>
      <dsp:spPr>
        <a:xfrm>
          <a:off x="2772308" y="810089"/>
          <a:ext cx="2520279" cy="1512168"/>
        </a:xfrm>
        <a:prstGeom prst="rect">
          <a:avLst/>
        </a:prstGeom>
        <a:solidFill>
          <a:srgbClr val="FF996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600" kern="1200" dirty="0">
              <a:cs typeface="Fanan" pitchFamily="2" charset="-78"/>
            </a:rPr>
            <a:t>في النباتات يتكون من السليلوز</a:t>
          </a:r>
          <a:r>
            <a:rPr lang="ar-BH" altLang="ar-BH" sz="2600" kern="1200" dirty="0">
              <a:cs typeface="Fanan" pitchFamily="2" charset="-78"/>
            </a:rPr>
            <a:t>.</a:t>
          </a:r>
        </a:p>
      </dsp:txBody>
      <dsp:txXfrm>
        <a:off x="2772308" y="810089"/>
        <a:ext cx="2520279" cy="1512168"/>
      </dsp:txXfrm>
    </dsp:sp>
    <dsp:sp modelId="{8C20EF41-DCCD-499C-9132-EBBFCE270664}">
      <dsp:nvSpPr>
        <dsp:cNvPr id="0" name=""/>
        <dsp:cNvSpPr/>
      </dsp:nvSpPr>
      <dsp:spPr>
        <a:xfrm>
          <a:off x="0" y="810089"/>
          <a:ext cx="2520279" cy="1512168"/>
        </a:xfrm>
        <a:prstGeom prst="rect">
          <a:avLst/>
        </a:prstGeom>
        <a:solidFill>
          <a:srgbClr val="FFCAAF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600" kern="1200" dirty="0">
              <a:cs typeface="Fanan" pitchFamily="2" charset="-78"/>
            </a:rPr>
            <a:t>في الفطريات يتكون من </a:t>
          </a:r>
          <a:r>
            <a:rPr lang="ar-SA" altLang="ar-BH" sz="2600" kern="1200" dirty="0" err="1">
              <a:cs typeface="Fanan" pitchFamily="2" charset="-78"/>
            </a:rPr>
            <a:t>الكايتين</a:t>
          </a:r>
          <a:r>
            <a:rPr lang="ar-SA" altLang="ar-BH" sz="2600" kern="1200" dirty="0">
              <a:cs typeface="Fanan" pitchFamily="2" charset="-78"/>
            </a:rPr>
            <a:t>.</a:t>
          </a:r>
          <a:endParaRPr lang="ar-BH" altLang="ar-BH" sz="2600" kern="1200" dirty="0">
            <a:cs typeface="Fanan" pitchFamily="2" charset="-78"/>
          </a:endParaRPr>
        </a:p>
      </dsp:txBody>
      <dsp:txXfrm>
        <a:off x="0" y="810089"/>
        <a:ext cx="2520279" cy="1512168"/>
      </dsp:txXfrm>
    </dsp:sp>
    <dsp:sp modelId="{905007D4-C3DC-49B6-B730-CA1C7348D28C}">
      <dsp:nvSpPr>
        <dsp:cNvPr id="0" name=""/>
        <dsp:cNvSpPr/>
      </dsp:nvSpPr>
      <dsp:spPr>
        <a:xfrm>
          <a:off x="4158461" y="2574286"/>
          <a:ext cx="2520279" cy="1512168"/>
        </a:xfrm>
        <a:prstGeom prst="rect">
          <a:avLst/>
        </a:prstGeom>
        <a:solidFill>
          <a:srgbClr val="FFCC99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600" kern="1200" dirty="0">
              <a:cs typeface="Fanan" pitchFamily="2" charset="-78"/>
            </a:rPr>
            <a:t>مادة الكايتين قوية، مرنة، عديدة التسكر</a:t>
          </a:r>
          <a:r>
            <a:rPr lang="ar-BH" altLang="ar-BH" sz="2600" kern="1200" dirty="0">
              <a:cs typeface="Fanan" pitchFamily="2" charset="-78"/>
            </a:rPr>
            <a:t>.</a:t>
          </a:r>
          <a:endParaRPr lang="en-US" altLang="ar-BH" sz="2600" kern="1200" dirty="0">
            <a:cs typeface="Fanan" pitchFamily="2" charset="-78"/>
          </a:endParaRPr>
        </a:p>
      </dsp:txBody>
      <dsp:txXfrm>
        <a:off x="4158461" y="2574286"/>
        <a:ext cx="2520279" cy="1512168"/>
      </dsp:txXfrm>
    </dsp:sp>
    <dsp:sp modelId="{F40CDF7E-58B1-4D95-B5B4-B7C1F8ADB302}">
      <dsp:nvSpPr>
        <dsp:cNvPr id="0" name=""/>
        <dsp:cNvSpPr/>
      </dsp:nvSpPr>
      <dsp:spPr>
        <a:xfrm>
          <a:off x="1386154" y="2574285"/>
          <a:ext cx="2520279" cy="1512168"/>
        </a:xfrm>
        <a:prstGeom prst="rect">
          <a:avLst/>
        </a:prstGeom>
        <a:solidFill>
          <a:srgbClr val="FFE6C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altLang="ar-BH" sz="2600" kern="1200" dirty="0">
              <a:cs typeface="Fanan" pitchFamily="2" charset="-78"/>
            </a:rPr>
            <a:t>م</a:t>
          </a:r>
          <a:r>
            <a:rPr lang="ar-SA" altLang="ar-BH" sz="2600" kern="1200" dirty="0">
              <a:cs typeface="Fanan" pitchFamily="2" charset="-78"/>
            </a:rPr>
            <a:t>وجودة أيضًا في الهيكل الخارجي للحشرات والمفصليات.</a:t>
          </a:r>
          <a:endParaRPr lang="en-US" altLang="ar-BH" sz="2600" kern="1200" dirty="0">
            <a:cs typeface="Fanan" pitchFamily="2" charset="-78"/>
          </a:endParaRPr>
        </a:p>
      </dsp:txBody>
      <dsp:txXfrm>
        <a:off x="1386154" y="2574285"/>
        <a:ext cx="2520279" cy="15121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4DB8C-9777-4FDD-9372-75489B4C559A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400" b="1" kern="1200" dirty="0">
              <a:solidFill>
                <a:schemeClr val="bg1">
                  <a:lumMod val="85000"/>
                </a:schemeClr>
              </a:solidFill>
              <a:cs typeface="Fanan" pitchFamily="2" charset="-78"/>
            </a:rPr>
            <a:t>يختلف التركيب الخارجي للفطريات عنه في النباتات. </a:t>
          </a:r>
          <a:endParaRPr lang="ar-BH" sz="2400" b="1" kern="1200" dirty="0">
            <a:solidFill>
              <a:schemeClr val="bg1">
                <a:lumMod val="85000"/>
              </a:schemeClr>
            </a:solidFill>
            <a:cs typeface="Fanan" pitchFamily="2" charset="-78"/>
          </a:endParaRPr>
        </a:p>
      </dsp:txBody>
      <dsp:txXfrm>
        <a:off x="5657849" y="591343"/>
        <a:ext cx="2571749" cy="1543050"/>
      </dsp:txXfrm>
    </dsp:sp>
    <dsp:sp modelId="{8A97C621-E65B-462F-9E07-C596812D446E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5">
            <a:shade val="50000"/>
            <a:hueOff val="101512"/>
            <a:satOff val="120"/>
            <a:lumOff val="16464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400" b="1" kern="1200" dirty="0">
              <a:cs typeface="Fanan" pitchFamily="2" charset="-78"/>
            </a:rPr>
            <a:t>يتكون جسم الفطر من الخيوط الفطرية </a:t>
          </a:r>
          <a:r>
            <a:rPr lang="ar-BH" altLang="ar-BH" sz="2400" b="1" kern="1200" dirty="0">
              <a:cs typeface="Fanan" pitchFamily="2" charset="-78"/>
            </a:rPr>
            <a:t>(</a:t>
          </a:r>
          <a:r>
            <a:rPr lang="ar-SA" altLang="ar-BH" sz="2400" b="1" kern="1200" dirty="0" err="1">
              <a:cs typeface="Fanan" pitchFamily="2" charset="-78"/>
            </a:rPr>
            <a:t>الهيفات</a:t>
          </a:r>
          <a:r>
            <a:rPr lang="ar-BH" altLang="ar-BH" sz="2400" b="1" kern="1200" dirty="0">
              <a:cs typeface="Fanan" pitchFamily="2" charset="-78"/>
            </a:rPr>
            <a:t>).</a:t>
          </a:r>
        </a:p>
      </dsp:txBody>
      <dsp:txXfrm>
        <a:off x="2828925" y="591343"/>
        <a:ext cx="2571749" cy="1543050"/>
      </dsp:txXfrm>
    </dsp:sp>
    <dsp:sp modelId="{F21EB836-CB14-4180-9D55-1D7399116EC8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5">
            <a:shade val="50000"/>
            <a:hueOff val="203024"/>
            <a:satOff val="241"/>
            <a:lumOff val="32927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000" b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الخيوط الفطرية </a:t>
          </a:r>
          <a:r>
            <a:rPr lang="ar-BH" altLang="ar-BH" sz="2000" b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: </a:t>
          </a:r>
          <a:r>
            <a:rPr lang="ar-SA" altLang="ar-BH" sz="2000" b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سلاسل طويلة من الخلايا التي تظهر على شكل خيوط وهي وحدات البناء الأساسية في جسم الفطريات العديدة الخلايا.</a:t>
          </a:r>
          <a:endParaRPr lang="ar-BH" altLang="ar-BH" sz="20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sp:txBody>
      <dsp:txXfrm>
        <a:off x="0" y="591343"/>
        <a:ext cx="2571749" cy="1543050"/>
      </dsp:txXfrm>
    </dsp:sp>
    <dsp:sp modelId="{1FC2BDB5-3B88-49DF-A757-BEAB3C3E2CEF}">
      <dsp:nvSpPr>
        <dsp:cNvPr id="0" name=""/>
        <dsp:cNvSpPr/>
      </dsp:nvSpPr>
      <dsp:spPr>
        <a:xfrm>
          <a:off x="4243387" y="2391568"/>
          <a:ext cx="2571749" cy="1543050"/>
        </a:xfrm>
        <a:prstGeom prst="rect">
          <a:avLst/>
        </a:prstGeom>
        <a:solidFill>
          <a:schemeClr val="accent5">
            <a:shade val="50000"/>
            <a:hueOff val="203024"/>
            <a:satOff val="241"/>
            <a:lumOff val="32927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300" b="1" kern="1200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تنمو </a:t>
          </a:r>
          <a:r>
            <a:rPr lang="ar-BH" altLang="ar-BH" sz="2300" b="1" kern="1200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نهايات </a:t>
          </a:r>
          <a:r>
            <a:rPr lang="ar-SA" altLang="ar-BH" sz="2300" b="1" kern="1200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الخيوط الفطرية</a:t>
          </a:r>
          <a:r>
            <a:rPr lang="ar-BH" altLang="ar-BH" sz="2300" b="1" kern="1200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, </a:t>
          </a:r>
          <a:r>
            <a:rPr lang="ar-SA" altLang="ar-BH" sz="2300" b="1" kern="1200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وتتفرع لتكون كتلة شبكية تسمى الغزل الفطري </a:t>
          </a:r>
          <a:r>
            <a:rPr lang="ar-BH" altLang="ar-BH" sz="2300" b="1" kern="1200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يمكن</a:t>
          </a:r>
          <a:r>
            <a:rPr lang="ar-SA" altLang="ar-BH" sz="2300" b="1" kern="1200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 مشاهدته في بعض الفطريات</a:t>
          </a:r>
          <a:r>
            <a:rPr lang="ar-BH" altLang="ar-BH" sz="2300" b="1" kern="1200" dirty="0">
              <a:solidFill>
                <a:schemeClr val="tx1">
                  <a:lumMod val="65000"/>
                  <a:lumOff val="35000"/>
                </a:schemeClr>
              </a:solidFill>
              <a:cs typeface="Fanan" pitchFamily="2" charset="-78"/>
            </a:rPr>
            <a:t>.</a:t>
          </a:r>
        </a:p>
      </dsp:txBody>
      <dsp:txXfrm>
        <a:off x="4243387" y="2391568"/>
        <a:ext cx="2571749" cy="1543050"/>
      </dsp:txXfrm>
    </dsp:sp>
    <dsp:sp modelId="{98E4E519-BD5B-431D-B70C-6DA2D4063493}">
      <dsp:nvSpPr>
        <dsp:cNvPr id="0" name=""/>
        <dsp:cNvSpPr/>
      </dsp:nvSpPr>
      <dsp:spPr>
        <a:xfrm>
          <a:off x="1414462" y="2391568"/>
          <a:ext cx="2571749" cy="1543050"/>
        </a:xfrm>
        <a:prstGeom prst="rect">
          <a:avLst/>
        </a:prstGeom>
        <a:solidFill>
          <a:schemeClr val="accent5">
            <a:shade val="50000"/>
            <a:hueOff val="101512"/>
            <a:satOff val="120"/>
            <a:lumOff val="16464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300" b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يتعذر رؤيته في المشروم؛ لكونه شديد التراص والترابط. </a:t>
          </a:r>
          <a:endParaRPr lang="en-US" altLang="ar-BH" sz="23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sp:txBody>
      <dsp:txXfrm>
        <a:off x="1414462" y="2391568"/>
        <a:ext cx="2571749" cy="15430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DE45C-B422-4BA3-A519-9D923B9F3C2F}">
      <dsp:nvSpPr>
        <dsp:cNvPr id="0" name=""/>
        <dsp:cNvSpPr/>
      </dsp:nvSpPr>
      <dsp:spPr>
        <a:xfrm>
          <a:off x="4227407" y="265"/>
          <a:ext cx="3201438" cy="192086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400" b="1" kern="1200" dirty="0">
              <a:cs typeface="Fanan" pitchFamily="2" charset="-78"/>
            </a:rPr>
            <a:t>الفطر الذي فوق سطح الأرض هو التركيب التكاثري الذي يسمى الجسم الثمري</a:t>
          </a:r>
          <a:r>
            <a:rPr lang="ar-BH" altLang="ar-BH" sz="2400" b="1" kern="1200" dirty="0">
              <a:cs typeface="Fanan" pitchFamily="2" charset="-78"/>
            </a:rPr>
            <a:t>.</a:t>
          </a:r>
          <a:endParaRPr lang="ar-BH" sz="2400" b="1" kern="1200" dirty="0">
            <a:cs typeface="Fanan" pitchFamily="2" charset="-78"/>
          </a:endParaRPr>
        </a:p>
      </dsp:txBody>
      <dsp:txXfrm>
        <a:off x="4227407" y="265"/>
        <a:ext cx="3201438" cy="1920862"/>
      </dsp:txXfrm>
    </dsp:sp>
    <dsp:sp modelId="{A7162C29-7508-4512-8C87-BA124B132592}">
      <dsp:nvSpPr>
        <dsp:cNvPr id="0" name=""/>
        <dsp:cNvSpPr/>
      </dsp:nvSpPr>
      <dsp:spPr>
        <a:xfrm>
          <a:off x="705825" y="265"/>
          <a:ext cx="3201438" cy="1920862"/>
        </a:xfrm>
        <a:prstGeom prst="rect">
          <a:avLst/>
        </a:prstGeom>
        <a:gradFill rotWithShape="0">
          <a:gsLst>
            <a:gs pos="0">
              <a:schemeClr val="accent4">
                <a:hueOff val="548478"/>
                <a:satOff val="2377"/>
                <a:lumOff val="156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548478"/>
                <a:satOff val="2377"/>
                <a:lumOff val="156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548478"/>
                <a:satOff val="2377"/>
                <a:lumOff val="156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400" b="1" kern="1200" dirty="0">
              <a:cs typeface="Fanan" pitchFamily="2" charset="-78"/>
            </a:rPr>
            <a:t>تُشكل الخيوط الفطرية معظم أجزاء جسم </a:t>
          </a:r>
          <a:r>
            <a:rPr lang="ar-SA" altLang="ar-BH" sz="2400" b="1" kern="1200" dirty="0" err="1">
              <a:cs typeface="Fanan" pitchFamily="2" charset="-78"/>
            </a:rPr>
            <a:t>المشروم</a:t>
          </a:r>
          <a:r>
            <a:rPr lang="ar-SA" altLang="ar-BH" sz="2400" b="1" kern="1200" dirty="0">
              <a:cs typeface="Fanan" pitchFamily="2" charset="-78"/>
            </a:rPr>
            <a:t> بما فيها الجسم الثمري فوق سطح الأرض</a:t>
          </a:r>
          <a:r>
            <a:rPr lang="ar-BH" altLang="ar-BH" sz="2400" b="1" kern="1200" dirty="0">
              <a:cs typeface="Fanan" pitchFamily="2" charset="-78"/>
            </a:rPr>
            <a:t>.</a:t>
          </a:r>
        </a:p>
      </dsp:txBody>
      <dsp:txXfrm>
        <a:off x="705825" y="265"/>
        <a:ext cx="3201438" cy="1920862"/>
      </dsp:txXfrm>
    </dsp:sp>
    <dsp:sp modelId="{4890AAB6-7334-49AD-AAF2-BD78898FD344}">
      <dsp:nvSpPr>
        <dsp:cNvPr id="0" name=""/>
        <dsp:cNvSpPr/>
      </dsp:nvSpPr>
      <dsp:spPr>
        <a:xfrm>
          <a:off x="4227407" y="2241271"/>
          <a:ext cx="3201438" cy="1920862"/>
        </a:xfrm>
        <a:prstGeom prst="rect">
          <a:avLst/>
        </a:prstGeom>
        <a:gradFill rotWithShape="0">
          <a:gsLst>
            <a:gs pos="0">
              <a:schemeClr val="accent4">
                <a:hueOff val="1096956"/>
                <a:satOff val="4755"/>
                <a:lumOff val="313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096956"/>
                <a:satOff val="4755"/>
                <a:lumOff val="313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096956"/>
                <a:satOff val="4755"/>
                <a:lumOff val="313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400" b="1" kern="1200" dirty="0">
              <a:cs typeface="Fanan" pitchFamily="2" charset="-78"/>
            </a:rPr>
            <a:t>الغزل الفطري </a:t>
          </a:r>
          <a:r>
            <a:rPr lang="ar-BH" altLang="ar-BH" sz="2400" b="1" kern="1200" dirty="0">
              <a:cs typeface="Fanan" pitchFamily="2" charset="-78"/>
            </a:rPr>
            <a:t>يوجد </a:t>
          </a:r>
          <a:r>
            <a:rPr lang="ar-SA" altLang="ar-BH" sz="2400" b="1" kern="1200" dirty="0">
              <a:cs typeface="Fanan" pitchFamily="2" charset="-78"/>
            </a:rPr>
            <a:t>تحت سطح الأرض.</a:t>
          </a:r>
          <a:endParaRPr lang="ar-BH" altLang="ar-BH" sz="2400" b="1" kern="1200" dirty="0">
            <a:cs typeface="Fanan" pitchFamily="2" charset="-78"/>
          </a:endParaRPr>
        </a:p>
      </dsp:txBody>
      <dsp:txXfrm>
        <a:off x="4227407" y="2241271"/>
        <a:ext cx="3201438" cy="1920862"/>
      </dsp:txXfrm>
    </dsp:sp>
    <dsp:sp modelId="{6DCB9319-4625-40B5-9837-703468C10DE6}">
      <dsp:nvSpPr>
        <dsp:cNvPr id="0" name=""/>
        <dsp:cNvSpPr/>
      </dsp:nvSpPr>
      <dsp:spPr>
        <a:xfrm>
          <a:off x="705825" y="2241271"/>
          <a:ext cx="3201438" cy="1920862"/>
        </a:xfrm>
        <a:prstGeom prst="rect">
          <a:avLst/>
        </a:prstGeom>
        <a:gradFill rotWithShape="0">
          <a:gsLst>
            <a:gs pos="0">
              <a:schemeClr val="accent4">
                <a:hueOff val="1645434"/>
                <a:satOff val="7132"/>
                <a:lumOff val="4706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645434"/>
                <a:satOff val="7132"/>
                <a:lumOff val="4706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645434"/>
                <a:satOff val="7132"/>
                <a:lumOff val="4706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altLang="ar-BH" sz="2400" b="1" kern="1200" dirty="0">
              <a:cs typeface="Fanan" pitchFamily="2" charset="-78"/>
            </a:rPr>
            <a:t>يسمّى أشباه الجذور التي </a:t>
          </a:r>
          <a:r>
            <a:rPr lang="ar-SA" altLang="ar-BH" sz="2400" b="1" kern="1200" dirty="0">
              <a:cs typeface="Fanan" pitchFamily="2" charset="-78"/>
            </a:rPr>
            <a:t>تساعد </a:t>
          </a:r>
          <a:r>
            <a:rPr lang="ar-BH" altLang="ar-BH" sz="2400" b="1" kern="1200" dirty="0">
              <a:cs typeface="Fanan" pitchFamily="2" charset="-78"/>
            </a:rPr>
            <a:t>الفطر</a:t>
          </a:r>
          <a:r>
            <a:rPr lang="ar-SA" altLang="ar-BH" sz="2400" b="1" kern="1200" dirty="0">
              <a:cs typeface="Fanan" pitchFamily="2" charset="-78"/>
            </a:rPr>
            <a:t> في الحصول على الغذاء؛ لأنها توفّر له سطحًا أكبر لامتصاص الغذاء.</a:t>
          </a:r>
          <a:endParaRPr lang="en-US" altLang="ar-BH" sz="2400" b="1" kern="1200" dirty="0">
            <a:cs typeface="Fanan" pitchFamily="2" charset="-78"/>
          </a:endParaRPr>
        </a:p>
      </dsp:txBody>
      <dsp:txXfrm>
        <a:off x="705825" y="2241271"/>
        <a:ext cx="3201438" cy="19208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6763F-58C0-4E88-9E3E-A824F43827A1}">
      <dsp:nvSpPr>
        <dsp:cNvPr id="0" name=""/>
        <dsp:cNvSpPr/>
      </dsp:nvSpPr>
      <dsp:spPr>
        <a:xfrm>
          <a:off x="3916928" y="186"/>
          <a:ext cx="3346800" cy="2008080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3200" kern="1200" dirty="0">
              <a:cs typeface="Fanan" pitchFamily="2" charset="-78"/>
            </a:rPr>
            <a:t>تختلف الفطريات عن الإنسان الذي يلتهم الطعام ثم يهضمه.</a:t>
          </a:r>
          <a:endParaRPr lang="ar-BH" sz="3200" kern="1200" dirty="0">
            <a:cs typeface="Fanan" pitchFamily="2" charset="-78"/>
          </a:endParaRPr>
        </a:p>
      </dsp:txBody>
      <dsp:txXfrm>
        <a:off x="3916928" y="186"/>
        <a:ext cx="3346800" cy="2008080"/>
      </dsp:txXfrm>
    </dsp:sp>
    <dsp:sp modelId="{F24C02F0-9849-456C-A874-18A30CAF3C3F}">
      <dsp:nvSpPr>
        <dsp:cNvPr id="0" name=""/>
        <dsp:cNvSpPr/>
      </dsp:nvSpPr>
      <dsp:spPr>
        <a:xfrm>
          <a:off x="235447" y="186"/>
          <a:ext cx="3346800" cy="2008080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3200" kern="1200">
              <a:cs typeface="Fanan" pitchFamily="2" charset="-78"/>
            </a:rPr>
            <a:t>الفطريات تهضم الطعام أولاً ثم تبتلعه. </a:t>
          </a:r>
          <a:endParaRPr lang="ar-BH" altLang="ar-BH" sz="3200" kern="1200" dirty="0">
            <a:cs typeface="Fanan" pitchFamily="2" charset="-78"/>
          </a:endParaRPr>
        </a:p>
      </dsp:txBody>
      <dsp:txXfrm>
        <a:off x="235447" y="186"/>
        <a:ext cx="3346800" cy="2008080"/>
      </dsp:txXfrm>
    </dsp:sp>
    <dsp:sp modelId="{D1241EE3-727E-440A-BB47-89F18F57779C}">
      <dsp:nvSpPr>
        <dsp:cNvPr id="0" name=""/>
        <dsp:cNvSpPr/>
      </dsp:nvSpPr>
      <dsp:spPr>
        <a:xfrm>
          <a:off x="3916928" y="2342946"/>
          <a:ext cx="3346800" cy="2008080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3200" kern="1200" dirty="0">
              <a:cs typeface="Fanan" pitchFamily="2" charset="-78"/>
            </a:rPr>
            <a:t>الفطريات تفرز إنزيمات لتحليل المواد العضوية ثم تمتص الغذاء من خلال جدرانها الخلوية الرقيقة. </a:t>
          </a:r>
          <a:endParaRPr lang="ar-BH" altLang="ar-BH" sz="3200" kern="1200" dirty="0">
            <a:cs typeface="Fanan" pitchFamily="2" charset="-78"/>
          </a:endParaRPr>
        </a:p>
      </dsp:txBody>
      <dsp:txXfrm>
        <a:off x="3916928" y="2342946"/>
        <a:ext cx="3346800" cy="2008080"/>
      </dsp:txXfrm>
    </dsp:sp>
    <dsp:sp modelId="{D7EF50AD-E91D-4363-A4FB-23289E8BB2BD}">
      <dsp:nvSpPr>
        <dsp:cNvPr id="0" name=""/>
        <dsp:cNvSpPr/>
      </dsp:nvSpPr>
      <dsp:spPr>
        <a:xfrm>
          <a:off x="235447" y="2342946"/>
          <a:ext cx="3346800" cy="2008080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3200" kern="1200" dirty="0">
              <a:cs typeface="Fanan" pitchFamily="2" charset="-78"/>
            </a:rPr>
            <a:t>الفطريات غير ذاتية التغذية</a:t>
          </a:r>
          <a:r>
            <a:rPr lang="ar-BH" altLang="ar-BH" sz="3200" kern="1200" dirty="0">
              <a:cs typeface="Fanan" pitchFamily="2" charset="-78"/>
            </a:rPr>
            <a:t>.</a:t>
          </a:r>
          <a:endParaRPr lang="en-US" altLang="ar-BH" sz="3200" kern="1200" dirty="0">
            <a:cs typeface="Fanan" pitchFamily="2" charset="-78"/>
          </a:endParaRPr>
        </a:p>
      </dsp:txBody>
      <dsp:txXfrm>
        <a:off x="235447" y="2342946"/>
        <a:ext cx="3346800" cy="20080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B7DEE-D57B-400A-9EAA-D5D1719E9160}">
      <dsp:nvSpPr>
        <dsp:cNvPr id="0" name=""/>
        <dsp:cNvSpPr/>
      </dsp:nvSpPr>
      <dsp:spPr>
        <a:xfrm>
          <a:off x="0" y="72009"/>
          <a:ext cx="5616624" cy="865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kern="1200" dirty="0">
              <a:cs typeface="Fanan" pitchFamily="2" charset="-78"/>
            </a:rPr>
            <a:t>الفطريات الرمية</a:t>
          </a:r>
        </a:p>
      </dsp:txBody>
      <dsp:txXfrm>
        <a:off x="42265" y="114274"/>
        <a:ext cx="5532094" cy="781270"/>
      </dsp:txXfrm>
    </dsp:sp>
    <dsp:sp modelId="{7ED16722-D2EE-48B3-BAE4-985E199B3037}">
      <dsp:nvSpPr>
        <dsp:cNvPr id="0" name=""/>
        <dsp:cNvSpPr/>
      </dsp:nvSpPr>
      <dsp:spPr>
        <a:xfrm>
          <a:off x="0" y="1007260"/>
          <a:ext cx="5616624" cy="865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kern="1200" dirty="0">
              <a:cs typeface="Fanan" pitchFamily="2" charset="-78"/>
            </a:rPr>
            <a:t>الفطريات التطفلية</a:t>
          </a:r>
        </a:p>
      </dsp:txBody>
      <dsp:txXfrm>
        <a:off x="42265" y="1049525"/>
        <a:ext cx="5532094" cy="781270"/>
      </dsp:txXfrm>
    </dsp:sp>
    <dsp:sp modelId="{5CC979C2-B31D-4392-98BB-D6003CDC5AFD}">
      <dsp:nvSpPr>
        <dsp:cNvPr id="0" name=""/>
        <dsp:cNvSpPr/>
      </dsp:nvSpPr>
      <dsp:spPr>
        <a:xfrm>
          <a:off x="0" y="1988260"/>
          <a:ext cx="5616624" cy="865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000" kern="1200" dirty="0">
              <a:cs typeface="Fanan" pitchFamily="2" charset="-78"/>
            </a:rPr>
            <a:t>الفطريات التكافلية</a:t>
          </a:r>
        </a:p>
      </dsp:txBody>
      <dsp:txXfrm>
        <a:off x="42265" y="2030525"/>
        <a:ext cx="5532094" cy="7812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4BBE4-F7A1-4F2B-969D-B1302FA5404C}">
      <dsp:nvSpPr>
        <dsp:cNvPr id="0" name=""/>
        <dsp:cNvSpPr/>
      </dsp:nvSpPr>
      <dsp:spPr>
        <a:xfrm>
          <a:off x="1485304" y="496"/>
          <a:ext cx="3125390" cy="187523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altLang="ar-BH" sz="2300" kern="1200" dirty="0">
              <a:cs typeface="Fanan" pitchFamily="2" charset="-78"/>
            </a:rPr>
            <a:t>م</a:t>
          </a:r>
          <a:r>
            <a:rPr lang="ar-SA" altLang="ar-BH" sz="2300" kern="1200" dirty="0">
              <a:cs typeface="Fanan" pitchFamily="2" charset="-78"/>
            </a:rPr>
            <a:t>خلوق</a:t>
          </a:r>
          <a:r>
            <a:rPr lang="ar-BH" altLang="ar-BH" sz="2300" kern="1200" dirty="0">
              <a:cs typeface="Fanan" pitchFamily="2" charset="-78"/>
            </a:rPr>
            <a:t>ات حية</a:t>
          </a:r>
          <a:r>
            <a:rPr lang="ar-SA" altLang="ar-BH" sz="2300" kern="1200" dirty="0">
              <a:cs typeface="Fanan" pitchFamily="2" charset="-78"/>
            </a:rPr>
            <a:t> يتغذى على المخلوقات الميتة أو الفضلات العضوية. </a:t>
          </a:r>
          <a:endParaRPr lang="ar-BH" sz="2300" kern="1200" dirty="0">
            <a:cs typeface="Fanan" pitchFamily="2" charset="-78"/>
          </a:endParaRPr>
        </a:p>
      </dsp:txBody>
      <dsp:txXfrm>
        <a:off x="1485304" y="496"/>
        <a:ext cx="3125390" cy="1875234"/>
      </dsp:txXfrm>
    </dsp:sp>
    <dsp:sp modelId="{DF92D5C3-2E58-4DE5-93E5-94D1B1CD0F50}">
      <dsp:nvSpPr>
        <dsp:cNvPr id="0" name=""/>
        <dsp:cNvSpPr/>
      </dsp:nvSpPr>
      <dsp:spPr>
        <a:xfrm>
          <a:off x="1485304" y="2188269"/>
          <a:ext cx="3125390" cy="1875234"/>
        </a:xfrm>
        <a:prstGeom prst="rect">
          <a:avLst/>
        </a:prstGeom>
        <a:solidFill>
          <a:schemeClr val="accent4">
            <a:hueOff val="1645434"/>
            <a:satOff val="7132"/>
            <a:lumOff val="4706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300" kern="1200" dirty="0">
              <a:cs typeface="Fanan" pitchFamily="2" charset="-78"/>
            </a:rPr>
            <a:t>الفطريات الرمية  كالفطر الكتيفي هي محلّلات تعيد تدوير الغذاء من المخلوقات الميتة إلى الشبكات الغذائية في النظام البيئي</a:t>
          </a:r>
          <a:r>
            <a:rPr lang="ar-BH" altLang="ar-BH" sz="2300" kern="1200" dirty="0">
              <a:cs typeface="Fanan" pitchFamily="2" charset="-78"/>
            </a:rPr>
            <a:t>.</a:t>
          </a:r>
          <a:endParaRPr lang="ar-BH" sz="2300" kern="1200" dirty="0">
            <a:cs typeface="Fanan" pitchFamily="2" charset="-78"/>
          </a:endParaRPr>
        </a:p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BH" sz="2300" kern="1200" dirty="0">
            <a:cs typeface="Fanan" pitchFamily="2" charset="-78"/>
          </a:endParaRPr>
        </a:p>
      </dsp:txBody>
      <dsp:txXfrm>
        <a:off x="1485304" y="2188269"/>
        <a:ext cx="3125390" cy="18752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A7217-A4B6-495D-A0B9-CA72948DF16E}">
      <dsp:nvSpPr>
        <dsp:cNvPr id="0" name=""/>
        <dsp:cNvSpPr/>
      </dsp:nvSpPr>
      <dsp:spPr>
        <a:xfrm>
          <a:off x="2688818" y="782516"/>
          <a:ext cx="2443810" cy="146628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تمتص الفطريات التطفلية الغذاء من خلايا حية لمخلوق آخر يُسمى العائل. </a:t>
          </a:r>
          <a:endParaRPr lang="ar-BH" sz="2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sp:txBody>
      <dsp:txXfrm>
        <a:off x="2688818" y="782516"/>
        <a:ext cx="2443810" cy="1466286"/>
      </dsp:txXfrm>
    </dsp:sp>
    <dsp:sp modelId="{3AE258A0-D3B7-45B0-BEC2-82CC1A12105C}">
      <dsp:nvSpPr>
        <dsp:cNvPr id="0" name=""/>
        <dsp:cNvSpPr/>
      </dsp:nvSpPr>
      <dsp:spPr>
        <a:xfrm>
          <a:off x="626" y="782516"/>
          <a:ext cx="2443810" cy="1466286"/>
        </a:xfrm>
        <a:prstGeom prst="rect">
          <a:avLst/>
        </a:prstGeom>
        <a:solidFill>
          <a:schemeClr val="accent4">
            <a:hueOff val="548478"/>
            <a:satOff val="2377"/>
            <a:lumOff val="1569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تنتج العديد من الفطريات التطفلية نوعًا خاصًّا من الخيوط الفطرية تسمى الممصات</a:t>
          </a:r>
          <a:r>
            <a:rPr lang="ar-BH" altLang="ar-BH" sz="2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.</a:t>
          </a:r>
          <a:endParaRPr lang="ar-BH" sz="2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sp:txBody>
      <dsp:txXfrm>
        <a:off x="626" y="782516"/>
        <a:ext cx="2443810" cy="1466286"/>
      </dsp:txXfrm>
    </dsp:sp>
    <dsp:sp modelId="{42EDAC01-48B8-4B5D-921F-BB62CA1672CB}">
      <dsp:nvSpPr>
        <dsp:cNvPr id="0" name=""/>
        <dsp:cNvSpPr/>
      </dsp:nvSpPr>
      <dsp:spPr>
        <a:xfrm>
          <a:off x="2688818" y="2493184"/>
          <a:ext cx="2443810" cy="1466286"/>
        </a:xfrm>
        <a:prstGeom prst="rect">
          <a:avLst/>
        </a:prstGeom>
        <a:solidFill>
          <a:schemeClr val="accent4">
            <a:hueOff val="1096956"/>
            <a:satOff val="4755"/>
            <a:lumOff val="3137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altLang="ar-BH" sz="2200" b="0" kern="120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ينمو </a:t>
          </a:r>
          <a:r>
            <a:rPr lang="ar-SA" altLang="ar-BH" sz="2200" b="0" kern="120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الممص في أنسجة العائل ويمتص غذاءه. </a:t>
          </a:r>
          <a:endParaRPr lang="ar-BH" sz="2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sp:txBody>
      <dsp:txXfrm>
        <a:off x="2688818" y="2493184"/>
        <a:ext cx="2443810" cy="1466286"/>
      </dsp:txXfrm>
    </dsp:sp>
    <dsp:sp modelId="{BB41B96A-2AE4-45DB-BFC0-0E55F17471C2}">
      <dsp:nvSpPr>
        <dsp:cNvPr id="0" name=""/>
        <dsp:cNvSpPr/>
      </dsp:nvSpPr>
      <dsp:spPr>
        <a:xfrm>
          <a:off x="626" y="2493184"/>
          <a:ext cx="2443810" cy="1466286"/>
        </a:xfrm>
        <a:prstGeom prst="rect">
          <a:avLst/>
        </a:prstGeom>
        <a:solidFill>
          <a:schemeClr val="accent4">
            <a:hueOff val="1645434"/>
            <a:satOff val="7132"/>
            <a:lumOff val="4706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الفطريات المفصلية العنقودية مخلوقات طفيلية تعيش في التربة، وتصطاد فريستها عن طريق الخيوط الفطرية.</a:t>
          </a:r>
          <a:endParaRPr lang="ar-BH" sz="2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cs typeface="Fanan" pitchFamily="2" charset="-78"/>
          </a:endParaRPr>
        </a:p>
      </dsp:txBody>
      <dsp:txXfrm>
        <a:off x="626" y="2493184"/>
        <a:ext cx="2443810" cy="14662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1E1D0-FE5A-4521-8CB6-E7EC4F415DAD}">
      <dsp:nvSpPr>
        <dsp:cNvPr id="0" name=""/>
        <dsp:cNvSpPr/>
      </dsp:nvSpPr>
      <dsp:spPr>
        <a:xfrm>
          <a:off x="2952844" y="799774"/>
          <a:ext cx="2683778" cy="161026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400" kern="1200" dirty="0">
              <a:cs typeface="Fanan" pitchFamily="2" charset="-78"/>
            </a:rPr>
            <a:t>بعض الفطريات تعتمد في بقائها على علاقات تكافلية مع مخلوقات أخرى كالنباتات والطحالب.</a:t>
          </a:r>
          <a:endParaRPr lang="ar-BH" sz="2400" kern="1200" dirty="0">
            <a:cs typeface="Fanan" pitchFamily="2" charset="-78"/>
          </a:endParaRPr>
        </a:p>
      </dsp:txBody>
      <dsp:txXfrm>
        <a:off x="2952844" y="799774"/>
        <a:ext cx="2683778" cy="1610267"/>
      </dsp:txXfrm>
    </dsp:sp>
    <dsp:sp modelId="{0E284EEE-4079-4C3F-91D0-55EFB254B21F}">
      <dsp:nvSpPr>
        <dsp:cNvPr id="0" name=""/>
        <dsp:cNvSpPr/>
      </dsp:nvSpPr>
      <dsp:spPr>
        <a:xfrm>
          <a:off x="688" y="799774"/>
          <a:ext cx="2683778" cy="1610267"/>
        </a:xfrm>
        <a:prstGeom prst="rect">
          <a:avLst/>
        </a:prstGeom>
        <a:solidFill>
          <a:schemeClr val="accent4">
            <a:hueOff val="822717"/>
            <a:satOff val="3566"/>
            <a:lumOff val="2353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400" kern="1200" dirty="0">
              <a:cs typeface="Fanan" pitchFamily="2" charset="-78"/>
            </a:rPr>
            <a:t>يغطي غزل فطري معين جذور نباتات فول الصويا ويحصل على السكر منه. </a:t>
          </a:r>
          <a:endParaRPr lang="ar-BH" sz="2400" kern="1200" dirty="0">
            <a:cs typeface="Fanan" pitchFamily="2" charset="-78"/>
          </a:endParaRPr>
        </a:p>
      </dsp:txBody>
      <dsp:txXfrm>
        <a:off x="688" y="799774"/>
        <a:ext cx="2683778" cy="1610267"/>
      </dsp:txXfrm>
    </dsp:sp>
    <dsp:sp modelId="{EF208DD4-0982-4890-B76B-762BAD2ACE07}">
      <dsp:nvSpPr>
        <dsp:cNvPr id="0" name=""/>
        <dsp:cNvSpPr/>
      </dsp:nvSpPr>
      <dsp:spPr>
        <a:xfrm>
          <a:off x="1476766" y="2678419"/>
          <a:ext cx="2683778" cy="1610267"/>
        </a:xfrm>
        <a:prstGeom prst="rect">
          <a:avLst/>
        </a:prstGeom>
        <a:solidFill>
          <a:schemeClr val="accent4">
            <a:hueOff val="1645434"/>
            <a:satOff val="7132"/>
            <a:lumOff val="4706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400" kern="1200" dirty="0">
              <a:cs typeface="Fanan" pitchFamily="2" charset="-78"/>
            </a:rPr>
            <a:t>يزيد الغزل الفطري من قدرة النبات على امتصاص الماء والمعادن</a:t>
          </a:r>
          <a:r>
            <a:rPr lang="ar-BH" altLang="ar-BH" sz="2400" kern="1200" dirty="0">
              <a:cs typeface="Fanan" pitchFamily="2" charset="-78"/>
            </a:rPr>
            <a:t>.</a:t>
          </a:r>
          <a:endParaRPr lang="ar-BH" sz="2400" kern="1200" dirty="0">
            <a:cs typeface="Fanan" pitchFamily="2" charset="-78"/>
          </a:endParaRPr>
        </a:p>
      </dsp:txBody>
      <dsp:txXfrm>
        <a:off x="1476766" y="2678419"/>
        <a:ext cx="2683778" cy="161026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86A1C-2FED-4EF3-8FD7-73DF354000FD}">
      <dsp:nvSpPr>
        <dsp:cNvPr id="0" name=""/>
        <dsp:cNvSpPr/>
      </dsp:nvSpPr>
      <dsp:spPr>
        <a:xfrm>
          <a:off x="4560115" y="825"/>
          <a:ext cx="2997582" cy="1798549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3100" kern="1200">
              <a:cs typeface="Fanan" pitchFamily="2" charset="-78"/>
            </a:rPr>
            <a:t>تُصنّف الفطريات بناءً على تراكيبها وأنماط تكاثرها. </a:t>
          </a:r>
          <a:endParaRPr lang="ar-BH" sz="3100" kern="1200">
            <a:cs typeface="Fanan" pitchFamily="2" charset="-78"/>
          </a:endParaRPr>
        </a:p>
      </dsp:txBody>
      <dsp:txXfrm>
        <a:off x="4560115" y="825"/>
        <a:ext cx="2997582" cy="1798549"/>
      </dsp:txXfrm>
    </dsp:sp>
    <dsp:sp modelId="{75FE2047-36E8-44AA-BC65-23BE8D053E3B}">
      <dsp:nvSpPr>
        <dsp:cNvPr id="0" name=""/>
        <dsp:cNvSpPr/>
      </dsp:nvSpPr>
      <dsp:spPr>
        <a:xfrm>
          <a:off x="1262774" y="825"/>
          <a:ext cx="2997582" cy="1798549"/>
        </a:xfrm>
        <a:prstGeom prst="rect">
          <a:avLst/>
        </a:prstGeom>
        <a:solidFill>
          <a:schemeClr val="accent5">
            <a:shade val="50000"/>
            <a:hueOff val="253781"/>
            <a:satOff val="301"/>
            <a:lumOff val="41159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3100" kern="1200" dirty="0">
              <a:cs typeface="Fanan" pitchFamily="2" charset="-78"/>
            </a:rPr>
            <a:t>بعض الفطريات تتكاثر لاجنسيا عن طريق الانقسام</a:t>
          </a:r>
          <a:r>
            <a:rPr lang="ar-BH" altLang="ar-BH" sz="3100" kern="1200" dirty="0">
              <a:cs typeface="Fanan" pitchFamily="2" charset="-78"/>
            </a:rPr>
            <a:t> المتساوي</a:t>
          </a:r>
          <a:r>
            <a:rPr lang="ar-SA" altLang="ar-BH" sz="3100" kern="1200" dirty="0">
              <a:cs typeface="Fanan" pitchFamily="2" charset="-78"/>
            </a:rPr>
            <a:t> </a:t>
          </a:r>
          <a:r>
            <a:rPr lang="ar-BH" altLang="ar-BH" sz="3100" kern="1200" dirty="0">
              <a:cs typeface="Fanan" pitchFamily="2" charset="-78"/>
            </a:rPr>
            <a:t>(</a:t>
          </a:r>
          <a:r>
            <a:rPr lang="ar-SA" altLang="ar-BH" sz="3100" kern="1200" dirty="0">
              <a:cs typeface="Fanan" pitchFamily="2" charset="-78"/>
            </a:rPr>
            <a:t>غير المباشر</a:t>
          </a:r>
          <a:r>
            <a:rPr lang="ar-BH" altLang="ar-BH" sz="3100" kern="1200" dirty="0">
              <a:cs typeface="Fanan" pitchFamily="2" charset="-78"/>
            </a:rPr>
            <a:t>)</a:t>
          </a:r>
          <a:r>
            <a:rPr lang="ar-SA" altLang="ar-BH" sz="3100" kern="1200" dirty="0">
              <a:cs typeface="Fanan" pitchFamily="2" charset="-78"/>
            </a:rPr>
            <a:t> فقط.</a:t>
          </a:r>
          <a:endParaRPr lang="ar-BH" altLang="ar-BH" sz="3100" kern="1200" dirty="0">
            <a:cs typeface="Fanan" pitchFamily="2" charset="-78"/>
          </a:endParaRPr>
        </a:p>
      </dsp:txBody>
      <dsp:txXfrm>
        <a:off x="1262774" y="825"/>
        <a:ext cx="2997582" cy="179854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A6E3B-52EF-402E-A5C6-5730AE516C43}">
      <dsp:nvSpPr>
        <dsp:cNvPr id="0" name=""/>
        <dsp:cNvSpPr/>
      </dsp:nvSpPr>
      <dsp:spPr>
        <a:xfrm>
          <a:off x="680704" y="879"/>
          <a:ext cx="3814413" cy="1120276"/>
        </a:xfrm>
        <a:prstGeom prst="homePlate">
          <a:avLst/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shade val="5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5384" tIns="217170" rIns="494011" bIns="217170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altLang="ar-BH" sz="5700" kern="1200">
              <a:cs typeface="Fanan" pitchFamily="2" charset="-78"/>
            </a:rPr>
            <a:t>ا</a:t>
          </a:r>
          <a:r>
            <a:rPr lang="ar-SA" altLang="ar-BH" sz="5700" kern="1200" dirty="0">
              <a:cs typeface="Fanan" pitchFamily="2" charset="-78"/>
            </a:rPr>
            <a:t>لتبرعم</a:t>
          </a:r>
          <a:endParaRPr lang="ar-BH" altLang="ar-BH" sz="5700" kern="1200" dirty="0">
            <a:cs typeface="Fanan" pitchFamily="2" charset="-78"/>
          </a:endParaRPr>
        </a:p>
      </dsp:txBody>
      <dsp:txXfrm>
        <a:off x="680704" y="879"/>
        <a:ext cx="3534344" cy="1120276"/>
      </dsp:txXfrm>
    </dsp:sp>
    <dsp:sp modelId="{C42FBC6C-88F5-48E9-8B33-09D7646123D8}">
      <dsp:nvSpPr>
        <dsp:cNvPr id="0" name=""/>
        <dsp:cNvSpPr/>
      </dsp:nvSpPr>
      <dsp:spPr>
        <a:xfrm>
          <a:off x="3934979" y="879"/>
          <a:ext cx="1120276" cy="112027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16A855-848F-4C33-A2F7-5887EF949D06}">
      <dsp:nvSpPr>
        <dsp:cNvPr id="0" name=""/>
        <dsp:cNvSpPr/>
      </dsp:nvSpPr>
      <dsp:spPr>
        <a:xfrm>
          <a:off x="680704" y="1455566"/>
          <a:ext cx="3814413" cy="1120276"/>
        </a:xfrm>
        <a:prstGeom prst="homePlate">
          <a:avLst/>
        </a:prstGeom>
        <a:gradFill rotWithShape="0">
          <a:gsLst>
            <a:gs pos="0">
              <a:schemeClr val="accent5">
                <a:shade val="50000"/>
                <a:hueOff val="169187"/>
                <a:satOff val="201"/>
                <a:lumOff val="2743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shade val="50000"/>
                <a:hueOff val="169187"/>
                <a:satOff val="201"/>
                <a:lumOff val="2743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shade val="50000"/>
                <a:hueOff val="169187"/>
                <a:satOff val="201"/>
                <a:lumOff val="2743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5384" tIns="217170" rIns="494011" bIns="217170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5700" kern="1200" dirty="0">
              <a:cs typeface="Fanan" pitchFamily="2" charset="-78"/>
            </a:rPr>
            <a:t>التجزؤ</a:t>
          </a:r>
          <a:endParaRPr lang="ar-BH" altLang="ar-BH" sz="5700" kern="1200" dirty="0">
            <a:cs typeface="Fanan" pitchFamily="2" charset="-78"/>
          </a:endParaRPr>
        </a:p>
      </dsp:txBody>
      <dsp:txXfrm>
        <a:off x="680704" y="1455566"/>
        <a:ext cx="3534344" cy="1120276"/>
      </dsp:txXfrm>
    </dsp:sp>
    <dsp:sp modelId="{32E5ECD6-526C-4A6A-BA51-9E33322BF3FB}">
      <dsp:nvSpPr>
        <dsp:cNvPr id="0" name=""/>
        <dsp:cNvSpPr/>
      </dsp:nvSpPr>
      <dsp:spPr>
        <a:xfrm>
          <a:off x="3934979" y="1455566"/>
          <a:ext cx="1120276" cy="112027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53564AC-99E8-499D-8274-4FDB2E7C9D4F}">
      <dsp:nvSpPr>
        <dsp:cNvPr id="0" name=""/>
        <dsp:cNvSpPr/>
      </dsp:nvSpPr>
      <dsp:spPr>
        <a:xfrm>
          <a:off x="680704" y="2910254"/>
          <a:ext cx="3814413" cy="1120276"/>
        </a:xfrm>
        <a:prstGeom prst="homePlate">
          <a:avLst/>
        </a:prstGeom>
        <a:gradFill rotWithShape="0">
          <a:gsLst>
            <a:gs pos="0">
              <a:schemeClr val="accent5">
                <a:shade val="50000"/>
                <a:hueOff val="169187"/>
                <a:satOff val="201"/>
                <a:lumOff val="2743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shade val="50000"/>
                <a:hueOff val="169187"/>
                <a:satOff val="201"/>
                <a:lumOff val="2743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shade val="50000"/>
                <a:hueOff val="169187"/>
                <a:satOff val="201"/>
                <a:lumOff val="2743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5384" tIns="217170" rIns="494011" bIns="217170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5700" kern="1200" dirty="0">
              <a:cs typeface="Fanan" pitchFamily="2" charset="-78"/>
            </a:rPr>
            <a:t>إنتاج الأبواغ.</a:t>
          </a:r>
          <a:endParaRPr lang="ar-BH" sz="5700" kern="1200" dirty="0">
            <a:cs typeface="Fanan" pitchFamily="2" charset="-78"/>
          </a:endParaRPr>
        </a:p>
      </dsp:txBody>
      <dsp:txXfrm>
        <a:off x="680704" y="2910254"/>
        <a:ext cx="3534344" cy="1120276"/>
      </dsp:txXfrm>
    </dsp:sp>
    <dsp:sp modelId="{4CC86027-5E20-48D5-9172-0864830464C4}">
      <dsp:nvSpPr>
        <dsp:cNvPr id="0" name=""/>
        <dsp:cNvSpPr/>
      </dsp:nvSpPr>
      <dsp:spPr>
        <a:xfrm>
          <a:off x="3934979" y="2910254"/>
          <a:ext cx="1120276" cy="112027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89CABB-4614-46EF-8647-9F3434B0A0F3}">
      <dsp:nvSpPr>
        <dsp:cNvPr id="0" name=""/>
        <dsp:cNvSpPr/>
      </dsp:nvSpPr>
      <dsp:spPr>
        <a:xfrm>
          <a:off x="4197943" y="79509"/>
          <a:ext cx="3815422" cy="2289253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4200" kern="1200" dirty="0">
              <a:cs typeface="Fanan" pitchFamily="2" charset="-78"/>
            </a:rPr>
            <a:t>تستطيع العديد من الفطريات التكاثر جنسيّا ولاجنسيًّا. </a:t>
          </a:r>
          <a:endParaRPr lang="ar-BH" sz="4200" kern="1200" dirty="0">
            <a:cs typeface="Fanan" pitchFamily="2" charset="-78"/>
          </a:endParaRPr>
        </a:p>
      </dsp:txBody>
      <dsp:txXfrm>
        <a:off x="4197943" y="79509"/>
        <a:ext cx="3815422" cy="2289253"/>
      </dsp:txXfrm>
    </dsp:sp>
    <dsp:sp modelId="{98AADCE4-2F43-4267-B8AA-3330182AC3B5}">
      <dsp:nvSpPr>
        <dsp:cNvPr id="0" name=""/>
        <dsp:cNvSpPr/>
      </dsp:nvSpPr>
      <dsp:spPr>
        <a:xfrm>
          <a:off x="978" y="79509"/>
          <a:ext cx="3815422" cy="2289253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tint val="94000"/>
                <a:satMod val="100000"/>
                <a:lumMod val="108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4000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4200" kern="1200" dirty="0">
              <a:cs typeface="Fanan" pitchFamily="2" charset="-78"/>
            </a:rPr>
            <a:t>تنتج الفطريات التي تتكاثر جنسيًّا أبواغًا عن طريق الانقسام الاختزالي.</a:t>
          </a:r>
          <a:endParaRPr lang="ar-BH" sz="4200" kern="1200" dirty="0">
            <a:cs typeface="Fanan" pitchFamily="2" charset="-78"/>
          </a:endParaRPr>
        </a:p>
      </dsp:txBody>
      <dsp:txXfrm>
        <a:off x="978" y="79509"/>
        <a:ext cx="3815422" cy="228925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36EFA-1EA0-4836-9194-159D4608617B}">
      <dsp:nvSpPr>
        <dsp:cNvPr id="0" name=""/>
        <dsp:cNvSpPr/>
      </dsp:nvSpPr>
      <dsp:spPr>
        <a:xfrm>
          <a:off x="5551727" y="301362"/>
          <a:ext cx="2523512" cy="15141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600" kern="1200" dirty="0">
              <a:cs typeface="Fanan" pitchFamily="2" charset="-78"/>
            </a:rPr>
            <a:t>شكل من أشكال التكاثر اللاجنسي يظهر عندما ينقسم الغزل الفطري في الفطريات إلى أجزاء.</a:t>
          </a:r>
          <a:endParaRPr lang="ar-BH" sz="2600" kern="1200" dirty="0">
            <a:cs typeface="Fanan" pitchFamily="2" charset="-78"/>
          </a:endParaRPr>
        </a:p>
      </dsp:txBody>
      <dsp:txXfrm>
        <a:off x="5551727" y="301362"/>
        <a:ext cx="2523512" cy="1514107"/>
      </dsp:txXfrm>
    </dsp:sp>
    <dsp:sp modelId="{CC434BE7-FABA-4225-AED2-CDC6876011A0}">
      <dsp:nvSpPr>
        <dsp:cNvPr id="0" name=""/>
        <dsp:cNvSpPr/>
      </dsp:nvSpPr>
      <dsp:spPr>
        <a:xfrm>
          <a:off x="2775863" y="301362"/>
          <a:ext cx="2523512" cy="1514107"/>
        </a:xfrm>
        <a:prstGeom prst="rect">
          <a:avLst/>
        </a:prstGeom>
        <a:solidFill>
          <a:schemeClr val="accent5">
            <a:hueOff val="187884"/>
            <a:satOff val="18001"/>
            <a:lumOff val="4411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600" kern="1200" dirty="0">
              <a:cs typeface="Fanan" pitchFamily="2" charset="-78"/>
            </a:rPr>
            <a:t>تنتشر قطع من الغزل الفطري لتقع في مواقع</a:t>
          </a:r>
          <a:r>
            <a:rPr lang="en-US" altLang="ar-BH" sz="2600" kern="1200" dirty="0">
              <a:cs typeface="Fanan" pitchFamily="2" charset="-78"/>
            </a:rPr>
            <a:t> </a:t>
          </a:r>
          <a:r>
            <a:rPr lang="ar-BH" altLang="ar-BH" sz="2600" kern="1200" dirty="0">
              <a:cs typeface="Fanan" pitchFamily="2" charset="-78"/>
            </a:rPr>
            <a:t> جديدة.</a:t>
          </a:r>
        </a:p>
      </dsp:txBody>
      <dsp:txXfrm>
        <a:off x="2775863" y="301362"/>
        <a:ext cx="2523512" cy="1514107"/>
      </dsp:txXfrm>
    </dsp:sp>
    <dsp:sp modelId="{D59A81BF-D977-435A-8E29-CBE4E55C90A9}">
      <dsp:nvSpPr>
        <dsp:cNvPr id="0" name=""/>
        <dsp:cNvSpPr/>
      </dsp:nvSpPr>
      <dsp:spPr>
        <a:xfrm>
          <a:off x="0" y="301362"/>
          <a:ext cx="2523512" cy="1514107"/>
        </a:xfrm>
        <a:prstGeom prst="rect">
          <a:avLst/>
        </a:prstGeom>
        <a:solidFill>
          <a:schemeClr val="accent5">
            <a:hueOff val="375767"/>
            <a:satOff val="36001"/>
            <a:lumOff val="8823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altLang="ar-BH" sz="2600" kern="1200" dirty="0">
              <a:cs typeface="Fanan" pitchFamily="2" charset="-78"/>
            </a:rPr>
            <a:t>إذا كانت الظروف البيئية ملائمة فإن هذه القطع تنمو وتكوّن غزلاً فطرياً جديداً.</a:t>
          </a:r>
        </a:p>
      </dsp:txBody>
      <dsp:txXfrm>
        <a:off x="0" y="301362"/>
        <a:ext cx="2523512" cy="151410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14112-204A-4683-8036-6235A926B9EB}">
      <dsp:nvSpPr>
        <dsp:cNvPr id="0" name=""/>
        <dsp:cNvSpPr/>
      </dsp:nvSpPr>
      <dsp:spPr>
        <a:xfrm>
          <a:off x="3881351" y="1961"/>
          <a:ext cx="2409317" cy="1445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>
          <a:solidFill>
            <a:schemeClr val="accent6">
              <a:lumMod val="5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200" kern="1200" dirty="0">
              <a:cs typeface="Fanan" pitchFamily="2" charset="-78"/>
            </a:rPr>
            <a:t>تتضمن دورة حياة معظم الفطريات الجنسية واللاجنسية إنتاج الأبواغ.</a:t>
          </a:r>
          <a:endParaRPr lang="ar-BH" sz="2200" kern="1200" dirty="0">
            <a:cs typeface="Fanan" pitchFamily="2" charset="-78"/>
          </a:endParaRPr>
        </a:p>
      </dsp:txBody>
      <dsp:txXfrm>
        <a:off x="3881351" y="1961"/>
        <a:ext cx="2409317" cy="1445590"/>
      </dsp:txXfrm>
    </dsp:sp>
    <dsp:sp modelId="{45E4E363-3FDB-4FA0-8AEF-62CDDA5D1E53}">
      <dsp:nvSpPr>
        <dsp:cNvPr id="0" name=""/>
        <dsp:cNvSpPr/>
      </dsp:nvSpPr>
      <dsp:spPr>
        <a:xfrm>
          <a:off x="1231102" y="1961"/>
          <a:ext cx="2409317" cy="1445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>
          <a:solidFill>
            <a:schemeClr val="accent6">
              <a:lumMod val="5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200" kern="1200">
              <a:cs typeface="Fanan" pitchFamily="2" charset="-78"/>
            </a:rPr>
            <a:t>البوغ</a:t>
          </a:r>
          <a:r>
            <a:rPr lang="en-US" altLang="ar-BH" sz="2200" kern="1200">
              <a:cs typeface="Fanan" pitchFamily="2" charset="-78"/>
            </a:rPr>
            <a:t> :</a:t>
          </a:r>
          <a:r>
            <a:rPr lang="ar-SA" altLang="ar-BH" sz="2200" kern="1200">
              <a:cs typeface="Fanan" pitchFamily="2" charset="-78"/>
            </a:rPr>
            <a:t>خلية أحادية العدد الكروموسومي، ولها غلاف صلب، تنمو فتصير مخلوقًا جديدًا دون اندماج الأمشاج.</a:t>
          </a:r>
          <a:endParaRPr lang="en-US" altLang="ar-BH" sz="2200" kern="1200" dirty="0">
            <a:cs typeface="Fanan" pitchFamily="2" charset="-78"/>
          </a:endParaRPr>
        </a:p>
      </dsp:txBody>
      <dsp:txXfrm>
        <a:off x="1231102" y="1961"/>
        <a:ext cx="2409317" cy="1445590"/>
      </dsp:txXfrm>
    </dsp:sp>
    <dsp:sp modelId="{2DA5049B-BF5D-438F-ACE3-5EA3A93EF0E8}">
      <dsp:nvSpPr>
        <dsp:cNvPr id="0" name=""/>
        <dsp:cNvSpPr/>
      </dsp:nvSpPr>
      <dsp:spPr>
        <a:xfrm>
          <a:off x="3881351" y="1688483"/>
          <a:ext cx="2409317" cy="1445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>
          <a:solidFill>
            <a:schemeClr val="accent6">
              <a:lumMod val="5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200" kern="1200">
              <a:cs typeface="Fanan" pitchFamily="2" charset="-78"/>
            </a:rPr>
            <a:t>تنتج الأبواغ خيوطًا فطرية جديدة تنمو فتصير غزلاً فطريًّا.</a:t>
          </a:r>
          <a:endParaRPr lang="en-US" altLang="ar-BH" sz="2200" kern="1200" dirty="0">
            <a:cs typeface="Fanan" pitchFamily="2" charset="-78"/>
          </a:endParaRPr>
        </a:p>
      </dsp:txBody>
      <dsp:txXfrm>
        <a:off x="3881351" y="1688483"/>
        <a:ext cx="2409317" cy="1445590"/>
      </dsp:txXfrm>
    </dsp:sp>
    <dsp:sp modelId="{3AC67EB7-075F-45D6-ACAD-3E4C9E7463A2}">
      <dsp:nvSpPr>
        <dsp:cNvPr id="0" name=""/>
        <dsp:cNvSpPr/>
      </dsp:nvSpPr>
      <dsp:spPr>
        <a:xfrm>
          <a:off x="1231102" y="1688483"/>
          <a:ext cx="2409317" cy="1445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>
          <a:solidFill>
            <a:schemeClr val="accent6">
              <a:lumMod val="5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200" kern="1200">
              <a:cs typeface="Fanan" pitchFamily="2" charset="-78"/>
            </a:rPr>
            <a:t>بعض الأبواغ الفطرية ذات جدار رقيق وتنبت بسرعة</a:t>
          </a:r>
          <a:r>
            <a:rPr lang="en-US" altLang="ar-BH" sz="2200" kern="1200">
              <a:cs typeface="Fanan" pitchFamily="2" charset="-78"/>
            </a:rPr>
            <a:t>.</a:t>
          </a:r>
          <a:endParaRPr lang="en-US" altLang="ar-BH" sz="2200" kern="1200" dirty="0">
            <a:cs typeface="Fanan" pitchFamily="2" charset="-78"/>
          </a:endParaRPr>
        </a:p>
      </dsp:txBody>
      <dsp:txXfrm>
        <a:off x="1231102" y="1688483"/>
        <a:ext cx="2409317" cy="1445590"/>
      </dsp:txXfrm>
    </dsp:sp>
    <dsp:sp modelId="{E5DA94F0-9BF2-4DBC-BB9F-FA7A3CADC737}">
      <dsp:nvSpPr>
        <dsp:cNvPr id="0" name=""/>
        <dsp:cNvSpPr/>
      </dsp:nvSpPr>
      <dsp:spPr>
        <a:xfrm>
          <a:off x="2556226" y="3375005"/>
          <a:ext cx="2409317" cy="1445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>
          <a:solidFill>
            <a:schemeClr val="accent6">
              <a:lumMod val="5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200" kern="1200" dirty="0">
              <a:cs typeface="Fanan" pitchFamily="2" charset="-78"/>
            </a:rPr>
            <a:t>بعضها الآخر له جدار سميك ويحتاج إلى مدة أطول لكي يبدأ في النمو.</a:t>
          </a:r>
          <a:endParaRPr lang="ar-BH" sz="2200" kern="1200" dirty="0">
            <a:cs typeface="Fanan" pitchFamily="2" charset="-78"/>
          </a:endParaRPr>
        </a:p>
      </dsp:txBody>
      <dsp:txXfrm>
        <a:off x="2556226" y="3375005"/>
        <a:ext cx="2409317" cy="144559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4A4732-373E-435E-8D1E-3EE1A85155BE}">
      <dsp:nvSpPr>
        <dsp:cNvPr id="0" name=""/>
        <dsp:cNvSpPr/>
      </dsp:nvSpPr>
      <dsp:spPr>
        <a:xfrm>
          <a:off x="1437679" y="619"/>
          <a:ext cx="3220640" cy="1932384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ينتج التركيب التكاثري للفطريات الثنائية المجموعة الكروموسومية من خلال التكاثر الجنسي ليكون أبواغاً أحادية المجموعة الكروموسومية بواسطة الانقسام المنصف.</a:t>
          </a:r>
        </a:p>
      </dsp:txBody>
      <dsp:txXfrm>
        <a:off x="1437679" y="619"/>
        <a:ext cx="3220640" cy="1932384"/>
      </dsp:txXfrm>
    </dsp:sp>
    <dsp:sp modelId="{3E045166-D421-4086-8555-38EB3A62AC05}">
      <dsp:nvSpPr>
        <dsp:cNvPr id="0" name=""/>
        <dsp:cNvSpPr/>
      </dsp:nvSpPr>
      <dsp:spPr>
        <a:xfrm>
          <a:off x="1437679" y="2255068"/>
          <a:ext cx="3220640" cy="1932384"/>
        </a:xfrm>
        <a:prstGeom prst="rect">
          <a:avLst/>
        </a:prstGeom>
        <a:solidFill>
          <a:schemeClr val="accent6">
            <a:shade val="50000"/>
            <a:hueOff val="343242"/>
            <a:satOff val="38442"/>
            <a:lumOff val="38874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rPr>
            <a:t>تشكل هذه الأبواغ الجيل القادم الذي ينمو فيصبح غزلاً فطرياً جديداً.</a:t>
          </a:r>
        </a:p>
      </dsp:txBody>
      <dsp:txXfrm>
        <a:off x="1437679" y="2255068"/>
        <a:ext cx="3220640" cy="193238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82721B-60E2-464C-A94F-E0F00F45B9D1}">
      <dsp:nvSpPr>
        <dsp:cNvPr id="0" name=""/>
        <dsp:cNvSpPr/>
      </dsp:nvSpPr>
      <dsp:spPr>
        <a:xfrm>
          <a:off x="3425879" y="116100"/>
          <a:ext cx="3113710" cy="1868226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700" kern="1200" dirty="0">
              <a:cs typeface="Fanan" pitchFamily="2" charset="-78"/>
            </a:rPr>
            <a:t>يُسمى الجسم الثمري من الفطر الذي ينتج الأبواغ </a:t>
          </a:r>
          <a:r>
            <a:rPr lang="ar-SA" altLang="ar-BH" sz="2700" kern="1200" dirty="0">
              <a:solidFill>
                <a:srgbClr val="FF0000"/>
              </a:solidFill>
              <a:cs typeface="Fanan" pitchFamily="2" charset="-78"/>
            </a:rPr>
            <a:t>حامل الأبواغ. </a:t>
          </a:r>
          <a:endParaRPr lang="ar-BH" sz="2700" kern="1200" dirty="0">
            <a:solidFill>
              <a:srgbClr val="FF0000"/>
            </a:solidFill>
            <a:cs typeface="Fanan" pitchFamily="2" charset="-78"/>
          </a:endParaRPr>
        </a:p>
      </dsp:txBody>
      <dsp:txXfrm>
        <a:off x="3425879" y="116100"/>
        <a:ext cx="3113710" cy="1868226"/>
      </dsp:txXfrm>
    </dsp:sp>
    <dsp:sp modelId="{E8B8A125-6019-4BEB-8DE8-EB2C4587BA34}">
      <dsp:nvSpPr>
        <dsp:cNvPr id="0" name=""/>
        <dsp:cNvSpPr/>
      </dsp:nvSpPr>
      <dsp:spPr>
        <a:xfrm>
          <a:off x="798" y="116100"/>
          <a:ext cx="3113710" cy="1868226"/>
        </a:xfrm>
        <a:prstGeom prst="rect">
          <a:avLst/>
        </a:prstGeom>
        <a:solidFill>
          <a:srgbClr val="FFE6C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700" kern="1200" dirty="0">
              <a:cs typeface="Fanan" pitchFamily="2" charset="-78"/>
            </a:rPr>
            <a:t>يعتمد تصنيف الفطريات على نوع حامل الأبواغ الذي تنتجه.</a:t>
          </a:r>
          <a:endParaRPr lang="ar-BH" sz="2700" kern="1200" dirty="0">
            <a:cs typeface="Fanan" pitchFamily="2" charset="-78"/>
          </a:endParaRPr>
        </a:p>
      </dsp:txBody>
      <dsp:txXfrm>
        <a:off x="798" y="116100"/>
        <a:ext cx="3113710" cy="1868226"/>
      </dsp:txXfrm>
    </dsp:sp>
    <dsp:sp modelId="{7A85B1D9-B389-4E3A-81E1-852CC03A4F00}">
      <dsp:nvSpPr>
        <dsp:cNvPr id="0" name=""/>
        <dsp:cNvSpPr/>
      </dsp:nvSpPr>
      <dsp:spPr>
        <a:xfrm>
          <a:off x="3425879" y="2295697"/>
          <a:ext cx="3113710" cy="186822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700" kern="1200" dirty="0">
              <a:cs typeface="Fanan" pitchFamily="2" charset="-78"/>
            </a:rPr>
            <a:t>في الفطريات الأولية هناك هيفات خاصة تسمى حاملات الأبواغ</a:t>
          </a:r>
          <a:r>
            <a:rPr lang="ar-BH" altLang="ar-BH" sz="2700" kern="1200" dirty="0">
              <a:cs typeface="Fanan" pitchFamily="2" charset="-78"/>
            </a:rPr>
            <a:t>.</a:t>
          </a:r>
          <a:endParaRPr lang="ar-BH" sz="2700" kern="1200" dirty="0">
            <a:cs typeface="Fanan" pitchFamily="2" charset="-78"/>
          </a:endParaRPr>
        </a:p>
      </dsp:txBody>
      <dsp:txXfrm>
        <a:off x="3425879" y="2295697"/>
        <a:ext cx="3113710" cy="1868226"/>
      </dsp:txXfrm>
    </dsp:sp>
    <dsp:sp modelId="{4022868D-ED12-4BF1-A42A-969EBDCF6ADD}">
      <dsp:nvSpPr>
        <dsp:cNvPr id="0" name=""/>
        <dsp:cNvSpPr/>
      </dsp:nvSpPr>
      <dsp:spPr>
        <a:xfrm>
          <a:off x="798" y="2295697"/>
          <a:ext cx="3113710" cy="186822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altLang="ar-BH" sz="2700" kern="1200" dirty="0">
              <a:cs typeface="Fanan" pitchFamily="2" charset="-78"/>
            </a:rPr>
            <a:t>في قممها تركيب كيسي يحوي الأبواغ داخله يسمى </a:t>
          </a:r>
          <a:r>
            <a:rPr lang="ar-SA" altLang="ar-BH" sz="2700" kern="1200" dirty="0">
              <a:solidFill>
                <a:srgbClr val="FF0000"/>
              </a:solidFill>
              <a:cs typeface="Fanan" pitchFamily="2" charset="-78"/>
            </a:rPr>
            <a:t>حافظة الأبواغ</a:t>
          </a:r>
          <a:r>
            <a:rPr lang="en-US" altLang="ar-BH" sz="2700" kern="1200" dirty="0">
              <a:solidFill>
                <a:srgbClr val="FF0000"/>
              </a:solidFill>
              <a:cs typeface="Fanan" pitchFamily="2" charset="-78"/>
            </a:rPr>
            <a:t> </a:t>
          </a:r>
          <a:r>
            <a:rPr lang="ar-BH" altLang="ar-BH" sz="2700" kern="1200" dirty="0">
              <a:cs typeface="Fanan" pitchFamily="2" charset="-78"/>
            </a:rPr>
            <a:t>و</a:t>
          </a:r>
          <a:r>
            <a:rPr lang="ar-SA" altLang="ar-BH" sz="2700" kern="1200" dirty="0">
              <a:cs typeface="Fanan" pitchFamily="2" charset="-78"/>
            </a:rPr>
            <a:t>هي توفر الحماية للأبواغ وتمنع جفافها قبل أن تنضج.</a:t>
          </a:r>
          <a:endParaRPr lang="ar-BH" sz="2700" kern="1200" dirty="0">
            <a:cs typeface="Fanan" pitchFamily="2" charset="-78"/>
          </a:endParaRPr>
        </a:p>
      </dsp:txBody>
      <dsp:txXfrm>
        <a:off x="798" y="2295697"/>
        <a:ext cx="3113710" cy="186822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E356E-8F03-4B13-A700-0D5B37340498}">
      <dsp:nvSpPr>
        <dsp:cNvPr id="0" name=""/>
        <dsp:cNvSpPr/>
      </dsp:nvSpPr>
      <dsp:spPr>
        <a:xfrm>
          <a:off x="1031106" y="2635"/>
          <a:ext cx="2402282" cy="1441369"/>
        </a:xfrm>
        <a:prstGeom prst="rect">
          <a:avLst/>
        </a:prstGeom>
        <a:solidFill>
          <a:srgbClr val="FFE6C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1" kern="1200" dirty="0">
              <a:cs typeface="Fanan" pitchFamily="2" charset="-78"/>
            </a:rPr>
            <a:t>هنالك بعض الفطريات لها أسماء شائعة تصف نوع حامل الأبواغ التي تنتجه</a:t>
          </a:r>
        </a:p>
      </dsp:txBody>
      <dsp:txXfrm>
        <a:off x="1031106" y="2635"/>
        <a:ext cx="2402282" cy="1441369"/>
      </dsp:txXfrm>
    </dsp:sp>
    <dsp:sp modelId="{F14B1495-0C31-48D4-B9BD-8A9000DE6698}">
      <dsp:nvSpPr>
        <dsp:cNvPr id="0" name=""/>
        <dsp:cNvSpPr/>
      </dsp:nvSpPr>
      <dsp:spPr>
        <a:xfrm>
          <a:off x="1031106" y="1684233"/>
          <a:ext cx="2402282" cy="1441369"/>
        </a:xfrm>
        <a:prstGeom prst="rect">
          <a:avLst/>
        </a:prstGeom>
        <a:solidFill>
          <a:srgbClr val="FFE89F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1" kern="1200" dirty="0">
              <a:cs typeface="Fanan" pitchFamily="2" charset="-78"/>
            </a:rPr>
            <a:t>الفطر الكيسي</a:t>
          </a:r>
        </a:p>
      </dsp:txBody>
      <dsp:txXfrm>
        <a:off x="1031106" y="1684233"/>
        <a:ext cx="2402282" cy="1441369"/>
      </dsp:txXfrm>
    </dsp:sp>
    <dsp:sp modelId="{81432D0B-8C5B-4460-8BF8-113C745D0954}">
      <dsp:nvSpPr>
        <dsp:cNvPr id="0" name=""/>
        <dsp:cNvSpPr/>
      </dsp:nvSpPr>
      <dsp:spPr>
        <a:xfrm>
          <a:off x="1031106" y="3365831"/>
          <a:ext cx="2402282" cy="144136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1" kern="1200" dirty="0">
              <a:cs typeface="Fanan" pitchFamily="2" charset="-78"/>
            </a:rPr>
            <a:t>الفطر الصولجاني</a:t>
          </a:r>
        </a:p>
      </dsp:txBody>
      <dsp:txXfrm>
        <a:off x="1031106" y="3365831"/>
        <a:ext cx="2402282" cy="1441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FF15052-D806-43E0-A1D8-5F831847BEF9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B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16DF835-4C27-4323-85A5-EA99396CABD9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376535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DF835-4C27-4323-85A5-EA99396CABD9}" type="slidenum">
              <a:rPr lang="ar-BH" smtClean="0"/>
              <a:t>22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073058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2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947672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699445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22922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196526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341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3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213370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97728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736543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581537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520791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640320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748100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929836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750688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296070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7039628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826365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07392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7505589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3276263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3882702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6037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005320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152734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562018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861305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4622166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67646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slideLayout" Target="../slideLayouts/slideLayout24.xml" /><Relationship Id="rId18" Type="http://schemas.openxmlformats.org/officeDocument/2006/relationships/slideLayout" Target="../slideLayouts/slideLayout2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slideLayout" Target="../slideLayouts/slideLayout23.xml" /><Relationship Id="rId17" Type="http://schemas.openxmlformats.org/officeDocument/2006/relationships/slideLayout" Target="../slideLayouts/slideLayout28.xml" /><Relationship Id="rId2" Type="http://schemas.openxmlformats.org/officeDocument/2006/relationships/slideLayout" Target="../slideLayouts/slideLayout13.xml" /><Relationship Id="rId16" Type="http://schemas.openxmlformats.org/officeDocument/2006/relationships/slideLayout" Target="../slideLayouts/slideLayout27.xml" /><Relationship Id="rId20" Type="http://schemas.openxmlformats.org/officeDocument/2006/relationships/image" Target="../media/image1.png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5" Type="http://schemas.openxmlformats.org/officeDocument/2006/relationships/slideLayout" Target="../slideLayouts/slideLayout26.xml" /><Relationship Id="rId10" Type="http://schemas.openxmlformats.org/officeDocument/2006/relationships/slideLayout" Target="../slideLayouts/slideLayout21.xml" /><Relationship Id="rId19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Relationship Id="rId14" Type="http://schemas.openxmlformats.org/officeDocument/2006/relationships/slideLayout" Target="../slideLayouts/slideLayout2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65979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4571508-DE37-45B2-BE2D-29D175B6AB8D}" type="datetimeFigureOut">
              <a:rPr lang="ar-BH" smtClean="0"/>
              <a:t>17/08/1444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485A03-8C6F-4C03-B5D3-791AD31418A3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1498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9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9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9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9.xml" /><Relationship Id="rId4" Type="http://schemas.openxmlformats.org/officeDocument/2006/relationships/image" Target="../media/image10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 /><Relationship Id="rId7" Type="http://schemas.openxmlformats.org/officeDocument/2006/relationships/image" Target="../media/image11.png" /><Relationship Id="rId2" Type="http://schemas.openxmlformats.org/officeDocument/2006/relationships/diagramData" Target="../diagrams/data7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7.xml" /><Relationship Id="rId5" Type="http://schemas.openxmlformats.org/officeDocument/2006/relationships/diagramColors" Target="../diagrams/colors7.xml" /><Relationship Id="rId4" Type="http://schemas.openxmlformats.org/officeDocument/2006/relationships/diagramQuickStyle" Target="../diagrams/quickStyle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 /><Relationship Id="rId7" Type="http://schemas.openxmlformats.org/officeDocument/2006/relationships/image" Target="../media/image12.png" /><Relationship Id="rId2" Type="http://schemas.openxmlformats.org/officeDocument/2006/relationships/diagramData" Target="../diagrams/data8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8.xml" /><Relationship Id="rId5" Type="http://schemas.openxmlformats.org/officeDocument/2006/relationships/diagramColors" Target="../diagrams/colors8.xml" /><Relationship Id="rId4" Type="http://schemas.openxmlformats.org/officeDocument/2006/relationships/diagramQuickStyle" Target="../diagrams/quickStyle8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9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 /><Relationship Id="rId7" Type="http://schemas.openxmlformats.org/officeDocument/2006/relationships/image" Target="../media/image14.png" /><Relationship Id="rId2" Type="http://schemas.openxmlformats.org/officeDocument/2006/relationships/diagramData" Target="../diagrams/data9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9.xml" /><Relationship Id="rId5" Type="http://schemas.openxmlformats.org/officeDocument/2006/relationships/diagramColors" Target="../diagrams/colors9.xml" /><Relationship Id="rId4" Type="http://schemas.openxmlformats.org/officeDocument/2006/relationships/diagramQuickStyle" Target="../diagrams/quickStyle9.xml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 /><Relationship Id="rId3" Type="http://schemas.openxmlformats.org/officeDocument/2006/relationships/diagramLayout" Target="../diagrams/layout10.xml" /><Relationship Id="rId7" Type="http://schemas.openxmlformats.org/officeDocument/2006/relationships/image" Target="../media/image15.jpeg" /><Relationship Id="rId2" Type="http://schemas.openxmlformats.org/officeDocument/2006/relationships/diagramData" Target="../diagrams/data10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10.xml" /><Relationship Id="rId5" Type="http://schemas.openxmlformats.org/officeDocument/2006/relationships/diagramColors" Target="../diagrams/colors10.xml" /><Relationship Id="rId4" Type="http://schemas.openxmlformats.org/officeDocument/2006/relationships/diagramQuickStyle" Target="../diagrams/quickStyle10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 /><Relationship Id="rId2" Type="http://schemas.openxmlformats.org/officeDocument/2006/relationships/diagramData" Target="../diagrams/data11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11.xml" /><Relationship Id="rId5" Type="http://schemas.openxmlformats.org/officeDocument/2006/relationships/diagramColors" Target="../diagrams/colors11.xml" /><Relationship Id="rId4" Type="http://schemas.openxmlformats.org/officeDocument/2006/relationships/diagramQuickStyle" Target="../diagrams/quickStyle11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 /><Relationship Id="rId2" Type="http://schemas.openxmlformats.org/officeDocument/2006/relationships/diagramData" Target="../diagrams/data12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12.xml" /><Relationship Id="rId5" Type="http://schemas.openxmlformats.org/officeDocument/2006/relationships/diagramColors" Target="../diagrams/colors12.xml" /><Relationship Id="rId4" Type="http://schemas.openxmlformats.org/officeDocument/2006/relationships/diagramQuickStyle" Target="../diagrams/quickStyle1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9.xml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 /><Relationship Id="rId3" Type="http://schemas.openxmlformats.org/officeDocument/2006/relationships/diagramData" Target="../diagrams/data13.xml" /><Relationship Id="rId7" Type="http://schemas.microsoft.com/office/2007/relationships/diagramDrawing" Target="../diagrams/drawing13.xm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9.xml" /><Relationship Id="rId6" Type="http://schemas.openxmlformats.org/officeDocument/2006/relationships/diagramColors" Target="../diagrams/colors13.xml" /><Relationship Id="rId5" Type="http://schemas.openxmlformats.org/officeDocument/2006/relationships/diagramQuickStyle" Target="../diagrams/quickStyle13.xml" /><Relationship Id="rId4" Type="http://schemas.openxmlformats.org/officeDocument/2006/relationships/diagramLayout" Target="../diagrams/layout13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 /><Relationship Id="rId2" Type="http://schemas.openxmlformats.org/officeDocument/2006/relationships/diagramData" Target="../diagrams/data14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14.xml" /><Relationship Id="rId5" Type="http://schemas.openxmlformats.org/officeDocument/2006/relationships/diagramColors" Target="../diagrams/colors14.xml" /><Relationship Id="rId4" Type="http://schemas.openxmlformats.org/officeDocument/2006/relationships/diagramQuickStyle" Target="../diagrams/quickStyle14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 /><Relationship Id="rId7" Type="http://schemas.openxmlformats.org/officeDocument/2006/relationships/image" Target="../media/image21.jpeg" /><Relationship Id="rId2" Type="http://schemas.openxmlformats.org/officeDocument/2006/relationships/diagramData" Target="../diagrams/data15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15.xml" /><Relationship Id="rId5" Type="http://schemas.openxmlformats.org/officeDocument/2006/relationships/diagramColors" Target="../diagrams/colors15.xml" /><Relationship Id="rId4" Type="http://schemas.openxmlformats.org/officeDocument/2006/relationships/diagramQuickStyle" Target="../diagrams/quickStyle15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 /><Relationship Id="rId2" Type="http://schemas.openxmlformats.org/officeDocument/2006/relationships/diagramData" Target="../diagrams/data16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16.xml" /><Relationship Id="rId5" Type="http://schemas.openxmlformats.org/officeDocument/2006/relationships/diagramColors" Target="../diagrams/colors16.xml" /><Relationship Id="rId4" Type="http://schemas.openxmlformats.org/officeDocument/2006/relationships/diagramQuickStyle" Target="../diagrams/quickStyle16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 /><Relationship Id="rId7" Type="http://schemas.microsoft.com/office/2007/relationships/diagramDrawing" Target="../diagrams/drawing17.xml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9.xml" /><Relationship Id="rId6" Type="http://schemas.openxmlformats.org/officeDocument/2006/relationships/diagramColors" Target="../diagrams/colors17.xml" /><Relationship Id="rId5" Type="http://schemas.openxmlformats.org/officeDocument/2006/relationships/diagramQuickStyle" Target="../diagrams/quickStyle17.xml" /><Relationship Id="rId4" Type="http://schemas.openxmlformats.org/officeDocument/2006/relationships/diagramLayout" Target="../diagrams/layout1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4A677D0D-A38B-23E4-AA10-3CF473BE8D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1" b="16449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1740" y="3933056"/>
            <a:ext cx="4680520" cy="1025928"/>
          </a:xfrm>
          <a:noFill/>
          <a:ln>
            <a:solidFill>
              <a:schemeClr val="accent1"/>
            </a:solidFill>
          </a:ln>
          <a:effectLst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BH" dirty="0">
                <a:solidFill>
                  <a:srgbClr val="FFFFFF"/>
                </a:solidFill>
                <a:cs typeface="Thick Naskh 2" panose="02010604050404020304" pitchFamily="2" charset="-78"/>
              </a:rPr>
              <a:t>الفصل الثاني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40664" y="5395528"/>
            <a:ext cx="3262672" cy="102592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295" endPos="92000" dist="101600" dir="5400000" sy="-100000" algn="bl" rotWithShape="0"/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BH" sz="6000" b="1" dirty="0">
                <a:solidFill>
                  <a:srgbClr val="FFFFFF"/>
                </a:solidFill>
                <a:cs typeface="Thick Naskh 2" panose="02010604050404020304" pitchFamily="2" charset="-78"/>
              </a:rPr>
              <a:t>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2649645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814061" y="1340768"/>
            <a:ext cx="3515876" cy="961850"/>
          </a:xfrm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 rtl="0"/>
            <a:r>
              <a:rPr lang="en-US" sz="3600" kern="12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مقدمة</a:t>
            </a:r>
            <a:r>
              <a:rPr lang="en-US" sz="3600" kern="1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600" kern="12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في</a:t>
            </a:r>
            <a:r>
              <a:rPr lang="en-US" sz="3600" kern="1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600" kern="12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الفطريات</a:t>
            </a:r>
            <a:endParaRPr lang="en-US" sz="3600" kern="12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044848" y="2420888"/>
            <a:ext cx="5054303" cy="2750056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وحيدة</a:t>
            </a:r>
            <a:r>
              <a:rPr lang="en-US" sz="24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الخلية</a:t>
            </a:r>
            <a:r>
              <a:rPr lang="en-US" sz="24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أو</a:t>
            </a:r>
            <a:r>
              <a:rPr lang="en-US" sz="24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عديدة</a:t>
            </a:r>
            <a:r>
              <a:rPr lang="en-US" sz="24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الخلايا</a:t>
            </a:r>
            <a:endParaRPr lang="en-US" sz="24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حقيقية</a:t>
            </a:r>
            <a:r>
              <a:rPr lang="en-US" sz="24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النوى</a:t>
            </a:r>
            <a:endParaRPr lang="en-US" sz="24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غير</a:t>
            </a:r>
            <a:r>
              <a:rPr lang="en-US" sz="24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ذاتية</a:t>
            </a:r>
            <a:r>
              <a:rPr lang="en-US" sz="24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التغذية</a:t>
            </a:r>
            <a:endParaRPr lang="en-US" sz="24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تعمل</a:t>
            </a:r>
            <a:r>
              <a:rPr lang="en-US" sz="24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بوصفها</a:t>
            </a:r>
            <a:r>
              <a:rPr lang="en-US" sz="24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محللات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6418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6828" y="404664"/>
            <a:ext cx="5112568" cy="810344"/>
          </a:xfr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BH" dirty="0">
                <a:cs typeface="Thick Naskh 2" panose="02010604050404020304" pitchFamily="2" charset="-78"/>
              </a:rPr>
              <a:t>خصائص الفطريات</a:t>
            </a:r>
          </a:p>
        </p:txBody>
      </p:sp>
      <p:sp>
        <p:nvSpPr>
          <p:cNvPr id="5" name="شكل حر: شكل 4">
            <a:extLst>
              <a:ext uri="{FF2B5EF4-FFF2-40B4-BE49-F238E27FC236}">
                <a16:creationId xmlns:a16="http://schemas.microsoft.com/office/drawing/2014/main" id="{CE862B17-E9BB-2A8B-3280-E2D40AC68115}"/>
              </a:ext>
            </a:extLst>
          </p:cNvPr>
          <p:cNvSpPr/>
          <p:nvPr/>
        </p:nvSpPr>
        <p:spPr>
          <a:xfrm>
            <a:off x="6126162" y="1859756"/>
            <a:ext cx="2571749" cy="1543050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0" tIns="95250" rIns="95250" bIns="95250" numCol="1" spcCol="1270" anchor="ctr" anchorCtr="0">
            <a:noAutofit/>
          </a:bodyPr>
          <a:lstStyle/>
          <a:p>
            <a:pPr marL="0" lvl="0" indent="0" algn="ctr" defTabSz="11112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500" kern="1200" dirty="0">
                <a:cs typeface="Fanan" pitchFamily="2" charset="-78"/>
              </a:rPr>
              <a:t>أقدم المخلوقات الحية على الأرض وأكبرها تنتمي إلى مملكة الفطريات.</a:t>
            </a:r>
            <a:endParaRPr lang="ar-BH" sz="2500" kern="1200" dirty="0">
              <a:cs typeface="Fanan" pitchFamily="2" charset="-78"/>
            </a:endParaRPr>
          </a:p>
        </p:txBody>
      </p:sp>
      <p:sp>
        <p:nvSpPr>
          <p:cNvPr id="6" name="شكل حر: شكل 5">
            <a:extLst>
              <a:ext uri="{FF2B5EF4-FFF2-40B4-BE49-F238E27FC236}">
                <a16:creationId xmlns:a16="http://schemas.microsoft.com/office/drawing/2014/main" id="{32C2768F-5035-F1F9-85C7-00635416EB01}"/>
              </a:ext>
            </a:extLst>
          </p:cNvPr>
          <p:cNvSpPr/>
          <p:nvPr/>
        </p:nvSpPr>
        <p:spPr>
          <a:xfrm>
            <a:off x="3297238" y="1859756"/>
            <a:ext cx="2571749" cy="1543050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shade val="50000"/>
              <a:hueOff val="148042"/>
              <a:satOff val="-4256"/>
              <a:lumOff val="14643"/>
              <a:alphaOff val="0"/>
            </a:schemeClr>
          </a:fillRef>
          <a:effectRef idx="1">
            <a:schemeClr val="accent1">
              <a:shade val="50000"/>
              <a:hueOff val="148042"/>
              <a:satOff val="-4256"/>
              <a:lumOff val="14643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0" tIns="95250" rIns="95250" bIns="95250" numCol="1" spcCol="1270" anchor="ctr" anchorCtr="0">
            <a:noAutofit/>
          </a:bodyPr>
          <a:lstStyle/>
          <a:p>
            <a:pPr marL="0" lvl="0" indent="0" algn="ctr" defTabSz="11112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BH" altLang="ar-BH" sz="2500" kern="1200" dirty="0">
                <a:cs typeface="Fanan" pitchFamily="2" charset="-78"/>
              </a:rPr>
              <a:t>منها</a:t>
            </a:r>
            <a:r>
              <a:rPr lang="ar-SA" altLang="ar-BH" sz="2500" kern="1200" dirty="0">
                <a:cs typeface="Fanan" pitchFamily="2" charset="-78"/>
              </a:rPr>
              <a:t> فطر الكمأة </a:t>
            </a:r>
            <a:r>
              <a:rPr lang="ar-BH" altLang="ar-BH" sz="2500" kern="1200" dirty="0">
                <a:cs typeface="Fanan" pitchFamily="2" charset="-78"/>
              </a:rPr>
              <a:t>(</a:t>
            </a:r>
            <a:r>
              <a:rPr lang="ar-SA" altLang="ar-BH" sz="2500" kern="1200" dirty="0">
                <a:cs typeface="Fanan" pitchFamily="2" charset="-78"/>
              </a:rPr>
              <a:t>الفقع</a:t>
            </a:r>
            <a:r>
              <a:rPr lang="ar-BH" altLang="ar-BH" sz="2500" kern="1200" dirty="0">
                <a:cs typeface="Fanan" pitchFamily="2" charset="-78"/>
              </a:rPr>
              <a:t>) </a:t>
            </a:r>
            <a:r>
              <a:rPr lang="ar-SA" altLang="ar-BH" sz="2500" kern="1200" dirty="0">
                <a:cs typeface="Fanan" pitchFamily="2" charset="-78"/>
              </a:rPr>
              <a:t>الذي يكثر </a:t>
            </a:r>
            <a:r>
              <a:rPr lang="ar-BH" altLang="ar-BH" sz="2500" kern="1200" dirty="0">
                <a:cs typeface="Fanan" pitchFamily="2" charset="-78"/>
              </a:rPr>
              <a:t>وجوده</a:t>
            </a:r>
            <a:r>
              <a:rPr lang="ar-SA" altLang="ar-BH" sz="2500" kern="1200" dirty="0">
                <a:cs typeface="Fanan" pitchFamily="2" charset="-78"/>
              </a:rPr>
              <a:t> في فصل الربيع.</a:t>
            </a:r>
            <a:endParaRPr lang="ar-BH" altLang="ar-BH" sz="2500" kern="1200" dirty="0">
              <a:cs typeface="Fanan" pitchFamily="2" charset="-78"/>
            </a:endParaRPr>
          </a:p>
        </p:txBody>
      </p:sp>
      <p:sp>
        <p:nvSpPr>
          <p:cNvPr id="7" name="شكل حر: شكل 6">
            <a:extLst>
              <a:ext uri="{FF2B5EF4-FFF2-40B4-BE49-F238E27FC236}">
                <a16:creationId xmlns:a16="http://schemas.microsoft.com/office/drawing/2014/main" id="{EACB1041-1897-8195-4D9D-34A5C4452EEB}"/>
              </a:ext>
            </a:extLst>
          </p:cNvPr>
          <p:cNvSpPr/>
          <p:nvPr/>
        </p:nvSpPr>
        <p:spPr>
          <a:xfrm>
            <a:off x="468313" y="1859756"/>
            <a:ext cx="2571749" cy="1543050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shade val="50000"/>
              <a:hueOff val="296084"/>
              <a:satOff val="-8511"/>
              <a:lumOff val="29287"/>
              <a:alphaOff val="0"/>
            </a:schemeClr>
          </a:fillRef>
          <a:effectRef idx="1">
            <a:schemeClr val="accent1">
              <a:shade val="50000"/>
              <a:hueOff val="296084"/>
              <a:satOff val="-8511"/>
              <a:lumOff val="29287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0" tIns="95250" rIns="95250" bIns="95250" numCol="1" spcCol="1270" anchor="ctr" anchorCtr="0">
            <a:noAutofit/>
          </a:bodyPr>
          <a:lstStyle/>
          <a:p>
            <a:pPr marL="0" lvl="0" indent="0" algn="ctr" defTabSz="11112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500" kern="1200" dirty="0">
                <a:cs typeface="Fanan" pitchFamily="2" charset="-78"/>
              </a:rPr>
              <a:t>الفطريات جميعها مخلوقات حقيقية النوى غير ذاتية التغذية. </a:t>
            </a:r>
            <a:endParaRPr lang="ar-BH" altLang="ar-BH" sz="2500" kern="1200" dirty="0">
              <a:cs typeface="Fanan" pitchFamily="2" charset="-78"/>
            </a:endParaRPr>
          </a:p>
        </p:txBody>
      </p:sp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DE4040AE-5DC0-9AC4-B642-0D92AFCAA4BA}"/>
              </a:ext>
            </a:extLst>
          </p:cNvPr>
          <p:cNvSpPr/>
          <p:nvPr/>
        </p:nvSpPr>
        <p:spPr>
          <a:xfrm>
            <a:off x="6126162" y="3659981"/>
            <a:ext cx="2571749" cy="1543050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shade val="50000"/>
              <a:hueOff val="444126"/>
              <a:satOff val="-12767"/>
              <a:lumOff val="43930"/>
              <a:alphaOff val="0"/>
            </a:schemeClr>
          </a:fillRef>
          <a:effectRef idx="1">
            <a:schemeClr val="accent1">
              <a:shade val="50000"/>
              <a:hueOff val="444126"/>
              <a:satOff val="-12767"/>
              <a:lumOff val="4393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0" tIns="95250" rIns="95250" bIns="95250" numCol="1" spcCol="1270" anchor="ctr" anchorCtr="0">
            <a:noAutofit/>
          </a:bodyPr>
          <a:lstStyle/>
          <a:p>
            <a:pPr marL="0" lvl="0" indent="0" algn="ctr" defTabSz="11112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500" kern="1200" dirty="0">
                <a:cs typeface="Fanan" pitchFamily="2" charset="-78"/>
              </a:rPr>
              <a:t>هناك أكثر من 100.000 نوع من الفطريات المعروفة للإنسان.</a:t>
            </a:r>
            <a:endParaRPr lang="en-US" altLang="ar-BH" sz="2500" kern="1200" dirty="0">
              <a:cs typeface="Fanan" pitchFamily="2" charset="-78"/>
            </a:endParaRPr>
          </a:p>
        </p:txBody>
      </p:sp>
      <p:sp>
        <p:nvSpPr>
          <p:cNvPr id="9" name="شكل حر: شكل 8">
            <a:extLst>
              <a:ext uri="{FF2B5EF4-FFF2-40B4-BE49-F238E27FC236}">
                <a16:creationId xmlns:a16="http://schemas.microsoft.com/office/drawing/2014/main" id="{4DFB11CC-5F35-B51D-F36D-E7B09C62D1AB}"/>
              </a:ext>
            </a:extLst>
          </p:cNvPr>
          <p:cNvSpPr/>
          <p:nvPr/>
        </p:nvSpPr>
        <p:spPr>
          <a:xfrm>
            <a:off x="3297238" y="3659981"/>
            <a:ext cx="2571749" cy="1543050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shade val="50000"/>
              <a:hueOff val="296084"/>
              <a:satOff val="-8511"/>
              <a:lumOff val="29287"/>
              <a:alphaOff val="0"/>
            </a:schemeClr>
          </a:fillRef>
          <a:effectRef idx="1">
            <a:schemeClr val="accent1">
              <a:shade val="50000"/>
              <a:hueOff val="296084"/>
              <a:satOff val="-8511"/>
              <a:lumOff val="29287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0" tIns="95250" rIns="95250" bIns="95250" numCol="1" spcCol="1270" anchor="ctr" anchorCtr="0">
            <a:noAutofit/>
          </a:bodyPr>
          <a:lstStyle/>
          <a:p>
            <a:pPr marL="0" lvl="0" indent="0" algn="ctr" defTabSz="11112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500" kern="1200" dirty="0">
                <a:cs typeface="Fanan" pitchFamily="2" charset="-78"/>
              </a:rPr>
              <a:t>معظم الفطريات متعددة الخلايا، ومنها </a:t>
            </a:r>
            <a:r>
              <a:rPr lang="ar-SA" altLang="ar-BH" sz="2500" kern="1200" dirty="0" err="1">
                <a:cs typeface="Fanan" pitchFamily="2" charset="-78"/>
              </a:rPr>
              <a:t>المشروم</a:t>
            </a:r>
            <a:r>
              <a:rPr lang="ar-SA" altLang="ar-BH" sz="2500" kern="1200" dirty="0">
                <a:cs typeface="Fanan" pitchFamily="2" charset="-78"/>
              </a:rPr>
              <a:t> بأنواعه</a:t>
            </a:r>
            <a:r>
              <a:rPr lang="ar-BH" altLang="ar-BH" sz="2500" kern="1200" dirty="0">
                <a:cs typeface="Fanan" pitchFamily="2" charset="-78"/>
              </a:rPr>
              <a:t>.</a:t>
            </a:r>
          </a:p>
        </p:txBody>
      </p:sp>
      <p:sp>
        <p:nvSpPr>
          <p:cNvPr id="10" name="شكل حر: شكل 9">
            <a:extLst>
              <a:ext uri="{FF2B5EF4-FFF2-40B4-BE49-F238E27FC236}">
                <a16:creationId xmlns:a16="http://schemas.microsoft.com/office/drawing/2014/main" id="{1F63EF64-8890-4DB8-20E2-F50172BA4641}"/>
              </a:ext>
            </a:extLst>
          </p:cNvPr>
          <p:cNvSpPr/>
          <p:nvPr/>
        </p:nvSpPr>
        <p:spPr>
          <a:xfrm>
            <a:off x="468313" y="3659981"/>
            <a:ext cx="2571749" cy="1543050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shade val="50000"/>
              <a:hueOff val="148042"/>
              <a:satOff val="-4256"/>
              <a:lumOff val="14643"/>
              <a:alphaOff val="0"/>
            </a:schemeClr>
          </a:fillRef>
          <a:effectRef idx="1">
            <a:schemeClr val="accent1">
              <a:shade val="50000"/>
              <a:hueOff val="148042"/>
              <a:satOff val="-4256"/>
              <a:lumOff val="14643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95250" tIns="95250" rIns="95250" bIns="95250" numCol="1" spcCol="1270" anchor="ctr" anchorCtr="0">
            <a:noAutofit/>
          </a:bodyPr>
          <a:lstStyle/>
          <a:p>
            <a:pPr marL="0" lvl="0" indent="0" algn="ctr" defTabSz="11112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500" kern="1200" dirty="0">
                <a:cs typeface="Fanan" pitchFamily="2" charset="-78"/>
              </a:rPr>
              <a:t>الفطريات مجموعة تختلف عن النباتات، </a:t>
            </a:r>
            <a:r>
              <a:rPr lang="ar-BH" altLang="ar-BH" sz="2500" kern="1200" dirty="0">
                <a:cs typeface="Fanan" pitchFamily="2" charset="-78"/>
              </a:rPr>
              <a:t>لذا صنّفت في</a:t>
            </a:r>
            <a:r>
              <a:rPr lang="ar-SA" altLang="ar-BH" sz="2500" kern="1200" dirty="0">
                <a:cs typeface="Fanan" pitchFamily="2" charset="-78"/>
              </a:rPr>
              <a:t> مملكة مستقلة.</a:t>
            </a:r>
            <a:endParaRPr lang="en-US" altLang="ar-BH" sz="2500" kern="1200" dirty="0">
              <a:cs typeface="Fana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44448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lathary.net/vb2/attachment.php?attachmentid=5876&amp;d=13541129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5" y="1772816"/>
            <a:ext cx="7084087" cy="4235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2F27D3F-A7EF-14D1-74E7-FC305CE56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715" y="321094"/>
            <a:ext cx="5112568" cy="810344"/>
          </a:xfr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BH" dirty="0">
                <a:cs typeface="Thick Naskh 2" panose="02010604050404020304" pitchFamily="2" charset="-78"/>
              </a:rPr>
              <a:t>خصائص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36990406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E111CB64-99A5-2E48-2DCD-D49500BCEAD1}"/>
              </a:ext>
            </a:extLst>
          </p:cNvPr>
          <p:cNvSpPr/>
          <p:nvPr/>
        </p:nvSpPr>
        <p:spPr>
          <a:xfrm>
            <a:off x="6453027" y="2022622"/>
            <a:ext cx="2233199" cy="1339919"/>
          </a:xfrm>
          <a:custGeom>
            <a:avLst/>
            <a:gdLst>
              <a:gd name="connsiteX0" fmla="*/ 0 w 2233199"/>
              <a:gd name="connsiteY0" fmla="*/ 0 h 1339919"/>
              <a:gd name="connsiteX1" fmla="*/ 2233199 w 2233199"/>
              <a:gd name="connsiteY1" fmla="*/ 0 h 1339919"/>
              <a:gd name="connsiteX2" fmla="*/ 2233199 w 2233199"/>
              <a:gd name="connsiteY2" fmla="*/ 1339919 h 1339919"/>
              <a:gd name="connsiteX3" fmla="*/ 0 w 2233199"/>
              <a:gd name="connsiteY3" fmla="*/ 1339919 h 1339919"/>
              <a:gd name="connsiteX4" fmla="*/ 0 w 2233199"/>
              <a:gd name="connsiteY4" fmla="*/ 0 h 1339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3199" h="1339919">
                <a:moveTo>
                  <a:pt x="0" y="0"/>
                </a:moveTo>
                <a:lnTo>
                  <a:pt x="2233199" y="0"/>
                </a:lnTo>
                <a:lnTo>
                  <a:pt x="2233199" y="1339919"/>
                </a:lnTo>
                <a:lnTo>
                  <a:pt x="0" y="1339919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200" kern="1200" dirty="0">
                <a:cs typeface="Fanan" pitchFamily="2" charset="-78"/>
              </a:rPr>
              <a:t>تسمى الفطريات الوحيدة الخلية الخميرة</a:t>
            </a:r>
            <a:r>
              <a:rPr lang="ar-BH" altLang="ar-BH" sz="2200" kern="1200" dirty="0">
                <a:cs typeface="Fanan" pitchFamily="2" charset="-78"/>
              </a:rPr>
              <a:t>.</a:t>
            </a:r>
            <a:endParaRPr lang="ar-BH" sz="2200" kern="1200" dirty="0">
              <a:cs typeface="Fanan" pitchFamily="2" charset="-78"/>
            </a:endParaRPr>
          </a:p>
        </p:txBody>
      </p:sp>
      <p:sp>
        <p:nvSpPr>
          <p:cNvPr id="9" name="شكل حر: شكل 8">
            <a:extLst>
              <a:ext uri="{FF2B5EF4-FFF2-40B4-BE49-F238E27FC236}">
                <a16:creationId xmlns:a16="http://schemas.microsoft.com/office/drawing/2014/main" id="{73D86D60-C005-FF5E-AF97-B6A979A0C8AA}"/>
              </a:ext>
            </a:extLst>
          </p:cNvPr>
          <p:cNvSpPr/>
          <p:nvPr/>
        </p:nvSpPr>
        <p:spPr>
          <a:xfrm>
            <a:off x="3996508" y="2022622"/>
            <a:ext cx="2233199" cy="1339919"/>
          </a:xfrm>
          <a:custGeom>
            <a:avLst/>
            <a:gdLst>
              <a:gd name="connsiteX0" fmla="*/ 0 w 2233199"/>
              <a:gd name="connsiteY0" fmla="*/ 0 h 1339919"/>
              <a:gd name="connsiteX1" fmla="*/ 2233199 w 2233199"/>
              <a:gd name="connsiteY1" fmla="*/ 0 h 1339919"/>
              <a:gd name="connsiteX2" fmla="*/ 2233199 w 2233199"/>
              <a:gd name="connsiteY2" fmla="*/ 1339919 h 1339919"/>
              <a:gd name="connsiteX3" fmla="*/ 0 w 2233199"/>
              <a:gd name="connsiteY3" fmla="*/ 1339919 h 1339919"/>
              <a:gd name="connsiteX4" fmla="*/ 0 w 2233199"/>
              <a:gd name="connsiteY4" fmla="*/ 0 h 1339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3199" h="1339919">
                <a:moveTo>
                  <a:pt x="0" y="0"/>
                </a:moveTo>
                <a:lnTo>
                  <a:pt x="2233199" y="0"/>
                </a:lnTo>
                <a:lnTo>
                  <a:pt x="2233199" y="1339919"/>
                </a:lnTo>
                <a:lnTo>
                  <a:pt x="0" y="1339919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125256"/>
              <a:satOff val="12000"/>
              <a:lumOff val="2941"/>
              <a:alphaOff val="0"/>
            </a:schemeClr>
          </a:fillRef>
          <a:effectRef idx="1">
            <a:schemeClr val="accent5">
              <a:hueOff val="125256"/>
              <a:satOff val="12000"/>
              <a:lumOff val="2941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200" kern="1200" dirty="0">
                <a:cs typeface="Fanan" pitchFamily="2" charset="-78"/>
              </a:rPr>
              <a:t>توجد الخميرة في التربة، وعلى النباتات، وفي جسم الإنسان.</a:t>
            </a:r>
            <a:endParaRPr lang="ar-BH" altLang="ar-BH" sz="2200" kern="1200" dirty="0">
              <a:cs typeface="Fanan" pitchFamily="2" charset="-78"/>
            </a:endParaRPr>
          </a:p>
        </p:txBody>
      </p:sp>
      <p:sp>
        <p:nvSpPr>
          <p:cNvPr id="10" name="شكل حر: شكل 9">
            <a:extLst>
              <a:ext uri="{FF2B5EF4-FFF2-40B4-BE49-F238E27FC236}">
                <a16:creationId xmlns:a16="http://schemas.microsoft.com/office/drawing/2014/main" id="{1052E2E3-5DB0-4266-FFD7-762F2251B51C}"/>
              </a:ext>
            </a:extLst>
          </p:cNvPr>
          <p:cNvSpPr/>
          <p:nvPr/>
        </p:nvSpPr>
        <p:spPr>
          <a:xfrm>
            <a:off x="6453027" y="3585861"/>
            <a:ext cx="2233199" cy="1339919"/>
          </a:xfrm>
          <a:custGeom>
            <a:avLst/>
            <a:gdLst>
              <a:gd name="connsiteX0" fmla="*/ 0 w 2233199"/>
              <a:gd name="connsiteY0" fmla="*/ 0 h 1339919"/>
              <a:gd name="connsiteX1" fmla="*/ 2233199 w 2233199"/>
              <a:gd name="connsiteY1" fmla="*/ 0 h 1339919"/>
              <a:gd name="connsiteX2" fmla="*/ 2233199 w 2233199"/>
              <a:gd name="connsiteY2" fmla="*/ 1339919 h 1339919"/>
              <a:gd name="connsiteX3" fmla="*/ 0 w 2233199"/>
              <a:gd name="connsiteY3" fmla="*/ 1339919 h 1339919"/>
              <a:gd name="connsiteX4" fmla="*/ 0 w 2233199"/>
              <a:gd name="connsiteY4" fmla="*/ 0 h 1339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3199" h="1339919">
                <a:moveTo>
                  <a:pt x="0" y="0"/>
                </a:moveTo>
                <a:lnTo>
                  <a:pt x="2233199" y="0"/>
                </a:lnTo>
                <a:lnTo>
                  <a:pt x="2233199" y="1339919"/>
                </a:lnTo>
                <a:lnTo>
                  <a:pt x="0" y="1339919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250511"/>
              <a:satOff val="24001"/>
              <a:lumOff val="5882"/>
              <a:alphaOff val="0"/>
            </a:schemeClr>
          </a:fillRef>
          <a:effectRef idx="1">
            <a:schemeClr val="accent5">
              <a:hueOff val="250511"/>
              <a:satOff val="24001"/>
              <a:lumOff val="5882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BH" altLang="ar-BH" sz="2200" kern="1200">
                <a:cs typeface="Fanan" pitchFamily="2" charset="-78"/>
              </a:rPr>
              <a:t>هناك المئات من أنواع ال</a:t>
            </a:r>
            <a:r>
              <a:rPr lang="ar-SA" altLang="ar-BH" sz="2200" kern="1200">
                <a:cs typeface="Fanan" pitchFamily="2" charset="-78"/>
              </a:rPr>
              <a:t>خميرة المختلفة، لكن أكثرها شيوعًا تلك التي تستخدم لصنع الخبز. </a:t>
            </a:r>
            <a:endParaRPr lang="ar-BH" altLang="ar-BH" sz="2200" kern="1200" dirty="0">
              <a:cs typeface="Fanan" pitchFamily="2" charset="-78"/>
            </a:endParaRPr>
          </a:p>
        </p:txBody>
      </p:sp>
      <p:sp>
        <p:nvSpPr>
          <p:cNvPr id="11" name="شكل حر: شكل 10">
            <a:extLst>
              <a:ext uri="{FF2B5EF4-FFF2-40B4-BE49-F238E27FC236}">
                <a16:creationId xmlns:a16="http://schemas.microsoft.com/office/drawing/2014/main" id="{8B874DD9-5464-0775-6EC2-CA17A2109F6D}"/>
              </a:ext>
            </a:extLst>
          </p:cNvPr>
          <p:cNvSpPr/>
          <p:nvPr/>
        </p:nvSpPr>
        <p:spPr>
          <a:xfrm>
            <a:off x="3996508" y="3585861"/>
            <a:ext cx="2233199" cy="1339919"/>
          </a:xfrm>
          <a:custGeom>
            <a:avLst/>
            <a:gdLst>
              <a:gd name="connsiteX0" fmla="*/ 0 w 2233199"/>
              <a:gd name="connsiteY0" fmla="*/ 0 h 1339919"/>
              <a:gd name="connsiteX1" fmla="*/ 2233199 w 2233199"/>
              <a:gd name="connsiteY1" fmla="*/ 0 h 1339919"/>
              <a:gd name="connsiteX2" fmla="*/ 2233199 w 2233199"/>
              <a:gd name="connsiteY2" fmla="*/ 1339919 h 1339919"/>
              <a:gd name="connsiteX3" fmla="*/ 0 w 2233199"/>
              <a:gd name="connsiteY3" fmla="*/ 1339919 h 1339919"/>
              <a:gd name="connsiteX4" fmla="*/ 0 w 2233199"/>
              <a:gd name="connsiteY4" fmla="*/ 0 h 1339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3199" h="1339919">
                <a:moveTo>
                  <a:pt x="0" y="0"/>
                </a:moveTo>
                <a:lnTo>
                  <a:pt x="2233199" y="0"/>
                </a:lnTo>
                <a:lnTo>
                  <a:pt x="2233199" y="1339919"/>
                </a:lnTo>
                <a:lnTo>
                  <a:pt x="0" y="1339919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375767"/>
              <a:satOff val="36001"/>
              <a:lumOff val="8823"/>
              <a:alphaOff val="0"/>
            </a:schemeClr>
          </a:fillRef>
          <a:effectRef idx="1">
            <a:schemeClr val="accent5">
              <a:hueOff val="375767"/>
              <a:satOff val="36001"/>
              <a:lumOff val="8823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200" kern="1200" dirty="0">
                <a:cs typeface="Fanan" pitchFamily="2" charset="-78"/>
              </a:rPr>
              <a:t>هناك خميرة تدعى الكانديدا ا</a:t>
            </a:r>
            <a:r>
              <a:rPr lang="ar-BH" altLang="ar-BH" sz="2200" kern="1200" dirty="0">
                <a:cs typeface="Fanan" pitchFamily="2" charset="-78"/>
              </a:rPr>
              <a:t>ل</a:t>
            </a:r>
            <a:r>
              <a:rPr lang="ar-SA" altLang="ar-BH" sz="2200" kern="1200" dirty="0">
                <a:cs typeface="Fanan" pitchFamily="2" charset="-78"/>
              </a:rPr>
              <a:t>بيضاء</a:t>
            </a:r>
            <a:r>
              <a:rPr lang="en-US" altLang="ar-BH" sz="2200" kern="1200" dirty="0">
                <a:cs typeface="Fanan" pitchFamily="2" charset="-78"/>
              </a:rPr>
              <a:t>  </a:t>
            </a:r>
            <a:r>
              <a:rPr lang="ar-SA" altLang="ar-BH" sz="2200" kern="1200" dirty="0">
                <a:cs typeface="Fanan" pitchFamily="2" charset="-78"/>
              </a:rPr>
              <a:t>التي تسبب عدوى</a:t>
            </a:r>
            <a:r>
              <a:rPr lang="en-US" altLang="ar-BH" sz="2200" kern="1200" dirty="0">
                <a:cs typeface="Fanan" pitchFamily="2" charset="-78"/>
              </a:rPr>
              <a:t> </a:t>
            </a:r>
            <a:r>
              <a:rPr lang="ar-SA" altLang="ar-BH" sz="2200" kern="1200" dirty="0">
                <a:cs typeface="Fanan" pitchFamily="2" charset="-78"/>
              </a:rPr>
              <a:t>للإنسان</a:t>
            </a:r>
            <a:r>
              <a:rPr lang="ar-BH" altLang="ar-BH" sz="2200" kern="1200" dirty="0">
                <a:cs typeface="Fanan" pitchFamily="2" charset="-78"/>
              </a:rPr>
              <a:t>.</a:t>
            </a:r>
            <a:r>
              <a:rPr lang="ar-SA" altLang="ar-BH" sz="2200" kern="1200" dirty="0">
                <a:cs typeface="Fanan" pitchFamily="2" charset="-78"/>
              </a:rPr>
              <a:t> </a:t>
            </a:r>
            <a:endParaRPr lang="en-US" altLang="ar-BH" sz="2200" kern="1200" dirty="0">
              <a:cs typeface="Fanan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60" y="1412776"/>
            <a:ext cx="3438128" cy="4773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C587B12-B9E2-7E25-783B-1F28AC23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716" y="404664"/>
            <a:ext cx="5112568" cy="810344"/>
          </a:xfr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BH" dirty="0">
                <a:cs typeface="Thick Naskh 2" panose="02010604050404020304" pitchFamily="2" charset="-78"/>
              </a:rPr>
              <a:t>خصائص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2339444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4832380"/>
              </p:ext>
            </p:extLst>
          </p:nvPr>
        </p:nvGraphicFramePr>
        <p:xfrm>
          <a:off x="685800" y="1700808"/>
          <a:ext cx="7772400" cy="3942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7A4F5709-455F-AA20-4B46-29752D368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86" y="256456"/>
            <a:ext cx="5652628" cy="81034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>
                <a:cs typeface="Thick Naskh 2" panose="02010604050404020304" pitchFamily="2" charset="-78"/>
              </a:rPr>
              <a:t>الخصائص الرئيسية ل</a:t>
            </a:r>
            <a:r>
              <a:rPr lang="ar-BH" dirty="0">
                <a:cs typeface="Thick Naskh 2" panose="02010604050404020304" pitchFamily="2" charset="-78"/>
              </a:rPr>
              <a:t>لفطريات</a:t>
            </a:r>
          </a:p>
        </p:txBody>
      </p:sp>
    </p:spTree>
    <p:extLst>
      <p:ext uri="{BB962C8B-B14F-4D97-AF65-F5344CB8AC3E}">
        <p14:creationId xmlns:p14="http://schemas.microsoft.com/office/powerpoint/2010/main" val="365580489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307910"/>
            <a:ext cx="4608512" cy="782960"/>
          </a:xfrm>
          <a:solidFill>
            <a:srgbClr val="8A4500"/>
          </a:solidFill>
        </p:spPr>
        <p:txBody>
          <a:bodyPr/>
          <a:lstStyle/>
          <a:p>
            <a:r>
              <a:rPr lang="ar-BH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cs typeface="Thick Naskh 2" panose="02010604050404020304" pitchFamily="2" charset="-78"/>
              </a:rPr>
              <a:t>الجدار الخلوي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1268337"/>
              </p:ext>
            </p:extLst>
          </p:nvPr>
        </p:nvGraphicFramePr>
        <p:xfrm>
          <a:off x="539552" y="1118659"/>
          <a:ext cx="806489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56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772" y="332656"/>
            <a:ext cx="4104456" cy="810344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الخيوط الفطرية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4531044"/>
              </p:ext>
            </p:extLst>
          </p:nvPr>
        </p:nvGraphicFramePr>
        <p:xfrm>
          <a:off x="468313" y="13414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830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7998507"/>
              </p:ext>
            </p:extLst>
          </p:nvPr>
        </p:nvGraphicFramePr>
        <p:xfrm>
          <a:off x="504664" y="1628800"/>
          <a:ext cx="8134672" cy="41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8A7987C0-CC91-3E3C-B22D-21BAF687B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772" y="196347"/>
            <a:ext cx="4104456" cy="810344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الخيوط الفطرية</a:t>
            </a:r>
          </a:p>
        </p:txBody>
      </p:sp>
    </p:spTree>
    <p:extLst>
      <p:ext uri="{BB962C8B-B14F-4D97-AF65-F5344CB8AC3E}">
        <p14:creationId xmlns:p14="http://schemas.microsoft.com/office/powerpoint/2010/main" val="389049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6" y="1772816"/>
            <a:ext cx="8921183" cy="456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5FD82A1-1CD6-24D7-0FC2-BB7678560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772" y="332656"/>
            <a:ext cx="4104456" cy="810344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الخيوط الفطرية</a:t>
            </a:r>
          </a:p>
        </p:txBody>
      </p:sp>
    </p:spTree>
    <p:extLst>
      <p:ext uri="{BB962C8B-B14F-4D97-AF65-F5344CB8AC3E}">
        <p14:creationId xmlns:p14="http://schemas.microsoft.com/office/powerpoint/2010/main" val="401232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8419"/>
            <a:ext cx="8229600" cy="1143000"/>
          </a:xfrm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الحواجز</a:t>
            </a:r>
            <a:endParaRPr lang="ar-BH" dirty="0">
              <a:cs typeface="Thick Naskh 2" panose="02010604050404020304" pitchFamily="2" charset="-78"/>
            </a:endParaRPr>
          </a:p>
        </p:txBody>
      </p:sp>
      <p:sp>
        <p:nvSpPr>
          <p:cNvPr id="5" name="شكل حر: شكل 4">
            <a:extLst>
              <a:ext uri="{FF2B5EF4-FFF2-40B4-BE49-F238E27FC236}">
                <a16:creationId xmlns:a16="http://schemas.microsoft.com/office/drawing/2014/main" id="{727801E9-4BA9-CCCD-81A4-9B754D44923C}"/>
              </a:ext>
            </a:extLst>
          </p:cNvPr>
          <p:cNvSpPr/>
          <p:nvPr/>
        </p:nvSpPr>
        <p:spPr>
          <a:xfrm>
            <a:off x="6307978" y="980728"/>
            <a:ext cx="2655054" cy="1593032"/>
          </a:xfrm>
          <a:custGeom>
            <a:avLst/>
            <a:gdLst>
              <a:gd name="connsiteX0" fmla="*/ 0 w 2655054"/>
              <a:gd name="connsiteY0" fmla="*/ 0 h 1593032"/>
              <a:gd name="connsiteX1" fmla="*/ 2655054 w 2655054"/>
              <a:gd name="connsiteY1" fmla="*/ 0 h 1593032"/>
              <a:gd name="connsiteX2" fmla="*/ 2655054 w 2655054"/>
              <a:gd name="connsiteY2" fmla="*/ 1593032 h 1593032"/>
              <a:gd name="connsiteX3" fmla="*/ 0 w 2655054"/>
              <a:gd name="connsiteY3" fmla="*/ 1593032 h 1593032"/>
              <a:gd name="connsiteX4" fmla="*/ 0 w 2655054"/>
              <a:gd name="connsiteY4" fmla="*/ 0 h 159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5054" h="1593032">
                <a:moveTo>
                  <a:pt x="0" y="0"/>
                </a:moveTo>
                <a:lnTo>
                  <a:pt x="2655054" y="0"/>
                </a:lnTo>
                <a:lnTo>
                  <a:pt x="2655054" y="1593032"/>
                </a:lnTo>
                <a:lnTo>
                  <a:pt x="0" y="15930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4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200" b="0" kern="12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Fanan" pitchFamily="2" charset="-78"/>
              </a:rPr>
              <a:t>تنقسم الخيوط الفطرية في العديد من الفطريات إلى خلايا بفعل حواجز.</a:t>
            </a:r>
            <a:endParaRPr lang="ar-BH" sz="2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endParaRPr>
          </a:p>
        </p:txBody>
      </p:sp>
      <p:sp>
        <p:nvSpPr>
          <p:cNvPr id="6" name="شكل حر: شكل 5">
            <a:extLst>
              <a:ext uri="{FF2B5EF4-FFF2-40B4-BE49-F238E27FC236}">
                <a16:creationId xmlns:a16="http://schemas.microsoft.com/office/drawing/2014/main" id="{E35A945D-A93C-7D8B-7E34-4E7BB06D8743}"/>
              </a:ext>
            </a:extLst>
          </p:cNvPr>
          <p:cNvSpPr/>
          <p:nvPr/>
        </p:nvSpPr>
        <p:spPr>
          <a:xfrm>
            <a:off x="3396286" y="1013911"/>
            <a:ext cx="2655054" cy="1593032"/>
          </a:xfrm>
          <a:custGeom>
            <a:avLst/>
            <a:gdLst>
              <a:gd name="connsiteX0" fmla="*/ 0 w 2655054"/>
              <a:gd name="connsiteY0" fmla="*/ 0 h 1593032"/>
              <a:gd name="connsiteX1" fmla="*/ 2655054 w 2655054"/>
              <a:gd name="connsiteY1" fmla="*/ 0 h 1593032"/>
              <a:gd name="connsiteX2" fmla="*/ 2655054 w 2655054"/>
              <a:gd name="connsiteY2" fmla="*/ 1593032 h 1593032"/>
              <a:gd name="connsiteX3" fmla="*/ 0 w 2655054"/>
              <a:gd name="connsiteY3" fmla="*/ 1593032 h 1593032"/>
              <a:gd name="connsiteX4" fmla="*/ 0 w 2655054"/>
              <a:gd name="connsiteY4" fmla="*/ 0 h 159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5054" h="1593032">
                <a:moveTo>
                  <a:pt x="0" y="0"/>
                </a:moveTo>
                <a:lnTo>
                  <a:pt x="2655054" y="0"/>
                </a:lnTo>
                <a:lnTo>
                  <a:pt x="2655054" y="1593032"/>
                </a:lnTo>
                <a:lnTo>
                  <a:pt x="0" y="15930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shade val="50000"/>
              <a:hueOff val="-120352"/>
              <a:satOff val="-4439"/>
              <a:lumOff val="17227"/>
              <a:alphaOff val="0"/>
            </a:schemeClr>
          </a:fillRef>
          <a:effectRef idx="2">
            <a:schemeClr val="accent4">
              <a:shade val="50000"/>
              <a:hueOff val="-120352"/>
              <a:satOff val="-4439"/>
              <a:lumOff val="1722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200" b="0" kern="12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Fanan" pitchFamily="2" charset="-78"/>
              </a:rPr>
              <a:t>للحاجز ثقوب واسعة تسمح للغذاء والسيتوبلازم والعضيات، والنوى أحيانًا، بالمرور بين الخلايا.</a:t>
            </a:r>
            <a:endParaRPr lang="ar-BH" altLang="ar-BH" sz="2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endParaRPr>
          </a:p>
        </p:txBody>
      </p:sp>
      <p:sp>
        <p:nvSpPr>
          <p:cNvPr id="7" name="شكل حر: شكل 6">
            <a:extLst>
              <a:ext uri="{FF2B5EF4-FFF2-40B4-BE49-F238E27FC236}">
                <a16:creationId xmlns:a16="http://schemas.microsoft.com/office/drawing/2014/main" id="{8EA44226-77AB-59B0-C9C0-4BA40D7E5BE5}"/>
              </a:ext>
            </a:extLst>
          </p:cNvPr>
          <p:cNvSpPr/>
          <p:nvPr/>
        </p:nvSpPr>
        <p:spPr>
          <a:xfrm>
            <a:off x="6228184" y="3284984"/>
            <a:ext cx="2655054" cy="1593032"/>
          </a:xfrm>
          <a:custGeom>
            <a:avLst/>
            <a:gdLst>
              <a:gd name="connsiteX0" fmla="*/ 0 w 2655054"/>
              <a:gd name="connsiteY0" fmla="*/ 0 h 1593032"/>
              <a:gd name="connsiteX1" fmla="*/ 2655054 w 2655054"/>
              <a:gd name="connsiteY1" fmla="*/ 0 h 1593032"/>
              <a:gd name="connsiteX2" fmla="*/ 2655054 w 2655054"/>
              <a:gd name="connsiteY2" fmla="*/ 1593032 h 1593032"/>
              <a:gd name="connsiteX3" fmla="*/ 0 w 2655054"/>
              <a:gd name="connsiteY3" fmla="*/ 1593032 h 1593032"/>
              <a:gd name="connsiteX4" fmla="*/ 0 w 2655054"/>
              <a:gd name="connsiteY4" fmla="*/ 0 h 159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5054" h="1593032">
                <a:moveTo>
                  <a:pt x="0" y="0"/>
                </a:moveTo>
                <a:lnTo>
                  <a:pt x="2655054" y="0"/>
                </a:lnTo>
                <a:lnTo>
                  <a:pt x="2655054" y="1593032"/>
                </a:lnTo>
                <a:lnTo>
                  <a:pt x="0" y="15930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shade val="50000"/>
              <a:hueOff val="-240705"/>
              <a:satOff val="-8878"/>
              <a:lumOff val="34454"/>
              <a:alphaOff val="0"/>
            </a:schemeClr>
          </a:fillRef>
          <a:effectRef idx="2">
            <a:schemeClr val="accent4">
              <a:shade val="50000"/>
              <a:hueOff val="-240705"/>
              <a:satOff val="-8878"/>
              <a:lumOff val="3445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200" b="0" kern="12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Fanan" pitchFamily="2" charset="-78"/>
              </a:rPr>
              <a:t>الفطريات التي لا حواجز لها فتكون مدمجا خلويًّا، ويحوي السيتوبلازم فيها مئات أو آلافًا من النوى التي تسبح حرة داخل الخيوط الفطرية.</a:t>
            </a:r>
            <a:endParaRPr lang="ar-BH" altLang="ar-BH" sz="2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endParaRPr>
          </a:p>
        </p:txBody>
      </p:sp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0B15C663-7F19-BD46-F842-7465D17E10A4}"/>
              </a:ext>
            </a:extLst>
          </p:cNvPr>
          <p:cNvSpPr/>
          <p:nvPr/>
        </p:nvSpPr>
        <p:spPr>
          <a:xfrm>
            <a:off x="3409606" y="3284984"/>
            <a:ext cx="2655054" cy="1593032"/>
          </a:xfrm>
          <a:custGeom>
            <a:avLst/>
            <a:gdLst>
              <a:gd name="connsiteX0" fmla="*/ 0 w 2655054"/>
              <a:gd name="connsiteY0" fmla="*/ 0 h 1593032"/>
              <a:gd name="connsiteX1" fmla="*/ 2655054 w 2655054"/>
              <a:gd name="connsiteY1" fmla="*/ 0 h 1593032"/>
              <a:gd name="connsiteX2" fmla="*/ 2655054 w 2655054"/>
              <a:gd name="connsiteY2" fmla="*/ 1593032 h 1593032"/>
              <a:gd name="connsiteX3" fmla="*/ 0 w 2655054"/>
              <a:gd name="connsiteY3" fmla="*/ 1593032 h 1593032"/>
              <a:gd name="connsiteX4" fmla="*/ 0 w 2655054"/>
              <a:gd name="connsiteY4" fmla="*/ 0 h 159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5054" h="1593032">
                <a:moveTo>
                  <a:pt x="0" y="0"/>
                </a:moveTo>
                <a:lnTo>
                  <a:pt x="2655054" y="0"/>
                </a:lnTo>
                <a:lnTo>
                  <a:pt x="2655054" y="1593032"/>
                </a:lnTo>
                <a:lnTo>
                  <a:pt x="0" y="15930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shade val="50000"/>
              <a:hueOff val="-240705"/>
              <a:satOff val="-8878"/>
              <a:lumOff val="34454"/>
              <a:alphaOff val="0"/>
            </a:schemeClr>
          </a:fillRef>
          <a:effectRef idx="2">
            <a:schemeClr val="accent4">
              <a:shade val="50000"/>
              <a:hueOff val="-240705"/>
              <a:satOff val="-8878"/>
              <a:lumOff val="3445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200" b="0" kern="12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Fanan" pitchFamily="2" charset="-78"/>
              </a:rPr>
              <a:t>ينتج هذا الوضع عن الانقسام غير المتساوي المتكرر دون فصل السيتوبلازم. </a:t>
            </a:r>
            <a:endParaRPr lang="ar-BH" altLang="ar-BH" sz="2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endParaRPr>
          </a:p>
        </p:txBody>
      </p:sp>
      <p:sp>
        <p:nvSpPr>
          <p:cNvPr id="9" name="شكل حر: شكل 8">
            <a:extLst>
              <a:ext uri="{FF2B5EF4-FFF2-40B4-BE49-F238E27FC236}">
                <a16:creationId xmlns:a16="http://schemas.microsoft.com/office/drawing/2014/main" id="{E108FCCD-9E2B-6459-844C-616105663948}"/>
              </a:ext>
            </a:extLst>
          </p:cNvPr>
          <p:cNvSpPr/>
          <p:nvPr/>
        </p:nvSpPr>
        <p:spPr>
          <a:xfrm>
            <a:off x="6228184" y="5080756"/>
            <a:ext cx="2655054" cy="1593032"/>
          </a:xfrm>
          <a:custGeom>
            <a:avLst/>
            <a:gdLst>
              <a:gd name="connsiteX0" fmla="*/ 0 w 2655054"/>
              <a:gd name="connsiteY0" fmla="*/ 0 h 1593032"/>
              <a:gd name="connsiteX1" fmla="*/ 2655054 w 2655054"/>
              <a:gd name="connsiteY1" fmla="*/ 0 h 1593032"/>
              <a:gd name="connsiteX2" fmla="*/ 2655054 w 2655054"/>
              <a:gd name="connsiteY2" fmla="*/ 1593032 h 1593032"/>
              <a:gd name="connsiteX3" fmla="*/ 0 w 2655054"/>
              <a:gd name="connsiteY3" fmla="*/ 1593032 h 1593032"/>
              <a:gd name="connsiteX4" fmla="*/ 0 w 2655054"/>
              <a:gd name="connsiteY4" fmla="*/ 0 h 159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5054" h="1593032">
                <a:moveTo>
                  <a:pt x="0" y="0"/>
                </a:moveTo>
                <a:lnTo>
                  <a:pt x="2655054" y="0"/>
                </a:lnTo>
                <a:lnTo>
                  <a:pt x="2655054" y="1593032"/>
                </a:lnTo>
                <a:lnTo>
                  <a:pt x="0" y="15930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shade val="50000"/>
              <a:hueOff val="-120352"/>
              <a:satOff val="-4439"/>
              <a:lumOff val="17227"/>
              <a:alphaOff val="0"/>
            </a:schemeClr>
          </a:fillRef>
          <a:effectRef idx="2">
            <a:schemeClr val="accent4">
              <a:shade val="50000"/>
              <a:hueOff val="-120352"/>
              <a:satOff val="-4439"/>
              <a:lumOff val="1722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2200" b="0" kern="12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Fanan" pitchFamily="2" charset="-78"/>
              </a:rPr>
              <a:t>تتحرك المواد الغذائية بسرعة أكبر في الخيوط الفطرية غير المجزأة.</a:t>
            </a:r>
            <a:endParaRPr lang="en-US" altLang="ar-BH" sz="2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Fanan" pitchFamily="2" charset="-78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80E7393D-F79C-2214-0DD1-D93970182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88" y="930596"/>
            <a:ext cx="2892013" cy="18653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F265972-2DEF-E02A-A21A-FC0FAE3F5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77" y="5007430"/>
            <a:ext cx="3004234" cy="17552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47467C92-7135-EF0D-93D9-F05D1C977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77" y="3139443"/>
            <a:ext cx="3004234" cy="17494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048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772" y="154577"/>
            <a:ext cx="4104456" cy="810344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التغذية في الفطريات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136571"/>
              </p:ext>
            </p:extLst>
          </p:nvPr>
        </p:nvGraphicFramePr>
        <p:xfrm>
          <a:off x="822412" y="1253393"/>
          <a:ext cx="7499176" cy="4351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69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A36763F-58C0-4E88-9E3E-A824F4382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AA36763F-58C0-4E88-9E3E-A824F43827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4C02F0-9849-456C-A874-18A30CAF3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F24C02F0-9849-456C-A874-18A30CAF3C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241EE3-727E-440A-BB47-89F18F577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D1241EE3-727E-440A-BB47-89F18F577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EF50AD-E91D-4363-A4FB-23289E8BB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D7EF50AD-E91D-4363-A4FB-23289E8BB2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3919166"/>
          </a:xfrm>
        </p:spPr>
        <p:txBody>
          <a:bodyPr/>
          <a:lstStyle/>
          <a:p>
            <a:pPr algn="ctr"/>
            <a:r>
              <a:rPr lang="ar-SA" altLang="ar-BH" sz="2400" dirty="0">
                <a:cs typeface="Fanan" pitchFamily="2" charset="-78"/>
              </a:rPr>
              <a:t>تنقسم إلى ثلاثة أنواع من حيث طريقة حصولها على الغذاء، وهي: </a:t>
            </a:r>
            <a:endParaRPr lang="ar-BH" altLang="ar-BH" sz="2400" dirty="0">
              <a:cs typeface="Fanan" pitchFamily="2" charset="-78"/>
            </a:endParaRPr>
          </a:p>
          <a:p>
            <a:pPr marL="0" indent="0" algn="justLow">
              <a:buNone/>
            </a:pPr>
            <a:endParaRPr lang="ar-BH" altLang="ar-BH" dirty="0">
              <a:cs typeface="Fanan" pitchFamily="2" charset="-78"/>
            </a:endParaRPr>
          </a:p>
          <a:p>
            <a:pPr marL="0" indent="0" algn="justLow">
              <a:buNone/>
            </a:pPr>
            <a:endParaRPr lang="en-US" altLang="ar-BH" dirty="0">
              <a:cs typeface="Fanan" pitchFamily="2" charset="-78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90336724"/>
              </p:ext>
            </p:extLst>
          </p:nvPr>
        </p:nvGraphicFramePr>
        <p:xfrm>
          <a:off x="3059832" y="2204864"/>
          <a:ext cx="5616624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9EA0EDD0-DE82-62A7-D113-4D35FEC78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772" y="154577"/>
            <a:ext cx="4104456" cy="810344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التغذية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318395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0B7DEE-D57B-400A-9EAA-D5D1719E9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870B7DEE-D57B-400A-9EAA-D5D1719E91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D16722-D2EE-48B3-BAE4-985E199B3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7ED16722-D2EE-48B3-BAE4-985E199B30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C979C2-B31D-4392-98BB-D6003CDC5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5CC979C2-B31D-4392-98BB-D6003CDC5A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08937"/>
            <a:ext cx="8229600" cy="4525963"/>
          </a:xfrm>
        </p:spPr>
        <p:txBody>
          <a:bodyPr/>
          <a:lstStyle/>
          <a:p>
            <a:r>
              <a:rPr lang="ar-BH" b="1" u="sng" dirty="0">
                <a:cs typeface="Fanan" pitchFamily="2" charset="-78"/>
              </a:rPr>
              <a:t>الفطريات الرميّة: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20772817"/>
              </p:ext>
            </p:extLst>
          </p:nvPr>
        </p:nvGraphicFramePr>
        <p:xfrm>
          <a:off x="2915816" y="15709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74914"/>
            <a:ext cx="3427090" cy="4059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2CB9069-89EE-9105-726C-5C7001758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772" y="154577"/>
            <a:ext cx="4104456" cy="810344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التغذية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119012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91269"/>
            <a:ext cx="8229600" cy="4525963"/>
          </a:xfrm>
        </p:spPr>
        <p:txBody>
          <a:bodyPr/>
          <a:lstStyle/>
          <a:p>
            <a:r>
              <a:rPr lang="ar-BH" sz="2400" b="1" u="sng" dirty="0">
                <a:cs typeface="Fanan" pitchFamily="2" charset="-78"/>
              </a:rPr>
              <a:t>الفطريات التطفلية:</a:t>
            </a:r>
          </a:p>
          <a:p>
            <a:pPr marL="0" indent="0">
              <a:buNone/>
            </a:pPr>
            <a:endParaRPr lang="ar-BH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97182253"/>
              </p:ext>
            </p:extLst>
          </p:nvPr>
        </p:nvGraphicFramePr>
        <p:xfrm>
          <a:off x="3779912" y="991269"/>
          <a:ext cx="5133256" cy="4741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5353"/>
            <a:ext cx="3231774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F8538CC-EBA2-2DAE-78F1-486F23F71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772" y="154577"/>
            <a:ext cx="4104456" cy="810344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التغذية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336633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403" y="1196752"/>
            <a:ext cx="6485194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60D2885-BBAA-6AD0-FBB7-CBBEEBE4A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772" y="154577"/>
            <a:ext cx="4104456" cy="810344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التغذية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211034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3568" y="1013435"/>
            <a:ext cx="8229600" cy="4525963"/>
          </a:xfrm>
        </p:spPr>
        <p:txBody>
          <a:bodyPr>
            <a:normAutofit/>
          </a:bodyPr>
          <a:lstStyle/>
          <a:p>
            <a:r>
              <a:rPr lang="ar-BH" sz="2400" b="1" u="sng" dirty="0">
                <a:cs typeface="Fanan" pitchFamily="2" charset="-78"/>
              </a:rPr>
              <a:t>الفطريات التكافلية: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674686"/>
              </p:ext>
            </p:extLst>
          </p:nvPr>
        </p:nvGraphicFramePr>
        <p:xfrm>
          <a:off x="3275856" y="964922"/>
          <a:ext cx="5637312" cy="5088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79617"/>
            <a:ext cx="303662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B8CD89D-C81A-1B85-C03C-C5289DCD3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772" y="154577"/>
            <a:ext cx="4104456" cy="810344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التغذية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126161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764" y="171421"/>
            <a:ext cx="4248472" cy="81034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التكاثر في الفطريات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455280"/>
              </p:ext>
            </p:extLst>
          </p:nvPr>
        </p:nvGraphicFramePr>
        <p:xfrm>
          <a:off x="161764" y="1124744"/>
          <a:ext cx="8820472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http://www.botany.hawaii.edu/faculty/wong/Bot201/Ascomycota/Fissio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61973"/>
            <a:ext cx="4278661" cy="28083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60D84C7-75F7-2CD7-DA74-96EF5F61B4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3061974"/>
            <a:ext cx="410445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C86A1C-2FED-4EF3-8FD7-73DF354000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EBC86A1C-2FED-4EF3-8FD7-73DF354000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FE2047-36E8-44AA-BC65-23BE8D053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75FE2047-36E8-44AA-BC65-23BE8D053E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ar-SA" altLang="ar-BH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Fanan" pitchFamily="2" charset="-78"/>
              </a:rPr>
              <a:t>يتم التكاثر اللاجنسي في الفطريات بثلاث صور</a:t>
            </a:r>
            <a:r>
              <a:rPr lang="ar-BH" altLang="ar-BH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Fanan" pitchFamily="2" charset="-78"/>
              </a:rPr>
              <a:t>: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75496390"/>
              </p:ext>
            </p:extLst>
          </p:nvPr>
        </p:nvGraphicFramePr>
        <p:xfrm>
          <a:off x="1704020" y="1772816"/>
          <a:ext cx="5735960" cy="4031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1280D3A1-5173-A890-F99B-E2BB407CC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764" y="171421"/>
            <a:ext cx="4248472" cy="81034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التكاثر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333254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2FBC6C-88F5-48E9-8B33-09D764612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42FBC6C-88F5-48E9-8B33-09D7646123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DA6E3B-52EF-402E-A5C6-5730AE516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B2DA6E3B-52EF-402E-A5C6-5730AE516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E5ECD6-526C-4A6A-BA51-9E33322BF3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32E5ECD6-526C-4A6A-BA51-9E33322BF3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F16A855-848F-4C33-A2F7-5887EF949D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4F16A855-848F-4C33-A2F7-5887EF949D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C86027-5E20-48D5-9172-0864830464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4CC86027-5E20-48D5-9172-0864830464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3564AC-99E8-499D-8274-4FDB2E7C9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B53564AC-99E8-499D-8274-4FDB2E7C9D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1107568"/>
              </p:ext>
            </p:extLst>
          </p:nvPr>
        </p:nvGraphicFramePr>
        <p:xfrm>
          <a:off x="564828" y="2060848"/>
          <a:ext cx="8014344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345C5A84-6141-4BAB-A68E-D9898FA9A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764" y="404664"/>
            <a:ext cx="4248472" cy="81034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التكاثر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211834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شكل حر: شكل 2">
            <a:extLst>
              <a:ext uri="{FF2B5EF4-FFF2-40B4-BE49-F238E27FC236}">
                <a16:creationId xmlns:a16="http://schemas.microsoft.com/office/drawing/2014/main" id="{736A6AC5-9E48-B2AC-0A30-EA1CCA10A2EE}"/>
              </a:ext>
            </a:extLst>
          </p:cNvPr>
          <p:cNvSpPr/>
          <p:nvPr/>
        </p:nvSpPr>
        <p:spPr>
          <a:xfrm>
            <a:off x="5113788" y="1595361"/>
            <a:ext cx="3715347" cy="1185567"/>
          </a:xfrm>
          <a:custGeom>
            <a:avLst/>
            <a:gdLst>
              <a:gd name="connsiteX0" fmla="*/ 0 w 2877176"/>
              <a:gd name="connsiteY0" fmla="*/ 0 h 1726306"/>
              <a:gd name="connsiteX1" fmla="*/ 2877176 w 2877176"/>
              <a:gd name="connsiteY1" fmla="*/ 0 h 1726306"/>
              <a:gd name="connsiteX2" fmla="*/ 2877176 w 2877176"/>
              <a:gd name="connsiteY2" fmla="*/ 1726306 h 1726306"/>
              <a:gd name="connsiteX3" fmla="*/ 0 w 2877176"/>
              <a:gd name="connsiteY3" fmla="*/ 1726306 h 1726306"/>
              <a:gd name="connsiteX4" fmla="*/ 0 w 2877176"/>
              <a:gd name="connsiteY4" fmla="*/ 0 h 1726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7176" h="1726306">
                <a:moveTo>
                  <a:pt x="0" y="0"/>
                </a:moveTo>
                <a:lnTo>
                  <a:pt x="2877176" y="0"/>
                </a:lnTo>
                <a:lnTo>
                  <a:pt x="2877176" y="1726306"/>
                </a:lnTo>
                <a:lnTo>
                  <a:pt x="0" y="1726306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shade val="5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lvl="0" indent="0" algn="ctr" defTabSz="14224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3200" kern="1200" dirty="0">
                <a:cs typeface="Fanan" pitchFamily="2" charset="-78"/>
              </a:rPr>
              <a:t>تتكاثر خلايا الخميرة لاجنسيًّا بالتبرعم.</a:t>
            </a:r>
            <a:endParaRPr lang="ar-BH" sz="3200" kern="1200" dirty="0">
              <a:cs typeface="Fanan" pitchFamily="2" charset="-78"/>
            </a:endParaRPr>
          </a:p>
        </p:txBody>
      </p:sp>
      <p:sp>
        <p:nvSpPr>
          <p:cNvPr id="6" name="شكل حر: شكل 5">
            <a:extLst>
              <a:ext uri="{FF2B5EF4-FFF2-40B4-BE49-F238E27FC236}">
                <a16:creationId xmlns:a16="http://schemas.microsoft.com/office/drawing/2014/main" id="{BCA341F5-9DED-42F1-844D-DF85D21889DA}"/>
              </a:ext>
            </a:extLst>
          </p:cNvPr>
          <p:cNvSpPr/>
          <p:nvPr/>
        </p:nvSpPr>
        <p:spPr>
          <a:xfrm>
            <a:off x="5058831" y="2889883"/>
            <a:ext cx="3778692" cy="1240227"/>
          </a:xfrm>
          <a:custGeom>
            <a:avLst/>
            <a:gdLst>
              <a:gd name="connsiteX0" fmla="*/ 0 w 2877176"/>
              <a:gd name="connsiteY0" fmla="*/ 0 h 1726306"/>
              <a:gd name="connsiteX1" fmla="*/ 2877176 w 2877176"/>
              <a:gd name="connsiteY1" fmla="*/ 0 h 1726306"/>
              <a:gd name="connsiteX2" fmla="*/ 2877176 w 2877176"/>
              <a:gd name="connsiteY2" fmla="*/ 1726306 h 1726306"/>
              <a:gd name="connsiteX3" fmla="*/ 0 w 2877176"/>
              <a:gd name="connsiteY3" fmla="*/ 1726306 h 1726306"/>
              <a:gd name="connsiteX4" fmla="*/ 0 w 2877176"/>
              <a:gd name="connsiteY4" fmla="*/ 0 h 1726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7176" h="1726306">
                <a:moveTo>
                  <a:pt x="0" y="0"/>
                </a:moveTo>
                <a:lnTo>
                  <a:pt x="2877176" y="0"/>
                </a:lnTo>
                <a:lnTo>
                  <a:pt x="2877176" y="1726306"/>
                </a:lnTo>
                <a:lnTo>
                  <a:pt x="0" y="1726306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shade val="50000"/>
              <a:hueOff val="169187"/>
              <a:satOff val="201"/>
              <a:lumOff val="27439"/>
              <a:alphaOff val="0"/>
            </a:schemeClr>
          </a:fillRef>
          <a:effectRef idx="1">
            <a:schemeClr val="accent5">
              <a:shade val="50000"/>
              <a:hueOff val="169187"/>
              <a:satOff val="201"/>
              <a:lumOff val="27439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lvl="0" indent="0" algn="ctr" defTabSz="14224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3200" kern="1200" dirty="0">
                <a:cs typeface="Fanan" pitchFamily="2" charset="-78"/>
              </a:rPr>
              <a:t>تنمو خلايا جديدة جميعها ملتصقة بالخلية الأم. </a:t>
            </a:r>
            <a:endParaRPr lang="ar-BH" sz="3200" kern="1200" dirty="0">
              <a:cs typeface="Fanan" pitchFamily="2" charset="-78"/>
            </a:endParaRPr>
          </a:p>
        </p:txBody>
      </p:sp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ED899375-1A54-CD4C-F91C-0D1A58F50044}"/>
              </a:ext>
            </a:extLst>
          </p:cNvPr>
          <p:cNvSpPr/>
          <p:nvPr/>
        </p:nvSpPr>
        <p:spPr>
          <a:xfrm>
            <a:off x="5047739" y="4239065"/>
            <a:ext cx="3778692" cy="1726306"/>
          </a:xfrm>
          <a:custGeom>
            <a:avLst/>
            <a:gdLst>
              <a:gd name="connsiteX0" fmla="*/ 0 w 2877176"/>
              <a:gd name="connsiteY0" fmla="*/ 0 h 1726306"/>
              <a:gd name="connsiteX1" fmla="*/ 2877176 w 2877176"/>
              <a:gd name="connsiteY1" fmla="*/ 0 h 1726306"/>
              <a:gd name="connsiteX2" fmla="*/ 2877176 w 2877176"/>
              <a:gd name="connsiteY2" fmla="*/ 1726306 h 1726306"/>
              <a:gd name="connsiteX3" fmla="*/ 0 w 2877176"/>
              <a:gd name="connsiteY3" fmla="*/ 1726306 h 1726306"/>
              <a:gd name="connsiteX4" fmla="*/ 0 w 2877176"/>
              <a:gd name="connsiteY4" fmla="*/ 0 h 1726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7176" h="1726306">
                <a:moveTo>
                  <a:pt x="0" y="0"/>
                </a:moveTo>
                <a:lnTo>
                  <a:pt x="2877176" y="0"/>
                </a:lnTo>
                <a:lnTo>
                  <a:pt x="2877176" y="1726306"/>
                </a:lnTo>
                <a:lnTo>
                  <a:pt x="0" y="1726306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shade val="50000"/>
              <a:hueOff val="169187"/>
              <a:satOff val="201"/>
              <a:lumOff val="27439"/>
              <a:alphaOff val="0"/>
            </a:schemeClr>
          </a:fillRef>
          <a:effectRef idx="1">
            <a:schemeClr val="accent5">
              <a:shade val="50000"/>
              <a:hueOff val="169187"/>
              <a:satOff val="201"/>
              <a:lumOff val="27439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lvl="0" indent="0" algn="ctr" defTabSz="14224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SA" altLang="ar-BH" sz="3200" kern="1200" dirty="0">
                <a:cs typeface="Fanan" pitchFamily="2" charset="-78"/>
              </a:rPr>
              <a:t>ينحسر الغشاء البلازمي لتنفصل الخلية الجديدة جزئيًّا عن الخلية الأم.</a:t>
            </a:r>
            <a:endParaRPr lang="ar-BH" sz="3200" kern="1200" dirty="0">
              <a:cs typeface="Fanan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92280" y="992024"/>
            <a:ext cx="1741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BH" sz="3200" b="1" u="sng" dirty="0">
                <a:cs typeface="Fanan" pitchFamily="2" charset="-78"/>
              </a:rPr>
              <a:t>التبرعم: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3F352D6-A258-B684-D95D-DCBDD9FCA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764" y="171421"/>
            <a:ext cx="4248472" cy="81034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التكاثر في الفطريات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5394E3F-220B-5ECF-30D9-47FCC9713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574365"/>
            <a:ext cx="4608512" cy="243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0247810A-3C7E-53A1-A154-3D1B1E946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06" y="4021300"/>
            <a:ext cx="4714025" cy="273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3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8189932"/>
              </p:ext>
            </p:extLst>
          </p:nvPr>
        </p:nvGraphicFramePr>
        <p:xfrm>
          <a:off x="570384" y="1427835"/>
          <a:ext cx="8075240" cy="2116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6907043" y="1142669"/>
            <a:ext cx="13596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BH" sz="2800" b="1" u="sng" dirty="0">
                <a:cs typeface="Fanan" pitchFamily="2" charset="-78"/>
              </a:rPr>
              <a:t>التجزؤ: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356992"/>
            <a:ext cx="5616624" cy="2537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20B1B93-5868-F207-581E-5EF43D474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764" y="171421"/>
            <a:ext cx="4248472" cy="81034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التكاثر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423331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81765"/>
            <a:ext cx="8229600" cy="4525963"/>
          </a:xfrm>
        </p:spPr>
        <p:txBody>
          <a:bodyPr>
            <a:normAutofit/>
          </a:bodyPr>
          <a:lstStyle/>
          <a:p>
            <a:r>
              <a:rPr lang="ar-SA" altLang="ar-BH" sz="2800" b="1" u="sng" dirty="0">
                <a:cs typeface="Fanan" pitchFamily="2" charset="-78"/>
              </a:rPr>
              <a:t>إنتاج</a:t>
            </a:r>
            <a:r>
              <a:rPr lang="ar-BH" altLang="ar-BH" sz="2800" b="1" u="sng" dirty="0">
                <a:cs typeface="Fanan" pitchFamily="2" charset="-78"/>
              </a:rPr>
              <a:t> </a:t>
            </a:r>
            <a:r>
              <a:rPr lang="ar-SA" altLang="ar-BH" sz="2800" b="1" u="sng" dirty="0">
                <a:cs typeface="Fanan" pitchFamily="2" charset="-78"/>
              </a:rPr>
              <a:t>ا</a:t>
            </a:r>
            <a:r>
              <a:rPr lang="ar-BH" altLang="ar-BH" sz="2800" b="1" u="sng" dirty="0">
                <a:cs typeface="Fanan" pitchFamily="2" charset="-78"/>
              </a:rPr>
              <a:t>لأ</a:t>
            </a:r>
            <a:r>
              <a:rPr lang="ar-SA" altLang="ar-BH" sz="2800" b="1" u="sng" dirty="0">
                <a:cs typeface="Fanan" pitchFamily="2" charset="-78"/>
              </a:rPr>
              <a:t>بواغ</a:t>
            </a:r>
            <a:r>
              <a:rPr lang="ar-BH" altLang="ar-BH" sz="2800" b="1" u="sng" dirty="0">
                <a:cs typeface="Fanan" pitchFamily="2" charset="-78"/>
              </a:rPr>
              <a:t>:</a:t>
            </a:r>
          </a:p>
          <a:p>
            <a:endParaRPr lang="ar-BH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61598163"/>
              </p:ext>
            </p:extLst>
          </p:nvPr>
        </p:nvGraphicFramePr>
        <p:xfrm>
          <a:off x="811114" y="1127944"/>
          <a:ext cx="7521771" cy="4822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73433845-3F23-C716-CAD6-681B6ECEC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764" y="171421"/>
            <a:ext cx="4248472" cy="81034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التكاثر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420017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250" y="1023972"/>
            <a:ext cx="8229600" cy="4525963"/>
          </a:xfrm>
        </p:spPr>
        <p:txBody>
          <a:bodyPr/>
          <a:lstStyle/>
          <a:p>
            <a:r>
              <a:rPr lang="ar-SA" altLang="ar-BH" sz="2800" b="1" u="sng" dirty="0">
                <a:cs typeface="Fanan" pitchFamily="2" charset="-78"/>
              </a:rPr>
              <a:t>إنتاج</a:t>
            </a:r>
            <a:r>
              <a:rPr lang="ar-BH" altLang="ar-BH" sz="2800" b="1" u="sng" dirty="0">
                <a:cs typeface="Fanan" pitchFamily="2" charset="-78"/>
              </a:rPr>
              <a:t> </a:t>
            </a:r>
            <a:r>
              <a:rPr lang="ar-SA" altLang="ar-BH" sz="2800" b="1" u="sng" dirty="0">
                <a:cs typeface="Fanan" pitchFamily="2" charset="-78"/>
              </a:rPr>
              <a:t>ا</a:t>
            </a:r>
            <a:r>
              <a:rPr lang="ar-BH" altLang="ar-BH" sz="2800" b="1" u="sng" dirty="0">
                <a:cs typeface="Fanan" pitchFamily="2" charset="-78"/>
              </a:rPr>
              <a:t>لأ</a:t>
            </a:r>
            <a:r>
              <a:rPr lang="ar-SA" altLang="ar-BH" sz="2800" b="1" u="sng" dirty="0">
                <a:cs typeface="Fanan" pitchFamily="2" charset="-78"/>
              </a:rPr>
              <a:t>بواغ</a:t>
            </a:r>
            <a:r>
              <a:rPr lang="ar-BH" altLang="ar-BH" sz="2800" b="1" u="sng" dirty="0">
                <a:cs typeface="Fanan" pitchFamily="2" charset="-78"/>
              </a:rPr>
              <a:t>:</a:t>
            </a:r>
          </a:p>
          <a:p>
            <a:endParaRPr lang="ar-BH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12805113"/>
              </p:ext>
            </p:extLst>
          </p:nvPr>
        </p:nvGraphicFramePr>
        <p:xfrm>
          <a:off x="3077693" y="1628800"/>
          <a:ext cx="6096000" cy="418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http://www.medgadget.com/img/asper_s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07" y="1764407"/>
            <a:ext cx="3389632" cy="391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4E6E467-4BB1-BF6E-A4FA-2EB87A98F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764" y="171421"/>
            <a:ext cx="4248472" cy="81034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التكاثر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171703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908720"/>
            <a:ext cx="8229600" cy="4525963"/>
          </a:xfrm>
        </p:spPr>
        <p:txBody>
          <a:bodyPr/>
          <a:lstStyle/>
          <a:p>
            <a:r>
              <a:rPr lang="ar-SA" altLang="ar-BH" sz="2400" b="1" u="sng" dirty="0">
                <a:cs typeface="Fanan" pitchFamily="2" charset="-78"/>
              </a:rPr>
              <a:t>إنتاج</a:t>
            </a:r>
            <a:r>
              <a:rPr lang="ar-BH" altLang="ar-BH" sz="2400" b="1" u="sng" dirty="0">
                <a:cs typeface="Fanan" pitchFamily="2" charset="-78"/>
              </a:rPr>
              <a:t> </a:t>
            </a:r>
            <a:r>
              <a:rPr lang="ar-SA" altLang="ar-BH" sz="2400" b="1" u="sng" dirty="0">
                <a:cs typeface="Fanan" pitchFamily="2" charset="-78"/>
              </a:rPr>
              <a:t>ا</a:t>
            </a:r>
            <a:r>
              <a:rPr lang="ar-BH" altLang="ar-BH" sz="2400" b="1" u="sng" dirty="0">
                <a:cs typeface="Fanan" pitchFamily="2" charset="-78"/>
              </a:rPr>
              <a:t>لأ</a:t>
            </a:r>
            <a:r>
              <a:rPr lang="ar-SA" altLang="ar-BH" sz="2400" b="1" u="sng" dirty="0">
                <a:cs typeface="Fanan" pitchFamily="2" charset="-78"/>
              </a:rPr>
              <a:t>بواغ</a:t>
            </a:r>
            <a:r>
              <a:rPr lang="ar-BH" altLang="ar-BH" sz="2400" b="1" u="sng" dirty="0">
                <a:cs typeface="Fanan" pitchFamily="2" charset="-78"/>
              </a:rPr>
              <a:t>:</a:t>
            </a:r>
          </a:p>
          <a:p>
            <a:endParaRPr lang="ar-BH" dirty="0"/>
          </a:p>
          <a:p>
            <a:endParaRPr lang="ar-BH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41979588"/>
              </p:ext>
            </p:extLst>
          </p:nvPr>
        </p:nvGraphicFramePr>
        <p:xfrm>
          <a:off x="1672190" y="1526812"/>
          <a:ext cx="6540388" cy="4280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6B1F8F94-A93F-58CC-1B67-DB9B8ABCE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764" y="171421"/>
            <a:ext cx="4248472" cy="81034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التكاثر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389358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96" y="1268759"/>
            <a:ext cx="4495436" cy="452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66345455"/>
              </p:ext>
            </p:extLst>
          </p:nvPr>
        </p:nvGraphicFramePr>
        <p:xfrm>
          <a:off x="4572000" y="1066400"/>
          <a:ext cx="4464496" cy="4809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80347248-3CC0-CB71-F249-B98A99157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764" y="171421"/>
            <a:ext cx="4248472" cy="81034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BH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ick Naskh 2" panose="02010604050404020304" pitchFamily="2" charset="-78"/>
              </a:rPr>
              <a:t>التكاثر في الفطريات</a:t>
            </a:r>
          </a:p>
        </p:txBody>
      </p:sp>
    </p:spTree>
    <p:extLst>
      <p:ext uri="{BB962C8B-B14F-4D97-AF65-F5344CB8AC3E}">
        <p14:creationId xmlns:p14="http://schemas.microsoft.com/office/powerpoint/2010/main" val="10305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theme/theme1.xml><?xml version="1.0" encoding="utf-8"?>
<a:theme xmlns:a="http://schemas.openxmlformats.org/drawingml/2006/main" name="HDOfficeLightV0">
  <a:themeElements>
    <a:clrScheme name="ألوان متوسطة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قطرة">
  <a:themeElements>
    <a:clrScheme name="أخضر أصفر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قطرة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قطرة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ربطة</Template>
  <TotalTime>1150</TotalTime>
  <Words>927</Words>
  <Application>Microsoft Office PowerPoint</Application>
  <PresentationFormat>On-screen Show (4:3)</PresentationFormat>
  <Paragraphs>117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HDOfficeLightV0</vt:lpstr>
      <vt:lpstr>قطرة</vt:lpstr>
      <vt:lpstr>الفصل الثاني</vt:lpstr>
      <vt:lpstr>مقدمة في الفطريات</vt:lpstr>
      <vt:lpstr>خصائص الفطريات</vt:lpstr>
      <vt:lpstr>خصائص الفطريات</vt:lpstr>
      <vt:lpstr>خصائص الفطريات</vt:lpstr>
      <vt:lpstr>الخصائص الرئيسية للفطريات</vt:lpstr>
      <vt:lpstr>الجدار الخلوي</vt:lpstr>
      <vt:lpstr>الخيوط الفطرية</vt:lpstr>
      <vt:lpstr>الخيوط الفطرية</vt:lpstr>
      <vt:lpstr>الخيوط الفطرية</vt:lpstr>
      <vt:lpstr>الحواجز</vt:lpstr>
      <vt:lpstr>التغذية في الفطريات</vt:lpstr>
      <vt:lpstr>التغذية في الفطريات</vt:lpstr>
      <vt:lpstr>التغذية في الفطريات</vt:lpstr>
      <vt:lpstr>التغذية في الفطريات</vt:lpstr>
      <vt:lpstr>التغذية في الفطريات</vt:lpstr>
      <vt:lpstr>التغذية في الفطريات</vt:lpstr>
      <vt:lpstr>التكاثر في الفطريات</vt:lpstr>
      <vt:lpstr>التكاثر في الفطريات</vt:lpstr>
      <vt:lpstr>التكاثر في الفطريات</vt:lpstr>
      <vt:lpstr>التكاثر في الفطريات</vt:lpstr>
      <vt:lpstr>التكاثر في الفطريات</vt:lpstr>
      <vt:lpstr>التكاثر في الفطريات</vt:lpstr>
      <vt:lpstr>التكاثر في الفطريات</vt:lpstr>
      <vt:lpstr>التكاثر في الفطريات</vt:lpstr>
      <vt:lpstr>التكاثر في الفطريات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الثاني</dc:title>
  <dc:creator>User</dc:creator>
  <cp:lastModifiedBy>Unknown User</cp:lastModifiedBy>
  <cp:revision>47</cp:revision>
  <dcterms:created xsi:type="dcterms:W3CDTF">2015-12-30T21:36:15Z</dcterms:created>
  <dcterms:modified xsi:type="dcterms:W3CDTF">2023-03-09T01:55:20Z</dcterms:modified>
</cp:coreProperties>
</file>