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564" r:id="rId5"/>
    <p:sldId id="263" r:id="rId6"/>
    <p:sldId id="579" r:id="rId7"/>
    <p:sldId id="590" r:id="rId8"/>
    <p:sldId id="596" r:id="rId9"/>
    <p:sldId id="594" r:id="rId10"/>
    <p:sldId id="600" r:id="rId11"/>
    <p:sldId id="269" r:id="rId12"/>
    <p:sldId id="601" r:id="rId13"/>
    <p:sldId id="585" r:id="rId14"/>
    <p:sldId id="586" r:id="rId15"/>
    <p:sldId id="603" r:id="rId16"/>
    <p:sldId id="602" r:id="rId17"/>
    <p:sldId id="268" r:id="rId18"/>
    <p:sldId id="591" r:id="rId19"/>
    <p:sldId id="597" r:id="rId20"/>
  </p:sldIdLst>
  <p:sldSz cx="12192000" cy="6858000"/>
  <p:notesSz cx="7099300" cy="93853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tema Mohamed Hasan Habib" initials="FMHH" lastIdx="1" clrIdx="0">
    <p:extLst>
      <p:ext uri="{19B8F6BF-5375-455C-9EA6-DF929625EA0E}">
        <p15:presenceInfo xmlns:p15="http://schemas.microsoft.com/office/powerpoint/2012/main" userId="S::901007030@moe.bh::441a4060-9159-4a23-90a5-a28f2eb6b9a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tableStyles" Target="tableStyles.xml" /><Relationship Id="rId3" Type="http://schemas.openxmlformats.org/officeDocument/2006/relationships/customXml" Target="../customXml/item3.xml" /><Relationship Id="rId21" Type="http://schemas.openxmlformats.org/officeDocument/2006/relationships/notesMaster" Target="notesMasters/notesMaster1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theme" Target="theme/theme1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viewProps" Target="viewProp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presProps" Target="presProps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commentAuthors" Target="commentAuthor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D213EA-C99F-4A45-ACE0-8D09E978953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82C62BB-9BFD-4378-8154-96392025AC4E}">
      <dgm:prSet/>
      <dgm:spPr/>
      <dgm:t>
        <a:bodyPr/>
        <a:lstStyle/>
        <a:p>
          <a:pPr algn="ctr" rtl="1"/>
          <a:r>
            <a:rPr lang="ar-BH" b="0" i="0" dirty="0">
              <a:solidFill>
                <a:schemeClr val="tx1"/>
              </a:solidFill>
            </a:rPr>
            <a:t>1. أن تستنتج الطالبة أسباب اختلاف مستويات الأجور بين المهن المختلفة.</a:t>
          </a:r>
          <a:endParaRPr lang="en-US" dirty="0">
            <a:solidFill>
              <a:schemeClr val="tx1"/>
            </a:solidFill>
          </a:endParaRPr>
        </a:p>
      </dgm:t>
    </dgm:pt>
    <dgm:pt modelId="{3BBE5C2A-8131-46FB-AB0E-36E9B63AD105}" type="parTrans" cxnId="{23FEF2E9-05AC-4DAE-99AD-849A99DDA94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DD202C3-F470-4202-825E-89C929CB28F6}" type="sibTrans" cxnId="{23FEF2E9-05AC-4DAE-99AD-849A99DDA94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FC61551-D6C6-464A-B2F1-4FD18D47283B}">
      <dgm:prSet/>
      <dgm:spPr/>
      <dgm:t>
        <a:bodyPr/>
        <a:lstStyle/>
        <a:p>
          <a:pPr algn="ctr" rtl="1"/>
          <a:r>
            <a:rPr lang="ar-BH" b="0" i="0" dirty="0">
              <a:solidFill>
                <a:schemeClr val="tx1"/>
              </a:solidFill>
            </a:rPr>
            <a:t>2. أن تقارن الطالبة بين العمل الحر والوظيفة. </a:t>
          </a:r>
          <a:endParaRPr lang="en-US" dirty="0">
            <a:solidFill>
              <a:schemeClr val="tx1"/>
            </a:solidFill>
          </a:endParaRPr>
        </a:p>
      </dgm:t>
    </dgm:pt>
    <dgm:pt modelId="{B1E1667F-3243-49D8-B90C-BD116D4AC24C}" type="parTrans" cxnId="{6DB2B2E4-06CD-4ABD-BF44-B2C9614AF1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933B1EF-F87C-4AFA-B776-9D376079BACD}" type="sibTrans" cxnId="{6DB2B2E4-06CD-4ABD-BF44-B2C9614AF1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9F53F8A-FE6D-40A7-909C-F7ECF7BEDE64}" type="pres">
      <dgm:prSet presAssocID="{68D213EA-C99F-4A45-ACE0-8D09E978953E}" presName="linear" presStyleCnt="0">
        <dgm:presLayoutVars>
          <dgm:animLvl val="lvl"/>
          <dgm:resizeHandles val="exact"/>
        </dgm:presLayoutVars>
      </dgm:prSet>
      <dgm:spPr/>
    </dgm:pt>
    <dgm:pt modelId="{F5A2427A-31B1-460B-9647-F32C93D96AD8}" type="pres">
      <dgm:prSet presAssocID="{482C62BB-9BFD-4378-8154-96392025AC4E}" presName="parentText" presStyleLbl="node1" presStyleIdx="0" presStyleCnt="2" custLinFactNeighborX="979" custLinFactNeighborY="-24112">
        <dgm:presLayoutVars>
          <dgm:chMax val="0"/>
          <dgm:bulletEnabled val="1"/>
        </dgm:presLayoutVars>
      </dgm:prSet>
      <dgm:spPr/>
    </dgm:pt>
    <dgm:pt modelId="{6DC22D5E-BE84-497B-B131-7E334A428729}" type="pres">
      <dgm:prSet presAssocID="{EDD202C3-F470-4202-825E-89C929CB28F6}" presName="spacer" presStyleCnt="0"/>
      <dgm:spPr/>
    </dgm:pt>
    <dgm:pt modelId="{1B32708C-F050-4F3B-8AD4-27683C470628}" type="pres">
      <dgm:prSet presAssocID="{0FC61551-D6C6-464A-B2F1-4FD18D47283B}" presName="parentText" presStyleLbl="node1" presStyleIdx="1" presStyleCnt="2" custLinFactY="42923" custLinFactNeighborX="657" custLinFactNeighborY="100000">
        <dgm:presLayoutVars>
          <dgm:chMax val="0"/>
          <dgm:bulletEnabled val="1"/>
        </dgm:presLayoutVars>
      </dgm:prSet>
      <dgm:spPr/>
    </dgm:pt>
  </dgm:ptLst>
  <dgm:cxnLst>
    <dgm:cxn modelId="{D8ED0F8A-0379-43EB-95CB-30824B84A744}" type="presOf" srcId="{482C62BB-9BFD-4378-8154-96392025AC4E}" destId="{F5A2427A-31B1-460B-9647-F32C93D96AD8}" srcOrd="0" destOrd="0" presId="urn:microsoft.com/office/officeart/2005/8/layout/vList2"/>
    <dgm:cxn modelId="{B56869B6-4B68-425B-A8D3-2DDD333F36E5}" type="presOf" srcId="{68D213EA-C99F-4A45-ACE0-8D09E978953E}" destId="{D9F53F8A-FE6D-40A7-909C-F7ECF7BEDE64}" srcOrd="0" destOrd="0" presId="urn:microsoft.com/office/officeart/2005/8/layout/vList2"/>
    <dgm:cxn modelId="{8D9CB2C3-A5F8-48E5-B3E4-7F0014DDF5E4}" type="presOf" srcId="{0FC61551-D6C6-464A-B2F1-4FD18D47283B}" destId="{1B32708C-F050-4F3B-8AD4-27683C470628}" srcOrd="0" destOrd="0" presId="urn:microsoft.com/office/officeart/2005/8/layout/vList2"/>
    <dgm:cxn modelId="{6DB2B2E4-06CD-4ABD-BF44-B2C9614AF1E2}" srcId="{68D213EA-C99F-4A45-ACE0-8D09E978953E}" destId="{0FC61551-D6C6-464A-B2F1-4FD18D47283B}" srcOrd="1" destOrd="0" parTransId="{B1E1667F-3243-49D8-B90C-BD116D4AC24C}" sibTransId="{A933B1EF-F87C-4AFA-B776-9D376079BACD}"/>
    <dgm:cxn modelId="{23FEF2E9-05AC-4DAE-99AD-849A99DDA94C}" srcId="{68D213EA-C99F-4A45-ACE0-8D09E978953E}" destId="{482C62BB-9BFD-4378-8154-96392025AC4E}" srcOrd="0" destOrd="0" parTransId="{3BBE5C2A-8131-46FB-AB0E-36E9B63AD105}" sibTransId="{EDD202C3-F470-4202-825E-89C929CB28F6}"/>
    <dgm:cxn modelId="{AC65981A-6757-4CDD-B984-49BE99089E64}" type="presParOf" srcId="{D9F53F8A-FE6D-40A7-909C-F7ECF7BEDE64}" destId="{F5A2427A-31B1-460B-9647-F32C93D96AD8}" srcOrd="0" destOrd="0" presId="urn:microsoft.com/office/officeart/2005/8/layout/vList2"/>
    <dgm:cxn modelId="{3CD0C937-7EB2-4230-87B1-2FC5F2E252C6}" type="presParOf" srcId="{D9F53F8A-FE6D-40A7-909C-F7ECF7BEDE64}" destId="{6DC22D5E-BE84-497B-B131-7E334A428729}" srcOrd="1" destOrd="0" presId="urn:microsoft.com/office/officeart/2005/8/layout/vList2"/>
    <dgm:cxn modelId="{E9FF5A3D-E750-4305-8FBC-9545B0845258}" type="presParOf" srcId="{D9F53F8A-FE6D-40A7-909C-F7ECF7BEDE64}" destId="{1B32708C-F050-4F3B-8AD4-27683C47062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F5D740-C2A5-4CA8-A85E-6B30B403A555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7ADE2BF-7833-4FB2-9356-192F915369FC}">
      <dgm:prSet/>
      <dgm:spPr>
        <a:solidFill>
          <a:schemeClr val="accent5">
            <a:lumMod val="85000"/>
          </a:schemeClr>
        </a:solidFill>
      </dgm:spPr>
      <dgm:t>
        <a:bodyPr/>
        <a:lstStyle/>
        <a:p>
          <a:r>
            <a:rPr lang="ar-BH" b="0" i="0" dirty="0"/>
            <a:t>النمو الاقتصادي</a:t>
          </a:r>
          <a:endParaRPr lang="en-US" dirty="0"/>
        </a:p>
      </dgm:t>
    </dgm:pt>
    <dgm:pt modelId="{2939D19B-D81B-4613-9FFB-359529EF062A}" type="parTrans" cxnId="{72EBBE1A-6530-4FAB-9184-46E661762C7E}">
      <dgm:prSet/>
      <dgm:spPr/>
      <dgm:t>
        <a:bodyPr/>
        <a:lstStyle/>
        <a:p>
          <a:endParaRPr lang="en-US"/>
        </a:p>
      </dgm:t>
    </dgm:pt>
    <dgm:pt modelId="{3AF573D6-DEA3-4D7B-9981-BECF4242D360}" type="sibTrans" cxnId="{72EBBE1A-6530-4FAB-9184-46E661762C7E}">
      <dgm:prSet/>
      <dgm:spPr/>
      <dgm:t>
        <a:bodyPr/>
        <a:lstStyle/>
        <a:p>
          <a:endParaRPr lang="en-US"/>
        </a:p>
      </dgm:t>
    </dgm:pt>
    <dgm:pt modelId="{BEF18324-A1D9-4CA7-A1B7-17C67A8C0359}">
      <dgm:prSet/>
      <dgm:spPr>
        <a:solidFill>
          <a:srgbClr val="FF99FF"/>
        </a:solidFill>
      </dgm:spPr>
      <dgm:t>
        <a:bodyPr/>
        <a:lstStyle/>
        <a:p>
          <a:r>
            <a:rPr lang="ar-BH" b="0" i="0" dirty="0"/>
            <a:t>الاستقرار الاقتصادي</a:t>
          </a:r>
          <a:endParaRPr lang="en-US" dirty="0"/>
        </a:p>
      </dgm:t>
    </dgm:pt>
    <dgm:pt modelId="{1F752DC0-4EF7-48EC-B1A0-B1EC775C535C}" type="parTrans" cxnId="{289B80E0-45D9-401B-8405-D9E483E0EDA2}">
      <dgm:prSet/>
      <dgm:spPr/>
      <dgm:t>
        <a:bodyPr/>
        <a:lstStyle/>
        <a:p>
          <a:endParaRPr lang="en-US"/>
        </a:p>
      </dgm:t>
    </dgm:pt>
    <dgm:pt modelId="{474E0916-A7A2-4E4C-B1BB-47C855B58C21}" type="sibTrans" cxnId="{289B80E0-45D9-401B-8405-D9E483E0EDA2}">
      <dgm:prSet/>
      <dgm:spPr/>
      <dgm:t>
        <a:bodyPr/>
        <a:lstStyle/>
        <a:p>
          <a:endParaRPr lang="en-US"/>
        </a:p>
      </dgm:t>
    </dgm:pt>
    <dgm:pt modelId="{6AAE7DA1-81A5-42ED-B5D6-B94D6C69A072}">
      <dgm:prSet/>
      <dgm:spPr>
        <a:solidFill>
          <a:schemeClr val="accent6"/>
        </a:solidFill>
      </dgm:spPr>
      <dgm:t>
        <a:bodyPr/>
        <a:lstStyle/>
        <a:p>
          <a:r>
            <a:rPr lang="ar-BH" b="0" i="0" dirty="0"/>
            <a:t>الكفاءة </a:t>
          </a:r>
          <a:endParaRPr lang="en-US" dirty="0"/>
        </a:p>
      </dgm:t>
    </dgm:pt>
    <dgm:pt modelId="{E62D4B03-3A10-4885-A41C-59DED4740C45}" type="parTrans" cxnId="{B9A69298-ABC3-465C-9EE1-4464F2E4922B}">
      <dgm:prSet/>
      <dgm:spPr/>
      <dgm:t>
        <a:bodyPr/>
        <a:lstStyle/>
        <a:p>
          <a:endParaRPr lang="en-US"/>
        </a:p>
      </dgm:t>
    </dgm:pt>
    <dgm:pt modelId="{49FED9BF-25C0-42D7-8B9B-4E6F7D6BD758}" type="sibTrans" cxnId="{B9A69298-ABC3-465C-9EE1-4464F2E4922B}">
      <dgm:prSet/>
      <dgm:spPr/>
      <dgm:t>
        <a:bodyPr/>
        <a:lstStyle/>
        <a:p>
          <a:endParaRPr lang="en-US"/>
        </a:p>
      </dgm:t>
    </dgm:pt>
    <dgm:pt modelId="{4B7D8CF6-4C02-4A92-ACF1-2A6BEA435CE8}">
      <dgm:prSet/>
      <dgm:spPr>
        <a:solidFill>
          <a:schemeClr val="accent1">
            <a:lumMod val="90000"/>
          </a:schemeClr>
        </a:solidFill>
      </dgm:spPr>
      <dgm:t>
        <a:bodyPr/>
        <a:lstStyle/>
        <a:p>
          <a:r>
            <a:rPr lang="ar-BH" b="0" i="0"/>
            <a:t>العدالة </a:t>
          </a:r>
          <a:endParaRPr lang="en-US"/>
        </a:p>
      </dgm:t>
    </dgm:pt>
    <dgm:pt modelId="{9BE257F5-7373-4991-84CE-39BC51477002}" type="parTrans" cxnId="{F6AF98A3-D9BB-40FA-8D79-CFDF0679973F}">
      <dgm:prSet/>
      <dgm:spPr/>
      <dgm:t>
        <a:bodyPr/>
        <a:lstStyle/>
        <a:p>
          <a:endParaRPr lang="en-US"/>
        </a:p>
      </dgm:t>
    </dgm:pt>
    <dgm:pt modelId="{B0B10855-6CBA-4018-BBD9-0D7B5437368F}" type="sibTrans" cxnId="{F6AF98A3-D9BB-40FA-8D79-CFDF0679973F}">
      <dgm:prSet/>
      <dgm:spPr/>
      <dgm:t>
        <a:bodyPr/>
        <a:lstStyle/>
        <a:p>
          <a:endParaRPr lang="en-US"/>
        </a:p>
      </dgm:t>
    </dgm:pt>
    <dgm:pt modelId="{23FA7535-0C65-4BC8-8FD8-AD5C3B78B8D7}" type="pres">
      <dgm:prSet presAssocID="{5DF5D740-C2A5-4CA8-A85E-6B30B403A555}" presName="matrix" presStyleCnt="0">
        <dgm:presLayoutVars>
          <dgm:chMax val="1"/>
          <dgm:dir/>
          <dgm:resizeHandles val="exact"/>
        </dgm:presLayoutVars>
      </dgm:prSet>
      <dgm:spPr/>
    </dgm:pt>
    <dgm:pt modelId="{C120C908-4748-4C27-98A3-AC4F9BC1A2E2}" type="pres">
      <dgm:prSet presAssocID="{5DF5D740-C2A5-4CA8-A85E-6B30B403A555}" presName="diamond" presStyleLbl="bgShp" presStyleIdx="0" presStyleCnt="1"/>
      <dgm:spPr>
        <a:solidFill>
          <a:schemeClr val="bg2"/>
        </a:solidFill>
      </dgm:spPr>
    </dgm:pt>
    <dgm:pt modelId="{8870B4BB-B52E-4605-AD5F-ED62C0F9B661}" type="pres">
      <dgm:prSet presAssocID="{5DF5D740-C2A5-4CA8-A85E-6B30B403A55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4560BF8-8FE7-46CA-BD22-DF8B39A33BED}" type="pres">
      <dgm:prSet presAssocID="{5DF5D740-C2A5-4CA8-A85E-6B30B403A55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283F6DF-595F-41D2-A13B-CDC0913C77D4}" type="pres">
      <dgm:prSet presAssocID="{5DF5D740-C2A5-4CA8-A85E-6B30B403A55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C1AADFF-34EE-4C6F-B723-9BB34A26D0E9}" type="pres">
      <dgm:prSet presAssocID="{5DF5D740-C2A5-4CA8-A85E-6B30B403A55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EAABF0C-05E7-4A31-BBB1-B3539C8763A0}" type="presOf" srcId="{5DF5D740-C2A5-4CA8-A85E-6B30B403A555}" destId="{23FA7535-0C65-4BC8-8FD8-AD5C3B78B8D7}" srcOrd="0" destOrd="0" presId="urn:microsoft.com/office/officeart/2005/8/layout/matrix3"/>
    <dgm:cxn modelId="{1F9CD10C-E155-4F24-9790-E2A41EF5FD2C}" type="presOf" srcId="{4B7D8CF6-4C02-4A92-ACF1-2A6BEA435CE8}" destId="{AC1AADFF-34EE-4C6F-B723-9BB34A26D0E9}" srcOrd="0" destOrd="0" presId="urn:microsoft.com/office/officeart/2005/8/layout/matrix3"/>
    <dgm:cxn modelId="{72EBBE1A-6530-4FAB-9184-46E661762C7E}" srcId="{5DF5D740-C2A5-4CA8-A85E-6B30B403A555}" destId="{67ADE2BF-7833-4FB2-9356-192F915369FC}" srcOrd="0" destOrd="0" parTransId="{2939D19B-D81B-4613-9FFB-359529EF062A}" sibTransId="{3AF573D6-DEA3-4D7B-9981-BECF4242D360}"/>
    <dgm:cxn modelId="{479D0441-EAC6-458B-9696-871AA2DF26F2}" type="presOf" srcId="{BEF18324-A1D9-4CA7-A1B7-17C67A8C0359}" destId="{54560BF8-8FE7-46CA-BD22-DF8B39A33BED}" srcOrd="0" destOrd="0" presId="urn:microsoft.com/office/officeart/2005/8/layout/matrix3"/>
    <dgm:cxn modelId="{C38B1E54-EA0A-44CF-BE64-D224991F5EA3}" type="presOf" srcId="{67ADE2BF-7833-4FB2-9356-192F915369FC}" destId="{8870B4BB-B52E-4605-AD5F-ED62C0F9B661}" srcOrd="0" destOrd="0" presId="urn:microsoft.com/office/officeart/2005/8/layout/matrix3"/>
    <dgm:cxn modelId="{2F604780-A4E9-407E-A682-77FFADEC5401}" type="presOf" srcId="{6AAE7DA1-81A5-42ED-B5D6-B94D6C69A072}" destId="{8283F6DF-595F-41D2-A13B-CDC0913C77D4}" srcOrd="0" destOrd="0" presId="urn:microsoft.com/office/officeart/2005/8/layout/matrix3"/>
    <dgm:cxn modelId="{B9A69298-ABC3-465C-9EE1-4464F2E4922B}" srcId="{5DF5D740-C2A5-4CA8-A85E-6B30B403A555}" destId="{6AAE7DA1-81A5-42ED-B5D6-B94D6C69A072}" srcOrd="2" destOrd="0" parTransId="{E62D4B03-3A10-4885-A41C-59DED4740C45}" sibTransId="{49FED9BF-25C0-42D7-8B9B-4E6F7D6BD758}"/>
    <dgm:cxn modelId="{F6AF98A3-D9BB-40FA-8D79-CFDF0679973F}" srcId="{5DF5D740-C2A5-4CA8-A85E-6B30B403A555}" destId="{4B7D8CF6-4C02-4A92-ACF1-2A6BEA435CE8}" srcOrd="3" destOrd="0" parTransId="{9BE257F5-7373-4991-84CE-39BC51477002}" sibTransId="{B0B10855-6CBA-4018-BBD9-0D7B5437368F}"/>
    <dgm:cxn modelId="{289B80E0-45D9-401B-8405-D9E483E0EDA2}" srcId="{5DF5D740-C2A5-4CA8-A85E-6B30B403A555}" destId="{BEF18324-A1D9-4CA7-A1B7-17C67A8C0359}" srcOrd="1" destOrd="0" parTransId="{1F752DC0-4EF7-48EC-B1A0-B1EC775C535C}" sibTransId="{474E0916-A7A2-4E4C-B1BB-47C855B58C21}"/>
    <dgm:cxn modelId="{C9FAEE91-8FA0-4A48-8AB1-9380E5257EFC}" type="presParOf" srcId="{23FA7535-0C65-4BC8-8FD8-AD5C3B78B8D7}" destId="{C120C908-4748-4C27-98A3-AC4F9BC1A2E2}" srcOrd="0" destOrd="0" presId="urn:microsoft.com/office/officeart/2005/8/layout/matrix3"/>
    <dgm:cxn modelId="{A149BE3F-5303-49ED-9CE1-B92AB1FADE39}" type="presParOf" srcId="{23FA7535-0C65-4BC8-8FD8-AD5C3B78B8D7}" destId="{8870B4BB-B52E-4605-AD5F-ED62C0F9B661}" srcOrd="1" destOrd="0" presId="urn:microsoft.com/office/officeart/2005/8/layout/matrix3"/>
    <dgm:cxn modelId="{F0FBC63C-3EA5-400D-8BF8-11C861E84EAD}" type="presParOf" srcId="{23FA7535-0C65-4BC8-8FD8-AD5C3B78B8D7}" destId="{54560BF8-8FE7-46CA-BD22-DF8B39A33BED}" srcOrd="2" destOrd="0" presId="urn:microsoft.com/office/officeart/2005/8/layout/matrix3"/>
    <dgm:cxn modelId="{F85811F1-6467-40F3-A5B9-C78AFCE35DF0}" type="presParOf" srcId="{23FA7535-0C65-4BC8-8FD8-AD5C3B78B8D7}" destId="{8283F6DF-595F-41D2-A13B-CDC0913C77D4}" srcOrd="3" destOrd="0" presId="urn:microsoft.com/office/officeart/2005/8/layout/matrix3"/>
    <dgm:cxn modelId="{28243FB8-3705-49AD-9812-4140E2530B19}" type="presParOf" srcId="{23FA7535-0C65-4BC8-8FD8-AD5C3B78B8D7}" destId="{AC1AADFF-34EE-4C6F-B723-9BB34A26D0E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D213EA-C99F-4A45-ACE0-8D09E978953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82C62BB-9BFD-4378-8154-96392025AC4E}">
      <dgm:prSet/>
      <dgm:spPr/>
      <dgm:t>
        <a:bodyPr/>
        <a:lstStyle/>
        <a:p>
          <a:pPr algn="ctr" rtl="1"/>
          <a:r>
            <a:rPr lang="ar-BH" b="0" i="0" dirty="0">
              <a:solidFill>
                <a:schemeClr val="tx1"/>
              </a:solidFill>
            </a:rPr>
            <a:t>1. أن تستنتج الطالبة أسباب اختلاف مستويات الأجور بين المهن المختلفة.</a:t>
          </a:r>
          <a:endParaRPr lang="en-US" dirty="0">
            <a:solidFill>
              <a:schemeClr val="tx1"/>
            </a:solidFill>
          </a:endParaRPr>
        </a:p>
      </dgm:t>
    </dgm:pt>
    <dgm:pt modelId="{3BBE5C2A-8131-46FB-AB0E-36E9B63AD105}" type="parTrans" cxnId="{23FEF2E9-05AC-4DAE-99AD-849A99DDA94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DD202C3-F470-4202-825E-89C929CB28F6}" type="sibTrans" cxnId="{23FEF2E9-05AC-4DAE-99AD-849A99DDA94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FC61551-D6C6-464A-B2F1-4FD18D47283B}">
      <dgm:prSet/>
      <dgm:spPr/>
      <dgm:t>
        <a:bodyPr/>
        <a:lstStyle/>
        <a:p>
          <a:pPr algn="ctr" rtl="1"/>
          <a:r>
            <a:rPr lang="ar-BH" b="0" i="0" dirty="0">
              <a:solidFill>
                <a:schemeClr val="tx1"/>
              </a:solidFill>
            </a:rPr>
            <a:t>2. أن تقارن الطالبة بين العمل الحر والوظيفة. </a:t>
          </a:r>
          <a:endParaRPr lang="en-US" dirty="0">
            <a:solidFill>
              <a:schemeClr val="tx1"/>
            </a:solidFill>
          </a:endParaRPr>
        </a:p>
      </dgm:t>
    </dgm:pt>
    <dgm:pt modelId="{B1E1667F-3243-49D8-B90C-BD116D4AC24C}" type="parTrans" cxnId="{6DB2B2E4-06CD-4ABD-BF44-B2C9614AF1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933B1EF-F87C-4AFA-B776-9D376079BACD}" type="sibTrans" cxnId="{6DB2B2E4-06CD-4ABD-BF44-B2C9614AF1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9F53F8A-FE6D-40A7-909C-F7ECF7BEDE64}" type="pres">
      <dgm:prSet presAssocID="{68D213EA-C99F-4A45-ACE0-8D09E978953E}" presName="linear" presStyleCnt="0">
        <dgm:presLayoutVars>
          <dgm:animLvl val="lvl"/>
          <dgm:resizeHandles val="exact"/>
        </dgm:presLayoutVars>
      </dgm:prSet>
      <dgm:spPr/>
    </dgm:pt>
    <dgm:pt modelId="{F5A2427A-31B1-460B-9647-F32C93D96AD8}" type="pres">
      <dgm:prSet presAssocID="{482C62BB-9BFD-4378-8154-96392025AC4E}" presName="parentText" presStyleLbl="node1" presStyleIdx="0" presStyleCnt="2" custLinFactNeighborX="979" custLinFactNeighborY="-24112">
        <dgm:presLayoutVars>
          <dgm:chMax val="0"/>
          <dgm:bulletEnabled val="1"/>
        </dgm:presLayoutVars>
      </dgm:prSet>
      <dgm:spPr/>
    </dgm:pt>
    <dgm:pt modelId="{6DC22D5E-BE84-497B-B131-7E334A428729}" type="pres">
      <dgm:prSet presAssocID="{EDD202C3-F470-4202-825E-89C929CB28F6}" presName="spacer" presStyleCnt="0"/>
      <dgm:spPr/>
    </dgm:pt>
    <dgm:pt modelId="{1B32708C-F050-4F3B-8AD4-27683C470628}" type="pres">
      <dgm:prSet presAssocID="{0FC61551-D6C6-464A-B2F1-4FD18D47283B}" presName="parentText" presStyleLbl="node1" presStyleIdx="1" presStyleCnt="2" custLinFactY="42923" custLinFactNeighborX="657" custLinFactNeighborY="100000">
        <dgm:presLayoutVars>
          <dgm:chMax val="0"/>
          <dgm:bulletEnabled val="1"/>
        </dgm:presLayoutVars>
      </dgm:prSet>
      <dgm:spPr/>
    </dgm:pt>
  </dgm:ptLst>
  <dgm:cxnLst>
    <dgm:cxn modelId="{D8ED0F8A-0379-43EB-95CB-30824B84A744}" type="presOf" srcId="{482C62BB-9BFD-4378-8154-96392025AC4E}" destId="{F5A2427A-31B1-460B-9647-F32C93D96AD8}" srcOrd="0" destOrd="0" presId="urn:microsoft.com/office/officeart/2005/8/layout/vList2"/>
    <dgm:cxn modelId="{B56869B6-4B68-425B-A8D3-2DDD333F36E5}" type="presOf" srcId="{68D213EA-C99F-4A45-ACE0-8D09E978953E}" destId="{D9F53F8A-FE6D-40A7-909C-F7ECF7BEDE64}" srcOrd="0" destOrd="0" presId="urn:microsoft.com/office/officeart/2005/8/layout/vList2"/>
    <dgm:cxn modelId="{8D9CB2C3-A5F8-48E5-B3E4-7F0014DDF5E4}" type="presOf" srcId="{0FC61551-D6C6-464A-B2F1-4FD18D47283B}" destId="{1B32708C-F050-4F3B-8AD4-27683C470628}" srcOrd="0" destOrd="0" presId="urn:microsoft.com/office/officeart/2005/8/layout/vList2"/>
    <dgm:cxn modelId="{6DB2B2E4-06CD-4ABD-BF44-B2C9614AF1E2}" srcId="{68D213EA-C99F-4A45-ACE0-8D09E978953E}" destId="{0FC61551-D6C6-464A-B2F1-4FD18D47283B}" srcOrd="1" destOrd="0" parTransId="{B1E1667F-3243-49D8-B90C-BD116D4AC24C}" sibTransId="{A933B1EF-F87C-4AFA-B776-9D376079BACD}"/>
    <dgm:cxn modelId="{23FEF2E9-05AC-4DAE-99AD-849A99DDA94C}" srcId="{68D213EA-C99F-4A45-ACE0-8D09E978953E}" destId="{482C62BB-9BFD-4378-8154-96392025AC4E}" srcOrd="0" destOrd="0" parTransId="{3BBE5C2A-8131-46FB-AB0E-36E9B63AD105}" sibTransId="{EDD202C3-F470-4202-825E-89C929CB28F6}"/>
    <dgm:cxn modelId="{AC65981A-6757-4CDD-B984-49BE99089E64}" type="presParOf" srcId="{D9F53F8A-FE6D-40A7-909C-F7ECF7BEDE64}" destId="{F5A2427A-31B1-460B-9647-F32C93D96AD8}" srcOrd="0" destOrd="0" presId="urn:microsoft.com/office/officeart/2005/8/layout/vList2"/>
    <dgm:cxn modelId="{3CD0C937-7EB2-4230-87B1-2FC5F2E252C6}" type="presParOf" srcId="{D9F53F8A-FE6D-40A7-909C-F7ECF7BEDE64}" destId="{6DC22D5E-BE84-497B-B131-7E334A428729}" srcOrd="1" destOrd="0" presId="urn:microsoft.com/office/officeart/2005/8/layout/vList2"/>
    <dgm:cxn modelId="{E9FF5A3D-E750-4305-8FBC-9545B0845258}" type="presParOf" srcId="{D9F53F8A-FE6D-40A7-909C-F7ECF7BEDE64}" destId="{1B32708C-F050-4F3B-8AD4-27683C47062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D213EA-C99F-4A45-ACE0-8D09E978953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82C62BB-9BFD-4378-8154-96392025AC4E}">
      <dgm:prSet/>
      <dgm:spPr/>
      <dgm:t>
        <a:bodyPr/>
        <a:lstStyle/>
        <a:p>
          <a:pPr algn="ctr" rtl="1"/>
          <a:r>
            <a:rPr lang="ar-BH" b="0" i="0" dirty="0">
              <a:solidFill>
                <a:schemeClr val="tx1"/>
              </a:solidFill>
            </a:rPr>
            <a:t>1. أن تستنتج الطالبة أسباب اختلاف مستويات الأجور بين المهن المختلفة.</a:t>
          </a:r>
          <a:endParaRPr lang="en-US" dirty="0">
            <a:solidFill>
              <a:schemeClr val="tx1"/>
            </a:solidFill>
          </a:endParaRPr>
        </a:p>
      </dgm:t>
    </dgm:pt>
    <dgm:pt modelId="{3BBE5C2A-8131-46FB-AB0E-36E9B63AD105}" type="parTrans" cxnId="{23FEF2E9-05AC-4DAE-99AD-849A99DDA94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DD202C3-F470-4202-825E-89C929CB28F6}" type="sibTrans" cxnId="{23FEF2E9-05AC-4DAE-99AD-849A99DDA94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FC61551-D6C6-464A-B2F1-4FD18D47283B}">
      <dgm:prSet/>
      <dgm:spPr/>
      <dgm:t>
        <a:bodyPr/>
        <a:lstStyle/>
        <a:p>
          <a:pPr algn="ctr" rtl="1"/>
          <a:r>
            <a:rPr lang="ar-BH" b="0" i="0" dirty="0">
              <a:solidFill>
                <a:schemeClr val="tx1"/>
              </a:solidFill>
            </a:rPr>
            <a:t>2. أن تقارن الطالبة بين العمل الحر والوظيفة. </a:t>
          </a:r>
          <a:endParaRPr lang="en-US" dirty="0">
            <a:solidFill>
              <a:schemeClr val="tx1"/>
            </a:solidFill>
          </a:endParaRPr>
        </a:p>
      </dgm:t>
    </dgm:pt>
    <dgm:pt modelId="{B1E1667F-3243-49D8-B90C-BD116D4AC24C}" type="parTrans" cxnId="{6DB2B2E4-06CD-4ABD-BF44-B2C9614AF1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933B1EF-F87C-4AFA-B776-9D376079BACD}" type="sibTrans" cxnId="{6DB2B2E4-06CD-4ABD-BF44-B2C9614AF1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9F53F8A-FE6D-40A7-909C-F7ECF7BEDE64}" type="pres">
      <dgm:prSet presAssocID="{68D213EA-C99F-4A45-ACE0-8D09E978953E}" presName="linear" presStyleCnt="0">
        <dgm:presLayoutVars>
          <dgm:animLvl val="lvl"/>
          <dgm:resizeHandles val="exact"/>
        </dgm:presLayoutVars>
      </dgm:prSet>
      <dgm:spPr/>
    </dgm:pt>
    <dgm:pt modelId="{F5A2427A-31B1-460B-9647-F32C93D96AD8}" type="pres">
      <dgm:prSet presAssocID="{482C62BB-9BFD-4378-8154-96392025AC4E}" presName="parentText" presStyleLbl="node1" presStyleIdx="0" presStyleCnt="2" custLinFactNeighborX="979" custLinFactNeighborY="-24112">
        <dgm:presLayoutVars>
          <dgm:chMax val="0"/>
          <dgm:bulletEnabled val="1"/>
        </dgm:presLayoutVars>
      </dgm:prSet>
      <dgm:spPr/>
    </dgm:pt>
    <dgm:pt modelId="{6DC22D5E-BE84-497B-B131-7E334A428729}" type="pres">
      <dgm:prSet presAssocID="{EDD202C3-F470-4202-825E-89C929CB28F6}" presName="spacer" presStyleCnt="0"/>
      <dgm:spPr/>
    </dgm:pt>
    <dgm:pt modelId="{1B32708C-F050-4F3B-8AD4-27683C470628}" type="pres">
      <dgm:prSet presAssocID="{0FC61551-D6C6-464A-B2F1-4FD18D47283B}" presName="parentText" presStyleLbl="node1" presStyleIdx="1" presStyleCnt="2" custLinFactY="42923" custLinFactNeighborX="657" custLinFactNeighborY="100000">
        <dgm:presLayoutVars>
          <dgm:chMax val="0"/>
          <dgm:bulletEnabled val="1"/>
        </dgm:presLayoutVars>
      </dgm:prSet>
      <dgm:spPr/>
    </dgm:pt>
  </dgm:ptLst>
  <dgm:cxnLst>
    <dgm:cxn modelId="{D8ED0F8A-0379-43EB-95CB-30824B84A744}" type="presOf" srcId="{482C62BB-9BFD-4378-8154-96392025AC4E}" destId="{F5A2427A-31B1-460B-9647-F32C93D96AD8}" srcOrd="0" destOrd="0" presId="urn:microsoft.com/office/officeart/2005/8/layout/vList2"/>
    <dgm:cxn modelId="{B56869B6-4B68-425B-A8D3-2DDD333F36E5}" type="presOf" srcId="{68D213EA-C99F-4A45-ACE0-8D09E978953E}" destId="{D9F53F8A-FE6D-40A7-909C-F7ECF7BEDE64}" srcOrd="0" destOrd="0" presId="urn:microsoft.com/office/officeart/2005/8/layout/vList2"/>
    <dgm:cxn modelId="{8D9CB2C3-A5F8-48E5-B3E4-7F0014DDF5E4}" type="presOf" srcId="{0FC61551-D6C6-464A-B2F1-4FD18D47283B}" destId="{1B32708C-F050-4F3B-8AD4-27683C470628}" srcOrd="0" destOrd="0" presId="urn:microsoft.com/office/officeart/2005/8/layout/vList2"/>
    <dgm:cxn modelId="{6DB2B2E4-06CD-4ABD-BF44-B2C9614AF1E2}" srcId="{68D213EA-C99F-4A45-ACE0-8D09E978953E}" destId="{0FC61551-D6C6-464A-B2F1-4FD18D47283B}" srcOrd="1" destOrd="0" parTransId="{B1E1667F-3243-49D8-B90C-BD116D4AC24C}" sibTransId="{A933B1EF-F87C-4AFA-B776-9D376079BACD}"/>
    <dgm:cxn modelId="{23FEF2E9-05AC-4DAE-99AD-849A99DDA94C}" srcId="{68D213EA-C99F-4A45-ACE0-8D09E978953E}" destId="{482C62BB-9BFD-4378-8154-96392025AC4E}" srcOrd="0" destOrd="0" parTransId="{3BBE5C2A-8131-46FB-AB0E-36E9B63AD105}" sibTransId="{EDD202C3-F470-4202-825E-89C929CB28F6}"/>
    <dgm:cxn modelId="{AC65981A-6757-4CDD-B984-49BE99089E64}" type="presParOf" srcId="{D9F53F8A-FE6D-40A7-909C-F7ECF7BEDE64}" destId="{F5A2427A-31B1-460B-9647-F32C93D96AD8}" srcOrd="0" destOrd="0" presId="urn:microsoft.com/office/officeart/2005/8/layout/vList2"/>
    <dgm:cxn modelId="{3CD0C937-7EB2-4230-87B1-2FC5F2E252C6}" type="presParOf" srcId="{D9F53F8A-FE6D-40A7-909C-F7ECF7BEDE64}" destId="{6DC22D5E-BE84-497B-B131-7E334A428729}" srcOrd="1" destOrd="0" presId="urn:microsoft.com/office/officeart/2005/8/layout/vList2"/>
    <dgm:cxn modelId="{E9FF5A3D-E750-4305-8FBC-9545B0845258}" type="presParOf" srcId="{D9F53F8A-FE6D-40A7-909C-F7ECF7BEDE64}" destId="{1B32708C-F050-4F3B-8AD4-27683C47062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2427A-31B1-460B-9647-F32C93D96AD8}">
      <dsp:nvSpPr>
        <dsp:cNvPr id="0" name=""/>
        <dsp:cNvSpPr/>
      </dsp:nvSpPr>
      <dsp:spPr>
        <a:xfrm>
          <a:off x="0" y="0"/>
          <a:ext cx="10697503" cy="1544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b="0" i="0" kern="1200" dirty="0">
              <a:solidFill>
                <a:schemeClr val="tx1"/>
              </a:solidFill>
            </a:rPr>
            <a:t>1. أن تستنتج الطالبة أسباب اختلاف مستويات الأجور بين المهن المختلفة.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75391" y="75391"/>
        <a:ext cx="10546721" cy="1393618"/>
      </dsp:txXfrm>
    </dsp:sp>
    <dsp:sp modelId="{1B32708C-F050-4F3B-8AD4-27683C470628}">
      <dsp:nvSpPr>
        <dsp:cNvPr id="0" name=""/>
        <dsp:cNvSpPr/>
      </dsp:nvSpPr>
      <dsp:spPr>
        <a:xfrm>
          <a:off x="0" y="1668355"/>
          <a:ext cx="10697503" cy="1544400"/>
        </a:xfrm>
        <a:prstGeom prst="roundRect">
          <a:avLst/>
        </a:prstGeom>
        <a:solidFill>
          <a:schemeClr val="accent5">
            <a:hueOff val="-9833958"/>
            <a:satOff val="26666"/>
            <a:lumOff val="16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b="0" i="0" kern="1200" dirty="0">
              <a:solidFill>
                <a:schemeClr val="tx1"/>
              </a:solidFill>
            </a:rPr>
            <a:t>2. أن تقارن الطالبة بين العمل الحر والوظيفة. 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75391" y="1743746"/>
        <a:ext cx="10546721" cy="13936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0C908-4748-4C27-98A3-AC4F9BC1A2E2}">
      <dsp:nvSpPr>
        <dsp:cNvPr id="0" name=""/>
        <dsp:cNvSpPr/>
      </dsp:nvSpPr>
      <dsp:spPr>
        <a:xfrm>
          <a:off x="0" y="841545"/>
          <a:ext cx="4313029" cy="4313029"/>
        </a:xfrm>
        <a:prstGeom prst="diamond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0B4BB-B52E-4605-AD5F-ED62C0F9B661}">
      <dsp:nvSpPr>
        <dsp:cNvPr id="0" name=""/>
        <dsp:cNvSpPr/>
      </dsp:nvSpPr>
      <dsp:spPr>
        <a:xfrm>
          <a:off x="409737" y="1251283"/>
          <a:ext cx="1682081" cy="1682081"/>
        </a:xfrm>
        <a:prstGeom prst="roundRect">
          <a:avLst/>
        </a:prstGeom>
        <a:solidFill>
          <a:schemeClr val="accent5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000" b="0" i="0" kern="1200" dirty="0"/>
            <a:t>النمو الاقتصادي</a:t>
          </a:r>
          <a:endParaRPr lang="en-US" sz="3000" kern="1200" dirty="0"/>
        </a:p>
      </dsp:txBody>
      <dsp:txXfrm>
        <a:off x="491849" y="1333395"/>
        <a:ext cx="1517857" cy="1517857"/>
      </dsp:txXfrm>
    </dsp:sp>
    <dsp:sp modelId="{54560BF8-8FE7-46CA-BD22-DF8B39A33BED}">
      <dsp:nvSpPr>
        <dsp:cNvPr id="0" name=""/>
        <dsp:cNvSpPr/>
      </dsp:nvSpPr>
      <dsp:spPr>
        <a:xfrm>
          <a:off x="2221209" y="1251283"/>
          <a:ext cx="1682081" cy="1682081"/>
        </a:xfrm>
        <a:prstGeom prst="roundRect">
          <a:avLst/>
        </a:prstGeom>
        <a:solidFill>
          <a:srgbClr val="FF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000" b="0" i="0" kern="1200" dirty="0"/>
            <a:t>الاستقرار الاقتصادي</a:t>
          </a:r>
          <a:endParaRPr lang="en-US" sz="3000" kern="1200" dirty="0"/>
        </a:p>
      </dsp:txBody>
      <dsp:txXfrm>
        <a:off x="2303321" y="1333395"/>
        <a:ext cx="1517857" cy="1517857"/>
      </dsp:txXfrm>
    </dsp:sp>
    <dsp:sp modelId="{8283F6DF-595F-41D2-A13B-CDC0913C77D4}">
      <dsp:nvSpPr>
        <dsp:cNvPr id="0" name=""/>
        <dsp:cNvSpPr/>
      </dsp:nvSpPr>
      <dsp:spPr>
        <a:xfrm>
          <a:off x="409737" y="3062755"/>
          <a:ext cx="1682081" cy="1682081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000" b="0" i="0" kern="1200" dirty="0"/>
            <a:t>الكفاءة </a:t>
          </a:r>
          <a:endParaRPr lang="en-US" sz="3000" kern="1200" dirty="0"/>
        </a:p>
      </dsp:txBody>
      <dsp:txXfrm>
        <a:off x="491849" y="3144867"/>
        <a:ext cx="1517857" cy="1517857"/>
      </dsp:txXfrm>
    </dsp:sp>
    <dsp:sp modelId="{AC1AADFF-34EE-4C6F-B723-9BB34A26D0E9}">
      <dsp:nvSpPr>
        <dsp:cNvPr id="0" name=""/>
        <dsp:cNvSpPr/>
      </dsp:nvSpPr>
      <dsp:spPr>
        <a:xfrm>
          <a:off x="2221209" y="3062755"/>
          <a:ext cx="1682081" cy="1682081"/>
        </a:xfrm>
        <a:prstGeom prst="roundRect">
          <a:avLst/>
        </a:prstGeom>
        <a:solidFill>
          <a:schemeClr val="accent1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000" b="0" i="0" kern="1200"/>
            <a:t>العدالة </a:t>
          </a:r>
          <a:endParaRPr lang="en-US" sz="3000" kern="1200"/>
        </a:p>
      </dsp:txBody>
      <dsp:txXfrm>
        <a:off x="2303321" y="3144867"/>
        <a:ext cx="1517857" cy="15178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2427A-31B1-460B-9647-F32C93D96AD8}">
      <dsp:nvSpPr>
        <dsp:cNvPr id="0" name=""/>
        <dsp:cNvSpPr/>
      </dsp:nvSpPr>
      <dsp:spPr>
        <a:xfrm>
          <a:off x="0" y="0"/>
          <a:ext cx="10697503" cy="1544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b="0" i="0" kern="1200" dirty="0">
              <a:solidFill>
                <a:schemeClr val="tx1"/>
              </a:solidFill>
            </a:rPr>
            <a:t>1. أن تستنتج الطالبة أسباب اختلاف مستويات الأجور بين المهن المختلفة.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75391" y="75391"/>
        <a:ext cx="10546721" cy="1393618"/>
      </dsp:txXfrm>
    </dsp:sp>
    <dsp:sp modelId="{1B32708C-F050-4F3B-8AD4-27683C470628}">
      <dsp:nvSpPr>
        <dsp:cNvPr id="0" name=""/>
        <dsp:cNvSpPr/>
      </dsp:nvSpPr>
      <dsp:spPr>
        <a:xfrm>
          <a:off x="0" y="1668355"/>
          <a:ext cx="10697503" cy="1544400"/>
        </a:xfrm>
        <a:prstGeom prst="roundRect">
          <a:avLst/>
        </a:prstGeom>
        <a:solidFill>
          <a:schemeClr val="accent5">
            <a:hueOff val="-9833958"/>
            <a:satOff val="26666"/>
            <a:lumOff val="16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b="0" i="0" kern="1200" dirty="0">
              <a:solidFill>
                <a:schemeClr val="tx1"/>
              </a:solidFill>
            </a:rPr>
            <a:t>2. أن تقارن الطالبة بين العمل الحر والوظيفة. 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75391" y="1743746"/>
        <a:ext cx="10546721" cy="13936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2427A-31B1-460B-9647-F32C93D96AD8}">
      <dsp:nvSpPr>
        <dsp:cNvPr id="0" name=""/>
        <dsp:cNvSpPr/>
      </dsp:nvSpPr>
      <dsp:spPr>
        <a:xfrm>
          <a:off x="0" y="0"/>
          <a:ext cx="10697503" cy="1544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b="0" i="0" kern="1200" dirty="0">
              <a:solidFill>
                <a:schemeClr val="tx1"/>
              </a:solidFill>
            </a:rPr>
            <a:t>1. أن تستنتج الطالبة أسباب اختلاف مستويات الأجور بين المهن المختلفة.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75391" y="75391"/>
        <a:ext cx="10546721" cy="1393618"/>
      </dsp:txXfrm>
    </dsp:sp>
    <dsp:sp modelId="{1B32708C-F050-4F3B-8AD4-27683C470628}">
      <dsp:nvSpPr>
        <dsp:cNvPr id="0" name=""/>
        <dsp:cNvSpPr/>
      </dsp:nvSpPr>
      <dsp:spPr>
        <a:xfrm>
          <a:off x="0" y="1668355"/>
          <a:ext cx="10697503" cy="1544400"/>
        </a:xfrm>
        <a:prstGeom prst="roundRect">
          <a:avLst/>
        </a:prstGeom>
        <a:solidFill>
          <a:schemeClr val="accent5">
            <a:hueOff val="-9833958"/>
            <a:satOff val="26666"/>
            <a:lumOff val="16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b="0" i="0" kern="1200" dirty="0">
              <a:solidFill>
                <a:schemeClr val="tx1"/>
              </a:solidFill>
            </a:rPr>
            <a:t>2. أن تقارن الطالبة بين العمل الحر والوظيفة. 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75391" y="1743746"/>
        <a:ext cx="10546721" cy="1393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470895"/>
          </a:xfrm>
          <a:prstGeom prst="rect">
            <a:avLst/>
          </a:prstGeom>
        </p:spPr>
        <p:txBody>
          <a:bodyPr vert="horz" lIns="94191" tIns="47095" rIns="94191" bIns="4709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1" tIns="47095" rIns="94191" bIns="47095" rtlCol="0"/>
          <a:lstStyle>
            <a:lvl1pPr algn="r">
              <a:defRPr sz="1200"/>
            </a:lvl1pPr>
          </a:lstStyle>
          <a:p>
            <a:fld id="{7B90168D-9EA5-4888-B664-E402B9FF0A5B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1" tIns="47095" rIns="94191" bIns="4709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1" tIns="47095" rIns="94191" bIns="4709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4407"/>
            <a:ext cx="3076363" cy="470894"/>
          </a:xfrm>
          <a:prstGeom prst="rect">
            <a:avLst/>
          </a:prstGeom>
        </p:spPr>
        <p:txBody>
          <a:bodyPr vert="horz" lIns="94191" tIns="47095" rIns="94191" bIns="4709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1" tIns="47095" rIns="94191" bIns="47095" rtlCol="0" anchor="b"/>
          <a:lstStyle>
            <a:lvl1pPr algn="r">
              <a:defRPr sz="1200"/>
            </a:lvl1pPr>
          </a:lstStyle>
          <a:p>
            <a:fld id="{EB464874-C0F9-42A2-BA42-6E9B1C588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25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4750" cy="3517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Google Shape;1471;gd1bf8d60a4_0_0:notes"/>
          <p:cNvSpPr txBox="1">
            <a:spLocks noGrp="1"/>
          </p:cNvSpPr>
          <p:nvPr>
            <p:ph type="body" idx="1"/>
          </p:nvPr>
        </p:nvSpPr>
        <p:spPr>
          <a:xfrm>
            <a:off x="709930" y="4458018"/>
            <a:ext cx="5679440" cy="4223385"/>
          </a:xfrm>
          <a:prstGeom prst="rect">
            <a:avLst/>
          </a:prstGeom>
        </p:spPr>
        <p:txBody>
          <a:bodyPr spcFirstLastPara="1" wrap="square" lIns="94175" tIns="94175" rIns="94175" bIns="9417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 /><Relationship Id="rId2" Type="http://schemas.openxmlformats.org/officeDocument/2006/relationships/hyperlink" Target="http://bit.ly/2Tynxth" TargetMode="External" /><Relationship Id="rId1" Type="http://schemas.openxmlformats.org/officeDocument/2006/relationships/slideMaster" Target="../slideMasters/slideMaster1.xml" /><Relationship Id="rId4" Type="http://schemas.openxmlformats.org/officeDocument/2006/relationships/hyperlink" Target="http://bit.ly/2TtBDfr" TargetMode="Externa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5879754">
            <a:off x="2923323" y="-1106044"/>
            <a:ext cx="6773840" cy="9239088"/>
          </a:xfrm>
          <a:custGeom>
            <a:avLst/>
            <a:gdLst/>
            <a:ahLst/>
            <a:cxnLst/>
            <a:rect l="l" t="t" r="r" b="b"/>
            <a:pathLst>
              <a:path w="26254" h="30659" extrusionOk="0">
                <a:moveTo>
                  <a:pt x="1513" y="8085"/>
                </a:moveTo>
                <a:cubicBezTo>
                  <a:pt x="596" y="9680"/>
                  <a:pt x="1" y="11490"/>
                  <a:pt x="155" y="13323"/>
                </a:cubicBezTo>
                <a:cubicBezTo>
                  <a:pt x="334" y="15574"/>
                  <a:pt x="1596" y="17562"/>
                  <a:pt x="2251" y="19729"/>
                </a:cubicBezTo>
                <a:cubicBezTo>
                  <a:pt x="3037" y="22301"/>
                  <a:pt x="3013" y="25265"/>
                  <a:pt x="4727" y="27349"/>
                </a:cubicBezTo>
                <a:cubicBezTo>
                  <a:pt x="6073" y="29016"/>
                  <a:pt x="8275" y="29742"/>
                  <a:pt x="10395" y="30147"/>
                </a:cubicBezTo>
                <a:cubicBezTo>
                  <a:pt x="12597" y="30540"/>
                  <a:pt x="14848" y="30659"/>
                  <a:pt x="17074" y="30480"/>
                </a:cubicBezTo>
                <a:cubicBezTo>
                  <a:pt x="18384" y="30385"/>
                  <a:pt x="19741" y="30159"/>
                  <a:pt x="20860" y="29468"/>
                </a:cubicBezTo>
                <a:cubicBezTo>
                  <a:pt x="22480" y="28456"/>
                  <a:pt x="23361" y="26634"/>
                  <a:pt x="24027" y="24848"/>
                </a:cubicBezTo>
                <a:cubicBezTo>
                  <a:pt x="25468" y="20955"/>
                  <a:pt x="26254" y="16490"/>
                  <a:pt x="24468" y="12764"/>
                </a:cubicBezTo>
                <a:cubicBezTo>
                  <a:pt x="23539" y="10799"/>
                  <a:pt x="21932" y="9168"/>
                  <a:pt x="21301" y="7084"/>
                </a:cubicBezTo>
                <a:cubicBezTo>
                  <a:pt x="20884" y="5703"/>
                  <a:pt x="20896" y="4167"/>
                  <a:pt x="20146" y="2953"/>
                </a:cubicBezTo>
                <a:cubicBezTo>
                  <a:pt x="18312" y="0"/>
                  <a:pt x="13097" y="357"/>
                  <a:pt x="10288" y="1369"/>
                </a:cubicBezTo>
                <a:cubicBezTo>
                  <a:pt x="6847" y="2596"/>
                  <a:pt x="3322" y="4870"/>
                  <a:pt x="1513" y="808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 rot="-2700000">
            <a:off x="10147239" y="-2755201"/>
            <a:ext cx="2570117" cy="4843940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>
            <a:off x="-10" y="4590334"/>
            <a:ext cx="1384923" cy="2368645"/>
          </a:xfrm>
          <a:custGeom>
            <a:avLst/>
            <a:gdLst/>
            <a:ahLst/>
            <a:cxnLst/>
            <a:rect l="l" t="t" r="r" b="b"/>
            <a:pathLst>
              <a:path w="8967" h="15336" extrusionOk="0">
                <a:moveTo>
                  <a:pt x="6537" y="11573"/>
                </a:moveTo>
                <a:cubicBezTo>
                  <a:pt x="5490" y="11228"/>
                  <a:pt x="4382" y="11454"/>
                  <a:pt x="3311" y="11609"/>
                </a:cubicBezTo>
                <a:cubicBezTo>
                  <a:pt x="2918" y="11668"/>
                  <a:pt x="2501" y="11716"/>
                  <a:pt x="2120" y="11633"/>
                </a:cubicBezTo>
                <a:cubicBezTo>
                  <a:pt x="1727" y="11537"/>
                  <a:pt x="1358" y="11275"/>
                  <a:pt x="1251" y="10882"/>
                </a:cubicBezTo>
                <a:cubicBezTo>
                  <a:pt x="1132" y="10454"/>
                  <a:pt x="1370" y="10025"/>
                  <a:pt x="1644" y="9668"/>
                </a:cubicBezTo>
                <a:cubicBezTo>
                  <a:pt x="2263" y="8846"/>
                  <a:pt x="3132" y="8239"/>
                  <a:pt x="3811" y="7465"/>
                </a:cubicBezTo>
                <a:cubicBezTo>
                  <a:pt x="5371" y="5703"/>
                  <a:pt x="5894" y="2917"/>
                  <a:pt x="4632" y="929"/>
                </a:cubicBezTo>
                <a:cubicBezTo>
                  <a:pt x="4454" y="643"/>
                  <a:pt x="4228" y="381"/>
                  <a:pt x="3930" y="238"/>
                </a:cubicBezTo>
                <a:cubicBezTo>
                  <a:pt x="3406" y="0"/>
                  <a:pt x="2775" y="226"/>
                  <a:pt x="2323" y="595"/>
                </a:cubicBezTo>
                <a:cubicBezTo>
                  <a:pt x="1882" y="953"/>
                  <a:pt x="1537" y="1453"/>
                  <a:pt x="1108" y="1834"/>
                </a:cubicBezTo>
                <a:cubicBezTo>
                  <a:pt x="787" y="2108"/>
                  <a:pt x="406" y="2346"/>
                  <a:pt x="1" y="2381"/>
                </a:cubicBezTo>
                <a:lnTo>
                  <a:pt x="1" y="15335"/>
                </a:lnTo>
                <a:lnTo>
                  <a:pt x="8502" y="15335"/>
                </a:lnTo>
                <a:cubicBezTo>
                  <a:pt x="8966" y="13835"/>
                  <a:pt x="8026" y="12061"/>
                  <a:pt x="6537" y="1157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092600" y="2338833"/>
            <a:ext cx="8006800" cy="17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946200" y="4285084"/>
            <a:ext cx="6299600" cy="5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 rot="-1580500">
            <a:off x="495577" y="248587"/>
            <a:ext cx="910792" cy="941504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 rot="1770868">
            <a:off x="10934943" y="5515616"/>
            <a:ext cx="910787" cy="941496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4616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 rot="-3678774" flipH="1">
            <a:off x="9944024" y="-2296285"/>
            <a:ext cx="2594355" cy="4889620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28" name="Google Shape;28;p4"/>
          <p:cNvSpPr/>
          <p:nvPr/>
        </p:nvSpPr>
        <p:spPr>
          <a:xfrm>
            <a:off x="9921799" y="5114171"/>
            <a:ext cx="2270199" cy="2720245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4"/>
          <p:cNvSpPr/>
          <p:nvPr/>
        </p:nvSpPr>
        <p:spPr>
          <a:xfrm flipH="1">
            <a:off x="-101622" y="5545167"/>
            <a:ext cx="1158220" cy="1387827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4"/>
          <p:cNvSpPr/>
          <p:nvPr/>
        </p:nvSpPr>
        <p:spPr>
          <a:xfrm rot="10800000" flipH="1">
            <a:off x="-10" y="0"/>
            <a:ext cx="1384923" cy="2368645"/>
          </a:xfrm>
          <a:custGeom>
            <a:avLst/>
            <a:gdLst/>
            <a:ahLst/>
            <a:cxnLst/>
            <a:rect l="l" t="t" r="r" b="b"/>
            <a:pathLst>
              <a:path w="8967" h="15336" extrusionOk="0">
                <a:moveTo>
                  <a:pt x="6537" y="11573"/>
                </a:moveTo>
                <a:cubicBezTo>
                  <a:pt x="5490" y="11228"/>
                  <a:pt x="4382" y="11454"/>
                  <a:pt x="3311" y="11609"/>
                </a:cubicBezTo>
                <a:cubicBezTo>
                  <a:pt x="2918" y="11668"/>
                  <a:pt x="2501" y="11716"/>
                  <a:pt x="2120" y="11633"/>
                </a:cubicBezTo>
                <a:cubicBezTo>
                  <a:pt x="1727" y="11537"/>
                  <a:pt x="1358" y="11275"/>
                  <a:pt x="1251" y="10882"/>
                </a:cubicBezTo>
                <a:cubicBezTo>
                  <a:pt x="1132" y="10454"/>
                  <a:pt x="1370" y="10025"/>
                  <a:pt x="1644" y="9668"/>
                </a:cubicBezTo>
                <a:cubicBezTo>
                  <a:pt x="2263" y="8846"/>
                  <a:pt x="3132" y="8239"/>
                  <a:pt x="3811" y="7465"/>
                </a:cubicBezTo>
                <a:cubicBezTo>
                  <a:pt x="5371" y="5703"/>
                  <a:pt x="5894" y="2917"/>
                  <a:pt x="4632" y="929"/>
                </a:cubicBezTo>
                <a:cubicBezTo>
                  <a:pt x="4454" y="643"/>
                  <a:pt x="4228" y="381"/>
                  <a:pt x="3930" y="238"/>
                </a:cubicBezTo>
                <a:cubicBezTo>
                  <a:pt x="3406" y="0"/>
                  <a:pt x="2775" y="226"/>
                  <a:pt x="2323" y="595"/>
                </a:cubicBezTo>
                <a:cubicBezTo>
                  <a:pt x="1882" y="953"/>
                  <a:pt x="1537" y="1453"/>
                  <a:pt x="1108" y="1834"/>
                </a:cubicBezTo>
                <a:cubicBezTo>
                  <a:pt x="787" y="2108"/>
                  <a:pt x="406" y="2346"/>
                  <a:pt x="1" y="2381"/>
                </a:cubicBezTo>
                <a:lnTo>
                  <a:pt x="1" y="15335"/>
                </a:lnTo>
                <a:lnTo>
                  <a:pt x="8502" y="15335"/>
                </a:lnTo>
                <a:cubicBezTo>
                  <a:pt x="8966" y="13835"/>
                  <a:pt x="8026" y="12061"/>
                  <a:pt x="6537" y="1157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ubTitle" idx="1"/>
          </p:nvPr>
        </p:nvSpPr>
        <p:spPr>
          <a:xfrm>
            <a:off x="950967" y="1504233"/>
            <a:ext cx="10290400" cy="45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4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 rot="-1464930">
            <a:off x="7765181" y="5770385"/>
            <a:ext cx="910780" cy="94148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4"/>
          <p:cNvSpPr/>
          <p:nvPr/>
        </p:nvSpPr>
        <p:spPr>
          <a:xfrm rot="2700170">
            <a:off x="1810146" y="291898"/>
            <a:ext cx="702303" cy="725993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4789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 rot="10471118" flipH="1">
            <a:off x="-1320222" y="-925473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5"/>
          <p:cNvSpPr/>
          <p:nvPr/>
        </p:nvSpPr>
        <p:spPr>
          <a:xfrm rot="5400000">
            <a:off x="-1103714" y="3675965"/>
            <a:ext cx="3580011" cy="6747548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38" name="Google Shape;38;p5"/>
          <p:cNvSpPr/>
          <p:nvPr/>
        </p:nvSpPr>
        <p:spPr>
          <a:xfrm rot="5400000">
            <a:off x="11124697" y="-2783441"/>
            <a:ext cx="3126231" cy="5892177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39" name="Google Shape;39;p5"/>
          <p:cNvSpPr/>
          <p:nvPr/>
        </p:nvSpPr>
        <p:spPr>
          <a:xfrm>
            <a:off x="10772644" y="4405817"/>
            <a:ext cx="1807291" cy="2165569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1"/>
          </p:nvPr>
        </p:nvSpPr>
        <p:spPr>
          <a:xfrm>
            <a:off x="1861500" y="3874733"/>
            <a:ext cx="3324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2"/>
          </p:nvPr>
        </p:nvSpPr>
        <p:spPr>
          <a:xfrm>
            <a:off x="1861500" y="3380333"/>
            <a:ext cx="3324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3"/>
          </p:nvPr>
        </p:nvSpPr>
        <p:spPr>
          <a:xfrm>
            <a:off x="7006667" y="3874733"/>
            <a:ext cx="3324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ubTitle" idx="4"/>
          </p:nvPr>
        </p:nvSpPr>
        <p:spPr>
          <a:xfrm>
            <a:off x="7006633" y="3380333"/>
            <a:ext cx="3324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5" name="Google Shape;45;p5"/>
          <p:cNvSpPr/>
          <p:nvPr/>
        </p:nvSpPr>
        <p:spPr>
          <a:xfrm rot="-1464930">
            <a:off x="5640763" y="5049685"/>
            <a:ext cx="910780" cy="94148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5"/>
          <p:cNvSpPr/>
          <p:nvPr/>
        </p:nvSpPr>
        <p:spPr>
          <a:xfrm rot="1903757">
            <a:off x="8554248" y="560528"/>
            <a:ext cx="649589" cy="67146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5"/>
          <p:cNvSpPr/>
          <p:nvPr/>
        </p:nvSpPr>
        <p:spPr>
          <a:xfrm rot="-7755968">
            <a:off x="531963" y="1791494"/>
            <a:ext cx="649564" cy="671468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5"/>
          <p:cNvSpPr/>
          <p:nvPr/>
        </p:nvSpPr>
        <p:spPr>
          <a:xfrm rot="7947711">
            <a:off x="11163223" y="3093277"/>
            <a:ext cx="649567" cy="671463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6265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/>
          <p:nvPr/>
        </p:nvSpPr>
        <p:spPr>
          <a:xfrm>
            <a:off x="6916526" y="-1293094"/>
            <a:ext cx="12192013" cy="10453991"/>
          </a:xfrm>
          <a:custGeom>
            <a:avLst/>
            <a:gdLst/>
            <a:ahLst/>
            <a:cxnLst/>
            <a:rect l="l" t="t" r="r" b="b"/>
            <a:pathLst>
              <a:path w="34136" h="16967" extrusionOk="0">
                <a:moveTo>
                  <a:pt x="25348" y="1262"/>
                </a:moveTo>
                <a:cubicBezTo>
                  <a:pt x="27372" y="1608"/>
                  <a:pt x="29492" y="2036"/>
                  <a:pt x="31099" y="3322"/>
                </a:cubicBezTo>
                <a:cubicBezTo>
                  <a:pt x="33397" y="5144"/>
                  <a:pt x="34135" y="8823"/>
                  <a:pt x="32445" y="11252"/>
                </a:cubicBezTo>
                <a:cubicBezTo>
                  <a:pt x="30801" y="13633"/>
                  <a:pt x="27611" y="14300"/>
                  <a:pt x="24717" y="14597"/>
                </a:cubicBezTo>
                <a:cubicBezTo>
                  <a:pt x="19431" y="15145"/>
                  <a:pt x="4822" y="16967"/>
                  <a:pt x="2357" y="10394"/>
                </a:cubicBezTo>
                <a:cubicBezTo>
                  <a:pt x="0" y="4132"/>
                  <a:pt x="5810" y="1346"/>
                  <a:pt x="10835" y="667"/>
                </a:cubicBezTo>
                <a:cubicBezTo>
                  <a:pt x="15681" y="0"/>
                  <a:pt x="20562" y="465"/>
                  <a:pt x="25348" y="12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7"/>
          <p:cNvSpPr/>
          <p:nvPr/>
        </p:nvSpPr>
        <p:spPr>
          <a:xfrm rot="8852448" flipH="1">
            <a:off x="-1245124" y="-1406815"/>
            <a:ext cx="5357197" cy="2176245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7"/>
          <p:cNvSpPr/>
          <p:nvPr/>
        </p:nvSpPr>
        <p:spPr>
          <a:xfrm rot="10800000">
            <a:off x="53" y="4907614"/>
            <a:ext cx="1652483" cy="1950383"/>
          </a:xfrm>
          <a:custGeom>
            <a:avLst/>
            <a:gdLst/>
            <a:ahLst/>
            <a:cxnLst/>
            <a:rect l="l" t="t" r="r" b="b"/>
            <a:pathLst>
              <a:path w="32029" h="37803" extrusionOk="0">
                <a:moveTo>
                  <a:pt x="32017" y="1"/>
                </a:moveTo>
                <a:lnTo>
                  <a:pt x="322" y="1"/>
                </a:lnTo>
                <a:cubicBezTo>
                  <a:pt x="1" y="2930"/>
                  <a:pt x="679" y="6073"/>
                  <a:pt x="2846" y="8025"/>
                </a:cubicBezTo>
                <a:cubicBezTo>
                  <a:pt x="6240" y="11085"/>
                  <a:pt x="11550" y="10121"/>
                  <a:pt x="15919" y="11442"/>
                </a:cubicBezTo>
                <a:cubicBezTo>
                  <a:pt x="20551" y="12847"/>
                  <a:pt x="24159" y="17193"/>
                  <a:pt x="24671" y="22015"/>
                </a:cubicBezTo>
                <a:cubicBezTo>
                  <a:pt x="24932" y="24444"/>
                  <a:pt x="24468" y="26885"/>
                  <a:pt x="24456" y="29326"/>
                </a:cubicBezTo>
                <a:cubicBezTo>
                  <a:pt x="24420" y="31754"/>
                  <a:pt x="24944" y="34398"/>
                  <a:pt x="26730" y="36053"/>
                </a:cubicBezTo>
                <a:cubicBezTo>
                  <a:pt x="28147" y="37362"/>
                  <a:pt x="30064" y="37803"/>
                  <a:pt x="32029" y="37731"/>
                </a:cubicBezTo>
                <a:lnTo>
                  <a:pt x="3202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7"/>
          <p:cNvSpPr txBox="1">
            <a:spLocks noGrp="1"/>
          </p:cNvSpPr>
          <p:nvPr>
            <p:ph type="subTitle" idx="1"/>
          </p:nvPr>
        </p:nvSpPr>
        <p:spPr>
          <a:xfrm>
            <a:off x="950967" y="2097400"/>
            <a:ext cx="5384000" cy="36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>
            <a:off x="950967" y="1099800"/>
            <a:ext cx="53840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7"/>
          <p:cNvSpPr/>
          <p:nvPr/>
        </p:nvSpPr>
        <p:spPr>
          <a:xfrm rot="-1464990">
            <a:off x="6425638" y="5722618"/>
            <a:ext cx="736385" cy="761225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7"/>
          <p:cNvSpPr/>
          <p:nvPr/>
        </p:nvSpPr>
        <p:spPr>
          <a:xfrm rot="3943664">
            <a:off x="4185550" y="-160046"/>
            <a:ext cx="736381" cy="76122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8295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 rot="6201344">
            <a:off x="1451857" y="-2988014"/>
            <a:ext cx="9856343" cy="9606993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8"/>
          <p:cNvSpPr/>
          <p:nvPr/>
        </p:nvSpPr>
        <p:spPr>
          <a:xfrm rot="10800000" flipH="1">
            <a:off x="3" y="-248286"/>
            <a:ext cx="1801680" cy="3081412"/>
          </a:xfrm>
          <a:custGeom>
            <a:avLst/>
            <a:gdLst/>
            <a:ahLst/>
            <a:cxnLst/>
            <a:rect l="l" t="t" r="r" b="b"/>
            <a:pathLst>
              <a:path w="8967" h="15336" extrusionOk="0">
                <a:moveTo>
                  <a:pt x="6537" y="11573"/>
                </a:moveTo>
                <a:cubicBezTo>
                  <a:pt x="5490" y="11228"/>
                  <a:pt x="4382" y="11454"/>
                  <a:pt x="3311" y="11609"/>
                </a:cubicBezTo>
                <a:cubicBezTo>
                  <a:pt x="2918" y="11668"/>
                  <a:pt x="2501" y="11716"/>
                  <a:pt x="2120" y="11633"/>
                </a:cubicBezTo>
                <a:cubicBezTo>
                  <a:pt x="1727" y="11537"/>
                  <a:pt x="1358" y="11275"/>
                  <a:pt x="1251" y="10882"/>
                </a:cubicBezTo>
                <a:cubicBezTo>
                  <a:pt x="1132" y="10454"/>
                  <a:pt x="1370" y="10025"/>
                  <a:pt x="1644" y="9668"/>
                </a:cubicBezTo>
                <a:cubicBezTo>
                  <a:pt x="2263" y="8846"/>
                  <a:pt x="3132" y="8239"/>
                  <a:pt x="3811" y="7465"/>
                </a:cubicBezTo>
                <a:cubicBezTo>
                  <a:pt x="5371" y="5703"/>
                  <a:pt x="5894" y="2917"/>
                  <a:pt x="4632" y="929"/>
                </a:cubicBezTo>
                <a:cubicBezTo>
                  <a:pt x="4454" y="643"/>
                  <a:pt x="4228" y="381"/>
                  <a:pt x="3930" y="238"/>
                </a:cubicBezTo>
                <a:cubicBezTo>
                  <a:pt x="3406" y="0"/>
                  <a:pt x="2775" y="226"/>
                  <a:pt x="2323" y="595"/>
                </a:cubicBezTo>
                <a:cubicBezTo>
                  <a:pt x="1882" y="953"/>
                  <a:pt x="1537" y="1453"/>
                  <a:pt x="1108" y="1834"/>
                </a:cubicBezTo>
                <a:cubicBezTo>
                  <a:pt x="787" y="2108"/>
                  <a:pt x="406" y="2346"/>
                  <a:pt x="1" y="2381"/>
                </a:cubicBezTo>
                <a:lnTo>
                  <a:pt x="1" y="15335"/>
                </a:lnTo>
                <a:lnTo>
                  <a:pt x="8502" y="15335"/>
                </a:lnTo>
                <a:cubicBezTo>
                  <a:pt x="8966" y="13835"/>
                  <a:pt x="8026" y="12061"/>
                  <a:pt x="6537" y="1157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8"/>
          <p:cNvSpPr/>
          <p:nvPr/>
        </p:nvSpPr>
        <p:spPr>
          <a:xfrm rot="10800000" flipH="1">
            <a:off x="9128227" y="1915484"/>
            <a:ext cx="3327207" cy="6066024"/>
          </a:xfrm>
          <a:custGeom>
            <a:avLst/>
            <a:gdLst/>
            <a:ahLst/>
            <a:cxnLst/>
            <a:rect l="l" t="t" r="r" b="b"/>
            <a:pathLst>
              <a:path w="17920" h="32671" extrusionOk="0">
                <a:moveTo>
                  <a:pt x="17920" y="30313"/>
                </a:moveTo>
                <a:cubicBezTo>
                  <a:pt x="17920" y="30313"/>
                  <a:pt x="12098" y="32671"/>
                  <a:pt x="10895" y="28051"/>
                </a:cubicBezTo>
                <a:cubicBezTo>
                  <a:pt x="9693" y="23443"/>
                  <a:pt x="12895" y="20467"/>
                  <a:pt x="14419" y="15645"/>
                </a:cubicBezTo>
                <a:cubicBezTo>
                  <a:pt x="16050" y="10549"/>
                  <a:pt x="12752" y="9692"/>
                  <a:pt x="8871" y="9370"/>
                </a:cubicBezTo>
                <a:cubicBezTo>
                  <a:pt x="4740" y="9049"/>
                  <a:pt x="1" y="5358"/>
                  <a:pt x="6299" y="0"/>
                </a:cubicBezTo>
                <a:lnTo>
                  <a:pt x="1786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" name="Google Shape;69;p8"/>
          <p:cNvSpPr txBox="1">
            <a:spLocks noGrp="1"/>
          </p:cNvSpPr>
          <p:nvPr>
            <p:ph type="title"/>
          </p:nvPr>
        </p:nvSpPr>
        <p:spPr>
          <a:xfrm>
            <a:off x="1999400" y="1982600"/>
            <a:ext cx="8193200" cy="28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 rot="-1464930">
            <a:off x="3657647" y="6249352"/>
            <a:ext cx="910780" cy="94148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8"/>
          <p:cNvSpPr/>
          <p:nvPr/>
        </p:nvSpPr>
        <p:spPr>
          <a:xfrm rot="8701214">
            <a:off x="-253316" y="3366588"/>
            <a:ext cx="910781" cy="941497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8"/>
          <p:cNvSpPr/>
          <p:nvPr/>
        </p:nvSpPr>
        <p:spPr>
          <a:xfrm rot="-1464930">
            <a:off x="11572647" y="484251"/>
            <a:ext cx="910780" cy="94148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3698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/>
          <p:nvPr/>
        </p:nvSpPr>
        <p:spPr>
          <a:xfrm rot="3678828">
            <a:off x="10553620" y="3442403"/>
            <a:ext cx="2570144" cy="4843991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75" name="Google Shape;75;p9"/>
          <p:cNvSpPr/>
          <p:nvPr/>
        </p:nvSpPr>
        <p:spPr>
          <a:xfrm rot="6201346">
            <a:off x="-5397546" y="-4696232"/>
            <a:ext cx="13301916" cy="12965399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" name="Google Shape;76;p9"/>
          <p:cNvSpPr/>
          <p:nvPr/>
        </p:nvSpPr>
        <p:spPr>
          <a:xfrm rot="10471118" flipH="1">
            <a:off x="9335011" y="-776422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950967" y="2710633"/>
            <a:ext cx="4980000" cy="12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subTitle" idx="1"/>
          </p:nvPr>
        </p:nvSpPr>
        <p:spPr>
          <a:xfrm>
            <a:off x="950800" y="4129833"/>
            <a:ext cx="4980000" cy="8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rgbClr val="33333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 rot="-1464930">
            <a:off x="8227714" y="5320318"/>
            <a:ext cx="910780" cy="94148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9"/>
          <p:cNvSpPr/>
          <p:nvPr/>
        </p:nvSpPr>
        <p:spPr>
          <a:xfrm rot="2478439">
            <a:off x="6965649" y="320515"/>
            <a:ext cx="910771" cy="941496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9"/>
          <p:cNvSpPr/>
          <p:nvPr/>
        </p:nvSpPr>
        <p:spPr>
          <a:xfrm rot="-1355441">
            <a:off x="11267387" y="2644436"/>
            <a:ext cx="629341" cy="65056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0748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/>
          <p:nvPr/>
        </p:nvSpPr>
        <p:spPr>
          <a:xfrm rot="5400000">
            <a:off x="-929070" y="3717893"/>
            <a:ext cx="3126231" cy="5892177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88" name="Google Shape;88;p11"/>
          <p:cNvSpPr/>
          <p:nvPr/>
        </p:nvSpPr>
        <p:spPr>
          <a:xfrm rot="-607279">
            <a:off x="8875786" y="2546437"/>
            <a:ext cx="9856361" cy="9607011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" name="Google Shape;89;p11"/>
          <p:cNvSpPr/>
          <p:nvPr/>
        </p:nvSpPr>
        <p:spPr>
          <a:xfrm rot="6201338">
            <a:off x="1301942" y="-4303878"/>
            <a:ext cx="10910076" cy="10634068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" name="Google Shape;90;p11"/>
          <p:cNvSpPr/>
          <p:nvPr/>
        </p:nvSpPr>
        <p:spPr>
          <a:xfrm rot="-9493199">
            <a:off x="-1055247" y="-3738875"/>
            <a:ext cx="3126204" cy="5892164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91" name="Google Shape;91;p11"/>
          <p:cNvSpPr txBox="1">
            <a:spLocks noGrp="1"/>
          </p:cNvSpPr>
          <p:nvPr>
            <p:ph type="title" hasCustomPrompt="1"/>
          </p:nvPr>
        </p:nvSpPr>
        <p:spPr>
          <a:xfrm>
            <a:off x="1981207" y="1755133"/>
            <a:ext cx="8229600" cy="20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066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92" name="Google Shape;92;p11"/>
          <p:cNvSpPr txBox="1">
            <a:spLocks noGrp="1"/>
          </p:cNvSpPr>
          <p:nvPr>
            <p:ph type="subTitle" idx="1"/>
          </p:nvPr>
        </p:nvSpPr>
        <p:spPr>
          <a:xfrm>
            <a:off x="1981180" y="3445500"/>
            <a:ext cx="8229600" cy="7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 rot="-1855129">
            <a:off x="154255" y="2080505"/>
            <a:ext cx="793021" cy="81977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" name="Google Shape;94;p11"/>
          <p:cNvSpPr/>
          <p:nvPr/>
        </p:nvSpPr>
        <p:spPr>
          <a:xfrm rot="-8100000">
            <a:off x="11244714" y="-245947"/>
            <a:ext cx="793036" cy="819788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11"/>
          <p:cNvSpPr/>
          <p:nvPr/>
        </p:nvSpPr>
        <p:spPr>
          <a:xfrm rot="2575648">
            <a:off x="5699459" y="6377071"/>
            <a:ext cx="793019" cy="819768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3777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/>
          <p:nvPr/>
        </p:nvSpPr>
        <p:spPr>
          <a:xfrm rot="5400000">
            <a:off x="2122633" y="4608068"/>
            <a:ext cx="2648547" cy="4991880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99" name="Google Shape;99;p13"/>
          <p:cNvSpPr/>
          <p:nvPr/>
        </p:nvSpPr>
        <p:spPr>
          <a:xfrm rot="10471118" flipH="1">
            <a:off x="9538411" y="124411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3"/>
          <p:cNvSpPr/>
          <p:nvPr/>
        </p:nvSpPr>
        <p:spPr>
          <a:xfrm rot="-10471020">
            <a:off x="-1723567" y="-903590"/>
            <a:ext cx="5349059" cy="2172939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3"/>
          <p:cNvSpPr/>
          <p:nvPr/>
        </p:nvSpPr>
        <p:spPr>
          <a:xfrm>
            <a:off x="10856034" y="4876272"/>
            <a:ext cx="1437556" cy="1722593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" name="Google Shape;102;p13"/>
          <p:cNvSpPr txBox="1">
            <a:spLocks noGrp="1"/>
          </p:cNvSpPr>
          <p:nvPr>
            <p:ph type="subTitle" idx="1"/>
          </p:nvPr>
        </p:nvSpPr>
        <p:spPr>
          <a:xfrm>
            <a:off x="2427683" y="2719864"/>
            <a:ext cx="34108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2" hasCustomPrompt="1"/>
          </p:nvPr>
        </p:nvSpPr>
        <p:spPr>
          <a:xfrm>
            <a:off x="1206651" y="2225267"/>
            <a:ext cx="1004400" cy="11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3" hasCustomPrompt="1"/>
          </p:nvPr>
        </p:nvSpPr>
        <p:spPr>
          <a:xfrm>
            <a:off x="1206651" y="4075388"/>
            <a:ext cx="1004400" cy="11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subTitle" idx="4"/>
          </p:nvPr>
        </p:nvSpPr>
        <p:spPr>
          <a:xfrm>
            <a:off x="2427683" y="4569817"/>
            <a:ext cx="34108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subTitle" idx="5"/>
          </p:nvPr>
        </p:nvSpPr>
        <p:spPr>
          <a:xfrm>
            <a:off x="2427683" y="4075420"/>
            <a:ext cx="34108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6"/>
          </p:nvPr>
        </p:nvSpPr>
        <p:spPr>
          <a:xfrm>
            <a:off x="2427683" y="2225467"/>
            <a:ext cx="34108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7"/>
          </p:nvPr>
        </p:nvSpPr>
        <p:spPr>
          <a:xfrm>
            <a:off x="7784999" y="2741013"/>
            <a:ext cx="34168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title" idx="8" hasCustomPrompt="1"/>
          </p:nvPr>
        </p:nvSpPr>
        <p:spPr>
          <a:xfrm>
            <a:off x="6563867" y="2246417"/>
            <a:ext cx="1004400" cy="11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9" hasCustomPrompt="1"/>
          </p:nvPr>
        </p:nvSpPr>
        <p:spPr>
          <a:xfrm>
            <a:off x="6563867" y="4075405"/>
            <a:ext cx="1004400" cy="11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13"/>
          </p:nvPr>
        </p:nvSpPr>
        <p:spPr>
          <a:xfrm>
            <a:off x="7784999" y="4569833"/>
            <a:ext cx="34168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14"/>
          </p:nvPr>
        </p:nvSpPr>
        <p:spPr>
          <a:xfrm>
            <a:off x="7784999" y="4075436"/>
            <a:ext cx="34168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subTitle" idx="15"/>
          </p:nvPr>
        </p:nvSpPr>
        <p:spPr>
          <a:xfrm>
            <a:off x="7784999" y="2246617"/>
            <a:ext cx="34168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5" name="Google Shape;115;p13"/>
          <p:cNvSpPr/>
          <p:nvPr/>
        </p:nvSpPr>
        <p:spPr>
          <a:xfrm rot="1770868">
            <a:off x="11108409" y="3184683"/>
            <a:ext cx="910787" cy="941496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13"/>
          <p:cNvSpPr/>
          <p:nvPr/>
        </p:nvSpPr>
        <p:spPr>
          <a:xfrm rot="-1464930">
            <a:off x="-277119" y="3184685"/>
            <a:ext cx="910780" cy="94148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6762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14"/>
          <p:cNvSpPr/>
          <p:nvPr/>
        </p:nvSpPr>
        <p:spPr>
          <a:xfrm rot="5400000">
            <a:off x="9636570" y="-2402913"/>
            <a:ext cx="2570089" cy="4843887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20" name="Google Shape;120;p14"/>
          <p:cNvSpPr/>
          <p:nvPr/>
        </p:nvSpPr>
        <p:spPr>
          <a:xfrm flipH="1">
            <a:off x="-169581" y="288571"/>
            <a:ext cx="1892372" cy="2267517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14"/>
          <p:cNvSpPr/>
          <p:nvPr/>
        </p:nvSpPr>
        <p:spPr>
          <a:xfrm rot="10471118" flipH="1">
            <a:off x="-1320222" y="-1152639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" name="Google Shape;122;p14"/>
          <p:cNvSpPr/>
          <p:nvPr/>
        </p:nvSpPr>
        <p:spPr>
          <a:xfrm rot="-5400000">
            <a:off x="12426270" y="-999613"/>
            <a:ext cx="2570089" cy="4843887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23" name="Google Shape;123;p14"/>
          <p:cNvSpPr/>
          <p:nvPr/>
        </p:nvSpPr>
        <p:spPr>
          <a:xfrm rot="-1464996">
            <a:off x="10755083" y="4417282"/>
            <a:ext cx="772963" cy="799036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14"/>
          <p:cNvSpPr/>
          <p:nvPr/>
        </p:nvSpPr>
        <p:spPr>
          <a:xfrm rot="7958677">
            <a:off x="646310" y="4426052"/>
            <a:ext cx="756020" cy="781505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14"/>
          <p:cNvSpPr/>
          <p:nvPr/>
        </p:nvSpPr>
        <p:spPr>
          <a:xfrm rot="7607071">
            <a:off x="8580239" y="5859429"/>
            <a:ext cx="772965" cy="799040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14"/>
          <p:cNvSpPr/>
          <p:nvPr/>
        </p:nvSpPr>
        <p:spPr>
          <a:xfrm rot="-1851750">
            <a:off x="2822180" y="5611913"/>
            <a:ext cx="772969" cy="799044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60277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15"/>
          <p:cNvSpPr/>
          <p:nvPr/>
        </p:nvSpPr>
        <p:spPr>
          <a:xfrm flipH="1">
            <a:off x="-45739" y="-3"/>
            <a:ext cx="2336836" cy="2758107"/>
          </a:xfrm>
          <a:custGeom>
            <a:avLst/>
            <a:gdLst/>
            <a:ahLst/>
            <a:cxnLst/>
            <a:rect l="l" t="t" r="r" b="b"/>
            <a:pathLst>
              <a:path w="32029" h="37803" extrusionOk="0">
                <a:moveTo>
                  <a:pt x="32017" y="1"/>
                </a:moveTo>
                <a:lnTo>
                  <a:pt x="322" y="1"/>
                </a:lnTo>
                <a:cubicBezTo>
                  <a:pt x="1" y="2930"/>
                  <a:pt x="679" y="6073"/>
                  <a:pt x="2846" y="8025"/>
                </a:cubicBezTo>
                <a:cubicBezTo>
                  <a:pt x="6240" y="11085"/>
                  <a:pt x="11550" y="10121"/>
                  <a:pt x="15919" y="11442"/>
                </a:cubicBezTo>
                <a:cubicBezTo>
                  <a:pt x="20551" y="12847"/>
                  <a:pt x="24159" y="17193"/>
                  <a:pt x="24671" y="22015"/>
                </a:cubicBezTo>
                <a:cubicBezTo>
                  <a:pt x="24932" y="24444"/>
                  <a:pt x="24468" y="26885"/>
                  <a:pt x="24456" y="29326"/>
                </a:cubicBezTo>
                <a:cubicBezTo>
                  <a:pt x="24420" y="31754"/>
                  <a:pt x="24944" y="34398"/>
                  <a:pt x="26730" y="36053"/>
                </a:cubicBezTo>
                <a:cubicBezTo>
                  <a:pt x="28147" y="37362"/>
                  <a:pt x="30064" y="37803"/>
                  <a:pt x="32029" y="37731"/>
                </a:cubicBezTo>
                <a:lnTo>
                  <a:pt x="3202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15"/>
          <p:cNvSpPr/>
          <p:nvPr/>
        </p:nvSpPr>
        <p:spPr>
          <a:xfrm rot="10471118" flipH="1">
            <a:off x="9538411" y="124411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15"/>
          <p:cNvSpPr/>
          <p:nvPr/>
        </p:nvSpPr>
        <p:spPr>
          <a:xfrm rot="-5229467" flipH="1">
            <a:off x="9769028" y="4511086"/>
            <a:ext cx="2570173" cy="4844044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32" name="Google Shape;132;p15"/>
          <p:cNvSpPr/>
          <p:nvPr/>
        </p:nvSpPr>
        <p:spPr>
          <a:xfrm rot="697086">
            <a:off x="-607470" y="5844928"/>
            <a:ext cx="5357148" cy="2176225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15"/>
          <p:cNvSpPr/>
          <p:nvPr/>
        </p:nvSpPr>
        <p:spPr>
          <a:xfrm rot="-1464996">
            <a:off x="9195316" y="4707166"/>
            <a:ext cx="772963" cy="799036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15"/>
          <p:cNvSpPr/>
          <p:nvPr/>
        </p:nvSpPr>
        <p:spPr>
          <a:xfrm rot="1445689">
            <a:off x="2957599" y="4554222"/>
            <a:ext cx="694955" cy="718397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15"/>
          <p:cNvSpPr/>
          <p:nvPr/>
        </p:nvSpPr>
        <p:spPr>
          <a:xfrm rot="7794683">
            <a:off x="2957617" y="360147"/>
            <a:ext cx="694939" cy="71838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15"/>
          <p:cNvSpPr/>
          <p:nvPr/>
        </p:nvSpPr>
        <p:spPr>
          <a:xfrm rot="-7746114">
            <a:off x="8218826" y="-300857"/>
            <a:ext cx="694943" cy="718385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0778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9" name="Google Shape;139;p16"/>
          <p:cNvSpPr/>
          <p:nvPr/>
        </p:nvSpPr>
        <p:spPr>
          <a:xfrm rot="10471118" flipH="1">
            <a:off x="-1530189" y="-1213406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16"/>
          <p:cNvSpPr/>
          <p:nvPr/>
        </p:nvSpPr>
        <p:spPr>
          <a:xfrm rot="450914">
            <a:off x="9547724" y="4728958"/>
            <a:ext cx="5357217" cy="2176253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16"/>
          <p:cNvSpPr/>
          <p:nvPr/>
        </p:nvSpPr>
        <p:spPr>
          <a:xfrm rot="10800000" flipH="1">
            <a:off x="10819881" y="-416163"/>
            <a:ext cx="1525551" cy="1827921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16"/>
          <p:cNvSpPr/>
          <p:nvPr/>
        </p:nvSpPr>
        <p:spPr>
          <a:xfrm rot="6080158">
            <a:off x="-699865" y="3111788"/>
            <a:ext cx="4154393" cy="7829848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43" name="Google Shape;143;p16"/>
          <p:cNvSpPr/>
          <p:nvPr/>
        </p:nvSpPr>
        <p:spPr>
          <a:xfrm rot="-1465010">
            <a:off x="6474914" y="5181498"/>
            <a:ext cx="951401" cy="98351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16"/>
          <p:cNvSpPr/>
          <p:nvPr/>
        </p:nvSpPr>
        <p:spPr>
          <a:xfrm rot="8353247">
            <a:off x="2701108" y="994834"/>
            <a:ext cx="772969" cy="799044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16"/>
          <p:cNvSpPr/>
          <p:nvPr/>
        </p:nvSpPr>
        <p:spPr>
          <a:xfrm rot="3399514">
            <a:off x="8429875" y="734103"/>
            <a:ext cx="772975" cy="799048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78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 column text 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"/>
          <p:cNvSpPr/>
          <p:nvPr/>
        </p:nvSpPr>
        <p:spPr>
          <a:xfrm rot="-10471009">
            <a:off x="-2069004" y="4906358"/>
            <a:ext cx="3550717" cy="1442401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17"/>
          <p:cNvSpPr/>
          <p:nvPr/>
        </p:nvSpPr>
        <p:spPr>
          <a:xfrm>
            <a:off x="367233" y="999069"/>
            <a:ext cx="11126971" cy="5524343"/>
          </a:xfrm>
          <a:custGeom>
            <a:avLst/>
            <a:gdLst/>
            <a:ahLst/>
            <a:cxnLst/>
            <a:rect l="l" t="t" r="r" b="b"/>
            <a:pathLst>
              <a:path w="34136" h="16967" extrusionOk="0">
                <a:moveTo>
                  <a:pt x="25348" y="1262"/>
                </a:moveTo>
                <a:cubicBezTo>
                  <a:pt x="27372" y="1608"/>
                  <a:pt x="29492" y="2036"/>
                  <a:pt x="31099" y="3322"/>
                </a:cubicBezTo>
                <a:cubicBezTo>
                  <a:pt x="33397" y="5144"/>
                  <a:pt x="34135" y="8823"/>
                  <a:pt x="32445" y="11252"/>
                </a:cubicBezTo>
                <a:cubicBezTo>
                  <a:pt x="30801" y="13633"/>
                  <a:pt x="27611" y="14300"/>
                  <a:pt x="24717" y="14597"/>
                </a:cubicBezTo>
                <a:cubicBezTo>
                  <a:pt x="19431" y="15145"/>
                  <a:pt x="4822" y="16967"/>
                  <a:pt x="2357" y="10394"/>
                </a:cubicBezTo>
                <a:cubicBezTo>
                  <a:pt x="0" y="4132"/>
                  <a:pt x="5810" y="1346"/>
                  <a:pt x="10835" y="667"/>
                </a:cubicBezTo>
                <a:cubicBezTo>
                  <a:pt x="15681" y="0"/>
                  <a:pt x="20562" y="465"/>
                  <a:pt x="25348" y="12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17"/>
          <p:cNvSpPr/>
          <p:nvPr/>
        </p:nvSpPr>
        <p:spPr>
          <a:xfrm rot="450914">
            <a:off x="6518090" y="5867358"/>
            <a:ext cx="5357217" cy="2176253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17"/>
          <p:cNvSpPr/>
          <p:nvPr/>
        </p:nvSpPr>
        <p:spPr>
          <a:xfrm rot="10800000" flipH="1">
            <a:off x="10759801" y="4501298"/>
            <a:ext cx="2099712" cy="2515905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" name="Google Shape;151;p17"/>
          <p:cNvSpPr/>
          <p:nvPr/>
        </p:nvSpPr>
        <p:spPr>
          <a:xfrm rot="4763726">
            <a:off x="-211548" y="3836734"/>
            <a:ext cx="4154387" cy="7829836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52" name="Google Shape;152;p17"/>
          <p:cNvSpPr/>
          <p:nvPr/>
        </p:nvSpPr>
        <p:spPr>
          <a:xfrm rot="4763726">
            <a:off x="5186685" y="-5157399"/>
            <a:ext cx="4154387" cy="7829836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53" name="Google Shape;153;p17"/>
          <p:cNvSpPr txBox="1">
            <a:spLocks noGrp="1"/>
          </p:cNvSpPr>
          <p:nvPr>
            <p:ph type="subTitle" idx="1"/>
          </p:nvPr>
        </p:nvSpPr>
        <p:spPr>
          <a:xfrm>
            <a:off x="3217600" y="3023200"/>
            <a:ext cx="5756800" cy="16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●"/>
              <a:defRPr>
                <a:solidFill>
                  <a:srgbClr val="474747"/>
                </a:solidFill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>
            <a:off x="3403867" y="2232003"/>
            <a:ext cx="5384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5" name="Google Shape;155;p17"/>
          <p:cNvSpPr/>
          <p:nvPr/>
        </p:nvSpPr>
        <p:spPr>
          <a:xfrm rot="-1464964">
            <a:off x="10458173" y="400544"/>
            <a:ext cx="1183123" cy="1223008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6" name="Google Shape;156;p17"/>
          <p:cNvSpPr/>
          <p:nvPr/>
        </p:nvSpPr>
        <p:spPr>
          <a:xfrm rot="2053335">
            <a:off x="604696" y="505976"/>
            <a:ext cx="979125" cy="1012133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0255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One column text 2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/>
          <p:nvPr/>
        </p:nvSpPr>
        <p:spPr>
          <a:xfrm>
            <a:off x="-1634100" y="1639267"/>
            <a:ext cx="15184831" cy="9865180"/>
          </a:xfrm>
          <a:custGeom>
            <a:avLst/>
            <a:gdLst/>
            <a:ahLst/>
            <a:cxnLst/>
            <a:rect l="l" t="t" r="r" b="b"/>
            <a:pathLst>
              <a:path w="34136" h="16967" extrusionOk="0">
                <a:moveTo>
                  <a:pt x="25348" y="1262"/>
                </a:moveTo>
                <a:cubicBezTo>
                  <a:pt x="27372" y="1608"/>
                  <a:pt x="29492" y="2036"/>
                  <a:pt x="31099" y="3322"/>
                </a:cubicBezTo>
                <a:cubicBezTo>
                  <a:pt x="33397" y="5144"/>
                  <a:pt x="34135" y="8823"/>
                  <a:pt x="32445" y="11252"/>
                </a:cubicBezTo>
                <a:cubicBezTo>
                  <a:pt x="30801" y="13633"/>
                  <a:pt x="27611" y="14300"/>
                  <a:pt x="24717" y="14597"/>
                </a:cubicBezTo>
                <a:cubicBezTo>
                  <a:pt x="19431" y="15145"/>
                  <a:pt x="4822" y="16967"/>
                  <a:pt x="2357" y="10394"/>
                </a:cubicBezTo>
                <a:cubicBezTo>
                  <a:pt x="0" y="4132"/>
                  <a:pt x="5810" y="1346"/>
                  <a:pt x="10835" y="667"/>
                </a:cubicBezTo>
                <a:cubicBezTo>
                  <a:pt x="15681" y="0"/>
                  <a:pt x="20562" y="465"/>
                  <a:pt x="25348" y="12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" name="Google Shape;159;p18"/>
          <p:cNvSpPr/>
          <p:nvPr/>
        </p:nvSpPr>
        <p:spPr>
          <a:xfrm rot="-2308310">
            <a:off x="116400" y="-852616"/>
            <a:ext cx="2751808" cy="2682192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" name="Google Shape;160;p18"/>
          <p:cNvSpPr/>
          <p:nvPr/>
        </p:nvSpPr>
        <p:spPr>
          <a:xfrm rot="248117">
            <a:off x="4124987" y="1041225"/>
            <a:ext cx="3479096" cy="1413307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" name="Google Shape;161;p18"/>
          <p:cNvSpPr/>
          <p:nvPr/>
        </p:nvSpPr>
        <p:spPr>
          <a:xfrm rot="-6847417">
            <a:off x="9988230" y="-589047"/>
            <a:ext cx="3793245" cy="3697283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" name="Google Shape;162;p18"/>
          <p:cNvSpPr txBox="1">
            <a:spLocks noGrp="1"/>
          </p:cNvSpPr>
          <p:nvPr>
            <p:ph type="subTitle" idx="1"/>
          </p:nvPr>
        </p:nvSpPr>
        <p:spPr>
          <a:xfrm>
            <a:off x="1945967" y="4263933"/>
            <a:ext cx="8299600" cy="14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●"/>
              <a:defRPr>
                <a:solidFill>
                  <a:srgbClr val="474747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4480"/>
              </a:buClr>
              <a:buSzPts val="1400"/>
              <a:buFont typeface="Poppins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18"/>
          <p:cNvSpPr txBox="1">
            <a:spLocks noGrp="1"/>
          </p:cNvSpPr>
          <p:nvPr>
            <p:ph type="title"/>
          </p:nvPr>
        </p:nvSpPr>
        <p:spPr>
          <a:xfrm>
            <a:off x="3403867" y="3472736"/>
            <a:ext cx="5384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4" name="Google Shape;164;p18"/>
          <p:cNvSpPr/>
          <p:nvPr/>
        </p:nvSpPr>
        <p:spPr>
          <a:xfrm rot="8858630">
            <a:off x="4052821" y="309455"/>
            <a:ext cx="793015" cy="819765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" name="Google Shape;165;p18"/>
          <p:cNvSpPr/>
          <p:nvPr/>
        </p:nvSpPr>
        <p:spPr>
          <a:xfrm rot="3598111">
            <a:off x="8404457" y="1016323"/>
            <a:ext cx="793016" cy="819767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18"/>
          <p:cNvSpPr/>
          <p:nvPr/>
        </p:nvSpPr>
        <p:spPr>
          <a:xfrm rot="-1985574">
            <a:off x="-115245" y="1897665"/>
            <a:ext cx="793013" cy="819764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8357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3">
  <p:cSld name="One column text 3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9"/>
          <p:cNvSpPr/>
          <p:nvPr/>
        </p:nvSpPr>
        <p:spPr>
          <a:xfrm rot="4001561">
            <a:off x="-1932052" y="4240823"/>
            <a:ext cx="6504155" cy="6339739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" name="Google Shape;169;p19"/>
          <p:cNvSpPr/>
          <p:nvPr/>
        </p:nvSpPr>
        <p:spPr>
          <a:xfrm rot="-7051876">
            <a:off x="9319259" y="-2461567"/>
            <a:ext cx="5420413" cy="5283285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" name="Google Shape;170;p19"/>
          <p:cNvSpPr/>
          <p:nvPr/>
        </p:nvSpPr>
        <p:spPr>
          <a:xfrm rot="10800000">
            <a:off x="591786" y="-809522"/>
            <a:ext cx="5357268" cy="2176273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" name="Google Shape;171;p19"/>
          <p:cNvSpPr/>
          <p:nvPr/>
        </p:nvSpPr>
        <p:spPr>
          <a:xfrm rot="10800000" flipH="1">
            <a:off x="10788668" y="5064965"/>
            <a:ext cx="2099712" cy="2515905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" name="Google Shape;172;p19"/>
          <p:cNvSpPr txBox="1">
            <a:spLocks noGrp="1"/>
          </p:cNvSpPr>
          <p:nvPr>
            <p:ph type="subTitle" idx="1"/>
          </p:nvPr>
        </p:nvSpPr>
        <p:spPr>
          <a:xfrm>
            <a:off x="5949200" y="2993733"/>
            <a:ext cx="5292000" cy="18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3" name="Google Shape;173;p19"/>
          <p:cNvSpPr txBox="1">
            <a:spLocks noGrp="1"/>
          </p:cNvSpPr>
          <p:nvPr>
            <p:ph type="subTitle" idx="2"/>
          </p:nvPr>
        </p:nvSpPr>
        <p:spPr>
          <a:xfrm>
            <a:off x="5949200" y="2260600"/>
            <a:ext cx="48396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19"/>
          <p:cNvSpPr/>
          <p:nvPr/>
        </p:nvSpPr>
        <p:spPr>
          <a:xfrm rot="-1464930">
            <a:off x="7091247" y="349952"/>
            <a:ext cx="910780" cy="94148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" name="Google Shape;175;p19"/>
          <p:cNvSpPr/>
          <p:nvPr/>
        </p:nvSpPr>
        <p:spPr>
          <a:xfrm rot="7924258">
            <a:off x="419274" y="1676345"/>
            <a:ext cx="704020" cy="72775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19"/>
          <p:cNvSpPr/>
          <p:nvPr/>
        </p:nvSpPr>
        <p:spPr>
          <a:xfrm rot="-7020823">
            <a:off x="9159313" y="5733781"/>
            <a:ext cx="704008" cy="727744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1112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 1">
  <p:cSld name="Title and two column 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/>
          <p:nvPr/>
        </p:nvSpPr>
        <p:spPr>
          <a:xfrm rot="-10471009">
            <a:off x="10124730" y="-541909"/>
            <a:ext cx="3550717" cy="1442401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20"/>
          <p:cNvSpPr/>
          <p:nvPr/>
        </p:nvSpPr>
        <p:spPr>
          <a:xfrm rot="-847317">
            <a:off x="6556950" y="3689970"/>
            <a:ext cx="6504125" cy="6339796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" name="Google Shape;180;p20"/>
          <p:cNvSpPr/>
          <p:nvPr/>
        </p:nvSpPr>
        <p:spPr>
          <a:xfrm rot="-7413775">
            <a:off x="279023" y="-3436854"/>
            <a:ext cx="3085487" cy="5815263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81" name="Google Shape;181;p20"/>
          <p:cNvSpPr/>
          <p:nvPr/>
        </p:nvSpPr>
        <p:spPr>
          <a:xfrm rot="-10471009">
            <a:off x="-1393204" y="5756058"/>
            <a:ext cx="3550717" cy="1442401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20"/>
          <p:cNvSpPr txBox="1">
            <a:spLocks noGrp="1"/>
          </p:cNvSpPr>
          <p:nvPr>
            <p:ph type="subTitle" idx="1"/>
          </p:nvPr>
        </p:nvSpPr>
        <p:spPr>
          <a:xfrm>
            <a:off x="2982967" y="2624417"/>
            <a:ext cx="3672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" name="Google Shape;183;p20"/>
          <p:cNvSpPr txBox="1">
            <a:spLocks noGrp="1"/>
          </p:cNvSpPr>
          <p:nvPr>
            <p:ph type="subTitle" idx="2"/>
          </p:nvPr>
        </p:nvSpPr>
        <p:spPr>
          <a:xfrm>
            <a:off x="2982967" y="2001433"/>
            <a:ext cx="4724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4" name="Google Shape;184;p20"/>
          <p:cNvSpPr txBox="1">
            <a:spLocks noGrp="1"/>
          </p:cNvSpPr>
          <p:nvPr>
            <p:ph type="subTitle" idx="3"/>
          </p:nvPr>
        </p:nvSpPr>
        <p:spPr>
          <a:xfrm>
            <a:off x="2982967" y="4504017"/>
            <a:ext cx="3672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5" name="Google Shape;185;p20"/>
          <p:cNvSpPr txBox="1">
            <a:spLocks noGrp="1"/>
          </p:cNvSpPr>
          <p:nvPr>
            <p:ph type="subTitle" idx="4"/>
          </p:nvPr>
        </p:nvSpPr>
        <p:spPr>
          <a:xfrm>
            <a:off x="2982967" y="3881033"/>
            <a:ext cx="4724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6" name="Google Shape;186;p20"/>
          <p:cNvSpPr/>
          <p:nvPr/>
        </p:nvSpPr>
        <p:spPr>
          <a:xfrm rot="-1464996">
            <a:off x="1319749" y="919882"/>
            <a:ext cx="772963" cy="799036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7" name="Google Shape;187;p20"/>
          <p:cNvSpPr/>
          <p:nvPr/>
        </p:nvSpPr>
        <p:spPr>
          <a:xfrm rot="2050999">
            <a:off x="4048558" y="5599431"/>
            <a:ext cx="772961" cy="799035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0351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Title and Lis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/>
          <p:nvPr/>
        </p:nvSpPr>
        <p:spPr>
          <a:xfrm rot="5252915">
            <a:off x="-5929719" y="-4162428"/>
            <a:ext cx="14716065" cy="14344075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21"/>
          <p:cNvSpPr/>
          <p:nvPr/>
        </p:nvSpPr>
        <p:spPr>
          <a:xfrm rot="-5246569">
            <a:off x="5933153" y="-4541634"/>
            <a:ext cx="8963531" cy="8737065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21"/>
          <p:cNvSpPr/>
          <p:nvPr/>
        </p:nvSpPr>
        <p:spPr>
          <a:xfrm rot="-8347563">
            <a:off x="9110891" y="4345965"/>
            <a:ext cx="3085469" cy="5815232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92" name="Google Shape;192;p21"/>
          <p:cNvSpPr txBox="1">
            <a:spLocks noGrp="1"/>
          </p:cNvSpPr>
          <p:nvPr>
            <p:ph type="subTitle" idx="1"/>
          </p:nvPr>
        </p:nvSpPr>
        <p:spPr>
          <a:xfrm>
            <a:off x="950967" y="2526167"/>
            <a:ext cx="5948800" cy="357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69565"/>
              </a:lnSpc>
              <a:spcBef>
                <a:spcPts val="0"/>
              </a:spcBef>
              <a:spcAft>
                <a:spcPts val="0"/>
              </a:spcAft>
              <a:buClr>
                <a:srgbClr val="474747"/>
              </a:buClr>
              <a:buSzPts val="1150"/>
              <a:buFont typeface="Arial"/>
              <a:buChar char="●"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3" name="Google Shape;193;p21"/>
          <p:cNvSpPr txBox="1">
            <a:spLocks noGrp="1"/>
          </p:cNvSpPr>
          <p:nvPr>
            <p:ph type="subTitle" idx="2"/>
          </p:nvPr>
        </p:nvSpPr>
        <p:spPr>
          <a:xfrm>
            <a:off x="950967" y="1793033"/>
            <a:ext cx="5170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32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4" name="Google Shape;194;p21"/>
          <p:cNvSpPr/>
          <p:nvPr/>
        </p:nvSpPr>
        <p:spPr>
          <a:xfrm rot="-1855129">
            <a:off x="9565188" y="4485839"/>
            <a:ext cx="793021" cy="81977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9950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">
  <p:cSld name="Title and three column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/>
          <p:nvPr/>
        </p:nvSpPr>
        <p:spPr>
          <a:xfrm rot="6818746" flipH="1">
            <a:off x="-2493794" y="-121601"/>
            <a:ext cx="5357265" cy="2176272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22"/>
          <p:cNvSpPr/>
          <p:nvPr/>
        </p:nvSpPr>
        <p:spPr>
          <a:xfrm rot="9493837">
            <a:off x="9957993" y="-2334111"/>
            <a:ext cx="3502544" cy="6601299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98" name="Google Shape;198;p22"/>
          <p:cNvSpPr/>
          <p:nvPr/>
        </p:nvSpPr>
        <p:spPr>
          <a:xfrm rot="5196182">
            <a:off x="4968889" y="4667756"/>
            <a:ext cx="2586291" cy="4874545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99" name="Google Shape;199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0" name="Google Shape;200;p22"/>
          <p:cNvSpPr txBox="1">
            <a:spLocks noGrp="1"/>
          </p:cNvSpPr>
          <p:nvPr>
            <p:ph type="subTitle" idx="1"/>
          </p:nvPr>
        </p:nvSpPr>
        <p:spPr>
          <a:xfrm>
            <a:off x="950967" y="4316800"/>
            <a:ext cx="3430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1" name="Google Shape;201;p22"/>
          <p:cNvSpPr txBox="1">
            <a:spLocks noGrp="1"/>
          </p:cNvSpPr>
          <p:nvPr>
            <p:ph type="subTitle" idx="2"/>
          </p:nvPr>
        </p:nvSpPr>
        <p:spPr>
          <a:xfrm>
            <a:off x="950967" y="3822400"/>
            <a:ext cx="3430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2" name="Google Shape;202;p22"/>
          <p:cNvSpPr txBox="1">
            <a:spLocks noGrp="1"/>
          </p:cNvSpPr>
          <p:nvPr>
            <p:ph type="subTitle" idx="3"/>
          </p:nvPr>
        </p:nvSpPr>
        <p:spPr>
          <a:xfrm>
            <a:off x="4381000" y="4316800"/>
            <a:ext cx="3430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3" name="Google Shape;203;p22"/>
          <p:cNvSpPr txBox="1">
            <a:spLocks noGrp="1"/>
          </p:cNvSpPr>
          <p:nvPr>
            <p:ph type="subTitle" idx="4"/>
          </p:nvPr>
        </p:nvSpPr>
        <p:spPr>
          <a:xfrm>
            <a:off x="4381000" y="3822400"/>
            <a:ext cx="3430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4" name="Google Shape;204;p22"/>
          <p:cNvSpPr txBox="1">
            <a:spLocks noGrp="1"/>
          </p:cNvSpPr>
          <p:nvPr>
            <p:ph type="subTitle" idx="5"/>
          </p:nvPr>
        </p:nvSpPr>
        <p:spPr>
          <a:xfrm>
            <a:off x="7811033" y="4316800"/>
            <a:ext cx="3430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5" name="Google Shape;205;p22"/>
          <p:cNvSpPr txBox="1">
            <a:spLocks noGrp="1"/>
          </p:cNvSpPr>
          <p:nvPr>
            <p:ph type="subTitle" idx="6"/>
          </p:nvPr>
        </p:nvSpPr>
        <p:spPr>
          <a:xfrm>
            <a:off x="7811033" y="3822400"/>
            <a:ext cx="3430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6" name="Google Shape;206;p22"/>
          <p:cNvSpPr/>
          <p:nvPr/>
        </p:nvSpPr>
        <p:spPr>
          <a:xfrm rot="-1464994">
            <a:off x="5741851" y="1412798"/>
            <a:ext cx="708639" cy="732543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22"/>
          <p:cNvSpPr/>
          <p:nvPr/>
        </p:nvSpPr>
        <p:spPr>
          <a:xfrm rot="4256382">
            <a:off x="1058553" y="5396601"/>
            <a:ext cx="708643" cy="732547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22"/>
          <p:cNvSpPr/>
          <p:nvPr/>
        </p:nvSpPr>
        <p:spPr>
          <a:xfrm rot="-7255848">
            <a:off x="10013017" y="5348761"/>
            <a:ext cx="708640" cy="732544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2184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">
  <p:cSld name="Title and four column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/>
          <p:nvPr/>
        </p:nvSpPr>
        <p:spPr>
          <a:xfrm rot="-5400000">
            <a:off x="788848" y="-890459"/>
            <a:ext cx="1916664" cy="3494381"/>
          </a:xfrm>
          <a:custGeom>
            <a:avLst/>
            <a:gdLst/>
            <a:ahLst/>
            <a:cxnLst/>
            <a:rect l="l" t="t" r="r" b="b"/>
            <a:pathLst>
              <a:path w="17920" h="32671" extrusionOk="0">
                <a:moveTo>
                  <a:pt x="17920" y="30313"/>
                </a:moveTo>
                <a:cubicBezTo>
                  <a:pt x="17920" y="30313"/>
                  <a:pt x="12098" y="32671"/>
                  <a:pt x="10895" y="28051"/>
                </a:cubicBezTo>
                <a:cubicBezTo>
                  <a:pt x="9693" y="23443"/>
                  <a:pt x="12895" y="20467"/>
                  <a:pt x="14419" y="15645"/>
                </a:cubicBezTo>
                <a:cubicBezTo>
                  <a:pt x="16050" y="10549"/>
                  <a:pt x="12752" y="9692"/>
                  <a:pt x="8871" y="9370"/>
                </a:cubicBezTo>
                <a:cubicBezTo>
                  <a:pt x="4740" y="9049"/>
                  <a:pt x="1" y="5358"/>
                  <a:pt x="6299" y="0"/>
                </a:cubicBezTo>
                <a:lnTo>
                  <a:pt x="1786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23"/>
          <p:cNvSpPr/>
          <p:nvPr/>
        </p:nvSpPr>
        <p:spPr>
          <a:xfrm rot="10471118" flipH="1">
            <a:off x="8562611" y="-663455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" name="Google Shape;212;p23"/>
          <p:cNvSpPr/>
          <p:nvPr/>
        </p:nvSpPr>
        <p:spPr>
          <a:xfrm>
            <a:off x="-10" y="4590334"/>
            <a:ext cx="1384923" cy="2368645"/>
          </a:xfrm>
          <a:custGeom>
            <a:avLst/>
            <a:gdLst/>
            <a:ahLst/>
            <a:cxnLst/>
            <a:rect l="l" t="t" r="r" b="b"/>
            <a:pathLst>
              <a:path w="8967" h="15336" extrusionOk="0">
                <a:moveTo>
                  <a:pt x="6537" y="11573"/>
                </a:moveTo>
                <a:cubicBezTo>
                  <a:pt x="5490" y="11228"/>
                  <a:pt x="4382" y="11454"/>
                  <a:pt x="3311" y="11609"/>
                </a:cubicBezTo>
                <a:cubicBezTo>
                  <a:pt x="2918" y="11668"/>
                  <a:pt x="2501" y="11716"/>
                  <a:pt x="2120" y="11633"/>
                </a:cubicBezTo>
                <a:cubicBezTo>
                  <a:pt x="1727" y="11537"/>
                  <a:pt x="1358" y="11275"/>
                  <a:pt x="1251" y="10882"/>
                </a:cubicBezTo>
                <a:cubicBezTo>
                  <a:pt x="1132" y="10454"/>
                  <a:pt x="1370" y="10025"/>
                  <a:pt x="1644" y="9668"/>
                </a:cubicBezTo>
                <a:cubicBezTo>
                  <a:pt x="2263" y="8846"/>
                  <a:pt x="3132" y="8239"/>
                  <a:pt x="3811" y="7465"/>
                </a:cubicBezTo>
                <a:cubicBezTo>
                  <a:pt x="5371" y="5703"/>
                  <a:pt x="5894" y="2917"/>
                  <a:pt x="4632" y="929"/>
                </a:cubicBezTo>
                <a:cubicBezTo>
                  <a:pt x="4454" y="643"/>
                  <a:pt x="4228" y="381"/>
                  <a:pt x="3930" y="238"/>
                </a:cubicBezTo>
                <a:cubicBezTo>
                  <a:pt x="3406" y="0"/>
                  <a:pt x="2775" y="226"/>
                  <a:pt x="2323" y="595"/>
                </a:cubicBezTo>
                <a:cubicBezTo>
                  <a:pt x="1882" y="953"/>
                  <a:pt x="1537" y="1453"/>
                  <a:pt x="1108" y="1834"/>
                </a:cubicBezTo>
                <a:cubicBezTo>
                  <a:pt x="787" y="2108"/>
                  <a:pt x="406" y="2346"/>
                  <a:pt x="1" y="2381"/>
                </a:cubicBezTo>
                <a:lnTo>
                  <a:pt x="1" y="15335"/>
                </a:lnTo>
                <a:lnTo>
                  <a:pt x="8502" y="15335"/>
                </a:lnTo>
                <a:cubicBezTo>
                  <a:pt x="8966" y="13835"/>
                  <a:pt x="8026" y="12061"/>
                  <a:pt x="6537" y="1157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3" name="Google Shape;213;p23"/>
          <p:cNvSpPr/>
          <p:nvPr/>
        </p:nvSpPr>
        <p:spPr>
          <a:xfrm rot="5400000">
            <a:off x="10181886" y="4847897"/>
            <a:ext cx="1843909" cy="2176319"/>
          </a:xfrm>
          <a:custGeom>
            <a:avLst/>
            <a:gdLst/>
            <a:ahLst/>
            <a:cxnLst/>
            <a:rect l="l" t="t" r="r" b="b"/>
            <a:pathLst>
              <a:path w="32029" h="37803" extrusionOk="0">
                <a:moveTo>
                  <a:pt x="32017" y="1"/>
                </a:moveTo>
                <a:lnTo>
                  <a:pt x="322" y="1"/>
                </a:lnTo>
                <a:cubicBezTo>
                  <a:pt x="1" y="2930"/>
                  <a:pt x="679" y="6073"/>
                  <a:pt x="2846" y="8025"/>
                </a:cubicBezTo>
                <a:cubicBezTo>
                  <a:pt x="6240" y="11085"/>
                  <a:pt x="11550" y="10121"/>
                  <a:pt x="15919" y="11442"/>
                </a:cubicBezTo>
                <a:cubicBezTo>
                  <a:pt x="20551" y="12847"/>
                  <a:pt x="24159" y="17193"/>
                  <a:pt x="24671" y="22015"/>
                </a:cubicBezTo>
                <a:cubicBezTo>
                  <a:pt x="24932" y="24444"/>
                  <a:pt x="24468" y="26885"/>
                  <a:pt x="24456" y="29326"/>
                </a:cubicBezTo>
                <a:cubicBezTo>
                  <a:pt x="24420" y="31754"/>
                  <a:pt x="24944" y="34398"/>
                  <a:pt x="26730" y="36053"/>
                </a:cubicBezTo>
                <a:cubicBezTo>
                  <a:pt x="28147" y="37362"/>
                  <a:pt x="30064" y="37803"/>
                  <a:pt x="32029" y="37731"/>
                </a:cubicBezTo>
                <a:lnTo>
                  <a:pt x="3202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4" name="Google Shape;214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5" name="Google Shape;215;p23"/>
          <p:cNvSpPr txBox="1">
            <a:spLocks noGrp="1"/>
          </p:cNvSpPr>
          <p:nvPr>
            <p:ph type="subTitle" idx="1"/>
          </p:nvPr>
        </p:nvSpPr>
        <p:spPr>
          <a:xfrm>
            <a:off x="1634200" y="3050497"/>
            <a:ext cx="37784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6" name="Google Shape;216;p23"/>
          <p:cNvSpPr txBox="1">
            <a:spLocks noGrp="1"/>
          </p:cNvSpPr>
          <p:nvPr>
            <p:ph type="subTitle" idx="2"/>
          </p:nvPr>
        </p:nvSpPr>
        <p:spPr>
          <a:xfrm>
            <a:off x="1634200" y="2556100"/>
            <a:ext cx="3778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7" name="Google Shape;217;p23"/>
          <p:cNvSpPr txBox="1">
            <a:spLocks noGrp="1"/>
          </p:cNvSpPr>
          <p:nvPr>
            <p:ph type="subTitle" idx="3"/>
          </p:nvPr>
        </p:nvSpPr>
        <p:spPr>
          <a:xfrm>
            <a:off x="6779431" y="3050497"/>
            <a:ext cx="37784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8" name="Google Shape;218;p23"/>
          <p:cNvSpPr txBox="1">
            <a:spLocks noGrp="1"/>
          </p:cNvSpPr>
          <p:nvPr>
            <p:ph type="subTitle" idx="4"/>
          </p:nvPr>
        </p:nvSpPr>
        <p:spPr>
          <a:xfrm>
            <a:off x="6779431" y="2556100"/>
            <a:ext cx="3778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9" name="Google Shape;219;p23"/>
          <p:cNvSpPr txBox="1">
            <a:spLocks noGrp="1"/>
          </p:cNvSpPr>
          <p:nvPr>
            <p:ph type="subTitle" idx="5"/>
          </p:nvPr>
        </p:nvSpPr>
        <p:spPr>
          <a:xfrm>
            <a:off x="1634200" y="5495236"/>
            <a:ext cx="37784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0" name="Google Shape;220;p23"/>
          <p:cNvSpPr txBox="1">
            <a:spLocks noGrp="1"/>
          </p:cNvSpPr>
          <p:nvPr>
            <p:ph type="subTitle" idx="6"/>
          </p:nvPr>
        </p:nvSpPr>
        <p:spPr>
          <a:xfrm>
            <a:off x="1634200" y="5000839"/>
            <a:ext cx="3778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1" name="Google Shape;221;p23"/>
          <p:cNvSpPr txBox="1">
            <a:spLocks noGrp="1"/>
          </p:cNvSpPr>
          <p:nvPr>
            <p:ph type="subTitle" idx="7"/>
          </p:nvPr>
        </p:nvSpPr>
        <p:spPr>
          <a:xfrm>
            <a:off x="6779431" y="5495236"/>
            <a:ext cx="37784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2" name="Google Shape;222;p23"/>
          <p:cNvSpPr txBox="1">
            <a:spLocks noGrp="1"/>
          </p:cNvSpPr>
          <p:nvPr>
            <p:ph type="subTitle" idx="8"/>
          </p:nvPr>
        </p:nvSpPr>
        <p:spPr>
          <a:xfrm>
            <a:off x="6779431" y="5000839"/>
            <a:ext cx="3778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3" name="Google Shape;223;p23"/>
          <p:cNvSpPr/>
          <p:nvPr/>
        </p:nvSpPr>
        <p:spPr>
          <a:xfrm rot="-1855129">
            <a:off x="5832155" y="4116139"/>
            <a:ext cx="793021" cy="81977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4" name="Google Shape;224;p23"/>
          <p:cNvSpPr/>
          <p:nvPr/>
        </p:nvSpPr>
        <p:spPr>
          <a:xfrm rot="-8903877">
            <a:off x="10954989" y="3289863"/>
            <a:ext cx="793028" cy="81977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5" name="Google Shape;225;p23"/>
          <p:cNvSpPr/>
          <p:nvPr/>
        </p:nvSpPr>
        <p:spPr>
          <a:xfrm rot="8858630">
            <a:off x="545754" y="2678471"/>
            <a:ext cx="793015" cy="819765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0938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">
  <p:cSld name="Title and six column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8" name="Google Shape;228;p24"/>
          <p:cNvSpPr txBox="1">
            <a:spLocks noGrp="1"/>
          </p:cNvSpPr>
          <p:nvPr>
            <p:ph type="subTitle" idx="1"/>
          </p:nvPr>
        </p:nvSpPr>
        <p:spPr>
          <a:xfrm>
            <a:off x="950967" y="3133217"/>
            <a:ext cx="3430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9" name="Google Shape;229;p24"/>
          <p:cNvSpPr txBox="1">
            <a:spLocks noGrp="1"/>
          </p:cNvSpPr>
          <p:nvPr>
            <p:ph type="subTitle" idx="2"/>
          </p:nvPr>
        </p:nvSpPr>
        <p:spPr>
          <a:xfrm>
            <a:off x="950967" y="2638817"/>
            <a:ext cx="3430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0" name="Google Shape;230;p24"/>
          <p:cNvSpPr txBox="1">
            <a:spLocks noGrp="1"/>
          </p:cNvSpPr>
          <p:nvPr>
            <p:ph type="subTitle" idx="3"/>
          </p:nvPr>
        </p:nvSpPr>
        <p:spPr>
          <a:xfrm>
            <a:off x="4381000" y="3133217"/>
            <a:ext cx="3430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1" name="Google Shape;231;p24"/>
          <p:cNvSpPr txBox="1">
            <a:spLocks noGrp="1"/>
          </p:cNvSpPr>
          <p:nvPr>
            <p:ph type="subTitle" idx="4"/>
          </p:nvPr>
        </p:nvSpPr>
        <p:spPr>
          <a:xfrm>
            <a:off x="4381000" y="2638817"/>
            <a:ext cx="3430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5"/>
          </p:nvPr>
        </p:nvSpPr>
        <p:spPr>
          <a:xfrm>
            <a:off x="7811033" y="3133217"/>
            <a:ext cx="3430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6"/>
          </p:nvPr>
        </p:nvSpPr>
        <p:spPr>
          <a:xfrm>
            <a:off x="7811033" y="2638817"/>
            <a:ext cx="3430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4" name="Google Shape;234;p24"/>
          <p:cNvSpPr txBox="1">
            <a:spLocks noGrp="1"/>
          </p:cNvSpPr>
          <p:nvPr>
            <p:ph type="subTitle" idx="7"/>
          </p:nvPr>
        </p:nvSpPr>
        <p:spPr>
          <a:xfrm>
            <a:off x="950967" y="5577967"/>
            <a:ext cx="3430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5" name="Google Shape;235;p24"/>
          <p:cNvSpPr txBox="1">
            <a:spLocks noGrp="1"/>
          </p:cNvSpPr>
          <p:nvPr>
            <p:ph type="subTitle" idx="8"/>
          </p:nvPr>
        </p:nvSpPr>
        <p:spPr>
          <a:xfrm>
            <a:off x="950967" y="5083567"/>
            <a:ext cx="3430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6" name="Google Shape;236;p24"/>
          <p:cNvSpPr txBox="1">
            <a:spLocks noGrp="1"/>
          </p:cNvSpPr>
          <p:nvPr>
            <p:ph type="subTitle" idx="9"/>
          </p:nvPr>
        </p:nvSpPr>
        <p:spPr>
          <a:xfrm>
            <a:off x="4381000" y="5577967"/>
            <a:ext cx="3430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7" name="Google Shape;237;p24"/>
          <p:cNvSpPr txBox="1">
            <a:spLocks noGrp="1"/>
          </p:cNvSpPr>
          <p:nvPr>
            <p:ph type="subTitle" idx="13"/>
          </p:nvPr>
        </p:nvSpPr>
        <p:spPr>
          <a:xfrm>
            <a:off x="4381000" y="5083567"/>
            <a:ext cx="3430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8" name="Google Shape;238;p24"/>
          <p:cNvSpPr txBox="1">
            <a:spLocks noGrp="1"/>
          </p:cNvSpPr>
          <p:nvPr>
            <p:ph type="subTitle" idx="14"/>
          </p:nvPr>
        </p:nvSpPr>
        <p:spPr>
          <a:xfrm>
            <a:off x="7811033" y="5577967"/>
            <a:ext cx="3430000" cy="6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9" name="Google Shape;239;p24"/>
          <p:cNvSpPr txBox="1">
            <a:spLocks noGrp="1"/>
          </p:cNvSpPr>
          <p:nvPr>
            <p:ph type="subTitle" idx="15"/>
          </p:nvPr>
        </p:nvSpPr>
        <p:spPr>
          <a:xfrm>
            <a:off x="7811033" y="5083567"/>
            <a:ext cx="3430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0" name="Google Shape;240;p24"/>
          <p:cNvSpPr/>
          <p:nvPr/>
        </p:nvSpPr>
        <p:spPr>
          <a:xfrm rot="6818746" flipH="1">
            <a:off x="-2493794" y="-121601"/>
            <a:ext cx="5357265" cy="2176272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1" name="Google Shape;241;p24"/>
          <p:cNvSpPr/>
          <p:nvPr/>
        </p:nvSpPr>
        <p:spPr>
          <a:xfrm rot="10471118" flipH="1">
            <a:off x="9305945" y="-562422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2" name="Google Shape;242;p24"/>
          <p:cNvSpPr/>
          <p:nvPr/>
        </p:nvSpPr>
        <p:spPr>
          <a:xfrm rot="5400000">
            <a:off x="10217732" y="4883794"/>
            <a:ext cx="1811027" cy="2137508"/>
          </a:xfrm>
          <a:custGeom>
            <a:avLst/>
            <a:gdLst/>
            <a:ahLst/>
            <a:cxnLst/>
            <a:rect l="l" t="t" r="r" b="b"/>
            <a:pathLst>
              <a:path w="32029" h="37803" extrusionOk="0">
                <a:moveTo>
                  <a:pt x="32017" y="1"/>
                </a:moveTo>
                <a:lnTo>
                  <a:pt x="322" y="1"/>
                </a:lnTo>
                <a:cubicBezTo>
                  <a:pt x="1" y="2930"/>
                  <a:pt x="679" y="6073"/>
                  <a:pt x="2846" y="8025"/>
                </a:cubicBezTo>
                <a:cubicBezTo>
                  <a:pt x="6240" y="11085"/>
                  <a:pt x="11550" y="10121"/>
                  <a:pt x="15919" y="11442"/>
                </a:cubicBezTo>
                <a:cubicBezTo>
                  <a:pt x="20551" y="12847"/>
                  <a:pt x="24159" y="17193"/>
                  <a:pt x="24671" y="22015"/>
                </a:cubicBezTo>
                <a:cubicBezTo>
                  <a:pt x="24932" y="24444"/>
                  <a:pt x="24468" y="26885"/>
                  <a:pt x="24456" y="29326"/>
                </a:cubicBezTo>
                <a:cubicBezTo>
                  <a:pt x="24420" y="31754"/>
                  <a:pt x="24944" y="34398"/>
                  <a:pt x="26730" y="36053"/>
                </a:cubicBezTo>
                <a:cubicBezTo>
                  <a:pt x="28147" y="37362"/>
                  <a:pt x="30064" y="37803"/>
                  <a:pt x="32029" y="37731"/>
                </a:cubicBezTo>
                <a:lnTo>
                  <a:pt x="3202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3" name="Google Shape;243;p24"/>
          <p:cNvSpPr/>
          <p:nvPr/>
        </p:nvSpPr>
        <p:spPr>
          <a:xfrm flipH="1">
            <a:off x="-531423" y="5495284"/>
            <a:ext cx="1807291" cy="2165569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4" name="Google Shape;244;p24"/>
          <p:cNvSpPr/>
          <p:nvPr/>
        </p:nvSpPr>
        <p:spPr>
          <a:xfrm rot="8685389">
            <a:off x="564471" y="3930141"/>
            <a:ext cx="772972" cy="799047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5" name="Google Shape;245;p24"/>
          <p:cNvSpPr/>
          <p:nvPr/>
        </p:nvSpPr>
        <p:spPr>
          <a:xfrm rot="-1464996">
            <a:off x="11067216" y="1732599"/>
            <a:ext cx="772963" cy="799036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4384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 rot="-5400000">
            <a:off x="9508566" y="-1530220"/>
            <a:ext cx="8183513" cy="7976581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8" name="Google Shape;248;p25"/>
          <p:cNvSpPr/>
          <p:nvPr/>
        </p:nvSpPr>
        <p:spPr>
          <a:xfrm rot="10128684">
            <a:off x="-2781357" y="-4940325"/>
            <a:ext cx="8183527" cy="7976592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9" name="Google Shape;249;p25"/>
          <p:cNvSpPr/>
          <p:nvPr/>
        </p:nvSpPr>
        <p:spPr>
          <a:xfrm rot="-4971457">
            <a:off x="1729283" y="5974689"/>
            <a:ext cx="8183479" cy="7976547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0" name="Google Shape;250;p25"/>
          <p:cNvSpPr txBox="1">
            <a:spLocks noGrp="1"/>
          </p:cNvSpPr>
          <p:nvPr>
            <p:ph type="title" hasCustomPrompt="1"/>
          </p:nvPr>
        </p:nvSpPr>
        <p:spPr>
          <a:xfrm>
            <a:off x="3697000" y="1449259"/>
            <a:ext cx="4798000" cy="4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251" name="Google Shape;251;p25"/>
          <p:cNvSpPr txBox="1">
            <a:spLocks noGrp="1"/>
          </p:cNvSpPr>
          <p:nvPr>
            <p:ph type="subTitle" idx="1"/>
          </p:nvPr>
        </p:nvSpPr>
        <p:spPr>
          <a:xfrm>
            <a:off x="4089400" y="2023667"/>
            <a:ext cx="4013200" cy="7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2" name="Google Shape;252;p25"/>
          <p:cNvSpPr txBox="1">
            <a:spLocks noGrp="1"/>
          </p:cNvSpPr>
          <p:nvPr>
            <p:ph type="title" idx="2" hasCustomPrompt="1"/>
          </p:nvPr>
        </p:nvSpPr>
        <p:spPr>
          <a:xfrm>
            <a:off x="950900" y="3984448"/>
            <a:ext cx="4798000" cy="4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253" name="Google Shape;253;p25"/>
          <p:cNvSpPr txBox="1">
            <a:spLocks noGrp="1"/>
          </p:cNvSpPr>
          <p:nvPr>
            <p:ph type="subTitle" idx="3"/>
          </p:nvPr>
        </p:nvSpPr>
        <p:spPr>
          <a:xfrm>
            <a:off x="950900" y="4457167"/>
            <a:ext cx="4798000" cy="7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4" name="Google Shape;254;p25"/>
          <p:cNvSpPr txBox="1">
            <a:spLocks noGrp="1"/>
          </p:cNvSpPr>
          <p:nvPr>
            <p:ph type="title" idx="4" hasCustomPrompt="1"/>
          </p:nvPr>
        </p:nvSpPr>
        <p:spPr>
          <a:xfrm>
            <a:off x="6443133" y="3984448"/>
            <a:ext cx="4798000" cy="4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255" name="Google Shape;255;p25"/>
          <p:cNvSpPr txBox="1">
            <a:spLocks noGrp="1"/>
          </p:cNvSpPr>
          <p:nvPr>
            <p:ph type="subTitle" idx="5"/>
          </p:nvPr>
        </p:nvSpPr>
        <p:spPr>
          <a:xfrm>
            <a:off x="6443133" y="4457167"/>
            <a:ext cx="4798000" cy="7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6" name="Google Shape;256;p25"/>
          <p:cNvSpPr/>
          <p:nvPr/>
        </p:nvSpPr>
        <p:spPr>
          <a:xfrm rot="-7330886">
            <a:off x="9132083" y="2522402"/>
            <a:ext cx="671239" cy="693895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7" name="Google Shape;257;p25"/>
          <p:cNvSpPr/>
          <p:nvPr/>
        </p:nvSpPr>
        <p:spPr>
          <a:xfrm rot="-1855049">
            <a:off x="2474767" y="2342557"/>
            <a:ext cx="650581" cy="67251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8" name="Google Shape;258;p25"/>
          <p:cNvSpPr/>
          <p:nvPr/>
        </p:nvSpPr>
        <p:spPr>
          <a:xfrm rot="-2998171">
            <a:off x="5829954" y="-310106"/>
            <a:ext cx="772964" cy="79903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9037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">
  <p:cSld name="Quotes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-10" y="4590334"/>
            <a:ext cx="1384923" cy="2368645"/>
          </a:xfrm>
          <a:custGeom>
            <a:avLst/>
            <a:gdLst/>
            <a:ahLst/>
            <a:cxnLst/>
            <a:rect l="l" t="t" r="r" b="b"/>
            <a:pathLst>
              <a:path w="8967" h="15336" extrusionOk="0">
                <a:moveTo>
                  <a:pt x="6537" y="11573"/>
                </a:moveTo>
                <a:cubicBezTo>
                  <a:pt x="5490" y="11228"/>
                  <a:pt x="4382" y="11454"/>
                  <a:pt x="3311" y="11609"/>
                </a:cubicBezTo>
                <a:cubicBezTo>
                  <a:pt x="2918" y="11668"/>
                  <a:pt x="2501" y="11716"/>
                  <a:pt x="2120" y="11633"/>
                </a:cubicBezTo>
                <a:cubicBezTo>
                  <a:pt x="1727" y="11537"/>
                  <a:pt x="1358" y="11275"/>
                  <a:pt x="1251" y="10882"/>
                </a:cubicBezTo>
                <a:cubicBezTo>
                  <a:pt x="1132" y="10454"/>
                  <a:pt x="1370" y="10025"/>
                  <a:pt x="1644" y="9668"/>
                </a:cubicBezTo>
                <a:cubicBezTo>
                  <a:pt x="2263" y="8846"/>
                  <a:pt x="3132" y="8239"/>
                  <a:pt x="3811" y="7465"/>
                </a:cubicBezTo>
                <a:cubicBezTo>
                  <a:pt x="5371" y="5703"/>
                  <a:pt x="5894" y="2917"/>
                  <a:pt x="4632" y="929"/>
                </a:cubicBezTo>
                <a:cubicBezTo>
                  <a:pt x="4454" y="643"/>
                  <a:pt x="4228" y="381"/>
                  <a:pt x="3930" y="238"/>
                </a:cubicBezTo>
                <a:cubicBezTo>
                  <a:pt x="3406" y="0"/>
                  <a:pt x="2775" y="226"/>
                  <a:pt x="2323" y="595"/>
                </a:cubicBezTo>
                <a:cubicBezTo>
                  <a:pt x="1882" y="953"/>
                  <a:pt x="1537" y="1453"/>
                  <a:pt x="1108" y="1834"/>
                </a:cubicBezTo>
                <a:cubicBezTo>
                  <a:pt x="787" y="2108"/>
                  <a:pt x="406" y="2346"/>
                  <a:pt x="1" y="2381"/>
                </a:cubicBezTo>
                <a:lnTo>
                  <a:pt x="1" y="15335"/>
                </a:lnTo>
                <a:lnTo>
                  <a:pt x="8502" y="15335"/>
                </a:lnTo>
                <a:cubicBezTo>
                  <a:pt x="8966" y="13835"/>
                  <a:pt x="8026" y="12061"/>
                  <a:pt x="6537" y="1157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1" name="Google Shape;261;p26"/>
          <p:cNvSpPr/>
          <p:nvPr/>
        </p:nvSpPr>
        <p:spPr>
          <a:xfrm>
            <a:off x="2235134" y="942067"/>
            <a:ext cx="7721677" cy="4722652"/>
          </a:xfrm>
          <a:custGeom>
            <a:avLst/>
            <a:gdLst/>
            <a:ahLst/>
            <a:cxnLst/>
            <a:rect l="l" t="t" r="r" b="b"/>
            <a:pathLst>
              <a:path w="34136" h="16967" extrusionOk="0">
                <a:moveTo>
                  <a:pt x="25348" y="1262"/>
                </a:moveTo>
                <a:cubicBezTo>
                  <a:pt x="27372" y="1608"/>
                  <a:pt x="29492" y="2036"/>
                  <a:pt x="31099" y="3322"/>
                </a:cubicBezTo>
                <a:cubicBezTo>
                  <a:pt x="33397" y="5144"/>
                  <a:pt x="34135" y="8823"/>
                  <a:pt x="32445" y="11252"/>
                </a:cubicBezTo>
                <a:cubicBezTo>
                  <a:pt x="30801" y="13633"/>
                  <a:pt x="27611" y="14300"/>
                  <a:pt x="24717" y="14597"/>
                </a:cubicBezTo>
                <a:cubicBezTo>
                  <a:pt x="19431" y="15145"/>
                  <a:pt x="4822" y="16967"/>
                  <a:pt x="2357" y="10394"/>
                </a:cubicBezTo>
                <a:cubicBezTo>
                  <a:pt x="0" y="4132"/>
                  <a:pt x="5810" y="1346"/>
                  <a:pt x="10835" y="667"/>
                </a:cubicBezTo>
                <a:cubicBezTo>
                  <a:pt x="15681" y="0"/>
                  <a:pt x="20562" y="465"/>
                  <a:pt x="25348" y="12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" name="Google Shape;262;p26"/>
          <p:cNvSpPr/>
          <p:nvPr/>
        </p:nvSpPr>
        <p:spPr>
          <a:xfrm rot="5400000">
            <a:off x="9644527" y="4310564"/>
            <a:ext cx="2336836" cy="2758107"/>
          </a:xfrm>
          <a:custGeom>
            <a:avLst/>
            <a:gdLst/>
            <a:ahLst/>
            <a:cxnLst/>
            <a:rect l="l" t="t" r="r" b="b"/>
            <a:pathLst>
              <a:path w="32029" h="37803" extrusionOk="0">
                <a:moveTo>
                  <a:pt x="32017" y="1"/>
                </a:moveTo>
                <a:lnTo>
                  <a:pt x="322" y="1"/>
                </a:lnTo>
                <a:cubicBezTo>
                  <a:pt x="1" y="2930"/>
                  <a:pt x="679" y="6073"/>
                  <a:pt x="2846" y="8025"/>
                </a:cubicBezTo>
                <a:cubicBezTo>
                  <a:pt x="6240" y="11085"/>
                  <a:pt x="11550" y="10121"/>
                  <a:pt x="15919" y="11442"/>
                </a:cubicBezTo>
                <a:cubicBezTo>
                  <a:pt x="20551" y="12847"/>
                  <a:pt x="24159" y="17193"/>
                  <a:pt x="24671" y="22015"/>
                </a:cubicBezTo>
                <a:cubicBezTo>
                  <a:pt x="24932" y="24444"/>
                  <a:pt x="24468" y="26885"/>
                  <a:pt x="24456" y="29326"/>
                </a:cubicBezTo>
                <a:cubicBezTo>
                  <a:pt x="24420" y="31754"/>
                  <a:pt x="24944" y="34398"/>
                  <a:pt x="26730" y="36053"/>
                </a:cubicBezTo>
                <a:cubicBezTo>
                  <a:pt x="28147" y="37362"/>
                  <a:pt x="30064" y="37803"/>
                  <a:pt x="32029" y="37731"/>
                </a:cubicBezTo>
                <a:lnTo>
                  <a:pt x="3202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" name="Google Shape;263;p26"/>
          <p:cNvSpPr/>
          <p:nvPr/>
        </p:nvSpPr>
        <p:spPr>
          <a:xfrm rot="-5400000">
            <a:off x="788848" y="-890459"/>
            <a:ext cx="1916664" cy="3494381"/>
          </a:xfrm>
          <a:custGeom>
            <a:avLst/>
            <a:gdLst/>
            <a:ahLst/>
            <a:cxnLst/>
            <a:rect l="l" t="t" r="r" b="b"/>
            <a:pathLst>
              <a:path w="17920" h="32671" extrusionOk="0">
                <a:moveTo>
                  <a:pt x="17920" y="30313"/>
                </a:moveTo>
                <a:cubicBezTo>
                  <a:pt x="17920" y="30313"/>
                  <a:pt x="12098" y="32671"/>
                  <a:pt x="10895" y="28051"/>
                </a:cubicBezTo>
                <a:cubicBezTo>
                  <a:pt x="9693" y="23443"/>
                  <a:pt x="12895" y="20467"/>
                  <a:pt x="14419" y="15645"/>
                </a:cubicBezTo>
                <a:cubicBezTo>
                  <a:pt x="16050" y="10549"/>
                  <a:pt x="12752" y="9692"/>
                  <a:pt x="8871" y="9370"/>
                </a:cubicBezTo>
                <a:cubicBezTo>
                  <a:pt x="4740" y="9049"/>
                  <a:pt x="1" y="5358"/>
                  <a:pt x="6299" y="0"/>
                </a:cubicBezTo>
                <a:lnTo>
                  <a:pt x="1786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" name="Google Shape;264;p26"/>
          <p:cNvSpPr/>
          <p:nvPr/>
        </p:nvSpPr>
        <p:spPr>
          <a:xfrm>
            <a:off x="10627377" y="-226050"/>
            <a:ext cx="1807291" cy="2165569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" name="Google Shape;265;p26"/>
          <p:cNvSpPr txBox="1">
            <a:spLocks noGrp="1"/>
          </p:cNvSpPr>
          <p:nvPr>
            <p:ph type="subTitle" idx="1"/>
          </p:nvPr>
        </p:nvSpPr>
        <p:spPr>
          <a:xfrm>
            <a:off x="2935367" y="1962900"/>
            <a:ext cx="6321200" cy="17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6" name="Google Shape;266;p26"/>
          <p:cNvSpPr txBox="1">
            <a:spLocks noGrp="1"/>
          </p:cNvSpPr>
          <p:nvPr>
            <p:ph type="title"/>
          </p:nvPr>
        </p:nvSpPr>
        <p:spPr>
          <a:xfrm>
            <a:off x="3755567" y="3729800"/>
            <a:ext cx="46808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7" name="Google Shape;267;p26"/>
          <p:cNvSpPr/>
          <p:nvPr/>
        </p:nvSpPr>
        <p:spPr>
          <a:xfrm rot="-1464930">
            <a:off x="8710081" y="335418"/>
            <a:ext cx="910780" cy="94148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8" name="Google Shape;268;p26"/>
          <p:cNvSpPr/>
          <p:nvPr/>
        </p:nvSpPr>
        <p:spPr>
          <a:xfrm rot="1837805">
            <a:off x="3909453" y="5632490"/>
            <a:ext cx="910775" cy="941493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9" name="Google Shape;269;p26"/>
          <p:cNvSpPr/>
          <p:nvPr/>
        </p:nvSpPr>
        <p:spPr>
          <a:xfrm rot="1837736">
            <a:off x="446299" y="2353311"/>
            <a:ext cx="566013" cy="585093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0" name="Google Shape;270;p26"/>
          <p:cNvSpPr/>
          <p:nvPr/>
        </p:nvSpPr>
        <p:spPr>
          <a:xfrm rot="7978515">
            <a:off x="10958204" y="3684457"/>
            <a:ext cx="566001" cy="585095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4125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 txBox="1">
            <a:spLocks noGrp="1"/>
          </p:cNvSpPr>
          <p:nvPr>
            <p:ph type="subTitle" idx="1"/>
          </p:nvPr>
        </p:nvSpPr>
        <p:spPr>
          <a:xfrm>
            <a:off x="1408500" y="3050500"/>
            <a:ext cx="4510400" cy="16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3" name="Google Shape;273;p27"/>
          <p:cNvSpPr txBox="1">
            <a:spLocks noGrp="1"/>
          </p:cNvSpPr>
          <p:nvPr>
            <p:ph type="subTitle" idx="2"/>
          </p:nvPr>
        </p:nvSpPr>
        <p:spPr>
          <a:xfrm>
            <a:off x="1408500" y="2556100"/>
            <a:ext cx="451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4" name="Google Shape;274;p27"/>
          <p:cNvSpPr/>
          <p:nvPr/>
        </p:nvSpPr>
        <p:spPr>
          <a:xfrm rot="10471164" flipH="1">
            <a:off x="1304987" y="-1452863"/>
            <a:ext cx="7515419" cy="305297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5" name="Google Shape;275;p27"/>
          <p:cNvSpPr/>
          <p:nvPr/>
        </p:nvSpPr>
        <p:spPr>
          <a:xfrm rot="450914">
            <a:off x="8350824" y="5408291"/>
            <a:ext cx="5357217" cy="2176253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6" name="Google Shape;276;p27"/>
          <p:cNvSpPr/>
          <p:nvPr/>
        </p:nvSpPr>
        <p:spPr>
          <a:xfrm rot="10800000" flipH="1">
            <a:off x="10819881" y="-416163"/>
            <a:ext cx="1525551" cy="1827921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7" name="Google Shape;277;p27"/>
          <p:cNvSpPr/>
          <p:nvPr/>
        </p:nvSpPr>
        <p:spPr>
          <a:xfrm rot="6080158">
            <a:off x="-699865" y="3111788"/>
            <a:ext cx="4154393" cy="7829848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278" name="Google Shape;278;p27"/>
          <p:cNvSpPr/>
          <p:nvPr/>
        </p:nvSpPr>
        <p:spPr>
          <a:xfrm rot="-7795815">
            <a:off x="5130658" y="4991073"/>
            <a:ext cx="793020" cy="81977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9" name="Google Shape;279;p27"/>
          <p:cNvSpPr/>
          <p:nvPr/>
        </p:nvSpPr>
        <p:spPr>
          <a:xfrm rot="-1855129">
            <a:off x="3267188" y="1171905"/>
            <a:ext cx="793021" cy="81977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0" name="Google Shape;280;p27"/>
          <p:cNvSpPr/>
          <p:nvPr/>
        </p:nvSpPr>
        <p:spPr>
          <a:xfrm rot="7256987">
            <a:off x="9867893" y="975012"/>
            <a:ext cx="793020" cy="81977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9921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8"/>
          <p:cNvSpPr txBox="1">
            <a:spLocks noGrp="1"/>
          </p:cNvSpPr>
          <p:nvPr>
            <p:ph type="subTitle" idx="1"/>
          </p:nvPr>
        </p:nvSpPr>
        <p:spPr>
          <a:xfrm>
            <a:off x="6401600" y="3050500"/>
            <a:ext cx="4542000" cy="16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83" name="Google Shape;283;p28"/>
          <p:cNvSpPr txBox="1">
            <a:spLocks noGrp="1"/>
          </p:cNvSpPr>
          <p:nvPr>
            <p:ph type="subTitle" idx="2"/>
          </p:nvPr>
        </p:nvSpPr>
        <p:spPr>
          <a:xfrm>
            <a:off x="6401600" y="2556100"/>
            <a:ext cx="45420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32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84" name="Google Shape;284;p28"/>
          <p:cNvSpPr/>
          <p:nvPr/>
        </p:nvSpPr>
        <p:spPr>
          <a:xfrm rot="10471164" flipH="1">
            <a:off x="8518820" y="-807163"/>
            <a:ext cx="7515419" cy="305297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5" name="Google Shape;285;p28"/>
          <p:cNvSpPr/>
          <p:nvPr/>
        </p:nvSpPr>
        <p:spPr>
          <a:xfrm rot="-8953867">
            <a:off x="-1951493" y="-2912743"/>
            <a:ext cx="4154377" cy="7829819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286" name="Google Shape;286;p28"/>
          <p:cNvSpPr/>
          <p:nvPr/>
        </p:nvSpPr>
        <p:spPr>
          <a:xfrm rot="-899985" flipH="1">
            <a:off x="2338220" y="5405135"/>
            <a:ext cx="7515515" cy="3053015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7" name="Google Shape;287;p28"/>
          <p:cNvSpPr/>
          <p:nvPr/>
        </p:nvSpPr>
        <p:spPr>
          <a:xfrm rot="10471161" flipH="1">
            <a:off x="10823407" y="4646535"/>
            <a:ext cx="6081380" cy="2470428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8" name="Google Shape;288;p28"/>
          <p:cNvSpPr/>
          <p:nvPr/>
        </p:nvSpPr>
        <p:spPr>
          <a:xfrm rot="-1855129">
            <a:off x="3799688" y="592288"/>
            <a:ext cx="793021" cy="81977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9" name="Google Shape;289;p28"/>
          <p:cNvSpPr/>
          <p:nvPr/>
        </p:nvSpPr>
        <p:spPr>
          <a:xfrm rot="1833594">
            <a:off x="9344852" y="4962323"/>
            <a:ext cx="793032" cy="819783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0" name="Google Shape;290;p28"/>
          <p:cNvSpPr/>
          <p:nvPr/>
        </p:nvSpPr>
        <p:spPr>
          <a:xfrm rot="7783750">
            <a:off x="10444525" y="1591656"/>
            <a:ext cx="793028" cy="819779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4155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9"/>
          <p:cNvSpPr/>
          <p:nvPr/>
        </p:nvSpPr>
        <p:spPr>
          <a:xfrm rot="-5400000">
            <a:off x="9573374" y="57545"/>
            <a:ext cx="4553055" cy="4437967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3" name="Google Shape;293;p29"/>
          <p:cNvSpPr/>
          <p:nvPr/>
        </p:nvSpPr>
        <p:spPr>
          <a:xfrm rot="-5400000">
            <a:off x="-1491593" y="-1360689"/>
            <a:ext cx="4553055" cy="4437967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4" name="Google Shape;294;p29"/>
          <p:cNvSpPr/>
          <p:nvPr/>
        </p:nvSpPr>
        <p:spPr>
          <a:xfrm rot="5400000">
            <a:off x="11013863" y="4030393"/>
            <a:ext cx="3126231" cy="5892177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295" name="Google Shape;295;p29"/>
          <p:cNvSpPr/>
          <p:nvPr/>
        </p:nvSpPr>
        <p:spPr>
          <a:xfrm rot="7475434">
            <a:off x="-439855" y="3683941"/>
            <a:ext cx="3229116" cy="6086136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296" name="Google Shape;296;p29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120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8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7" name="Google Shape;297;p29"/>
          <p:cNvSpPr txBox="1">
            <a:spLocks noGrp="1"/>
          </p:cNvSpPr>
          <p:nvPr>
            <p:ph type="subTitle" idx="1"/>
          </p:nvPr>
        </p:nvSpPr>
        <p:spPr>
          <a:xfrm>
            <a:off x="950767" y="2123367"/>
            <a:ext cx="10290400" cy="143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98" name="Google Shape;298;p29"/>
          <p:cNvSpPr txBox="1">
            <a:spLocks noGrp="1"/>
          </p:cNvSpPr>
          <p:nvPr>
            <p:ph type="subTitle" idx="2"/>
          </p:nvPr>
        </p:nvSpPr>
        <p:spPr>
          <a:xfrm>
            <a:off x="950800" y="5581233"/>
            <a:ext cx="10290400" cy="5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99" name="Google Shape;299;p29"/>
          <p:cNvSpPr txBox="1"/>
          <p:nvPr/>
        </p:nvSpPr>
        <p:spPr>
          <a:xfrm>
            <a:off x="2340600" y="4713433"/>
            <a:ext cx="7510800" cy="5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00" name="Google Shape;300;p29"/>
          <p:cNvSpPr/>
          <p:nvPr/>
        </p:nvSpPr>
        <p:spPr>
          <a:xfrm rot="-1855129">
            <a:off x="2829755" y="3084488"/>
            <a:ext cx="793021" cy="819771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1" name="Google Shape;301;p29"/>
          <p:cNvSpPr/>
          <p:nvPr/>
        </p:nvSpPr>
        <p:spPr>
          <a:xfrm rot="1798463">
            <a:off x="8393290" y="3084486"/>
            <a:ext cx="793013" cy="819763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1642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0"/>
          <p:cNvSpPr/>
          <p:nvPr/>
        </p:nvSpPr>
        <p:spPr>
          <a:xfrm rot="10471118" flipH="1">
            <a:off x="8562611" y="-699273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" name="Google Shape;304;p30"/>
          <p:cNvSpPr/>
          <p:nvPr/>
        </p:nvSpPr>
        <p:spPr>
          <a:xfrm rot="450914">
            <a:off x="9547724" y="4728958"/>
            <a:ext cx="5357217" cy="2176253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5" name="Google Shape;305;p30"/>
          <p:cNvSpPr/>
          <p:nvPr/>
        </p:nvSpPr>
        <p:spPr>
          <a:xfrm flipH="1">
            <a:off x="-101586" y="-194630"/>
            <a:ext cx="1525551" cy="1827921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" name="Google Shape;306;p30"/>
          <p:cNvSpPr/>
          <p:nvPr/>
        </p:nvSpPr>
        <p:spPr>
          <a:xfrm rot="5230112">
            <a:off x="-1780661" y="3484828"/>
            <a:ext cx="2617032" cy="4932360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5133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1"/>
          <p:cNvSpPr/>
          <p:nvPr/>
        </p:nvSpPr>
        <p:spPr>
          <a:xfrm rot="10471118" flipH="1">
            <a:off x="8562611" y="-699273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9" name="Google Shape;309;p31"/>
          <p:cNvSpPr/>
          <p:nvPr/>
        </p:nvSpPr>
        <p:spPr>
          <a:xfrm rot="450914">
            <a:off x="-1138643" y="5647024"/>
            <a:ext cx="5357217" cy="2176253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0" name="Google Shape;310;p31"/>
          <p:cNvSpPr/>
          <p:nvPr/>
        </p:nvSpPr>
        <p:spPr>
          <a:xfrm rot="8100000">
            <a:off x="-2680823" y="-2552603"/>
            <a:ext cx="5333576" cy="5198921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1" name="Google Shape;311;p31"/>
          <p:cNvSpPr/>
          <p:nvPr/>
        </p:nvSpPr>
        <p:spPr>
          <a:xfrm rot="1571341">
            <a:off x="8640263" y="5085021"/>
            <a:ext cx="4357020" cy="4247013"/>
          </a:xfrm>
          <a:custGeom>
            <a:avLst/>
            <a:gdLst/>
            <a:ahLst/>
            <a:cxnLst/>
            <a:rect l="l" t="t" r="r" b="b"/>
            <a:pathLst>
              <a:path w="30160" h="29397" extrusionOk="0">
                <a:moveTo>
                  <a:pt x="3775" y="11216"/>
                </a:moveTo>
                <a:cubicBezTo>
                  <a:pt x="6668" y="10073"/>
                  <a:pt x="10264" y="9394"/>
                  <a:pt x="11502" y="6537"/>
                </a:cubicBezTo>
                <a:cubicBezTo>
                  <a:pt x="11919" y="5549"/>
                  <a:pt x="11979" y="4453"/>
                  <a:pt x="12407" y="3465"/>
                </a:cubicBezTo>
                <a:cubicBezTo>
                  <a:pt x="13598" y="727"/>
                  <a:pt x="17146" y="0"/>
                  <a:pt x="20122" y="84"/>
                </a:cubicBezTo>
                <a:cubicBezTo>
                  <a:pt x="21706" y="131"/>
                  <a:pt x="23361" y="346"/>
                  <a:pt x="24742" y="1143"/>
                </a:cubicBezTo>
                <a:cubicBezTo>
                  <a:pt x="27242" y="2620"/>
                  <a:pt x="28254" y="5763"/>
                  <a:pt x="28457" y="8656"/>
                </a:cubicBezTo>
                <a:cubicBezTo>
                  <a:pt x="28647" y="11561"/>
                  <a:pt x="28195" y="14514"/>
                  <a:pt x="28755" y="17372"/>
                </a:cubicBezTo>
                <a:cubicBezTo>
                  <a:pt x="29064" y="19003"/>
                  <a:pt x="29683" y="20586"/>
                  <a:pt x="29921" y="22229"/>
                </a:cubicBezTo>
                <a:cubicBezTo>
                  <a:pt x="30159" y="23884"/>
                  <a:pt x="29969" y="25718"/>
                  <a:pt x="28838" y="26956"/>
                </a:cubicBezTo>
                <a:cubicBezTo>
                  <a:pt x="28004" y="27861"/>
                  <a:pt x="26790" y="28301"/>
                  <a:pt x="25576" y="28563"/>
                </a:cubicBezTo>
                <a:cubicBezTo>
                  <a:pt x="21670" y="29397"/>
                  <a:pt x="17420" y="28504"/>
                  <a:pt x="14181" y="26146"/>
                </a:cubicBezTo>
                <a:cubicBezTo>
                  <a:pt x="12217" y="24730"/>
                  <a:pt x="10455" y="22741"/>
                  <a:pt x="8061" y="22432"/>
                </a:cubicBezTo>
                <a:cubicBezTo>
                  <a:pt x="5121" y="22051"/>
                  <a:pt x="1334" y="23563"/>
                  <a:pt x="596" y="19598"/>
                </a:cubicBezTo>
                <a:cubicBezTo>
                  <a:pt x="1" y="16538"/>
                  <a:pt x="668" y="12454"/>
                  <a:pt x="3775" y="112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22249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26" Type="http://schemas.openxmlformats.org/officeDocument/2006/relationships/slideLayout" Target="../slideLayouts/slideLayout26.xml" /><Relationship Id="rId3" Type="http://schemas.openxmlformats.org/officeDocument/2006/relationships/slideLayout" Target="../slideLayouts/slideLayout3.xml" /><Relationship Id="rId21" Type="http://schemas.openxmlformats.org/officeDocument/2006/relationships/slideLayout" Target="../slideLayouts/slideLayout21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5" Type="http://schemas.openxmlformats.org/officeDocument/2006/relationships/slideLayout" Target="../slideLayouts/slideLayout25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slideLayout" Target="../slideLayouts/slideLayout20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24" Type="http://schemas.openxmlformats.org/officeDocument/2006/relationships/slideLayout" Target="../slideLayouts/slideLayout24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23" Type="http://schemas.openxmlformats.org/officeDocument/2006/relationships/slideLayout" Target="../slideLayouts/slideLayout23.xml" /><Relationship Id="rId28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slideLayout" Target="../slideLayouts/slideLayout22.xml" /><Relationship Id="rId27" Type="http://schemas.openxmlformats.org/officeDocument/2006/relationships/slideLayout" Target="../slideLayouts/slideLayout27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8256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Black"/>
              <a:buNone/>
              <a:defRPr sz="2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●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○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■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●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○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■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●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○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Work Sans"/>
              <a:buChar char="■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51047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6" r:id="rId4"/>
    <p:sldLayoutId id="2147483667" r:id="rId5"/>
    <p:sldLayoutId id="2147483668" r:id="rId6"/>
    <p:sldLayoutId id="2147483670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  <p:sldLayoutId id="2147483690" r:id="rId26"/>
    <p:sldLayoutId id="2147483691" r:id="rId2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49">
          <p15:clr>
            <a:srgbClr val="EA4335"/>
          </p15:clr>
        </p15:guide>
        <p15:guide id="3" orient="horz" pos="2883">
          <p15:clr>
            <a:srgbClr val="EA4335"/>
          </p15:clr>
        </p15:guide>
        <p15:guide id="4" pos="531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image" Target="../media/image1.png" /><Relationship Id="rId7" Type="http://schemas.openxmlformats.org/officeDocument/2006/relationships/image" Target="../media/image5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jpe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 /><Relationship Id="rId3" Type="http://schemas.openxmlformats.org/officeDocument/2006/relationships/diagramLayout" Target="../diagrams/layout3.xml" /><Relationship Id="rId7" Type="http://schemas.openxmlformats.org/officeDocument/2006/relationships/image" Target="../media/image11.png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11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 /><Relationship Id="rId3" Type="http://schemas.openxmlformats.org/officeDocument/2006/relationships/diagramLayout" Target="../diagrams/layout4.xml" /><Relationship Id="rId7" Type="http://schemas.openxmlformats.org/officeDocument/2006/relationships/image" Target="../media/image11.png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p34"/>
          <p:cNvSpPr txBox="1">
            <a:spLocks noGrp="1"/>
          </p:cNvSpPr>
          <p:nvPr>
            <p:ph type="subTitle" idx="1"/>
          </p:nvPr>
        </p:nvSpPr>
        <p:spPr>
          <a:xfrm>
            <a:off x="9813294" y="211004"/>
            <a:ext cx="2247828" cy="63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 rtl="1"/>
            <a:r>
              <a:rPr lang="ar-BH" b="1" dirty="0">
                <a:cs typeface="+mj-cs"/>
              </a:rPr>
              <a:t>التربية الاقتصادية </a:t>
            </a:r>
          </a:p>
          <a:p>
            <a:pPr marL="0" indent="0" algn="r" rtl="1"/>
            <a:r>
              <a:rPr lang="ar-BH" b="1" dirty="0">
                <a:cs typeface="+mj-cs"/>
              </a:rPr>
              <a:t>قصد101</a:t>
            </a:r>
            <a:endParaRPr b="1" dirty="0">
              <a:cs typeface="+mj-cs"/>
            </a:endParaRP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A6DEA81C-5CE8-454B-B689-F73EBABD143A}"/>
              </a:ext>
            </a:extLst>
          </p:cNvPr>
          <p:cNvGrpSpPr/>
          <p:nvPr/>
        </p:nvGrpSpPr>
        <p:grpSpPr>
          <a:xfrm>
            <a:off x="302535" y="91447"/>
            <a:ext cx="9509760" cy="1083733"/>
            <a:chOff x="0" y="0"/>
            <a:chExt cx="7132320" cy="812800"/>
          </a:xfrm>
        </p:grpSpPr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0D79ECAD-AFF9-4585-B833-652ECBC149B4}"/>
                </a:ext>
              </a:extLst>
            </p:cNvPr>
            <p:cNvCxnSpPr/>
            <p:nvPr/>
          </p:nvCxnSpPr>
          <p:spPr>
            <a:xfrm>
              <a:off x="63500" y="812800"/>
              <a:ext cx="686197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237" name="Picture 236">
              <a:extLst>
                <a:ext uri="{FF2B5EF4-FFF2-40B4-BE49-F238E27FC236}">
                  <a16:creationId xmlns:a16="http://schemas.microsoft.com/office/drawing/2014/main" id="{4D468086-D228-46B2-AB12-B7C1964750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00" r="9013"/>
            <a:stretch/>
          </p:blipFill>
          <p:spPr bwMode="auto">
            <a:xfrm>
              <a:off x="1695450" y="146050"/>
              <a:ext cx="3998595" cy="65849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38" name="Picture 237">
              <a:extLst>
                <a:ext uri="{FF2B5EF4-FFF2-40B4-BE49-F238E27FC236}">
                  <a16:creationId xmlns:a16="http://schemas.microsoft.com/office/drawing/2014/main" id="{9B0211A5-57A6-4FBA-BC0E-CF2A36FB6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8650" y="38100"/>
              <a:ext cx="758190" cy="722630"/>
            </a:xfrm>
            <a:prstGeom prst="rect">
              <a:avLst/>
            </a:prstGeom>
          </p:spPr>
        </p:pic>
        <p:pic>
          <p:nvPicPr>
            <p:cNvPr id="239" name="Picture 238">
              <a:extLst>
                <a:ext uri="{FF2B5EF4-FFF2-40B4-BE49-F238E27FC236}">
                  <a16:creationId xmlns:a16="http://schemas.microsoft.com/office/drawing/2014/main" id="{4B753D74-7009-4812-9F74-D5BDFBA9E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9700"/>
              <a:ext cx="571500" cy="571500"/>
            </a:xfrm>
            <a:prstGeom prst="rect">
              <a:avLst/>
            </a:prstGeom>
          </p:spPr>
        </p:pic>
        <p:pic>
          <p:nvPicPr>
            <p:cNvPr id="240" name="Picture 239" descr="A white rectangular sign with blue text&#10;&#10;Description automatically generated">
              <a:extLst>
                <a:ext uri="{FF2B5EF4-FFF2-40B4-BE49-F238E27FC236}">
                  <a16:creationId xmlns:a16="http://schemas.microsoft.com/office/drawing/2014/main" id="{165868EE-6866-4B6A-8544-8C9985B957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8" t="13426" r="4058" b="50926"/>
            <a:stretch/>
          </p:blipFill>
          <p:spPr bwMode="auto">
            <a:xfrm>
              <a:off x="685800" y="152400"/>
              <a:ext cx="701675" cy="59055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41" name="Picture 240">
              <a:extLst>
                <a:ext uri="{FF2B5EF4-FFF2-40B4-BE49-F238E27FC236}">
                  <a16:creationId xmlns:a16="http://schemas.microsoft.com/office/drawing/2014/main" id="{A31C0AAA-91BC-485E-95B8-C11F864A49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12" t="4777" r="23956"/>
            <a:stretch/>
          </p:blipFill>
          <p:spPr bwMode="auto">
            <a:xfrm>
              <a:off x="6464300" y="0"/>
              <a:ext cx="668020" cy="79375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244" name="Google Shape;256;p39">
            <a:extLst>
              <a:ext uri="{FF2B5EF4-FFF2-40B4-BE49-F238E27FC236}">
                <a16:creationId xmlns:a16="http://schemas.microsoft.com/office/drawing/2014/main" id="{1B21B7BD-0B8E-4B46-87D0-F74AE5C12B0E}"/>
              </a:ext>
            </a:extLst>
          </p:cNvPr>
          <p:cNvGrpSpPr/>
          <p:nvPr/>
        </p:nvGrpSpPr>
        <p:grpSpPr>
          <a:xfrm>
            <a:off x="8106770" y="3207225"/>
            <a:ext cx="4085230" cy="3439771"/>
            <a:chOff x="5094239" y="546692"/>
            <a:chExt cx="3629928" cy="3674962"/>
          </a:xfrm>
        </p:grpSpPr>
        <p:sp>
          <p:nvSpPr>
            <p:cNvPr id="245" name="Google Shape;257;p39">
              <a:extLst>
                <a:ext uri="{FF2B5EF4-FFF2-40B4-BE49-F238E27FC236}">
                  <a16:creationId xmlns:a16="http://schemas.microsoft.com/office/drawing/2014/main" id="{CD777834-98DE-4F6C-A39D-C9FD4CC57ECB}"/>
                </a:ext>
              </a:extLst>
            </p:cNvPr>
            <p:cNvSpPr/>
            <p:nvPr/>
          </p:nvSpPr>
          <p:spPr>
            <a:xfrm>
              <a:off x="7110641" y="3258613"/>
              <a:ext cx="358055" cy="839234"/>
            </a:xfrm>
            <a:custGeom>
              <a:avLst/>
              <a:gdLst/>
              <a:ahLst/>
              <a:cxnLst/>
              <a:rect l="l" t="t" r="r" b="b"/>
              <a:pathLst>
                <a:path w="17847" h="41831" fill="none" extrusionOk="0">
                  <a:moveTo>
                    <a:pt x="0" y="41830"/>
                  </a:moveTo>
                  <a:cubicBezTo>
                    <a:pt x="0" y="41830"/>
                    <a:pt x="634" y="19681"/>
                    <a:pt x="17846" y="0"/>
                  </a:cubicBezTo>
                </a:path>
              </a:pathLst>
            </a:custGeom>
            <a:noFill/>
            <a:ln w="28350" cap="flat" cmpd="sng">
              <a:solidFill>
                <a:srgbClr val="14723A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46" name="Google Shape;258;p39">
              <a:extLst>
                <a:ext uri="{FF2B5EF4-FFF2-40B4-BE49-F238E27FC236}">
                  <a16:creationId xmlns:a16="http://schemas.microsoft.com/office/drawing/2014/main" id="{25776862-DBD2-4762-8A19-7F5A1B1320D0}"/>
                </a:ext>
              </a:extLst>
            </p:cNvPr>
            <p:cNvSpPr/>
            <p:nvPr/>
          </p:nvSpPr>
          <p:spPr>
            <a:xfrm>
              <a:off x="6174384" y="3478779"/>
              <a:ext cx="1445543" cy="724136"/>
            </a:xfrm>
            <a:custGeom>
              <a:avLst/>
              <a:gdLst/>
              <a:ahLst/>
              <a:cxnLst/>
              <a:rect l="l" t="t" r="r" b="b"/>
              <a:pathLst>
                <a:path w="72052" h="36094" extrusionOk="0">
                  <a:moveTo>
                    <a:pt x="0" y="1"/>
                  </a:moveTo>
                  <a:lnTo>
                    <a:pt x="0" y="31423"/>
                  </a:lnTo>
                  <a:cubicBezTo>
                    <a:pt x="0" y="34025"/>
                    <a:pt x="16145" y="36093"/>
                    <a:pt x="36026" y="36093"/>
                  </a:cubicBezTo>
                  <a:cubicBezTo>
                    <a:pt x="55907" y="36093"/>
                    <a:pt x="72052" y="34025"/>
                    <a:pt x="72052" y="31423"/>
                  </a:cubicBezTo>
                  <a:lnTo>
                    <a:pt x="720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47" name="Google Shape;259;p39">
              <a:extLst>
                <a:ext uri="{FF2B5EF4-FFF2-40B4-BE49-F238E27FC236}">
                  <a16:creationId xmlns:a16="http://schemas.microsoft.com/office/drawing/2014/main" id="{2B0503C8-6091-4CA2-AA58-8CC7E824074B}"/>
                </a:ext>
              </a:extLst>
            </p:cNvPr>
            <p:cNvSpPr/>
            <p:nvPr/>
          </p:nvSpPr>
          <p:spPr>
            <a:xfrm>
              <a:off x="6174384" y="3385087"/>
              <a:ext cx="1445543" cy="187404"/>
            </a:xfrm>
            <a:custGeom>
              <a:avLst/>
              <a:gdLst/>
              <a:ahLst/>
              <a:cxnLst/>
              <a:rect l="l" t="t" r="r" b="b"/>
              <a:pathLst>
                <a:path w="72052" h="9341" extrusionOk="0">
                  <a:moveTo>
                    <a:pt x="36026" y="1"/>
                  </a:moveTo>
                  <a:cubicBezTo>
                    <a:pt x="16145" y="1"/>
                    <a:pt x="0" y="2069"/>
                    <a:pt x="0" y="4671"/>
                  </a:cubicBezTo>
                  <a:cubicBezTo>
                    <a:pt x="0" y="7239"/>
                    <a:pt x="16145" y="9341"/>
                    <a:pt x="36026" y="9341"/>
                  </a:cubicBezTo>
                  <a:cubicBezTo>
                    <a:pt x="55907" y="9341"/>
                    <a:pt x="72052" y="7239"/>
                    <a:pt x="72052" y="4671"/>
                  </a:cubicBezTo>
                  <a:cubicBezTo>
                    <a:pt x="72052" y="2069"/>
                    <a:pt x="55907" y="1"/>
                    <a:pt x="360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48" name="Google Shape;260;p39">
              <a:extLst>
                <a:ext uri="{FF2B5EF4-FFF2-40B4-BE49-F238E27FC236}">
                  <a16:creationId xmlns:a16="http://schemas.microsoft.com/office/drawing/2014/main" id="{F1A23784-4BF9-4224-B57E-6292AFD622ED}"/>
                </a:ext>
              </a:extLst>
            </p:cNvPr>
            <p:cNvSpPr/>
            <p:nvPr/>
          </p:nvSpPr>
          <p:spPr>
            <a:xfrm>
              <a:off x="6606711" y="3441303"/>
              <a:ext cx="580910" cy="74974"/>
            </a:xfrm>
            <a:custGeom>
              <a:avLst/>
              <a:gdLst/>
              <a:ahLst/>
              <a:cxnLst/>
              <a:rect l="l" t="t" r="r" b="b"/>
              <a:pathLst>
                <a:path w="28955" h="3737" extrusionOk="0">
                  <a:moveTo>
                    <a:pt x="14477" y="1"/>
                  </a:moveTo>
                  <a:cubicBezTo>
                    <a:pt x="6471" y="1"/>
                    <a:pt x="0" y="835"/>
                    <a:pt x="0" y="1869"/>
                  </a:cubicBezTo>
                  <a:cubicBezTo>
                    <a:pt x="0" y="2903"/>
                    <a:pt x="6471" y="3737"/>
                    <a:pt x="14477" y="3737"/>
                  </a:cubicBezTo>
                  <a:cubicBezTo>
                    <a:pt x="22483" y="3737"/>
                    <a:pt x="28954" y="2903"/>
                    <a:pt x="28954" y="1869"/>
                  </a:cubicBezTo>
                  <a:cubicBezTo>
                    <a:pt x="28954" y="835"/>
                    <a:pt x="22483" y="1"/>
                    <a:pt x="144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49" name="Google Shape;261;p39">
              <a:extLst>
                <a:ext uri="{FF2B5EF4-FFF2-40B4-BE49-F238E27FC236}">
                  <a16:creationId xmlns:a16="http://schemas.microsoft.com/office/drawing/2014/main" id="{C5213060-DF0D-41EC-9168-B0DB8F4C20B1}"/>
                </a:ext>
              </a:extLst>
            </p:cNvPr>
            <p:cNvSpPr/>
            <p:nvPr/>
          </p:nvSpPr>
          <p:spPr>
            <a:xfrm>
              <a:off x="5519203" y="1234187"/>
              <a:ext cx="490568" cy="229936"/>
            </a:xfrm>
            <a:custGeom>
              <a:avLst/>
              <a:gdLst/>
              <a:ahLst/>
              <a:cxnLst/>
              <a:rect l="l" t="t" r="r" b="b"/>
              <a:pathLst>
                <a:path w="24452" h="11461" extrusionOk="0">
                  <a:moveTo>
                    <a:pt x="21516" y="1"/>
                  </a:moveTo>
                  <a:cubicBezTo>
                    <a:pt x="20749" y="1135"/>
                    <a:pt x="19281" y="468"/>
                    <a:pt x="12576" y="1835"/>
                  </a:cubicBezTo>
                  <a:cubicBezTo>
                    <a:pt x="5905" y="3270"/>
                    <a:pt x="1" y="8874"/>
                    <a:pt x="1" y="8874"/>
                  </a:cubicBezTo>
                  <a:cubicBezTo>
                    <a:pt x="1049" y="8463"/>
                    <a:pt x="2373" y="8296"/>
                    <a:pt x="3842" y="8296"/>
                  </a:cubicBezTo>
                  <a:cubicBezTo>
                    <a:pt x="9526" y="8296"/>
                    <a:pt x="17383" y="10785"/>
                    <a:pt x="19848" y="11209"/>
                  </a:cubicBezTo>
                  <a:cubicBezTo>
                    <a:pt x="20893" y="11398"/>
                    <a:pt x="21753" y="11461"/>
                    <a:pt x="22435" y="11461"/>
                  </a:cubicBezTo>
                  <a:cubicBezTo>
                    <a:pt x="23799" y="11461"/>
                    <a:pt x="24452" y="11209"/>
                    <a:pt x="24452" y="11209"/>
                  </a:cubicBezTo>
                  <a:cubicBezTo>
                    <a:pt x="23684" y="5838"/>
                    <a:pt x="21516" y="1"/>
                    <a:pt x="215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0" name="Google Shape;262;p39">
              <a:extLst>
                <a:ext uri="{FF2B5EF4-FFF2-40B4-BE49-F238E27FC236}">
                  <a16:creationId xmlns:a16="http://schemas.microsoft.com/office/drawing/2014/main" id="{C21738CE-CEB0-4E00-ADA3-EF2341FF9993}"/>
                </a:ext>
              </a:extLst>
            </p:cNvPr>
            <p:cNvSpPr/>
            <p:nvPr/>
          </p:nvSpPr>
          <p:spPr>
            <a:xfrm>
              <a:off x="5886608" y="1234187"/>
              <a:ext cx="123164" cy="224881"/>
            </a:xfrm>
            <a:custGeom>
              <a:avLst/>
              <a:gdLst/>
              <a:ahLst/>
              <a:cxnLst/>
              <a:rect l="l" t="t" r="r" b="b"/>
              <a:pathLst>
                <a:path w="6139" h="11209" extrusionOk="0">
                  <a:moveTo>
                    <a:pt x="3203" y="1"/>
                  </a:moveTo>
                  <a:cubicBezTo>
                    <a:pt x="2703" y="668"/>
                    <a:pt x="2002" y="701"/>
                    <a:pt x="1" y="935"/>
                  </a:cubicBezTo>
                  <a:lnTo>
                    <a:pt x="2369" y="9474"/>
                  </a:lnTo>
                  <a:cubicBezTo>
                    <a:pt x="2403" y="10175"/>
                    <a:pt x="5471" y="10041"/>
                    <a:pt x="6139" y="11209"/>
                  </a:cubicBezTo>
                  <a:cubicBezTo>
                    <a:pt x="5371" y="5838"/>
                    <a:pt x="3203" y="1"/>
                    <a:pt x="3203" y="1"/>
                  </a:cubicBezTo>
                  <a:close/>
                </a:path>
              </a:pathLst>
            </a:custGeom>
            <a:solidFill>
              <a:srgbClr val="AA29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1" name="Google Shape;263;p39">
              <a:extLst>
                <a:ext uri="{FF2B5EF4-FFF2-40B4-BE49-F238E27FC236}">
                  <a16:creationId xmlns:a16="http://schemas.microsoft.com/office/drawing/2014/main" id="{5C988CFF-C324-4CBC-8DD4-4055E964C62B}"/>
                </a:ext>
              </a:extLst>
            </p:cNvPr>
            <p:cNvSpPr/>
            <p:nvPr/>
          </p:nvSpPr>
          <p:spPr>
            <a:xfrm>
              <a:off x="5861189" y="1076094"/>
              <a:ext cx="370775" cy="347623"/>
            </a:xfrm>
            <a:custGeom>
              <a:avLst/>
              <a:gdLst/>
              <a:ahLst/>
              <a:cxnLst/>
              <a:rect l="l" t="t" r="r" b="b"/>
              <a:pathLst>
                <a:path w="18481" h="17327" extrusionOk="0">
                  <a:moveTo>
                    <a:pt x="12823" y="0"/>
                  </a:moveTo>
                  <a:cubicBezTo>
                    <a:pt x="11663" y="0"/>
                    <a:pt x="10358" y="75"/>
                    <a:pt x="8940" y="275"/>
                  </a:cubicBezTo>
                  <a:cubicBezTo>
                    <a:pt x="3269" y="1109"/>
                    <a:pt x="0" y="3611"/>
                    <a:pt x="0" y="3945"/>
                  </a:cubicBezTo>
                  <a:cubicBezTo>
                    <a:pt x="0" y="4278"/>
                    <a:pt x="3469" y="17187"/>
                    <a:pt x="3603" y="17321"/>
                  </a:cubicBezTo>
                  <a:cubicBezTo>
                    <a:pt x="3608" y="17325"/>
                    <a:pt x="3613" y="17326"/>
                    <a:pt x="3619" y="17326"/>
                  </a:cubicBezTo>
                  <a:cubicBezTo>
                    <a:pt x="3750" y="17326"/>
                    <a:pt x="4094" y="16358"/>
                    <a:pt x="7196" y="16358"/>
                  </a:cubicBezTo>
                  <a:cubicBezTo>
                    <a:pt x="7495" y="16358"/>
                    <a:pt x="7820" y="16367"/>
                    <a:pt x="8173" y="16387"/>
                  </a:cubicBezTo>
                  <a:cubicBezTo>
                    <a:pt x="10800" y="16550"/>
                    <a:pt x="12846" y="16603"/>
                    <a:pt x="14397" y="16603"/>
                  </a:cubicBezTo>
                  <a:cubicBezTo>
                    <a:pt x="17277" y="16603"/>
                    <a:pt x="18447" y="16420"/>
                    <a:pt x="18447" y="16420"/>
                  </a:cubicBezTo>
                  <a:lnTo>
                    <a:pt x="18447" y="676"/>
                  </a:lnTo>
                  <a:lnTo>
                    <a:pt x="18480" y="676"/>
                  </a:lnTo>
                  <a:cubicBezTo>
                    <a:pt x="18480" y="676"/>
                    <a:pt x="16304" y="0"/>
                    <a:pt x="12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2" name="Google Shape;264;p39">
              <a:extLst>
                <a:ext uri="{FF2B5EF4-FFF2-40B4-BE49-F238E27FC236}">
                  <a16:creationId xmlns:a16="http://schemas.microsoft.com/office/drawing/2014/main" id="{853DC026-0A1E-4333-80E1-F4B6094E0015}"/>
                </a:ext>
              </a:extLst>
            </p:cNvPr>
            <p:cNvSpPr/>
            <p:nvPr/>
          </p:nvSpPr>
          <p:spPr>
            <a:xfrm>
              <a:off x="6231944" y="1070898"/>
              <a:ext cx="20" cy="2108087"/>
            </a:xfrm>
            <a:custGeom>
              <a:avLst/>
              <a:gdLst/>
              <a:ahLst/>
              <a:cxnLst/>
              <a:rect l="l" t="t" r="r" b="b"/>
              <a:pathLst>
                <a:path w="1" h="105076" fill="none" extrusionOk="0">
                  <a:moveTo>
                    <a:pt x="0" y="1"/>
                  </a:moveTo>
                  <a:lnTo>
                    <a:pt x="0" y="105076"/>
                  </a:lnTo>
                </a:path>
              </a:pathLst>
            </a:custGeom>
            <a:noFill/>
            <a:ln w="14175" cap="rnd" cmpd="sng">
              <a:solidFill>
                <a:srgbClr val="12221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3" name="Google Shape;265;p39">
              <a:extLst>
                <a:ext uri="{FF2B5EF4-FFF2-40B4-BE49-F238E27FC236}">
                  <a16:creationId xmlns:a16="http://schemas.microsoft.com/office/drawing/2014/main" id="{8E3AB7B3-99C8-4CE9-80F0-C855462E586E}"/>
                </a:ext>
              </a:extLst>
            </p:cNvPr>
            <p:cNvSpPr/>
            <p:nvPr/>
          </p:nvSpPr>
          <p:spPr>
            <a:xfrm>
              <a:off x="6542531" y="2719213"/>
              <a:ext cx="240870" cy="784845"/>
            </a:xfrm>
            <a:custGeom>
              <a:avLst/>
              <a:gdLst/>
              <a:ahLst/>
              <a:cxnLst/>
              <a:rect l="l" t="t" r="r" b="b"/>
              <a:pathLst>
                <a:path w="12006" h="39120" extrusionOk="0">
                  <a:moveTo>
                    <a:pt x="3666" y="0"/>
                  </a:moveTo>
                  <a:lnTo>
                    <a:pt x="3666" y="67"/>
                  </a:lnTo>
                  <a:lnTo>
                    <a:pt x="3669" y="67"/>
                  </a:lnTo>
                  <a:cubicBezTo>
                    <a:pt x="3667" y="23"/>
                    <a:pt x="3666" y="0"/>
                    <a:pt x="3666" y="0"/>
                  </a:cubicBezTo>
                  <a:close/>
                  <a:moveTo>
                    <a:pt x="3669" y="67"/>
                  </a:moveTo>
                  <a:lnTo>
                    <a:pt x="3669" y="67"/>
                  </a:lnTo>
                  <a:cubicBezTo>
                    <a:pt x="3735" y="1624"/>
                    <a:pt x="4934" y="29920"/>
                    <a:pt x="4934" y="31023"/>
                  </a:cubicBezTo>
                  <a:cubicBezTo>
                    <a:pt x="4934" y="32157"/>
                    <a:pt x="2999" y="37194"/>
                    <a:pt x="2999" y="37194"/>
                  </a:cubicBezTo>
                  <a:cubicBezTo>
                    <a:pt x="2999" y="37194"/>
                    <a:pt x="1164" y="37861"/>
                    <a:pt x="430" y="38595"/>
                  </a:cubicBezTo>
                  <a:cubicBezTo>
                    <a:pt x="0" y="39025"/>
                    <a:pt x="556" y="39120"/>
                    <a:pt x="1446" y="39120"/>
                  </a:cubicBezTo>
                  <a:cubicBezTo>
                    <a:pt x="2142" y="39120"/>
                    <a:pt x="3042" y="39062"/>
                    <a:pt x="3833" y="39062"/>
                  </a:cubicBezTo>
                  <a:cubicBezTo>
                    <a:pt x="4433" y="39062"/>
                    <a:pt x="4997" y="39073"/>
                    <a:pt x="5495" y="39073"/>
                  </a:cubicBezTo>
                  <a:cubicBezTo>
                    <a:pt x="6490" y="39073"/>
                    <a:pt x="7224" y="39028"/>
                    <a:pt x="7469" y="38761"/>
                  </a:cubicBezTo>
                  <a:cubicBezTo>
                    <a:pt x="7836" y="38395"/>
                    <a:pt x="7602" y="37160"/>
                    <a:pt x="7802" y="36426"/>
                  </a:cubicBezTo>
                  <a:cubicBezTo>
                    <a:pt x="8003" y="35693"/>
                    <a:pt x="9103" y="35025"/>
                    <a:pt x="9137" y="34258"/>
                  </a:cubicBezTo>
                  <a:cubicBezTo>
                    <a:pt x="9170" y="33491"/>
                    <a:pt x="8269" y="31323"/>
                    <a:pt x="8203" y="30656"/>
                  </a:cubicBezTo>
                  <a:cubicBezTo>
                    <a:pt x="8169" y="29922"/>
                    <a:pt x="12005" y="67"/>
                    <a:pt x="12005" y="67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4" name="Google Shape;266;p39">
              <a:extLst>
                <a:ext uri="{FF2B5EF4-FFF2-40B4-BE49-F238E27FC236}">
                  <a16:creationId xmlns:a16="http://schemas.microsoft.com/office/drawing/2014/main" id="{A1549BF9-0877-4433-B133-58E976536865}"/>
                </a:ext>
              </a:extLst>
            </p:cNvPr>
            <p:cNvSpPr/>
            <p:nvPr/>
          </p:nvSpPr>
          <p:spPr>
            <a:xfrm>
              <a:off x="6702409" y="3416545"/>
              <a:ext cx="19421" cy="80330"/>
            </a:xfrm>
            <a:custGeom>
              <a:avLst/>
              <a:gdLst/>
              <a:ahLst/>
              <a:cxnLst/>
              <a:rect l="l" t="t" r="r" b="b"/>
              <a:pathLst>
                <a:path w="968" h="4004" extrusionOk="0">
                  <a:moveTo>
                    <a:pt x="968" y="1"/>
                  </a:moveTo>
                  <a:lnTo>
                    <a:pt x="0" y="501"/>
                  </a:lnTo>
                  <a:lnTo>
                    <a:pt x="0" y="4003"/>
                  </a:lnTo>
                  <a:lnTo>
                    <a:pt x="567" y="4003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0A30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5" name="Google Shape;267;p39">
              <a:extLst>
                <a:ext uri="{FF2B5EF4-FFF2-40B4-BE49-F238E27FC236}">
                  <a16:creationId xmlns:a16="http://schemas.microsoft.com/office/drawing/2014/main" id="{CE801AA1-B887-4FDA-9C89-4D37EFDA1E55}"/>
                </a:ext>
              </a:extLst>
            </p:cNvPr>
            <p:cNvSpPr/>
            <p:nvPr/>
          </p:nvSpPr>
          <p:spPr>
            <a:xfrm>
              <a:off x="6542692" y="3349617"/>
              <a:ext cx="183833" cy="153839"/>
            </a:xfrm>
            <a:custGeom>
              <a:avLst/>
              <a:gdLst/>
              <a:ahLst/>
              <a:cxnLst/>
              <a:rect l="l" t="t" r="r" b="b"/>
              <a:pathLst>
                <a:path w="9163" h="7668" extrusionOk="0">
                  <a:moveTo>
                    <a:pt x="8428" y="1"/>
                  </a:moveTo>
                  <a:cubicBezTo>
                    <a:pt x="8161" y="168"/>
                    <a:pt x="7961" y="501"/>
                    <a:pt x="7928" y="1135"/>
                  </a:cubicBezTo>
                  <a:cubicBezTo>
                    <a:pt x="7828" y="2636"/>
                    <a:pt x="7461" y="5605"/>
                    <a:pt x="7127" y="5938"/>
                  </a:cubicBezTo>
                  <a:cubicBezTo>
                    <a:pt x="7127" y="5938"/>
                    <a:pt x="6878" y="5600"/>
                    <a:pt x="5312" y="5600"/>
                  </a:cubicBezTo>
                  <a:cubicBezTo>
                    <a:pt x="4735" y="5600"/>
                    <a:pt x="3979" y="5646"/>
                    <a:pt x="2991" y="5772"/>
                  </a:cubicBezTo>
                  <a:cubicBezTo>
                    <a:pt x="2991" y="5772"/>
                    <a:pt x="1156" y="6439"/>
                    <a:pt x="422" y="7173"/>
                  </a:cubicBezTo>
                  <a:cubicBezTo>
                    <a:pt x="0" y="7576"/>
                    <a:pt x="527" y="7667"/>
                    <a:pt x="1386" y="7667"/>
                  </a:cubicBezTo>
                  <a:cubicBezTo>
                    <a:pt x="2089" y="7667"/>
                    <a:pt x="3014" y="7606"/>
                    <a:pt x="3825" y="7606"/>
                  </a:cubicBezTo>
                  <a:cubicBezTo>
                    <a:pt x="4305" y="7606"/>
                    <a:pt x="4762" y="7611"/>
                    <a:pt x="5180" y="7611"/>
                  </a:cubicBezTo>
                  <a:cubicBezTo>
                    <a:pt x="6331" y="7611"/>
                    <a:pt x="7192" y="7575"/>
                    <a:pt x="7461" y="7306"/>
                  </a:cubicBezTo>
                  <a:cubicBezTo>
                    <a:pt x="7828" y="6939"/>
                    <a:pt x="7594" y="5672"/>
                    <a:pt x="7794" y="4971"/>
                  </a:cubicBezTo>
                  <a:cubicBezTo>
                    <a:pt x="7995" y="4204"/>
                    <a:pt x="9095" y="3570"/>
                    <a:pt x="9129" y="2803"/>
                  </a:cubicBezTo>
                  <a:cubicBezTo>
                    <a:pt x="9162" y="2269"/>
                    <a:pt x="8662" y="968"/>
                    <a:pt x="8428" y="1"/>
                  </a:cubicBezTo>
                  <a:close/>
                </a:path>
              </a:pathLst>
            </a:custGeom>
            <a:solidFill>
              <a:srgbClr val="0A30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6" name="Google Shape;268;p39">
              <a:extLst>
                <a:ext uri="{FF2B5EF4-FFF2-40B4-BE49-F238E27FC236}">
                  <a16:creationId xmlns:a16="http://schemas.microsoft.com/office/drawing/2014/main" id="{64DEB852-3DF6-4435-96D4-499346619E03}"/>
                </a:ext>
              </a:extLst>
            </p:cNvPr>
            <p:cNvSpPr/>
            <p:nvPr/>
          </p:nvSpPr>
          <p:spPr>
            <a:xfrm>
              <a:off x="6915894" y="2718551"/>
              <a:ext cx="435677" cy="766287"/>
            </a:xfrm>
            <a:custGeom>
              <a:avLst/>
              <a:gdLst/>
              <a:ahLst/>
              <a:cxnLst/>
              <a:rect l="l" t="t" r="r" b="b"/>
              <a:pathLst>
                <a:path w="21716" h="38195" extrusionOk="0">
                  <a:moveTo>
                    <a:pt x="0" y="0"/>
                  </a:moveTo>
                  <a:lnTo>
                    <a:pt x="9774" y="29088"/>
                  </a:lnTo>
                  <a:cubicBezTo>
                    <a:pt x="9774" y="29088"/>
                    <a:pt x="9273" y="31056"/>
                    <a:pt x="8940" y="32290"/>
                  </a:cubicBezTo>
                  <a:cubicBezTo>
                    <a:pt x="8673" y="33557"/>
                    <a:pt x="9173" y="34124"/>
                    <a:pt x="10241" y="34391"/>
                  </a:cubicBezTo>
                  <a:cubicBezTo>
                    <a:pt x="11342" y="34625"/>
                    <a:pt x="12542" y="36093"/>
                    <a:pt x="13009" y="36960"/>
                  </a:cubicBezTo>
                  <a:cubicBezTo>
                    <a:pt x="13443" y="37860"/>
                    <a:pt x="14377" y="38194"/>
                    <a:pt x="15044" y="38194"/>
                  </a:cubicBezTo>
                  <a:lnTo>
                    <a:pt x="19848" y="38194"/>
                  </a:lnTo>
                  <a:cubicBezTo>
                    <a:pt x="20548" y="38194"/>
                    <a:pt x="21716" y="37760"/>
                    <a:pt x="20181" y="37260"/>
                  </a:cubicBezTo>
                  <a:cubicBezTo>
                    <a:pt x="18580" y="36760"/>
                    <a:pt x="17012" y="36293"/>
                    <a:pt x="17012" y="36293"/>
                  </a:cubicBezTo>
                  <a:lnTo>
                    <a:pt x="13076" y="29621"/>
                  </a:lnTo>
                  <a:lnTo>
                    <a:pt x="8673" y="33"/>
                  </a:lnTo>
                  <a:lnTo>
                    <a:pt x="8673" y="0"/>
                  </a:ln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7" name="Google Shape;269;p39">
              <a:extLst>
                <a:ext uri="{FF2B5EF4-FFF2-40B4-BE49-F238E27FC236}">
                  <a16:creationId xmlns:a16="http://schemas.microsoft.com/office/drawing/2014/main" id="{42C5282E-FA9D-4568-A466-B98BFD9DB211}"/>
                </a:ext>
              </a:extLst>
            </p:cNvPr>
            <p:cNvSpPr/>
            <p:nvPr/>
          </p:nvSpPr>
          <p:spPr>
            <a:xfrm>
              <a:off x="7089876" y="3312140"/>
              <a:ext cx="261695" cy="172698"/>
            </a:xfrm>
            <a:custGeom>
              <a:avLst/>
              <a:gdLst/>
              <a:ahLst/>
              <a:cxnLst/>
              <a:rect l="l" t="t" r="r" b="b"/>
              <a:pathLst>
                <a:path w="13044" h="8608" extrusionOk="0">
                  <a:moveTo>
                    <a:pt x="968" y="1"/>
                  </a:moveTo>
                  <a:cubicBezTo>
                    <a:pt x="835" y="668"/>
                    <a:pt x="501" y="1869"/>
                    <a:pt x="268" y="2703"/>
                  </a:cubicBezTo>
                  <a:cubicBezTo>
                    <a:pt x="1" y="3970"/>
                    <a:pt x="501" y="4537"/>
                    <a:pt x="1569" y="4804"/>
                  </a:cubicBezTo>
                  <a:cubicBezTo>
                    <a:pt x="2670" y="5038"/>
                    <a:pt x="3870" y="6506"/>
                    <a:pt x="4337" y="7373"/>
                  </a:cubicBezTo>
                  <a:cubicBezTo>
                    <a:pt x="4771" y="8273"/>
                    <a:pt x="5705" y="8607"/>
                    <a:pt x="6372" y="8607"/>
                  </a:cubicBezTo>
                  <a:lnTo>
                    <a:pt x="11176" y="8607"/>
                  </a:lnTo>
                  <a:cubicBezTo>
                    <a:pt x="11809" y="8607"/>
                    <a:pt x="13044" y="8207"/>
                    <a:pt x="11509" y="7606"/>
                  </a:cubicBezTo>
                  <a:cubicBezTo>
                    <a:pt x="9908" y="7106"/>
                    <a:pt x="8340" y="6639"/>
                    <a:pt x="8340" y="6639"/>
                  </a:cubicBezTo>
                  <a:cubicBezTo>
                    <a:pt x="8340" y="6639"/>
                    <a:pt x="8280" y="6635"/>
                    <a:pt x="8170" y="6635"/>
                  </a:cubicBezTo>
                  <a:cubicBezTo>
                    <a:pt x="7748" y="6635"/>
                    <a:pt x="6587" y="6698"/>
                    <a:pt x="5238" y="7306"/>
                  </a:cubicBezTo>
                  <a:cubicBezTo>
                    <a:pt x="5238" y="7306"/>
                    <a:pt x="4371" y="5872"/>
                    <a:pt x="3337" y="5004"/>
                  </a:cubicBezTo>
                  <a:cubicBezTo>
                    <a:pt x="2403" y="4271"/>
                    <a:pt x="2569" y="101"/>
                    <a:pt x="968" y="1"/>
                  </a:cubicBezTo>
                  <a:close/>
                </a:path>
              </a:pathLst>
            </a:custGeom>
            <a:solidFill>
              <a:srgbClr val="0A30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8" name="Google Shape;270;p39">
              <a:extLst>
                <a:ext uri="{FF2B5EF4-FFF2-40B4-BE49-F238E27FC236}">
                  <a16:creationId xmlns:a16="http://schemas.microsoft.com/office/drawing/2014/main" id="{064F4889-503F-40C8-9801-ED977FBC8B84}"/>
                </a:ext>
              </a:extLst>
            </p:cNvPr>
            <p:cNvSpPr/>
            <p:nvPr/>
          </p:nvSpPr>
          <p:spPr>
            <a:xfrm>
              <a:off x="7097239" y="3396463"/>
              <a:ext cx="31478" cy="88375"/>
            </a:xfrm>
            <a:custGeom>
              <a:avLst/>
              <a:gdLst/>
              <a:ahLst/>
              <a:cxnLst/>
              <a:rect l="l" t="t" r="r" b="b"/>
              <a:pathLst>
                <a:path w="1569" h="4405" extrusionOk="0">
                  <a:moveTo>
                    <a:pt x="1" y="1"/>
                  </a:moveTo>
                  <a:lnTo>
                    <a:pt x="701" y="4404"/>
                  </a:lnTo>
                  <a:lnTo>
                    <a:pt x="1402" y="4404"/>
                  </a:lnTo>
                  <a:lnTo>
                    <a:pt x="1569" y="10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A30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9" name="Google Shape;271;p39">
              <a:extLst>
                <a:ext uri="{FF2B5EF4-FFF2-40B4-BE49-F238E27FC236}">
                  <a16:creationId xmlns:a16="http://schemas.microsoft.com/office/drawing/2014/main" id="{E329C67D-61B6-4C16-9251-1F3A9591EB26}"/>
                </a:ext>
              </a:extLst>
            </p:cNvPr>
            <p:cNvSpPr/>
            <p:nvPr/>
          </p:nvSpPr>
          <p:spPr>
            <a:xfrm>
              <a:off x="6594653" y="2114890"/>
              <a:ext cx="570196" cy="715429"/>
            </a:xfrm>
            <a:custGeom>
              <a:avLst/>
              <a:gdLst/>
              <a:ahLst/>
              <a:cxnLst/>
              <a:rect l="l" t="t" r="r" b="b"/>
              <a:pathLst>
                <a:path w="28421" h="35660" extrusionOk="0">
                  <a:moveTo>
                    <a:pt x="17680" y="1"/>
                  </a:moveTo>
                  <a:lnTo>
                    <a:pt x="10708" y="268"/>
                  </a:lnTo>
                  <a:lnTo>
                    <a:pt x="3870" y="268"/>
                  </a:lnTo>
                  <a:cubicBezTo>
                    <a:pt x="3870" y="268"/>
                    <a:pt x="1335" y="7439"/>
                    <a:pt x="868" y="11509"/>
                  </a:cubicBezTo>
                  <a:cubicBezTo>
                    <a:pt x="401" y="15612"/>
                    <a:pt x="1" y="32691"/>
                    <a:pt x="234" y="33291"/>
                  </a:cubicBezTo>
                  <a:cubicBezTo>
                    <a:pt x="501" y="33858"/>
                    <a:pt x="7006" y="35660"/>
                    <a:pt x="14411" y="35660"/>
                  </a:cubicBezTo>
                  <a:cubicBezTo>
                    <a:pt x="21850" y="35660"/>
                    <a:pt x="27320" y="31657"/>
                    <a:pt x="27887" y="31156"/>
                  </a:cubicBezTo>
                  <a:cubicBezTo>
                    <a:pt x="28421" y="30656"/>
                    <a:pt x="21049" y="9875"/>
                    <a:pt x="20549" y="8373"/>
                  </a:cubicBezTo>
                  <a:cubicBezTo>
                    <a:pt x="20048" y="6939"/>
                    <a:pt x="17680" y="1"/>
                    <a:pt x="176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0" name="Google Shape;272;p39">
              <a:extLst>
                <a:ext uri="{FF2B5EF4-FFF2-40B4-BE49-F238E27FC236}">
                  <a16:creationId xmlns:a16="http://schemas.microsoft.com/office/drawing/2014/main" id="{B1153E87-7423-4651-BC4F-AF3D6961CFD0}"/>
                </a:ext>
              </a:extLst>
            </p:cNvPr>
            <p:cNvSpPr/>
            <p:nvPr/>
          </p:nvSpPr>
          <p:spPr>
            <a:xfrm>
              <a:off x="6592126" y="1311046"/>
              <a:ext cx="434875" cy="456181"/>
            </a:xfrm>
            <a:custGeom>
              <a:avLst/>
              <a:gdLst/>
              <a:ahLst/>
              <a:cxnLst/>
              <a:rect l="l" t="t" r="r" b="b"/>
              <a:pathLst>
                <a:path w="21676" h="22738" extrusionOk="0">
                  <a:moveTo>
                    <a:pt x="12131" y="1"/>
                  </a:moveTo>
                  <a:cubicBezTo>
                    <a:pt x="10119" y="1"/>
                    <a:pt x="7532" y="1176"/>
                    <a:pt x="5864" y="4209"/>
                  </a:cubicBezTo>
                  <a:cubicBezTo>
                    <a:pt x="5864" y="4209"/>
                    <a:pt x="3496" y="4609"/>
                    <a:pt x="3196" y="5343"/>
                  </a:cubicBezTo>
                  <a:cubicBezTo>
                    <a:pt x="2962" y="6110"/>
                    <a:pt x="3963" y="10013"/>
                    <a:pt x="3663" y="11481"/>
                  </a:cubicBezTo>
                  <a:cubicBezTo>
                    <a:pt x="3396" y="12948"/>
                    <a:pt x="360" y="15850"/>
                    <a:pt x="160" y="18152"/>
                  </a:cubicBezTo>
                  <a:cubicBezTo>
                    <a:pt x="1" y="20353"/>
                    <a:pt x="1458" y="22737"/>
                    <a:pt x="3978" y="22737"/>
                  </a:cubicBezTo>
                  <a:cubicBezTo>
                    <a:pt x="4093" y="22737"/>
                    <a:pt x="4210" y="22732"/>
                    <a:pt x="4330" y="22722"/>
                  </a:cubicBezTo>
                  <a:cubicBezTo>
                    <a:pt x="6564" y="22557"/>
                    <a:pt x="7886" y="21615"/>
                    <a:pt x="9729" y="21615"/>
                  </a:cubicBezTo>
                  <a:cubicBezTo>
                    <a:pt x="10115" y="21615"/>
                    <a:pt x="10523" y="21657"/>
                    <a:pt x="10968" y="21755"/>
                  </a:cubicBezTo>
                  <a:cubicBezTo>
                    <a:pt x="12437" y="22098"/>
                    <a:pt x="14146" y="22572"/>
                    <a:pt x="15701" y="22572"/>
                  </a:cubicBezTo>
                  <a:cubicBezTo>
                    <a:pt x="16866" y="22572"/>
                    <a:pt x="17945" y="22307"/>
                    <a:pt x="18773" y="21521"/>
                  </a:cubicBezTo>
                  <a:cubicBezTo>
                    <a:pt x="20741" y="19687"/>
                    <a:pt x="20208" y="16684"/>
                    <a:pt x="19507" y="15450"/>
                  </a:cubicBezTo>
                  <a:cubicBezTo>
                    <a:pt x="18740" y="14183"/>
                    <a:pt x="18206" y="13015"/>
                    <a:pt x="19507" y="11481"/>
                  </a:cubicBezTo>
                  <a:cubicBezTo>
                    <a:pt x="20775" y="9946"/>
                    <a:pt x="21675" y="8045"/>
                    <a:pt x="20841" y="6377"/>
                  </a:cubicBezTo>
                  <a:cubicBezTo>
                    <a:pt x="20008" y="4776"/>
                    <a:pt x="18240" y="4943"/>
                    <a:pt x="17039" y="4209"/>
                  </a:cubicBezTo>
                  <a:cubicBezTo>
                    <a:pt x="15771" y="3508"/>
                    <a:pt x="15871" y="1273"/>
                    <a:pt x="13836" y="339"/>
                  </a:cubicBezTo>
                  <a:cubicBezTo>
                    <a:pt x="13359" y="121"/>
                    <a:pt x="12775" y="1"/>
                    <a:pt x="12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1" name="Google Shape;273;p39">
              <a:extLst>
                <a:ext uri="{FF2B5EF4-FFF2-40B4-BE49-F238E27FC236}">
                  <a16:creationId xmlns:a16="http://schemas.microsoft.com/office/drawing/2014/main" id="{ECEDF429-0937-4020-8E36-21CE097E420E}"/>
                </a:ext>
              </a:extLst>
            </p:cNvPr>
            <p:cNvSpPr/>
            <p:nvPr/>
          </p:nvSpPr>
          <p:spPr>
            <a:xfrm>
              <a:off x="6620093" y="1552077"/>
              <a:ext cx="92368" cy="214849"/>
            </a:xfrm>
            <a:custGeom>
              <a:avLst/>
              <a:gdLst/>
              <a:ahLst/>
              <a:cxnLst/>
              <a:rect l="l" t="t" r="r" b="b"/>
              <a:pathLst>
                <a:path w="4604" h="10709" fill="none" extrusionOk="0">
                  <a:moveTo>
                    <a:pt x="2602" y="10708"/>
                  </a:moveTo>
                  <a:cubicBezTo>
                    <a:pt x="2602" y="10708"/>
                    <a:pt x="0" y="9541"/>
                    <a:pt x="1068" y="6872"/>
                  </a:cubicBezTo>
                  <a:cubicBezTo>
                    <a:pt x="1802" y="4971"/>
                    <a:pt x="4604" y="3770"/>
                    <a:pt x="4303" y="0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2" name="Google Shape;274;p39">
              <a:extLst>
                <a:ext uri="{FF2B5EF4-FFF2-40B4-BE49-F238E27FC236}">
                  <a16:creationId xmlns:a16="http://schemas.microsoft.com/office/drawing/2014/main" id="{1FACA60F-42E1-492E-8982-259F4FE23C22}"/>
                </a:ext>
              </a:extLst>
            </p:cNvPr>
            <p:cNvSpPr/>
            <p:nvPr/>
          </p:nvSpPr>
          <p:spPr>
            <a:xfrm>
              <a:off x="6642844" y="1653132"/>
              <a:ext cx="50879" cy="111768"/>
            </a:xfrm>
            <a:custGeom>
              <a:avLst/>
              <a:gdLst/>
              <a:ahLst/>
              <a:cxnLst/>
              <a:rect l="l" t="t" r="r" b="b"/>
              <a:pathLst>
                <a:path w="2536" h="5571" fill="none" extrusionOk="0">
                  <a:moveTo>
                    <a:pt x="1135" y="0"/>
                  </a:moveTo>
                  <a:cubicBezTo>
                    <a:pt x="1135" y="0"/>
                    <a:pt x="0" y="3903"/>
                    <a:pt x="2536" y="5571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3" name="Google Shape;275;p39">
              <a:extLst>
                <a:ext uri="{FF2B5EF4-FFF2-40B4-BE49-F238E27FC236}">
                  <a16:creationId xmlns:a16="http://schemas.microsoft.com/office/drawing/2014/main" id="{6649BAED-9D8C-4C4D-B7B7-3E6A294EA2EF}"/>
                </a:ext>
              </a:extLst>
            </p:cNvPr>
            <p:cNvSpPr/>
            <p:nvPr/>
          </p:nvSpPr>
          <p:spPr>
            <a:xfrm>
              <a:off x="6895812" y="1551415"/>
              <a:ext cx="84343" cy="211479"/>
            </a:xfrm>
            <a:custGeom>
              <a:avLst/>
              <a:gdLst/>
              <a:ahLst/>
              <a:cxnLst/>
              <a:rect l="l" t="t" r="r" b="b"/>
              <a:pathLst>
                <a:path w="4204" h="10541" fill="none" extrusionOk="0">
                  <a:moveTo>
                    <a:pt x="4037" y="0"/>
                  </a:moveTo>
                  <a:cubicBezTo>
                    <a:pt x="2936" y="1401"/>
                    <a:pt x="1668" y="2368"/>
                    <a:pt x="2035" y="3369"/>
                  </a:cubicBezTo>
                  <a:cubicBezTo>
                    <a:pt x="2702" y="5070"/>
                    <a:pt x="4203" y="9173"/>
                    <a:pt x="0" y="10541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4" name="Google Shape;276;p39">
              <a:extLst>
                <a:ext uri="{FF2B5EF4-FFF2-40B4-BE49-F238E27FC236}">
                  <a16:creationId xmlns:a16="http://schemas.microsoft.com/office/drawing/2014/main" id="{08FA46AE-D3B3-4C5B-8C68-1B4C67E99F7C}"/>
                </a:ext>
              </a:extLst>
            </p:cNvPr>
            <p:cNvSpPr/>
            <p:nvPr/>
          </p:nvSpPr>
          <p:spPr>
            <a:xfrm>
              <a:off x="6954695" y="1426927"/>
              <a:ext cx="76318" cy="314560"/>
            </a:xfrm>
            <a:custGeom>
              <a:avLst/>
              <a:gdLst/>
              <a:ahLst/>
              <a:cxnLst/>
              <a:rect l="l" t="t" r="r" b="b"/>
              <a:pathLst>
                <a:path w="3804" h="15679" fill="none" extrusionOk="0">
                  <a:moveTo>
                    <a:pt x="1802" y="1"/>
                  </a:moveTo>
                  <a:cubicBezTo>
                    <a:pt x="1802" y="1"/>
                    <a:pt x="3804" y="1502"/>
                    <a:pt x="3136" y="4204"/>
                  </a:cubicBezTo>
                  <a:cubicBezTo>
                    <a:pt x="2469" y="6939"/>
                    <a:pt x="1302" y="7339"/>
                    <a:pt x="2169" y="9174"/>
                  </a:cubicBezTo>
                  <a:cubicBezTo>
                    <a:pt x="3070" y="10975"/>
                    <a:pt x="3770" y="15211"/>
                    <a:pt x="1" y="15678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5" name="Google Shape;277;p39">
              <a:extLst>
                <a:ext uri="{FF2B5EF4-FFF2-40B4-BE49-F238E27FC236}">
                  <a16:creationId xmlns:a16="http://schemas.microsoft.com/office/drawing/2014/main" id="{4E6569C8-7EE0-49C9-AD7C-3C305E9C99DA}"/>
                </a:ext>
              </a:extLst>
            </p:cNvPr>
            <p:cNvSpPr/>
            <p:nvPr/>
          </p:nvSpPr>
          <p:spPr>
            <a:xfrm>
              <a:off x="6612730" y="1722067"/>
              <a:ext cx="386825" cy="475160"/>
            </a:xfrm>
            <a:custGeom>
              <a:avLst/>
              <a:gdLst/>
              <a:ahLst/>
              <a:cxnLst/>
              <a:rect l="l" t="t" r="r" b="b"/>
              <a:pathLst>
                <a:path w="19281" h="23684" extrusionOk="0">
                  <a:moveTo>
                    <a:pt x="4237" y="0"/>
                  </a:moveTo>
                  <a:cubicBezTo>
                    <a:pt x="4237" y="0"/>
                    <a:pt x="234" y="1368"/>
                    <a:pt x="134" y="2702"/>
                  </a:cubicBezTo>
                  <a:cubicBezTo>
                    <a:pt x="0" y="4036"/>
                    <a:pt x="3870" y="13543"/>
                    <a:pt x="4003" y="14511"/>
                  </a:cubicBezTo>
                  <a:cubicBezTo>
                    <a:pt x="4137" y="15411"/>
                    <a:pt x="2369" y="21749"/>
                    <a:pt x="2469" y="22216"/>
                  </a:cubicBezTo>
                  <a:cubicBezTo>
                    <a:pt x="2535" y="22683"/>
                    <a:pt x="5671" y="23684"/>
                    <a:pt x="9641" y="23684"/>
                  </a:cubicBezTo>
                  <a:cubicBezTo>
                    <a:pt x="13543" y="23684"/>
                    <a:pt x="16712" y="22683"/>
                    <a:pt x="16812" y="22216"/>
                  </a:cubicBezTo>
                  <a:cubicBezTo>
                    <a:pt x="16879" y="21816"/>
                    <a:pt x="15144" y="15478"/>
                    <a:pt x="15245" y="14511"/>
                  </a:cubicBezTo>
                  <a:cubicBezTo>
                    <a:pt x="15411" y="13543"/>
                    <a:pt x="19281" y="4036"/>
                    <a:pt x="19147" y="2702"/>
                  </a:cubicBezTo>
                  <a:cubicBezTo>
                    <a:pt x="19014" y="1401"/>
                    <a:pt x="15011" y="0"/>
                    <a:pt x="150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6" name="Google Shape;278;p39">
              <a:extLst>
                <a:ext uri="{FF2B5EF4-FFF2-40B4-BE49-F238E27FC236}">
                  <a16:creationId xmlns:a16="http://schemas.microsoft.com/office/drawing/2014/main" id="{9F6E689F-C5D4-4B70-9F00-116C4E7E6E18}"/>
                </a:ext>
              </a:extLst>
            </p:cNvPr>
            <p:cNvSpPr/>
            <p:nvPr/>
          </p:nvSpPr>
          <p:spPr>
            <a:xfrm>
              <a:off x="6846277" y="1875986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0"/>
                  </a:moveTo>
                  <a:cubicBezTo>
                    <a:pt x="168" y="0"/>
                    <a:pt x="1" y="167"/>
                    <a:pt x="1" y="401"/>
                  </a:cubicBezTo>
                  <a:cubicBezTo>
                    <a:pt x="1" y="634"/>
                    <a:pt x="168" y="834"/>
                    <a:pt x="401" y="834"/>
                  </a:cubicBezTo>
                  <a:cubicBezTo>
                    <a:pt x="635" y="834"/>
                    <a:pt x="835" y="634"/>
                    <a:pt x="835" y="401"/>
                  </a:cubicBezTo>
                  <a:cubicBezTo>
                    <a:pt x="835" y="167"/>
                    <a:pt x="635" y="0"/>
                    <a:pt x="401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7" name="Google Shape;279;p39">
              <a:extLst>
                <a:ext uri="{FF2B5EF4-FFF2-40B4-BE49-F238E27FC236}">
                  <a16:creationId xmlns:a16="http://schemas.microsoft.com/office/drawing/2014/main" id="{487667EB-ECB2-43FE-90B8-880901980CF9}"/>
                </a:ext>
              </a:extLst>
            </p:cNvPr>
            <p:cNvSpPr/>
            <p:nvPr/>
          </p:nvSpPr>
          <p:spPr>
            <a:xfrm>
              <a:off x="6911200" y="1875986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201" y="0"/>
                    <a:pt x="1" y="167"/>
                    <a:pt x="1" y="401"/>
                  </a:cubicBezTo>
                  <a:cubicBezTo>
                    <a:pt x="1" y="634"/>
                    <a:pt x="201" y="834"/>
                    <a:pt x="434" y="834"/>
                  </a:cubicBezTo>
                  <a:cubicBezTo>
                    <a:pt x="668" y="834"/>
                    <a:pt x="835" y="634"/>
                    <a:pt x="835" y="401"/>
                  </a:cubicBezTo>
                  <a:cubicBezTo>
                    <a:pt x="835" y="167"/>
                    <a:pt x="668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8" name="Google Shape;280;p39">
              <a:extLst>
                <a:ext uri="{FF2B5EF4-FFF2-40B4-BE49-F238E27FC236}">
                  <a16:creationId xmlns:a16="http://schemas.microsoft.com/office/drawing/2014/main" id="{4ABCD60C-E766-4E68-8E2F-73F39B057A5D}"/>
                </a:ext>
              </a:extLst>
            </p:cNvPr>
            <p:cNvSpPr/>
            <p:nvPr/>
          </p:nvSpPr>
          <p:spPr>
            <a:xfrm>
              <a:off x="6976784" y="1875986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0"/>
                  </a:moveTo>
                  <a:cubicBezTo>
                    <a:pt x="167" y="0"/>
                    <a:pt x="1" y="200"/>
                    <a:pt x="1" y="401"/>
                  </a:cubicBezTo>
                  <a:cubicBezTo>
                    <a:pt x="1" y="667"/>
                    <a:pt x="201" y="834"/>
                    <a:pt x="401" y="834"/>
                  </a:cubicBezTo>
                  <a:cubicBezTo>
                    <a:pt x="668" y="834"/>
                    <a:pt x="835" y="634"/>
                    <a:pt x="835" y="401"/>
                  </a:cubicBezTo>
                  <a:cubicBezTo>
                    <a:pt x="835" y="200"/>
                    <a:pt x="634" y="0"/>
                    <a:pt x="401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9" name="Google Shape;281;p39">
              <a:extLst>
                <a:ext uri="{FF2B5EF4-FFF2-40B4-BE49-F238E27FC236}">
                  <a16:creationId xmlns:a16="http://schemas.microsoft.com/office/drawing/2014/main" id="{CE33A0E0-D633-4752-AC18-EB183D361D5F}"/>
                </a:ext>
              </a:extLst>
            </p:cNvPr>
            <p:cNvSpPr/>
            <p:nvPr/>
          </p:nvSpPr>
          <p:spPr>
            <a:xfrm>
              <a:off x="7041024" y="1875986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5" y="0"/>
                  </a:moveTo>
                  <a:cubicBezTo>
                    <a:pt x="168" y="0"/>
                    <a:pt x="1" y="200"/>
                    <a:pt x="1" y="401"/>
                  </a:cubicBezTo>
                  <a:cubicBezTo>
                    <a:pt x="1" y="667"/>
                    <a:pt x="201" y="834"/>
                    <a:pt x="435" y="834"/>
                  </a:cubicBezTo>
                  <a:cubicBezTo>
                    <a:pt x="668" y="834"/>
                    <a:pt x="835" y="634"/>
                    <a:pt x="835" y="401"/>
                  </a:cubicBezTo>
                  <a:cubicBezTo>
                    <a:pt x="835" y="200"/>
                    <a:pt x="668" y="0"/>
                    <a:pt x="435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0" name="Google Shape;282;p39">
              <a:extLst>
                <a:ext uri="{FF2B5EF4-FFF2-40B4-BE49-F238E27FC236}">
                  <a16:creationId xmlns:a16="http://schemas.microsoft.com/office/drawing/2014/main" id="{8E8516E6-851A-4E3F-90CB-6A5FA3F3418D}"/>
                </a:ext>
              </a:extLst>
            </p:cNvPr>
            <p:cNvSpPr/>
            <p:nvPr/>
          </p:nvSpPr>
          <p:spPr>
            <a:xfrm>
              <a:off x="6586628" y="1875986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167" y="0"/>
                    <a:pt x="0" y="200"/>
                    <a:pt x="0" y="401"/>
                  </a:cubicBezTo>
                  <a:cubicBezTo>
                    <a:pt x="0" y="667"/>
                    <a:pt x="234" y="834"/>
                    <a:pt x="434" y="834"/>
                  </a:cubicBezTo>
                  <a:cubicBezTo>
                    <a:pt x="668" y="834"/>
                    <a:pt x="834" y="634"/>
                    <a:pt x="834" y="401"/>
                  </a:cubicBezTo>
                  <a:cubicBezTo>
                    <a:pt x="834" y="200"/>
                    <a:pt x="634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1" name="Google Shape;283;p39">
              <a:extLst>
                <a:ext uri="{FF2B5EF4-FFF2-40B4-BE49-F238E27FC236}">
                  <a16:creationId xmlns:a16="http://schemas.microsoft.com/office/drawing/2014/main" id="{A89D9C22-0EF2-457E-8D01-81C04318AD21}"/>
                </a:ext>
              </a:extLst>
            </p:cNvPr>
            <p:cNvSpPr/>
            <p:nvPr/>
          </p:nvSpPr>
          <p:spPr>
            <a:xfrm>
              <a:off x="6651551" y="1875986"/>
              <a:ext cx="16732" cy="16752"/>
            </a:xfrm>
            <a:custGeom>
              <a:avLst/>
              <a:gdLst/>
              <a:ahLst/>
              <a:cxnLst/>
              <a:rect l="l" t="t" r="r" b="b"/>
              <a:pathLst>
                <a:path w="834" h="835" extrusionOk="0">
                  <a:moveTo>
                    <a:pt x="400" y="0"/>
                  </a:moveTo>
                  <a:cubicBezTo>
                    <a:pt x="167" y="0"/>
                    <a:pt x="0" y="200"/>
                    <a:pt x="0" y="401"/>
                  </a:cubicBezTo>
                  <a:cubicBezTo>
                    <a:pt x="0" y="667"/>
                    <a:pt x="200" y="834"/>
                    <a:pt x="400" y="834"/>
                  </a:cubicBezTo>
                  <a:cubicBezTo>
                    <a:pt x="667" y="834"/>
                    <a:pt x="834" y="634"/>
                    <a:pt x="834" y="401"/>
                  </a:cubicBezTo>
                  <a:cubicBezTo>
                    <a:pt x="834" y="200"/>
                    <a:pt x="667" y="0"/>
                    <a:pt x="400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2" name="Google Shape;284;p39">
              <a:extLst>
                <a:ext uri="{FF2B5EF4-FFF2-40B4-BE49-F238E27FC236}">
                  <a16:creationId xmlns:a16="http://schemas.microsoft.com/office/drawing/2014/main" id="{2081DFB0-837E-42E2-AC54-C5C7AA6FA2C1}"/>
                </a:ext>
              </a:extLst>
            </p:cNvPr>
            <p:cNvSpPr/>
            <p:nvPr/>
          </p:nvSpPr>
          <p:spPr>
            <a:xfrm>
              <a:off x="6716453" y="1875986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167" y="0"/>
                    <a:pt x="1" y="200"/>
                    <a:pt x="1" y="401"/>
                  </a:cubicBezTo>
                  <a:cubicBezTo>
                    <a:pt x="1" y="667"/>
                    <a:pt x="201" y="834"/>
                    <a:pt x="434" y="834"/>
                  </a:cubicBezTo>
                  <a:cubicBezTo>
                    <a:pt x="668" y="834"/>
                    <a:pt x="835" y="634"/>
                    <a:pt x="835" y="401"/>
                  </a:cubicBezTo>
                  <a:cubicBezTo>
                    <a:pt x="835" y="200"/>
                    <a:pt x="634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3" name="Google Shape;285;p39">
              <a:extLst>
                <a:ext uri="{FF2B5EF4-FFF2-40B4-BE49-F238E27FC236}">
                  <a16:creationId xmlns:a16="http://schemas.microsoft.com/office/drawing/2014/main" id="{CC87090A-DA40-44E6-8E61-9DFD3BAFDE6F}"/>
                </a:ext>
              </a:extLst>
            </p:cNvPr>
            <p:cNvSpPr/>
            <p:nvPr/>
          </p:nvSpPr>
          <p:spPr>
            <a:xfrm>
              <a:off x="6879080" y="182579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0"/>
                  </a:moveTo>
                  <a:cubicBezTo>
                    <a:pt x="167" y="0"/>
                    <a:pt x="0" y="201"/>
                    <a:pt x="0" y="401"/>
                  </a:cubicBezTo>
                  <a:cubicBezTo>
                    <a:pt x="0" y="668"/>
                    <a:pt x="201" y="834"/>
                    <a:pt x="401" y="834"/>
                  </a:cubicBezTo>
                  <a:cubicBezTo>
                    <a:pt x="668" y="834"/>
                    <a:pt x="834" y="634"/>
                    <a:pt x="834" y="401"/>
                  </a:cubicBezTo>
                  <a:cubicBezTo>
                    <a:pt x="834" y="201"/>
                    <a:pt x="668" y="0"/>
                    <a:pt x="401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4" name="Google Shape;286;p39">
              <a:extLst>
                <a:ext uri="{FF2B5EF4-FFF2-40B4-BE49-F238E27FC236}">
                  <a16:creationId xmlns:a16="http://schemas.microsoft.com/office/drawing/2014/main" id="{9B0E02B6-0344-416F-8A32-065DB3FA7EE8}"/>
                </a:ext>
              </a:extLst>
            </p:cNvPr>
            <p:cNvSpPr/>
            <p:nvPr/>
          </p:nvSpPr>
          <p:spPr>
            <a:xfrm>
              <a:off x="6944002" y="182579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167" y="0"/>
                    <a:pt x="0" y="201"/>
                    <a:pt x="0" y="401"/>
                  </a:cubicBezTo>
                  <a:cubicBezTo>
                    <a:pt x="0" y="668"/>
                    <a:pt x="167" y="834"/>
                    <a:pt x="434" y="834"/>
                  </a:cubicBezTo>
                  <a:cubicBezTo>
                    <a:pt x="667" y="834"/>
                    <a:pt x="834" y="634"/>
                    <a:pt x="834" y="401"/>
                  </a:cubicBezTo>
                  <a:cubicBezTo>
                    <a:pt x="834" y="201"/>
                    <a:pt x="667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5" name="Google Shape;287;p39">
              <a:extLst>
                <a:ext uri="{FF2B5EF4-FFF2-40B4-BE49-F238E27FC236}">
                  <a16:creationId xmlns:a16="http://schemas.microsoft.com/office/drawing/2014/main" id="{74D20931-9D99-46A4-A5D8-914C1CAEE7C0}"/>
                </a:ext>
              </a:extLst>
            </p:cNvPr>
            <p:cNvSpPr/>
            <p:nvPr/>
          </p:nvSpPr>
          <p:spPr>
            <a:xfrm>
              <a:off x="7008242" y="182579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167" y="0"/>
                    <a:pt x="0" y="201"/>
                    <a:pt x="0" y="401"/>
                  </a:cubicBezTo>
                  <a:cubicBezTo>
                    <a:pt x="0" y="668"/>
                    <a:pt x="234" y="834"/>
                    <a:pt x="434" y="834"/>
                  </a:cubicBezTo>
                  <a:cubicBezTo>
                    <a:pt x="668" y="834"/>
                    <a:pt x="834" y="634"/>
                    <a:pt x="834" y="401"/>
                  </a:cubicBezTo>
                  <a:cubicBezTo>
                    <a:pt x="834" y="201"/>
                    <a:pt x="668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6" name="Google Shape;288;p39">
              <a:extLst>
                <a:ext uri="{FF2B5EF4-FFF2-40B4-BE49-F238E27FC236}">
                  <a16:creationId xmlns:a16="http://schemas.microsoft.com/office/drawing/2014/main" id="{09E191D6-5695-4D12-B4D7-7E99865F700B}"/>
                </a:ext>
              </a:extLst>
            </p:cNvPr>
            <p:cNvSpPr/>
            <p:nvPr/>
          </p:nvSpPr>
          <p:spPr>
            <a:xfrm>
              <a:off x="6618749" y="182579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0"/>
                  </a:moveTo>
                  <a:cubicBezTo>
                    <a:pt x="167" y="0"/>
                    <a:pt x="1" y="201"/>
                    <a:pt x="1" y="401"/>
                  </a:cubicBezTo>
                  <a:cubicBezTo>
                    <a:pt x="1" y="668"/>
                    <a:pt x="201" y="834"/>
                    <a:pt x="401" y="834"/>
                  </a:cubicBezTo>
                  <a:cubicBezTo>
                    <a:pt x="668" y="834"/>
                    <a:pt x="834" y="634"/>
                    <a:pt x="834" y="401"/>
                  </a:cubicBezTo>
                  <a:cubicBezTo>
                    <a:pt x="834" y="201"/>
                    <a:pt x="668" y="0"/>
                    <a:pt x="401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7" name="Google Shape;289;p39">
              <a:extLst>
                <a:ext uri="{FF2B5EF4-FFF2-40B4-BE49-F238E27FC236}">
                  <a16:creationId xmlns:a16="http://schemas.microsoft.com/office/drawing/2014/main" id="{BE2E8031-64D2-495E-975F-8B33D9DAE624}"/>
                </a:ext>
              </a:extLst>
            </p:cNvPr>
            <p:cNvSpPr/>
            <p:nvPr/>
          </p:nvSpPr>
          <p:spPr>
            <a:xfrm>
              <a:off x="6683671" y="182579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167" y="0"/>
                    <a:pt x="0" y="201"/>
                    <a:pt x="0" y="401"/>
                  </a:cubicBezTo>
                  <a:cubicBezTo>
                    <a:pt x="0" y="668"/>
                    <a:pt x="234" y="834"/>
                    <a:pt x="434" y="834"/>
                  </a:cubicBezTo>
                  <a:cubicBezTo>
                    <a:pt x="667" y="834"/>
                    <a:pt x="834" y="634"/>
                    <a:pt x="834" y="401"/>
                  </a:cubicBezTo>
                  <a:cubicBezTo>
                    <a:pt x="834" y="201"/>
                    <a:pt x="667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8" name="Google Shape;290;p39">
              <a:extLst>
                <a:ext uri="{FF2B5EF4-FFF2-40B4-BE49-F238E27FC236}">
                  <a16:creationId xmlns:a16="http://schemas.microsoft.com/office/drawing/2014/main" id="{69564C40-337D-41E9-BD0C-BDFE458EF04B}"/>
                </a:ext>
              </a:extLst>
            </p:cNvPr>
            <p:cNvSpPr/>
            <p:nvPr/>
          </p:nvSpPr>
          <p:spPr>
            <a:xfrm>
              <a:off x="6749255" y="182579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0" y="0"/>
                  </a:moveTo>
                  <a:cubicBezTo>
                    <a:pt x="167" y="0"/>
                    <a:pt x="0" y="201"/>
                    <a:pt x="0" y="401"/>
                  </a:cubicBezTo>
                  <a:cubicBezTo>
                    <a:pt x="0" y="668"/>
                    <a:pt x="200" y="834"/>
                    <a:pt x="400" y="834"/>
                  </a:cubicBezTo>
                  <a:cubicBezTo>
                    <a:pt x="667" y="834"/>
                    <a:pt x="834" y="634"/>
                    <a:pt x="834" y="401"/>
                  </a:cubicBezTo>
                  <a:cubicBezTo>
                    <a:pt x="834" y="201"/>
                    <a:pt x="634" y="0"/>
                    <a:pt x="400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9" name="Google Shape;291;p39">
              <a:extLst>
                <a:ext uri="{FF2B5EF4-FFF2-40B4-BE49-F238E27FC236}">
                  <a16:creationId xmlns:a16="http://schemas.microsoft.com/office/drawing/2014/main" id="{BA316BD3-4EA8-4CCF-8DE6-508BF642B414}"/>
                </a:ext>
              </a:extLst>
            </p:cNvPr>
            <p:cNvSpPr/>
            <p:nvPr/>
          </p:nvSpPr>
          <p:spPr>
            <a:xfrm>
              <a:off x="6911200" y="1775593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201" y="1"/>
                    <a:pt x="1" y="167"/>
                    <a:pt x="1" y="401"/>
                  </a:cubicBezTo>
                  <a:cubicBezTo>
                    <a:pt x="1" y="634"/>
                    <a:pt x="201" y="835"/>
                    <a:pt x="434" y="835"/>
                  </a:cubicBezTo>
                  <a:cubicBezTo>
                    <a:pt x="668" y="835"/>
                    <a:pt x="835" y="634"/>
                    <a:pt x="835" y="401"/>
                  </a:cubicBezTo>
                  <a:cubicBezTo>
                    <a:pt x="835" y="167"/>
                    <a:pt x="668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0" name="Google Shape;292;p39">
              <a:extLst>
                <a:ext uri="{FF2B5EF4-FFF2-40B4-BE49-F238E27FC236}">
                  <a16:creationId xmlns:a16="http://schemas.microsoft.com/office/drawing/2014/main" id="{8F39915E-EC15-475A-9F1B-405B9359A906}"/>
                </a:ext>
              </a:extLst>
            </p:cNvPr>
            <p:cNvSpPr/>
            <p:nvPr/>
          </p:nvSpPr>
          <p:spPr>
            <a:xfrm>
              <a:off x="6976784" y="1775593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1"/>
                  </a:moveTo>
                  <a:cubicBezTo>
                    <a:pt x="167" y="1"/>
                    <a:pt x="1" y="167"/>
                    <a:pt x="1" y="401"/>
                  </a:cubicBezTo>
                  <a:cubicBezTo>
                    <a:pt x="1" y="668"/>
                    <a:pt x="201" y="835"/>
                    <a:pt x="401" y="835"/>
                  </a:cubicBezTo>
                  <a:cubicBezTo>
                    <a:pt x="668" y="835"/>
                    <a:pt x="835" y="634"/>
                    <a:pt x="835" y="401"/>
                  </a:cubicBezTo>
                  <a:cubicBezTo>
                    <a:pt x="835" y="201"/>
                    <a:pt x="634" y="1"/>
                    <a:pt x="401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1" name="Google Shape;293;p39">
              <a:extLst>
                <a:ext uri="{FF2B5EF4-FFF2-40B4-BE49-F238E27FC236}">
                  <a16:creationId xmlns:a16="http://schemas.microsoft.com/office/drawing/2014/main" id="{30497225-50B3-4057-9D93-F828806F098F}"/>
                </a:ext>
              </a:extLst>
            </p:cNvPr>
            <p:cNvSpPr/>
            <p:nvPr/>
          </p:nvSpPr>
          <p:spPr>
            <a:xfrm>
              <a:off x="6651551" y="1775593"/>
              <a:ext cx="16732" cy="16752"/>
            </a:xfrm>
            <a:custGeom>
              <a:avLst/>
              <a:gdLst/>
              <a:ahLst/>
              <a:cxnLst/>
              <a:rect l="l" t="t" r="r" b="b"/>
              <a:pathLst>
                <a:path w="834" h="835" extrusionOk="0">
                  <a:moveTo>
                    <a:pt x="400" y="1"/>
                  </a:moveTo>
                  <a:cubicBezTo>
                    <a:pt x="167" y="1"/>
                    <a:pt x="0" y="167"/>
                    <a:pt x="0" y="401"/>
                  </a:cubicBezTo>
                  <a:cubicBezTo>
                    <a:pt x="0" y="668"/>
                    <a:pt x="200" y="835"/>
                    <a:pt x="400" y="835"/>
                  </a:cubicBezTo>
                  <a:cubicBezTo>
                    <a:pt x="667" y="835"/>
                    <a:pt x="834" y="634"/>
                    <a:pt x="834" y="401"/>
                  </a:cubicBezTo>
                  <a:cubicBezTo>
                    <a:pt x="834" y="201"/>
                    <a:pt x="667" y="1"/>
                    <a:pt x="400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2" name="Google Shape;294;p39">
              <a:extLst>
                <a:ext uri="{FF2B5EF4-FFF2-40B4-BE49-F238E27FC236}">
                  <a16:creationId xmlns:a16="http://schemas.microsoft.com/office/drawing/2014/main" id="{49416902-D80C-4FB3-9869-F5543008CDE9}"/>
                </a:ext>
              </a:extLst>
            </p:cNvPr>
            <p:cNvSpPr/>
            <p:nvPr/>
          </p:nvSpPr>
          <p:spPr>
            <a:xfrm>
              <a:off x="6716453" y="1775593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167" y="1"/>
                    <a:pt x="1" y="167"/>
                    <a:pt x="1" y="401"/>
                  </a:cubicBezTo>
                  <a:cubicBezTo>
                    <a:pt x="1" y="668"/>
                    <a:pt x="201" y="835"/>
                    <a:pt x="434" y="835"/>
                  </a:cubicBezTo>
                  <a:cubicBezTo>
                    <a:pt x="668" y="835"/>
                    <a:pt x="835" y="634"/>
                    <a:pt x="835" y="401"/>
                  </a:cubicBezTo>
                  <a:cubicBezTo>
                    <a:pt x="835" y="201"/>
                    <a:pt x="634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3" name="Google Shape;295;p39">
              <a:extLst>
                <a:ext uri="{FF2B5EF4-FFF2-40B4-BE49-F238E27FC236}">
                  <a16:creationId xmlns:a16="http://schemas.microsoft.com/office/drawing/2014/main" id="{F927A84E-AFCC-4472-BC21-A584C7A2F4A1}"/>
                </a:ext>
              </a:extLst>
            </p:cNvPr>
            <p:cNvSpPr/>
            <p:nvPr/>
          </p:nvSpPr>
          <p:spPr>
            <a:xfrm>
              <a:off x="6813495" y="1725397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167" y="1"/>
                    <a:pt x="0" y="201"/>
                    <a:pt x="0" y="401"/>
                  </a:cubicBezTo>
                  <a:cubicBezTo>
                    <a:pt x="0" y="668"/>
                    <a:pt x="201" y="835"/>
                    <a:pt x="434" y="835"/>
                  </a:cubicBezTo>
                  <a:cubicBezTo>
                    <a:pt x="668" y="835"/>
                    <a:pt x="834" y="635"/>
                    <a:pt x="834" y="401"/>
                  </a:cubicBezTo>
                  <a:cubicBezTo>
                    <a:pt x="834" y="168"/>
                    <a:pt x="668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4" name="Google Shape;296;p39">
              <a:extLst>
                <a:ext uri="{FF2B5EF4-FFF2-40B4-BE49-F238E27FC236}">
                  <a16:creationId xmlns:a16="http://schemas.microsoft.com/office/drawing/2014/main" id="{056B16B8-5741-4082-A318-234B2608B6C8}"/>
                </a:ext>
              </a:extLst>
            </p:cNvPr>
            <p:cNvSpPr/>
            <p:nvPr/>
          </p:nvSpPr>
          <p:spPr>
            <a:xfrm>
              <a:off x="6879080" y="1725397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1"/>
                  </a:moveTo>
                  <a:cubicBezTo>
                    <a:pt x="167" y="1"/>
                    <a:pt x="0" y="201"/>
                    <a:pt x="0" y="401"/>
                  </a:cubicBezTo>
                  <a:cubicBezTo>
                    <a:pt x="0" y="668"/>
                    <a:pt x="201" y="835"/>
                    <a:pt x="401" y="835"/>
                  </a:cubicBezTo>
                  <a:cubicBezTo>
                    <a:pt x="668" y="835"/>
                    <a:pt x="834" y="635"/>
                    <a:pt x="834" y="401"/>
                  </a:cubicBezTo>
                  <a:cubicBezTo>
                    <a:pt x="834" y="168"/>
                    <a:pt x="668" y="1"/>
                    <a:pt x="401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5" name="Google Shape;297;p39">
              <a:extLst>
                <a:ext uri="{FF2B5EF4-FFF2-40B4-BE49-F238E27FC236}">
                  <a16:creationId xmlns:a16="http://schemas.microsoft.com/office/drawing/2014/main" id="{6ED35A5A-68C3-4DC7-AB88-39A3CCC27A18}"/>
                </a:ext>
              </a:extLst>
            </p:cNvPr>
            <p:cNvSpPr/>
            <p:nvPr/>
          </p:nvSpPr>
          <p:spPr>
            <a:xfrm>
              <a:off x="6944002" y="1725397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167" y="1"/>
                    <a:pt x="0" y="201"/>
                    <a:pt x="0" y="401"/>
                  </a:cubicBezTo>
                  <a:cubicBezTo>
                    <a:pt x="0" y="668"/>
                    <a:pt x="167" y="835"/>
                    <a:pt x="434" y="835"/>
                  </a:cubicBezTo>
                  <a:cubicBezTo>
                    <a:pt x="667" y="835"/>
                    <a:pt x="834" y="635"/>
                    <a:pt x="834" y="401"/>
                  </a:cubicBezTo>
                  <a:cubicBezTo>
                    <a:pt x="834" y="168"/>
                    <a:pt x="667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6" name="Google Shape;298;p39">
              <a:extLst>
                <a:ext uri="{FF2B5EF4-FFF2-40B4-BE49-F238E27FC236}">
                  <a16:creationId xmlns:a16="http://schemas.microsoft.com/office/drawing/2014/main" id="{3A4C273B-9D5B-41DA-AD41-0168B6A2F754}"/>
                </a:ext>
              </a:extLst>
            </p:cNvPr>
            <p:cNvSpPr/>
            <p:nvPr/>
          </p:nvSpPr>
          <p:spPr>
            <a:xfrm>
              <a:off x="6683671" y="1725397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167" y="1"/>
                    <a:pt x="0" y="201"/>
                    <a:pt x="0" y="401"/>
                  </a:cubicBezTo>
                  <a:cubicBezTo>
                    <a:pt x="0" y="668"/>
                    <a:pt x="234" y="835"/>
                    <a:pt x="434" y="835"/>
                  </a:cubicBezTo>
                  <a:cubicBezTo>
                    <a:pt x="667" y="835"/>
                    <a:pt x="834" y="635"/>
                    <a:pt x="834" y="401"/>
                  </a:cubicBezTo>
                  <a:cubicBezTo>
                    <a:pt x="834" y="168"/>
                    <a:pt x="667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7" name="Google Shape;299;p39">
              <a:extLst>
                <a:ext uri="{FF2B5EF4-FFF2-40B4-BE49-F238E27FC236}">
                  <a16:creationId xmlns:a16="http://schemas.microsoft.com/office/drawing/2014/main" id="{2FA44A7E-8C20-4C94-8719-623BD5CF07FE}"/>
                </a:ext>
              </a:extLst>
            </p:cNvPr>
            <p:cNvSpPr/>
            <p:nvPr/>
          </p:nvSpPr>
          <p:spPr>
            <a:xfrm>
              <a:off x="6749255" y="1725397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0" y="1"/>
                  </a:moveTo>
                  <a:cubicBezTo>
                    <a:pt x="167" y="1"/>
                    <a:pt x="0" y="201"/>
                    <a:pt x="0" y="401"/>
                  </a:cubicBezTo>
                  <a:cubicBezTo>
                    <a:pt x="0" y="668"/>
                    <a:pt x="200" y="835"/>
                    <a:pt x="400" y="835"/>
                  </a:cubicBezTo>
                  <a:cubicBezTo>
                    <a:pt x="667" y="835"/>
                    <a:pt x="834" y="635"/>
                    <a:pt x="834" y="401"/>
                  </a:cubicBezTo>
                  <a:cubicBezTo>
                    <a:pt x="834" y="168"/>
                    <a:pt x="634" y="1"/>
                    <a:pt x="400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8" name="Google Shape;300;p39">
              <a:extLst>
                <a:ext uri="{FF2B5EF4-FFF2-40B4-BE49-F238E27FC236}">
                  <a16:creationId xmlns:a16="http://schemas.microsoft.com/office/drawing/2014/main" id="{931BC480-A272-4E11-AD39-880BBC0F8293}"/>
                </a:ext>
              </a:extLst>
            </p:cNvPr>
            <p:cNvSpPr/>
            <p:nvPr/>
          </p:nvSpPr>
          <p:spPr>
            <a:xfrm>
              <a:off x="6846277" y="2077414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1"/>
                  </a:moveTo>
                  <a:cubicBezTo>
                    <a:pt x="168" y="1"/>
                    <a:pt x="1" y="201"/>
                    <a:pt x="1" y="434"/>
                  </a:cubicBezTo>
                  <a:cubicBezTo>
                    <a:pt x="1" y="668"/>
                    <a:pt x="168" y="835"/>
                    <a:pt x="401" y="835"/>
                  </a:cubicBezTo>
                  <a:cubicBezTo>
                    <a:pt x="668" y="835"/>
                    <a:pt x="835" y="635"/>
                    <a:pt x="835" y="434"/>
                  </a:cubicBezTo>
                  <a:cubicBezTo>
                    <a:pt x="835" y="168"/>
                    <a:pt x="668" y="1"/>
                    <a:pt x="401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9" name="Google Shape;301;p39">
              <a:extLst>
                <a:ext uri="{FF2B5EF4-FFF2-40B4-BE49-F238E27FC236}">
                  <a16:creationId xmlns:a16="http://schemas.microsoft.com/office/drawing/2014/main" id="{4DAF59F0-5C07-47B6-8269-DD968C0E18C5}"/>
                </a:ext>
              </a:extLst>
            </p:cNvPr>
            <p:cNvSpPr/>
            <p:nvPr/>
          </p:nvSpPr>
          <p:spPr>
            <a:xfrm>
              <a:off x="6911200" y="2077414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167" y="1"/>
                    <a:pt x="1" y="201"/>
                    <a:pt x="1" y="434"/>
                  </a:cubicBezTo>
                  <a:cubicBezTo>
                    <a:pt x="1" y="668"/>
                    <a:pt x="167" y="835"/>
                    <a:pt x="434" y="835"/>
                  </a:cubicBezTo>
                  <a:cubicBezTo>
                    <a:pt x="668" y="835"/>
                    <a:pt x="835" y="635"/>
                    <a:pt x="835" y="434"/>
                  </a:cubicBezTo>
                  <a:cubicBezTo>
                    <a:pt x="835" y="168"/>
                    <a:pt x="668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0" name="Google Shape;302;p39">
              <a:extLst>
                <a:ext uri="{FF2B5EF4-FFF2-40B4-BE49-F238E27FC236}">
                  <a16:creationId xmlns:a16="http://schemas.microsoft.com/office/drawing/2014/main" id="{69C61F58-BEEA-4DB4-AF00-CEFCE3B78EC1}"/>
                </a:ext>
              </a:extLst>
            </p:cNvPr>
            <p:cNvSpPr/>
            <p:nvPr/>
          </p:nvSpPr>
          <p:spPr>
            <a:xfrm>
              <a:off x="7041024" y="2077414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5" y="1"/>
                  </a:moveTo>
                  <a:cubicBezTo>
                    <a:pt x="168" y="1"/>
                    <a:pt x="1" y="201"/>
                    <a:pt x="1" y="434"/>
                  </a:cubicBezTo>
                  <a:cubicBezTo>
                    <a:pt x="1" y="668"/>
                    <a:pt x="201" y="835"/>
                    <a:pt x="435" y="835"/>
                  </a:cubicBezTo>
                  <a:cubicBezTo>
                    <a:pt x="668" y="835"/>
                    <a:pt x="835" y="635"/>
                    <a:pt x="835" y="434"/>
                  </a:cubicBezTo>
                  <a:cubicBezTo>
                    <a:pt x="835" y="168"/>
                    <a:pt x="668" y="1"/>
                    <a:pt x="435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1" name="Google Shape;303;p39">
              <a:extLst>
                <a:ext uri="{FF2B5EF4-FFF2-40B4-BE49-F238E27FC236}">
                  <a16:creationId xmlns:a16="http://schemas.microsoft.com/office/drawing/2014/main" id="{43250A82-7BD1-4172-BFF5-E079DA6A557C}"/>
                </a:ext>
              </a:extLst>
            </p:cNvPr>
            <p:cNvSpPr/>
            <p:nvPr/>
          </p:nvSpPr>
          <p:spPr>
            <a:xfrm>
              <a:off x="6586628" y="2077414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167" y="1"/>
                    <a:pt x="0" y="201"/>
                    <a:pt x="0" y="434"/>
                  </a:cubicBezTo>
                  <a:cubicBezTo>
                    <a:pt x="0" y="668"/>
                    <a:pt x="234" y="835"/>
                    <a:pt x="434" y="835"/>
                  </a:cubicBezTo>
                  <a:cubicBezTo>
                    <a:pt x="668" y="835"/>
                    <a:pt x="834" y="635"/>
                    <a:pt x="834" y="434"/>
                  </a:cubicBezTo>
                  <a:cubicBezTo>
                    <a:pt x="834" y="168"/>
                    <a:pt x="634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2" name="Google Shape;304;p39">
              <a:extLst>
                <a:ext uri="{FF2B5EF4-FFF2-40B4-BE49-F238E27FC236}">
                  <a16:creationId xmlns:a16="http://schemas.microsoft.com/office/drawing/2014/main" id="{2CF5A6FA-00D1-41C9-BDCB-891024685842}"/>
                </a:ext>
              </a:extLst>
            </p:cNvPr>
            <p:cNvSpPr/>
            <p:nvPr/>
          </p:nvSpPr>
          <p:spPr>
            <a:xfrm>
              <a:off x="6716453" y="2077414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167" y="1"/>
                    <a:pt x="1" y="201"/>
                    <a:pt x="1" y="434"/>
                  </a:cubicBezTo>
                  <a:cubicBezTo>
                    <a:pt x="1" y="668"/>
                    <a:pt x="201" y="835"/>
                    <a:pt x="434" y="835"/>
                  </a:cubicBezTo>
                  <a:cubicBezTo>
                    <a:pt x="668" y="835"/>
                    <a:pt x="835" y="635"/>
                    <a:pt x="835" y="434"/>
                  </a:cubicBezTo>
                  <a:cubicBezTo>
                    <a:pt x="835" y="168"/>
                    <a:pt x="634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3" name="Google Shape;305;p39">
              <a:extLst>
                <a:ext uri="{FF2B5EF4-FFF2-40B4-BE49-F238E27FC236}">
                  <a16:creationId xmlns:a16="http://schemas.microsoft.com/office/drawing/2014/main" id="{FA853FBD-B847-4BC3-81A6-716DA67EA717}"/>
                </a:ext>
              </a:extLst>
            </p:cNvPr>
            <p:cNvSpPr/>
            <p:nvPr/>
          </p:nvSpPr>
          <p:spPr>
            <a:xfrm>
              <a:off x="6879080" y="2027237"/>
              <a:ext cx="16752" cy="16732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01" y="0"/>
                  </a:moveTo>
                  <a:cubicBezTo>
                    <a:pt x="167" y="0"/>
                    <a:pt x="0" y="200"/>
                    <a:pt x="0" y="434"/>
                  </a:cubicBezTo>
                  <a:cubicBezTo>
                    <a:pt x="0" y="667"/>
                    <a:pt x="201" y="834"/>
                    <a:pt x="401" y="834"/>
                  </a:cubicBezTo>
                  <a:cubicBezTo>
                    <a:pt x="668" y="834"/>
                    <a:pt x="834" y="634"/>
                    <a:pt x="834" y="434"/>
                  </a:cubicBezTo>
                  <a:cubicBezTo>
                    <a:pt x="834" y="167"/>
                    <a:pt x="668" y="0"/>
                    <a:pt x="401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4" name="Google Shape;306;p39">
              <a:extLst>
                <a:ext uri="{FF2B5EF4-FFF2-40B4-BE49-F238E27FC236}">
                  <a16:creationId xmlns:a16="http://schemas.microsoft.com/office/drawing/2014/main" id="{81C1014E-9547-444B-BB8C-6CF4EEE0A86D}"/>
                </a:ext>
              </a:extLst>
            </p:cNvPr>
            <p:cNvSpPr/>
            <p:nvPr/>
          </p:nvSpPr>
          <p:spPr>
            <a:xfrm>
              <a:off x="6554508" y="2027237"/>
              <a:ext cx="16752" cy="16732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01" y="0"/>
                  </a:moveTo>
                  <a:cubicBezTo>
                    <a:pt x="167" y="0"/>
                    <a:pt x="0" y="200"/>
                    <a:pt x="0" y="434"/>
                  </a:cubicBezTo>
                  <a:cubicBezTo>
                    <a:pt x="0" y="634"/>
                    <a:pt x="167" y="834"/>
                    <a:pt x="401" y="834"/>
                  </a:cubicBezTo>
                  <a:cubicBezTo>
                    <a:pt x="634" y="834"/>
                    <a:pt x="834" y="634"/>
                    <a:pt x="834" y="434"/>
                  </a:cubicBezTo>
                  <a:cubicBezTo>
                    <a:pt x="834" y="200"/>
                    <a:pt x="634" y="0"/>
                    <a:pt x="401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5" name="Google Shape;307;p39">
              <a:extLst>
                <a:ext uri="{FF2B5EF4-FFF2-40B4-BE49-F238E27FC236}">
                  <a16:creationId xmlns:a16="http://schemas.microsoft.com/office/drawing/2014/main" id="{4647F6A7-FFE3-4CDC-BF11-3FEBDD47E0F7}"/>
                </a:ext>
              </a:extLst>
            </p:cNvPr>
            <p:cNvSpPr/>
            <p:nvPr/>
          </p:nvSpPr>
          <p:spPr>
            <a:xfrm>
              <a:off x="6619411" y="2027237"/>
              <a:ext cx="16752" cy="16732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35" y="0"/>
                  </a:moveTo>
                  <a:cubicBezTo>
                    <a:pt x="201" y="0"/>
                    <a:pt x="1" y="200"/>
                    <a:pt x="1" y="434"/>
                  </a:cubicBezTo>
                  <a:cubicBezTo>
                    <a:pt x="1" y="634"/>
                    <a:pt x="201" y="834"/>
                    <a:pt x="435" y="834"/>
                  </a:cubicBezTo>
                  <a:cubicBezTo>
                    <a:pt x="635" y="834"/>
                    <a:pt x="835" y="634"/>
                    <a:pt x="835" y="434"/>
                  </a:cubicBezTo>
                  <a:cubicBezTo>
                    <a:pt x="835" y="200"/>
                    <a:pt x="635" y="0"/>
                    <a:pt x="435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6" name="Google Shape;308;p39">
              <a:extLst>
                <a:ext uri="{FF2B5EF4-FFF2-40B4-BE49-F238E27FC236}">
                  <a16:creationId xmlns:a16="http://schemas.microsoft.com/office/drawing/2014/main" id="{3A2AF4C6-E083-41A2-8796-732878D17FDA}"/>
                </a:ext>
              </a:extLst>
            </p:cNvPr>
            <p:cNvSpPr/>
            <p:nvPr/>
          </p:nvSpPr>
          <p:spPr>
            <a:xfrm>
              <a:off x="6683671" y="2027237"/>
              <a:ext cx="16752" cy="16732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34" y="0"/>
                  </a:moveTo>
                  <a:cubicBezTo>
                    <a:pt x="167" y="0"/>
                    <a:pt x="0" y="200"/>
                    <a:pt x="0" y="434"/>
                  </a:cubicBezTo>
                  <a:cubicBezTo>
                    <a:pt x="0" y="667"/>
                    <a:pt x="234" y="834"/>
                    <a:pt x="434" y="834"/>
                  </a:cubicBezTo>
                  <a:cubicBezTo>
                    <a:pt x="667" y="834"/>
                    <a:pt x="834" y="634"/>
                    <a:pt x="834" y="434"/>
                  </a:cubicBezTo>
                  <a:cubicBezTo>
                    <a:pt x="834" y="167"/>
                    <a:pt x="667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7" name="Google Shape;309;p39">
              <a:extLst>
                <a:ext uri="{FF2B5EF4-FFF2-40B4-BE49-F238E27FC236}">
                  <a16:creationId xmlns:a16="http://schemas.microsoft.com/office/drawing/2014/main" id="{E62281EC-5A88-46B1-975A-9D705031F18E}"/>
                </a:ext>
              </a:extLst>
            </p:cNvPr>
            <p:cNvSpPr/>
            <p:nvPr/>
          </p:nvSpPr>
          <p:spPr>
            <a:xfrm>
              <a:off x="6749255" y="2027237"/>
              <a:ext cx="16752" cy="16732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00" y="0"/>
                  </a:moveTo>
                  <a:cubicBezTo>
                    <a:pt x="167" y="0"/>
                    <a:pt x="0" y="200"/>
                    <a:pt x="0" y="434"/>
                  </a:cubicBezTo>
                  <a:cubicBezTo>
                    <a:pt x="0" y="667"/>
                    <a:pt x="200" y="834"/>
                    <a:pt x="400" y="834"/>
                  </a:cubicBezTo>
                  <a:cubicBezTo>
                    <a:pt x="667" y="834"/>
                    <a:pt x="834" y="634"/>
                    <a:pt x="834" y="434"/>
                  </a:cubicBezTo>
                  <a:cubicBezTo>
                    <a:pt x="834" y="167"/>
                    <a:pt x="634" y="0"/>
                    <a:pt x="400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8" name="Google Shape;310;p39">
              <a:extLst>
                <a:ext uri="{FF2B5EF4-FFF2-40B4-BE49-F238E27FC236}">
                  <a16:creationId xmlns:a16="http://schemas.microsoft.com/office/drawing/2014/main" id="{2713225D-E91D-4BCF-8521-10EEDD8B292F}"/>
                </a:ext>
              </a:extLst>
            </p:cNvPr>
            <p:cNvSpPr/>
            <p:nvPr/>
          </p:nvSpPr>
          <p:spPr>
            <a:xfrm>
              <a:off x="6846277" y="2177806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0"/>
                  </a:moveTo>
                  <a:cubicBezTo>
                    <a:pt x="168" y="0"/>
                    <a:pt x="1" y="201"/>
                    <a:pt x="1" y="434"/>
                  </a:cubicBezTo>
                  <a:cubicBezTo>
                    <a:pt x="1" y="634"/>
                    <a:pt x="168" y="834"/>
                    <a:pt x="401" y="834"/>
                  </a:cubicBezTo>
                  <a:cubicBezTo>
                    <a:pt x="635" y="834"/>
                    <a:pt x="835" y="634"/>
                    <a:pt x="835" y="434"/>
                  </a:cubicBezTo>
                  <a:cubicBezTo>
                    <a:pt x="835" y="201"/>
                    <a:pt x="635" y="0"/>
                    <a:pt x="401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9" name="Google Shape;311;p39">
              <a:extLst>
                <a:ext uri="{FF2B5EF4-FFF2-40B4-BE49-F238E27FC236}">
                  <a16:creationId xmlns:a16="http://schemas.microsoft.com/office/drawing/2014/main" id="{77425AD5-1B4A-4DAB-BBE2-CF07A9AA6429}"/>
                </a:ext>
              </a:extLst>
            </p:cNvPr>
            <p:cNvSpPr/>
            <p:nvPr/>
          </p:nvSpPr>
          <p:spPr>
            <a:xfrm>
              <a:off x="6911200" y="2177806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201" y="0"/>
                    <a:pt x="1" y="201"/>
                    <a:pt x="1" y="434"/>
                  </a:cubicBezTo>
                  <a:cubicBezTo>
                    <a:pt x="1" y="634"/>
                    <a:pt x="201" y="834"/>
                    <a:pt x="434" y="834"/>
                  </a:cubicBezTo>
                  <a:cubicBezTo>
                    <a:pt x="668" y="834"/>
                    <a:pt x="835" y="634"/>
                    <a:pt x="835" y="434"/>
                  </a:cubicBezTo>
                  <a:cubicBezTo>
                    <a:pt x="835" y="201"/>
                    <a:pt x="668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0" name="Google Shape;312;p39">
              <a:extLst>
                <a:ext uri="{FF2B5EF4-FFF2-40B4-BE49-F238E27FC236}">
                  <a16:creationId xmlns:a16="http://schemas.microsoft.com/office/drawing/2014/main" id="{4924B4DB-9CF7-4056-9C18-02C4DD8B1BFA}"/>
                </a:ext>
              </a:extLst>
            </p:cNvPr>
            <p:cNvSpPr/>
            <p:nvPr/>
          </p:nvSpPr>
          <p:spPr>
            <a:xfrm>
              <a:off x="6976784" y="2177806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0"/>
                  </a:moveTo>
                  <a:cubicBezTo>
                    <a:pt x="167" y="0"/>
                    <a:pt x="1" y="201"/>
                    <a:pt x="1" y="434"/>
                  </a:cubicBezTo>
                  <a:cubicBezTo>
                    <a:pt x="1" y="668"/>
                    <a:pt x="201" y="834"/>
                    <a:pt x="401" y="834"/>
                  </a:cubicBezTo>
                  <a:cubicBezTo>
                    <a:pt x="668" y="834"/>
                    <a:pt x="835" y="634"/>
                    <a:pt x="835" y="434"/>
                  </a:cubicBezTo>
                  <a:cubicBezTo>
                    <a:pt x="835" y="201"/>
                    <a:pt x="634" y="0"/>
                    <a:pt x="401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1" name="Google Shape;313;p39">
              <a:extLst>
                <a:ext uri="{FF2B5EF4-FFF2-40B4-BE49-F238E27FC236}">
                  <a16:creationId xmlns:a16="http://schemas.microsoft.com/office/drawing/2014/main" id="{BDC7972D-C94F-4C53-9571-66B26B172FB4}"/>
                </a:ext>
              </a:extLst>
            </p:cNvPr>
            <p:cNvSpPr/>
            <p:nvPr/>
          </p:nvSpPr>
          <p:spPr>
            <a:xfrm>
              <a:off x="6651551" y="2177806"/>
              <a:ext cx="16732" cy="16752"/>
            </a:xfrm>
            <a:custGeom>
              <a:avLst/>
              <a:gdLst/>
              <a:ahLst/>
              <a:cxnLst/>
              <a:rect l="l" t="t" r="r" b="b"/>
              <a:pathLst>
                <a:path w="834" h="835" extrusionOk="0">
                  <a:moveTo>
                    <a:pt x="400" y="0"/>
                  </a:moveTo>
                  <a:cubicBezTo>
                    <a:pt x="167" y="0"/>
                    <a:pt x="0" y="201"/>
                    <a:pt x="0" y="434"/>
                  </a:cubicBezTo>
                  <a:cubicBezTo>
                    <a:pt x="0" y="668"/>
                    <a:pt x="200" y="834"/>
                    <a:pt x="400" y="834"/>
                  </a:cubicBezTo>
                  <a:cubicBezTo>
                    <a:pt x="667" y="834"/>
                    <a:pt x="834" y="634"/>
                    <a:pt x="834" y="434"/>
                  </a:cubicBezTo>
                  <a:cubicBezTo>
                    <a:pt x="834" y="201"/>
                    <a:pt x="667" y="0"/>
                    <a:pt x="400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2" name="Google Shape;314;p39">
              <a:extLst>
                <a:ext uri="{FF2B5EF4-FFF2-40B4-BE49-F238E27FC236}">
                  <a16:creationId xmlns:a16="http://schemas.microsoft.com/office/drawing/2014/main" id="{EFF04809-3B22-4A75-9842-BF0B0EFF3408}"/>
                </a:ext>
              </a:extLst>
            </p:cNvPr>
            <p:cNvSpPr/>
            <p:nvPr/>
          </p:nvSpPr>
          <p:spPr>
            <a:xfrm>
              <a:off x="6716453" y="2177806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167" y="0"/>
                    <a:pt x="1" y="201"/>
                    <a:pt x="1" y="434"/>
                  </a:cubicBezTo>
                  <a:cubicBezTo>
                    <a:pt x="1" y="668"/>
                    <a:pt x="201" y="834"/>
                    <a:pt x="434" y="834"/>
                  </a:cubicBezTo>
                  <a:cubicBezTo>
                    <a:pt x="668" y="834"/>
                    <a:pt x="835" y="634"/>
                    <a:pt x="835" y="434"/>
                  </a:cubicBezTo>
                  <a:cubicBezTo>
                    <a:pt x="835" y="201"/>
                    <a:pt x="634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3" name="Google Shape;315;p39">
              <a:extLst>
                <a:ext uri="{FF2B5EF4-FFF2-40B4-BE49-F238E27FC236}">
                  <a16:creationId xmlns:a16="http://schemas.microsoft.com/office/drawing/2014/main" id="{B327DBFE-2CEE-491A-81F3-8F52C9A72018}"/>
                </a:ext>
              </a:extLst>
            </p:cNvPr>
            <p:cNvSpPr/>
            <p:nvPr/>
          </p:nvSpPr>
          <p:spPr>
            <a:xfrm>
              <a:off x="6879080" y="212761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1"/>
                  </a:moveTo>
                  <a:cubicBezTo>
                    <a:pt x="167" y="1"/>
                    <a:pt x="0" y="201"/>
                    <a:pt x="0" y="434"/>
                  </a:cubicBezTo>
                  <a:cubicBezTo>
                    <a:pt x="0" y="668"/>
                    <a:pt x="201" y="835"/>
                    <a:pt x="401" y="835"/>
                  </a:cubicBezTo>
                  <a:cubicBezTo>
                    <a:pt x="668" y="835"/>
                    <a:pt x="834" y="634"/>
                    <a:pt x="834" y="434"/>
                  </a:cubicBezTo>
                  <a:cubicBezTo>
                    <a:pt x="834" y="201"/>
                    <a:pt x="668" y="1"/>
                    <a:pt x="401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4" name="Google Shape;316;p39">
              <a:extLst>
                <a:ext uri="{FF2B5EF4-FFF2-40B4-BE49-F238E27FC236}">
                  <a16:creationId xmlns:a16="http://schemas.microsoft.com/office/drawing/2014/main" id="{59974A9C-C971-4E92-8D9F-00ED56F7A1E9}"/>
                </a:ext>
              </a:extLst>
            </p:cNvPr>
            <p:cNvSpPr/>
            <p:nvPr/>
          </p:nvSpPr>
          <p:spPr>
            <a:xfrm>
              <a:off x="6944002" y="212761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167" y="1"/>
                    <a:pt x="0" y="201"/>
                    <a:pt x="0" y="434"/>
                  </a:cubicBezTo>
                  <a:cubicBezTo>
                    <a:pt x="0" y="668"/>
                    <a:pt x="167" y="835"/>
                    <a:pt x="434" y="835"/>
                  </a:cubicBezTo>
                  <a:cubicBezTo>
                    <a:pt x="667" y="835"/>
                    <a:pt x="834" y="634"/>
                    <a:pt x="834" y="434"/>
                  </a:cubicBezTo>
                  <a:cubicBezTo>
                    <a:pt x="834" y="201"/>
                    <a:pt x="667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5" name="Google Shape;317;p39">
              <a:extLst>
                <a:ext uri="{FF2B5EF4-FFF2-40B4-BE49-F238E27FC236}">
                  <a16:creationId xmlns:a16="http://schemas.microsoft.com/office/drawing/2014/main" id="{A47E9CF7-BA1C-4B93-9FCD-9F50B9FD5EA9}"/>
                </a:ext>
              </a:extLst>
            </p:cNvPr>
            <p:cNvSpPr/>
            <p:nvPr/>
          </p:nvSpPr>
          <p:spPr>
            <a:xfrm>
              <a:off x="7008242" y="212761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167" y="1"/>
                    <a:pt x="0" y="201"/>
                    <a:pt x="0" y="434"/>
                  </a:cubicBezTo>
                  <a:cubicBezTo>
                    <a:pt x="0" y="668"/>
                    <a:pt x="234" y="835"/>
                    <a:pt x="434" y="835"/>
                  </a:cubicBezTo>
                  <a:cubicBezTo>
                    <a:pt x="668" y="835"/>
                    <a:pt x="834" y="634"/>
                    <a:pt x="834" y="434"/>
                  </a:cubicBezTo>
                  <a:cubicBezTo>
                    <a:pt x="834" y="201"/>
                    <a:pt x="668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6" name="Google Shape;318;p39">
              <a:extLst>
                <a:ext uri="{FF2B5EF4-FFF2-40B4-BE49-F238E27FC236}">
                  <a16:creationId xmlns:a16="http://schemas.microsoft.com/office/drawing/2014/main" id="{6983B5E9-E237-470C-8382-0104CB11838B}"/>
                </a:ext>
              </a:extLst>
            </p:cNvPr>
            <p:cNvSpPr/>
            <p:nvPr/>
          </p:nvSpPr>
          <p:spPr>
            <a:xfrm>
              <a:off x="6554508" y="212761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1"/>
                  </a:moveTo>
                  <a:cubicBezTo>
                    <a:pt x="167" y="1"/>
                    <a:pt x="0" y="201"/>
                    <a:pt x="0" y="434"/>
                  </a:cubicBezTo>
                  <a:cubicBezTo>
                    <a:pt x="0" y="668"/>
                    <a:pt x="167" y="835"/>
                    <a:pt x="401" y="835"/>
                  </a:cubicBezTo>
                  <a:cubicBezTo>
                    <a:pt x="667" y="835"/>
                    <a:pt x="834" y="634"/>
                    <a:pt x="834" y="434"/>
                  </a:cubicBezTo>
                  <a:cubicBezTo>
                    <a:pt x="834" y="201"/>
                    <a:pt x="667" y="1"/>
                    <a:pt x="401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7" name="Google Shape;319;p39">
              <a:extLst>
                <a:ext uri="{FF2B5EF4-FFF2-40B4-BE49-F238E27FC236}">
                  <a16:creationId xmlns:a16="http://schemas.microsoft.com/office/drawing/2014/main" id="{9B0BC98D-C072-466F-B40E-31F40576BBEE}"/>
                </a:ext>
              </a:extLst>
            </p:cNvPr>
            <p:cNvSpPr/>
            <p:nvPr/>
          </p:nvSpPr>
          <p:spPr>
            <a:xfrm>
              <a:off x="6683671" y="212761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1"/>
                  </a:moveTo>
                  <a:cubicBezTo>
                    <a:pt x="167" y="1"/>
                    <a:pt x="0" y="201"/>
                    <a:pt x="0" y="434"/>
                  </a:cubicBezTo>
                  <a:cubicBezTo>
                    <a:pt x="0" y="668"/>
                    <a:pt x="234" y="835"/>
                    <a:pt x="434" y="835"/>
                  </a:cubicBezTo>
                  <a:cubicBezTo>
                    <a:pt x="667" y="835"/>
                    <a:pt x="834" y="634"/>
                    <a:pt x="834" y="434"/>
                  </a:cubicBezTo>
                  <a:cubicBezTo>
                    <a:pt x="834" y="201"/>
                    <a:pt x="667" y="1"/>
                    <a:pt x="434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8" name="Google Shape;320;p39">
              <a:extLst>
                <a:ext uri="{FF2B5EF4-FFF2-40B4-BE49-F238E27FC236}">
                  <a16:creationId xmlns:a16="http://schemas.microsoft.com/office/drawing/2014/main" id="{B742F8F6-7E1A-4F78-94DD-79B0C6DF9B7F}"/>
                </a:ext>
              </a:extLst>
            </p:cNvPr>
            <p:cNvSpPr/>
            <p:nvPr/>
          </p:nvSpPr>
          <p:spPr>
            <a:xfrm>
              <a:off x="6749255" y="2127610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0" y="1"/>
                  </a:moveTo>
                  <a:cubicBezTo>
                    <a:pt x="167" y="1"/>
                    <a:pt x="0" y="201"/>
                    <a:pt x="0" y="434"/>
                  </a:cubicBezTo>
                  <a:cubicBezTo>
                    <a:pt x="0" y="668"/>
                    <a:pt x="200" y="835"/>
                    <a:pt x="400" y="835"/>
                  </a:cubicBezTo>
                  <a:cubicBezTo>
                    <a:pt x="667" y="835"/>
                    <a:pt x="834" y="634"/>
                    <a:pt x="834" y="434"/>
                  </a:cubicBezTo>
                  <a:cubicBezTo>
                    <a:pt x="834" y="201"/>
                    <a:pt x="634" y="1"/>
                    <a:pt x="400" y="1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9" name="Google Shape;321;p39">
              <a:extLst>
                <a:ext uri="{FF2B5EF4-FFF2-40B4-BE49-F238E27FC236}">
                  <a16:creationId xmlns:a16="http://schemas.microsoft.com/office/drawing/2014/main" id="{34408573-DF4B-49C8-9670-45A37A572A12}"/>
                </a:ext>
              </a:extLst>
            </p:cNvPr>
            <p:cNvSpPr/>
            <p:nvPr/>
          </p:nvSpPr>
          <p:spPr>
            <a:xfrm>
              <a:off x="6846277" y="1977041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01" y="0"/>
                  </a:moveTo>
                  <a:cubicBezTo>
                    <a:pt x="168" y="0"/>
                    <a:pt x="1" y="167"/>
                    <a:pt x="1" y="434"/>
                  </a:cubicBezTo>
                  <a:cubicBezTo>
                    <a:pt x="1" y="667"/>
                    <a:pt x="168" y="834"/>
                    <a:pt x="401" y="834"/>
                  </a:cubicBezTo>
                  <a:cubicBezTo>
                    <a:pt x="668" y="834"/>
                    <a:pt x="835" y="634"/>
                    <a:pt x="835" y="434"/>
                  </a:cubicBezTo>
                  <a:cubicBezTo>
                    <a:pt x="835" y="167"/>
                    <a:pt x="668" y="0"/>
                    <a:pt x="401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0" name="Google Shape;322;p39">
              <a:extLst>
                <a:ext uri="{FF2B5EF4-FFF2-40B4-BE49-F238E27FC236}">
                  <a16:creationId xmlns:a16="http://schemas.microsoft.com/office/drawing/2014/main" id="{90BCF6B6-C69C-4601-B9AF-79F806BC424E}"/>
                </a:ext>
              </a:extLst>
            </p:cNvPr>
            <p:cNvSpPr/>
            <p:nvPr/>
          </p:nvSpPr>
          <p:spPr>
            <a:xfrm>
              <a:off x="6911200" y="1977041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167" y="0"/>
                    <a:pt x="1" y="167"/>
                    <a:pt x="1" y="434"/>
                  </a:cubicBezTo>
                  <a:cubicBezTo>
                    <a:pt x="1" y="667"/>
                    <a:pt x="167" y="834"/>
                    <a:pt x="434" y="834"/>
                  </a:cubicBezTo>
                  <a:cubicBezTo>
                    <a:pt x="668" y="834"/>
                    <a:pt x="835" y="634"/>
                    <a:pt x="835" y="434"/>
                  </a:cubicBezTo>
                  <a:cubicBezTo>
                    <a:pt x="835" y="167"/>
                    <a:pt x="668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1" name="Google Shape;323;p39">
              <a:extLst>
                <a:ext uri="{FF2B5EF4-FFF2-40B4-BE49-F238E27FC236}">
                  <a16:creationId xmlns:a16="http://schemas.microsoft.com/office/drawing/2014/main" id="{DD125FAA-185B-45E8-AE59-D05624B161A8}"/>
                </a:ext>
              </a:extLst>
            </p:cNvPr>
            <p:cNvSpPr/>
            <p:nvPr/>
          </p:nvSpPr>
          <p:spPr>
            <a:xfrm>
              <a:off x="6586628" y="1977041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167" y="0"/>
                    <a:pt x="0" y="167"/>
                    <a:pt x="0" y="434"/>
                  </a:cubicBezTo>
                  <a:cubicBezTo>
                    <a:pt x="0" y="667"/>
                    <a:pt x="234" y="834"/>
                    <a:pt x="434" y="834"/>
                  </a:cubicBezTo>
                  <a:cubicBezTo>
                    <a:pt x="668" y="834"/>
                    <a:pt x="834" y="634"/>
                    <a:pt x="834" y="434"/>
                  </a:cubicBezTo>
                  <a:cubicBezTo>
                    <a:pt x="834" y="167"/>
                    <a:pt x="634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2" name="Google Shape;324;p39">
              <a:extLst>
                <a:ext uri="{FF2B5EF4-FFF2-40B4-BE49-F238E27FC236}">
                  <a16:creationId xmlns:a16="http://schemas.microsoft.com/office/drawing/2014/main" id="{709C0B25-A158-4BEE-BE7E-2DA4C70D088A}"/>
                </a:ext>
              </a:extLst>
            </p:cNvPr>
            <p:cNvSpPr/>
            <p:nvPr/>
          </p:nvSpPr>
          <p:spPr>
            <a:xfrm>
              <a:off x="6651551" y="1977041"/>
              <a:ext cx="16732" cy="16752"/>
            </a:xfrm>
            <a:custGeom>
              <a:avLst/>
              <a:gdLst/>
              <a:ahLst/>
              <a:cxnLst/>
              <a:rect l="l" t="t" r="r" b="b"/>
              <a:pathLst>
                <a:path w="834" h="835" extrusionOk="0">
                  <a:moveTo>
                    <a:pt x="400" y="0"/>
                  </a:moveTo>
                  <a:cubicBezTo>
                    <a:pt x="167" y="0"/>
                    <a:pt x="0" y="167"/>
                    <a:pt x="0" y="434"/>
                  </a:cubicBezTo>
                  <a:cubicBezTo>
                    <a:pt x="0" y="667"/>
                    <a:pt x="200" y="834"/>
                    <a:pt x="400" y="834"/>
                  </a:cubicBezTo>
                  <a:cubicBezTo>
                    <a:pt x="667" y="834"/>
                    <a:pt x="834" y="634"/>
                    <a:pt x="834" y="434"/>
                  </a:cubicBezTo>
                  <a:cubicBezTo>
                    <a:pt x="834" y="167"/>
                    <a:pt x="667" y="0"/>
                    <a:pt x="400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3" name="Google Shape;325;p39">
              <a:extLst>
                <a:ext uri="{FF2B5EF4-FFF2-40B4-BE49-F238E27FC236}">
                  <a16:creationId xmlns:a16="http://schemas.microsoft.com/office/drawing/2014/main" id="{BB94FDC4-2DEF-4B77-823D-670D82CF5F22}"/>
                </a:ext>
              </a:extLst>
            </p:cNvPr>
            <p:cNvSpPr/>
            <p:nvPr/>
          </p:nvSpPr>
          <p:spPr>
            <a:xfrm>
              <a:off x="6716453" y="1977041"/>
              <a:ext cx="16752" cy="16752"/>
            </a:xfrm>
            <a:custGeom>
              <a:avLst/>
              <a:gdLst/>
              <a:ahLst/>
              <a:cxnLst/>
              <a:rect l="l" t="t" r="r" b="b"/>
              <a:pathLst>
                <a:path w="835" h="835" extrusionOk="0">
                  <a:moveTo>
                    <a:pt x="434" y="0"/>
                  </a:moveTo>
                  <a:cubicBezTo>
                    <a:pt x="167" y="0"/>
                    <a:pt x="1" y="167"/>
                    <a:pt x="1" y="434"/>
                  </a:cubicBezTo>
                  <a:cubicBezTo>
                    <a:pt x="1" y="667"/>
                    <a:pt x="201" y="834"/>
                    <a:pt x="434" y="834"/>
                  </a:cubicBezTo>
                  <a:cubicBezTo>
                    <a:pt x="668" y="834"/>
                    <a:pt x="835" y="634"/>
                    <a:pt x="835" y="434"/>
                  </a:cubicBezTo>
                  <a:cubicBezTo>
                    <a:pt x="835" y="167"/>
                    <a:pt x="634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4" name="Google Shape;326;p39">
              <a:extLst>
                <a:ext uri="{FF2B5EF4-FFF2-40B4-BE49-F238E27FC236}">
                  <a16:creationId xmlns:a16="http://schemas.microsoft.com/office/drawing/2014/main" id="{8E14358B-8621-490B-AA06-B5CB6B82FAA4}"/>
                </a:ext>
              </a:extLst>
            </p:cNvPr>
            <p:cNvSpPr/>
            <p:nvPr/>
          </p:nvSpPr>
          <p:spPr>
            <a:xfrm>
              <a:off x="6879080" y="1926183"/>
              <a:ext cx="16752" cy="16732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01" y="0"/>
                  </a:moveTo>
                  <a:cubicBezTo>
                    <a:pt x="167" y="0"/>
                    <a:pt x="0" y="167"/>
                    <a:pt x="0" y="400"/>
                  </a:cubicBezTo>
                  <a:cubicBezTo>
                    <a:pt x="0" y="667"/>
                    <a:pt x="201" y="834"/>
                    <a:pt x="401" y="834"/>
                  </a:cubicBezTo>
                  <a:cubicBezTo>
                    <a:pt x="668" y="834"/>
                    <a:pt x="834" y="634"/>
                    <a:pt x="834" y="400"/>
                  </a:cubicBezTo>
                  <a:cubicBezTo>
                    <a:pt x="834" y="200"/>
                    <a:pt x="668" y="33"/>
                    <a:pt x="401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5" name="Google Shape;327;p39">
              <a:extLst>
                <a:ext uri="{FF2B5EF4-FFF2-40B4-BE49-F238E27FC236}">
                  <a16:creationId xmlns:a16="http://schemas.microsoft.com/office/drawing/2014/main" id="{B12AFE50-06B5-423C-908E-D878FE956400}"/>
                </a:ext>
              </a:extLst>
            </p:cNvPr>
            <p:cNvSpPr/>
            <p:nvPr/>
          </p:nvSpPr>
          <p:spPr>
            <a:xfrm>
              <a:off x="6944002" y="1926183"/>
              <a:ext cx="16752" cy="16732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34" y="0"/>
                  </a:moveTo>
                  <a:cubicBezTo>
                    <a:pt x="200" y="0"/>
                    <a:pt x="0" y="167"/>
                    <a:pt x="0" y="400"/>
                  </a:cubicBezTo>
                  <a:cubicBezTo>
                    <a:pt x="0" y="634"/>
                    <a:pt x="200" y="834"/>
                    <a:pt x="434" y="834"/>
                  </a:cubicBezTo>
                  <a:cubicBezTo>
                    <a:pt x="634" y="834"/>
                    <a:pt x="834" y="634"/>
                    <a:pt x="834" y="400"/>
                  </a:cubicBezTo>
                  <a:cubicBezTo>
                    <a:pt x="834" y="167"/>
                    <a:pt x="634" y="0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6" name="Google Shape;328;p39">
              <a:extLst>
                <a:ext uri="{FF2B5EF4-FFF2-40B4-BE49-F238E27FC236}">
                  <a16:creationId xmlns:a16="http://schemas.microsoft.com/office/drawing/2014/main" id="{C2E19556-0688-43BE-AF0B-5BB07E53E0F7}"/>
                </a:ext>
              </a:extLst>
            </p:cNvPr>
            <p:cNvSpPr/>
            <p:nvPr/>
          </p:nvSpPr>
          <p:spPr>
            <a:xfrm>
              <a:off x="6619411" y="1926183"/>
              <a:ext cx="16752" cy="16732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35" y="0"/>
                  </a:moveTo>
                  <a:cubicBezTo>
                    <a:pt x="201" y="0"/>
                    <a:pt x="1" y="167"/>
                    <a:pt x="1" y="400"/>
                  </a:cubicBezTo>
                  <a:cubicBezTo>
                    <a:pt x="1" y="634"/>
                    <a:pt x="201" y="834"/>
                    <a:pt x="435" y="834"/>
                  </a:cubicBezTo>
                  <a:cubicBezTo>
                    <a:pt x="635" y="834"/>
                    <a:pt x="835" y="634"/>
                    <a:pt x="835" y="400"/>
                  </a:cubicBezTo>
                  <a:cubicBezTo>
                    <a:pt x="835" y="167"/>
                    <a:pt x="635" y="0"/>
                    <a:pt x="435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7" name="Google Shape;329;p39">
              <a:extLst>
                <a:ext uri="{FF2B5EF4-FFF2-40B4-BE49-F238E27FC236}">
                  <a16:creationId xmlns:a16="http://schemas.microsoft.com/office/drawing/2014/main" id="{C2479F9D-98D1-44A1-A27C-2650CCBE3D4D}"/>
                </a:ext>
              </a:extLst>
            </p:cNvPr>
            <p:cNvSpPr/>
            <p:nvPr/>
          </p:nvSpPr>
          <p:spPr>
            <a:xfrm>
              <a:off x="6683671" y="1926183"/>
              <a:ext cx="16752" cy="16732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34" y="0"/>
                  </a:moveTo>
                  <a:cubicBezTo>
                    <a:pt x="167" y="0"/>
                    <a:pt x="0" y="167"/>
                    <a:pt x="0" y="400"/>
                  </a:cubicBezTo>
                  <a:cubicBezTo>
                    <a:pt x="0" y="667"/>
                    <a:pt x="234" y="834"/>
                    <a:pt x="434" y="834"/>
                  </a:cubicBezTo>
                  <a:cubicBezTo>
                    <a:pt x="667" y="834"/>
                    <a:pt x="834" y="634"/>
                    <a:pt x="834" y="400"/>
                  </a:cubicBezTo>
                  <a:cubicBezTo>
                    <a:pt x="834" y="200"/>
                    <a:pt x="667" y="33"/>
                    <a:pt x="434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8" name="Google Shape;330;p39">
              <a:extLst>
                <a:ext uri="{FF2B5EF4-FFF2-40B4-BE49-F238E27FC236}">
                  <a16:creationId xmlns:a16="http://schemas.microsoft.com/office/drawing/2014/main" id="{2B2D977A-739B-448A-B135-60E26A2A96C4}"/>
                </a:ext>
              </a:extLst>
            </p:cNvPr>
            <p:cNvSpPr/>
            <p:nvPr/>
          </p:nvSpPr>
          <p:spPr>
            <a:xfrm>
              <a:off x="6749255" y="1926183"/>
              <a:ext cx="16752" cy="16732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00" y="0"/>
                  </a:moveTo>
                  <a:cubicBezTo>
                    <a:pt x="167" y="0"/>
                    <a:pt x="0" y="167"/>
                    <a:pt x="0" y="400"/>
                  </a:cubicBezTo>
                  <a:cubicBezTo>
                    <a:pt x="0" y="667"/>
                    <a:pt x="200" y="834"/>
                    <a:pt x="400" y="834"/>
                  </a:cubicBezTo>
                  <a:cubicBezTo>
                    <a:pt x="667" y="834"/>
                    <a:pt x="834" y="634"/>
                    <a:pt x="834" y="400"/>
                  </a:cubicBezTo>
                  <a:cubicBezTo>
                    <a:pt x="834" y="200"/>
                    <a:pt x="634" y="33"/>
                    <a:pt x="400" y="0"/>
                  </a:cubicBezTo>
                  <a:close/>
                </a:path>
              </a:pathLst>
            </a:custGeom>
            <a:solidFill>
              <a:srgbClr val="125E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9" name="Google Shape;331;p39">
              <a:extLst>
                <a:ext uri="{FF2B5EF4-FFF2-40B4-BE49-F238E27FC236}">
                  <a16:creationId xmlns:a16="http://schemas.microsoft.com/office/drawing/2014/main" id="{148F63D3-69E2-46D5-AAD8-A64B84B81FD5}"/>
                </a:ext>
              </a:extLst>
            </p:cNvPr>
            <p:cNvSpPr/>
            <p:nvPr/>
          </p:nvSpPr>
          <p:spPr>
            <a:xfrm>
              <a:off x="6701727" y="1611643"/>
              <a:ext cx="208831" cy="163971"/>
            </a:xfrm>
            <a:custGeom>
              <a:avLst/>
              <a:gdLst/>
              <a:ahLst/>
              <a:cxnLst/>
              <a:rect l="l" t="t" r="r" b="b"/>
              <a:pathLst>
                <a:path w="10409" h="8173" extrusionOk="0">
                  <a:moveTo>
                    <a:pt x="2603" y="0"/>
                  </a:moveTo>
                  <a:cubicBezTo>
                    <a:pt x="2603" y="0"/>
                    <a:pt x="2769" y="2469"/>
                    <a:pt x="2803" y="3136"/>
                  </a:cubicBezTo>
                  <a:cubicBezTo>
                    <a:pt x="2803" y="3803"/>
                    <a:pt x="2603" y="4503"/>
                    <a:pt x="1936" y="4804"/>
                  </a:cubicBezTo>
                  <a:cubicBezTo>
                    <a:pt x="1335" y="5037"/>
                    <a:pt x="1" y="5471"/>
                    <a:pt x="1" y="5471"/>
                  </a:cubicBezTo>
                  <a:cubicBezTo>
                    <a:pt x="1" y="5471"/>
                    <a:pt x="668" y="8173"/>
                    <a:pt x="5205" y="8173"/>
                  </a:cubicBezTo>
                  <a:cubicBezTo>
                    <a:pt x="9741" y="8173"/>
                    <a:pt x="10408" y="5471"/>
                    <a:pt x="10408" y="5471"/>
                  </a:cubicBezTo>
                  <a:cubicBezTo>
                    <a:pt x="10408" y="5471"/>
                    <a:pt x="9107" y="5070"/>
                    <a:pt x="8440" y="4804"/>
                  </a:cubicBezTo>
                  <a:cubicBezTo>
                    <a:pt x="7773" y="4537"/>
                    <a:pt x="7540" y="3803"/>
                    <a:pt x="7573" y="3136"/>
                  </a:cubicBezTo>
                  <a:cubicBezTo>
                    <a:pt x="7606" y="2469"/>
                    <a:pt x="7773" y="0"/>
                    <a:pt x="7773" y="0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0" name="Google Shape;332;p39">
              <a:extLst>
                <a:ext uri="{FF2B5EF4-FFF2-40B4-BE49-F238E27FC236}">
                  <a16:creationId xmlns:a16="http://schemas.microsoft.com/office/drawing/2014/main" id="{0B139071-8F88-495E-9812-5BF08109ACE6}"/>
                </a:ext>
              </a:extLst>
            </p:cNvPr>
            <p:cNvSpPr/>
            <p:nvPr/>
          </p:nvSpPr>
          <p:spPr>
            <a:xfrm>
              <a:off x="6755274" y="1611643"/>
              <a:ext cx="102419" cy="55092"/>
            </a:xfrm>
            <a:custGeom>
              <a:avLst/>
              <a:gdLst/>
              <a:ahLst/>
              <a:cxnLst/>
              <a:rect l="l" t="t" r="r" b="b"/>
              <a:pathLst>
                <a:path w="5105" h="2746" extrusionOk="0">
                  <a:moveTo>
                    <a:pt x="0" y="0"/>
                  </a:moveTo>
                  <a:cubicBezTo>
                    <a:pt x="0" y="0"/>
                    <a:pt x="34" y="734"/>
                    <a:pt x="67" y="1535"/>
                  </a:cubicBezTo>
                  <a:cubicBezTo>
                    <a:pt x="627" y="2126"/>
                    <a:pt x="1448" y="2745"/>
                    <a:pt x="2476" y="2745"/>
                  </a:cubicBezTo>
                  <a:cubicBezTo>
                    <a:pt x="2550" y="2745"/>
                    <a:pt x="2626" y="2742"/>
                    <a:pt x="2702" y="2735"/>
                  </a:cubicBezTo>
                  <a:cubicBezTo>
                    <a:pt x="3670" y="2669"/>
                    <a:pt x="4437" y="2168"/>
                    <a:pt x="5004" y="1635"/>
                  </a:cubicBezTo>
                  <a:cubicBezTo>
                    <a:pt x="5037" y="801"/>
                    <a:pt x="5104" y="0"/>
                    <a:pt x="5104" y="0"/>
                  </a:cubicBezTo>
                  <a:close/>
                </a:path>
              </a:pathLst>
            </a:custGeom>
            <a:solidFill>
              <a:srgbClr val="CE6D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1" name="Google Shape;333;p39">
              <a:extLst>
                <a:ext uri="{FF2B5EF4-FFF2-40B4-BE49-F238E27FC236}">
                  <a16:creationId xmlns:a16="http://schemas.microsoft.com/office/drawing/2014/main" id="{CCA35F6C-C784-4C5A-BDAC-F184A7330286}"/>
                </a:ext>
              </a:extLst>
            </p:cNvPr>
            <p:cNvSpPr/>
            <p:nvPr/>
          </p:nvSpPr>
          <p:spPr>
            <a:xfrm>
              <a:off x="6689690" y="1380081"/>
              <a:ext cx="229555" cy="254994"/>
            </a:xfrm>
            <a:custGeom>
              <a:avLst/>
              <a:gdLst/>
              <a:ahLst/>
              <a:cxnLst/>
              <a:rect l="l" t="t" r="r" b="b"/>
              <a:pathLst>
                <a:path w="11442" h="12710" extrusionOk="0">
                  <a:moveTo>
                    <a:pt x="5704" y="1"/>
                  </a:moveTo>
                  <a:cubicBezTo>
                    <a:pt x="1101" y="1"/>
                    <a:pt x="0" y="3570"/>
                    <a:pt x="0" y="6605"/>
                  </a:cubicBezTo>
                  <a:cubicBezTo>
                    <a:pt x="0" y="9541"/>
                    <a:pt x="1768" y="12710"/>
                    <a:pt x="5704" y="12710"/>
                  </a:cubicBezTo>
                  <a:cubicBezTo>
                    <a:pt x="9674" y="12710"/>
                    <a:pt x="11442" y="9541"/>
                    <a:pt x="11442" y="6605"/>
                  </a:cubicBezTo>
                  <a:cubicBezTo>
                    <a:pt x="11442" y="3570"/>
                    <a:pt x="10341" y="1"/>
                    <a:pt x="5704" y="1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" name="Google Shape;334;p39">
              <a:extLst>
                <a:ext uri="{FF2B5EF4-FFF2-40B4-BE49-F238E27FC236}">
                  <a16:creationId xmlns:a16="http://schemas.microsoft.com/office/drawing/2014/main" id="{D8A0E84E-6469-45C8-8BE9-7701BFBBB223}"/>
                </a:ext>
              </a:extLst>
            </p:cNvPr>
            <p:cNvSpPr/>
            <p:nvPr/>
          </p:nvSpPr>
          <p:spPr>
            <a:xfrm>
              <a:off x="6753930" y="1488499"/>
              <a:ext cx="18096" cy="23433"/>
            </a:xfrm>
            <a:custGeom>
              <a:avLst/>
              <a:gdLst/>
              <a:ahLst/>
              <a:cxnLst/>
              <a:rect l="l" t="t" r="r" b="b"/>
              <a:pathLst>
                <a:path w="902" h="1168" extrusionOk="0">
                  <a:moveTo>
                    <a:pt x="434" y="0"/>
                  </a:moveTo>
                  <a:cubicBezTo>
                    <a:pt x="167" y="0"/>
                    <a:pt x="1" y="301"/>
                    <a:pt x="67" y="634"/>
                  </a:cubicBezTo>
                  <a:cubicBezTo>
                    <a:pt x="101" y="968"/>
                    <a:pt x="301" y="1168"/>
                    <a:pt x="501" y="1168"/>
                  </a:cubicBezTo>
                  <a:cubicBezTo>
                    <a:pt x="768" y="1135"/>
                    <a:pt x="901" y="868"/>
                    <a:pt x="901" y="534"/>
                  </a:cubicBezTo>
                  <a:cubicBezTo>
                    <a:pt x="835" y="201"/>
                    <a:pt x="634" y="0"/>
                    <a:pt x="434" y="0"/>
                  </a:cubicBezTo>
                  <a:close/>
                </a:path>
              </a:pathLst>
            </a:custGeom>
            <a:solidFill>
              <a:srgbClr val="1323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" name="Google Shape;335;p39">
              <a:extLst>
                <a:ext uri="{FF2B5EF4-FFF2-40B4-BE49-F238E27FC236}">
                  <a16:creationId xmlns:a16="http://schemas.microsoft.com/office/drawing/2014/main" id="{292A32CF-A019-405C-813B-FCA834991834}"/>
                </a:ext>
              </a:extLst>
            </p:cNvPr>
            <p:cNvSpPr/>
            <p:nvPr/>
          </p:nvSpPr>
          <p:spPr>
            <a:xfrm>
              <a:off x="6763299" y="1479130"/>
              <a:ext cx="18758" cy="17414"/>
            </a:xfrm>
            <a:custGeom>
              <a:avLst/>
              <a:gdLst/>
              <a:ahLst/>
              <a:cxnLst/>
              <a:rect l="l" t="t" r="r" b="b"/>
              <a:pathLst>
                <a:path w="935" h="868" fill="none" extrusionOk="0">
                  <a:moveTo>
                    <a:pt x="935" y="0"/>
                  </a:moveTo>
                  <a:cubicBezTo>
                    <a:pt x="935" y="0"/>
                    <a:pt x="634" y="734"/>
                    <a:pt x="1" y="868"/>
                  </a:cubicBezTo>
                </a:path>
              </a:pathLst>
            </a:custGeom>
            <a:noFill/>
            <a:ln w="5000" cap="rnd" cmpd="sng">
              <a:solidFill>
                <a:srgbClr val="12221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4" name="Google Shape;336;p39">
              <a:extLst>
                <a:ext uri="{FF2B5EF4-FFF2-40B4-BE49-F238E27FC236}">
                  <a16:creationId xmlns:a16="http://schemas.microsoft.com/office/drawing/2014/main" id="{DBBCEE2D-AB7B-4BC3-B172-CAC9D9C185B1}"/>
                </a:ext>
              </a:extLst>
            </p:cNvPr>
            <p:cNvSpPr/>
            <p:nvPr/>
          </p:nvSpPr>
          <p:spPr>
            <a:xfrm>
              <a:off x="6837590" y="1488499"/>
              <a:ext cx="18076" cy="23433"/>
            </a:xfrm>
            <a:custGeom>
              <a:avLst/>
              <a:gdLst/>
              <a:ahLst/>
              <a:cxnLst/>
              <a:rect l="l" t="t" r="r" b="b"/>
              <a:pathLst>
                <a:path w="901" h="1168" extrusionOk="0">
                  <a:moveTo>
                    <a:pt x="434" y="0"/>
                  </a:moveTo>
                  <a:cubicBezTo>
                    <a:pt x="167" y="0"/>
                    <a:pt x="0" y="301"/>
                    <a:pt x="67" y="634"/>
                  </a:cubicBezTo>
                  <a:cubicBezTo>
                    <a:pt x="100" y="968"/>
                    <a:pt x="301" y="1168"/>
                    <a:pt x="501" y="1168"/>
                  </a:cubicBezTo>
                  <a:cubicBezTo>
                    <a:pt x="768" y="1135"/>
                    <a:pt x="901" y="868"/>
                    <a:pt x="901" y="534"/>
                  </a:cubicBezTo>
                  <a:cubicBezTo>
                    <a:pt x="834" y="201"/>
                    <a:pt x="634" y="0"/>
                    <a:pt x="434" y="0"/>
                  </a:cubicBezTo>
                  <a:close/>
                </a:path>
              </a:pathLst>
            </a:custGeom>
            <a:solidFill>
              <a:srgbClr val="1323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5" name="Google Shape;337;p39">
              <a:extLst>
                <a:ext uri="{FF2B5EF4-FFF2-40B4-BE49-F238E27FC236}">
                  <a16:creationId xmlns:a16="http://schemas.microsoft.com/office/drawing/2014/main" id="{FACFCF19-6316-421A-A5FA-9F414EB3A578}"/>
                </a:ext>
              </a:extLst>
            </p:cNvPr>
            <p:cNvSpPr/>
            <p:nvPr/>
          </p:nvSpPr>
          <p:spPr>
            <a:xfrm>
              <a:off x="6846959" y="1479130"/>
              <a:ext cx="18758" cy="17414"/>
            </a:xfrm>
            <a:custGeom>
              <a:avLst/>
              <a:gdLst/>
              <a:ahLst/>
              <a:cxnLst/>
              <a:rect l="l" t="t" r="r" b="b"/>
              <a:pathLst>
                <a:path w="935" h="868" fill="none" extrusionOk="0">
                  <a:moveTo>
                    <a:pt x="934" y="0"/>
                  </a:moveTo>
                  <a:cubicBezTo>
                    <a:pt x="934" y="0"/>
                    <a:pt x="634" y="734"/>
                    <a:pt x="0" y="868"/>
                  </a:cubicBezTo>
                </a:path>
              </a:pathLst>
            </a:custGeom>
            <a:noFill/>
            <a:ln w="5000" cap="rnd" cmpd="sng">
              <a:solidFill>
                <a:srgbClr val="12221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6" name="Google Shape;338;p39">
              <a:extLst>
                <a:ext uri="{FF2B5EF4-FFF2-40B4-BE49-F238E27FC236}">
                  <a16:creationId xmlns:a16="http://schemas.microsoft.com/office/drawing/2014/main" id="{F9CEED19-1C20-4954-8EAC-79B89375A6D5}"/>
                </a:ext>
              </a:extLst>
            </p:cNvPr>
            <p:cNvSpPr/>
            <p:nvPr/>
          </p:nvSpPr>
          <p:spPr>
            <a:xfrm>
              <a:off x="6902492" y="1474897"/>
              <a:ext cx="83099" cy="105348"/>
            </a:xfrm>
            <a:custGeom>
              <a:avLst/>
              <a:gdLst/>
              <a:ahLst/>
              <a:cxnLst/>
              <a:rect l="l" t="t" r="r" b="b"/>
              <a:pathLst>
                <a:path w="4142" h="5251" extrusionOk="0">
                  <a:moveTo>
                    <a:pt x="2343" y="1"/>
                  </a:moveTo>
                  <a:cubicBezTo>
                    <a:pt x="1359" y="1"/>
                    <a:pt x="735" y="1346"/>
                    <a:pt x="735" y="1346"/>
                  </a:cubicBezTo>
                  <a:lnTo>
                    <a:pt x="1" y="5215"/>
                  </a:lnTo>
                  <a:cubicBezTo>
                    <a:pt x="130" y="5239"/>
                    <a:pt x="257" y="5251"/>
                    <a:pt x="380" y="5251"/>
                  </a:cubicBezTo>
                  <a:cubicBezTo>
                    <a:pt x="2811" y="5251"/>
                    <a:pt x="4141" y="780"/>
                    <a:pt x="2903" y="145"/>
                  </a:cubicBezTo>
                  <a:cubicBezTo>
                    <a:pt x="2706" y="44"/>
                    <a:pt x="2519" y="1"/>
                    <a:pt x="2343" y="1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7" name="Google Shape;339;p39">
              <a:extLst>
                <a:ext uri="{FF2B5EF4-FFF2-40B4-BE49-F238E27FC236}">
                  <a16:creationId xmlns:a16="http://schemas.microsoft.com/office/drawing/2014/main" id="{B4679BAB-00C4-4A7F-891C-47C7096B543C}"/>
                </a:ext>
              </a:extLst>
            </p:cNvPr>
            <p:cNvSpPr/>
            <p:nvPr/>
          </p:nvSpPr>
          <p:spPr>
            <a:xfrm>
              <a:off x="6901830" y="1506014"/>
              <a:ext cx="65604" cy="74352"/>
            </a:xfrm>
            <a:custGeom>
              <a:avLst/>
              <a:gdLst/>
              <a:ahLst/>
              <a:cxnLst/>
              <a:rect l="l" t="t" r="r" b="b"/>
              <a:pathLst>
                <a:path w="3270" h="3706" extrusionOk="0">
                  <a:moveTo>
                    <a:pt x="2020" y="1"/>
                  </a:moveTo>
                  <a:cubicBezTo>
                    <a:pt x="1496" y="1"/>
                    <a:pt x="971" y="233"/>
                    <a:pt x="634" y="428"/>
                  </a:cubicBezTo>
                  <a:lnTo>
                    <a:pt x="1" y="3664"/>
                  </a:lnTo>
                  <a:cubicBezTo>
                    <a:pt x="139" y="3692"/>
                    <a:pt x="274" y="3706"/>
                    <a:pt x="406" y="3706"/>
                  </a:cubicBezTo>
                  <a:cubicBezTo>
                    <a:pt x="1833" y="3706"/>
                    <a:pt x="2873" y="2133"/>
                    <a:pt x="3270" y="729"/>
                  </a:cubicBezTo>
                  <a:cubicBezTo>
                    <a:pt x="2941" y="182"/>
                    <a:pt x="2481" y="1"/>
                    <a:pt x="2020" y="1"/>
                  </a:cubicBezTo>
                  <a:close/>
                </a:path>
              </a:pathLst>
            </a:custGeom>
            <a:solidFill>
              <a:srgbClr val="CE6D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8" name="Google Shape;340;p39">
              <a:extLst>
                <a:ext uri="{FF2B5EF4-FFF2-40B4-BE49-F238E27FC236}">
                  <a16:creationId xmlns:a16="http://schemas.microsoft.com/office/drawing/2014/main" id="{2566875E-A995-4946-939A-E31EB705F85D}"/>
                </a:ext>
              </a:extLst>
            </p:cNvPr>
            <p:cNvSpPr/>
            <p:nvPr/>
          </p:nvSpPr>
          <p:spPr>
            <a:xfrm>
              <a:off x="6804126" y="1463742"/>
              <a:ext cx="28790" cy="87693"/>
            </a:xfrm>
            <a:custGeom>
              <a:avLst/>
              <a:gdLst/>
              <a:ahLst/>
              <a:cxnLst/>
              <a:rect l="l" t="t" r="r" b="b"/>
              <a:pathLst>
                <a:path w="1435" h="4371" fill="none" extrusionOk="0">
                  <a:moveTo>
                    <a:pt x="434" y="0"/>
                  </a:moveTo>
                  <a:cubicBezTo>
                    <a:pt x="434" y="0"/>
                    <a:pt x="0" y="834"/>
                    <a:pt x="101" y="2402"/>
                  </a:cubicBezTo>
                  <a:cubicBezTo>
                    <a:pt x="101" y="2402"/>
                    <a:pt x="1101" y="2702"/>
                    <a:pt x="1268" y="2836"/>
                  </a:cubicBezTo>
                  <a:cubicBezTo>
                    <a:pt x="1435" y="2936"/>
                    <a:pt x="267" y="4370"/>
                    <a:pt x="267" y="4370"/>
                  </a:cubicBezTo>
                </a:path>
              </a:pathLst>
            </a:custGeom>
            <a:noFill/>
            <a:ln w="6675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9" name="Google Shape;341;p39">
              <a:extLst>
                <a:ext uri="{FF2B5EF4-FFF2-40B4-BE49-F238E27FC236}">
                  <a16:creationId xmlns:a16="http://schemas.microsoft.com/office/drawing/2014/main" id="{826F07CA-E2ED-499D-8664-3DE644881501}"/>
                </a:ext>
              </a:extLst>
            </p:cNvPr>
            <p:cNvSpPr/>
            <p:nvPr/>
          </p:nvSpPr>
          <p:spPr>
            <a:xfrm>
              <a:off x="6772668" y="1559440"/>
              <a:ext cx="66287" cy="32140"/>
            </a:xfrm>
            <a:custGeom>
              <a:avLst/>
              <a:gdLst/>
              <a:ahLst/>
              <a:cxnLst/>
              <a:rect l="l" t="t" r="r" b="b"/>
              <a:pathLst>
                <a:path w="3304" h="1602" fill="none" extrusionOk="0">
                  <a:moveTo>
                    <a:pt x="1" y="0"/>
                  </a:moveTo>
                  <a:cubicBezTo>
                    <a:pt x="1" y="0"/>
                    <a:pt x="1302" y="1601"/>
                    <a:pt x="3303" y="234"/>
                  </a:cubicBezTo>
                </a:path>
              </a:pathLst>
            </a:custGeom>
            <a:noFill/>
            <a:ln w="6675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0" name="Google Shape;342;p39">
              <a:extLst>
                <a:ext uri="{FF2B5EF4-FFF2-40B4-BE49-F238E27FC236}">
                  <a16:creationId xmlns:a16="http://schemas.microsoft.com/office/drawing/2014/main" id="{8F8F884A-5D8A-4BC7-8A79-11F34C78B388}"/>
                </a:ext>
              </a:extLst>
            </p:cNvPr>
            <p:cNvSpPr/>
            <p:nvPr/>
          </p:nvSpPr>
          <p:spPr>
            <a:xfrm>
              <a:off x="6730517" y="1438082"/>
              <a:ext cx="52223" cy="30736"/>
            </a:xfrm>
            <a:custGeom>
              <a:avLst/>
              <a:gdLst/>
              <a:ahLst/>
              <a:cxnLst/>
              <a:rect l="l" t="t" r="r" b="b"/>
              <a:pathLst>
                <a:path w="2603" h="1532" extrusionOk="0">
                  <a:moveTo>
                    <a:pt x="1673" y="0"/>
                  </a:moveTo>
                  <a:cubicBezTo>
                    <a:pt x="1408" y="0"/>
                    <a:pt x="1141" y="49"/>
                    <a:pt x="934" y="178"/>
                  </a:cubicBezTo>
                  <a:cubicBezTo>
                    <a:pt x="467" y="445"/>
                    <a:pt x="0" y="946"/>
                    <a:pt x="67" y="1513"/>
                  </a:cubicBezTo>
                  <a:cubicBezTo>
                    <a:pt x="71" y="1526"/>
                    <a:pt x="79" y="1531"/>
                    <a:pt x="89" y="1531"/>
                  </a:cubicBezTo>
                  <a:cubicBezTo>
                    <a:pt x="158" y="1531"/>
                    <a:pt x="342" y="1279"/>
                    <a:pt x="400" y="1279"/>
                  </a:cubicBezTo>
                  <a:cubicBezTo>
                    <a:pt x="634" y="1012"/>
                    <a:pt x="901" y="812"/>
                    <a:pt x="1168" y="679"/>
                  </a:cubicBezTo>
                  <a:cubicBezTo>
                    <a:pt x="1468" y="512"/>
                    <a:pt x="1768" y="412"/>
                    <a:pt x="2068" y="379"/>
                  </a:cubicBezTo>
                  <a:cubicBezTo>
                    <a:pt x="2135" y="379"/>
                    <a:pt x="2602" y="379"/>
                    <a:pt x="2569" y="312"/>
                  </a:cubicBezTo>
                  <a:cubicBezTo>
                    <a:pt x="2502" y="145"/>
                    <a:pt x="2068" y="12"/>
                    <a:pt x="1902" y="12"/>
                  </a:cubicBezTo>
                  <a:cubicBezTo>
                    <a:pt x="1827" y="4"/>
                    <a:pt x="1750" y="0"/>
                    <a:pt x="1673" y="0"/>
                  </a:cubicBezTo>
                  <a:close/>
                </a:path>
              </a:pathLst>
            </a:custGeom>
            <a:solidFill>
              <a:srgbClr val="2022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1" name="Google Shape;343;p39">
              <a:extLst>
                <a:ext uri="{FF2B5EF4-FFF2-40B4-BE49-F238E27FC236}">
                  <a16:creationId xmlns:a16="http://schemas.microsoft.com/office/drawing/2014/main" id="{C6526667-D814-49F2-894D-E55EB0A310BE}"/>
                </a:ext>
              </a:extLst>
            </p:cNvPr>
            <p:cNvSpPr/>
            <p:nvPr/>
          </p:nvSpPr>
          <p:spPr>
            <a:xfrm>
              <a:off x="6829325" y="1440108"/>
              <a:ext cx="48431" cy="28649"/>
            </a:xfrm>
            <a:custGeom>
              <a:avLst/>
              <a:gdLst/>
              <a:ahLst/>
              <a:cxnLst/>
              <a:rect l="l" t="t" r="r" b="b"/>
              <a:pathLst>
                <a:path w="2414" h="1428" extrusionOk="0">
                  <a:moveTo>
                    <a:pt x="898" y="0"/>
                  </a:moveTo>
                  <a:cubicBezTo>
                    <a:pt x="552" y="0"/>
                    <a:pt x="214" y="107"/>
                    <a:pt x="12" y="411"/>
                  </a:cubicBezTo>
                  <a:cubicBezTo>
                    <a:pt x="1" y="444"/>
                    <a:pt x="23" y="455"/>
                    <a:pt x="63" y="455"/>
                  </a:cubicBezTo>
                  <a:cubicBezTo>
                    <a:pt x="142" y="455"/>
                    <a:pt x="290" y="411"/>
                    <a:pt x="379" y="411"/>
                  </a:cubicBezTo>
                  <a:cubicBezTo>
                    <a:pt x="679" y="411"/>
                    <a:pt x="979" y="444"/>
                    <a:pt x="1246" y="578"/>
                  </a:cubicBezTo>
                  <a:cubicBezTo>
                    <a:pt x="1546" y="711"/>
                    <a:pt x="1813" y="878"/>
                    <a:pt x="2013" y="1078"/>
                  </a:cubicBezTo>
                  <a:cubicBezTo>
                    <a:pt x="2043" y="1108"/>
                    <a:pt x="2310" y="1428"/>
                    <a:pt x="2369" y="1428"/>
                  </a:cubicBezTo>
                  <a:cubicBezTo>
                    <a:pt x="2376" y="1428"/>
                    <a:pt x="2380" y="1423"/>
                    <a:pt x="2380" y="1412"/>
                  </a:cubicBezTo>
                  <a:cubicBezTo>
                    <a:pt x="2414" y="878"/>
                    <a:pt x="2047" y="378"/>
                    <a:pt x="1546" y="111"/>
                  </a:cubicBezTo>
                  <a:cubicBezTo>
                    <a:pt x="1350" y="45"/>
                    <a:pt x="1122" y="0"/>
                    <a:pt x="898" y="0"/>
                  </a:cubicBezTo>
                  <a:close/>
                </a:path>
              </a:pathLst>
            </a:custGeom>
            <a:solidFill>
              <a:srgbClr val="2022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2" name="Google Shape;344;p39">
              <a:extLst>
                <a:ext uri="{FF2B5EF4-FFF2-40B4-BE49-F238E27FC236}">
                  <a16:creationId xmlns:a16="http://schemas.microsoft.com/office/drawing/2014/main" id="{717DD552-960A-422F-A99A-CB68FEA2251F}"/>
                </a:ext>
              </a:extLst>
            </p:cNvPr>
            <p:cNvSpPr/>
            <p:nvPr/>
          </p:nvSpPr>
          <p:spPr>
            <a:xfrm>
              <a:off x="6652875" y="1311046"/>
              <a:ext cx="253670" cy="196211"/>
            </a:xfrm>
            <a:custGeom>
              <a:avLst/>
              <a:gdLst/>
              <a:ahLst/>
              <a:cxnLst/>
              <a:rect l="l" t="t" r="r" b="b"/>
              <a:pathLst>
                <a:path w="12644" h="9780" extrusionOk="0">
                  <a:moveTo>
                    <a:pt x="9099" y="1"/>
                  </a:moveTo>
                  <a:cubicBezTo>
                    <a:pt x="7060" y="1"/>
                    <a:pt x="4479" y="1176"/>
                    <a:pt x="2836" y="4209"/>
                  </a:cubicBezTo>
                  <a:cubicBezTo>
                    <a:pt x="2836" y="4209"/>
                    <a:pt x="468" y="4609"/>
                    <a:pt x="168" y="5343"/>
                  </a:cubicBezTo>
                  <a:cubicBezTo>
                    <a:pt x="1" y="5877"/>
                    <a:pt x="468" y="8045"/>
                    <a:pt x="635" y="9779"/>
                  </a:cubicBezTo>
                  <a:cubicBezTo>
                    <a:pt x="1502" y="9713"/>
                    <a:pt x="3703" y="9179"/>
                    <a:pt x="4838" y="5176"/>
                  </a:cubicBezTo>
                  <a:cubicBezTo>
                    <a:pt x="4838" y="5176"/>
                    <a:pt x="5551" y="5327"/>
                    <a:pt x="6571" y="5327"/>
                  </a:cubicBezTo>
                  <a:cubicBezTo>
                    <a:pt x="8392" y="5327"/>
                    <a:pt x="11189" y="4847"/>
                    <a:pt x="12643" y="2174"/>
                  </a:cubicBezTo>
                  <a:cubicBezTo>
                    <a:pt x="12276" y="1474"/>
                    <a:pt x="11776" y="773"/>
                    <a:pt x="10842" y="339"/>
                  </a:cubicBezTo>
                  <a:cubicBezTo>
                    <a:pt x="10349" y="121"/>
                    <a:pt x="9752" y="1"/>
                    <a:pt x="9099" y="1"/>
                  </a:cubicBezTo>
                  <a:close/>
                </a:path>
              </a:pathLst>
            </a:custGeom>
            <a:solidFill>
              <a:srgbClr val="2022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3" name="Google Shape;345;p39">
              <a:extLst>
                <a:ext uri="{FF2B5EF4-FFF2-40B4-BE49-F238E27FC236}">
                  <a16:creationId xmlns:a16="http://schemas.microsoft.com/office/drawing/2014/main" id="{3F114C59-B6BA-4D15-84FD-5B12CB379BE2}"/>
                </a:ext>
              </a:extLst>
            </p:cNvPr>
            <p:cNvSpPr/>
            <p:nvPr/>
          </p:nvSpPr>
          <p:spPr>
            <a:xfrm>
              <a:off x="6763299" y="1316503"/>
              <a:ext cx="113132" cy="88355"/>
            </a:xfrm>
            <a:custGeom>
              <a:avLst/>
              <a:gdLst/>
              <a:ahLst/>
              <a:cxnLst/>
              <a:rect l="l" t="t" r="r" b="b"/>
              <a:pathLst>
                <a:path w="5639" h="4404" fill="none" extrusionOk="0">
                  <a:moveTo>
                    <a:pt x="4471" y="4404"/>
                  </a:moveTo>
                  <a:cubicBezTo>
                    <a:pt x="4471" y="4404"/>
                    <a:pt x="4604" y="1202"/>
                    <a:pt x="1" y="901"/>
                  </a:cubicBezTo>
                  <a:cubicBezTo>
                    <a:pt x="1" y="901"/>
                    <a:pt x="3703" y="1"/>
                    <a:pt x="5638" y="3703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4" name="Google Shape;346;p39">
              <a:extLst>
                <a:ext uri="{FF2B5EF4-FFF2-40B4-BE49-F238E27FC236}">
                  <a16:creationId xmlns:a16="http://schemas.microsoft.com/office/drawing/2014/main" id="{9B16AC98-4CAA-4C7C-B4AF-0F414BA5201C}"/>
                </a:ext>
              </a:extLst>
            </p:cNvPr>
            <p:cNvSpPr/>
            <p:nvPr/>
          </p:nvSpPr>
          <p:spPr>
            <a:xfrm>
              <a:off x="6656225" y="1421571"/>
              <a:ext cx="52885" cy="66949"/>
            </a:xfrm>
            <a:custGeom>
              <a:avLst/>
              <a:gdLst/>
              <a:ahLst/>
              <a:cxnLst/>
              <a:rect l="l" t="t" r="r" b="b"/>
              <a:pathLst>
                <a:path w="2636" h="3337" fill="none" extrusionOk="0">
                  <a:moveTo>
                    <a:pt x="1" y="1"/>
                  </a:moveTo>
                  <a:cubicBezTo>
                    <a:pt x="1" y="1"/>
                    <a:pt x="534" y="2336"/>
                    <a:pt x="2636" y="3336"/>
                  </a:cubicBezTo>
                </a:path>
              </a:pathLst>
            </a:custGeom>
            <a:noFill/>
            <a:ln w="6675" cap="rnd" cmpd="sng">
              <a:solidFill>
                <a:srgbClr val="2C2F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5" name="Google Shape;347;p39">
              <a:extLst>
                <a:ext uri="{FF2B5EF4-FFF2-40B4-BE49-F238E27FC236}">
                  <a16:creationId xmlns:a16="http://schemas.microsoft.com/office/drawing/2014/main" id="{F7535D34-8B93-4871-AACB-35FA1922554F}"/>
                </a:ext>
              </a:extLst>
            </p:cNvPr>
            <p:cNvSpPr/>
            <p:nvPr/>
          </p:nvSpPr>
          <p:spPr>
            <a:xfrm>
              <a:off x="6622721" y="1474897"/>
              <a:ext cx="83721" cy="105348"/>
            </a:xfrm>
            <a:custGeom>
              <a:avLst/>
              <a:gdLst/>
              <a:ahLst/>
              <a:cxnLst/>
              <a:rect l="l" t="t" r="r" b="b"/>
              <a:pathLst>
                <a:path w="4173" h="5251" extrusionOk="0">
                  <a:moveTo>
                    <a:pt x="1817" y="1"/>
                  </a:moveTo>
                  <a:cubicBezTo>
                    <a:pt x="1645" y="1"/>
                    <a:pt x="1462" y="44"/>
                    <a:pt x="1270" y="145"/>
                  </a:cubicBezTo>
                  <a:cubicBezTo>
                    <a:pt x="1" y="780"/>
                    <a:pt x="1359" y="5251"/>
                    <a:pt x="3793" y="5251"/>
                  </a:cubicBezTo>
                  <a:cubicBezTo>
                    <a:pt x="3917" y="5251"/>
                    <a:pt x="4043" y="5239"/>
                    <a:pt x="4172" y="5215"/>
                  </a:cubicBezTo>
                  <a:lnTo>
                    <a:pt x="3405" y="1346"/>
                  </a:lnTo>
                  <a:cubicBezTo>
                    <a:pt x="3405" y="1346"/>
                    <a:pt x="2781" y="1"/>
                    <a:pt x="1817" y="1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6" name="Google Shape;348;p39">
              <a:extLst>
                <a:ext uri="{FF2B5EF4-FFF2-40B4-BE49-F238E27FC236}">
                  <a16:creationId xmlns:a16="http://schemas.microsoft.com/office/drawing/2014/main" id="{D94C2809-D1AF-4443-B7C5-4B95FAA59534}"/>
                </a:ext>
              </a:extLst>
            </p:cNvPr>
            <p:cNvSpPr/>
            <p:nvPr/>
          </p:nvSpPr>
          <p:spPr>
            <a:xfrm>
              <a:off x="6640155" y="1506014"/>
              <a:ext cx="65604" cy="74352"/>
            </a:xfrm>
            <a:custGeom>
              <a:avLst/>
              <a:gdLst/>
              <a:ahLst/>
              <a:cxnLst/>
              <a:rect l="l" t="t" r="r" b="b"/>
              <a:pathLst>
                <a:path w="3270" h="3706" extrusionOk="0">
                  <a:moveTo>
                    <a:pt x="1264" y="1"/>
                  </a:moveTo>
                  <a:cubicBezTo>
                    <a:pt x="806" y="1"/>
                    <a:pt x="345" y="182"/>
                    <a:pt x="1" y="729"/>
                  </a:cubicBezTo>
                  <a:cubicBezTo>
                    <a:pt x="398" y="2133"/>
                    <a:pt x="1438" y="3706"/>
                    <a:pt x="2865" y="3706"/>
                  </a:cubicBezTo>
                  <a:cubicBezTo>
                    <a:pt x="2997" y="3706"/>
                    <a:pt x="3132" y="3692"/>
                    <a:pt x="3270" y="3664"/>
                  </a:cubicBezTo>
                  <a:lnTo>
                    <a:pt x="2636" y="428"/>
                  </a:lnTo>
                  <a:cubicBezTo>
                    <a:pt x="2299" y="233"/>
                    <a:pt x="1784" y="1"/>
                    <a:pt x="1264" y="1"/>
                  </a:cubicBezTo>
                  <a:close/>
                </a:path>
              </a:pathLst>
            </a:custGeom>
            <a:solidFill>
              <a:srgbClr val="CE6D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7" name="Google Shape;349;p39">
              <a:extLst>
                <a:ext uri="{FF2B5EF4-FFF2-40B4-BE49-F238E27FC236}">
                  <a16:creationId xmlns:a16="http://schemas.microsoft.com/office/drawing/2014/main" id="{0E86D0E6-7A84-4513-BA56-9C4322DBA5B0}"/>
                </a:ext>
              </a:extLst>
            </p:cNvPr>
            <p:cNvSpPr/>
            <p:nvPr/>
          </p:nvSpPr>
          <p:spPr>
            <a:xfrm>
              <a:off x="6596660" y="1696006"/>
              <a:ext cx="185398" cy="567929"/>
            </a:xfrm>
            <a:custGeom>
              <a:avLst/>
              <a:gdLst/>
              <a:ahLst/>
              <a:cxnLst/>
              <a:rect l="l" t="t" r="r" b="b"/>
              <a:pathLst>
                <a:path w="9241" h="28308" extrusionOk="0">
                  <a:moveTo>
                    <a:pt x="7375" y="1"/>
                  </a:moveTo>
                  <a:cubicBezTo>
                    <a:pt x="6110" y="1"/>
                    <a:pt x="607" y="2541"/>
                    <a:pt x="301" y="3367"/>
                  </a:cubicBezTo>
                  <a:cubicBezTo>
                    <a:pt x="1" y="4235"/>
                    <a:pt x="3603" y="15976"/>
                    <a:pt x="3670" y="16777"/>
                  </a:cubicBezTo>
                  <a:cubicBezTo>
                    <a:pt x="3803" y="17611"/>
                    <a:pt x="968" y="26350"/>
                    <a:pt x="1302" y="26784"/>
                  </a:cubicBezTo>
                  <a:cubicBezTo>
                    <a:pt x="1591" y="27131"/>
                    <a:pt x="6376" y="28308"/>
                    <a:pt x="7877" y="28308"/>
                  </a:cubicBezTo>
                  <a:cubicBezTo>
                    <a:pt x="8106" y="28308"/>
                    <a:pt x="8258" y="28280"/>
                    <a:pt x="8307" y="28218"/>
                  </a:cubicBezTo>
                  <a:cubicBezTo>
                    <a:pt x="8674" y="27751"/>
                    <a:pt x="9241" y="12674"/>
                    <a:pt x="9007" y="10572"/>
                  </a:cubicBezTo>
                  <a:cubicBezTo>
                    <a:pt x="8840" y="8504"/>
                    <a:pt x="8140" y="732"/>
                    <a:pt x="7606" y="65"/>
                  </a:cubicBezTo>
                  <a:cubicBezTo>
                    <a:pt x="7568" y="21"/>
                    <a:pt x="7488" y="1"/>
                    <a:pt x="73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8" name="Google Shape;350;p39">
              <a:extLst>
                <a:ext uri="{FF2B5EF4-FFF2-40B4-BE49-F238E27FC236}">
                  <a16:creationId xmlns:a16="http://schemas.microsoft.com/office/drawing/2014/main" id="{FC043DFA-FAB4-45E7-AC3D-2A82ABA13F4D}"/>
                </a:ext>
              </a:extLst>
            </p:cNvPr>
            <p:cNvSpPr/>
            <p:nvPr/>
          </p:nvSpPr>
          <p:spPr>
            <a:xfrm>
              <a:off x="6690352" y="1695524"/>
              <a:ext cx="88355" cy="238704"/>
            </a:xfrm>
            <a:custGeom>
              <a:avLst/>
              <a:gdLst/>
              <a:ahLst/>
              <a:cxnLst/>
              <a:rect l="l" t="t" r="r" b="b"/>
              <a:pathLst>
                <a:path w="4404" h="11898" extrusionOk="0">
                  <a:moveTo>
                    <a:pt x="2746" y="0"/>
                  </a:moveTo>
                  <a:cubicBezTo>
                    <a:pt x="2426" y="0"/>
                    <a:pt x="1767" y="198"/>
                    <a:pt x="968" y="456"/>
                  </a:cubicBezTo>
                  <a:lnTo>
                    <a:pt x="1" y="4659"/>
                  </a:lnTo>
                  <a:lnTo>
                    <a:pt x="1669" y="5326"/>
                  </a:lnTo>
                  <a:lnTo>
                    <a:pt x="835" y="6827"/>
                  </a:lnTo>
                  <a:lnTo>
                    <a:pt x="4404" y="11897"/>
                  </a:lnTo>
                  <a:cubicBezTo>
                    <a:pt x="4404" y="11297"/>
                    <a:pt x="4404" y="10830"/>
                    <a:pt x="4337" y="10563"/>
                  </a:cubicBezTo>
                  <a:cubicBezTo>
                    <a:pt x="4137" y="8495"/>
                    <a:pt x="3470" y="723"/>
                    <a:pt x="2936" y="56"/>
                  </a:cubicBezTo>
                  <a:cubicBezTo>
                    <a:pt x="2906" y="18"/>
                    <a:pt x="2841" y="0"/>
                    <a:pt x="27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9" name="Google Shape;351;p39">
              <a:extLst>
                <a:ext uri="{FF2B5EF4-FFF2-40B4-BE49-F238E27FC236}">
                  <a16:creationId xmlns:a16="http://schemas.microsoft.com/office/drawing/2014/main" id="{519DACA3-C7AB-4165-BF05-FE8B7ED11158}"/>
                </a:ext>
              </a:extLst>
            </p:cNvPr>
            <p:cNvSpPr/>
            <p:nvPr/>
          </p:nvSpPr>
          <p:spPr>
            <a:xfrm>
              <a:off x="6625449" y="1906762"/>
              <a:ext cx="133857" cy="341323"/>
            </a:xfrm>
            <a:custGeom>
              <a:avLst/>
              <a:gdLst/>
              <a:ahLst/>
              <a:cxnLst/>
              <a:rect l="l" t="t" r="r" b="b"/>
              <a:pathLst>
                <a:path w="6672" h="17013" fill="none" extrusionOk="0">
                  <a:moveTo>
                    <a:pt x="6672" y="1"/>
                  </a:moveTo>
                  <a:cubicBezTo>
                    <a:pt x="6672" y="1"/>
                    <a:pt x="6538" y="16179"/>
                    <a:pt x="6238" y="16613"/>
                  </a:cubicBezTo>
                  <a:cubicBezTo>
                    <a:pt x="5971" y="17013"/>
                    <a:pt x="0" y="15378"/>
                    <a:pt x="0" y="15378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0" name="Google Shape;352;p39">
              <a:extLst>
                <a:ext uri="{FF2B5EF4-FFF2-40B4-BE49-F238E27FC236}">
                  <a16:creationId xmlns:a16="http://schemas.microsoft.com/office/drawing/2014/main" id="{8C869262-D089-4403-BD7C-035940712CD2}"/>
                </a:ext>
              </a:extLst>
            </p:cNvPr>
            <p:cNvSpPr/>
            <p:nvPr/>
          </p:nvSpPr>
          <p:spPr>
            <a:xfrm>
              <a:off x="6837590" y="1696006"/>
              <a:ext cx="184053" cy="567929"/>
            </a:xfrm>
            <a:custGeom>
              <a:avLst/>
              <a:gdLst/>
              <a:ahLst/>
              <a:cxnLst/>
              <a:rect l="l" t="t" r="r" b="b"/>
              <a:pathLst>
                <a:path w="9174" h="28308" extrusionOk="0">
                  <a:moveTo>
                    <a:pt x="1833" y="1"/>
                  </a:moveTo>
                  <a:cubicBezTo>
                    <a:pt x="1719" y="1"/>
                    <a:pt x="1640" y="21"/>
                    <a:pt x="1601" y="65"/>
                  </a:cubicBezTo>
                  <a:cubicBezTo>
                    <a:pt x="1034" y="732"/>
                    <a:pt x="334" y="8504"/>
                    <a:pt x="167" y="10572"/>
                  </a:cubicBezTo>
                  <a:cubicBezTo>
                    <a:pt x="0" y="12674"/>
                    <a:pt x="501" y="27751"/>
                    <a:pt x="868" y="28218"/>
                  </a:cubicBezTo>
                  <a:cubicBezTo>
                    <a:pt x="921" y="28280"/>
                    <a:pt x="1077" y="28308"/>
                    <a:pt x="1309" y="28308"/>
                  </a:cubicBezTo>
                  <a:cubicBezTo>
                    <a:pt x="2831" y="28308"/>
                    <a:pt x="7612" y="27131"/>
                    <a:pt x="7873" y="26784"/>
                  </a:cubicBezTo>
                  <a:cubicBezTo>
                    <a:pt x="8206" y="26350"/>
                    <a:pt x="5371" y="17611"/>
                    <a:pt x="5504" y="16777"/>
                  </a:cubicBezTo>
                  <a:cubicBezTo>
                    <a:pt x="5604" y="15976"/>
                    <a:pt x="9174" y="4235"/>
                    <a:pt x="8907" y="3367"/>
                  </a:cubicBezTo>
                  <a:cubicBezTo>
                    <a:pt x="8631" y="2541"/>
                    <a:pt x="3102" y="1"/>
                    <a:pt x="18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1" name="Google Shape;353;p39">
              <a:extLst>
                <a:ext uri="{FF2B5EF4-FFF2-40B4-BE49-F238E27FC236}">
                  <a16:creationId xmlns:a16="http://schemas.microsoft.com/office/drawing/2014/main" id="{CD1A5F49-C879-4D09-99B8-882B6C07FDEF}"/>
                </a:ext>
              </a:extLst>
            </p:cNvPr>
            <p:cNvSpPr/>
            <p:nvPr/>
          </p:nvSpPr>
          <p:spPr>
            <a:xfrm>
              <a:off x="6840259" y="1695524"/>
              <a:ext cx="87693" cy="238704"/>
            </a:xfrm>
            <a:custGeom>
              <a:avLst/>
              <a:gdLst/>
              <a:ahLst/>
              <a:cxnLst/>
              <a:rect l="l" t="t" r="r" b="b"/>
              <a:pathLst>
                <a:path w="4371" h="11898" extrusionOk="0">
                  <a:moveTo>
                    <a:pt x="1654" y="0"/>
                  </a:moveTo>
                  <a:cubicBezTo>
                    <a:pt x="1562" y="0"/>
                    <a:pt x="1499" y="18"/>
                    <a:pt x="1468" y="56"/>
                  </a:cubicBezTo>
                  <a:cubicBezTo>
                    <a:pt x="901" y="723"/>
                    <a:pt x="268" y="8495"/>
                    <a:pt x="34" y="10563"/>
                  </a:cubicBezTo>
                  <a:cubicBezTo>
                    <a:pt x="1" y="10830"/>
                    <a:pt x="1" y="11297"/>
                    <a:pt x="1" y="11897"/>
                  </a:cubicBezTo>
                  <a:lnTo>
                    <a:pt x="3537" y="6827"/>
                  </a:lnTo>
                  <a:lnTo>
                    <a:pt x="2703" y="5326"/>
                  </a:lnTo>
                  <a:lnTo>
                    <a:pt x="4371" y="4659"/>
                  </a:lnTo>
                  <a:lnTo>
                    <a:pt x="3403" y="456"/>
                  </a:lnTo>
                  <a:cubicBezTo>
                    <a:pt x="2605" y="198"/>
                    <a:pt x="1965" y="0"/>
                    <a:pt x="16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2" name="Google Shape;354;p39">
              <a:extLst>
                <a:ext uri="{FF2B5EF4-FFF2-40B4-BE49-F238E27FC236}">
                  <a16:creationId xmlns:a16="http://schemas.microsoft.com/office/drawing/2014/main" id="{C6366D91-C40A-43BA-AA85-DA2EFFF19F1E}"/>
                </a:ext>
              </a:extLst>
            </p:cNvPr>
            <p:cNvSpPr/>
            <p:nvPr/>
          </p:nvSpPr>
          <p:spPr>
            <a:xfrm>
              <a:off x="6853640" y="1915469"/>
              <a:ext cx="139896" cy="328604"/>
            </a:xfrm>
            <a:custGeom>
              <a:avLst/>
              <a:gdLst/>
              <a:ahLst/>
              <a:cxnLst/>
              <a:rect l="l" t="t" r="r" b="b"/>
              <a:pathLst>
                <a:path w="6973" h="16379" fill="none" extrusionOk="0">
                  <a:moveTo>
                    <a:pt x="1" y="0"/>
                  </a:moveTo>
                  <a:cubicBezTo>
                    <a:pt x="1" y="0"/>
                    <a:pt x="1002" y="16045"/>
                    <a:pt x="1202" y="16212"/>
                  </a:cubicBezTo>
                  <a:cubicBezTo>
                    <a:pt x="1469" y="16379"/>
                    <a:pt x="6973" y="14911"/>
                    <a:pt x="6973" y="14911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3" name="Google Shape;355;p39">
              <a:extLst>
                <a:ext uri="{FF2B5EF4-FFF2-40B4-BE49-F238E27FC236}">
                  <a16:creationId xmlns:a16="http://schemas.microsoft.com/office/drawing/2014/main" id="{FE3845C0-BF74-41F4-BF24-4C2BAB1FD18D}"/>
                </a:ext>
              </a:extLst>
            </p:cNvPr>
            <p:cNvSpPr/>
            <p:nvPr/>
          </p:nvSpPr>
          <p:spPr>
            <a:xfrm>
              <a:off x="6185098" y="1952846"/>
              <a:ext cx="273733" cy="160199"/>
            </a:xfrm>
            <a:custGeom>
              <a:avLst/>
              <a:gdLst/>
              <a:ahLst/>
              <a:cxnLst/>
              <a:rect l="l" t="t" r="r" b="b"/>
              <a:pathLst>
                <a:path w="13644" h="7985" extrusionOk="0">
                  <a:moveTo>
                    <a:pt x="4156" y="1"/>
                  </a:moveTo>
                  <a:cubicBezTo>
                    <a:pt x="3293" y="1"/>
                    <a:pt x="2300" y="307"/>
                    <a:pt x="1402" y="307"/>
                  </a:cubicBezTo>
                  <a:cubicBezTo>
                    <a:pt x="1369" y="307"/>
                    <a:pt x="1335" y="306"/>
                    <a:pt x="1301" y="306"/>
                  </a:cubicBezTo>
                  <a:cubicBezTo>
                    <a:pt x="1245" y="301"/>
                    <a:pt x="1194" y="298"/>
                    <a:pt x="1148" y="298"/>
                  </a:cubicBezTo>
                  <a:cubicBezTo>
                    <a:pt x="570" y="298"/>
                    <a:pt x="806" y="678"/>
                    <a:pt x="1301" y="1173"/>
                  </a:cubicBezTo>
                  <a:cubicBezTo>
                    <a:pt x="1301" y="1173"/>
                    <a:pt x="33" y="1306"/>
                    <a:pt x="33" y="1707"/>
                  </a:cubicBezTo>
                  <a:cubicBezTo>
                    <a:pt x="33" y="2140"/>
                    <a:pt x="434" y="2374"/>
                    <a:pt x="434" y="2507"/>
                  </a:cubicBezTo>
                  <a:cubicBezTo>
                    <a:pt x="434" y="2641"/>
                    <a:pt x="0" y="2874"/>
                    <a:pt x="100" y="3141"/>
                  </a:cubicBezTo>
                  <a:cubicBezTo>
                    <a:pt x="167" y="3374"/>
                    <a:pt x="534" y="3508"/>
                    <a:pt x="667" y="3575"/>
                  </a:cubicBezTo>
                  <a:cubicBezTo>
                    <a:pt x="634" y="3808"/>
                    <a:pt x="100" y="4008"/>
                    <a:pt x="267" y="4308"/>
                  </a:cubicBezTo>
                  <a:cubicBezTo>
                    <a:pt x="434" y="4642"/>
                    <a:pt x="667" y="4742"/>
                    <a:pt x="767" y="4909"/>
                  </a:cubicBezTo>
                  <a:cubicBezTo>
                    <a:pt x="834" y="5076"/>
                    <a:pt x="634" y="5509"/>
                    <a:pt x="801" y="5676"/>
                  </a:cubicBezTo>
                  <a:cubicBezTo>
                    <a:pt x="837" y="5713"/>
                    <a:pt x="915" y="5729"/>
                    <a:pt x="1026" y="5729"/>
                  </a:cubicBezTo>
                  <a:cubicBezTo>
                    <a:pt x="1420" y="5729"/>
                    <a:pt x="2240" y="5532"/>
                    <a:pt x="3202" y="5376"/>
                  </a:cubicBezTo>
                  <a:cubicBezTo>
                    <a:pt x="4130" y="5229"/>
                    <a:pt x="4933" y="5136"/>
                    <a:pt x="5428" y="5136"/>
                  </a:cubicBezTo>
                  <a:cubicBezTo>
                    <a:pt x="5609" y="5136"/>
                    <a:pt x="5748" y="5149"/>
                    <a:pt x="5838" y="5176"/>
                  </a:cubicBezTo>
                  <a:cubicBezTo>
                    <a:pt x="6162" y="5241"/>
                    <a:pt x="11183" y="7985"/>
                    <a:pt x="11953" y="7985"/>
                  </a:cubicBezTo>
                  <a:cubicBezTo>
                    <a:pt x="11975" y="7985"/>
                    <a:pt x="11994" y="7982"/>
                    <a:pt x="12009" y="7978"/>
                  </a:cubicBezTo>
                  <a:cubicBezTo>
                    <a:pt x="12576" y="7844"/>
                    <a:pt x="13643" y="5309"/>
                    <a:pt x="13243" y="4976"/>
                  </a:cubicBezTo>
                  <a:cubicBezTo>
                    <a:pt x="12943" y="4709"/>
                    <a:pt x="8840" y="3641"/>
                    <a:pt x="6838" y="3041"/>
                  </a:cubicBezTo>
                  <a:cubicBezTo>
                    <a:pt x="6405" y="2074"/>
                    <a:pt x="5471" y="306"/>
                    <a:pt x="5004" y="139"/>
                  </a:cubicBezTo>
                  <a:cubicBezTo>
                    <a:pt x="4743" y="38"/>
                    <a:pt x="4458" y="1"/>
                    <a:pt x="4156" y="1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4" name="Google Shape;356;p39">
              <a:extLst>
                <a:ext uri="{FF2B5EF4-FFF2-40B4-BE49-F238E27FC236}">
                  <a16:creationId xmlns:a16="http://schemas.microsoft.com/office/drawing/2014/main" id="{39EB4259-802C-493D-8C3B-96FA6C46413A}"/>
                </a:ext>
              </a:extLst>
            </p:cNvPr>
            <p:cNvSpPr/>
            <p:nvPr/>
          </p:nvSpPr>
          <p:spPr>
            <a:xfrm>
              <a:off x="6199803" y="2041281"/>
              <a:ext cx="60268" cy="18758"/>
            </a:xfrm>
            <a:custGeom>
              <a:avLst/>
              <a:gdLst/>
              <a:ahLst/>
              <a:cxnLst/>
              <a:rect l="l" t="t" r="r" b="b"/>
              <a:pathLst>
                <a:path w="3004" h="935" fill="none" extrusionOk="0">
                  <a:moveTo>
                    <a:pt x="1" y="668"/>
                  </a:moveTo>
                  <a:cubicBezTo>
                    <a:pt x="1" y="668"/>
                    <a:pt x="601" y="134"/>
                    <a:pt x="1535" y="67"/>
                  </a:cubicBezTo>
                  <a:cubicBezTo>
                    <a:pt x="2436" y="1"/>
                    <a:pt x="3003" y="267"/>
                    <a:pt x="2636" y="935"/>
                  </a:cubicBezTo>
                </a:path>
              </a:pathLst>
            </a:custGeom>
            <a:noFill/>
            <a:ln w="6675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5" name="Google Shape;357;p39">
              <a:extLst>
                <a:ext uri="{FF2B5EF4-FFF2-40B4-BE49-F238E27FC236}">
                  <a16:creationId xmlns:a16="http://schemas.microsoft.com/office/drawing/2014/main" id="{51D16151-D14C-4A34-BA3E-92AAA62DBDD2}"/>
                </a:ext>
              </a:extLst>
            </p:cNvPr>
            <p:cNvSpPr/>
            <p:nvPr/>
          </p:nvSpPr>
          <p:spPr>
            <a:xfrm>
              <a:off x="6197797" y="2019192"/>
              <a:ext cx="57579" cy="25459"/>
            </a:xfrm>
            <a:custGeom>
              <a:avLst/>
              <a:gdLst/>
              <a:ahLst/>
              <a:cxnLst/>
              <a:rect l="l" t="t" r="r" b="b"/>
              <a:pathLst>
                <a:path w="2870" h="1269" fill="none" extrusionOk="0">
                  <a:moveTo>
                    <a:pt x="1" y="334"/>
                  </a:moveTo>
                  <a:cubicBezTo>
                    <a:pt x="535" y="67"/>
                    <a:pt x="1669" y="1"/>
                    <a:pt x="2036" y="34"/>
                  </a:cubicBezTo>
                  <a:cubicBezTo>
                    <a:pt x="2436" y="67"/>
                    <a:pt x="2870" y="601"/>
                    <a:pt x="2436" y="1268"/>
                  </a:cubicBezTo>
                </a:path>
              </a:pathLst>
            </a:custGeom>
            <a:noFill/>
            <a:ln w="6675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6" name="Google Shape;358;p39">
              <a:extLst>
                <a:ext uri="{FF2B5EF4-FFF2-40B4-BE49-F238E27FC236}">
                  <a16:creationId xmlns:a16="http://schemas.microsoft.com/office/drawing/2014/main" id="{1AA7DB53-8B8F-4AA5-95FC-E9AF092E01C8}"/>
                </a:ext>
              </a:extLst>
            </p:cNvPr>
            <p:cNvSpPr/>
            <p:nvPr/>
          </p:nvSpPr>
          <p:spPr>
            <a:xfrm>
              <a:off x="6193123" y="1995779"/>
              <a:ext cx="62254" cy="24777"/>
            </a:xfrm>
            <a:custGeom>
              <a:avLst/>
              <a:gdLst/>
              <a:ahLst/>
              <a:cxnLst/>
              <a:rect l="l" t="t" r="r" b="b"/>
              <a:pathLst>
                <a:path w="3103" h="1235" fill="none" extrusionOk="0">
                  <a:moveTo>
                    <a:pt x="0" y="434"/>
                  </a:moveTo>
                  <a:cubicBezTo>
                    <a:pt x="0" y="434"/>
                    <a:pt x="834" y="0"/>
                    <a:pt x="1568" y="0"/>
                  </a:cubicBezTo>
                  <a:cubicBezTo>
                    <a:pt x="2335" y="0"/>
                    <a:pt x="3103" y="601"/>
                    <a:pt x="2536" y="1234"/>
                  </a:cubicBezTo>
                </a:path>
              </a:pathLst>
            </a:custGeom>
            <a:noFill/>
            <a:ln w="6675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7" name="Google Shape;359;p39">
              <a:extLst>
                <a:ext uri="{FF2B5EF4-FFF2-40B4-BE49-F238E27FC236}">
                  <a16:creationId xmlns:a16="http://schemas.microsoft.com/office/drawing/2014/main" id="{88CD20D9-35E1-44C3-ABB0-ACDE2374D6F1}"/>
                </a:ext>
              </a:extLst>
            </p:cNvPr>
            <p:cNvSpPr/>
            <p:nvPr/>
          </p:nvSpPr>
          <p:spPr>
            <a:xfrm>
              <a:off x="6211861" y="1973029"/>
              <a:ext cx="36835" cy="30796"/>
            </a:xfrm>
            <a:custGeom>
              <a:avLst/>
              <a:gdLst/>
              <a:ahLst/>
              <a:cxnLst/>
              <a:rect l="l" t="t" r="r" b="b"/>
              <a:pathLst>
                <a:path w="1836" h="1535" fill="none" extrusionOk="0">
                  <a:moveTo>
                    <a:pt x="0" y="167"/>
                  </a:moveTo>
                  <a:cubicBezTo>
                    <a:pt x="834" y="0"/>
                    <a:pt x="1835" y="367"/>
                    <a:pt x="1802" y="701"/>
                  </a:cubicBezTo>
                  <a:cubicBezTo>
                    <a:pt x="1802" y="1034"/>
                    <a:pt x="1635" y="1535"/>
                    <a:pt x="1635" y="1535"/>
                  </a:cubicBezTo>
                </a:path>
              </a:pathLst>
            </a:custGeom>
            <a:noFill/>
            <a:ln w="6675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8" name="Google Shape;360;p39">
              <a:extLst>
                <a:ext uri="{FF2B5EF4-FFF2-40B4-BE49-F238E27FC236}">
                  <a16:creationId xmlns:a16="http://schemas.microsoft.com/office/drawing/2014/main" id="{4D6E9340-65BD-4AD1-A8BD-8D5F016884D1}"/>
                </a:ext>
              </a:extLst>
            </p:cNvPr>
            <p:cNvSpPr/>
            <p:nvPr/>
          </p:nvSpPr>
          <p:spPr>
            <a:xfrm>
              <a:off x="6236618" y="1975035"/>
              <a:ext cx="55573" cy="45522"/>
            </a:xfrm>
            <a:custGeom>
              <a:avLst/>
              <a:gdLst/>
              <a:ahLst/>
              <a:cxnLst/>
              <a:rect l="l" t="t" r="r" b="b"/>
              <a:pathLst>
                <a:path w="2770" h="2269" fill="none" extrusionOk="0">
                  <a:moveTo>
                    <a:pt x="1" y="134"/>
                  </a:moveTo>
                  <a:cubicBezTo>
                    <a:pt x="368" y="134"/>
                    <a:pt x="901" y="0"/>
                    <a:pt x="901" y="0"/>
                  </a:cubicBezTo>
                  <a:cubicBezTo>
                    <a:pt x="901" y="0"/>
                    <a:pt x="1335" y="1768"/>
                    <a:pt x="2769" y="2268"/>
                  </a:cubicBezTo>
                </a:path>
              </a:pathLst>
            </a:custGeom>
            <a:noFill/>
            <a:ln w="6675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9" name="Google Shape;361;p39">
              <a:extLst>
                <a:ext uri="{FF2B5EF4-FFF2-40B4-BE49-F238E27FC236}">
                  <a16:creationId xmlns:a16="http://schemas.microsoft.com/office/drawing/2014/main" id="{BE3C52BD-E8C9-47BC-A51F-D0495C301C02}"/>
                </a:ext>
              </a:extLst>
            </p:cNvPr>
            <p:cNvSpPr/>
            <p:nvPr/>
          </p:nvSpPr>
          <p:spPr>
            <a:xfrm>
              <a:off x="6361768" y="1768913"/>
              <a:ext cx="307197" cy="408372"/>
            </a:xfrm>
            <a:custGeom>
              <a:avLst/>
              <a:gdLst/>
              <a:ahLst/>
              <a:cxnLst/>
              <a:rect l="l" t="t" r="r" b="b"/>
              <a:pathLst>
                <a:path w="15312" h="20355" extrusionOk="0">
                  <a:moveTo>
                    <a:pt x="12042" y="0"/>
                  </a:moveTo>
                  <a:cubicBezTo>
                    <a:pt x="12042" y="0"/>
                    <a:pt x="9140" y="12176"/>
                    <a:pt x="9007" y="12643"/>
                  </a:cubicBezTo>
                  <a:cubicBezTo>
                    <a:pt x="8873" y="13076"/>
                    <a:pt x="8273" y="13210"/>
                    <a:pt x="8140" y="13376"/>
                  </a:cubicBezTo>
                  <a:cubicBezTo>
                    <a:pt x="8006" y="13577"/>
                    <a:pt x="7773" y="14410"/>
                    <a:pt x="7773" y="14410"/>
                  </a:cubicBezTo>
                  <a:cubicBezTo>
                    <a:pt x="7773" y="14410"/>
                    <a:pt x="1995" y="12909"/>
                    <a:pt x="1612" y="12909"/>
                  </a:cubicBezTo>
                  <a:cubicBezTo>
                    <a:pt x="1608" y="12909"/>
                    <a:pt x="1604" y="12909"/>
                    <a:pt x="1602" y="12909"/>
                  </a:cubicBezTo>
                  <a:cubicBezTo>
                    <a:pt x="1301" y="12976"/>
                    <a:pt x="0" y="15878"/>
                    <a:pt x="201" y="16579"/>
                  </a:cubicBezTo>
                  <a:cubicBezTo>
                    <a:pt x="461" y="17326"/>
                    <a:pt x="9653" y="20354"/>
                    <a:pt x="10956" y="20354"/>
                  </a:cubicBezTo>
                  <a:cubicBezTo>
                    <a:pt x="10990" y="20354"/>
                    <a:pt x="11019" y="20352"/>
                    <a:pt x="11042" y="20348"/>
                  </a:cubicBezTo>
                  <a:cubicBezTo>
                    <a:pt x="11976" y="20148"/>
                    <a:pt x="15311" y="10541"/>
                    <a:pt x="15311" y="10541"/>
                  </a:cubicBezTo>
                  <a:cubicBezTo>
                    <a:pt x="15311" y="10541"/>
                    <a:pt x="14311" y="1901"/>
                    <a:pt x="120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0" name="Google Shape;362;p39">
              <a:extLst>
                <a:ext uri="{FF2B5EF4-FFF2-40B4-BE49-F238E27FC236}">
                  <a16:creationId xmlns:a16="http://schemas.microsoft.com/office/drawing/2014/main" id="{2EBB2F1B-73EC-471B-B40B-21516E13C10D}"/>
                </a:ext>
              </a:extLst>
            </p:cNvPr>
            <p:cNvSpPr/>
            <p:nvPr/>
          </p:nvSpPr>
          <p:spPr>
            <a:xfrm>
              <a:off x="6528407" y="2063370"/>
              <a:ext cx="56897" cy="62916"/>
            </a:xfrm>
            <a:custGeom>
              <a:avLst/>
              <a:gdLst/>
              <a:ahLst/>
              <a:cxnLst/>
              <a:rect l="l" t="t" r="r" b="b"/>
              <a:pathLst>
                <a:path w="2836" h="3136" fill="none" extrusionOk="0">
                  <a:moveTo>
                    <a:pt x="0" y="0"/>
                  </a:moveTo>
                  <a:cubicBezTo>
                    <a:pt x="0" y="0"/>
                    <a:pt x="2169" y="868"/>
                    <a:pt x="2836" y="3136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1" name="Google Shape;363;p39">
              <a:extLst>
                <a:ext uri="{FF2B5EF4-FFF2-40B4-BE49-F238E27FC236}">
                  <a16:creationId xmlns:a16="http://schemas.microsoft.com/office/drawing/2014/main" id="{802B68AD-1B8C-4A26-B0A2-282F5D62B487}"/>
                </a:ext>
              </a:extLst>
            </p:cNvPr>
            <p:cNvSpPr/>
            <p:nvPr/>
          </p:nvSpPr>
          <p:spPr>
            <a:xfrm>
              <a:off x="6549152" y="2040619"/>
              <a:ext cx="36153" cy="67611"/>
            </a:xfrm>
            <a:custGeom>
              <a:avLst/>
              <a:gdLst/>
              <a:ahLst/>
              <a:cxnLst/>
              <a:rect l="l" t="t" r="r" b="b"/>
              <a:pathLst>
                <a:path w="1802" h="3370" fill="none" extrusionOk="0">
                  <a:moveTo>
                    <a:pt x="0" y="0"/>
                  </a:moveTo>
                  <a:cubicBezTo>
                    <a:pt x="0" y="0"/>
                    <a:pt x="1501" y="1835"/>
                    <a:pt x="1802" y="3369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2" name="Google Shape;364;p39">
              <a:extLst>
                <a:ext uri="{FF2B5EF4-FFF2-40B4-BE49-F238E27FC236}">
                  <a16:creationId xmlns:a16="http://schemas.microsoft.com/office/drawing/2014/main" id="{11662067-A9F1-445B-879E-D011FD5460B7}"/>
                </a:ext>
              </a:extLst>
            </p:cNvPr>
            <p:cNvSpPr/>
            <p:nvPr/>
          </p:nvSpPr>
          <p:spPr>
            <a:xfrm>
              <a:off x="6368449" y="1928851"/>
              <a:ext cx="291147" cy="217518"/>
            </a:xfrm>
            <a:custGeom>
              <a:avLst/>
              <a:gdLst/>
              <a:ahLst/>
              <a:cxnLst/>
              <a:rect l="l" t="t" r="r" b="b"/>
              <a:pathLst>
                <a:path w="14512" h="10842" fill="none" extrusionOk="0">
                  <a:moveTo>
                    <a:pt x="1" y="7439"/>
                  </a:moveTo>
                  <a:cubicBezTo>
                    <a:pt x="1" y="7439"/>
                    <a:pt x="10442" y="10742"/>
                    <a:pt x="10775" y="10775"/>
                  </a:cubicBezTo>
                  <a:cubicBezTo>
                    <a:pt x="11109" y="10842"/>
                    <a:pt x="10342" y="9808"/>
                    <a:pt x="10642" y="9574"/>
                  </a:cubicBezTo>
                  <a:cubicBezTo>
                    <a:pt x="10942" y="9341"/>
                    <a:pt x="11176" y="9641"/>
                    <a:pt x="11476" y="9441"/>
                  </a:cubicBezTo>
                  <a:cubicBezTo>
                    <a:pt x="11776" y="9240"/>
                    <a:pt x="11376" y="8273"/>
                    <a:pt x="11643" y="7973"/>
                  </a:cubicBezTo>
                  <a:cubicBezTo>
                    <a:pt x="11876" y="7706"/>
                    <a:pt x="14511" y="1"/>
                    <a:pt x="14511" y="1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3" name="Google Shape;365;p39">
              <a:extLst>
                <a:ext uri="{FF2B5EF4-FFF2-40B4-BE49-F238E27FC236}">
                  <a16:creationId xmlns:a16="http://schemas.microsoft.com/office/drawing/2014/main" id="{1630E9E8-747F-4DCA-980F-80491D2E75EC}"/>
                </a:ext>
              </a:extLst>
            </p:cNvPr>
            <p:cNvSpPr/>
            <p:nvPr/>
          </p:nvSpPr>
          <p:spPr>
            <a:xfrm>
              <a:off x="6883092" y="2108190"/>
              <a:ext cx="141220" cy="89659"/>
            </a:xfrm>
            <a:custGeom>
              <a:avLst/>
              <a:gdLst/>
              <a:ahLst/>
              <a:cxnLst/>
              <a:rect l="l" t="t" r="r" b="b"/>
              <a:pathLst>
                <a:path w="7039" h="4469" extrusionOk="0">
                  <a:moveTo>
                    <a:pt x="2891" y="0"/>
                  </a:moveTo>
                  <a:cubicBezTo>
                    <a:pt x="2683" y="0"/>
                    <a:pt x="1465" y="739"/>
                    <a:pt x="1302" y="902"/>
                  </a:cubicBezTo>
                  <a:cubicBezTo>
                    <a:pt x="1135" y="1002"/>
                    <a:pt x="1" y="2169"/>
                    <a:pt x="67" y="2236"/>
                  </a:cubicBezTo>
                  <a:cubicBezTo>
                    <a:pt x="102" y="2248"/>
                    <a:pt x="165" y="2263"/>
                    <a:pt x="255" y="2263"/>
                  </a:cubicBezTo>
                  <a:cubicBezTo>
                    <a:pt x="424" y="2263"/>
                    <a:pt x="687" y="2209"/>
                    <a:pt x="1035" y="1969"/>
                  </a:cubicBezTo>
                  <a:cubicBezTo>
                    <a:pt x="1635" y="1569"/>
                    <a:pt x="1835" y="1336"/>
                    <a:pt x="2236" y="1269"/>
                  </a:cubicBezTo>
                  <a:cubicBezTo>
                    <a:pt x="2702" y="1135"/>
                    <a:pt x="3036" y="1102"/>
                    <a:pt x="3036" y="1102"/>
                  </a:cubicBezTo>
                  <a:lnTo>
                    <a:pt x="3036" y="1102"/>
                  </a:lnTo>
                  <a:cubicBezTo>
                    <a:pt x="3036" y="1102"/>
                    <a:pt x="1902" y="1669"/>
                    <a:pt x="1668" y="2003"/>
                  </a:cubicBezTo>
                  <a:cubicBezTo>
                    <a:pt x="1402" y="2303"/>
                    <a:pt x="301" y="3270"/>
                    <a:pt x="301" y="3470"/>
                  </a:cubicBezTo>
                  <a:cubicBezTo>
                    <a:pt x="301" y="3671"/>
                    <a:pt x="468" y="3737"/>
                    <a:pt x="634" y="3737"/>
                  </a:cubicBezTo>
                  <a:cubicBezTo>
                    <a:pt x="647" y="3740"/>
                    <a:pt x="661" y="3741"/>
                    <a:pt x="676" y="3741"/>
                  </a:cubicBezTo>
                  <a:cubicBezTo>
                    <a:pt x="850" y="3741"/>
                    <a:pt x="1135" y="3571"/>
                    <a:pt x="1135" y="3570"/>
                  </a:cubicBezTo>
                  <a:lnTo>
                    <a:pt x="1135" y="3570"/>
                  </a:lnTo>
                  <a:cubicBezTo>
                    <a:pt x="1135" y="3571"/>
                    <a:pt x="968" y="3771"/>
                    <a:pt x="1035" y="3937"/>
                  </a:cubicBezTo>
                  <a:cubicBezTo>
                    <a:pt x="1112" y="4035"/>
                    <a:pt x="1247" y="4086"/>
                    <a:pt x="1398" y="4086"/>
                  </a:cubicBezTo>
                  <a:cubicBezTo>
                    <a:pt x="1507" y="4086"/>
                    <a:pt x="1624" y="4060"/>
                    <a:pt x="1735" y="4004"/>
                  </a:cubicBezTo>
                  <a:cubicBezTo>
                    <a:pt x="2016" y="3942"/>
                    <a:pt x="2063" y="3879"/>
                    <a:pt x="2068" y="3871"/>
                  </a:cubicBezTo>
                  <a:lnTo>
                    <a:pt x="2068" y="3871"/>
                  </a:lnTo>
                  <a:cubicBezTo>
                    <a:pt x="2058" y="3889"/>
                    <a:pt x="1878" y="4211"/>
                    <a:pt x="2202" y="4438"/>
                  </a:cubicBezTo>
                  <a:cubicBezTo>
                    <a:pt x="2248" y="4459"/>
                    <a:pt x="2306" y="4468"/>
                    <a:pt x="2373" y="4468"/>
                  </a:cubicBezTo>
                  <a:cubicBezTo>
                    <a:pt x="2941" y="4468"/>
                    <a:pt x="4183" y="3779"/>
                    <a:pt x="4571" y="3570"/>
                  </a:cubicBezTo>
                  <a:cubicBezTo>
                    <a:pt x="4625" y="3542"/>
                    <a:pt x="4677" y="3529"/>
                    <a:pt x="4728" y="3529"/>
                  </a:cubicBezTo>
                  <a:cubicBezTo>
                    <a:pt x="5134" y="3529"/>
                    <a:pt x="5462" y="4341"/>
                    <a:pt x="6074" y="4341"/>
                  </a:cubicBezTo>
                  <a:cubicBezTo>
                    <a:pt x="6095" y="4341"/>
                    <a:pt x="6117" y="4340"/>
                    <a:pt x="6138" y="4338"/>
                  </a:cubicBezTo>
                  <a:cubicBezTo>
                    <a:pt x="7006" y="4271"/>
                    <a:pt x="7039" y="2403"/>
                    <a:pt x="5838" y="1669"/>
                  </a:cubicBezTo>
                  <a:cubicBezTo>
                    <a:pt x="5838" y="1669"/>
                    <a:pt x="3069" y="68"/>
                    <a:pt x="2903" y="1"/>
                  </a:cubicBezTo>
                  <a:cubicBezTo>
                    <a:pt x="2899" y="1"/>
                    <a:pt x="2895" y="0"/>
                    <a:pt x="2891" y="0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4" name="Google Shape;366;p39">
              <a:extLst>
                <a:ext uri="{FF2B5EF4-FFF2-40B4-BE49-F238E27FC236}">
                  <a16:creationId xmlns:a16="http://schemas.microsoft.com/office/drawing/2014/main" id="{6AFBB86E-8116-4846-B7E5-AC00F8333DFC}"/>
                </a:ext>
              </a:extLst>
            </p:cNvPr>
            <p:cNvSpPr/>
            <p:nvPr/>
          </p:nvSpPr>
          <p:spPr>
            <a:xfrm>
              <a:off x="6998211" y="2018430"/>
              <a:ext cx="149145" cy="176129"/>
            </a:xfrm>
            <a:custGeom>
              <a:avLst/>
              <a:gdLst/>
              <a:ahLst/>
              <a:cxnLst/>
              <a:rect l="l" t="t" r="r" b="b"/>
              <a:pathLst>
                <a:path w="7434" h="8779" extrusionOk="0">
                  <a:moveTo>
                    <a:pt x="4737" y="1"/>
                  </a:moveTo>
                  <a:cubicBezTo>
                    <a:pt x="4642" y="1"/>
                    <a:pt x="4563" y="23"/>
                    <a:pt x="4503" y="72"/>
                  </a:cubicBezTo>
                  <a:cubicBezTo>
                    <a:pt x="3970" y="572"/>
                    <a:pt x="0" y="6410"/>
                    <a:pt x="0" y="6410"/>
                  </a:cubicBezTo>
                  <a:lnTo>
                    <a:pt x="567" y="8778"/>
                  </a:lnTo>
                  <a:cubicBezTo>
                    <a:pt x="567" y="8778"/>
                    <a:pt x="6772" y="3608"/>
                    <a:pt x="7105" y="2574"/>
                  </a:cubicBezTo>
                  <a:cubicBezTo>
                    <a:pt x="7434" y="1648"/>
                    <a:pt x="5543" y="1"/>
                    <a:pt x="4737" y="1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5" name="Google Shape;367;p39">
              <a:extLst>
                <a:ext uri="{FF2B5EF4-FFF2-40B4-BE49-F238E27FC236}">
                  <a16:creationId xmlns:a16="http://schemas.microsoft.com/office/drawing/2014/main" id="{E6C3B9AE-776A-4607-A024-922C40A5AE21}"/>
                </a:ext>
              </a:extLst>
            </p:cNvPr>
            <p:cNvSpPr/>
            <p:nvPr/>
          </p:nvSpPr>
          <p:spPr>
            <a:xfrm>
              <a:off x="6906525" y="2140330"/>
              <a:ext cx="56235" cy="39503"/>
            </a:xfrm>
            <a:custGeom>
              <a:avLst/>
              <a:gdLst/>
              <a:ahLst/>
              <a:cxnLst/>
              <a:rect l="l" t="t" r="r" b="b"/>
              <a:pathLst>
                <a:path w="2803" h="1969" fill="none" extrusionOk="0">
                  <a:moveTo>
                    <a:pt x="0" y="1968"/>
                  </a:moveTo>
                  <a:cubicBezTo>
                    <a:pt x="300" y="1702"/>
                    <a:pt x="1234" y="901"/>
                    <a:pt x="1501" y="701"/>
                  </a:cubicBezTo>
                  <a:cubicBezTo>
                    <a:pt x="1735" y="501"/>
                    <a:pt x="2802" y="0"/>
                    <a:pt x="2802" y="0"/>
                  </a:cubicBezTo>
                </a:path>
              </a:pathLst>
            </a:custGeom>
            <a:noFill/>
            <a:ln w="6675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6" name="Google Shape;368;p39">
              <a:extLst>
                <a:ext uri="{FF2B5EF4-FFF2-40B4-BE49-F238E27FC236}">
                  <a16:creationId xmlns:a16="http://schemas.microsoft.com/office/drawing/2014/main" id="{358CF8D6-9B97-4B06-BB19-292FDE65E5D1}"/>
                </a:ext>
              </a:extLst>
            </p:cNvPr>
            <p:cNvSpPr/>
            <p:nvPr/>
          </p:nvSpPr>
          <p:spPr>
            <a:xfrm>
              <a:off x="6925925" y="2158406"/>
              <a:ext cx="44860" cy="28128"/>
            </a:xfrm>
            <a:custGeom>
              <a:avLst/>
              <a:gdLst/>
              <a:ahLst/>
              <a:cxnLst/>
              <a:rect l="l" t="t" r="r" b="b"/>
              <a:pathLst>
                <a:path w="2236" h="1402" fill="none" extrusionOk="0">
                  <a:moveTo>
                    <a:pt x="0" y="1401"/>
                  </a:moveTo>
                  <a:cubicBezTo>
                    <a:pt x="401" y="1101"/>
                    <a:pt x="1735" y="167"/>
                    <a:pt x="2235" y="0"/>
                  </a:cubicBezTo>
                </a:path>
              </a:pathLst>
            </a:custGeom>
            <a:noFill/>
            <a:ln w="6675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7" name="Google Shape;369;p39">
              <a:extLst>
                <a:ext uri="{FF2B5EF4-FFF2-40B4-BE49-F238E27FC236}">
                  <a16:creationId xmlns:a16="http://schemas.microsoft.com/office/drawing/2014/main" id="{FAC8164D-00EC-40CC-A23D-E29244FFA6A0}"/>
                </a:ext>
              </a:extLst>
            </p:cNvPr>
            <p:cNvSpPr/>
            <p:nvPr/>
          </p:nvSpPr>
          <p:spPr>
            <a:xfrm>
              <a:off x="6978790" y="1768913"/>
              <a:ext cx="247631" cy="368207"/>
            </a:xfrm>
            <a:custGeom>
              <a:avLst/>
              <a:gdLst/>
              <a:ahLst/>
              <a:cxnLst/>
              <a:rect l="l" t="t" r="r" b="b"/>
              <a:pathLst>
                <a:path w="12343" h="18353" extrusionOk="0">
                  <a:moveTo>
                    <a:pt x="1869" y="0"/>
                  </a:moveTo>
                  <a:cubicBezTo>
                    <a:pt x="234" y="2335"/>
                    <a:pt x="1" y="7372"/>
                    <a:pt x="1" y="7372"/>
                  </a:cubicBezTo>
                  <a:cubicBezTo>
                    <a:pt x="1" y="7372"/>
                    <a:pt x="4971" y="10141"/>
                    <a:pt x="5071" y="10207"/>
                  </a:cubicBezTo>
                  <a:cubicBezTo>
                    <a:pt x="5138" y="10308"/>
                    <a:pt x="5004" y="10741"/>
                    <a:pt x="5004" y="10875"/>
                  </a:cubicBezTo>
                  <a:cubicBezTo>
                    <a:pt x="5004" y="11008"/>
                    <a:pt x="5638" y="11208"/>
                    <a:pt x="5638" y="11542"/>
                  </a:cubicBezTo>
                  <a:cubicBezTo>
                    <a:pt x="5638" y="11875"/>
                    <a:pt x="2736" y="15078"/>
                    <a:pt x="2836" y="15745"/>
                  </a:cubicBezTo>
                  <a:cubicBezTo>
                    <a:pt x="2965" y="16391"/>
                    <a:pt x="4723" y="18353"/>
                    <a:pt x="5105" y="18353"/>
                  </a:cubicBezTo>
                  <a:cubicBezTo>
                    <a:pt x="5118" y="18353"/>
                    <a:pt x="5128" y="18351"/>
                    <a:pt x="5138" y="18347"/>
                  </a:cubicBezTo>
                  <a:cubicBezTo>
                    <a:pt x="5438" y="18213"/>
                    <a:pt x="12343" y="12142"/>
                    <a:pt x="12076" y="11308"/>
                  </a:cubicBezTo>
                  <a:cubicBezTo>
                    <a:pt x="11776" y="10474"/>
                    <a:pt x="9241" y="6705"/>
                    <a:pt x="6972" y="4603"/>
                  </a:cubicBezTo>
                  <a:cubicBezTo>
                    <a:pt x="4737" y="2569"/>
                    <a:pt x="1869" y="0"/>
                    <a:pt x="1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8" name="Google Shape;370;p39">
              <a:extLst>
                <a:ext uri="{FF2B5EF4-FFF2-40B4-BE49-F238E27FC236}">
                  <a16:creationId xmlns:a16="http://schemas.microsoft.com/office/drawing/2014/main" id="{920BA4EB-1EB3-4293-80FF-D8BB0E9E1BA4}"/>
                </a:ext>
              </a:extLst>
            </p:cNvPr>
            <p:cNvSpPr/>
            <p:nvPr/>
          </p:nvSpPr>
          <p:spPr>
            <a:xfrm>
              <a:off x="7100590" y="1972346"/>
              <a:ext cx="69617" cy="23453"/>
            </a:xfrm>
            <a:custGeom>
              <a:avLst/>
              <a:gdLst/>
              <a:ahLst/>
              <a:cxnLst/>
              <a:rect l="l" t="t" r="r" b="b"/>
              <a:pathLst>
                <a:path w="3470" h="1169" fill="none" extrusionOk="0">
                  <a:moveTo>
                    <a:pt x="1" y="1168"/>
                  </a:moveTo>
                  <a:cubicBezTo>
                    <a:pt x="1" y="1168"/>
                    <a:pt x="1735" y="1"/>
                    <a:pt x="3470" y="401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9" name="Google Shape;371;p39">
              <a:extLst>
                <a:ext uri="{FF2B5EF4-FFF2-40B4-BE49-F238E27FC236}">
                  <a16:creationId xmlns:a16="http://schemas.microsoft.com/office/drawing/2014/main" id="{8B51E239-737F-4668-A861-CB91AC34E7C5}"/>
                </a:ext>
              </a:extLst>
            </p:cNvPr>
            <p:cNvSpPr/>
            <p:nvPr/>
          </p:nvSpPr>
          <p:spPr>
            <a:xfrm>
              <a:off x="7088552" y="1952946"/>
              <a:ext cx="73629" cy="17414"/>
            </a:xfrm>
            <a:custGeom>
              <a:avLst/>
              <a:gdLst/>
              <a:ahLst/>
              <a:cxnLst/>
              <a:rect l="l" t="t" r="r" b="b"/>
              <a:pathLst>
                <a:path w="3670" h="868" fill="none" extrusionOk="0">
                  <a:moveTo>
                    <a:pt x="0" y="868"/>
                  </a:moveTo>
                  <a:cubicBezTo>
                    <a:pt x="0" y="868"/>
                    <a:pt x="1335" y="0"/>
                    <a:pt x="3670" y="501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0" name="Google Shape;372;p39">
              <a:extLst>
                <a:ext uri="{FF2B5EF4-FFF2-40B4-BE49-F238E27FC236}">
                  <a16:creationId xmlns:a16="http://schemas.microsoft.com/office/drawing/2014/main" id="{C3D02F75-27BC-4175-883A-6B2F763D2B1E}"/>
                </a:ext>
              </a:extLst>
            </p:cNvPr>
            <p:cNvSpPr/>
            <p:nvPr/>
          </p:nvSpPr>
          <p:spPr>
            <a:xfrm>
              <a:off x="6984147" y="1869967"/>
              <a:ext cx="143908" cy="227549"/>
            </a:xfrm>
            <a:custGeom>
              <a:avLst/>
              <a:gdLst/>
              <a:ahLst/>
              <a:cxnLst/>
              <a:rect l="l" t="t" r="r" b="b"/>
              <a:pathLst>
                <a:path w="7173" h="11342" fill="none" extrusionOk="0">
                  <a:moveTo>
                    <a:pt x="1" y="0"/>
                  </a:moveTo>
                  <a:cubicBezTo>
                    <a:pt x="1" y="0"/>
                    <a:pt x="5138" y="4036"/>
                    <a:pt x="5805" y="4637"/>
                  </a:cubicBezTo>
                  <a:cubicBezTo>
                    <a:pt x="6405" y="5204"/>
                    <a:pt x="5538" y="5271"/>
                    <a:pt x="6372" y="5938"/>
                  </a:cubicBezTo>
                  <a:cubicBezTo>
                    <a:pt x="7172" y="6605"/>
                    <a:pt x="2969" y="11342"/>
                    <a:pt x="2969" y="11342"/>
                  </a:cubicBezTo>
                </a:path>
              </a:pathLst>
            </a:custGeom>
            <a:noFill/>
            <a:ln w="66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1" name="Google Shape;373;p39">
              <a:extLst>
                <a:ext uri="{FF2B5EF4-FFF2-40B4-BE49-F238E27FC236}">
                  <a16:creationId xmlns:a16="http://schemas.microsoft.com/office/drawing/2014/main" id="{D8951759-44FC-4A57-9654-6D4A31CD191E}"/>
                </a:ext>
              </a:extLst>
            </p:cNvPr>
            <p:cNvSpPr/>
            <p:nvPr/>
          </p:nvSpPr>
          <p:spPr>
            <a:xfrm>
              <a:off x="5602864" y="3691843"/>
              <a:ext cx="202310" cy="394830"/>
            </a:xfrm>
            <a:custGeom>
              <a:avLst/>
              <a:gdLst/>
              <a:ahLst/>
              <a:cxnLst/>
              <a:rect l="l" t="t" r="r" b="b"/>
              <a:pathLst>
                <a:path w="10084" h="19680" extrusionOk="0">
                  <a:moveTo>
                    <a:pt x="5883" y="1"/>
                  </a:moveTo>
                  <a:cubicBezTo>
                    <a:pt x="5622" y="1"/>
                    <a:pt x="5446" y="39"/>
                    <a:pt x="5404" y="122"/>
                  </a:cubicBezTo>
                  <a:cubicBezTo>
                    <a:pt x="5137" y="589"/>
                    <a:pt x="3470" y="6860"/>
                    <a:pt x="3470" y="6860"/>
                  </a:cubicBezTo>
                  <a:cubicBezTo>
                    <a:pt x="3470" y="6860"/>
                    <a:pt x="1935" y="8228"/>
                    <a:pt x="968" y="9062"/>
                  </a:cubicBezTo>
                  <a:cubicBezTo>
                    <a:pt x="0" y="9929"/>
                    <a:pt x="134" y="10729"/>
                    <a:pt x="901" y="11530"/>
                  </a:cubicBezTo>
                  <a:cubicBezTo>
                    <a:pt x="1668" y="12297"/>
                    <a:pt x="1902" y="14199"/>
                    <a:pt x="1768" y="15199"/>
                  </a:cubicBezTo>
                  <a:cubicBezTo>
                    <a:pt x="1635" y="16133"/>
                    <a:pt x="2235" y="16934"/>
                    <a:pt x="2802" y="17301"/>
                  </a:cubicBezTo>
                  <a:cubicBezTo>
                    <a:pt x="3403" y="17701"/>
                    <a:pt x="5338" y="19035"/>
                    <a:pt x="5938" y="19402"/>
                  </a:cubicBezTo>
                  <a:cubicBezTo>
                    <a:pt x="6187" y="19564"/>
                    <a:pt x="6508" y="19680"/>
                    <a:pt x="6763" y="19680"/>
                  </a:cubicBezTo>
                  <a:cubicBezTo>
                    <a:pt x="7088" y="19680"/>
                    <a:pt x="7307" y="19492"/>
                    <a:pt x="7139" y="18969"/>
                  </a:cubicBezTo>
                  <a:cubicBezTo>
                    <a:pt x="6638" y="17401"/>
                    <a:pt x="5504" y="16800"/>
                    <a:pt x="5504" y="16800"/>
                  </a:cubicBezTo>
                  <a:lnTo>
                    <a:pt x="6005" y="9062"/>
                  </a:lnTo>
                  <a:cubicBezTo>
                    <a:pt x="6005" y="9062"/>
                    <a:pt x="9907" y="2624"/>
                    <a:pt x="9974" y="1623"/>
                  </a:cubicBezTo>
                  <a:cubicBezTo>
                    <a:pt x="10084" y="801"/>
                    <a:pt x="7085" y="1"/>
                    <a:pt x="5883" y="1"/>
                  </a:cubicBezTo>
                  <a:close/>
                </a:path>
              </a:pathLst>
            </a:custGeom>
            <a:solidFill>
              <a:srgbClr val="CE6D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2" name="Google Shape;374;p39">
              <a:extLst>
                <a:ext uri="{FF2B5EF4-FFF2-40B4-BE49-F238E27FC236}">
                  <a16:creationId xmlns:a16="http://schemas.microsoft.com/office/drawing/2014/main" id="{7EE27372-C8C2-456D-BBE7-1F7B4B2CFD52}"/>
                </a:ext>
              </a:extLst>
            </p:cNvPr>
            <p:cNvSpPr/>
            <p:nvPr/>
          </p:nvSpPr>
          <p:spPr>
            <a:xfrm>
              <a:off x="5572068" y="3897724"/>
              <a:ext cx="62936" cy="89699"/>
            </a:xfrm>
            <a:custGeom>
              <a:avLst/>
              <a:gdLst/>
              <a:ahLst/>
              <a:cxnLst/>
              <a:rect l="l" t="t" r="r" b="b"/>
              <a:pathLst>
                <a:path w="3137" h="4471" extrusionOk="0">
                  <a:moveTo>
                    <a:pt x="1869" y="0"/>
                  </a:moveTo>
                  <a:lnTo>
                    <a:pt x="1" y="4037"/>
                  </a:lnTo>
                  <a:lnTo>
                    <a:pt x="601" y="4470"/>
                  </a:lnTo>
                  <a:lnTo>
                    <a:pt x="3137" y="1001"/>
                  </a:lnTo>
                  <a:lnTo>
                    <a:pt x="18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3" name="Google Shape;375;p39">
              <a:extLst>
                <a:ext uri="{FF2B5EF4-FFF2-40B4-BE49-F238E27FC236}">
                  <a16:creationId xmlns:a16="http://schemas.microsoft.com/office/drawing/2014/main" id="{69A1893C-2828-4F1B-BA0D-00092669403F}"/>
                </a:ext>
              </a:extLst>
            </p:cNvPr>
            <p:cNvSpPr/>
            <p:nvPr/>
          </p:nvSpPr>
          <p:spPr>
            <a:xfrm>
              <a:off x="5604870" y="3836153"/>
              <a:ext cx="144550" cy="250420"/>
            </a:xfrm>
            <a:custGeom>
              <a:avLst/>
              <a:gdLst/>
              <a:ahLst/>
              <a:cxnLst/>
              <a:rect l="l" t="t" r="r" b="b"/>
              <a:pathLst>
                <a:path w="7205" h="12482" extrusionOk="0">
                  <a:moveTo>
                    <a:pt x="3069" y="1"/>
                  </a:moveTo>
                  <a:lnTo>
                    <a:pt x="3069" y="1"/>
                  </a:lnTo>
                  <a:cubicBezTo>
                    <a:pt x="3003" y="34"/>
                    <a:pt x="2969" y="101"/>
                    <a:pt x="2869" y="167"/>
                  </a:cubicBezTo>
                  <a:cubicBezTo>
                    <a:pt x="2769" y="201"/>
                    <a:pt x="2736" y="267"/>
                    <a:pt x="2669" y="334"/>
                  </a:cubicBezTo>
                  <a:lnTo>
                    <a:pt x="2636" y="367"/>
                  </a:lnTo>
                  <a:cubicBezTo>
                    <a:pt x="2536" y="401"/>
                    <a:pt x="2502" y="501"/>
                    <a:pt x="2402" y="568"/>
                  </a:cubicBezTo>
                  <a:lnTo>
                    <a:pt x="2335" y="668"/>
                  </a:lnTo>
                  <a:cubicBezTo>
                    <a:pt x="2235" y="701"/>
                    <a:pt x="2202" y="768"/>
                    <a:pt x="2135" y="801"/>
                  </a:cubicBezTo>
                  <a:cubicBezTo>
                    <a:pt x="2069" y="801"/>
                    <a:pt x="2069" y="868"/>
                    <a:pt x="2035" y="868"/>
                  </a:cubicBezTo>
                  <a:cubicBezTo>
                    <a:pt x="1935" y="901"/>
                    <a:pt x="1902" y="1001"/>
                    <a:pt x="1835" y="1035"/>
                  </a:cubicBezTo>
                  <a:cubicBezTo>
                    <a:pt x="1802" y="1035"/>
                    <a:pt x="1802" y="1068"/>
                    <a:pt x="1735" y="1068"/>
                  </a:cubicBezTo>
                  <a:lnTo>
                    <a:pt x="1502" y="1335"/>
                  </a:lnTo>
                  <a:cubicBezTo>
                    <a:pt x="1502" y="1335"/>
                    <a:pt x="1468" y="1335"/>
                    <a:pt x="1468" y="1368"/>
                  </a:cubicBezTo>
                  <a:cubicBezTo>
                    <a:pt x="1368" y="1402"/>
                    <a:pt x="1335" y="1502"/>
                    <a:pt x="1235" y="1535"/>
                  </a:cubicBezTo>
                  <a:lnTo>
                    <a:pt x="1168" y="1602"/>
                  </a:lnTo>
                  <a:cubicBezTo>
                    <a:pt x="1068" y="1702"/>
                    <a:pt x="1001" y="1735"/>
                    <a:pt x="968" y="1835"/>
                  </a:cubicBezTo>
                  <a:cubicBezTo>
                    <a:pt x="0" y="2669"/>
                    <a:pt x="67" y="3436"/>
                    <a:pt x="868" y="4270"/>
                  </a:cubicBezTo>
                  <a:cubicBezTo>
                    <a:pt x="1635" y="5071"/>
                    <a:pt x="1868" y="7006"/>
                    <a:pt x="1735" y="7940"/>
                  </a:cubicBezTo>
                  <a:cubicBezTo>
                    <a:pt x="1635" y="8940"/>
                    <a:pt x="2202" y="9708"/>
                    <a:pt x="2769" y="10074"/>
                  </a:cubicBezTo>
                  <a:cubicBezTo>
                    <a:pt x="3370" y="10441"/>
                    <a:pt x="5338" y="11776"/>
                    <a:pt x="5905" y="12176"/>
                  </a:cubicBezTo>
                  <a:cubicBezTo>
                    <a:pt x="6129" y="12355"/>
                    <a:pt x="6441" y="12481"/>
                    <a:pt x="6689" y="12481"/>
                  </a:cubicBezTo>
                  <a:cubicBezTo>
                    <a:pt x="6994" y="12481"/>
                    <a:pt x="7204" y="12291"/>
                    <a:pt x="7039" y="11776"/>
                  </a:cubicBezTo>
                  <a:cubicBezTo>
                    <a:pt x="6538" y="10208"/>
                    <a:pt x="5404" y="9607"/>
                    <a:pt x="5404" y="9607"/>
                  </a:cubicBezTo>
                  <a:cubicBezTo>
                    <a:pt x="3970" y="8707"/>
                    <a:pt x="2502" y="8440"/>
                    <a:pt x="2502" y="8440"/>
                  </a:cubicBezTo>
                  <a:cubicBezTo>
                    <a:pt x="2502" y="8440"/>
                    <a:pt x="2569" y="6739"/>
                    <a:pt x="2202" y="5438"/>
                  </a:cubicBezTo>
                  <a:cubicBezTo>
                    <a:pt x="1868" y="4270"/>
                    <a:pt x="4370" y="935"/>
                    <a:pt x="306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4" name="Google Shape;376;p39">
              <a:extLst>
                <a:ext uri="{FF2B5EF4-FFF2-40B4-BE49-F238E27FC236}">
                  <a16:creationId xmlns:a16="http://schemas.microsoft.com/office/drawing/2014/main" id="{A3582A39-D167-4C43-B105-046E5475A8DF}"/>
                </a:ext>
              </a:extLst>
            </p:cNvPr>
            <p:cNvSpPr/>
            <p:nvPr/>
          </p:nvSpPr>
          <p:spPr>
            <a:xfrm>
              <a:off x="5696034" y="3768141"/>
              <a:ext cx="256178" cy="347763"/>
            </a:xfrm>
            <a:custGeom>
              <a:avLst/>
              <a:gdLst/>
              <a:ahLst/>
              <a:cxnLst/>
              <a:rect l="l" t="t" r="r" b="b"/>
              <a:pathLst>
                <a:path w="12769" h="17334" extrusionOk="0">
                  <a:moveTo>
                    <a:pt x="3942" y="0"/>
                  </a:moveTo>
                  <a:cubicBezTo>
                    <a:pt x="2609" y="0"/>
                    <a:pt x="0" y="1168"/>
                    <a:pt x="26" y="1589"/>
                  </a:cubicBezTo>
                  <a:cubicBezTo>
                    <a:pt x="60" y="2123"/>
                    <a:pt x="2195" y="8261"/>
                    <a:pt x="2195" y="8261"/>
                  </a:cubicBezTo>
                  <a:cubicBezTo>
                    <a:pt x="2195" y="8261"/>
                    <a:pt x="1694" y="10229"/>
                    <a:pt x="1361" y="11463"/>
                  </a:cubicBezTo>
                  <a:cubicBezTo>
                    <a:pt x="1027" y="12731"/>
                    <a:pt x="1561" y="13298"/>
                    <a:pt x="2662" y="13565"/>
                  </a:cubicBezTo>
                  <a:cubicBezTo>
                    <a:pt x="3796" y="13798"/>
                    <a:pt x="4997" y="15266"/>
                    <a:pt x="5464" y="16133"/>
                  </a:cubicBezTo>
                  <a:cubicBezTo>
                    <a:pt x="5864" y="17000"/>
                    <a:pt x="6831" y="17334"/>
                    <a:pt x="7498" y="17334"/>
                  </a:cubicBezTo>
                  <a:lnTo>
                    <a:pt x="11234" y="17334"/>
                  </a:lnTo>
                  <a:cubicBezTo>
                    <a:pt x="11935" y="17334"/>
                    <a:pt x="12769" y="16934"/>
                    <a:pt x="12002" y="16333"/>
                  </a:cubicBezTo>
                  <a:cubicBezTo>
                    <a:pt x="10968" y="15511"/>
                    <a:pt x="9976" y="15427"/>
                    <a:pt x="9612" y="15427"/>
                  </a:cubicBezTo>
                  <a:cubicBezTo>
                    <a:pt x="9518" y="15427"/>
                    <a:pt x="9466" y="15433"/>
                    <a:pt x="9466" y="15433"/>
                  </a:cubicBezTo>
                  <a:lnTo>
                    <a:pt x="5530" y="8728"/>
                  </a:lnTo>
                  <a:cubicBezTo>
                    <a:pt x="5530" y="8728"/>
                    <a:pt x="5163" y="1256"/>
                    <a:pt x="4663" y="288"/>
                  </a:cubicBezTo>
                  <a:cubicBezTo>
                    <a:pt x="4564" y="84"/>
                    <a:pt x="4299" y="0"/>
                    <a:pt x="3942" y="0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5" name="Google Shape;377;p39">
              <a:extLst>
                <a:ext uri="{FF2B5EF4-FFF2-40B4-BE49-F238E27FC236}">
                  <a16:creationId xmlns:a16="http://schemas.microsoft.com/office/drawing/2014/main" id="{CC69E16D-1B6E-4583-94F9-D9BC7026F261}"/>
                </a:ext>
              </a:extLst>
            </p:cNvPr>
            <p:cNvSpPr/>
            <p:nvPr/>
          </p:nvSpPr>
          <p:spPr>
            <a:xfrm>
              <a:off x="5726007" y="4027549"/>
              <a:ext cx="32140" cy="88355"/>
            </a:xfrm>
            <a:custGeom>
              <a:avLst/>
              <a:gdLst/>
              <a:ahLst/>
              <a:cxnLst/>
              <a:rect l="l" t="t" r="r" b="b"/>
              <a:pathLst>
                <a:path w="1602" h="4404" extrusionOk="0">
                  <a:moveTo>
                    <a:pt x="0" y="1"/>
                  </a:moveTo>
                  <a:lnTo>
                    <a:pt x="701" y="4404"/>
                  </a:lnTo>
                  <a:lnTo>
                    <a:pt x="1368" y="4404"/>
                  </a:lnTo>
                  <a:lnTo>
                    <a:pt x="1601" y="1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6" name="Google Shape;378;p39">
              <a:extLst>
                <a:ext uri="{FF2B5EF4-FFF2-40B4-BE49-F238E27FC236}">
                  <a16:creationId xmlns:a16="http://schemas.microsoft.com/office/drawing/2014/main" id="{047D8BD2-3F93-44A8-96A1-EE12959EA7C6}"/>
                </a:ext>
              </a:extLst>
            </p:cNvPr>
            <p:cNvSpPr/>
            <p:nvPr/>
          </p:nvSpPr>
          <p:spPr>
            <a:xfrm>
              <a:off x="5715294" y="3943908"/>
              <a:ext cx="236918" cy="171334"/>
            </a:xfrm>
            <a:custGeom>
              <a:avLst/>
              <a:gdLst/>
              <a:ahLst/>
              <a:cxnLst/>
              <a:rect l="l" t="t" r="r" b="b"/>
              <a:pathLst>
                <a:path w="11809" h="8540" extrusionOk="0">
                  <a:moveTo>
                    <a:pt x="1168" y="0"/>
                  </a:moveTo>
                  <a:cubicBezTo>
                    <a:pt x="1135" y="67"/>
                    <a:pt x="1135" y="167"/>
                    <a:pt x="1068" y="234"/>
                  </a:cubicBezTo>
                  <a:cubicBezTo>
                    <a:pt x="1034" y="334"/>
                    <a:pt x="1034" y="400"/>
                    <a:pt x="1001" y="500"/>
                  </a:cubicBezTo>
                  <a:lnTo>
                    <a:pt x="1001" y="567"/>
                  </a:lnTo>
                  <a:cubicBezTo>
                    <a:pt x="968" y="667"/>
                    <a:pt x="968" y="734"/>
                    <a:pt x="901" y="867"/>
                  </a:cubicBezTo>
                  <a:cubicBezTo>
                    <a:pt x="901" y="901"/>
                    <a:pt x="901" y="967"/>
                    <a:pt x="868" y="967"/>
                  </a:cubicBezTo>
                  <a:cubicBezTo>
                    <a:pt x="834" y="1034"/>
                    <a:pt x="834" y="1134"/>
                    <a:pt x="801" y="1201"/>
                  </a:cubicBezTo>
                  <a:cubicBezTo>
                    <a:pt x="801" y="1234"/>
                    <a:pt x="801" y="1234"/>
                    <a:pt x="734" y="1301"/>
                  </a:cubicBezTo>
                  <a:cubicBezTo>
                    <a:pt x="701" y="1368"/>
                    <a:pt x="701" y="1468"/>
                    <a:pt x="668" y="1535"/>
                  </a:cubicBezTo>
                  <a:cubicBezTo>
                    <a:pt x="668" y="1568"/>
                    <a:pt x="668" y="1568"/>
                    <a:pt x="634" y="1635"/>
                  </a:cubicBezTo>
                  <a:cubicBezTo>
                    <a:pt x="567" y="1735"/>
                    <a:pt x="567" y="1835"/>
                    <a:pt x="534" y="1968"/>
                  </a:cubicBezTo>
                  <a:lnTo>
                    <a:pt x="534" y="2002"/>
                  </a:lnTo>
                  <a:cubicBezTo>
                    <a:pt x="501" y="2068"/>
                    <a:pt x="501" y="2168"/>
                    <a:pt x="467" y="2235"/>
                  </a:cubicBezTo>
                  <a:cubicBezTo>
                    <a:pt x="467" y="2302"/>
                    <a:pt x="467" y="2335"/>
                    <a:pt x="401" y="2368"/>
                  </a:cubicBezTo>
                  <a:cubicBezTo>
                    <a:pt x="367" y="2469"/>
                    <a:pt x="367" y="2569"/>
                    <a:pt x="334" y="2669"/>
                  </a:cubicBezTo>
                  <a:cubicBezTo>
                    <a:pt x="0" y="3903"/>
                    <a:pt x="534" y="4503"/>
                    <a:pt x="1635" y="4737"/>
                  </a:cubicBezTo>
                  <a:cubicBezTo>
                    <a:pt x="2702" y="5004"/>
                    <a:pt x="3937" y="6405"/>
                    <a:pt x="4404" y="7339"/>
                  </a:cubicBezTo>
                  <a:cubicBezTo>
                    <a:pt x="4871" y="8206"/>
                    <a:pt x="5805" y="8540"/>
                    <a:pt x="6472" y="8540"/>
                  </a:cubicBezTo>
                  <a:lnTo>
                    <a:pt x="10208" y="8540"/>
                  </a:lnTo>
                  <a:cubicBezTo>
                    <a:pt x="10875" y="8540"/>
                    <a:pt x="11809" y="8173"/>
                    <a:pt x="11042" y="7572"/>
                  </a:cubicBezTo>
                  <a:cubicBezTo>
                    <a:pt x="10008" y="6750"/>
                    <a:pt x="9016" y="6666"/>
                    <a:pt x="8652" y="6666"/>
                  </a:cubicBezTo>
                  <a:cubicBezTo>
                    <a:pt x="8558" y="6666"/>
                    <a:pt x="8506" y="6672"/>
                    <a:pt x="8506" y="6672"/>
                  </a:cubicBezTo>
                  <a:cubicBezTo>
                    <a:pt x="6739" y="6705"/>
                    <a:pt x="5404" y="7339"/>
                    <a:pt x="5404" y="7339"/>
                  </a:cubicBezTo>
                  <a:cubicBezTo>
                    <a:pt x="5404" y="7339"/>
                    <a:pt x="4537" y="5871"/>
                    <a:pt x="3503" y="5037"/>
                  </a:cubicBezTo>
                  <a:cubicBezTo>
                    <a:pt x="2569" y="4236"/>
                    <a:pt x="2736" y="67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7" name="Google Shape;379;p39">
              <a:extLst>
                <a:ext uri="{FF2B5EF4-FFF2-40B4-BE49-F238E27FC236}">
                  <a16:creationId xmlns:a16="http://schemas.microsoft.com/office/drawing/2014/main" id="{D3B4D43B-EB13-42FE-91BE-4DC927724584}"/>
                </a:ext>
              </a:extLst>
            </p:cNvPr>
            <p:cNvSpPr/>
            <p:nvPr/>
          </p:nvSpPr>
          <p:spPr>
            <a:xfrm>
              <a:off x="5522554" y="2832305"/>
              <a:ext cx="416277" cy="1069050"/>
            </a:xfrm>
            <a:custGeom>
              <a:avLst/>
              <a:gdLst/>
              <a:ahLst/>
              <a:cxnLst/>
              <a:rect l="l" t="t" r="r" b="b"/>
              <a:pathLst>
                <a:path w="20749" h="53286" extrusionOk="0">
                  <a:moveTo>
                    <a:pt x="4270" y="1"/>
                  </a:moveTo>
                  <a:cubicBezTo>
                    <a:pt x="4270" y="1"/>
                    <a:pt x="1001" y="8373"/>
                    <a:pt x="501" y="10708"/>
                  </a:cubicBezTo>
                  <a:cubicBezTo>
                    <a:pt x="1" y="13077"/>
                    <a:pt x="2235" y="24919"/>
                    <a:pt x="2769" y="26753"/>
                  </a:cubicBezTo>
                  <a:cubicBezTo>
                    <a:pt x="3303" y="28588"/>
                    <a:pt x="2769" y="33091"/>
                    <a:pt x="3570" y="35693"/>
                  </a:cubicBezTo>
                  <a:cubicBezTo>
                    <a:pt x="4337" y="38261"/>
                    <a:pt x="9474" y="52905"/>
                    <a:pt x="9974" y="53205"/>
                  </a:cubicBezTo>
                  <a:cubicBezTo>
                    <a:pt x="10083" y="53260"/>
                    <a:pt x="10307" y="53285"/>
                    <a:pt x="10596" y="53285"/>
                  </a:cubicBezTo>
                  <a:cubicBezTo>
                    <a:pt x="11723" y="53285"/>
                    <a:pt x="13852" y="52902"/>
                    <a:pt x="14144" y="52372"/>
                  </a:cubicBezTo>
                  <a:cubicBezTo>
                    <a:pt x="14511" y="51671"/>
                    <a:pt x="14011" y="48235"/>
                    <a:pt x="14011" y="48235"/>
                  </a:cubicBezTo>
                  <a:cubicBezTo>
                    <a:pt x="14011" y="48235"/>
                    <a:pt x="19915" y="31290"/>
                    <a:pt x="20148" y="28421"/>
                  </a:cubicBezTo>
                  <a:cubicBezTo>
                    <a:pt x="20348" y="25552"/>
                    <a:pt x="20749" y="11709"/>
                    <a:pt x="20615" y="10008"/>
                  </a:cubicBezTo>
                  <a:cubicBezTo>
                    <a:pt x="20482" y="8273"/>
                    <a:pt x="17680" y="334"/>
                    <a:pt x="17680" y="334"/>
                  </a:cubicBezTo>
                  <a:lnTo>
                    <a:pt x="42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8" name="Google Shape;380;p39">
              <a:extLst>
                <a:ext uri="{FF2B5EF4-FFF2-40B4-BE49-F238E27FC236}">
                  <a16:creationId xmlns:a16="http://schemas.microsoft.com/office/drawing/2014/main" id="{B64FD240-20F6-4A6C-AADB-39ED88C04432}"/>
                </a:ext>
              </a:extLst>
            </p:cNvPr>
            <p:cNvSpPr/>
            <p:nvPr/>
          </p:nvSpPr>
          <p:spPr>
            <a:xfrm>
              <a:off x="5774177" y="3033753"/>
              <a:ext cx="145915" cy="766287"/>
            </a:xfrm>
            <a:custGeom>
              <a:avLst/>
              <a:gdLst/>
              <a:ahLst/>
              <a:cxnLst/>
              <a:rect l="l" t="t" r="r" b="b"/>
              <a:pathLst>
                <a:path w="7273" h="38195" fill="none" extrusionOk="0">
                  <a:moveTo>
                    <a:pt x="7273" y="0"/>
                  </a:moveTo>
                  <a:cubicBezTo>
                    <a:pt x="7273" y="0"/>
                    <a:pt x="4804" y="2902"/>
                    <a:pt x="1" y="5838"/>
                  </a:cubicBezTo>
                  <a:cubicBezTo>
                    <a:pt x="1" y="5838"/>
                    <a:pt x="935" y="16179"/>
                    <a:pt x="935" y="18413"/>
                  </a:cubicBezTo>
                  <a:cubicBezTo>
                    <a:pt x="935" y="20648"/>
                    <a:pt x="1302" y="36426"/>
                    <a:pt x="1535" y="38194"/>
                  </a:cubicBezTo>
                </a:path>
              </a:pathLst>
            </a:custGeom>
            <a:noFill/>
            <a:ln w="75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9" name="Google Shape;381;p39">
              <a:extLst>
                <a:ext uri="{FF2B5EF4-FFF2-40B4-BE49-F238E27FC236}">
                  <a16:creationId xmlns:a16="http://schemas.microsoft.com/office/drawing/2014/main" id="{D9ECEC18-0FD9-49E6-9F0C-F8E50DD28F61}"/>
                </a:ext>
              </a:extLst>
            </p:cNvPr>
            <p:cNvSpPr/>
            <p:nvPr/>
          </p:nvSpPr>
          <p:spPr>
            <a:xfrm>
              <a:off x="5564043" y="2832305"/>
              <a:ext cx="184736" cy="1068790"/>
            </a:xfrm>
            <a:custGeom>
              <a:avLst/>
              <a:gdLst/>
              <a:ahLst/>
              <a:cxnLst/>
              <a:rect l="l" t="t" r="r" b="b"/>
              <a:pathLst>
                <a:path w="9208" h="53273" fill="none" extrusionOk="0">
                  <a:moveTo>
                    <a:pt x="3170" y="1"/>
                  </a:moveTo>
                  <a:cubicBezTo>
                    <a:pt x="3170" y="1"/>
                    <a:pt x="1" y="9908"/>
                    <a:pt x="67" y="11109"/>
                  </a:cubicBezTo>
                  <a:cubicBezTo>
                    <a:pt x="201" y="12310"/>
                    <a:pt x="2236" y="27087"/>
                    <a:pt x="2402" y="28855"/>
                  </a:cubicBezTo>
                  <a:cubicBezTo>
                    <a:pt x="2569" y="30589"/>
                    <a:pt x="2202" y="33958"/>
                    <a:pt x="3270" y="36927"/>
                  </a:cubicBezTo>
                  <a:cubicBezTo>
                    <a:pt x="4304" y="39896"/>
                    <a:pt x="9207" y="53272"/>
                    <a:pt x="9207" y="53272"/>
                  </a:cubicBezTo>
                </a:path>
              </a:pathLst>
            </a:custGeom>
            <a:noFill/>
            <a:ln w="75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0" name="Google Shape;382;p39">
              <a:extLst>
                <a:ext uri="{FF2B5EF4-FFF2-40B4-BE49-F238E27FC236}">
                  <a16:creationId xmlns:a16="http://schemas.microsoft.com/office/drawing/2014/main" id="{80EC204E-ED65-4C1A-8EC8-DCEE195ABF69}"/>
                </a:ext>
              </a:extLst>
            </p:cNvPr>
            <p:cNvSpPr/>
            <p:nvPr/>
          </p:nvSpPr>
          <p:spPr>
            <a:xfrm>
              <a:off x="5792254" y="3134126"/>
              <a:ext cx="14064" cy="310547"/>
            </a:xfrm>
            <a:custGeom>
              <a:avLst/>
              <a:gdLst/>
              <a:ahLst/>
              <a:cxnLst/>
              <a:rect l="l" t="t" r="r" b="b"/>
              <a:pathLst>
                <a:path w="701" h="15479" fill="none" extrusionOk="0">
                  <a:moveTo>
                    <a:pt x="401" y="1"/>
                  </a:moveTo>
                  <a:cubicBezTo>
                    <a:pt x="401" y="1"/>
                    <a:pt x="467" y="11843"/>
                    <a:pt x="568" y="12743"/>
                  </a:cubicBezTo>
                  <a:cubicBezTo>
                    <a:pt x="701" y="13677"/>
                    <a:pt x="0" y="15479"/>
                    <a:pt x="0" y="15479"/>
                  </a:cubicBezTo>
                </a:path>
              </a:pathLst>
            </a:custGeom>
            <a:noFill/>
            <a:ln w="75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1" name="Google Shape;383;p39">
              <a:extLst>
                <a:ext uri="{FF2B5EF4-FFF2-40B4-BE49-F238E27FC236}">
                  <a16:creationId xmlns:a16="http://schemas.microsoft.com/office/drawing/2014/main" id="{4A7E6614-92BF-463C-B4B1-0BCA3E2DA324}"/>
                </a:ext>
              </a:extLst>
            </p:cNvPr>
            <p:cNvSpPr/>
            <p:nvPr/>
          </p:nvSpPr>
          <p:spPr>
            <a:xfrm>
              <a:off x="5784229" y="2836318"/>
              <a:ext cx="36153" cy="307197"/>
            </a:xfrm>
            <a:custGeom>
              <a:avLst/>
              <a:gdLst/>
              <a:ahLst/>
              <a:cxnLst/>
              <a:rect l="l" t="t" r="r" b="b"/>
              <a:pathLst>
                <a:path w="1802" h="15312" fill="none" extrusionOk="0">
                  <a:moveTo>
                    <a:pt x="1201" y="1"/>
                  </a:moveTo>
                  <a:cubicBezTo>
                    <a:pt x="1201" y="1"/>
                    <a:pt x="1801" y="7573"/>
                    <a:pt x="1435" y="10742"/>
                  </a:cubicBezTo>
                  <a:cubicBezTo>
                    <a:pt x="1101" y="13544"/>
                    <a:pt x="0" y="15312"/>
                    <a:pt x="0" y="15312"/>
                  </a:cubicBezTo>
                </a:path>
              </a:pathLst>
            </a:custGeom>
            <a:noFill/>
            <a:ln w="75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2" name="Google Shape;384;p39">
              <a:extLst>
                <a:ext uri="{FF2B5EF4-FFF2-40B4-BE49-F238E27FC236}">
                  <a16:creationId xmlns:a16="http://schemas.microsoft.com/office/drawing/2014/main" id="{39497B4A-2C0D-4871-AAE7-66DEF766787C}"/>
                </a:ext>
              </a:extLst>
            </p:cNvPr>
            <p:cNvSpPr/>
            <p:nvPr/>
          </p:nvSpPr>
          <p:spPr>
            <a:xfrm>
              <a:off x="5811654" y="2837000"/>
              <a:ext cx="40847" cy="227549"/>
            </a:xfrm>
            <a:custGeom>
              <a:avLst/>
              <a:gdLst/>
              <a:ahLst/>
              <a:cxnLst/>
              <a:rect l="l" t="t" r="r" b="b"/>
              <a:pathLst>
                <a:path w="2036" h="11342" fill="none" extrusionOk="0">
                  <a:moveTo>
                    <a:pt x="1035" y="0"/>
                  </a:moveTo>
                  <a:cubicBezTo>
                    <a:pt x="1035" y="0"/>
                    <a:pt x="2036" y="8139"/>
                    <a:pt x="1869" y="8973"/>
                  </a:cubicBezTo>
                  <a:cubicBezTo>
                    <a:pt x="1669" y="9807"/>
                    <a:pt x="1" y="11342"/>
                    <a:pt x="1" y="11342"/>
                  </a:cubicBezTo>
                </a:path>
              </a:pathLst>
            </a:custGeom>
            <a:noFill/>
            <a:ln w="75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3" name="Google Shape;385;p39">
              <a:extLst>
                <a:ext uri="{FF2B5EF4-FFF2-40B4-BE49-F238E27FC236}">
                  <a16:creationId xmlns:a16="http://schemas.microsoft.com/office/drawing/2014/main" id="{468675A2-6271-4AF5-9543-BEE3A54C03D5}"/>
                </a:ext>
              </a:extLst>
            </p:cNvPr>
            <p:cNvSpPr/>
            <p:nvPr/>
          </p:nvSpPr>
          <p:spPr>
            <a:xfrm>
              <a:off x="6181065" y="2282753"/>
              <a:ext cx="79708" cy="126614"/>
            </a:xfrm>
            <a:custGeom>
              <a:avLst/>
              <a:gdLst/>
              <a:ahLst/>
              <a:cxnLst/>
              <a:rect l="l" t="t" r="r" b="b"/>
              <a:pathLst>
                <a:path w="3973" h="6311" extrusionOk="0">
                  <a:moveTo>
                    <a:pt x="3059" y="0"/>
                  </a:moveTo>
                  <a:cubicBezTo>
                    <a:pt x="3012" y="0"/>
                    <a:pt x="2947" y="64"/>
                    <a:pt x="2870" y="207"/>
                  </a:cubicBezTo>
                  <a:cubicBezTo>
                    <a:pt x="2469" y="974"/>
                    <a:pt x="268" y="3242"/>
                    <a:pt x="268" y="3242"/>
                  </a:cubicBezTo>
                  <a:lnTo>
                    <a:pt x="1" y="6311"/>
                  </a:lnTo>
                  <a:lnTo>
                    <a:pt x="1335" y="6244"/>
                  </a:lnTo>
                  <a:lnTo>
                    <a:pt x="1869" y="3376"/>
                  </a:lnTo>
                  <a:cubicBezTo>
                    <a:pt x="3140" y="2800"/>
                    <a:pt x="3972" y="1291"/>
                    <a:pt x="3766" y="1291"/>
                  </a:cubicBezTo>
                  <a:cubicBezTo>
                    <a:pt x="3745" y="1291"/>
                    <a:pt x="3713" y="1307"/>
                    <a:pt x="3670" y="1341"/>
                  </a:cubicBezTo>
                  <a:cubicBezTo>
                    <a:pt x="3170" y="1741"/>
                    <a:pt x="2102" y="2375"/>
                    <a:pt x="2102" y="2375"/>
                  </a:cubicBezTo>
                  <a:cubicBezTo>
                    <a:pt x="3116" y="1334"/>
                    <a:pt x="3275" y="0"/>
                    <a:pt x="3059" y="0"/>
                  </a:cubicBezTo>
                  <a:close/>
                </a:path>
              </a:pathLst>
            </a:custGeom>
            <a:solidFill>
              <a:srgbClr val="CE6D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4" name="Google Shape;386;p39">
              <a:extLst>
                <a:ext uri="{FF2B5EF4-FFF2-40B4-BE49-F238E27FC236}">
                  <a16:creationId xmlns:a16="http://schemas.microsoft.com/office/drawing/2014/main" id="{94ABC86F-DC4E-4C42-8EC7-B85AEEA129E6}"/>
                </a:ext>
              </a:extLst>
            </p:cNvPr>
            <p:cNvSpPr/>
            <p:nvPr/>
          </p:nvSpPr>
          <p:spPr>
            <a:xfrm>
              <a:off x="6078686" y="2272762"/>
              <a:ext cx="157872" cy="300576"/>
            </a:xfrm>
            <a:custGeom>
              <a:avLst/>
              <a:gdLst/>
              <a:ahLst/>
              <a:cxnLst/>
              <a:rect l="l" t="t" r="r" b="b"/>
              <a:pathLst>
                <a:path w="7869" h="14982" extrusionOk="0">
                  <a:moveTo>
                    <a:pt x="7026" y="0"/>
                  </a:moveTo>
                  <a:cubicBezTo>
                    <a:pt x="6966" y="0"/>
                    <a:pt x="6892" y="86"/>
                    <a:pt x="6805" y="304"/>
                  </a:cubicBezTo>
                  <a:cubicBezTo>
                    <a:pt x="6472" y="1105"/>
                    <a:pt x="5037" y="3040"/>
                    <a:pt x="4804" y="3707"/>
                  </a:cubicBezTo>
                  <a:cubicBezTo>
                    <a:pt x="4604" y="4374"/>
                    <a:pt x="4103" y="7976"/>
                    <a:pt x="4103" y="7976"/>
                  </a:cubicBezTo>
                  <a:lnTo>
                    <a:pt x="0" y="12580"/>
                  </a:lnTo>
                  <a:lnTo>
                    <a:pt x="2302" y="14981"/>
                  </a:lnTo>
                  <a:lnTo>
                    <a:pt x="5438" y="8910"/>
                  </a:lnTo>
                  <a:cubicBezTo>
                    <a:pt x="5438" y="8910"/>
                    <a:pt x="6772" y="7910"/>
                    <a:pt x="6805" y="7243"/>
                  </a:cubicBezTo>
                  <a:cubicBezTo>
                    <a:pt x="6872" y="6575"/>
                    <a:pt x="7306" y="5308"/>
                    <a:pt x="7539" y="4874"/>
                  </a:cubicBezTo>
                  <a:cubicBezTo>
                    <a:pt x="7717" y="4459"/>
                    <a:pt x="7868" y="4018"/>
                    <a:pt x="7526" y="4018"/>
                  </a:cubicBezTo>
                  <a:cubicBezTo>
                    <a:pt x="7483" y="4018"/>
                    <a:pt x="7432" y="4025"/>
                    <a:pt x="7372" y="4040"/>
                  </a:cubicBezTo>
                  <a:cubicBezTo>
                    <a:pt x="6805" y="4140"/>
                    <a:pt x="6205" y="5475"/>
                    <a:pt x="5871" y="5775"/>
                  </a:cubicBezTo>
                  <a:cubicBezTo>
                    <a:pt x="5846" y="5797"/>
                    <a:pt x="5826" y="5808"/>
                    <a:pt x="5810" y="5808"/>
                  </a:cubicBezTo>
                  <a:cubicBezTo>
                    <a:pt x="5610" y="5808"/>
                    <a:pt x="6033" y="4213"/>
                    <a:pt x="5971" y="3874"/>
                  </a:cubicBezTo>
                  <a:cubicBezTo>
                    <a:pt x="5938" y="3473"/>
                    <a:pt x="7072" y="1472"/>
                    <a:pt x="7205" y="1005"/>
                  </a:cubicBezTo>
                  <a:cubicBezTo>
                    <a:pt x="7255" y="685"/>
                    <a:pt x="7195" y="0"/>
                    <a:pt x="7026" y="0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5" name="Google Shape;387;p39">
              <a:extLst>
                <a:ext uri="{FF2B5EF4-FFF2-40B4-BE49-F238E27FC236}">
                  <a16:creationId xmlns:a16="http://schemas.microsoft.com/office/drawing/2014/main" id="{B4571D17-3CC7-4272-91AF-C3375F62C7C7}"/>
                </a:ext>
              </a:extLst>
            </p:cNvPr>
            <p:cNvSpPr/>
            <p:nvPr/>
          </p:nvSpPr>
          <p:spPr>
            <a:xfrm>
              <a:off x="5403422" y="2446724"/>
              <a:ext cx="791726" cy="524354"/>
            </a:xfrm>
            <a:custGeom>
              <a:avLst/>
              <a:gdLst/>
              <a:ahLst/>
              <a:cxnLst/>
              <a:rect l="l" t="t" r="r" b="b"/>
              <a:pathLst>
                <a:path w="39463" h="26136" extrusionOk="0">
                  <a:moveTo>
                    <a:pt x="36817" y="1"/>
                  </a:moveTo>
                  <a:cubicBezTo>
                    <a:pt x="36744" y="1"/>
                    <a:pt x="36680" y="13"/>
                    <a:pt x="36627" y="39"/>
                  </a:cubicBezTo>
                  <a:cubicBezTo>
                    <a:pt x="36060" y="306"/>
                    <a:pt x="31790" y="4809"/>
                    <a:pt x="31390" y="4809"/>
                  </a:cubicBezTo>
                  <a:cubicBezTo>
                    <a:pt x="30956" y="4809"/>
                    <a:pt x="23584" y="1274"/>
                    <a:pt x="22617" y="1040"/>
                  </a:cubicBezTo>
                  <a:cubicBezTo>
                    <a:pt x="21870" y="827"/>
                    <a:pt x="20077" y="805"/>
                    <a:pt x="19389" y="805"/>
                  </a:cubicBezTo>
                  <a:cubicBezTo>
                    <a:pt x="19217" y="805"/>
                    <a:pt x="19115" y="807"/>
                    <a:pt x="19115" y="807"/>
                  </a:cubicBezTo>
                  <a:lnTo>
                    <a:pt x="14578" y="1040"/>
                  </a:lnTo>
                  <a:cubicBezTo>
                    <a:pt x="14578" y="1040"/>
                    <a:pt x="10942" y="1974"/>
                    <a:pt x="9241" y="3375"/>
                  </a:cubicBezTo>
                  <a:cubicBezTo>
                    <a:pt x="7540" y="4743"/>
                    <a:pt x="1" y="15484"/>
                    <a:pt x="201" y="16651"/>
                  </a:cubicBezTo>
                  <a:cubicBezTo>
                    <a:pt x="401" y="17819"/>
                    <a:pt x="6039" y="24857"/>
                    <a:pt x="6672" y="25291"/>
                  </a:cubicBezTo>
                  <a:cubicBezTo>
                    <a:pt x="6740" y="25338"/>
                    <a:pt x="6824" y="25360"/>
                    <a:pt x="6922" y="25360"/>
                  </a:cubicBezTo>
                  <a:cubicBezTo>
                    <a:pt x="7646" y="25360"/>
                    <a:pt x="9058" y="24158"/>
                    <a:pt x="8941" y="23423"/>
                  </a:cubicBezTo>
                  <a:cubicBezTo>
                    <a:pt x="8841" y="22589"/>
                    <a:pt x="6572" y="17285"/>
                    <a:pt x="6672" y="16885"/>
                  </a:cubicBezTo>
                  <a:cubicBezTo>
                    <a:pt x="6739" y="16418"/>
                    <a:pt x="8674" y="14516"/>
                    <a:pt x="8941" y="14283"/>
                  </a:cubicBezTo>
                  <a:cubicBezTo>
                    <a:pt x="8953" y="14272"/>
                    <a:pt x="8966" y="14267"/>
                    <a:pt x="8980" y="14267"/>
                  </a:cubicBezTo>
                  <a:cubicBezTo>
                    <a:pt x="9307" y="14267"/>
                    <a:pt x="10069" y="17172"/>
                    <a:pt x="9941" y="17652"/>
                  </a:cubicBezTo>
                  <a:cubicBezTo>
                    <a:pt x="9841" y="18152"/>
                    <a:pt x="8941" y="21788"/>
                    <a:pt x="8941" y="22155"/>
                  </a:cubicBezTo>
                  <a:cubicBezTo>
                    <a:pt x="8941" y="22464"/>
                    <a:pt x="13074" y="26135"/>
                    <a:pt x="17783" y="26135"/>
                  </a:cubicBezTo>
                  <a:cubicBezTo>
                    <a:pt x="18168" y="26135"/>
                    <a:pt x="18557" y="26111"/>
                    <a:pt x="18948" y="26058"/>
                  </a:cubicBezTo>
                  <a:cubicBezTo>
                    <a:pt x="24118" y="25324"/>
                    <a:pt x="25186" y="21655"/>
                    <a:pt x="25252" y="21321"/>
                  </a:cubicBezTo>
                  <a:cubicBezTo>
                    <a:pt x="25386" y="20988"/>
                    <a:pt x="24385" y="18753"/>
                    <a:pt x="24485" y="18219"/>
                  </a:cubicBezTo>
                  <a:cubicBezTo>
                    <a:pt x="24619" y="17619"/>
                    <a:pt x="26587" y="13115"/>
                    <a:pt x="26653" y="10814"/>
                  </a:cubicBezTo>
                  <a:cubicBezTo>
                    <a:pt x="26653" y="10814"/>
                    <a:pt x="31286" y="11666"/>
                    <a:pt x="32839" y="11666"/>
                  </a:cubicBezTo>
                  <a:cubicBezTo>
                    <a:pt x="32968" y="11666"/>
                    <a:pt x="33076" y="11660"/>
                    <a:pt x="33158" y="11648"/>
                  </a:cubicBezTo>
                  <a:cubicBezTo>
                    <a:pt x="34259" y="11481"/>
                    <a:pt x="39462" y="2107"/>
                    <a:pt x="39396" y="1707"/>
                  </a:cubicBezTo>
                  <a:cubicBezTo>
                    <a:pt x="39304" y="1312"/>
                    <a:pt x="37576" y="1"/>
                    <a:pt x="368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6" name="Google Shape;388;p39">
              <a:extLst>
                <a:ext uri="{FF2B5EF4-FFF2-40B4-BE49-F238E27FC236}">
                  <a16:creationId xmlns:a16="http://schemas.microsoft.com/office/drawing/2014/main" id="{9F63D168-8879-4497-B57D-7D9651BBDF95}"/>
                </a:ext>
              </a:extLst>
            </p:cNvPr>
            <p:cNvSpPr/>
            <p:nvPr/>
          </p:nvSpPr>
          <p:spPr>
            <a:xfrm>
              <a:off x="5861851" y="2466245"/>
              <a:ext cx="78324" cy="196091"/>
            </a:xfrm>
            <a:custGeom>
              <a:avLst/>
              <a:gdLst/>
              <a:ahLst/>
              <a:cxnLst/>
              <a:rect l="l" t="t" r="r" b="b"/>
              <a:pathLst>
                <a:path w="3904" h="9774" fill="none" extrusionOk="0">
                  <a:moveTo>
                    <a:pt x="3837" y="9774"/>
                  </a:moveTo>
                  <a:cubicBezTo>
                    <a:pt x="3903" y="7973"/>
                    <a:pt x="1668" y="4804"/>
                    <a:pt x="1668" y="4804"/>
                  </a:cubicBezTo>
                  <a:cubicBezTo>
                    <a:pt x="1668" y="4804"/>
                    <a:pt x="1101" y="1601"/>
                    <a:pt x="1" y="0"/>
                  </a:cubicBezTo>
                </a:path>
              </a:pathLst>
            </a:custGeom>
            <a:noFill/>
            <a:ln w="75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7" name="Google Shape;389;p39">
              <a:extLst>
                <a:ext uri="{FF2B5EF4-FFF2-40B4-BE49-F238E27FC236}">
                  <a16:creationId xmlns:a16="http://schemas.microsoft.com/office/drawing/2014/main" id="{21F43D24-02CE-454B-847D-1EEC2C684B4E}"/>
                </a:ext>
              </a:extLst>
            </p:cNvPr>
            <p:cNvSpPr/>
            <p:nvPr/>
          </p:nvSpPr>
          <p:spPr>
            <a:xfrm>
              <a:off x="5582119" y="2499709"/>
              <a:ext cx="76980" cy="232244"/>
            </a:xfrm>
            <a:custGeom>
              <a:avLst/>
              <a:gdLst/>
              <a:ahLst/>
              <a:cxnLst/>
              <a:rect l="l" t="t" r="r" b="b"/>
              <a:pathLst>
                <a:path w="3837" h="11576" fill="none" extrusionOk="0">
                  <a:moveTo>
                    <a:pt x="0" y="1001"/>
                  </a:moveTo>
                  <a:cubicBezTo>
                    <a:pt x="1335" y="0"/>
                    <a:pt x="3836" y="2936"/>
                    <a:pt x="3336" y="5404"/>
                  </a:cubicBezTo>
                  <a:cubicBezTo>
                    <a:pt x="2836" y="7906"/>
                    <a:pt x="1535" y="9974"/>
                    <a:pt x="0" y="11575"/>
                  </a:cubicBezTo>
                </a:path>
              </a:pathLst>
            </a:custGeom>
            <a:noFill/>
            <a:ln w="75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8" name="Google Shape;390;p39">
              <a:extLst>
                <a:ext uri="{FF2B5EF4-FFF2-40B4-BE49-F238E27FC236}">
                  <a16:creationId xmlns:a16="http://schemas.microsoft.com/office/drawing/2014/main" id="{FDBE01C4-3C6F-4055-8A18-52F222E4858B}"/>
                </a:ext>
              </a:extLst>
            </p:cNvPr>
            <p:cNvSpPr/>
            <p:nvPr/>
          </p:nvSpPr>
          <p:spPr>
            <a:xfrm>
              <a:off x="5761478" y="2693774"/>
              <a:ext cx="95718" cy="74974"/>
            </a:xfrm>
            <a:custGeom>
              <a:avLst/>
              <a:gdLst/>
              <a:ahLst/>
              <a:cxnLst/>
              <a:rect l="l" t="t" r="r" b="b"/>
              <a:pathLst>
                <a:path w="4771" h="3737" fill="none" extrusionOk="0">
                  <a:moveTo>
                    <a:pt x="4770" y="1"/>
                  </a:moveTo>
                  <a:cubicBezTo>
                    <a:pt x="4770" y="1"/>
                    <a:pt x="2935" y="2970"/>
                    <a:pt x="0" y="3737"/>
                  </a:cubicBezTo>
                </a:path>
              </a:pathLst>
            </a:custGeom>
            <a:noFill/>
            <a:ln w="75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9" name="Google Shape;391;p39">
              <a:extLst>
                <a:ext uri="{FF2B5EF4-FFF2-40B4-BE49-F238E27FC236}">
                  <a16:creationId xmlns:a16="http://schemas.microsoft.com/office/drawing/2014/main" id="{A73C61A8-B0E3-44B9-A67B-A108EE7DB1DD}"/>
                </a:ext>
              </a:extLst>
            </p:cNvPr>
            <p:cNvSpPr/>
            <p:nvPr/>
          </p:nvSpPr>
          <p:spPr>
            <a:xfrm>
              <a:off x="5833743" y="2720557"/>
              <a:ext cx="65604" cy="20083"/>
            </a:xfrm>
            <a:custGeom>
              <a:avLst/>
              <a:gdLst/>
              <a:ahLst/>
              <a:cxnLst/>
              <a:rect l="l" t="t" r="r" b="b"/>
              <a:pathLst>
                <a:path w="3270" h="1001" fill="none" extrusionOk="0">
                  <a:moveTo>
                    <a:pt x="1" y="1001"/>
                  </a:moveTo>
                  <a:cubicBezTo>
                    <a:pt x="1" y="1001"/>
                    <a:pt x="1902" y="300"/>
                    <a:pt x="3270" y="0"/>
                  </a:cubicBezTo>
                </a:path>
              </a:pathLst>
            </a:custGeom>
            <a:noFill/>
            <a:ln w="75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0" name="Google Shape;392;p39">
              <a:extLst>
                <a:ext uri="{FF2B5EF4-FFF2-40B4-BE49-F238E27FC236}">
                  <a16:creationId xmlns:a16="http://schemas.microsoft.com/office/drawing/2014/main" id="{F0CF0D7C-7037-4E47-A326-B538D988945C}"/>
                </a:ext>
              </a:extLst>
            </p:cNvPr>
            <p:cNvSpPr/>
            <p:nvPr/>
          </p:nvSpPr>
          <p:spPr>
            <a:xfrm>
              <a:off x="5424849" y="2517766"/>
              <a:ext cx="177373" cy="436359"/>
            </a:xfrm>
            <a:custGeom>
              <a:avLst/>
              <a:gdLst/>
              <a:ahLst/>
              <a:cxnLst/>
              <a:rect l="l" t="t" r="r" b="b"/>
              <a:pathLst>
                <a:path w="8841" h="21750" fill="none" extrusionOk="0">
                  <a:moveTo>
                    <a:pt x="8840" y="1"/>
                  </a:moveTo>
                  <a:cubicBezTo>
                    <a:pt x="8840" y="1"/>
                    <a:pt x="0" y="11876"/>
                    <a:pt x="0" y="13044"/>
                  </a:cubicBezTo>
                  <a:cubicBezTo>
                    <a:pt x="0" y="14211"/>
                    <a:pt x="6138" y="21750"/>
                    <a:pt x="6138" y="21750"/>
                  </a:cubicBezTo>
                </a:path>
              </a:pathLst>
            </a:custGeom>
            <a:noFill/>
            <a:ln w="75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1" name="Google Shape;393;p39">
              <a:extLst>
                <a:ext uri="{FF2B5EF4-FFF2-40B4-BE49-F238E27FC236}">
                  <a16:creationId xmlns:a16="http://schemas.microsoft.com/office/drawing/2014/main" id="{B7D80475-28A9-4DD4-88C8-1BDA74D114FF}"/>
                </a:ext>
              </a:extLst>
            </p:cNvPr>
            <p:cNvSpPr/>
            <p:nvPr/>
          </p:nvSpPr>
          <p:spPr>
            <a:xfrm>
              <a:off x="6037859" y="2564611"/>
              <a:ext cx="15408" cy="54229"/>
            </a:xfrm>
            <a:custGeom>
              <a:avLst/>
              <a:gdLst/>
              <a:ahLst/>
              <a:cxnLst/>
              <a:rect l="l" t="t" r="r" b="b"/>
              <a:pathLst>
                <a:path w="768" h="2703" fill="none" extrusionOk="0">
                  <a:moveTo>
                    <a:pt x="1" y="1"/>
                  </a:moveTo>
                  <a:cubicBezTo>
                    <a:pt x="1" y="1"/>
                    <a:pt x="768" y="1068"/>
                    <a:pt x="768" y="2703"/>
                  </a:cubicBezTo>
                </a:path>
              </a:pathLst>
            </a:custGeom>
            <a:noFill/>
            <a:ln w="75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2" name="Google Shape;394;p39">
              <a:extLst>
                <a:ext uri="{FF2B5EF4-FFF2-40B4-BE49-F238E27FC236}">
                  <a16:creationId xmlns:a16="http://schemas.microsoft.com/office/drawing/2014/main" id="{BCA85B3A-2ECA-4643-B4E5-76F020337179}"/>
                </a:ext>
              </a:extLst>
            </p:cNvPr>
            <p:cNvSpPr/>
            <p:nvPr/>
          </p:nvSpPr>
          <p:spPr>
            <a:xfrm>
              <a:off x="6045222" y="2551230"/>
              <a:ext cx="16752" cy="58241"/>
            </a:xfrm>
            <a:custGeom>
              <a:avLst/>
              <a:gdLst/>
              <a:ahLst/>
              <a:cxnLst/>
              <a:rect l="l" t="t" r="r" b="b"/>
              <a:pathLst>
                <a:path w="835" h="2903" fill="none" extrusionOk="0">
                  <a:moveTo>
                    <a:pt x="0" y="1"/>
                  </a:moveTo>
                  <a:cubicBezTo>
                    <a:pt x="0" y="1"/>
                    <a:pt x="834" y="1101"/>
                    <a:pt x="601" y="2903"/>
                  </a:cubicBezTo>
                </a:path>
              </a:pathLst>
            </a:custGeom>
            <a:noFill/>
            <a:ln w="75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3" name="Google Shape;395;p39">
              <a:extLst>
                <a:ext uri="{FF2B5EF4-FFF2-40B4-BE49-F238E27FC236}">
                  <a16:creationId xmlns:a16="http://schemas.microsoft.com/office/drawing/2014/main" id="{EB04EFB9-AB4A-4C09-A31C-CD315B2270E3}"/>
                </a:ext>
              </a:extLst>
            </p:cNvPr>
            <p:cNvSpPr/>
            <p:nvPr/>
          </p:nvSpPr>
          <p:spPr>
            <a:xfrm>
              <a:off x="5916722" y="2461550"/>
              <a:ext cx="259689" cy="193443"/>
            </a:xfrm>
            <a:custGeom>
              <a:avLst/>
              <a:gdLst/>
              <a:ahLst/>
              <a:cxnLst/>
              <a:rect l="l" t="t" r="r" b="b"/>
              <a:pathLst>
                <a:path w="12944" h="9642" fill="none" extrusionOk="0">
                  <a:moveTo>
                    <a:pt x="1" y="6806"/>
                  </a:moveTo>
                  <a:cubicBezTo>
                    <a:pt x="1" y="6806"/>
                    <a:pt x="6539" y="9641"/>
                    <a:pt x="7106" y="9541"/>
                  </a:cubicBezTo>
                  <a:cubicBezTo>
                    <a:pt x="7640" y="9474"/>
                    <a:pt x="7039" y="8574"/>
                    <a:pt x="7273" y="8540"/>
                  </a:cubicBezTo>
                  <a:cubicBezTo>
                    <a:pt x="7473" y="8474"/>
                    <a:pt x="7840" y="9007"/>
                    <a:pt x="8007" y="8807"/>
                  </a:cubicBezTo>
                  <a:cubicBezTo>
                    <a:pt x="8207" y="8574"/>
                    <a:pt x="12943" y="1"/>
                    <a:pt x="12943" y="1"/>
                  </a:cubicBezTo>
                </a:path>
              </a:pathLst>
            </a:custGeom>
            <a:noFill/>
            <a:ln w="75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4" name="Google Shape;396;p39">
              <a:extLst>
                <a:ext uri="{FF2B5EF4-FFF2-40B4-BE49-F238E27FC236}">
                  <a16:creationId xmlns:a16="http://schemas.microsoft.com/office/drawing/2014/main" id="{DF9B8DDD-1487-423E-BF77-3829C6059B1F}"/>
                </a:ext>
              </a:extLst>
            </p:cNvPr>
            <p:cNvSpPr/>
            <p:nvPr/>
          </p:nvSpPr>
          <p:spPr>
            <a:xfrm>
              <a:off x="5598851" y="2713194"/>
              <a:ext cx="20765" cy="194767"/>
            </a:xfrm>
            <a:custGeom>
              <a:avLst/>
              <a:gdLst/>
              <a:ahLst/>
              <a:cxnLst/>
              <a:rect l="l" t="t" r="r" b="b"/>
              <a:pathLst>
                <a:path w="1035" h="9708" fill="none" extrusionOk="0">
                  <a:moveTo>
                    <a:pt x="34" y="0"/>
                  </a:moveTo>
                  <a:cubicBezTo>
                    <a:pt x="34" y="0"/>
                    <a:pt x="1034" y="3936"/>
                    <a:pt x="1034" y="4670"/>
                  </a:cubicBezTo>
                  <a:cubicBezTo>
                    <a:pt x="1034" y="5437"/>
                    <a:pt x="0" y="9207"/>
                    <a:pt x="34" y="9707"/>
                  </a:cubicBezTo>
                </a:path>
              </a:pathLst>
            </a:custGeom>
            <a:noFill/>
            <a:ln w="75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5" name="Google Shape;397;p39">
              <a:extLst>
                <a:ext uri="{FF2B5EF4-FFF2-40B4-BE49-F238E27FC236}">
                  <a16:creationId xmlns:a16="http://schemas.microsoft.com/office/drawing/2014/main" id="{766A912B-BDED-4746-9D13-940C86CC98EF}"/>
                </a:ext>
              </a:extLst>
            </p:cNvPr>
            <p:cNvSpPr/>
            <p:nvPr/>
          </p:nvSpPr>
          <p:spPr>
            <a:xfrm>
              <a:off x="5655066" y="2461270"/>
              <a:ext cx="185398" cy="136826"/>
            </a:xfrm>
            <a:custGeom>
              <a:avLst/>
              <a:gdLst/>
              <a:ahLst/>
              <a:cxnLst/>
              <a:rect l="l" t="t" r="r" b="b"/>
              <a:pathLst>
                <a:path w="9241" h="6820" extrusionOk="0">
                  <a:moveTo>
                    <a:pt x="7466" y="0"/>
                  </a:moveTo>
                  <a:cubicBezTo>
                    <a:pt x="6942" y="0"/>
                    <a:pt x="6572" y="15"/>
                    <a:pt x="6572" y="15"/>
                  </a:cubicBezTo>
                  <a:lnTo>
                    <a:pt x="2035" y="248"/>
                  </a:lnTo>
                  <a:cubicBezTo>
                    <a:pt x="2035" y="248"/>
                    <a:pt x="1101" y="515"/>
                    <a:pt x="0" y="915"/>
                  </a:cubicBezTo>
                  <a:cubicBezTo>
                    <a:pt x="1068" y="2250"/>
                    <a:pt x="4170" y="6086"/>
                    <a:pt x="7973" y="6820"/>
                  </a:cubicBezTo>
                  <a:cubicBezTo>
                    <a:pt x="7973" y="6820"/>
                    <a:pt x="9240" y="2417"/>
                    <a:pt x="8340" y="15"/>
                  </a:cubicBezTo>
                  <a:cubicBezTo>
                    <a:pt x="8028" y="4"/>
                    <a:pt x="7728" y="0"/>
                    <a:pt x="74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6" name="Google Shape;398;p39">
              <a:extLst>
                <a:ext uri="{FF2B5EF4-FFF2-40B4-BE49-F238E27FC236}">
                  <a16:creationId xmlns:a16="http://schemas.microsoft.com/office/drawing/2014/main" id="{66A6BF4A-B820-444D-BAF3-4CB78EF9BA01}"/>
                </a:ext>
              </a:extLst>
            </p:cNvPr>
            <p:cNvSpPr/>
            <p:nvPr/>
          </p:nvSpPr>
          <p:spPr>
            <a:xfrm>
              <a:off x="5695894" y="2391292"/>
              <a:ext cx="92368" cy="98808"/>
            </a:xfrm>
            <a:custGeom>
              <a:avLst/>
              <a:gdLst/>
              <a:ahLst/>
              <a:cxnLst/>
              <a:rect l="l" t="t" r="r" b="b"/>
              <a:pathLst>
                <a:path w="4604" h="4925" extrusionOk="0">
                  <a:moveTo>
                    <a:pt x="0" y="0"/>
                  </a:moveTo>
                  <a:cubicBezTo>
                    <a:pt x="0" y="0"/>
                    <a:pt x="367" y="1902"/>
                    <a:pt x="0" y="3803"/>
                  </a:cubicBezTo>
                  <a:cubicBezTo>
                    <a:pt x="0" y="3803"/>
                    <a:pt x="1237" y="4925"/>
                    <a:pt x="2615" y="4925"/>
                  </a:cubicBezTo>
                  <a:cubicBezTo>
                    <a:pt x="2721" y="4925"/>
                    <a:pt x="2828" y="4918"/>
                    <a:pt x="2935" y="4904"/>
                  </a:cubicBezTo>
                  <a:cubicBezTo>
                    <a:pt x="4437" y="4704"/>
                    <a:pt x="4603" y="3536"/>
                    <a:pt x="4603" y="3536"/>
                  </a:cubicBezTo>
                  <a:lnTo>
                    <a:pt x="4437" y="0"/>
                  </a:ln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7" name="Google Shape;399;p39">
              <a:extLst>
                <a:ext uri="{FF2B5EF4-FFF2-40B4-BE49-F238E27FC236}">
                  <a16:creationId xmlns:a16="http://schemas.microsoft.com/office/drawing/2014/main" id="{3EDD851C-7684-4D56-8689-66EEEF9A7F01}"/>
                </a:ext>
              </a:extLst>
            </p:cNvPr>
            <p:cNvSpPr/>
            <p:nvPr/>
          </p:nvSpPr>
          <p:spPr>
            <a:xfrm>
              <a:off x="5695894" y="2390609"/>
              <a:ext cx="89679" cy="49233"/>
            </a:xfrm>
            <a:custGeom>
              <a:avLst/>
              <a:gdLst/>
              <a:ahLst/>
              <a:cxnLst/>
              <a:rect l="l" t="t" r="r" b="b"/>
              <a:pathLst>
                <a:path w="4470" h="2454" extrusionOk="0">
                  <a:moveTo>
                    <a:pt x="0" y="1"/>
                  </a:moveTo>
                  <a:cubicBezTo>
                    <a:pt x="0" y="1"/>
                    <a:pt x="100" y="535"/>
                    <a:pt x="133" y="1335"/>
                  </a:cubicBezTo>
                  <a:cubicBezTo>
                    <a:pt x="864" y="1853"/>
                    <a:pt x="1816" y="2453"/>
                    <a:pt x="2636" y="2453"/>
                  </a:cubicBezTo>
                  <a:cubicBezTo>
                    <a:pt x="2715" y="2453"/>
                    <a:pt x="2793" y="2448"/>
                    <a:pt x="2869" y="2436"/>
                  </a:cubicBezTo>
                  <a:cubicBezTo>
                    <a:pt x="3636" y="2369"/>
                    <a:pt x="4136" y="1936"/>
                    <a:pt x="4470" y="1502"/>
                  </a:cubicBezTo>
                  <a:lnTo>
                    <a:pt x="4370" y="1"/>
                  </a:lnTo>
                  <a:close/>
                </a:path>
              </a:pathLst>
            </a:custGeom>
            <a:solidFill>
              <a:srgbClr val="CE6D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8" name="Google Shape;400;p39">
              <a:extLst>
                <a:ext uri="{FF2B5EF4-FFF2-40B4-BE49-F238E27FC236}">
                  <a16:creationId xmlns:a16="http://schemas.microsoft.com/office/drawing/2014/main" id="{F0F9B652-E3D0-43B6-84D1-E1B37A4EA71C}"/>
                </a:ext>
              </a:extLst>
            </p:cNvPr>
            <p:cNvSpPr/>
            <p:nvPr/>
          </p:nvSpPr>
          <p:spPr>
            <a:xfrm>
              <a:off x="5675129" y="2436773"/>
              <a:ext cx="143246" cy="106452"/>
            </a:xfrm>
            <a:custGeom>
              <a:avLst/>
              <a:gdLst/>
              <a:ahLst/>
              <a:cxnLst/>
              <a:rect l="l" t="t" r="r" b="b"/>
              <a:pathLst>
                <a:path w="7140" h="5306" extrusionOk="0">
                  <a:moveTo>
                    <a:pt x="5634" y="1"/>
                  </a:moveTo>
                  <a:cubicBezTo>
                    <a:pt x="5580" y="1"/>
                    <a:pt x="5538" y="35"/>
                    <a:pt x="5538" y="35"/>
                  </a:cubicBezTo>
                  <a:cubicBezTo>
                    <a:pt x="5071" y="1069"/>
                    <a:pt x="4504" y="1469"/>
                    <a:pt x="4504" y="1469"/>
                  </a:cubicBezTo>
                  <a:cubicBezTo>
                    <a:pt x="2736" y="1369"/>
                    <a:pt x="1202" y="268"/>
                    <a:pt x="1202" y="268"/>
                  </a:cubicBezTo>
                  <a:cubicBezTo>
                    <a:pt x="1202" y="268"/>
                    <a:pt x="1149" y="251"/>
                    <a:pt x="1075" y="251"/>
                  </a:cubicBezTo>
                  <a:cubicBezTo>
                    <a:pt x="946" y="251"/>
                    <a:pt x="753" y="305"/>
                    <a:pt x="668" y="602"/>
                  </a:cubicBezTo>
                  <a:cubicBezTo>
                    <a:pt x="535" y="1069"/>
                    <a:pt x="1" y="1803"/>
                    <a:pt x="1" y="1803"/>
                  </a:cubicBezTo>
                  <a:cubicBezTo>
                    <a:pt x="1" y="1803"/>
                    <a:pt x="1035" y="4038"/>
                    <a:pt x="3337" y="5305"/>
                  </a:cubicBezTo>
                  <a:lnTo>
                    <a:pt x="4504" y="2603"/>
                  </a:lnTo>
                  <a:lnTo>
                    <a:pt x="7139" y="4038"/>
                  </a:lnTo>
                  <a:cubicBezTo>
                    <a:pt x="7139" y="4038"/>
                    <a:pt x="6739" y="2036"/>
                    <a:pt x="6372" y="1236"/>
                  </a:cubicBezTo>
                  <a:cubicBezTo>
                    <a:pt x="6372" y="1236"/>
                    <a:pt x="5905" y="735"/>
                    <a:pt x="5838" y="268"/>
                  </a:cubicBezTo>
                  <a:cubicBezTo>
                    <a:pt x="5784" y="50"/>
                    <a:pt x="5700" y="1"/>
                    <a:pt x="56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9" name="Google Shape;401;p39">
              <a:extLst>
                <a:ext uri="{FF2B5EF4-FFF2-40B4-BE49-F238E27FC236}">
                  <a16:creationId xmlns:a16="http://schemas.microsoft.com/office/drawing/2014/main" id="{B08F2415-242A-46CA-AC9D-860304F68285}"/>
                </a:ext>
              </a:extLst>
            </p:cNvPr>
            <p:cNvSpPr/>
            <p:nvPr/>
          </p:nvSpPr>
          <p:spPr>
            <a:xfrm>
              <a:off x="5456969" y="2125845"/>
              <a:ext cx="167321" cy="159276"/>
            </a:xfrm>
            <a:custGeom>
              <a:avLst/>
              <a:gdLst/>
              <a:ahLst/>
              <a:cxnLst/>
              <a:rect l="l" t="t" r="r" b="b"/>
              <a:pathLst>
                <a:path w="8340" h="7939" extrusionOk="0">
                  <a:moveTo>
                    <a:pt x="4097" y="0"/>
                  </a:moveTo>
                  <a:cubicBezTo>
                    <a:pt x="1898" y="0"/>
                    <a:pt x="508" y="1991"/>
                    <a:pt x="234" y="3424"/>
                  </a:cubicBezTo>
                  <a:cubicBezTo>
                    <a:pt x="1" y="4959"/>
                    <a:pt x="901" y="6927"/>
                    <a:pt x="2536" y="7627"/>
                  </a:cubicBezTo>
                  <a:cubicBezTo>
                    <a:pt x="2987" y="7826"/>
                    <a:pt x="3496" y="7939"/>
                    <a:pt x="4020" y="7939"/>
                  </a:cubicBezTo>
                  <a:cubicBezTo>
                    <a:pt x="5434" y="7939"/>
                    <a:pt x="6952" y="7116"/>
                    <a:pt x="7706" y="4925"/>
                  </a:cubicBezTo>
                  <a:cubicBezTo>
                    <a:pt x="8340" y="3224"/>
                    <a:pt x="7339" y="456"/>
                    <a:pt x="4737" y="55"/>
                  </a:cubicBezTo>
                  <a:cubicBezTo>
                    <a:pt x="4517" y="18"/>
                    <a:pt x="4303" y="0"/>
                    <a:pt x="40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0" name="Google Shape;402;p39">
              <a:extLst>
                <a:ext uri="{FF2B5EF4-FFF2-40B4-BE49-F238E27FC236}">
                  <a16:creationId xmlns:a16="http://schemas.microsoft.com/office/drawing/2014/main" id="{E3CEF88B-7C9C-4463-9366-13F59CA427B1}"/>
                </a:ext>
              </a:extLst>
            </p:cNvPr>
            <p:cNvSpPr/>
            <p:nvPr/>
          </p:nvSpPr>
          <p:spPr>
            <a:xfrm>
              <a:off x="5460982" y="2205252"/>
              <a:ext cx="153940" cy="72947"/>
            </a:xfrm>
            <a:custGeom>
              <a:avLst/>
              <a:gdLst/>
              <a:ahLst/>
              <a:cxnLst/>
              <a:rect l="l" t="t" r="r" b="b"/>
              <a:pathLst>
                <a:path w="7673" h="3636" fill="none" extrusionOk="0">
                  <a:moveTo>
                    <a:pt x="1" y="400"/>
                  </a:moveTo>
                  <a:cubicBezTo>
                    <a:pt x="1" y="400"/>
                    <a:pt x="2236" y="2602"/>
                    <a:pt x="7673" y="0"/>
                  </a:cubicBezTo>
                  <a:cubicBezTo>
                    <a:pt x="7673" y="0"/>
                    <a:pt x="5538" y="3636"/>
                    <a:pt x="901" y="2602"/>
                  </a:cubicBezTo>
                </a:path>
              </a:pathLst>
            </a:custGeom>
            <a:noFill/>
            <a:ln w="75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1" name="Google Shape;403;p39">
              <a:extLst>
                <a:ext uri="{FF2B5EF4-FFF2-40B4-BE49-F238E27FC236}">
                  <a16:creationId xmlns:a16="http://schemas.microsoft.com/office/drawing/2014/main" id="{182C518B-EED2-43A7-9482-AC809CAB0D3F}"/>
                </a:ext>
              </a:extLst>
            </p:cNvPr>
            <p:cNvSpPr/>
            <p:nvPr/>
          </p:nvSpPr>
          <p:spPr>
            <a:xfrm>
              <a:off x="5537942" y="2124942"/>
              <a:ext cx="40185" cy="99731"/>
            </a:xfrm>
            <a:custGeom>
              <a:avLst/>
              <a:gdLst/>
              <a:ahLst/>
              <a:cxnLst/>
              <a:rect l="l" t="t" r="r" b="b"/>
              <a:pathLst>
                <a:path w="2003" h="4971" fill="none" extrusionOk="0">
                  <a:moveTo>
                    <a:pt x="1" y="0"/>
                  </a:moveTo>
                  <a:cubicBezTo>
                    <a:pt x="1" y="0"/>
                    <a:pt x="2002" y="2002"/>
                    <a:pt x="1135" y="4970"/>
                  </a:cubicBezTo>
                </a:path>
              </a:pathLst>
            </a:custGeom>
            <a:noFill/>
            <a:ln w="75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2" name="Google Shape;404;p39">
              <a:extLst>
                <a:ext uri="{FF2B5EF4-FFF2-40B4-BE49-F238E27FC236}">
                  <a16:creationId xmlns:a16="http://schemas.microsoft.com/office/drawing/2014/main" id="{0CED038E-52C6-4766-94E9-EAD32DE335FB}"/>
                </a:ext>
              </a:extLst>
            </p:cNvPr>
            <p:cNvSpPr/>
            <p:nvPr/>
          </p:nvSpPr>
          <p:spPr>
            <a:xfrm>
              <a:off x="5510516" y="2131623"/>
              <a:ext cx="50196" cy="96400"/>
            </a:xfrm>
            <a:custGeom>
              <a:avLst/>
              <a:gdLst/>
              <a:ahLst/>
              <a:cxnLst/>
              <a:rect l="l" t="t" r="r" b="b"/>
              <a:pathLst>
                <a:path w="2502" h="4805" fill="none" extrusionOk="0">
                  <a:moveTo>
                    <a:pt x="0" y="1"/>
                  </a:moveTo>
                  <a:cubicBezTo>
                    <a:pt x="0" y="1"/>
                    <a:pt x="2502" y="1935"/>
                    <a:pt x="2035" y="4804"/>
                  </a:cubicBezTo>
                </a:path>
              </a:pathLst>
            </a:custGeom>
            <a:noFill/>
            <a:ln w="75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3" name="Google Shape;405;p39">
              <a:extLst>
                <a:ext uri="{FF2B5EF4-FFF2-40B4-BE49-F238E27FC236}">
                  <a16:creationId xmlns:a16="http://schemas.microsoft.com/office/drawing/2014/main" id="{A6217A3A-FD23-435A-AEF9-FE3235DC3E90}"/>
                </a:ext>
              </a:extLst>
            </p:cNvPr>
            <p:cNvSpPr/>
            <p:nvPr/>
          </p:nvSpPr>
          <p:spPr>
            <a:xfrm>
              <a:off x="5576100" y="2079420"/>
              <a:ext cx="291127" cy="266390"/>
            </a:xfrm>
            <a:custGeom>
              <a:avLst/>
              <a:gdLst/>
              <a:ahLst/>
              <a:cxnLst/>
              <a:rect l="l" t="t" r="r" b="b"/>
              <a:pathLst>
                <a:path w="14511" h="13278" extrusionOk="0">
                  <a:moveTo>
                    <a:pt x="9912" y="1"/>
                  </a:moveTo>
                  <a:cubicBezTo>
                    <a:pt x="9070" y="1"/>
                    <a:pt x="7988" y="807"/>
                    <a:pt x="7172" y="1569"/>
                  </a:cubicBezTo>
                  <a:cubicBezTo>
                    <a:pt x="6171" y="2469"/>
                    <a:pt x="3769" y="3937"/>
                    <a:pt x="2402" y="4704"/>
                  </a:cubicBezTo>
                  <a:cubicBezTo>
                    <a:pt x="1001" y="5438"/>
                    <a:pt x="601" y="5938"/>
                    <a:pt x="300" y="6706"/>
                  </a:cubicBezTo>
                  <a:cubicBezTo>
                    <a:pt x="0" y="7440"/>
                    <a:pt x="2769" y="13277"/>
                    <a:pt x="2769" y="13277"/>
                  </a:cubicBezTo>
                  <a:lnTo>
                    <a:pt x="12309" y="8140"/>
                  </a:lnTo>
                  <a:cubicBezTo>
                    <a:pt x="13677" y="6539"/>
                    <a:pt x="14510" y="5105"/>
                    <a:pt x="13643" y="3937"/>
                  </a:cubicBezTo>
                  <a:cubicBezTo>
                    <a:pt x="13254" y="3392"/>
                    <a:pt x="12582" y="3247"/>
                    <a:pt x="11975" y="3247"/>
                  </a:cubicBezTo>
                  <a:cubicBezTo>
                    <a:pt x="11282" y="3247"/>
                    <a:pt x="10674" y="3437"/>
                    <a:pt x="10674" y="3437"/>
                  </a:cubicBezTo>
                  <a:cubicBezTo>
                    <a:pt x="11241" y="2202"/>
                    <a:pt x="11308" y="635"/>
                    <a:pt x="10441" y="134"/>
                  </a:cubicBezTo>
                  <a:cubicBezTo>
                    <a:pt x="10281" y="42"/>
                    <a:pt x="10103" y="1"/>
                    <a:pt x="9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4" name="Google Shape;406;p39">
              <a:extLst>
                <a:ext uri="{FF2B5EF4-FFF2-40B4-BE49-F238E27FC236}">
                  <a16:creationId xmlns:a16="http://schemas.microsoft.com/office/drawing/2014/main" id="{ACB14F0C-E694-4B73-98A1-3F6A1AEDD148}"/>
                </a:ext>
              </a:extLst>
            </p:cNvPr>
            <p:cNvSpPr/>
            <p:nvPr/>
          </p:nvSpPr>
          <p:spPr>
            <a:xfrm>
              <a:off x="5611571" y="2148174"/>
              <a:ext cx="245625" cy="250882"/>
            </a:xfrm>
            <a:custGeom>
              <a:avLst/>
              <a:gdLst/>
              <a:ahLst/>
              <a:cxnLst/>
              <a:rect l="l" t="t" r="r" b="b"/>
              <a:pathLst>
                <a:path w="12243" h="12505" extrusionOk="0">
                  <a:moveTo>
                    <a:pt x="5999" y="0"/>
                  </a:moveTo>
                  <a:cubicBezTo>
                    <a:pt x="5628" y="0"/>
                    <a:pt x="5241" y="36"/>
                    <a:pt x="4837" y="110"/>
                  </a:cubicBezTo>
                  <a:cubicBezTo>
                    <a:pt x="0" y="1010"/>
                    <a:pt x="0" y="5447"/>
                    <a:pt x="801" y="8149"/>
                  </a:cubicBezTo>
                  <a:cubicBezTo>
                    <a:pt x="1454" y="10644"/>
                    <a:pt x="3722" y="12505"/>
                    <a:pt x="6472" y="12505"/>
                  </a:cubicBezTo>
                  <a:cubicBezTo>
                    <a:pt x="6810" y="12505"/>
                    <a:pt x="7155" y="12477"/>
                    <a:pt x="7505" y="12419"/>
                  </a:cubicBezTo>
                  <a:cubicBezTo>
                    <a:pt x="10708" y="11851"/>
                    <a:pt x="12242" y="8249"/>
                    <a:pt x="11508" y="5080"/>
                  </a:cubicBezTo>
                  <a:cubicBezTo>
                    <a:pt x="10826" y="2263"/>
                    <a:pt x="8959" y="0"/>
                    <a:pt x="5999" y="0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5" name="Google Shape;407;p39">
              <a:extLst>
                <a:ext uri="{FF2B5EF4-FFF2-40B4-BE49-F238E27FC236}">
                  <a16:creationId xmlns:a16="http://schemas.microsoft.com/office/drawing/2014/main" id="{29C6793F-154E-4778-850F-26D92F744C6C}"/>
                </a:ext>
              </a:extLst>
            </p:cNvPr>
            <p:cNvSpPr/>
            <p:nvPr/>
          </p:nvSpPr>
          <p:spPr>
            <a:xfrm>
              <a:off x="5758127" y="2227321"/>
              <a:ext cx="42171" cy="81012"/>
            </a:xfrm>
            <a:custGeom>
              <a:avLst/>
              <a:gdLst/>
              <a:ahLst/>
              <a:cxnLst/>
              <a:rect l="l" t="t" r="r" b="b"/>
              <a:pathLst>
                <a:path w="2102" h="4038" fill="none" extrusionOk="0">
                  <a:moveTo>
                    <a:pt x="0" y="1"/>
                  </a:moveTo>
                  <a:cubicBezTo>
                    <a:pt x="0" y="1"/>
                    <a:pt x="0" y="1368"/>
                    <a:pt x="501" y="2469"/>
                  </a:cubicBezTo>
                  <a:cubicBezTo>
                    <a:pt x="501" y="2469"/>
                    <a:pt x="1668" y="2036"/>
                    <a:pt x="1868" y="2202"/>
                  </a:cubicBezTo>
                  <a:cubicBezTo>
                    <a:pt x="2102" y="2336"/>
                    <a:pt x="1535" y="3570"/>
                    <a:pt x="1101" y="4037"/>
                  </a:cubicBezTo>
                </a:path>
              </a:pathLst>
            </a:custGeom>
            <a:noFill/>
            <a:ln w="7500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6" name="Google Shape;408;p39">
              <a:extLst>
                <a:ext uri="{FF2B5EF4-FFF2-40B4-BE49-F238E27FC236}">
                  <a16:creationId xmlns:a16="http://schemas.microsoft.com/office/drawing/2014/main" id="{FCB42E54-B53C-4F42-A89C-AD6B98AFE0CD}"/>
                </a:ext>
              </a:extLst>
            </p:cNvPr>
            <p:cNvSpPr/>
            <p:nvPr/>
          </p:nvSpPr>
          <p:spPr>
            <a:xfrm>
              <a:off x="5726007" y="2322357"/>
              <a:ext cx="56897" cy="25459"/>
            </a:xfrm>
            <a:custGeom>
              <a:avLst/>
              <a:gdLst/>
              <a:ahLst/>
              <a:cxnLst/>
              <a:rect l="l" t="t" r="r" b="b"/>
              <a:pathLst>
                <a:path w="2836" h="1269" fill="none" extrusionOk="0">
                  <a:moveTo>
                    <a:pt x="2835" y="468"/>
                  </a:moveTo>
                  <a:cubicBezTo>
                    <a:pt x="2835" y="468"/>
                    <a:pt x="1168" y="1268"/>
                    <a:pt x="0" y="1"/>
                  </a:cubicBezTo>
                </a:path>
              </a:pathLst>
            </a:custGeom>
            <a:noFill/>
            <a:ln w="7500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7" name="Google Shape;409;p39">
              <a:extLst>
                <a:ext uri="{FF2B5EF4-FFF2-40B4-BE49-F238E27FC236}">
                  <a16:creationId xmlns:a16="http://schemas.microsoft.com/office/drawing/2014/main" id="{7FEBF1ED-F341-4DD5-88C6-6B612E80A72E}"/>
                </a:ext>
              </a:extLst>
            </p:cNvPr>
            <p:cNvSpPr/>
            <p:nvPr/>
          </p:nvSpPr>
          <p:spPr>
            <a:xfrm>
              <a:off x="5704581" y="2251356"/>
              <a:ext cx="16752" cy="21066"/>
            </a:xfrm>
            <a:custGeom>
              <a:avLst/>
              <a:gdLst/>
              <a:ahLst/>
              <a:cxnLst/>
              <a:rect l="l" t="t" r="r" b="b"/>
              <a:pathLst>
                <a:path w="835" h="1050" extrusionOk="0">
                  <a:moveTo>
                    <a:pt x="378" y="0"/>
                  </a:moveTo>
                  <a:cubicBezTo>
                    <a:pt x="363" y="0"/>
                    <a:pt x="349" y="1"/>
                    <a:pt x="334" y="4"/>
                  </a:cubicBezTo>
                  <a:cubicBezTo>
                    <a:pt x="101" y="37"/>
                    <a:pt x="1" y="337"/>
                    <a:pt x="34" y="604"/>
                  </a:cubicBezTo>
                  <a:cubicBezTo>
                    <a:pt x="63" y="840"/>
                    <a:pt x="223" y="1049"/>
                    <a:pt x="420" y="1049"/>
                  </a:cubicBezTo>
                  <a:cubicBezTo>
                    <a:pt x="447" y="1049"/>
                    <a:pt x="474" y="1046"/>
                    <a:pt x="501" y="1038"/>
                  </a:cubicBezTo>
                  <a:cubicBezTo>
                    <a:pt x="701" y="1004"/>
                    <a:pt x="835" y="771"/>
                    <a:pt x="768" y="471"/>
                  </a:cubicBezTo>
                  <a:cubicBezTo>
                    <a:pt x="737" y="192"/>
                    <a:pt x="563" y="0"/>
                    <a:pt x="378" y="0"/>
                  </a:cubicBezTo>
                  <a:close/>
                </a:path>
              </a:pathLst>
            </a:custGeom>
            <a:solidFill>
              <a:srgbClr val="1323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8" name="Google Shape;410;p39">
              <a:extLst>
                <a:ext uri="{FF2B5EF4-FFF2-40B4-BE49-F238E27FC236}">
                  <a16:creationId xmlns:a16="http://schemas.microsoft.com/office/drawing/2014/main" id="{3C1F4608-2058-4ECE-86FF-1E2BC14EE04B}"/>
                </a:ext>
              </a:extLst>
            </p:cNvPr>
            <p:cNvSpPr/>
            <p:nvPr/>
          </p:nvSpPr>
          <p:spPr>
            <a:xfrm>
              <a:off x="5712606" y="2242047"/>
              <a:ext cx="15428" cy="18096"/>
            </a:xfrm>
            <a:custGeom>
              <a:avLst/>
              <a:gdLst/>
              <a:ahLst/>
              <a:cxnLst/>
              <a:rect l="l" t="t" r="r" b="b"/>
              <a:pathLst>
                <a:path w="769" h="902" fill="none" extrusionOk="0">
                  <a:moveTo>
                    <a:pt x="768" y="1"/>
                  </a:moveTo>
                  <a:cubicBezTo>
                    <a:pt x="768" y="1"/>
                    <a:pt x="535" y="668"/>
                    <a:pt x="1" y="901"/>
                  </a:cubicBezTo>
                </a:path>
              </a:pathLst>
            </a:custGeom>
            <a:noFill/>
            <a:ln w="5850" cap="rnd" cmpd="sng">
              <a:solidFill>
                <a:srgbClr val="12221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9" name="Google Shape;411;p39">
              <a:extLst>
                <a:ext uri="{FF2B5EF4-FFF2-40B4-BE49-F238E27FC236}">
                  <a16:creationId xmlns:a16="http://schemas.microsoft.com/office/drawing/2014/main" id="{335C176B-E3A7-4213-BA43-607299026322}"/>
                </a:ext>
              </a:extLst>
            </p:cNvPr>
            <p:cNvSpPr/>
            <p:nvPr/>
          </p:nvSpPr>
          <p:spPr>
            <a:xfrm>
              <a:off x="5778872" y="2240642"/>
              <a:ext cx="17414" cy="20905"/>
            </a:xfrm>
            <a:custGeom>
              <a:avLst/>
              <a:gdLst/>
              <a:ahLst/>
              <a:cxnLst/>
              <a:rect l="l" t="t" r="r" b="b"/>
              <a:pathLst>
                <a:path w="868" h="1042" extrusionOk="0">
                  <a:moveTo>
                    <a:pt x="411" y="0"/>
                  </a:moveTo>
                  <a:cubicBezTo>
                    <a:pt x="397" y="0"/>
                    <a:pt x="382" y="2"/>
                    <a:pt x="367" y="4"/>
                  </a:cubicBezTo>
                  <a:cubicBezTo>
                    <a:pt x="134" y="37"/>
                    <a:pt x="0" y="304"/>
                    <a:pt x="67" y="571"/>
                  </a:cubicBezTo>
                  <a:cubicBezTo>
                    <a:pt x="129" y="849"/>
                    <a:pt x="305" y="1042"/>
                    <a:pt x="490" y="1042"/>
                  </a:cubicBezTo>
                  <a:cubicBezTo>
                    <a:pt x="505" y="1042"/>
                    <a:pt x="519" y="1040"/>
                    <a:pt x="534" y="1038"/>
                  </a:cubicBezTo>
                  <a:cubicBezTo>
                    <a:pt x="734" y="1005"/>
                    <a:pt x="868" y="738"/>
                    <a:pt x="834" y="471"/>
                  </a:cubicBezTo>
                  <a:cubicBezTo>
                    <a:pt x="803" y="193"/>
                    <a:pt x="600" y="0"/>
                    <a:pt x="411" y="0"/>
                  </a:cubicBezTo>
                  <a:close/>
                </a:path>
              </a:pathLst>
            </a:custGeom>
            <a:solidFill>
              <a:srgbClr val="1323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0" name="Google Shape;412;p39">
              <a:extLst>
                <a:ext uri="{FF2B5EF4-FFF2-40B4-BE49-F238E27FC236}">
                  <a16:creationId xmlns:a16="http://schemas.microsoft.com/office/drawing/2014/main" id="{0F15F043-6697-4F18-B4AC-1C43ADB78E71}"/>
                </a:ext>
              </a:extLst>
            </p:cNvPr>
            <p:cNvSpPr/>
            <p:nvPr/>
          </p:nvSpPr>
          <p:spPr>
            <a:xfrm>
              <a:off x="5788241" y="2231333"/>
              <a:ext cx="14746" cy="17434"/>
            </a:xfrm>
            <a:custGeom>
              <a:avLst/>
              <a:gdLst/>
              <a:ahLst/>
              <a:cxnLst/>
              <a:rect l="l" t="t" r="r" b="b"/>
              <a:pathLst>
                <a:path w="735" h="869" fill="none" extrusionOk="0">
                  <a:moveTo>
                    <a:pt x="734" y="1"/>
                  </a:moveTo>
                  <a:cubicBezTo>
                    <a:pt x="734" y="1"/>
                    <a:pt x="534" y="668"/>
                    <a:pt x="0" y="868"/>
                  </a:cubicBezTo>
                </a:path>
              </a:pathLst>
            </a:custGeom>
            <a:noFill/>
            <a:ln w="5850" cap="rnd" cmpd="sng">
              <a:solidFill>
                <a:srgbClr val="12221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1" name="Google Shape;413;p39">
              <a:extLst>
                <a:ext uri="{FF2B5EF4-FFF2-40B4-BE49-F238E27FC236}">
                  <a16:creationId xmlns:a16="http://schemas.microsoft.com/office/drawing/2014/main" id="{C7AD6D91-001E-42C8-A5A1-396CFF7774C8}"/>
                </a:ext>
              </a:extLst>
            </p:cNvPr>
            <p:cNvSpPr/>
            <p:nvPr/>
          </p:nvSpPr>
          <p:spPr>
            <a:xfrm>
              <a:off x="5669873" y="2191930"/>
              <a:ext cx="52122" cy="38921"/>
            </a:xfrm>
            <a:custGeom>
              <a:avLst/>
              <a:gdLst/>
              <a:ahLst/>
              <a:cxnLst/>
              <a:rect l="l" t="t" r="r" b="b"/>
              <a:pathLst>
                <a:path w="2598" h="1940" extrusionOk="0">
                  <a:moveTo>
                    <a:pt x="1818" y="0"/>
                  </a:moveTo>
                  <a:cubicBezTo>
                    <a:pt x="920" y="0"/>
                    <a:pt x="0" y="1008"/>
                    <a:pt x="396" y="1932"/>
                  </a:cubicBezTo>
                  <a:cubicBezTo>
                    <a:pt x="402" y="1937"/>
                    <a:pt x="408" y="1940"/>
                    <a:pt x="414" y="1940"/>
                  </a:cubicBezTo>
                  <a:cubicBezTo>
                    <a:pt x="484" y="1940"/>
                    <a:pt x="597" y="1629"/>
                    <a:pt x="597" y="1598"/>
                  </a:cubicBezTo>
                  <a:cubicBezTo>
                    <a:pt x="763" y="1298"/>
                    <a:pt x="963" y="1064"/>
                    <a:pt x="1230" y="831"/>
                  </a:cubicBezTo>
                  <a:cubicBezTo>
                    <a:pt x="1430" y="664"/>
                    <a:pt x="1731" y="497"/>
                    <a:pt x="1964" y="431"/>
                  </a:cubicBezTo>
                  <a:cubicBezTo>
                    <a:pt x="2098" y="397"/>
                    <a:pt x="2264" y="330"/>
                    <a:pt x="2398" y="297"/>
                  </a:cubicBezTo>
                  <a:cubicBezTo>
                    <a:pt x="2398" y="297"/>
                    <a:pt x="2598" y="264"/>
                    <a:pt x="2498" y="230"/>
                  </a:cubicBezTo>
                  <a:cubicBezTo>
                    <a:pt x="2289" y="70"/>
                    <a:pt x="2054" y="0"/>
                    <a:pt x="18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2" name="Google Shape;414;p39">
              <a:extLst>
                <a:ext uri="{FF2B5EF4-FFF2-40B4-BE49-F238E27FC236}">
                  <a16:creationId xmlns:a16="http://schemas.microsoft.com/office/drawing/2014/main" id="{D8F3FA7F-AB74-485D-846F-A8609D205702}"/>
                </a:ext>
              </a:extLst>
            </p:cNvPr>
            <p:cNvSpPr/>
            <p:nvPr/>
          </p:nvSpPr>
          <p:spPr>
            <a:xfrm>
              <a:off x="5755640" y="2188379"/>
              <a:ext cx="35290" cy="25680"/>
            </a:xfrm>
            <a:custGeom>
              <a:avLst/>
              <a:gdLst/>
              <a:ahLst/>
              <a:cxnLst/>
              <a:rect l="l" t="t" r="r" b="b"/>
              <a:pathLst>
                <a:path w="1759" h="1280" extrusionOk="0">
                  <a:moveTo>
                    <a:pt x="1192" y="0"/>
                  </a:moveTo>
                  <a:cubicBezTo>
                    <a:pt x="639" y="0"/>
                    <a:pt x="0" y="672"/>
                    <a:pt x="458" y="1275"/>
                  </a:cubicBezTo>
                  <a:cubicBezTo>
                    <a:pt x="464" y="1278"/>
                    <a:pt x="469" y="1279"/>
                    <a:pt x="475" y="1279"/>
                  </a:cubicBezTo>
                  <a:cubicBezTo>
                    <a:pt x="530" y="1279"/>
                    <a:pt x="561" y="1135"/>
                    <a:pt x="591" y="1075"/>
                  </a:cubicBezTo>
                  <a:cubicBezTo>
                    <a:pt x="725" y="908"/>
                    <a:pt x="891" y="741"/>
                    <a:pt x="1058" y="608"/>
                  </a:cubicBezTo>
                  <a:cubicBezTo>
                    <a:pt x="1225" y="474"/>
                    <a:pt x="1425" y="441"/>
                    <a:pt x="1659" y="441"/>
                  </a:cubicBezTo>
                  <a:cubicBezTo>
                    <a:pt x="1725" y="441"/>
                    <a:pt x="1759" y="441"/>
                    <a:pt x="1725" y="341"/>
                  </a:cubicBezTo>
                  <a:cubicBezTo>
                    <a:pt x="1605" y="100"/>
                    <a:pt x="1405" y="0"/>
                    <a:pt x="1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3" name="Google Shape;415;p39">
              <a:extLst>
                <a:ext uri="{FF2B5EF4-FFF2-40B4-BE49-F238E27FC236}">
                  <a16:creationId xmlns:a16="http://schemas.microsoft.com/office/drawing/2014/main" id="{C6BE48F1-D4BA-4C5E-89F3-2503769AD178}"/>
                </a:ext>
              </a:extLst>
            </p:cNvPr>
            <p:cNvSpPr/>
            <p:nvPr/>
          </p:nvSpPr>
          <p:spPr>
            <a:xfrm>
              <a:off x="5579431" y="2157724"/>
              <a:ext cx="119151" cy="157290"/>
            </a:xfrm>
            <a:custGeom>
              <a:avLst/>
              <a:gdLst/>
              <a:ahLst/>
              <a:cxnLst/>
              <a:rect l="l" t="t" r="r" b="b"/>
              <a:pathLst>
                <a:path w="5939" h="7840" extrusionOk="0">
                  <a:moveTo>
                    <a:pt x="3670" y="1"/>
                  </a:moveTo>
                  <a:lnTo>
                    <a:pt x="3670" y="1"/>
                  </a:lnTo>
                  <a:cubicBezTo>
                    <a:pt x="3136" y="334"/>
                    <a:pt x="2636" y="601"/>
                    <a:pt x="2269" y="835"/>
                  </a:cubicBezTo>
                  <a:cubicBezTo>
                    <a:pt x="902" y="1602"/>
                    <a:pt x="468" y="2102"/>
                    <a:pt x="168" y="2836"/>
                  </a:cubicBezTo>
                  <a:cubicBezTo>
                    <a:pt x="1" y="3336"/>
                    <a:pt x="1135" y="6038"/>
                    <a:pt x="1936" y="7840"/>
                  </a:cubicBezTo>
                  <a:cubicBezTo>
                    <a:pt x="5938" y="4771"/>
                    <a:pt x="3670" y="1"/>
                    <a:pt x="36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4" name="Google Shape;416;p39">
              <a:extLst>
                <a:ext uri="{FF2B5EF4-FFF2-40B4-BE49-F238E27FC236}">
                  <a16:creationId xmlns:a16="http://schemas.microsoft.com/office/drawing/2014/main" id="{0B91EA76-384D-466B-ACE8-578BA21ED175}"/>
                </a:ext>
              </a:extLst>
            </p:cNvPr>
            <p:cNvSpPr/>
            <p:nvPr/>
          </p:nvSpPr>
          <p:spPr>
            <a:xfrm>
              <a:off x="5581437" y="2217952"/>
              <a:ext cx="81674" cy="50216"/>
            </a:xfrm>
            <a:custGeom>
              <a:avLst/>
              <a:gdLst/>
              <a:ahLst/>
              <a:cxnLst/>
              <a:rect l="l" t="t" r="r" b="b"/>
              <a:pathLst>
                <a:path w="4071" h="2503" fill="none" extrusionOk="0">
                  <a:moveTo>
                    <a:pt x="3804" y="2202"/>
                  </a:moveTo>
                  <a:cubicBezTo>
                    <a:pt x="3804" y="2202"/>
                    <a:pt x="1702" y="2503"/>
                    <a:pt x="1" y="1"/>
                  </a:cubicBezTo>
                  <a:cubicBezTo>
                    <a:pt x="1" y="1"/>
                    <a:pt x="1569" y="1335"/>
                    <a:pt x="4071" y="1202"/>
                  </a:cubicBezTo>
                </a:path>
              </a:pathLst>
            </a:custGeom>
            <a:noFill/>
            <a:ln w="75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5" name="Google Shape;417;p39">
              <a:extLst>
                <a:ext uri="{FF2B5EF4-FFF2-40B4-BE49-F238E27FC236}">
                  <a16:creationId xmlns:a16="http://schemas.microsoft.com/office/drawing/2014/main" id="{AD19D876-CF50-4A1A-A07A-AD27FE2B693A}"/>
                </a:ext>
              </a:extLst>
            </p:cNvPr>
            <p:cNvSpPr/>
            <p:nvPr/>
          </p:nvSpPr>
          <p:spPr>
            <a:xfrm>
              <a:off x="5559128" y="2271378"/>
              <a:ext cx="88596" cy="83540"/>
            </a:xfrm>
            <a:custGeom>
              <a:avLst/>
              <a:gdLst/>
              <a:ahLst/>
              <a:cxnLst/>
              <a:rect l="l" t="t" r="r" b="b"/>
              <a:pathLst>
                <a:path w="4416" h="4164" extrusionOk="0">
                  <a:moveTo>
                    <a:pt x="1850" y="0"/>
                  </a:moveTo>
                  <a:cubicBezTo>
                    <a:pt x="1623" y="0"/>
                    <a:pt x="1384" y="85"/>
                    <a:pt x="1146" y="307"/>
                  </a:cubicBezTo>
                  <a:cubicBezTo>
                    <a:pt x="1" y="1325"/>
                    <a:pt x="1374" y="4163"/>
                    <a:pt x="4021" y="4163"/>
                  </a:cubicBezTo>
                  <a:cubicBezTo>
                    <a:pt x="4150" y="4163"/>
                    <a:pt x="4281" y="4157"/>
                    <a:pt x="4415" y="4143"/>
                  </a:cubicBezTo>
                  <a:lnTo>
                    <a:pt x="3181" y="874"/>
                  </a:lnTo>
                  <a:cubicBezTo>
                    <a:pt x="3181" y="874"/>
                    <a:pt x="2580" y="0"/>
                    <a:pt x="1850" y="0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6" name="Google Shape;418;p39">
              <a:extLst>
                <a:ext uri="{FF2B5EF4-FFF2-40B4-BE49-F238E27FC236}">
                  <a16:creationId xmlns:a16="http://schemas.microsoft.com/office/drawing/2014/main" id="{C1ACF459-38BE-4310-9F13-0A8BAB69E8F3}"/>
                </a:ext>
              </a:extLst>
            </p:cNvPr>
            <p:cNvSpPr/>
            <p:nvPr/>
          </p:nvSpPr>
          <p:spPr>
            <a:xfrm>
              <a:off x="5582119" y="2298944"/>
              <a:ext cx="65604" cy="55994"/>
            </a:xfrm>
            <a:custGeom>
              <a:avLst/>
              <a:gdLst/>
              <a:ahLst/>
              <a:cxnLst/>
              <a:rect l="l" t="t" r="r" b="b"/>
              <a:pathLst>
                <a:path w="3270" h="2791" extrusionOk="0">
                  <a:moveTo>
                    <a:pt x="1491" y="0"/>
                  </a:moveTo>
                  <a:cubicBezTo>
                    <a:pt x="837" y="0"/>
                    <a:pt x="116" y="243"/>
                    <a:pt x="0" y="1234"/>
                  </a:cubicBezTo>
                  <a:cubicBezTo>
                    <a:pt x="547" y="2054"/>
                    <a:pt x="1508" y="2791"/>
                    <a:pt x="2858" y="2791"/>
                  </a:cubicBezTo>
                  <a:cubicBezTo>
                    <a:pt x="2991" y="2791"/>
                    <a:pt x="3128" y="2784"/>
                    <a:pt x="3269" y="2769"/>
                  </a:cubicBezTo>
                  <a:lnTo>
                    <a:pt x="2269" y="100"/>
                  </a:lnTo>
                  <a:cubicBezTo>
                    <a:pt x="2063" y="49"/>
                    <a:pt x="1784" y="0"/>
                    <a:pt x="1491" y="0"/>
                  </a:cubicBezTo>
                  <a:close/>
                </a:path>
              </a:pathLst>
            </a:custGeom>
            <a:solidFill>
              <a:srgbClr val="CE6D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7" name="Google Shape;419;p39">
              <a:extLst>
                <a:ext uri="{FF2B5EF4-FFF2-40B4-BE49-F238E27FC236}">
                  <a16:creationId xmlns:a16="http://schemas.microsoft.com/office/drawing/2014/main" id="{CA18086D-6E7F-47D9-9E8B-31F0BD907F53}"/>
                </a:ext>
              </a:extLst>
            </p:cNvPr>
            <p:cNvSpPr/>
            <p:nvPr/>
          </p:nvSpPr>
          <p:spPr>
            <a:xfrm>
              <a:off x="5532585" y="2879733"/>
              <a:ext cx="142564" cy="89278"/>
            </a:xfrm>
            <a:custGeom>
              <a:avLst/>
              <a:gdLst/>
              <a:ahLst/>
              <a:cxnLst/>
              <a:rect l="l" t="t" r="r" b="b"/>
              <a:pathLst>
                <a:path w="7106" h="4450" extrusionOk="0">
                  <a:moveTo>
                    <a:pt x="4164" y="1"/>
                  </a:moveTo>
                  <a:cubicBezTo>
                    <a:pt x="4153" y="1"/>
                    <a:pt x="4144" y="2"/>
                    <a:pt x="4137" y="5"/>
                  </a:cubicBezTo>
                  <a:cubicBezTo>
                    <a:pt x="3970" y="38"/>
                    <a:pt x="1235" y="1673"/>
                    <a:pt x="1235" y="1673"/>
                  </a:cubicBezTo>
                  <a:cubicBezTo>
                    <a:pt x="1" y="2373"/>
                    <a:pt x="101" y="4241"/>
                    <a:pt x="902" y="4342"/>
                  </a:cubicBezTo>
                  <a:cubicBezTo>
                    <a:pt x="923" y="4343"/>
                    <a:pt x="943" y="4344"/>
                    <a:pt x="964" y="4344"/>
                  </a:cubicBezTo>
                  <a:cubicBezTo>
                    <a:pt x="1580" y="4344"/>
                    <a:pt x="1908" y="3500"/>
                    <a:pt x="2316" y="3500"/>
                  </a:cubicBezTo>
                  <a:cubicBezTo>
                    <a:pt x="2365" y="3500"/>
                    <a:pt x="2416" y="3513"/>
                    <a:pt x="2469" y="3541"/>
                  </a:cubicBezTo>
                  <a:cubicBezTo>
                    <a:pt x="2880" y="3776"/>
                    <a:pt x="4091" y="4449"/>
                    <a:pt x="4649" y="4449"/>
                  </a:cubicBezTo>
                  <a:cubicBezTo>
                    <a:pt x="4725" y="4449"/>
                    <a:pt x="4789" y="4436"/>
                    <a:pt x="4838" y="4408"/>
                  </a:cubicBezTo>
                  <a:cubicBezTo>
                    <a:pt x="5171" y="4208"/>
                    <a:pt x="4971" y="3875"/>
                    <a:pt x="4971" y="3875"/>
                  </a:cubicBezTo>
                  <a:lnTo>
                    <a:pt x="4971" y="3875"/>
                  </a:lnTo>
                  <a:cubicBezTo>
                    <a:pt x="4971" y="3875"/>
                    <a:pt x="5005" y="3908"/>
                    <a:pt x="5305" y="4008"/>
                  </a:cubicBezTo>
                  <a:cubicBezTo>
                    <a:pt x="5415" y="4057"/>
                    <a:pt x="5525" y="4079"/>
                    <a:pt x="5625" y="4079"/>
                  </a:cubicBezTo>
                  <a:cubicBezTo>
                    <a:pt x="5798" y="4079"/>
                    <a:pt x="5942" y="4013"/>
                    <a:pt x="6005" y="3908"/>
                  </a:cubicBezTo>
                  <a:cubicBezTo>
                    <a:pt x="6105" y="3741"/>
                    <a:pt x="5938" y="3541"/>
                    <a:pt x="5938" y="3541"/>
                  </a:cubicBezTo>
                  <a:lnTo>
                    <a:pt x="5938" y="3541"/>
                  </a:lnTo>
                  <a:cubicBezTo>
                    <a:pt x="5939" y="3541"/>
                    <a:pt x="6251" y="3712"/>
                    <a:pt x="6430" y="3712"/>
                  </a:cubicBezTo>
                  <a:cubicBezTo>
                    <a:pt x="6445" y="3712"/>
                    <a:pt x="6459" y="3710"/>
                    <a:pt x="6472" y="3708"/>
                  </a:cubicBezTo>
                  <a:cubicBezTo>
                    <a:pt x="6639" y="3708"/>
                    <a:pt x="6806" y="3674"/>
                    <a:pt x="6806" y="3474"/>
                  </a:cubicBezTo>
                  <a:cubicBezTo>
                    <a:pt x="6806" y="3241"/>
                    <a:pt x="5672" y="2307"/>
                    <a:pt x="5438" y="2007"/>
                  </a:cubicBezTo>
                  <a:cubicBezTo>
                    <a:pt x="5138" y="1673"/>
                    <a:pt x="4004" y="1073"/>
                    <a:pt x="4004" y="1073"/>
                  </a:cubicBezTo>
                  <a:lnTo>
                    <a:pt x="4004" y="1073"/>
                  </a:lnTo>
                  <a:cubicBezTo>
                    <a:pt x="4004" y="1073"/>
                    <a:pt x="4337" y="1139"/>
                    <a:pt x="4804" y="1239"/>
                  </a:cubicBezTo>
                  <a:cubicBezTo>
                    <a:pt x="5238" y="1339"/>
                    <a:pt x="5438" y="1540"/>
                    <a:pt x="6005" y="1973"/>
                  </a:cubicBezTo>
                  <a:cubicBezTo>
                    <a:pt x="6303" y="2192"/>
                    <a:pt x="6566" y="2245"/>
                    <a:pt x="6743" y="2245"/>
                  </a:cubicBezTo>
                  <a:cubicBezTo>
                    <a:pt x="6864" y="2245"/>
                    <a:pt x="6946" y="2220"/>
                    <a:pt x="6973" y="2207"/>
                  </a:cubicBezTo>
                  <a:cubicBezTo>
                    <a:pt x="7106" y="2173"/>
                    <a:pt x="5938" y="1006"/>
                    <a:pt x="5772" y="872"/>
                  </a:cubicBezTo>
                  <a:cubicBezTo>
                    <a:pt x="5612" y="713"/>
                    <a:pt x="4410" y="1"/>
                    <a:pt x="4164" y="1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8" name="Google Shape;420;p39">
              <a:extLst>
                <a:ext uri="{FF2B5EF4-FFF2-40B4-BE49-F238E27FC236}">
                  <a16:creationId xmlns:a16="http://schemas.microsoft.com/office/drawing/2014/main" id="{C1B4934E-6F76-4BF1-92C5-7FE5254D1011}"/>
                </a:ext>
              </a:extLst>
            </p:cNvPr>
            <p:cNvSpPr/>
            <p:nvPr/>
          </p:nvSpPr>
          <p:spPr>
            <a:xfrm>
              <a:off x="5595501" y="2911271"/>
              <a:ext cx="56235" cy="39503"/>
            </a:xfrm>
            <a:custGeom>
              <a:avLst/>
              <a:gdLst/>
              <a:ahLst/>
              <a:cxnLst/>
              <a:rect l="l" t="t" r="r" b="b"/>
              <a:pathLst>
                <a:path w="2803" h="1969" fill="none" extrusionOk="0">
                  <a:moveTo>
                    <a:pt x="2802" y="1969"/>
                  </a:moveTo>
                  <a:cubicBezTo>
                    <a:pt x="2502" y="1702"/>
                    <a:pt x="1502" y="935"/>
                    <a:pt x="1301" y="735"/>
                  </a:cubicBezTo>
                  <a:cubicBezTo>
                    <a:pt x="1035" y="501"/>
                    <a:pt x="0" y="1"/>
                    <a:pt x="0" y="1"/>
                  </a:cubicBezTo>
                </a:path>
              </a:pathLst>
            </a:custGeom>
            <a:noFill/>
            <a:ln w="7500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9" name="Google Shape;421;p39">
              <a:extLst>
                <a:ext uri="{FF2B5EF4-FFF2-40B4-BE49-F238E27FC236}">
                  <a16:creationId xmlns:a16="http://schemas.microsoft.com/office/drawing/2014/main" id="{EB31B6DC-9E6E-4CD8-8F51-3642D87C492E}"/>
                </a:ext>
              </a:extLst>
            </p:cNvPr>
            <p:cNvSpPr/>
            <p:nvPr/>
          </p:nvSpPr>
          <p:spPr>
            <a:xfrm>
              <a:off x="5587476" y="2930010"/>
              <a:ext cx="44860" cy="27466"/>
            </a:xfrm>
            <a:custGeom>
              <a:avLst/>
              <a:gdLst/>
              <a:ahLst/>
              <a:cxnLst/>
              <a:rect l="l" t="t" r="r" b="b"/>
              <a:pathLst>
                <a:path w="2236" h="1369" fill="none" extrusionOk="0">
                  <a:moveTo>
                    <a:pt x="2235" y="1369"/>
                  </a:moveTo>
                  <a:cubicBezTo>
                    <a:pt x="1835" y="1068"/>
                    <a:pt x="501" y="168"/>
                    <a:pt x="0" y="1"/>
                  </a:cubicBezTo>
                </a:path>
              </a:pathLst>
            </a:custGeom>
            <a:noFill/>
            <a:ln w="7500" cap="rnd" cmpd="sng">
              <a:solidFill>
                <a:srgbClr val="CE6D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0" name="Google Shape;422;p39">
              <a:extLst>
                <a:ext uri="{FF2B5EF4-FFF2-40B4-BE49-F238E27FC236}">
                  <a16:creationId xmlns:a16="http://schemas.microsoft.com/office/drawing/2014/main" id="{01F1CA15-0878-4404-9BE5-76DD1A6FB0CB}"/>
                </a:ext>
              </a:extLst>
            </p:cNvPr>
            <p:cNvSpPr/>
            <p:nvPr/>
          </p:nvSpPr>
          <p:spPr>
            <a:xfrm>
              <a:off x="7219039" y="2353012"/>
              <a:ext cx="293815" cy="206162"/>
            </a:xfrm>
            <a:custGeom>
              <a:avLst/>
              <a:gdLst/>
              <a:ahLst/>
              <a:cxnLst/>
              <a:rect l="l" t="t" r="r" b="b"/>
              <a:pathLst>
                <a:path w="14645" h="10276" extrusionOk="0">
                  <a:moveTo>
                    <a:pt x="8862" y="0"/>
                  </a:moveTo>
                  <a:cubicBezTo>
                    <a:pt x="8844" y="0"/>
                    <a:pt x="8825" y="3"/>
                    <a:pt x="8807" y="7"/>
                  </a:cubicBezTo>
                  <a:cubicBezTo>
                    <a:pt x="8707" y="74"/>
                    <a:pt x="8674" y="107"/>
                    <a:pt x="8640" y="174"/>
                  </a:cubicBezTo>
                  <a:cubicBezTo>
                    <a:pt x="8307" y="674"/>
                    <a:pt x="8440" y="2075"/>
                    <a:pt x="8474" y="2609"/>
                  </a:cubicBezTo>
                  <a:cubicBezTo>
                    <a:pt x="6506" y="2809"/>
                    <a:pt x="4504" y="3042"/>
                    <a:pt x="2536" y="3276"/>
                  </a:cubicBezTo>
                  <a:cubicBezTo>
                    <a:pt x="1836" y="3343"/>
                    <a:pt x="1102" y="3443"/>
                    <a:pt x="501" y="3910"/>
                  </a:cubicBezTo>
                  <a:cubicBezTo>
                    <a:pt x="268" y="4077"/>
                    <a:pt x="101" y="4310"/>
                    <a:pt x="34" y="4610"/>
                  </a:cubicBezTo>
                  <a:cubicBezTo>
                    <a:pt x="1" y="5011"/>
                    <a:pt x="334" y="5344"/>
                    <a:pt x="735" y="5611"/>
                  </a:cubicBezTo>
                  <a:cubicBezTo>
                    <a:pt x="3003" y="7145"/>
                    <a:pt x="6706" y="6478"/>
                    <a:pt x="9007" y="7979"/>
                  </a:cubicBezTo>
                  <a:cubicBezTo>
                    <a:pt x="9474" y="8313"/>
                    <a:pt x="9908" y="8747"/>
                    <a:pt x="10275" y="9147"/>
                  </a:cubicBezTo>
                  <a:cubicBezTo>
                    <a:pt x="10675" y="9614"/>
                    <a:pt x="10775" y="9514"/>
                    <a:pt x="11276" y="9847"/>
                  </a:cubicBezTo>
                  <a:cubicBezTo>
                    <a:pt x="11659" y="10087"/>
                    <a:pt x="12112" y="10275"/>
                    <a:pt x="12572" y="10275"/>
                  </a:cubicBezTo>
                  <a:cubicBezTo>
                    <a:pt x="12751" y="10275"/>
                    <a:pt x="12932" y="10247"/>
                    <a:pt x="13110" y="10181"/>
                  </a:cubicBezTo>
                  <a:cubicBezTo>
                    <a:pt x="13477" y="10081"/>
                    <a:pt x="13877" y="9714"/>
                    <a:pt x="13944" y="9280"/>
                  </a:cubicBezTo>
                  <a:cubicBezTo>
                    <a:pt x="14011" y="8780"/>
                    <a:pt x="14645" y="8213"/>
                    <a:pt x="14311" y="7913"/>
                  </a:cubicBezTo>
                  <a:cubicBezTo>
                    <a:pt x="13577" y="7145"/>
                    <a:pt x="12009" y="6778"/>
                    <a:pt x="11409" y="5945"/>
                  </a:cubicBezTo>
                  <a:cubicBezTo>
                    <a:pt x="11276" y="5778"/>
                    <a:pt x="11142" y="5611"/>
                    <a:pt x="11142" y="5411"/>
                  </a:cubicBezTo>
                  <a:cubicBezTo>
                    <a:pt x="11142" y="5111"/>
                    <a:pt x="11442" y="4910"/>
                    <a:pt x="11509" y="4610"/>
                  </a:cubicBezTo>
                  <a:cubicBezTo>
                    <a:pt x="11643" y="4277"/>
                    <a:pt x="11442" y="3910"/>
                    <a:pt x="11176" y="3643"/>
                  </a:cubicBezTo>
                  <a:cubicBezTo>
                    <a:pt x="10942" y="3409"/>
                    <a:pt x="10608" y="3243"/>
                    <a:pt x="10308" y="3042"/>
                  </a:cubicBezTo>
                  <a:cubicBezTo>
                    <a:pt x="9808" y="2609"/>
                    <a:pt x="9508" y="2008"/>
                    <a:pt x="9474" y="1408"/>
                  </a:cubicBezTo>
                  <a:cubicBezTo>
                    <a:pt x="9474" y="1275"/>
                    <a:pt x="9207" y="307"/>
                    <a:pt x="9141" y="174"/>
                  </a:cubicBezTo>
                  <a:cubicBezTo>
                    <a:pt x="9112" y="87"/>
                    <a:pt x="8983" y="0"/>
                    <a:pt x="8862" y="0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1" name="Google Shape;423;p39">
              <a:extLst>
                <a:ext uri="{FF2B5EF4-FFF2-40B4-BE49-F238E27FC236}">
                  <a16:creationId xmlns:a16="http://schemas.microsoft.com/office/drawing/2014/main" id="{1E913EA0-DCFC-44D3-BD04-5CB080E5AE4F}"/>
                </a:ext>
              </a:extLst>
            </p:cNvPr>
            <p:cNvSpPr/>
            <p:nvPr/>
          </p:nvSpPr>
          <p:spPr>
            <a:xfrm>
              <a:off x="7224395" y="2420302"/>
              <a:ext cx="97724" cy="15849"/>
            </a:xfrm>
            <a:custGeom>
              <a:avLst/>
              <a:gdLst/>
              <a:ahLst/>
              <a:cxnLst/>
              <a:rect l="l" t="t" r="r" b="b"/>
              <a:pathLst>
                <a:path w="4871" h="790" extrusionOk="0">
                  <a:moveTo>
                    <a:pt x="4721" y="0"/>
                  </a:moveTo>
                  <a:cubicBezTo>
                    <a:pt x="4704" y="0"/>
                    <a:pt x="4686" y="7"/>
                    <a:pt x="4671" y="22"/>
                  </a:cubicBezTo>
                  <a:cubicBezTo>
                    <a:pt x="3703" y="122"/>
                    <a:pt x="3036" y="189"/>
                    <a:pt x="2402" y="256"/>
                  </a:cubicBezTo>
                  <a:cubicBezTo>
                    <a:pt x="1735" y="322"/>
                    <a:pt x="1068" y="422"/>
                    <a:pt x="168" y="522"/>
                  </a:cubicBezTo>
                  <a:cubicBezTo>
                    <a:pt x="67" y="522"/>
                    <a:pt x="1" y="589"/>
                    <a:pt x="34" y="689"/>
                  </a:cubicBezTo>
                  <a:cubicBezTo>
                    <a:pt x="1" y="723"/>
                    <a:pt x="67" y="789"/>
                    <a:pt x="168" y="789"/>
                  </a:cubicBezTo>
                  <a:cubicBezTo>
                    <a:pt x="1135" y="689"/>
                    <a:pt x="1769" y="622"/>
                    <a:pt x="2469" y="556"/>
                  </a:cubicBezTo>
                  <a:cubicBezTo>
                    <a:pt x="3136" y="456"/>
                    <a:pt x="3803" y="389"/>
                    <a:pt x="4704" y="289"/>
                  </a:cubicBezTo>
                  <a:cubicBezTo>
                    <a:pt x="4771" y="289"/>
                    <a:pt x="4871" y="222"/>
                    <a:pt x="4838" y="122"/>
                  </a:cubicBezTo>
                  <a:cubicBezTo>
                    <a:pt x="4838" y="71"/>
                    <a:pt x="4779" y="0"/>
                    <a:pt x="4721" y="0"/>
                  </a:cubicBezTo>
                  <a:close/>
                </a:path>
              </a:pathLst>
            </a:custGeom>
            <a:solidFill>
              <a:srgbClr val="B574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2" name="Google Shape;424;p39">
              <a:extLst>
                <a:ext uri="{FF2B5EF4-FFF2-40B4-BE49-F238E27FC236}">
                  <a16:creationId xmlns:a16="http://schemas.microsoft.com/office/drawing/2014/main" id="{3F0D48A2-6B25-4326-B2D5-45AD186FE6DD}"/>
                </a:ext>
              </a:extLst>
            </p:cNvPr>
            <p:cNvSpPr/>
            <p:nvPr/>
          </p:nvSpPr>
          <p:spPr>
            <a:xfrm>
              <a:off x="7221045" y="2442812"/>
              <a:ext cx="95056" cy="15428"/>
            </a:xfrm>
            <a:custGeom>
              <a:avLst/>
              <a:gdLst/>
              <a:ahLst/>
              <a:cxnLst/>
              <a:rect l="l" t="t" r="r" b="b"/>
              <a:pathLst>
                <a:path w="4738" h="769" extrusionOk="0">
                  <a:moveTo>
                    <a:pt x="4571" y="1"/>
                  </a:moveTo>
                  <a:cubicBezTo>
                    <a:pt x="3470" y="134"/>
                    <a:pt x="2903" y="168"/>
                    <a:pt x="2369" y="234"/>
                  </a:cubicBezTo>
                  <a:cubicBezTo>
                    <a:pt x="1836" y="268"/>
                    <a:pt x="1302" y="301"/>
                    <a:pt x="168" y="434"/>
                  </a:cubicBezTo>
                  <a:cubicBezTo>
                    <a:pt x="68" y="434"/>
                    <a:pt x="1" y="501"/>
                    <a:pt x="1" y="601"/>
                  </a:cubicBezTo>
                  <a:cubicBezTo>
                    <a:pt x="34" y="735"/>
                    <a:pt x="68" y="768"/>
                    <a:pt x="168" y="768"/>
                  </a:cubicBezTo>
                  <a:cubicBezTo>
                    <a:pt x="1302" y="635"/>
                    <a:pt x="1836" y="601"/>
                    <a:pt x="2369" y="568"/>
                  </a:cubicBezTo>
                  <a:cubicBezTo>
                    <a:pt x="2903" y="501"/>
                    <a:pt x="3470" y="468"/>
                    <a:pt x="4571" y="334"/>
                  </a:cubicBezTo>
                  <a:cubicBezTo>
                    <a:pt x="4671" y="334"/>
                    <a:pt x="4738" y="268"/>
                    <a:pt x="4738" y="168"/>
                  </a:cubicBezTo>
                  <a:cubicBezTo>
                    <a:pt x="4738" y="101"/>
                    <a:pt x="4671" y="1"/>
                    <a:pt x="4571" y="1"/>
                  </a:cubicBezTo>
                  <a:close/>
                </a:path>
              </a:pathLst>
            </a:custGeom>
            <a:solidFill>
              <a:srgbClr val="B574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3" name="Google Shape;425;p39">
              <a:extLst>
                <a:ext uri="{FF2B5EF4-FFF2-40B4-BE49-F238E27FC236}">
                  <a16:creationId xmlns:a16="http://schemas.microsoft.com/office/drawing/2014/main" id="{08E6E8AE-787E-49D3-9336-143065B50512}"/>
                </a:ext>
              </a:extLst>
            </p:cNvPr>
            <p:cNvSpPr/>
            <p:nvPr/>
          </p:nvSpPr>
          <p:spPr>
            <a:xfrm>
              <a:off x="7242472" y="2462233"/>
              <a:ext cx="72285" cy="13402"/>
            </a:xfrm>
            <a:custGeom>
              <a:avLst/>
              <a:gdLst/>
              <a:ahLst/>
              <a:cxnLst/>
              <a:rect l="l" t="t" r="r" b="b"/>
              <a:pathLst>
                <a:path w="3603" h="668" extrusionOk="0">
                  <a:moveTo>
                    <a:pt x="3436" y="0"/>
                  </a:moveTo>
                  <a:cubicBezTo>
                    <a:pt x="2769" y="34"/>
                    <a:pt x="2002" y="134"/>
                    <a:pt x="1301" y="200"/>
                  </a:cubicBezTo>
                  <a:cubicBezTo>
                    <a:pt x="934" y="234"/>
                    <a:pt x="534" y="300"/>
                    <a:pt x="201" y="334"/>
                  </a:cubicBezTo>
                  <a:cubicBezTo>
                    <a:pt x="134" y="334"/>
                    <a:pt x="34" y="400"/>
                    <a:pt x="34" y="501"/>
                  </a:cubicBezTo>
                  <a:cubicBezTo>
                    <a:pt x="0" y="634"/>
                    <a:pt x="100" y="667"/>
                    <a:pt x="167" y="667"/>
                  </a:cubicBezTo>
                  <a:lnTo>
                    <a:pt x="1301" y="534"/>
                  </a:lnTo>
                  <a:cubicBezTo>
                    <a:pt x="2002" y="467"/>
                    <a:pt x="2769" y="367"/>
                    <a:pt x="3436" y="334"/>
                  </a:cubicBezTo>
                  <a:cubicBezTo>
                    <a:pt x="3503" y="334"/>
                    <a:pt x="3603" y="267"/>
                    <a:pt x="3603" y="167"/>
                  </a:cubicBezTo>
                  <a:cubicBezTo>
                    <a:pt x="3603" y="100"/>
                    <a:pt x="3503" y="0"/>
                    <a:pt x="3436" y="0"/>
                  </a:cubicBezTo>
                  <a:close/>
                </a:path>
              </a:pathLst>
            </a:custGeom>
            <a:solidFill>
              <a:srgbClr val="B574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4" name="Google Shape;426;p39">
              <a:extLst>
                <a:ext uri="{FF2B5EF4-FFF2-40B4-BE49-F238E27FC236}">
                  <a16:creationId xmlns:a16="http://schemas.microsoft.com/office/drawing/2014/main" id="{8CBDC24A-E323-4535-87D4-099B0AA9BCF4}"/>
                </a:ext>
              </a:extLst>
            </p:cNvPr>
            <p:cNvSpPr/>
            <p:nvPr/>
          </p:nvSpPr>
          <p:spPr>
            <a:xfrm>
              <a:off x="7308718" y="2416049"/>
              <a:ext cx="19441" cy="56235"/>
            </a:xfrm>
            <a:custGeom>
              <a:avLst/>
              <a:gdLst/>
              <a:ahLst/>
              <a:cxnLst/>
              <a:rect l="l" t="t" r="r" b="b"/>
              <a:pathLst>
                <a:path w="969" h="2803" extrusionOk="0">
                  <a:moveTo>
                    <a:pt x="768" y="1"/>
                  </a:moveTo>
                  <a:cubicBezTo>
                    <a:pt x="601" y="1"/>
                    <a:pt x="1" y="267"/>
                    <a:pt x="1" y="2636"/>
                  </a:cubicBezTo>
                  <a:cubicBezTo>
                    <a:pt x="1" y="2736"/>
                    <a:pt x="67" y="2803"/>
                    <a:pt x="168" y="2803"/>
                  </a:cubicBezTo>
                  <a:cubicBezTo>
                    <a:pt x="268" y="2803"/>
                    <a:pt x="334" y="2736"/>
                    <a:pt x="334" y="2636"/>
                  </a:cubicBezTo>
                  <a:cubicBezTo>
                    <a:pt x="301" y="501"/>
                    <a:pt x="801" y="334"/>
                    <a:pt x="801" y="334"/>
                  </a:cubicBezTo>
                  <a:cubicBezTo>
                    <a:pt x="868" y="334"/>
                    <a:pt x="968" y="267"/>
                    <a:pt x="935" y="167"/>
                  </a:cubicBezTo>
                  <a:cubicBezTo>
                    <a:pt x="935" y="101"/>
                    <a:pt x="835" y="1"/>
                    <a:pt x="768" y="1"/>
                  </a:cubicBezTo>
                  <a:close/>
                </a:path>
              </a:pathLst>
            </a:custGeom>
            <a:solidFill>
              <a:srgbClr val="B574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5" name="Google Shape;427;p39">
              <a:extLst>
                <a:ext uri="{FF2B5EF4-FFF2-40B4-BE49-F238E27FC236}">
                  <a16:creationId xmlns:a16="http://schemas.microsoft.com/office/drawing/2014/main" id="{7215E70E-2197-4701-8E72-6434B23A4EE8}"/>
                </a:ext>
              </a:extLst>
            </p:cNvPr>
            <p:cNvSpPr/>
            <p:nvPr/>
          </p:nvSpPr>
          <p:spPr>
            <a:xfrm>
              <a:off x="7381665" y="2402406"/>
              <a:ext cx="16090" cy="50477"/>
            </a:xfrm>
            <a:custGeom>
              <a:avLst/>
              <a:gdLst/>
              <a:ahLst/>
              <a:cxnLst/>
              <a:rect l="l" t="t" r="r" b="b"/>
              <a:pathLst>
                <a:path w="802" h="2516" extrusionOk="0">
                  <a:moveTo>
                    <a:pt x="432" y="1"/>
                  </a:moveTo>
                  <a:cubicBezTo>
                    <a:pt x="368" y="1"/>
                    <a:pt x="318" y="38"/>
                    <a:pt x="268" y="113"/>
                  </a:cubicBezTo>
                  <a:cubicBezTo>
                    <a:pt x="67" y="614"/>
                    <a:pt x="1" y="1181"/>
                    <a:pt x="134" y="1748"/>
                  </a:cubicBezTo>
                  <a:cubicBezTo>
                    <a:pt x="167" y="2115"/>
                    <a:pt x="334" y="2348"/>
                    <a:pt x="534" y="2515"/>
                  </a:cubicBezTo>
                  <a:lnTo>
                    <a:pt x="601" y="2515"/>
                  </a:lnTo>
                  <a:cubicBezTo>
                    <a:pt x="668" y="2515"/>
                    <a:pt x="735" y="2482"/>
                    <a:pt x="735" y="2448"/>
                  </a:cubicBezTo>
                  <a:cubicBezTo>
                    <a:pt x="801" y="2348"/>
                    <a:pt x="801" y="2282"/>
                    <a:pt x="701" y="2248"/>
                  </a:cubicBezTo>
                  <a:cubicBezTo>
                    <a:pt x="568" y="2148"/>
                    <a:pt x="434" y="1948"/>
                    <a:pt x="401" y="1681"/>
                  </a:cubicBezTo>
                  <a:cubicBezTo>
                    <a:pt x="334" y="1181"/>
                    <a:pt x="401" y="681"/>
                    <a:pt x="568" y="247"/>
                  </a:cubicBezTo>
                  <a:cubicBezTo>
                    <a:pt x="601" y="147"/>
                    <a:pt x="568" y="80"/>
                    <a:pt x="501" y="13"/>
                  </a:cubicBezTo>
                  <a:cubicBezTo>
                    <a:pt x="476" y="5"/>
                    <a:pt x="453" y="1"/>
                    <a:pt x="432" y="1"/>
                  </a:cubicBezTo>
                  <a:close/>
                </a:path>
              </a:pathLst>
            </a:custGeom>
            <a:solidFill>
              <a:srgbClr val="B574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6" name="Google Shape;428;p39">
              <a:extLst>
                <a:ext uri="{FF2B5EF4-FFF2-40B4-BE49-F238E27FC236}">
                  <a16:creationId xmlns:a16="http://schemas.microsoft.com/office/drawing/2014/main" id="{A7A32A06-C676-4015-A737-F243B6E0153F}"/>
                </a:ext>
              </a:extLst>
            </p:cNvPr>
            <p:cNvSpPr/>
            <p:nvPr/>
          </p:nvSpPr>
          <p:spPr>
            <a:xfrm>
              <a:off x="7425161" y="2376706"/>
              <a:ext cx="542109" cy="374687"/>
            </a:xfrm>
            <a:custGeom>
              <a:avLst/>
              <a:gdLst/>
              <a:ahLst/>
              <a:cxnLst/>
              <a:rect l="l" t="t" r="r" b="b"/>
              <a:pathLst>
                <a:path w="27021" h="18676" extrusionOk="0">
                  <a:moveTo>
                    <a:pt x="24159" y="1"/>
                  </a:moveTo>
                  <a:cubicBezTo>
                    <a:pt x="22728" y="1"/>
                    <a:pt x="21149" y="1761"/>
                    <a:pt x="21149" y="1761"/>
                  </a:cubicBezTo>
                  <a:cubicBezTo>
                    <a:pt x="21149" y="1761"/>
                    <a:pt x="16046" y="7032"/>
                    <a:pt x="13477" y="11268"/>
                  </a:cubicBezTo>
                  <a:cubicBezTo>
                    <a:pt x="13477" y="11268"/>
                    <a:pt x="13159" y="11001"/>
                    <a:pt x="12876" y="11001"/>
                  </a:cubicBezTo>
                  <a:cubicBezTo>
                    <a:pt x="12702" y="11001"/>
                    <a:pt x="12540" y="11103"/>
                    <a:pt x="12476" y="11435"/>
                  </a:cubicBezTo>
                  <a:lnTo>
                    <a:pt x="2369" y="5197"/>
                  </a:lnTo>
                  <a:cubicBezTo>
                    <a:pt x="2369" y="5197"/>
                    <a:pt x="501" y="6231"/>
                    <a:pt x="1" y="8366"/>
                  </a:cubicBezTo>
                  <a:cubicBezTo>
                    <a:pt x="1" y="8366"/>
                    <a:pt x="8874" y="15371"/>
                    <a:pt x="10375" y="16672"/>
                  </a:cubicBezTo>
                  <a:cubicBezTo>
                    <a:pt x="11242" y="17441"/>
                    <a:pt x="12460" y="18676"/>
                    <a:pt x="13964" y="18676"/>
                  </a:cubicBezTo>
                  <a:cubicBezTo>
                    <a:pt x="15005" y="18676"/>
                    <a:pt x="16184" y="18085"/>
                    <a:pt x="17480" y="16339"/>
                  </a:cubicBezTo>
                  <a:cubicBezTo>
                    <a:pt x="20649" y="12102"/>
                    <a:pt x="25719" y="5731"/>
                    <a:pt x="25719" y="5731"/>
                  </a:cubicBezTo>
                  <a:cubicBezTo>
                    <a:pt x="25719" y="5731"/>
                    <a:pt x="27020" y="3162"/>
                    <a:pt x="25552" y="827"/>
                  </a:cubicBezTo>
                  <a:cubicBezTo>
                    <a:pt x="25159" y="224"/>
                    <a:pt x="24668" y="1"/>
                    <a:pt x="241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7" name="Google Shape;429;p39">
              <a:extLst>
                <a:ext uri="{FF2B5EF4-FFF2-40B4-BE49-F238E27FC236}">
                  <a16:creationId xmlns:a16="http://schemas.microsoft.com/office/drawing/2014/main" id="{BC25D025-2D6B-426D-A9DE-8846D7BDB0C0}"/>
                </a:ext>
              </a:extLst>
            </p:cNvPr>
            <p:cNvSpPr/>
            <p:nvPr/>
          </p:nvSpPr>
          <p:spPr>
            <a:xfrm>
              <a:off x="7670766" y="2604195"/>
              <a:ext cx="43536" cy="35390"/>
            </a:xfrm>
            <a:custGeom>
              <a:avLst/>
              <a:gdLst/>
              <a:ahLst/>
              <a:cxnLst/>
              <a:rect l="l" t="t" r="r" b="b"/>
              <a:pathLst>
                <a:path w="2170" h="1764" extrusionOk="0">
                  <a:moveTo>
                    <a:pt x="159" y="1"/>
                  </a:moveTo>
                  <a:cubicBezTo>
                    <a:pt x="114" y="1"/>
                    <a:pt x="91" y="40"/>
                    <a:pt x="68" y="63"/>
                  </a:cubicBezTo>
                  <a:cubicBezTo>
                    <a:pt x="1" y="129"/>
                    <a:pt x="68" y="196"/>
                    <a:pt x="101" y="229"/>
                  </a:cubicBezTo>
                  <a:cubicBezTo>
                    <a:pt x="802" y="563"/>
                    <a:pt x="1435" y="1097"/>
                    <a:pt x="1936" y="1697"/>
                  </a:cubicBezTo>
                  <a:cubicBezTo>
                    <a:pt x="1936" y="1731"/>
                    <a:pt x="1969" y="1764"/>
                    <a:pt x="2002" y="1764"/>
                  </a:cubicBezTo>
                  <a:cubicBezTo>
                    <a:pt x="2069" y="1764"/>
                    <a:pt x="2069" y="1764"/>
                    <a:pt x="2102" y="1731"/>
                  </a:cubicBezTo>
                  <a:cubicBezTo>
                    <a:pt x="2136" y="1697"/>
                    <a:pt x="2169" y="1597"/>
                    <a:pt x="2136" y="1564"/>
                  </a:cubicBezTo>
                  <a:cubicBezTo>
                    <a:pt x="1635" y="897"/>
                    <a:pt x="968" y="396"/>
                    <a:pt x="234" y="29"/>
                  </a:cubicBezTo>
                  <a:cubicBezTo>
                    <a:pt x="203" y="9"/>
                    <a:pt x="179" y="1"/>
                    <a:pt x="1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8" name="Google Shape;430;p39">
              <a:extLst>
                <a:ext uri="{FF2B5EF4-FFF2-40B4-BE49-F238E27FC236}">
                  <a16:creationId xmlns:a16="http://schemas.microsoft.com/office/drawing/2014/main" id="{A96858B7-C678-4813-9CBD-EE743E2564E2}"/>
                </a:ext>
              </a:extLst>
            </p:cNvPr>
            <p:cNvSpPr/>
            <p:nvPr/>
          </p:nvSpPr>
          <p:spPr>
            <a:xfrm>
              <a:off x="7693537" y="2601587"/>
              <a:ext cx="25439" cy="25299"/>
            </a:xfrm>
            <a:custGeom>
              <a:avLst/>
              <a:gdLst/>
              <a:ahLst/>
              <a:cxnLst/>
              <a:rect l="l" t="t" r="r" b="b"/>
              <a:pathLst>
                <a:path w="1268" h="1261" extrusionOk="0">
                  <a:moveTo>
                    <a:pt x="129" y="1"/>
                  </a:moveTo>
                  <a:cubicBezTo>
                    <a:pt x="100" y="1"/>
                    <a:pt x="67" y="9"/>
                    <a:pt x="33" y="26"/>
                  </a:cubicBezTo>
                  <a:cubicBezTo>
                    <a:pt x="0" y="59"/>
                    <a:pt x="0" y="159"/>
                    <a:pt x="33" y="193"/>
                  </a:cubicBezTo>
                  <a:lnTo>
                    <a:pt x="1034" y="1227"/>
                  </a:lnTo>
                  <a:cubicBezTo>
                    <a:pt x="1034" y="1260"/>
                    <a:pt x="1101" y="1260"/>
                    <a:pt x="1134" y="1260"/>
                  </a:cubicBezTo>
                  <a:cubicBezTo>
                    <a:pt x="1168" y="1260"/>
                    <a:pt x="1201" y="1260"/>
                    <a:pt x="1201" y="1227"/>
                  </a:cubicBezTo>
                  <a:cubicBezTo>
                    <a:pt x="1268" y="1193"/>
                    <a:pt x="1268" y="1093"/>
                    <a:pt x="1201" y="1060"/>
                  </a:cubicBezTo>
                  <a:lnTo>
                    <a:pt x="200" y="26"/>
                  </a:lnTo>
                  <a:cubicBezTo>
                    <a:pt x="184" y="9"/>
                    <a:pt x="159" y="1"/>
                    <a:pt x="1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9" name="Google Shape;431;p39">
              <a:extLst>
                <a:ext uri="{FF2B5EF4-FFF2-40B4-BE49-F238E27FC236}">
                  <a16:creationId xmlns:a16="http://schemas.microsoft.com/office/drawing/2014/main" id="{120582D6-9332-4BDC-9677-FAFEADAE1BAB}"/>
                </a:ext>
              </a:extLst>
            </p:cNvPr>
            <p:cNvSpPr/>
            <p:nvPr/>
          </p:nvSpPr>
          <p:spPr>
            <a:xfrm>
              <a:off x="7449256" y="2500472"/>
              <a:ext cx="49554" cy="60829"/>
            </a:xfrm>
            <a:custGeom>
              <a:avLst/>
              <a:gdLst/>
              <a:ahLst/>
              <a:cxnLst/>
              <a:rect l="l" t="t" r="r" b="b"/>
              <a:pathLst>
                <a:path w="2470" h="3032" extrusionOk="0">
                  <a:moveTo>
                    <a:pt x="2309" y="0"/>
                  </a:moveTo>
                  <a:cubicBezTo>
                    <a:pt x="2293" y="0"/>
                    <a:pt x="2279" y="8"/>
                    <a:pt x="2269" y="29"/>
                  </a:cubicBezTo>
                  <a:cubicBezTo>
                    <a:pt x="1001" y="763"/>
                    <a:pt x="101" y="2764"/>
                    <a:pt x="34" y="2864"/>
                  </a:cubicBezTo>
                  <a:cubicBezTo>
                    <a:pt x="1" y="2931"/>
                    <a:pt x="34" y="2964"/>
                    <a:pt x="134" y="3031"/>
                  </a:cubicBezTo>
                  <a:lnTo>
                    <a:pt x="168" y="3031"/>
                  </a:lnTo>
                  <a:cubicBezTo>
                    <a:pt x="201" y="3031"/>
                    <a:pt x="234" y="2964"/>
                    <a:pt x="301" y="2931"/>
                  </a:cubicBezTo>
                  <a:cubicBezTo>
                    <a:pt x="301" y="2931"/>
                    <a:pt x="1202" y="930"/>
                    <a:pt x="2369" y="229"/>
                  </a:cubicBezTo>
                  <a:cubicBezTo>
                    <a:pt x="2436" y="196"/>
                    <a:pt x="2469" y="96"/>
                    <a:pt x="2436" y="62"/>
                  </a:cubicBezTo>
                  <a:cubicBezTo>
                    <a:pt x="2390" y="39"/>
                    <a:pt x="2344" y="0"/>
                    <a:pt x="23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0" name="Google Shape;432;p39">
              <a:extLst>
                <a:ext uri="{FF2B5EF4-FFF2-40B4-BE49-F238E27FC236}">
                  <a16:creationId xmlns:a16="http://schemas.microsoft.com/office/drawing/2014/main" id="{563EFD82-7CCA-49C8-B8DB-7AF6B5F8F66C}"/>
                </a:ext>
              </a:extLst>
            </p:cNvPr>
            <p:cNvSpPr/>
            <p:nvPr/>
          </p:nvSpPr>
          <p:spPr>
            <a:xfrm>
              <a:off x="7725657" y="4081758"/>
              <a:ext cx="257001" cy="117185"/>
            </a:xfrm>
            <a:custGeom>
              <a:avLst/>
              <a:gdLst/>
              <a:ahLst/>
              <a:cxnLst/>
              <a:rect l="l" t="t" r="r" b="b"/>
              <a:pathLst>
                <a:path w="12810" h="5841" extrusionOk="0">
                  <a:moveTo>
                    <a:pt x="8506" y="1"/>
                  </a:moveTo>
                  <a:cubicBezTo>
                    <a:pt x="8506" y="1"/>
                    <a:pt x="4870" y="2035"/>
                    <a:pt x="2669" y="3303"/>
                  </a:cubicBezTo>
                  <a:cubicBezTo>
                    <a:pt x="1101" y="4170"/>
                    <a:pt x="0" y="5805"/>
                    <a:pt x="1701" y="5838"/>
                  </a:cubicBezTo>
                  <a:cubicBezTo>
                    <a:pt x="1772" y="5840"/>
                    <a:pt x="1844" y="5840"/>
                    <a:pt x="1919" y="5840"/>
                  </a:cubicBezTo>
                  <a:cubicBezTo>
                    <a:pt x="3633" y="5840"/>
                    <a:pt x="6275" y="5469"/>
                    <a:pt x="7906" y="4637"/>
                  </a:cubicBezTo>
                  <a:cubicBezTo>
                    <a:pt x="9073" y="4004"/>
                    <a:pt x="9741" y="4204"/>
                    <a:pt x="10608" y="4037"/>
                  </a:cubicBezTo>
                  <a:cubicBezTo>
                    <a:pt x="11508" y="3870"/>
                    <a:pt x="12476" y="3837"/>
                    <a:pt x="12643" y="3103"/>
                  </a:cubicBezTo>
                  <a:cubicBezTo>
                    <a:pt x="12809" y="2336"/>
                    <a:pt x="12609" y="134"/>
                    <a:pt x="12609" y="134"/>
                  </a:cubicBezTo>
                  <a:lnTo>
                    <a:pt x="8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1" name="Google Shape;433;p39">
              <a:extLst>
                <a:ext uri="{FF2B5EF4-FFF2-40B4-BE49-F238E27FC236}">
                  <a16:creationId xmlns:a16="http://schemas.microsoft.com/office/drawing/2014/main" id="{D5462C69-DEF5-4BFC-8FC0-0C7D193FD904}"/>
                </a:ext>
              </a:extLst>
            </p:cNvPr>
            <p:cNvSpPr/>
            <p:nvPr/>
          </p:nvSpPr>
          <p:spPr>
            <a:xfrm>
              <a:off x="8116274" y="4079089"/>
              <a:ext cx="109983" cy="142564"/>
            </a:xfrm>
            <a:custGeom>
              <a:avLst/>
              <a:gdLst/>
              <a:ahLst/>
              <a:cxnLst/>
              <a:rect l="l" t="t" r="r" b="b"/>
              <a:pathLst>
                <a:path w="5482" h="7106" extrusionOk="0">
                  <a:moveTo>
                    <a:pt x="3747" y="0"/>
                  </a:moveTo>
                  <a:lnTo>
                    <a:pt x="211" y="434"/>
                  </a:lnTo>
                  <a:cubicBezTo>
                    <a:pt x="211" y="601"/>
                    <a:pt x="545" y="2569"/>
                    <a:pt x="244" y="4403"/>
                  </a:cubicBezTo>
                  <a:cubicBezTo>
                    <a:pt x="0" y="6050"/>
                    <a:pt x="481" y="6860"/>
                    <a:pt x="2093" y="6860"/>
                  </a:cubicBezTo>
                  <a:cubicBezTo>
                    <a:pt x="2245" y="6860"/>
                    <a:pt x="2407" y="6853"/>
                    <a:pt x="2579" y="6838"/>
                  </a:cubicBezTo>
                  <a:cubicBezTo>
                    <a:pt x="4581" y="6672"/>
                    <a:pt x="5481" y="7105"/>
                    <a:pt x="4748" y="4770"/>
                  </a:cubicBezTo>
                  <a:cubicBezTo>
                    <a:pt x="3980" y="2402"/>
                    <a:pt x="3747" y="0"/>
                    <a:pt x="3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2" name="Google Shape;434;p39">
              <a:extLst>
                <a:ext uri="{FF2B5EF4-FFF2-40B4-BE49-F238E27FC236}">
                  <a16:creationId xmlns:a16="http://schemas.microsoft.com/office/drawing/2014/main" id="{B44F4A23-F186-4A3C-AEE2-EA36198ED27E}"/>
                </a:ext>
              </a:extLst>
            </p:cNvPr>
            <p:cNvSpPr/>
            <p:nvPr/>
          </p:nvSpPr>
          <p:spPr>
            <a:xfrm>
              <a:off x="7796598" y="2919056"/>
              <a:ext cx="414411" cy="1189787"/>
            </a:xfrm>
            <a:custGeom>
              <a:avLst/>
              <a:gdLst/>
              <a:ahLst/>
              <a:cxnLst/>
              <a:rect l="l" t="t" r="r" b="b"/>
              <a:pathLst>
                <a:path w="20656" h="59304" extrusionOk="0">
                  <a:moveTo>
                    <a:pt x="20060" y="1"/>
                  </a:moveTo>
                  <a:cubicBezTo>
                    <a:pt x="16894" y="1"/>
                    <a:pt x="1963" y="357"/>
                    <a:pt x="0" y="2915"/>
                  </a:cubicBezTo>
                  <a:lnTo>
                    <a:pt x="4003" y="58488"/>
                  </a:lnTo>
                  <a:cubicBezTo>
                    <a:pt x="4003" y="58488"/>
                    <a:pt x="5515" y="58992"/>
                    <a:pt x="7205" y="58992"/>
                  </a:cubicBezTo>
                  <a:cubicBezTo>
                    <a:pt x="8050" y="58992"/>
                    <a:pt x="8940" y="58866"/>
                    <a:pt x="9707" y="58488"/>
                  </a:cubicBezTo>
                  <a:lnTo>
                    <a:pt x="10007" y="13389"/>
                  </a:lnTo>
                  <a:lnTo>
                    <a:pt x="14644" y="58622"/>
                  </a:lnTo>
                  <a:cubicBezTo>
                    <a:pt x="14644" y="58622"/>
                    <a:pt x="15904" y="59304"/>
                    <a:pt x="17653" y="59304"/>
                  </a:cubicBezTo>
                  <a:cubicBezTo>
                    <a:pt x="18528" y="59304"/>
                    <a:pt x="19525" y="59133"/>
                    <a:pt x="20548" y="58622"/>
                  </a:cubicBezTo>
                  <a:lnTo>
                    <a:pt x="20648" y="13"/>
                  </a:lnTo>
                  <a:cubicBezTo>
                    <a:pt x="20655" y="6"/>
                    <a:pt x="20444" y="1"/>
                    <a:pt x="20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3" name="Google Shape;435;p39">
              <a:extLst>
                <a:ext uri="{FF2B5EF4-FFF2-40B4-BE49-F238E27FC236}">
                  <a16:creationId xmlns:a16="http://schemas.microsoft.com/office/drawing/2014/main" id="{42B9F215-86E8-4D7A-B0D4-07D81ACF1C7D}"/>
                </a:ext>
              </a:extLst>
            </p:cNvPr>
            <p:cNvSpPr/>
            <p:nvPr/>
          </p:nvSpPr>
          <p:spPr>
            <a:xfrm>
              <a:off x="8076991" y="3063425"/>
              <a:ext cx="131871" cy="58021"/>
            </a:xfrm>
            <a:custGeom>
              <a:avLst/>
              <a:gdLst/>
              <a:ahLst/>
              <a:cxnLst/>
              <a:rect l="l" t="t" r="r" b="b"/>
              <a:pathLst>
                <a:path w="6573" h="2892" extrusionOk="0">
                  <a:moveTo>
                    <a:pt x="134" y="0"/>
                  </a:moveTo>
                  <a:cubicBezTo>
                    <a:pt x="107" y="0"/>
                    <a:pt x="81" y="9"/>
                    <a:pt x="67" y="22"/>
                  </a:cubicBezTo>
                  <a:cubicBezTo>
                    <a:pt x="1" y="56"/>
                    <a:pt x="1" y="156"/>
                    <a:pt x="34" y="189"/>
                  </a:cubicBezTo>
                  <a:cubicBezTo>
                    <a:pt x="34" y="189"/>
                    <a:pt x="1569" y="2891"/>
                    <a:pt x="4270" y="2891"/>
                  </a:cubicBezTo>
                  <a:cubicBezTo>
                    <a:pt x="4938" y="2891"/>
                    <a:pt x="5705" y="2724"/>
                    <a:pt x="6505" y="2324"/>
                  </a:cubicBezTo>
                  <a:cubicBezTo>
                    <a:pt x="6572" y="2257"/>
                    <a:pt x="6572" y="2191"/>
                    <a:pt x="6539" y="2157"/>
                  </a:cubicBezTo>
                  <a:cubicBezTo>
                    <a:pt x="6518" y="2094"/>
                    <a:pt x="6470" y="2071"/>
                    <a:pt x="6429" y="2071"/>
                  </a:cubicBezTo>
                  <a:cubicBezTo>
                    <a:pt x="6405" y="2071"/>
                    <a:pt x="6384" y="2078"/>
                    <a:pt x="6372" y="2090"/>
                  </a:cubicBezTo>
                  <a:cubicBezTo>
                    <a:pt x="5636" y="2466"/>
                    <a:pt x="4928" y="2652"/>
                    <a:pt x="4246" y="2652"/>
                  </a:cubicBezTo>
                  <a:cubicBezTo>
                    <a:pt x="3413" y="2652"/>
                    <a:pt x="2621" y="2374"/>
                    <a:pt x="1869" y="1824"/>
                  </a:cubicBezTo>
                  <a:cubicBezTo>
                    <a:pt x="835" y="1056"/>
                    <a:pt x="234" y="56"/>
                    <a:pt x="234" y="56"/>
                  </a:cubicBezTo>
                  <a:cubicBezTo>
                    <a:pt x="215" y="17"/>
                    <a:pt x="172" y="0"/>
                    <a:pt x="134" y="0"/>
                  </a:cubicBezTo>
                  <a:close/>
                </a:path>
              </a:pathLst>
            </a:custGeom>
            <a:solidFill>
              <a:srgbClr val="3F49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4" name="Google Shape;436;p39">
              <a:extLst>
                <a:ext uri="{FF2B5EF4-FFF2-40B4-BE49-F238E27FC236}">
                  <a16:creationId xmlns:a16="http://schemas.microsoft.com/office/drawing/2014/main" id="{B97FA425-F6AD-45C2-8D3F-91D5F6565F71}"/>
                </a:ext>
              </a:extLst>
            </p:cNvPr>
            <p:cNvSpPr/>
            <p:nvPr/>
          </p:nvSpPr>
          <p:spPr>
            <a:xfrm>
              <a:off x="7953868" y="3032168"/>
              <a:ext cx="57559" cy="162887"/>
            </a:xfrm>
            <a:custGeom>
              <a:avLst/>
              <a:gdLst/>
              <a:ahLst/>
              <a:cxnLst/>
              <a:rect l="l" t="t" r="r" b="b"/>
              <a:pathLst>
                <a:path w="2869" h="8119" extrusionOk="0">
                  <a:moveTo>
                    <a:pt x="151" y="0"/>
                  </a:moveTo>
                  <a:cubicBezTo>
                    <a:pt x="102" y="0"/>
                    <a:pt x="58" y="38"/>
                    <a:pt x="33" y="113"/>
                  </a:cubicBezTo>
                  <a:cubicBezTo>
                    <a:pt x="0" y="279"/>
                    <a:pt x="1134" y="7118"/>
                    <a:pt x="1368" y="7851"/>
                  </a:cubicBezTo>
                  <a:cubicBezTo>
                    <a:pt x="1368" y="7918"/>
                    <a:pt x="1401" y="7952"/>
                    <a:pt x="1501" y="7952"/>
                  </a:cubicBezTo>
                  <a:lnTo>
                    <a:pt x="2735" y="8118"/>
                  </a:lnTo>
                  <a:cubicBezTo>
                    <a:pt x="2802" y="8118"/>
                    <a:pt x="2835" y="8118"/>
                    <a:pt x="2835" y="8085"/>
                  </a:cubicBezTo>
                  <a:cubicBezTo>
                    <a:pt x="2869" y="8018"/>
                    <a:pt x="2869" y="7985"/>
                    <a:pt x="2869" y="7952"/>
                  </a:cubicBezTo>
                  <a:cubicBezTo>
                    <a:pt x="2869" y="7851"/>
                    <a:pt x="2068" y="1280"/>
                    <a:pt x="2068" y="246"/>
                  </a:cubicBezTo>
                  <a:cubicBezTo>
                    <a:pt x="2068" y="146"/>
                    <a:pt x="2035" y="113"/>
                    <a:pt x="1968" y="113"/>
                  </a:cubicBezTo>
                  <a:cubicBezTo>
                    <a:pt x="1901" y="113"/>
                    <a:pt x="1835" y="146"/>
                    <a:pt x="1835" y="246"/>
                  </a:cubicBezTo>
                  <a:cubicBezTo>
                    <a:pt x="1801" y="1247"/>
                    <a:pt x="2468" y="6784"/>
                    <a:pt x="2569" y="7818"/>
                  </a:cubicBezTo>
                  <a:lnTo>
                    <a:pt x="1568" y="7685"/>
                  </a:lnTo>
                  <a:cubicBezTo>
                    <a:pt x="1301" y="6517"/>
                    <a:pt x="300" y="446"/>
                    <a:pt x="300" y="146"/>
                  </a:cubicBezTo>
                  <a:cubicBezTo>
                    <a:pt x="300" y="113"/>
                    <a:pt x="234" y="13"/>
                    <a:pt x="200" y="13"/>
                  </a:cubicBezTo>
                  <a:cubicBezTo>
                    <a:pt x="184" y="4"/>
                    <a:pt x="167" y="0"/>
                    <a:pt x="151" y="0"/>
                  </a:cubicBezTo>
                  <a:close/>
                </a:path>
              </a:pathLst>
            </a:custGeom>
            <a:solidFill>
              <a:srgbClr val="3F49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5" name="Google Shape;437;p39">
              <a:extLst>
                <a:ext uri="{FF2B5EF4-FFF2-40B4-BE49-F238E27FC236}">
                  <a16:creationId xmlns:a16="http://schemas.microsoft.com/office/drawing/2014/main" id="{F2DBB7B8-8A2A-4D69-8A66-422BD573D1BB}"/>
                </a:ext>
              </a:extLst>
            </p:cNvPr>
            <p:cNvSpPr/>
            <p:nvPr/>
          </p:nvSpPr>
          <p:spPr>
            <a:xfrm>
              <a:off x="7796598" y="2917972"/>
              <a:ext cx="415595" cy="129865"/>
            </a:xfrm>
            <a:custGeom>
              <a:avLst/>
              <a:gdLst/>
              <a:ahLst/>
              <a:cxnLst/>
              <a:rect l="l" t="t" r="r" b="b"/>
              <a:pathLst>
                <a:path w="20715" h="6473" extrusionOk="0">
                  <a:moveTo>
                    <a:pt x="20715" y="0"/>
                  </a:moveTo>
                  <a:cubicBezTo>
                    <a:pt x="20715" y="0"/>
                    <a:pt x="2202" y="101"/>
                    <a:pt x="0" y="2969"/>
                  </a:cubicBezTo>
                  <a:lnTo>
                    <a:pt x="167" y="5204"/>
                  </a:lnTo>
                  <a:cubicBezTo>
                    <a:pt x="1318" y="5602"/>
                    <a:pt x="4938" y="6472"/>
                    <a:pt x="10097" y="6472"/>
                  </a:cubicBezTo>
                  <a:cubicBezTo>
                    <a:pt x="13159" y="6472"/>
                    <a:pt x="16763" y="6166"/>
                    <a:pt x="20715" y="5271"/>
                  </a:cubicBezTo>
                  <a:lnTo>
                    <a:pt x="207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6" name="Google Shape;438;p39">
              <a:extLst>
                <a:ext uri="{FF2B5EF4-FFF2-40B4-BE49-F238E27FC236}">
                  <a16:creationId xmlns:a16="http://schemas.microsoft.com/office/drawing/2014/main" id="{26F33BC4-2750-465F-8DA6-4F56EDC223E2}"/>
                </a:ext>
              </a:extLst>
            </p:cNvPr>
            <p:cNvSpPr/>
            <p:nvPr/>
          </p:nvSpPr>
          <p:spPr>
            <a:xfrm>
              <a:off x="7842762" y="2995594"/>
              <a:ext cx="18758" cy="59586"/>
            </a:xfrm>
            <a:custGeom>
              <a:avLst/>
              <a:gdLst/>
              <a:ahLst/>
              <a:cxnLst/>
              <a:rect l="l" t="t" r="r" b="b"/>
              <a:pathLst>
                <a:path w="935" h="2970" extrusionOk="0">
                  <a:moveTo>
                    <a:pt x="935" y="1"/>
                  </a:moveTo>
                  <a:lnTo>
                    <a:pt x="1" y="234"/>
                  </a:lnTo>
                  <a:lnTo>
                    <a:pt x="168" y="2970"/>
                  </a:lnTo>
                  <a:lnTo>
                    <a:pt x="768" y="2936"/>
                  </a:lnTo>
                  <a:lnTo>
                    <a:pt x="935" y="1"/>
                  </a:lnTo>
                  <a:close/>
                </a:path>
              </a:pathLst>
            </a:custGeom>
            <a:solidFill>
              <a:srgbClr val="2B30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7" name="Google Shape;439;p39">
              <a:extLst>
                <a:ext uri="{FF2B5EF4-FFF2-40B4-BE49-F238E27FC236}">
                  <a16:creationId xmlns:a16="http://schemas.microsoft.com/office/drawing/2014/main" id="{F9DC36C1-28CA-4167-B64D-196DA0A0A46C}"/>
                </a:ext>
              </a:extLst>
            </p:cNvPr>
            <p:cNvSpPr/>
            <p:nvPr/>
          </p:nvSpPr>
          <p:spPr>
            <a:xfrm>
              <a:off x="8081686" y="3003639"/>
              <a:ext cx="19421" cy="58903"/>
            </a:xfrm>
            <a:custGeom>
              <a:avLst/>
              <a:gdLst/>
              <a:ahLst/>
              <a:cxnLst/>
              <a:rect l="l" t="t" r="r" b="b"/>
              <a:pathLst>
                <a:path w="968" h="2936" extrusionOk="0">
                  <a:moveTo>
                    <a:pt x="968" y="0"/>
                  </a:moveTo>
                  <a:lnTo>
                    <a:pt x="0" y="200"/>
                  </a:lnTo>
                  <a:lnTo>
                    <a:pt x="134" y="2936"/>
                  </a:lnTo>
                  <a:lnTo>
                    <a:pt x="767" y="2902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2B30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8" name="Google Shape;440;p39">
              <a:extLst>
                <a:ext uri="{FF2B5EF4-FFF2-40B4-BE49-F238E27FC236}">
                  <a16:creationId xmlns:a16="http://schemas.microsoft.com/office/drawing/2014/main" id="{819C38BF-067F-4E63-A65A-6D7855D87409}"/>
                </a:ext>
              </a:extLst>
            </p:cNvPr>
            <p:cNvSpPr/>
            <p:nvPr/>
          </p:nvSpPr>
          <p:spPr>
            <a:xfrm>
              <a:off x="7894302" y="3002957"/>
              <a:ext cx="19421" cy="58924"/>
            </a:xfrm>
            <a:custGeom>
              <a:avLst/>
              <a:gdLst/>
              <a:ahLst/>
              <a:cxnLst/>
              <a:rect l="l" t="t" r="r" b="b"/>
              <a:pathLst>
                <a:path w="968" h="2937" extrusionOk="0">
                  <a:moveTo>
                    <a:pt x="968" y="1"/>
                  </a:moveTo>
                  <a:lnTo>
                    <a:pt x="0" y="201"/>
                  </a:lnTo>
                  <a:lnTo>
                    <a:pt x="134" y="2936"/>
                  </a:lnTo>
                  <a:lnTo>
                    <a:pt x="767" y="2903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2B30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9" name="Google Shape;441;p39">
              <a:extLst>
                <a:ext uri="{FF2B5EF4-FFF2-40B4-BE49-F238E27FC236}">
                  <a16:creationId xmlns:a16="http://schemas.microsoft.com/office/drawing/2014/main" id="{354441A1-DDDF-4BB8-8FFF-E392E80588CB}"/>
                </a:ext>
              </a:extLst>
            </p:cNvPr>
            <p:cNvSpPr/>
            <p:nvPr/>
          </p:nvSpPr>
          <p:spPr>
            <a:xfrm>
              <a:off x="8017426" y="3006307"/>
              <a:ext cx="19441" cy="58241"/>
            </a:xfrm>
            <a:custGeom>
              <a:avLst/>
              <a:gdLst/>
              <a:ahLst/>
              <a:cxnLst/>
              <a:rect l="l" t="t" r="r" b="b"/>
              <a:pathLst>
                <a:path w="969" h="2903" extrusionOk="0">
                  <a:moveTo>
                    <a:pt x="968" y="1"/>
                  </a:moveTo>
                  <a:lnTo>
                    <a:pt x="1" y="167"/>
                  </a:lnTo>
                  <a:lnTo>
                    <a:pt x="168" y="2903"/>
                  </a:lnTo>
                  <a:lnTo>
                    <a:pt x="802" y="2903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2B30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0" name="Google Shape;442;p39">
              <a:extLst>
                <a:ext uri="{FF2B5EF4-FFF2-40B4-BE49-F238E27FC236}">
                  <a16:creationId xmlns:a16="http://schemas.microsoft.com/office/drawing/2014/main" id="{6D971C91-1988-4375-AED4-3F3F8129B0EC}"/>
                </a:ext>
              </a:extLst>
            </p:cNvPr>
            <p:cNvSpPr/>
            <p:nvPr/>
          </p:nvSpPr>
          <p:spPr>
            <a:xfrm>
              <a:off x="7777859" y="2335919"/>
              <a:ext cx="463785" cy="691093"/>
            </a:xfrm>
            <a:custGeom>
              <a:avLst/>
              <a:gdLst/>
              <a:ahLst/>
              <a:cxnLst/>
              <a:rect l="l" t="t" r="r" b="b"/>
              <a:pathLst>
                <a:path w="23117" h="34447" extrusionOk="0">
                  <a:moveTo>
                    <a:pt x="11322" y="0"/>
                  </a:moveTo>
                  <a:cubicBezTo>
                    <a:pt x="8833" y="0"/>
                    <a:pt x="6556" y="594"/>
                    <a:pt x="5237" y="2026"/>
                  </a:cubicBezTo>
                  <a:cubicBezTo>
                    <a:pt x="3836" y="3528"/>
                    <a:pt x="2102" y="4895"/>
                    <a:pt x="1401" y="6830"/>
                  </a:cubicBezTo>
                  <a:cubicBezTo>
                    <a:pt x="601" y="8965"/>
                    <a:pt x="167" y="10933"/>
                    <a:pt x="134" y="13234"/>
                  </a:cubicBezTo>
                  <a:cubicBezTo>
                    <a:pt x="100" y="16437"/>
                    <a:pt x="467" y="19672"/>
                    <a:pt x="667" y="22875"/>
                  </a:cubicBezTo>
                  <a:cubicBezTo>
                    <a:pt x="834" y="25810"/>
                    <a:pt x="1068" y="29012"/>
                    <a:pt x="167" y="31814"/>
                  </a:cubicBezTo>
                  <a:cubicBezTo>
                    <a:pt x="100" y="32048"/>
                    <a:pt x="0" y="32315"/>
                    <a:pt x="100" y="32548"/>
                  </a:cubicBezTo>
                  <a:cubicBezTo>
                    <a:pt x="167" y="32815"/>
                    <a:pt x="400" y="33015"/>
                    <a:pt x="634" y="33149"/>
                  </a:cubicBezTo>
                  <a:cubicBezTo>
                    <a:pt x="1068" y="33316"/>
                    <a:pt x="1434" y="33482"/>
                    <a:pt x="1901" y="33616"/>
                  </a:cubicBezTo>
                  <a:cubicBezTo>
                    <a:pt x="3002" y="33916"/>
                    <a:pt x="4303" y="33916"/>
                    <a:pt x="5437" y="34016"/>
                  </a:cubicBezTo>
                  <a:cubicBezTo>
                    <a:pt x="7072" y="34183"/>
                    <a:pt x="8673" y="34316"/>
                    <a:pt x="10307" y="34416"/>
                  </a:cubicBezTo>
                  <a:cubicBezTo>
                    <a:pt x="11010" y="34435"/>
                    <a:pt x="11716" y="34446"/>
                    <a:pt x="12424" y="34446"/>
                  </a:cubicBezTo>
                  <a:cubicBezTo>
                    <a:pt x="15586" y="34446"/>
                    <a:pt x="18785" y="34215"/>
                    <a:pt x="21782" y="33316"/>
                  </a:cubicBezTo>
                  <a:cubicBezTo>
                    <a:pt x="21816" y="33316"/>
                    <a:pt x="21916" y="31114"/>
                    <a:pt x="21916" y="30880"/>
                  </a:cubicBezTo>
                  <a:cubicBezTo>
                    <a:pt x="22083" y="29613"/>
                    <a:pt x="22116" y="28312"/>
                    <a:pt x="22016" y="27044"/>
                  </a:cubicBezTo>
                  <a:cubicBezTo>
                    <a:pt x="21916" y="24476"/>
                    <a:pt x="21449" y="21907"/>
                    <a:pt x="21515" y="19272"/>
                  </a:cubicBezTo>
                  <a:cubicBezTo>
                    <a:pt x="21616" y="16203"/>
                    <a:pt x="22416" y="13268"/>
                    <a:pt x="22783" y="10232"/>
                  </a:cubicBezTo>
                  <a:cubicBezTo>
                    <a:pt x="22950" y="8765"/>
                    <a:pt x="23117" y="7230"/>
                    <a:pt x="22916" y="5729"/>
                  </a:cubicBezTo>
                  <a:cubicBezTo>
                    <a:pt x="22750" y="4428"/>
                    <a:pt x="21816" y="3394"/>
                    <a:pt x="20748" y="2660"/>
                  </a:cubicBezTo>
                  <a:cubicBezTo>
                    <a:pt x="18447" y="1088"/>
                    <a:pt x="14690" y="0"/>
                    <a:pt x="113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1" name="Google Shape;443;p39">
              <a:extLst>
                <a:ext uri="{FF2B5EF4-FFF2-40B4-BE49-F238E27FC236}">
                  <a16:creationId xmlns:a16="http://schemas.microsoft.com/office/drawing/2014/main" id="{CBD6C7CB-937A-4438-89A8-76EED8C20AF6}"/>
                </a:ext>
              </a:extLst>
            </p:cNvPr>
            <p:cNvSpPr/>
            <p:nvPr/>
          </p:nvSpPr>
          <p:spPr>
            <a:xfrm>
              <a:off x="7909690" y="2849038"/>
              <a:ext cx="467135" cy="352699"/>
            </a:xfrm>
            <a:custGeom>
              <a:avLst/>
              <a:gdLst/>
              <a:ahLst/>
              <a:cxnLst/>
              <a:rect l="l" t="t" r="r" b="b"/>
              <a:pathLst>
                <a:path w="23284" h="17580" extrusionOk="0">
                  <a:moveTo>
                    <a:pt x="2903" y="1"/>
                  </a:moveTo>
                  <a:lnTo>
                    <a:pt x="0" y="13010"/>
                  </a:lnTo>
                  <a:lnTo>
                    <a:pt x="20382" y="17580"/>
                  </a:lnTo>
                  <a:lnTo>
                    <a:pt x="23284" y="4571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2" name="Google Shape;444;p39">
              <a:extLst>
                <a:ext uri="{FF2B5EF4-FFF2-40B4-BE49-F238E27FC236}">
                  <a16:creationId xmlns:a16="http://schemas.microsoft.com/office/drawing/2014/main" id="{6E60A660-93FB-4FD1-9AC3-2E831CBD10F5}"/>
                </a:ext>
              </a:extLst>
            </p:cNvPr>
            <p:cNvSpPr/>
            <p:nvPr/>
          </p:nvSpPr>
          <p:spPr>
            <a:xfrm>
              <a:off x="7923734" y="2870464"/>
              <a:ext cx="438366" cy="311872"/>
            </a:xfrm>
            <a:custGeom>
              <a:avLst/>
              <a:gdLst/>
              <a:ahLst/>
              <a:cxnLst/>
              <a:rect l="l" t="t" r="r" b="b"/>
              <a:pathLst>
                <a:path w="21850" h="15545" extrusionOk="0">
                  <a:moveTo>
                    <a:pt x="2536" y="0"/>
                  </a:moveTo>
                  <a:lnTo>
                    <a:pt x="1" y="11208"/>
                  </a:lnTo>
                  <a:lnTo>
                    <a:pt x="19348" y="15545"/>
                  </a:lnTo>
                  <a:lnTo>
                    <a:pt x="21850" y="4337"/>
                  </a:lnTo>
                  <a:lnTo>
                    <a:pt x="25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3" name="Google Shape;445;p39">
              <a:extLst>
                <a:ext uri="{FF2B5EF4-FFF2-40B4-BE49-F238E27FC236}">
                  <a16:creationId xmlns:a16="http://schemas.microsoft.com/office/drawing/2014/main" id="{A48FD747-40B4-43C2-BFD6-86179B358C93}"/>
                </a:ext>
              </a:extLst>
            </p:cNvPr>
            <p:cNvSpPr/>
            <p:nvPr/>
          </p:nvSpPr>
          <p:spPr>
            <a:xfrm>
              <a:off x="7935129" y="2236690"/>
              <a:ext cx="138532" cy="190754"/>
            </a:xfrm>
            <a:custGeom>
              <a:avLst/>
              <a:gdLst/>
              <a:ahLst/>
              <a:cxnLst/>
              <a:rect l="l" t="t" r="r" b="b"/>
              <a:pathLst>
                <a:path w="6905" h="9508" extrusionOk="0">
                  <a:moveTo>
                    <a:pt x="6905" y="1"/>
                  </a:moveTo>
                  <a:lnTo>
                    <a:pt x="133" y="334"/>
                  </a:lnTo>
                  <a:lnTo>
                    <a:pt x="67" y="6439"/>
                  </a:lnTo>
                  <a:cubicBezTo>
                    <a:pt x="0" y="9174"/>
                    <a:pt x="2669" y="9508"/>
                    <a:pt x="2669" y="9508"/>
                  </a:cubicBezTo>
                  <a:cubicBezTo>
                    <a:pt x="2694" y="9508"/>
                    <a:pt x="2719" y="9508"/>
                    <a:pt x="2744" y="9508"/>
                  </a:cubicBezTo>
                  <a:cubicBezTo>
                    <a:pt x="6902" y="9508"/>
                    <a:pt x="6638" y="6772"/>
                    <a:pt x="6638" y="6772"/>
                  </a:cubicBezTo>
                  <a:lnTo>
                    <a:pt x="6905" y="1"/>
                  </a:ln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4" name="Google Shape;446;p39">
              <a:extLst>
                <a:ext uri="{FF2B5EF4-FFF2-40B4-BE49-F238E27FC236}">
                  <a16:creationId xmlns:a16="http://schemas.microsoft.com/office/drawing/2014/main" id="{79D152DF-A721-4635-A11E-489D94C7A2DC}"/>
                </a:ext>
              </a:extLst>
            </p:cNvPr>
            <p:cNvSpPr/>
            <p:nvPr/>
          </p:nvSpPr>
          <p:spPr>
            <a:xfrm>
              <a:off x="7937136" y="2235366"/>
              <a:ext cx="136525" cy="88135"/>
            </a:xfrm>
            <a:custGeom>
              <a:avLst/>
              <a:gdLst/>
              <a:ahLst/>
              <a:cxnLst/>
              <a:rect l="l" t="t" r="r" b="b"/>
              <a:pathLst>
                <a:path w="6805" h="4393" extrusionOk="0">
                  <a:moveTo>
                    <a:pt x="6805" y="0"/>
                  </a:moveTo>
                  <a:lnTo>
                    <a:pt x="67" y="400"/>
                  </a:lnTo>
                  <a:lnTo>
                    <a:pt x="33" y="434"/>
                  </a:lnTo>
                  <a:lnTo>
                    <a:pt x="0" y="3769"/>
                  </a:lnTo>
                  <a:cubicBezTo>
                    <a:pt x="580" y="4079"/>
                    <a:pt x="1404" y="4393"/>
                    <a:pt x="2318" y="4393"/>
                  </a:cubicBezTo>
                  <a:cubicBezTo>
                    <a:pt x="3769" y="4393"/>
                    <a:pt x="5449" y="3600"/>
                    <a:pt x="6738" y="734"/>
                  </a:cubicBezTo>
                  <a:lnTo>
                    <a:pt x="6805" y="0"/>
                  </a:lnTo>
                  <a:close/>
                </a:path>
              </a:pathLst>
            </a:custGeom>
            <a:solidFill>
              <a:srgbClr val="9C50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5" name="Google Shape;447;p39">
              <a:extLst>
                <a:ext uri="{FF2B5EF4-FFF2-40B4-BE49-F238E27FC236}">
                  <a16:creationId xmlns:a16="http://schemas.microsoft.com/office/drawing/2014/main" id="{7F152B6B-8D33-462F-B18C-ED16E36FB00C}"/>
                </a:ext>
              </a:extLst>
            </p:cNvPr>
            <p:cNvSpPr/>
            <p:nvPr/>
          </p:nvSpPr>
          <p:spPr>
            <a:xfrm>
              <a:off x="7900983" y="2045936"/>
              <a:ext cx="208831" cy="266029"/>
            </a:xfrm>
            <a:custGeom>
              <a:avLst/>
              <a:gdLst/>
              <a:ahLst/>
              <a:cxnLst/>
              <a:rect l="l" t="t" r="r" b="b"/>
              <a:pathLst>
                <a:path w="10409" h="13260" extrusionOk="0">
                  <a:moveTo>
                    <a:pt x="4224" y="1"/>
                  </a:moveTo>
                  <a:cubicBezTo>
                    <a:pt x="2656" y="1"/>
                    <a:pt x="1089" y="617"/>
                    <a:pt x="468" y="2104"/>
                  </a:cubicBezTo>
                  <a:cubicBezTo>
                    <a:pt x="168" y="2771"/>
                    <a:pt x="68" y="3438"/>
                    <a:pt x="34" y="4172"/>
                  </a:cubicBezTo>
                  <a:cubicBezTo>
                    <a:pt x="1" y="4739"/>
                    <a:pt x="1" y="5373"/>
                    <a:pt x="68" y="5940"/>
                  </a:cubicBezTo>
                  <a:cubicBezTo>
                    <a:pt x="134" y="6407"/>
                    <a:pt x="268" y="6874"/>
                    <a:pt x="334" y="7341"/>
                  </a:cubicBezTo>
                  <a:cubicBezTo>
                    <a:pt x="401" y="7908"/>
                    <a:pt x="401" y="8508"/>
                    <a:pt x="468" y="9075"/>
                  </a:cubicBezTo>
                  <a:cubicBezTo>
                    <a:pt x="535" y="10209"/>
                    <a:pt x="868" y="11343"/>
                    <a:pt x="1569" y="12177"/>
                  </a:cubicBezTo>
                  <a:cubicBezTo>
                    <a:pt x="2233" y="12929"/>
                    <a:pt x="3145" y="13259"/>
                    <a:pt x="4078" y="13259"/>
                  </a:cubicBezTo>
                  <a:cubicBezTo>
                    <a:pt x="4926" y="13259"/>
                    <a:pt x="5791" y="12987"/>
                    <a:pt x="6505" y="12511"/>
                  </a:cubicBezTo>
                  <a:cubicBezTo>
                    <a:pt x="8040" y="11510"/>
                    <a:pt x="9141" y="9709"/>
                    <a:pt x="9674" y="8008"/>
                  </a:cubicBezTo>
                  <a:cubicBezTo>
                    <a:pt x="9774" y="7674"/>
                    <a:pt x="9841" y="7341"/>
                    <a:pt x="9975" y="7040"/>
                  </a:cubicBezTo>
                  <a:lnTo>
                    <a:pt x="9975" y="6940"/>
                  </a:lnTo>
                  <a:cubicBezTo>
                    <a:pt x="10408" y="4205"/>
                    <a:pt x="9041" y="1470"/>
                    <a:pt x="6472" y="436"/>
                  </a:cubicBezTo>
                  <a:cubicBezTo>
                    <a:pt x="5802" y="157"/>
                    <a:pt x="5013" y="1"/>
                    <a:pt x="4224" y="1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6" name="Google Shape;448;p39">
              <a:extLst>
                <a:ext uri="{FF2B5EF4-FFF2-40B4-BE49-F238E27FC236}">
                  <a16:creationId xmlns:a16="http://schemas.microsoft.com/office/drawing/2014/main" id="{D247E1D6-9E4A-4FDF-A778-C8146CF80328}"/>
                </a:ext>
              </a:extLst>
            </p:cNvPr>
            <p:cNvSpPr/>
            <p:nvPr/>
          </p:nvSpPr>
          <p:spPr>
            <a:xfrm>
              <a:off x="7996019" y="2158406"/>
              <a:ext cx="18758" cy="18758"/>
            </a:xfrm>
            <a:custGeom>
              <a:avLst/>
              <a:gdLst/>
              <a:ahLst/>
              <a:cxnLst/>
              <a:rect l="l" t="t" r="r" b="b"/>
              <a:pathLst>
                <a:path w="935" h="935" extrusionOk="0">
                  <a:moveTo>
                    <a:pt x="468" y="0"/>
                  </a:moveTo>
                  <a:cubicBezTo>
                    <a:pt x="234" y="0"/>
                    <a:pt x="1" y="200"/>
                    <a:pt x="1" y="467"/>
                  </a:cubicBezTo>
                  <a:cubicBezTo>
                    <a:pt x="1" y="734"/>
                    <a:pt x="234" y="934"/>
                    <a:pt x="468" y="934"/>
                  </a:cubicBezTo>
                  <a:cubicBezTo>
                    <a:pt x="734" y="934"/>
                    <a:pt x="935" y="734"/>
                    <a:pt x="935" y="467"/>
                  </a:cubicBezTo>
                  <a:cubicBezTo>
                    <a:pt x="935" y="200"/>
                    <a:pt x="734" y="0"/>
                    <a:pt x="468" y="0"/>
                  </a:cubicBezTo>
                  <a:close/>
                </a:path>
              </a:pathLst>
            </a:custGeom>
            <a:solidFill>
              <a:srgbClr val="23222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7" name="Google Shape;449;p39">
              <a:extLst>
                <a:ext uri="{FF2B5EF4-FFF2-40B4-BE49-F238E27FC236}">
                  <a16:creationId xmlns:a16="http://schemas.microsoft.com/office/drawing/2014/main" id="{5AD3DB39-36D7-4833-B90A-A5FAB44D48A9}"/>
                </a:ext>
              </a:extLst>
            </p:cNvPr>
            <p:cNvSpPr/>
            <p:nvPr/>
          </p:nvSpPr>
          <p:spPr>
            <a:xfrm>
              <a:off x="7921728" y="2158406"/>
              <a:ext cx="18758" cy="18758"/>
            </a:xfrm>
            <a:custGeom>
              <a:avLst/>
              <a:gdLst/>
              <a:ahLst/>
              <a:cxnLst/>
              <a:rect l="l" t="t" r="r" b="b"/>
              <a:pathLst>
                <a:path w="935" h="935" extrusionOk="0">
                  <a:moveTo>
                    <a:pt x="468" y="0"/>
                  </a:moveTo>
                  <a:cubicBezTo>
                    <a:pt x="234" y="0"/>
                    <a:pt x="1" y="234"/>
                    <a:pt x="1" y="467"/>
                  </a:cubicBezTo>
                  <a:cubicBezTo>
                    <a:pt x="1" y="734"/>
                    <a:pt x="234" y="934"/>
                    <a:pt x="468" y="934"/>
                  </a:cubicBezTo>
                  <a:cubicBezTo>
                    <a:pt x="735" y="934"/>
                    <a:pt x="935" y="734"/>
                    <a:pt x="935" y="467"/>
                  </a:cubicBezTo>
                  <a:cubicBezTo>
                    <a:pt x="935" y="234"/>
                    <a:pt x="735" y="0"/>
                    <a:pt x="468" y="0"/>
                  </a:cubicBezTo>
                  <a:close/>
                </a:path>
              </a:pathLst>
            </a:custGeom>
            <a:solidFill>
              <a:srgbClr val="23222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8" name="Google Shape;450;p39">
              <a:extLst>
                <a:ext uri="{FF2B5EF4-FFF2-40B4-BE49-F238E27FC236}">
                  <a16:creationId xmlns:a16="http://schemas.microsoft.com/office/drawing/2014/main" id="{9DFA9EDA-12A0-4C00-9037-CB322BF60E6A}"/>
                </a:ext>
              </a:extLst>
            </p:cNvPr>
            <p:cNvSpPr/>
            <p:nvPr/>
          </p:nvSpPr>
          <p:spPr>
            <a:xfrm>
              <a:off x="7951179" y="2161736"/>
              <a:ext cx="17414" cy="69617"/>
            </a:xfrm>
            <a:custGeom>
              <a:avLst/>
              <a:gdLst/>
              <a:ahLst/>
              <a:cxnLst/>
              <a:rect l="l" t="t" r="r" b="b"/>
              <a:pathLst>
                <a:path w="868" h="3470" extrusionOk="0">
                  <a:moveTo>
                    <a:pt x="701" y="1"/>
                  </a:moveTo>
                  <a:cubicBezTo>
                    <a:pt x="668" y="1"/>
                    <a:pt x="634" y="68"/>
                    <a:pt x="601" y="101"/>
                  </a:cubicBezTo>
                  <a:lnTo>
                    <a:pt x="34" y="2836"/>
                  </a:lnTo>
                  <a:cubicBezTo>
                    <a:pt x="34" y="2936"/>
                    <a:pt x="1" y="3070"/>
                    <a:pt x="34" y="3170"/>
                  </a:cubicBezTo>
                  <a:cubicBezTo>
                    <a:pt x="101" y="3303"/>
                    <a:pt x="201" y="3437"/>
                    <a:pt x="368" y="3470"/>
                  </a:cubicBezTo>
                  <a:lnTo>
                    <a:pt x="801" y="3470"/>
                  </a:lnTo>
                  <a:cubicBezTo>
                    <a:pt x="835" y="3470"/>
                    <a:pt x="868" y="3437"/>
                    <a:pt x="868" y="3403"/>
                  </a:cubicBezTo>
                  <a:cubicBezTo>
                    <a:pt x="868" y="3337"/>
                    <a:pt x="835" y="3303"/>
                    <a:pt x="801" y="3303"/>
                  </a:cubicBezTo>
                  <a:lnTo>
                    <a:pt x="468" y="3303"/>
                  </a:lnTo>
                  <a:cubicBezTo>
                    <a:pt x="368" y="3303"/>
                    <a:pt x="301" y="3236"/>
                    <a:pt x="267" y="3136"/>
                  </a:cubicBezTo>
                  <a:cubicBezTo>
                    <a:pt x="201" y="3070"/>
                    <a:pt x="267" y="2970"/>
                    <a:pt x="267" y="2903"/>
                  </a:cubicBezTo>
                  <a:lnTo>
                    <a:pt x="801" y="134"/>
                  </a:lnTo>
                  <a:cubicBezTo>
                    <a:pt x="801" y="101"/>
                    <a:pt x="734" y="68"/>
                    <a:pt x="701" y="1"/>
                  </a:cubicBezTo>
                  <a:close/>
                </a:path>
              </a:pathLst>
            </a:custGeom>
            <a:solidFill>
              <a:srgbClr val="AA644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9" name="Google Shape;451;p39">
              <a:extLst>
                <a:ext uri="{FF2B5EF4-FFF2-40B4-BE49-F238E27FC236}">
                  <a16:creationId xmlns:a16="http://schemas.microsoft.com/office/drawing/2014/main" id="{18F19517-17F1-4BBC-959F-13F153D3B640}"/>
                </a:ext>
              </a:extLst>
            </p:cNvPr>
            <p:cNvSpPr/>
            <p:nvPr/>
          </p:nvSpPr>
          <p:spPr>
            <a:xfrm>
              <a:off x="7951841" y="2237372"/>
              <a:ext cx="70299" cy="34026"/>
            </a:xfrm>
            <a:custGeom>
              <a:avLst/>
              <a:gdLst/>
              <a:ahLst/>
              <a:cxnLst/>
              <a:rect l="l" t="t" r="r" b="b"/>
              <a:pathLst>
                <a:path w="3504" h="1696" extrusionOk="0">
                  <a:moveTo>
                    <a:pt x="3503" y="0"/>
                  </a:moveTo>
                  <a:cubicBezTo>
                    <a:pt x="2102" y="400"/>
                    <a:pt x="1" y="567"/>
                    <a:pt x="1" y="567"/>
                  </a:cubicBezTo>
                  <a:cubicBezTo>
                    <a:pt x="1" y="567"/>
                    <a:pt x="537" y="1695"/>
                    <a:pt x="1686" y="1695"/>
                  </a:cubicBezTo>
                  <a:cubicBezTo>
                    <a:pt x="1787" y="1695"/>
                    <a:pt x="1892" y="1687"/>
                    <a:pt x="2002" y="1668"/>
                  </a:cubicBezTo>
                  <a:cubicBezTo>
                    <a:pt x="3403" y="1368"/>
                    <a:pt x="3503" y="0"/>
                    <a:pt x="3503" y="0"/>
                  </a:cubicBezTo>
                  <a:close/>
                </a:path>
              </a:pathLst>
            </a:custGeom>
            <a:solidFill>
              <a:srgbClr val="693A2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40" name="Google Shape;452;p39">
              <a:extLst>
                <a:ext uri="{FF2B5EF4-FFF2-40B4-BE49-F238E27FC236}">
                  <a16:creationId xmlns:a16="http://schemas.microsoft.com/office/drawing/2014/main" id="{256F5D38-ABF5-466A-AF9A-2193B29C4A4B}"/>
                </a:ext>
              </a:extLst>
            </p:cNvPr>
            <p:cNvSpPr/>
            <p:nvPr/>
          </p:nvSpPr>
          <p:spPr>
            <a:xfrm>
              <a:off x="7971262" y="2253964"/>
              <a:ext cx="45522" cy="17414"/>
            </a:xfrm>
            <a:custGeom>
              <a:avLst/>
              <a:gdLst/>
              <a:ahLst/>
              <a:cxnLst/>
              <a:rect l="l" t="t" r="r" b="b"/>
              <a:pathLst>
                <a:path w="2269" h="868" extrusionOk="0">
                  <a:moveTo>
                    <a:pt x="2025" y="0"/>
                  </a:moveTo>
                  <a:cubicBezTo>
                    <a:pt x="1409" y="0"/>
                    <a:pt x="437" y="125"/>
                    <a:pt x="0" y="708"/>
                  </a:cubicBezTo>
                  <a:cubicBezTo>
                    <a:pt x="220" y="805"/>
                    <a:pt x="458" y="867"/>
                    <a:pt x="726" y="867"/>
                  </a:cubicBezTo>
                  <a:cubicBezTo>
                    <a:pt x="825" y="867"/>
                    <a:pt x="927" y="859"/>
                    <a:pt x="1034" y="841"/>
                  </a:cubicBezTo>
                  <a:cubicBezTo>
                    <a:pt x="1668" y="708"/>
                    <a:pt x="2035" y="341"/>
                    <a:pt x="2269" y="7"/>
                  </a:cubicBezTo>
                  <a:cubicBezTo>
                    <a:pt x="2197" y="3"/>
                    <a:pt x="2115" y="0"/>
                    <a:pt x="2025" y="0"/>
                  </a:cubicBezTo>
                  <a:close/>
                </a:path>
              </a:pathLst>
            </a:custGeom>
            <a:solidFill>
              <a:srgbClr val="C553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41" name="Google Shape;453;p39">
              <a:extLst>
                <a:ext uri="{FF2B5EF4-FFF2-40B4-BE49-F238E27FC236}">
                  <a16:creationId xmlns:a16="http://schemas.microsoft.com/office/drawing/2014/main" id="{8E752E5E-68B4-4941-9561-192E6814539F}"/>
                </a:ext>
              </a:extLst>
            </p:cNvPr>
            <p:cNvSpPr/>
            <p:nvPr/>
          </p:nvSpPr>
          <p:spPr>
            <a:xfrm>
              <a:off x="7958542" y="2237372"/>
              <a:ext cx="63598" cy="17916"/>
            </a:xfrm>
            <a:custGeom>
              <a:avLst/>
              <a:gdLst/>
              <a:ahLst/>
              <a:cxnLst/>
              <a:rect l="l" t="t" r="r" b="b"/>
              <a:pathLst>
                <a:path w="3170" h="893" extrusionOk="0">
                  <a:moveTo>
                    <a:pt x="3169" y="0"/>
                  </a:moveTo>
                  <a:lnTo>
                    <a:pt x="3169" y="0"/>
                  </a:lnTo>
                  <a:cubicBezTo>
                    <a:pt x="2102" y="300"/>
                    <a:pt x="634" y="467"/>
                    <a:pt x="1" y="534"/>
                  </a:cubicBezTo>
                  <a:lnTo>
                    <a:pt x="101" y="867"/>
                  </a:lnTo>
                  <a:cubicBezTo>
                    <a:pt x="231" y="885"/>
                    <a:pt x="368" y="893"/>
                    <a:pt x="509" y="893"/>
                  </a:cubicBezTo>
                  <a:cubicBezTo>
                    <a:pt x="1452" y="893"/>
                    <a:pt x="2580" y="546"/>
                    <a:pt x="3103" y="400"/>
                  </a:cubicBezTo>
                  <a:cubicBezTo>
                    <a:pt x="3169" y="167"/>
                    <a:pt x="3169" y="0"/>
                    <a:pt x="3169" y="0"/>
                  </a:cubicBez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42" name="Google Shape;454;p39">
              <a:extLst>
                <a:ext uri="{FF2B5EF4-FFF2-40B4-BE49-F238E27FC236}">
                  <a16:creationId xmlns:a16="http://schemas.microsoft.com/office/drawing/2014/main" id="{E7AED089-6E0F-4EC3-A0EF-292D7A0D3E46}"/>
                </a:ext>
              </a:extLst>
            </p:cNvPr>
            <p:cNvSpPr/>
            <p:nvPr/>
          </p:nvSpPr>
          <p:spPr>
            <a:xfrm>
              <a:off x="7986650" y="2123136"/>
              <a:ext cx="44198" cy="19019"/>
            </a:xfrm>
            <a:custGeom>
              <a:avLst/>
              <a:gdLst/>
              <a:ahLst/>
              <a:cxnLst/>
              <a:rect l="l" t="t" r="r" b="b"/>
              <a:pathLst>
                <a:path w="2203" h="948" extrusionOk="0">
                  <a:moveTo>
                    <a:pt x="781" y="0"/>
                  </a:moveTo>
                  <a:cubicBezTo>
                    <a:pt x="534" y="0"/>
                    <a:pt x="305" y="53"/>
                    <a:pt x="167" y="190"/>
                  </a:cubicBezTo>
                  <a:cubicBezTo>
                    <a:pt x="67" y="257"/>
                    <a:pt x="1" y="390"/>
                    <a:pt x="67" y="490"/>
                  </a:cubicBezTo>
                  <a:cubicBezTo>
                    <a:pt x="101" y="557"/>
                    <a:pt x="201" y="557"/>
                    <a:pt x="267" y="591"/>
                  </a:cubicBezTo>
                  <a:lnTo>
                    <a:pt x="1168" y="857"/>
                  </a:lnTo>
                  <a:cubicBezTo>
                    <a:pt x="1280" y="876"/>
                    <a:pt x="1550" y="947"/>
                    <a:pt x="1783" y="947"/>
                  </a:cubicBezTo>
                  <a:cubicBezTo>
                    <a:pt x="1965" y="947"/>
                    <a:pt x="2125" y="904"/>
                    <a:pt x="2169" y="757"/>
                  </a:cubicBezTo>
                  <a:cubicBezTo>
                    <a:pt x="2202" y="591"/>
                    <a:pt x="1902" y="324"/>
                    <a:pt x="1735" y="224"/>
                  </a:cubicBezTo>
                  <a:cubicBezTo>
                    <a:pt x="1520" y="106"/>
                    <a:pt x="1132" y="0"/>
                    <a:pt x="781" y="0"/>
                  </a:cubicBezTo>
                  <a:close/>
                </a:path>
              </a:pathLst>
            </a:custGeom>
            <a:solidFill>
              <a:srgbClr val="2022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43" name="Google Shape;455;p39">
              <a:extLst>
                <a:ext uri="{FF2B5EF4-FFF2-40B4-BE49-F238E27FC236}">
                  <a16:creationId xmlns:a16="http://schemas.microsoft.com/office/drawing/2014/main" id="{4B33B89A-529E-4ED7-9824-DFE34971E7CE}"/>
                </a:ext>
              </a:extLst>
            </p:cNvPr>
            <p:cNvSpPr/>
            <p:nvPr/>
          </p:nvSpPr>
          <p:spPr>
            <a:xfrm>
              <a:off x="7910352" y="2123136"/>
              <a:ext cx="44198" cy="19019"/>
            </a:xfrm>
            <a:custGeom>
              <a:avLst/>
              <a:gdLst/>
              <a:ahLst/>
              <a:cxnLst/>
              <a:rect l="l" t="t" r="r" b="b"/>
              <a:pathLst>
                <a:path w="2203" h="948" extrusionOk="0">
                  <a:moveTo>
                    <a:pt x="1422" y="0"/>
                  </a:moveTo>
                  <a:cubicBezTo>
                    <a:pt x="1071" y="0"/>
                    <a:pt x="683" y="106"/>
                    <a:pt x="468" y="224"/>
                  </a:cubicBezTo>
                  <a:cubicBezTo>
                    <a:pt x="301" y="324"/>
                    <a:pt x="1" y="591"/>
                    <a:pt x="34" y="757"/>
                  </a:cubicBezTo>
                  <a:cubicBezTo>
                    <a:pt x="78" y="904"/>
                    <a:pt x="238" y="947"/>
                    <a:pt x="420" y="947"/>
                  </a:cubicBezTo>
                  <a:cubicBezTo>
                    <a:pt x="653" y="947"/>
                    <a:pt x="923" y="876"/>
                    <a:pt x="1035" y="857"/>
                  </a:cubicBezTo>
                  <a:lnTo>
                    <a:pt x="1902" y="591"/>
                  </a:lnTo>
                  <a:cubicBezTo>
                    <a:pt x="2002" y="557"/>
                    <a:pt x="2069" y="557"/>
                    <a:pt x="2136" y="490"/>
                  </a:cubicBezTo>
                  <a:cubicBezTo>
                    <a:pt x="2202" y="390"/>
                    <a:pt x="2136" y="257"/>
                    <a:pt x="2036" y="190"/>
                  </a:cubicBezTo>
                  <a:cubicBezTo>
                    <a:pt x="1898" y="53"/>
                    <a:pt x="1669" y="0"/>
                    <a:pt x="1422" y="0"/>
                  </a:cubicBezTo>
                  <a:close/>
                </a:path>
              </a:pathLst>
            </a:custGeom>
            <a:solidFill>
              <a:srgbClr val="2022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44" name="Google Shape;456;p39">
              <a:extLst>
                <a:ext uri="{FF2B5EF4-FFF2-40B4-BE49-F238E27FC236}">
                  <a16:creationId xmlns:a16="http://schemas.microsoft.com/office/drawing/2014/main" id="{2BC7E4AA-B0DD-4CA3-B637-6CFD8FE9E890}"/>
                </a:ext>
              </a:extLst>
            </p:cNvPr>
            <p:cNvSpPr/>
            <p:nvPr/>
          </p:nvSpPr>
          <p:spPr>
            <a:xfrm>
              <a:off x="7842320" y="1962636"/>
              <a:ext cx="282219" cy="249718"/>
            </a:xfrm>
            <a:custGeom>
              <a:avLst/>
              <a:gdLst/>
              <a:ahLst/>
              <a:cxnLst/>
              <a:rect l="l" t="t" r="r" b="b"/>
              <a:pathLst>
                <a:path w="14067" h="12447" extrusionOk="0">
                  <a:moveTo>
                    <a:pt x="2515" y="0"/>
                  </a:moveTo>
                  <a:cubicBezTo>
                    <a:pt x="753" y="0"/>
                    <a:pt x="0" y="2320"/>
                    <a:pt x="923" y="3654"/>
                  </a:cubicBezTo>
                  <a:cubicBezTo>
                    <a:pt x="1724" y="4754"/>
                    <a:pt x="2258" y="6422"/>
                    <a:pt x="2558" y="7523"/>
                  </a:cubicBezTo>
                  <a:cubicBezTo>
                    <a:pt x="2558" y="7657"/>
                    <a:pt x="2591" y="7757"/>
                    <a:pt x="2625" y="7890"/>
                  </a:cubicBezTo>
                  <a:cubicBezTo>
                    <a:pt x="2691" y="8090"/>
                    <a:pt x="2691" y="8324"/>
                    <a:pt x="2791" y="8524"/>
                  </a:cubicBezTo>
                  <a:lnTo>
                    <a:pt x="3058" y="7523"/>
                  </a:lnTo>
                  <a:cubicBezTo>
                    <a:pt x="3125" y="7256"/>
                    <a:pt x="3258" y="6989"/>
                    <a:pt x="3425" y="6756"/>
                  </a:cubicBezTo>
                  <a:cubicBezTo>
                    <a:pt x="3525" y="6689"/>
                    <a:pt x="3592" y="6589"/>
                    <a:pt x="3625" y="6522"/>
                  </a:cubicBezTo>
                  <a:cubicBezTo>
                    <a:pt x="3692" y="6422"/>
                    <a:pt x="3625" y="6322"/>
                    <a:pt x="3692" y="6189"/>
                  </a:cubicBezTo>
                  <a:cubicBezTo>
                    <a:pt x="3759" y="5855"/>
                    <a:pt x="4092" y="5622"/>
                    <a:pt x="4426" y="5622"/>
                  </a:cubicBezTo>
                  <a:lnTo>
                    <a:pt x="5794" y="5522"/>
                  </a:lnTo>
                  <a:cubicBezTo>
                    <a:pt x="6104" y="5501"/>
                    <a:pt x="6421" y="5493"/>
                    <a:pt x="6740" y="5493"/>
                  </a:cubicBezTo>
                  <a:cubicBezTo>
                    <a:pt x="7450" y="5493"/>
                    <a:pt x="8172" y="5532"/>
                    <a:pt x="8862" y="5555"/>
                  </a:cubicBezTo>
                  <a:cubicBezTo>
                    <a:pt x="9363" y="5588"/>
                    <a:pt x="9930" y="5622"/>
                    <a:pt x="10297" y="5955"/>
                  </a:cubicBezTo>
                  <a:cubicBezTo>
                    <a:pt x="10430" y="6055"/>
                    <a:pt x="10530" y="6189"/>
                    <a:pt x="10530" y="6289"/>
                  </a:cubicBezTo>
                  <a:cubicBezTo>
                    <a:pt x="10564" y="6556"/>
                    <a:pt x="10297" y="6723"/>
                    <a:pt x="10197" y="6923"/>
                  </a:cubicBezTo>
                  <a:cubicBezTo>
                    <a:pt x="9930" y="7256"/>
                    <a:pt x="9930" y="7757"/>
                    <a:pt x="10097" y="8124"/>
                  </a:cubicBezTo>
                  <a:cubicBezTo>
                    <a:pt x="10263" y="8557"/>
                    <a:pt x="10564" y="8857"/>
                    <a:pt x="10897" y="9158"/>
                  </a:cubicBezTo>
                  <a:cubicBezTo>
                    <a:pt x="11131" y="9324"/>
                    <a:pt x="11364" y="9525"/>
                    <a:pt x="11464" y="9758"/>
                  </a:cubicBezTo>
                  <a:cubicBezTo>
                    <a:pt x="11631" y="10092"/>
                    <a:pt x="11564" y="10525"/>
                    <a:pt x="11531" y="10892"/>
                  </a:cubicBezTo>
                  <a:lnTo>
                    <a:pt x="11531" y="11259"/>
                  </a:lnTo>
                  <a:cubicBezTo>
                    <a:pt x="11531" y="11426"/>
                    <a:pt x="11564" y="11559"/>
                    <a:pt x="11698" y="11693"/>
                  </a:cubicBezTo>
                  <a:cubicBezTo>
                    <a:pt x="11760" y="11734"/>
                    <a:pt x="11847" y="11762"/>
                    <a:pt x="11936" y="11762"/>
                  </a:cubicBezTo>
                  <a:cubicBezTo>
                    <a:pt x="11991" y="11762"/>
                    <a:pt x="12047" y="11752"/>
                    <a:pt x="12098" y="11726"/>
                  </a:cubicBezTo>
                  <a:cubicBezTo>
                    <a:pt x="12131" y="11693"/>
                    <a:pt x="12198" y="11593"/>
                    <a:pt x="12265" y="11559"/>
                  </a:cubicBezTo>
                  <a:cubicBezTo>
                    <a:pt x="12285" y="11539"/>
                    <a:pt x="12342" y="11506"/>
                    <a:pt x="12392" y="11506"/>
                  </a:cubicBezTo>
                  <a:cubicBezTo>
                    <a:pt x="12423" y="11506"/>
                    <a:pt x="12452" y="11520"/>
                    <a:pt x="12465" y="11559"/>
                  </a:cubicBezTo>
                  <a:cubicBezTo>
                    <a:pt x="12532" y="11593"/>
                    <a:pt x="12532" y="11659"/>
                    <a:pt x="12532" y="11693"/>
                  </a:cubicBezTo>
                  <a:cubicBezTo>
                    <a:pt x="12532" y="11860"/>
                    <a:pt x="12565" y="12026"/>
                    <a:pt x="12632" y="12193"/>
                  </a:cubicBezTo>
                  <a:cubicBezTo>
                    <a:pt x="12681" y="12266"/>
                    <a:pt x="12783" y="12447"/>
                    <a:pt x="12861" y="12447"/>
                  </a:cubicBezTo>
                  <a:cubicBezTo>
                    <a:pt x="12889" y="12447"/>
                    <a:pt x="12914" y="12423"/>
                    <a:pt x="12932" y="12360"/>
                  </a:cubicBezTo>
                  <a:cubicBezTo>
                    <a:pt x="13299" y="11092"/>
                    <a:pt x="13699" y="9858"/>
                    <a:pt x="13766" y="8557"/>
                  </a:cubicBezTo>
                  <a:cubicBezTo>
                    <a:pt x="13766" y="7390"/>
                    <a:pt x="13632" y="6189"/>
                    <a:pt x="13699" y="4988"/>
                  </a:cubicBezTo>
                  <a:cubicBezTo>
                    <a:pt x="13699" y="4855"/>
                    <a:pt x="13733" y="4754"/>
                    <a:pt x="13766" y="4688"/>
                  </a:cubicBezTo>
                  <a:lnTo>
                    <a:pt x="13933" y="4521"/>
                  </a:lnTo>
                  <a:cubicBezTo>
                    <a:pt x="14066" y="4388"/>
                    <a:pt x="13899" y="4187"/>
                    <a:pt x="13599" y="4087"/>
                  </a:cubicBezTo>
                  <a:cubicBezTo>
                    <a:pt x="13576" y="4083"/>
                    <a:pt x="13554" y="4081"/>
                    <a:pt x="13531" y="4081"/>
                  </a:cubicBezTo>
                  <a:cubicBezTo>
                    <a:pt x="13387" y="4081"/>
                    <a:pt x="13243" y="4163"/>
                    <a:pt x="13099" y="4221"/>
                  </a:cubicBezTo>
                  <a:cubicBezTo>
                    <a:pt x="12932" y="4187"/>
                    <a:pt x="13099" y="3820"/>
                    <a:pt x="12932" y="3720"/>
                  </a:cubicBezTo>
                  <a:lnTo>
                    <a:pt x="12799" y="3720"/>
                  </a:lnTo>
                  <a:cubicBezTo>
                    <a:pt x="12548" y="3795"/>
                    <a:pt x="12298" y="3833"/>
                    <a:pt x="12048" y="3833"/>
                  </a:cubicBezTo>
                  <a:cubicBezTo>
                    <a:pt x="11965" y="3833"/>
                    <a:pt x="11881" y="3829"/>
                    <a:pt x="11798" y="3820"/>
                  </a:cubicBezTo>
                  <a:cubicBezTo>
                    <a:pt x="11464" y="3754"/>
                    <a:pt x="11131" y="3654"/>
                    <a:pt x="10864" y="3554"/>
                  </a:cubicBezTo>
                  <a:cubicBezTo>
                    <a:pt x="10764" y="3554"/>
                    <a:pt x="10630" y="3520"/>
                    <a:pt x="10530" y="3487"/>
                  </a:cubicBezTo>
                  <a:cubicBezTo>
                    <a:pt x="10397" y="3420"/>
                    <a:pt x="10230" y="3387"/>
                    <a:pt x="10097" y="3353"/>
                  </a:cubicBezTo>
                  <a:cubicBezTo>
                    <a:pt x="8562" y="2920"/>
                    <a:pt x="6427" y="2219"/>
                    <a:pt x="4359" y="718"/>
                  </a:cubicBezTo>
                  <a:cubicBezTo>
                    <a:pt x="3665" y="210"/>
                    <a:pt x="3045" y="0"/>
                    <a:pt x="2515" y="0"/>
                  </a:cubicBezTo>
                  <a:close/>
                </a:path>
              </a:pathLst>
            </a:custGeom>
            <a:solidFill>
              <a:srgbClr val="2022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45" name="Google Shape;457;p39">
              <a:extLst>
                <a:ext uri="{FF2B5EF4-FFF2-40B4-BE49-F238E27FC236}">
                  <a16:creationId xmlns:a16="http://schemas.microsoft.com/office/drawing/2014/main" id="{089A368B-E02A-4E78-B80E-88ABCF35A337}"/>
                </a:ext>
              </a:extLst>
            </p:cNvPr>
            <p:cNvSpPr/>
            <p:nvPr/>
          </p:nvSpPr>
          <p:spPr>
            <a:xfrm>
              <a:off x="8073641" y="2149960"/>
              <a:ext cx="46685" cy="61151"/>
            </a:xfrm>
            <a:custGeom>
              <a:avLst/>
              <a:gdLst/>
              <a:ahLst/>
              <a:cxnLst/>
              <a:rect l="l" t="t" r="r" b="b"/>
              <a:pathLst>
                <a:path w="2327" h="3048" extrusionOk="0">
                  <a:moveTo>
                    <a:pt x="1432" y="0"/>
                  </a:moveTo>
                  <a:cubicBezTo>
                    <a:pt x="1313" y="0"/>
                    <a:pt x="1180" y="47"/>
                    <a:pt x="1035" y="154"/>
                  </a:cubicBezTo>
                  <a:cubicBezTo>
                    <a:pt x="435" y="588"/>
                    <a:pt x="1" y="2556"/>
                    <a:pt x="835" y="3023"/>
                  </a:cubicBezTo>
                  <a:cubicBezTo>
                    <a:pt x="868" y="3040"/>
                    <a:pt x="918" y="3048"/>
                    <a:pt x="968" y="3048"/>
                  </a:cubicBezTo>
                  <a:cubicBezTo>
                    <a:pt x="1018" y="3048"/>
                    <a:pt x="1068" y="3040"/>
                    <a:pt x="1102" y="3023"/>
                  </a:cubicBezTo>
                  <a:cubicBezTo>
                    <a:pt x="1569" y="2889"/>
                    <a:pt x="1936" y="2489"/>
                    <a:pt x="2102" y="1922"/>
                  </a:cubicBezTo>
                  <a:cubicBezTo>
                    <a:pt x="2326" y="1278"/>
                    <a:pt x="2057" y="0"/>
                    <a:pt x="1432" y="0"/>
                  </a:cubicBez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46" name="Google Shape;458;p39">
              <a:extLst>
                <a:ext uri="{FF2B5EF4-FFF2-40B4-BE49-F238E27FC236}">
                  <a16:creationId xmlns:a16="http://schemas.microsoft.com/office/drawing/2014/main" id="{A2BEECB0-184B-4961-881A-7EC092E17CD8}"/>
                </a:ext>
              </a:extLst>
            </p:cNvPr>
            <p:cNvSpPr/>
            <p:nvPr/>
          </p:nvSpPr>
          <p:spPr>
            <a:xfrm>
              <a:off x="8078998" y="2177485"/>
              <a:ext cx="33404" cy="34528"/>
            </a:xfrm>
            <a:custGeom>
              <a:avLst/>
              <a:gdLst/>
              <a:ahLst/>
              <a:cxnLst/>
              <a:rect l="l" t="t" r="r" b="b"/>
              <a:pathLst>
                <a:path w="1665" h="1721" extrusionOk="0">
                  <a:moveTo>
                    <a:pt x="748" y="1"/>
                  </a:moveTo>
                  <a:cubicBezTo>
                    <a:pt x="426" y="1"/>
                    <a:pt x="134" y="116"/>
                    <a:pt x="134" y="116"/>
                  </a:cubicBezTo>
                  <a:cubicBezTo>
                    <a:pt x="1" y="984"/>
                    <a:pt x="168" y="1484"/>
                    <a:pt x="568" y="1684"/>
                  </a:cubicBezTo>
                  <a:cubicBezTo>
                    <a:pt x="614" y="1709"/>
                    <a:pt x="664" y="1720"/>
                    <a:pt x="716" y="1720"/>
                  </a:cubicBezTo>
                  <a:cubicBezTo>
                    <a:pt x="1083" y="1720"/>
                    <a:pt x="1569" y="1184"/>
                    <a:pt x="1569" y="1184"/>
                  </a:cubicBezTo>
                  <a:cubicBezTo>
                    <a:pt x="1664" y="209"/>
                    <a:pt x="1179" y="1"/>
                    <a:pt x="748" y="1"/>
                  </a:cubicBezTo>
                  <a:close/>
                </a:path>
              </a:pathLst>
            </a:custGeom>
            <a:solidFill>
              <a:srgbClr val="C1876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47" name="Google Shape;459;p39">
              <a:extLst>
                <a:ext uri="{FF2B5EF4-FFF2-40B4-BE49-F238E27FC236}">
                  <a16:creationId xmlns:a16="http://schemas.microsoft.com/office/drawing/2014/main" id="{D6E998A9-19BD-475D-A1AA-BC1639714622}"/>
                </a:ext>
              </a:extLst>
            </p:cNvPr>
            <p:cNvSpPr/>
            <p:nvPr/>
          </p:nvSpPr>
          <p:spPr>
            <a:xfrm>
              <a:off x="7902989" y="2306969"/>
              <a:ext cx="188748" cy="133857"/>
            </a:xfrm>
            <a:custGeom>
              <a:avLst/>
              <a:gdLst/>
              <a:ahLst/>
              <a:cxnLst/>
              <a:rect l="l" t="t" r="r" b="b"/>
              <a:pathLst>
                <a:path w="9408" h="6672" extrusionOk="0">
                  <a:moveTo>
                    <a:pt x="8707" y="0"/>
                  </a:moveTo>
                  <a:lnTo>
                    <a:pt x="4070" y="3503"/>
                  </a:lnTo>
                  <a:lnTo>
                    <a:pt x="3270" y="5438"/>
                  </a:lnTo>
                  <a:lnTo>
                    <a:pt x="1669" y="567"/>
                  </a:lnTo>
                  <a:lnTo>
                    <a:pt x="1" y="2736"/>
                  </a:lnTo>
                  <a:lnTo>
                    <a:pt x="268" y="5438"/>
                  </a:lnTo>
                  <a:lnTo>
                    <a:pt x="1535" y="3903"/>
                  </a:lnTo>
                  <a:cubicBezTo>
                    <a:pt x="1535" y="3903"/>
                    <a:pt x="2036" y="5671"/>
                    <a:pt x="3070" y="6105"/>
                  </a:cubicBezTo>
                  <a:lnTo>
                    <a:pt x="3837" y="6205"/>
                  </a:lnTo>
                  <a:lnTo>
                    <a:pt x="5071" y="6171"/>
                  </a:lnTo>
                  <a:lnTo>
                    <a:pt x="6105" y="6672"/>
                  </a:lnTo>
                  <a:lnTo>
                    <a:pt x="9408" y="3069"/>
                  </a:lnTo>
                  <a:lnTo>
                    <a:pt x="870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48" name="Google Shape;460;p39">
              <a:extLst>
                <a:ext uri="{FF2B5EF4-FFF2-40B4-BE49-F238E27FC236}">
                  <a16:creationId xmlns:a16="http://schemas.microsoft.com/office/drawing/2014/main" id="{2CDAED40-83BB-4A14-9D80-6D3D426CB61C}"/>
                </a:ext>
              </a:extLst>
            </p:cNvPr>
            <p:cNvSpPr/>
            <p:nvPr/>
          </p:nvSpPr>
          <p:spPr>
            <a:xfrm>
              <a:off x="8035823" y="3051809"/>
              <a:ext cx="141581" cy="125531"/>
            </a:xfrm>
            <a:custGeom>
              <a:avLst/>
              <a:gdLst/>
              <a:ahLst/>
              <a:cxnLst/>
              <a:rect l="l" t="t" r="r" b="b"/>
              <a:pathLst>
                <a:path w="7057" h="6257" extrusionOk="0">
                  <a:moveTo>
                    <a:pt x="4221" y="1"/>
                  </a:moveTo>
                  <a:lnTo>
                    <a:pt x="1419" y="1802"/>
                  </a:lnTo>
                  <a:cubicBezTo>
                    <a:pt x="1" y="2627"/>
                    <a:pt x="637" y="5506"/>
                    <a:pt x="1587" y="5506"/>
                  </a:cubicBezTo>
                  <a:cubicBezTo>
                    <a:pt x="1597" y="5506"/>
                    <a:pt x="1608" y="5506"/>
                    <a:pt x="1619" y="5505"/>
                  </a:cubicBezTo>
                  <a:cubicBezTo>
                    <a:pt x="2220" y="5505"/>
                    <a:pt x="3154" y="5938"/>
                    <a:pt x="3921" y="6172"/>
                  </a:cubicBezTo>
                  <a:cubicBezTo>
                    <a:pt x="4081" y="6230"/>
                    <a:pt x="4243" y="6256"/>
                    <a:pt x="4403" y="6256"/>
                  </a:cubicBezTo>
                  <a:cubicBezTo>
                    <a:pt x="5076" y="6256"/>
                    <a:pt x="5700" y="5779"/>
                    <a:pt x="5889" y="5105"/>
                  </a:cubicBezTo>
                  <a:lnTo>
                    <a:pt x="7056" y="1402"/>
                  </a:lnTo>
                  <a:lnTo>
                    <a:pt x="4221" y="1"/>
                  </a:lnTo>
                  <a:close/>
                </a:path>
              </a:pathLst>
            </a:custGeom>
            <a:solidFill>
              <a:srgbClr val="FF9D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49" name="Google Shape;461;p39">
              <a:extLst>
                <a:ext uri="{FF2B5EF4-FFF2-40B4-BE49-F238E27FC236}">
                  <a16:creationId xmlns:a16="http://schemas.microsoft.com/office/drawing/2014/main" id="{648A8592-60BD-42B1-B896-BE5040D93953}"/>
                </a:ext>
              </a:extLst>
            </p:cNvPr>
            <p:cNvSpPr/>
            <p:nvPr/>
          </p:nvSpPr>
          <p:spPr>
            <a:xfrm>
              <a:off x="8080342" y="3117394"/>
              <a:ext cx="22109" cy="45542"/>
            </a:xfrm>
            <a:custGeom>
              <a:avLst/>
              <a:gdLst/>
              <a:ahLst/>
              <a:cxnLst/>
              <a:rect l="l" t="t" r="r" b="b"/>
              <a:pathLst>
                <a:path w="1102" h="2270" fill="none" extrusionOk="0">
                  <a:moveTo>
                    <a:pt x="1101" y="1"/>
                  </a:moveTo>
                  <a:cubicBezTo>
                    <a:pt x="1101" y="1"/>
                    <a:pt x="1" y="1202"/>
                    <a:pt x="601" y="2269"/>
                  </a:cubicBezTo>
                </a:path>
              </a:pathLst>
            </a:custGeom>
            <a:noFill/>
            <a:ln w="10850" cap="rnd" cmpd="sng">
              <a:solidFill>
                <a:srgbClr val="B57457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50" name="Google Shape;462;p39">
              <a:extLst>
                <a:ext uri="{FF2B5EF4-FFF2-40B4-BE49-F238E27FC236}">
                  <a16:creationId xmlns:a16="http://schemas.microsoft.com/office/drawing/2014/main" id="{68383E56-411A-4FFB-BE8A-549ED74F60BF}"/>
                </a:ext>
              </a:extLst>
            </p:cNvPr>
            <p:cNvSpPr/>
            <p:nvPr/>
          </p:nvSpPr>
          <p:spPr>
            <a:xfrm>
              <a:off x="8108449" y="3128107"/>
              <a:ext cx="15408" cy="43516"/>
            </a:xfrm>
            <a:custGeom>
              <a:avLst/>
              <a:gdLst/>
              <a:ahLst/>
              <a:cxnLst/>
              <a:rect l="l" t="t" r="r" b="b"/>
              <a:pathLst>
                <a:path w="768" h="2169" fill="none" extrusionOk="0">
                  <a:moveTo>
                    <a:pt x="768" y="1"/>
                  </a:moveTo>
                  <a:cubicBezTo>
                    <a:pt x="768" y="1"/>
                    <a:pt x="1" y="1468"/>
                    <a:pt x="367" y="2169"/>
                  </a:cubicBezTo>
                </a:path>
              </a:pathLst>
            </a:custGeom>
            <a:noFill/>
            <a:ln w="10850" cap="rnd" cmpd="sng">
              <a:solidFill>
                <a:srgbClr val="B57457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51" name="Google Shape;463;p39">
              <a:extLst>
                <a:ext uri="{FF2B5EF4-FFF2-40B4-BE49-F238E27FC236}">
                  <a16:creationId xmlns:a16="http://schemas.microsoft.com/office/drawing/2014/main" id="{541FEFB1-C452-4FC1-A87A-660729E6F171}"/>
                </a:ext>
              </a:extLst>
            </p:cNvPr>
            <p:cNvSpPr/>
            <p:nvPr/>
          </p:nvSpPr>
          <p:spPr>
            <a:xfrm>
              <a:off x="8091717" y="2388001"/>
              <a:ext cx="267052" cy="703311"/>
            </a:xfrm>
            <a:custGeom>
              <a:avLst/>
              <a:gdLst/>
              <a:ahLst/>
              <a:cxnLst/>
              <a:rect l="l" t="t" r="r" b="b"/>
              <a:pathLst>
                <a:path w="13311" h="35056" extrusionOk="0">
                  <a:moveTo>
                    <a:pt x="3438" y="0"/>
                  </a:moveTo>
                  <a:cubicBezTo>
                    <a:pt x="2813" y="0"/>
                    <a:pt x="2345" y="216"/>
                    <a:pt x="2002" y="364"/>
                  </a:cubicBezTo>
                  <a:cubicBezTo>
                    <a:pt x="1302" y="698"/>
                    <a:pt x="1" y="2499"/>
                    <a:pt x="1368" y="5034"/>
                  </a:cubicBezTo>
                  <a:cubicBezTo>
                    <a:pt x="1368" y="5034"/>
                    <a:pt x="5271" y="15242"/>
                    <a:pt x="7139" y="17710"/>
                  </a:cubicBezTo>
                  <a:lnTo>
                    <a:pt x="801" y="32754"/>
                  </a:lnTo>
                  <a:cubicBezTo>
                    <a:pt x="801" y="32754"/>
                    <a:pt x="1802" y="34756"/>
                    <a:pt x="4537" y="35056"/>
                  </a:cubicBezTo>
                  <a:cubicBezTo>
                    <a:pt x="4537" y="35056"/>
                    <a:pt x="10808" y="22747"/>
                    <a:pt x="11609" y="21680"/>
                  </a:cubicBezTo>
                  <a:cubicBezTo>
                    <a:pt x="12376" y="20579"/>
                    <a:pt x="13310" y="18878"/>
                    <a:pt x="13310" y="18077"/>
                  </a:cubicBezTo>
                  <a:cubicBezTo>
                    <a:pt x="13310" y="17310"/>
                    <a:pt x="8940" y="3700"/>
                    <a:pt x="6539" y="1532"/>
                  </a:cubicBezTo>
                  <a:cubicBezTo>
                    <a:pt x="5227" y="332"/>
                    <a:pt x="4213" y="0"/>
                    <a:pt x="34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52" name="Google Shape;464;p39">
              <a:extLst>
                <a:ext uri="{FF2B5EF4-FFF2-40B4-BE49-F238E27FC236}">
                  <a16:creationId xmlns:a16="http://schemas.microsoft.com/office/drawing/2014/main" id="{7B4C9CC2-D5BC-4E6F-907B-49230C6975EB}"/>
                </a:ext>
              </a:extLst>
            </p:cNvPr>
            <p:cNvSpPr/>
            <p:nvPr/>
          </p:nvSpPr>
          <p:spPr>
            <a:xfrm>
              <a:off x="8095068" y="2388784"/>
              <a:ext cx="142564" cy="646313"/>
            </a:xfrm>
            <a:custGeom>
              <a:avLst/>
              <a:gdLst/>
              <a:ahLst/>
              <a:cxnLst/>
              <a:rect l="l" t="t" r="r" b="b"/>
              <a:pathLst>
                <a:path w="7106" h="32215" extrusionOk="0">
                  <a:moveTo>
                    <a:pt x="2335" y="0"/>
                  </a:moveTo>
                  <a:cubicBezTo>
                    <a:pt x="2310" y="0"/>
                    <a:pt x="2285" y="9"/>
                    <a:pt x="2269" y="25"/>
                  </a:cubicBezTo>
                  <a:cubicBezTo>
                    <a:pt x="0" y="2093"/>
                    <a:pt x="1068" y="4862"/>
                    <a:pt x="1568" y="6196"/>
                  </a:cubicBezTo>
                  <a:cubicBezTo>
                    <a:pt x="1668" y="6430"/>
                    <a:pt x="1735" y="6630"/>
                    <a:pt x="1802" y="6763"/>
                  </a:cubicBezTo>
                  <a:cubicBezTo>
                    <a:pt x="2035" y="7664"/>
                    <a:pt x="6438" y="16804"/>
                    <a:pt x="6839" y="17638"/>
                  </a:cubicBezTo>
                  <a:lnTo>
                    <a:pt x="834" y="32015"/>
                  </a:lnTo>
                  <a:cubicBezTo>
                    <a:pt x="801" y="32115"/>
                    <a:pt x="834" y="32148"/>
                    <a:pt x="934" y="32182"/>
                  </a:cubicBezTo>
                  <a:cubicBezTo>
                    <a:pt x="868" y="32215"/>
                    <a:pt x="934" y="32215"/>
                    <a:pt x="934" y="32215"/>
                  </a:cubicBezTo>
                  <a:cubicBezTo>
                    <a:pt x="968" y="32215"/>
                    <a:pt x="1001" y="32182"/>
                    <a:pt x="1034" y="32148"/>
                  </a:cubicBezTo>
                  <a:lnTo>
                    <a:pt x="7105" y="17705"/>
                  </a:lnTo>
                  <a:lnTo>
                    <a:pt x="7105" y="17605"/>
                  </a:lnTo>
                  <a:cubicBezTo>
                    <a:pt x="7039" y="17504"/>
                    <a:pt x="2302" y="7631"/>
                    <a:pt x="2035" y="6663"/>
                  </a:cubicBezTo>
                  <a:cubicBezTo>
                    <a:pt x="2002" y="6497"/>
                    <a:pt x="1902" y="6330"/>
                    <a:pt x="1835" y="6096"/>
                  </a:cubicBezTo>
                  <a:cubicBezTo>
                    <a:pt x="1301" y="4695"/>
                    <a:pt x="301" y="2127"/>
                    <a:pt x="2402" y="192"/>
                  </a:cubicBezTo>
                  <a:cubicBezTo>
                    <a:pt x="2469" y="159"/>
                    <a:pt x="2469" y="92"/>
                    <a:pt x="2402" y="25"/>
                  </a:cubicBezTo>
                  <a:cubicBezTo>
                    <a:pt x="2385" y="9"/>
                    <a:pt x="2360" y="0"/>
                    <a:pt x="23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53" name="Google Shape;465;p39">
              <a:extLst>
                <a:ext uri="{FF2B5EF4-FFF2-40B4-BE49-F238E27FC236}">
                  <a16:creationId xmlns:a16="http://schemas.microsoft.com/office/drawing/2014/main" id="{F53BB97C-02E0-4EBF-9075-2B51584A1869}"/>
                </a:ext>
              </a:extLst>
            </p:cNvPr>
            <p:cNvSpPr/>
            <p:nvPr/>
          </p:nvSpPr>
          <p:spPr>
            <a:xfrm>
              <a:off x="8235605" y="2741342"/>
              <a:ext cx="85687" cy="21387"/>
            </a:xfrm>
            <a:custGeom>
              <a:avLst/>
              <a:gdLst/>
              <a:ahLst/>
              <a:cxnLst/>
              <a:rect l="l" t="t" r="r" b="b"/>
              <a:pathLst>
                <a:path w="4271" h="1066" extrusionOk="0">
                  <a:moveTo>
                    <a:pt x="787" y="0"/>
                  </a:moveTo>
                  <a:cubicBezTo>
                    <a:pt x="568" y="0"/>
                    <a:pt x="349" y="10"/>
                    <a:pt x="134" y="32"/>
                  </a:cubicBezTo>
                  <a:cubicBezTo>
                    <a:pt x="34" y="32"/>
                    <a:pt x="0" y="98"/>
                    <a:pt x="0" y="132"/>
                  </a:cubicBezTo>
                  <a:cubicBezTo>
                    <a:pt x="0" y="232"/>
                    <a:pt x="100" y="265"/>
                    <a:pt x="134" y="265"/>
                  </a:cubicBezTo>
                  <a:cubicBezTo>
                    <a:pt x="358" y="243"/>
                    <a:pt x="583" y="232"/>
                    <a:pt x="807" y="232"/>
                  </a:cubicBezTo>
                  <a:cubicBezTo>
                    <a:pt x="1922" y="232"/>
                    <a:pt x="3032" y="505"/>
                    <a:pt x="4003" y="1032"/>
                  </a:cubicBezTo>
                  <a:cubicBezTo>
                    <a:pt x="4037" y="1066"/>
                    <a:pt x="4103" y="1066"/>
                    <a:pt x="4103" y="1066"/>
                  </a:cubicBezTo>
                  <a:cubicBezTo>
                    <a:pt x="4137" y="1066"/>
                    <a:pt x="4170" y="999"/>
                    <a:pt x="4203" y="966"/>
                  </a:cubicBezTo>
                  <a:cubicBezTo>
                    <a:pt x="4270" y="899"/>
                    <a:pt x="4203" y="865"/>
                    <a:pt x="4170" y="799"/>
                  </a:cubicBezTo>
                  <a:cubicBezTo>
                    <a:pt x="3159" y="293"/>
                    <a:pt x="1958" y="0"/>
                    <a:pt x="7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54" name="Google Shape;466;p39">
              <a:extLst>
                <a:ext uri="{FF2B5EF4-FFF2-40B4-BE49-F238E27FC236}">
                  <a16:creationId xmlns:a16="http://schemas.microsoft.com/office/drawing/2014/main" id="{88CC5CFF-19B7-4E7E-B8C1-EC2D8CEBCD53}"/>
                </a:ext>
              </a:extLst>
            </p:cNvPr>
            <p:cNvSpPr/>
            <p:nvPr/>
          </p:nvSpPr>
          <p:spPr>
            <a:xfrm>
              <a:off x="8248987" y="2733939"/>
              <a:ext cx="43516" cy="5377"/>
            </a:xfrm>
            <a:custGeom>
              <a:avLst/>
              <a:gdLst/>
              <a:ahLst/>
              <a:cxnLst/>
              <a:rect l="l" t="t" r="r" b="b"/>
              <a:pathLst>
                <a:path w="2169" h="268" extrusionOk="0">
                  <a:moveTo>
                    <a:pt x="134" y="0"/>
                  </a:moveTo>
                  <a:cubicBezTo>
                    <a:pt x="34" y="0"/>
                    <a:pt x="1" y="67"/>
                    <a:pt x="1" y="134"/>
                  </a:cubicBezTo>
                  <a:cubicBezTo>
                    <a:pt x="1" y="167"/>
                    <a:pt x="34" y="267"/>
                    <a:pt x="134" y="267"/>
                  </a:cubicBezTo>
                  <a:lnTo>
                    <a:pt x="2035" y="267"/>
                  </a:lnTo>
                  <a:cubicBezTo>
                    <a:pt x="2135" y="267"/>
                    <a:pt x="2169" y="200"/>
                    <a:pt x="2169" y="134"/>
                  </a:cubicBezTo>
                  <a:cubicBezTo>
                    <a:pt x="2169" y="67"/>
                    <a:pt x="2135" y="0"/>
                    <a:pt x="20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55" name="Google Shape;467;p39">
              <a:extLst>
                <a:ext uri="{FF2B5EF4-FFF2-40B4-BE49-F238E27FC236}">
                  <a16:creationId xmlns:a16="http://schemas.microsoft.com/office/drawing/2014/main" id="{EE76BCCC-0B52-4E4E-BB35-F503AA9479A9}"/>
                </a:ext>
              </a:extLst>
            </p:cNvPr>
            <p:cNvSpPr/>
            <p:nvPr/>
          </p:nvSpPr>
          <p:spPr>
            <a:xfrm>
              <a:off x="8248987" y="2756690"/>
              <a:ext cx="18758" cy="6701"/>
            </a:xfrm>
            <a:custGeom>
              <a:avLst/>
              <a:gdLst/>
              <a:ahLst/>
              <a:cxnLst/>
              <a:rect l="l" t="t" r="r" b="b"/>
              <a:pathLst>
                <a:path w="935" h="334" extrusionOk="0">
                  <a:moveTo>
                    <a:pt x="134" y="0"/>
                  </a:moveTo>
                  <a:cubicBezTo>
                    <a:pt x="34" y="0"/>
                    <a:pt x="1" y="100"/>
                    <a:pt x="1" y="134"/>
                  </a:cubicBezTo>
                  <a:cubicBezTo>
                    <a:pt x="1" y="201"/>
                    <a:pt x="34" y="267"/>
                    <a:pt x="134" y="267"/>
                  </a:cubicBezTo>
                  <a:cubicBezTo>
                    <a:pt x="172" y="261"/>
                    <a:pt x="209" y="258"/>
                    <a:pt x="246" y="258"/>
                  </a:cubicBezTo>
                  <a:cubicBezTo>
                    <a:pt x="401" y="258"/>
                    <a:pt x="552" y="307"/>
                    <a:pt x="768" y="334"/>
                  </a:cubicBezTo>
                  <a:cubicBezTo>
                    <a:pt x="801" y="334"/>
                    <a:pt x="868" y="301"/>
                    <a:pt x="868" y="267"/>
                  </a:cubicBezTo>
                  <a:cubicBezTo>
                    <a:pt x="935" y="167"/>
                    <a:pt x="868" y="134"/>
                    <a:pt x="801" y="100"/>
                  </a:cubicBezTo>
                  <a:cubicBezTo>
                    <a:pt x="601" y="0"/>
                    <a:pt x="334" y="0"/>
                    <a:pt x="134" y="0"/>
                  </a:cubicBezTo>
                  <a:close/>
                </a:path>
              </a:pathLst>
            </a:custGeom>
            <a:solidFill>
              <a:srgbClr val="6B7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56" name="Google Shape;468;p39">
              <a:extLst>
                <a:ext uri="{FF2B5EF4-FFF2-40B4-BE49-F238E27FC236}">
                  <a16:creationId xmlns:a16="http://schemas.microsoft.com/office/drawing/2014/main" id="{1C6C5B03-FF11-4327-9AA6-8A0D52DE2648}"/>
                </a:ext>
              </a:extLst>
            </p:cNvPr>
            <p:cNvSpPr/>
            <p:nvPr/>
          </p:nvSpPr>
          <p:spPr>
            <a:xfrm>
              <a:off x="8092379" y="2401323"/>
              <a:ext cx="28810" cy="120475"/>
            </a:xfrm>
            <a:custGeom>
              <a:avLst/>
              <a:gdLst/>
              <a:ahLst/>
              <a:cxnLst/>
              <a:rect l="l" t="t" r="r" b="b"/>
              <a:pathLst>
                <a:path w="1436" h="6005" extrusionOk="0">
                  <a:moveTo>
                    <a:pt x="435" y="1"/>
                  </a:moveTo>
                  <a:cubicBezTo>
                    <a:pt x="335" y="1"/>
                    <a:pt x="301" y="34"/>
                    <a:pt x="268" y="134"/>
                  </a:cubicBezTo>
                  <a:cubicBezTo>
                    <a:pt x="1" y="1835"/>
                    <a:pt x="168" y="3537"/>
                    <a:pt x="768" y="5171"/>
                  </a:cubicBezTo>
                  <a:cubicBezTo>
                    <a:pt x="835" y="5405"/>
                    <a:pt x="968" y="5671"/>
                    <a:pt x="1135" y="5905"/>
                  </a:cubicBezTo>
                  <a:cubicBezTo>
                    <a:pt x="1168" y="5972"/>
                    <a:pt x="1235" y="6005"/>
                    <a:pt x="1269" y="6005"/>
                  </a:cubicBezTo>
                  <a:cubicBezTo>
                    <a:pt x="1302" y="6005"/>
                    <a:pt x="1302" y="6005"/>
                    <a:pt x="1335" y="5972"/>
                  </a:cubicBezTo>
                  <a:cubicBezTo>
                    <a:pt x="1402" y="5905"/>
                    <a:pt x="1435" y="5838"/>
                    <a:pt x="1402" y="5805"/>
                  </a:cubicBezTo>
                  <a:cubicBezTo>
                    <a:pt x="1269" y="5571"/>
                    <a:pt x="1135" y="5338"/>
                    <a:pt x="1068" y="5071"/>
                  </a:cubicBezTo>
                  <a:cubicBezTo>
                    <a:pt x="468" y="3503"/>
                    <a:pt x="301" y="1835"/>
                    <a:pt x="568" y="167"/>
                  </a:cubicBezTo>
                  <a:cubicBezTo>
                    <a:pt x="568" y="67"/>
                    <a:pt x="501" y="34"/>
                    <a:pt x="4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57" name="Google Shape;469;p39">
              <a:extLst>
                <a:ext uri="{FF2B5EF4-FFF2-40B4-BE49-F238E27FC236}">
                  <a16:creationId xmlns:a16="http://schemas.microsoft.com/office/drawing/2014/main" id="{64A12B88-31B5-497B-882F-62428F900B9E}"/>
                </a:ext>
              </a:extLst>
            </p:cNvPr>
            <p:cNvSpPr/>
            <p:nvPr/>
          </p:nvSpPr>
          <p:spPr>
            <a:xfrm>
              <a:off x="7967249" y="2346191"/>
              <a:ext cx="121137" cy="81253"/>
            </a:xfrm>
            <a:custGeom>
              <a:avLst/>
              <a:gdLst/>
              <a:ahLst/>
              <a:cxnLst/>
              <a:rect l="l" t="t" r="r" b="b"/>
              <a:pathLst>
                <a:path w="6038" h="4050" extrusionOk="0">
                  <a:moveTo>
                    <a:pt x="5884" y="0"/>
                  </a:moveTo>
                  <a:cubicBezTo>
                    <a:pt x="5851" y="0"/>
                    <a:pt x="5823" y="25"/>
                    <a:pt x="5804" y="80"/>
                  </a:cubicBezTo>
                  <a:cubicBezTo>
                    <a:pt x="4804" y="1481"/>
                    <a:pt x="2969" y="2982"/>
                    <a:pt x="2502" y="3316"/>
                  </a:cubicBezTo>
                  <a:lnTo>
                    <a:pt x="1535" y="1948"/>
                  </a:lnTo>
                  <a:cubicBezTo>
                    <a:pt x="1501" y="1915"/>
                    <a:pt x="1468" y="1915"/>
                    <a:pt x="1401" y="1915"/>
                  </a:cubicBezTo>
                  <a:cubicBezTo>
                    <a:pt x="1368" y="1915"/>
                    <a:pt x="1334" y="1948"/>
                    <a:pt x="1301" y="1948"/>
                  </a:cubicBezTo>
                  <a:lnTo>
                    <a:pt x="34" y="3816"/>
                  </a:lnTo>
                  <a:cubicBezTo>
                    <a:pt x="0" y="3883"/>
                    <a:pt x="0" y="3950"/>
                    <a:pt x="67" y="3983"/>
                  </a:cubicBezTo>
                  <a:cubicBezTo>
                    <a:pt x="134" y="4050"/>
                    <a:pt x="134" y="4050"/>
                    <a:pt x="167" y="4050"/>
                  </a:cubicBezTo>
                  <a:cubicBezTo>
                    <a:pt x="200" y="4050"/>
                    <a:pt x="234" y="4050"/>
                    <a:pt x="300" y="3983"/>
                  </a:cubicBezTo>
                  <a:lnTo>
                    <a:pt x="1468" y="2282"/>
                  </a:lnTo>
                  <a:lnTo>
                    <a:pt x="2369" y="3616"/>
                  </a:lnTo>
                  <a:cubicBezTo>
                    <a:pt x="2369" y="3649"/>
                    <a:pt x="2402" y="3649"/>
                    <a:pt x="2469" y="3649"/>
                  </a:cubicBezTo>
                  <a:cubicBezTo>
                    <a:pt x="2502" y="3649"/>
                    <a:pt x="2535" y="3649"/>
                    <a:pt x="2535" y="3616"/>
                  </a:cubicBezTo>
                  <a:cubicBezTo>
                    <a:pt x="2569" y="3616"/>
                    <a:pt x="4837" y="1881"/>
                    <a:pt x="6004" y="214"/>
                  </a:cubicBezTo>
                  <a:cubicBezTo>
                    <a:pt x="6038" y="147"/>
                    <a:pt x="6038" y="80"/>
                    <a:pt x="5971" y="47"/>
                  </a:cubicBezTo>
                  <a:cubicBezTo>
                    <a:pt x="5941" y="17"/>
                    <a:pt x="5911" y="0"/>
                    <a:pt x="58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58" name="Google Shape;470;p39">
              <a:extLst>
                <a:ext uri="{FF2B5EF4-FFF2-40B4-BE49-F238E27FC236}">
                  <a16:creationId xmlns:a16="http://schemas.microsoft.com/office/drawing/2014/main" id="{B3200286-E843-45DC-9DB8-5120907C0154}"/>
                </a:ext>
              </a:extLst>
            </p:cNvPr>
            <p:cNvSpPr/>
            <p:nvPr/>
          </p:nvSpPr>
          <p:spPr>
            <a:xfrm>
              <a:off x="7902989" y="2359834"/>
              <a:ext cx="60930" cy="69617"/>
            </a:xfrm>
            <a:custGeom>
              <a:avLst/>
              <a:gdLst/>
              <a:ahLst/>
              <a:cxnLst/>
              <a:rect l="l" t="t" r="r" b="b"/>
              <a:pathLst>
                <a:path w="3037" h="3470" extrusionOk="0">
                  <a:moveTo>
                    <a:pt x="101" y="1"/>
                  </a:moveTo>
                  <a:cubicBezTo>
                    <a:pt x="34" y="67"/>
                    <a:pt x="1" y="101"/>
                    <a:pt x="34" y="201"/>
                  </a:cubicBezTo>
                  <a:lnTo>
                    <a:pt x="902" y="2803"/>
                  </a:lnTo>
                  <a:cubicBezTo>
                    <a:pt x="902" y="2869"/>
                    <a:pt x="935" y="2903"/>
                    <a:pt x="1002" y="2903"/>
                  </a:cubicBezTo>
                  <a:cubicBezTo>
                    <a:pt x="1035" y="2903"/>
                    <a:pt x="1068" y="2903"/>
                    <a:pt x="1102" y="2869"/>
                  </a:cubicBezTo>
                  <a:lnTo>
                    <a:pt x="2102" y="1802"/>
                  </a:lnTo>
                  <a:lnTo>
                    <a:pt x="2770" y="3436"/>
                  </a:lnTo>
                  <a:cubicBezTo>
                    <a:pt x="2836" y="3436"/>
                    <a:pt x="2870" y="3470"/>
                    <a:pt x="2903" y="3470"/>
                  </a:cubicBezTo>
                  <a:lnTo>
                    <a:pt x="2936" y="3470"/>
                  </a:lnTo>
                  <a:cubicBezTo>
                    <a:pt x="3036" y="3436"/>
                    <a:pt x="3036" y="3403"/>
                    <a:pt x="3036" y="3303"/>
                  </a:cubicBezTo>
                  <a:lnTo>
                    <a:pt x="2336" y="1502"/>
                  </a:lnTo>
                  <a:cubicBezTo>
                    <a:pt x="2336" y="1468"/>
                    <a:pt x="2269" y="1435"/>
                    <a:pt x="2236" y="1435"/>
                  </a:cubicBezTo>
                  <a:cubicBezTo>
                    <a:pt x="2202" y="1435"/>
                    <a:pt x="2169" y="1435"/>
                    <a:pt x="2102" y="1468"/>
                  </a:cubicBezTo>
                  <a:lnTo>
                    <a:pt x="1102" y="2502"/>
                  </a:lnTo>
                  <a:lnTo>
                    <a:pt x="268" y="101"/>
                  </a:lnTo>
                  <a:cubicBezTo>
                    <a:pt x="234" y="1"/>
                    <a:pt x="201" y="1"/>
                    <a:pt x="1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59" name="Google Shape;471;p39">
              <a:extLst>
                <a:ext uri="{FF2B5EF4-FFF2-40B4-BE49-F238E27FC236}">
                  <a16:creationId xmlns:a16="http://schemas.microsoft.com/office/drawing/2014/main" id="{D183AF75-93CA-4A77-A0C3-54CF2C5F01D9}"/>
                </a:ext>
              </a:extLst>
            </p:cNvPr>
            <p:cNvSpPr/>
            <p:nvPr/>
          </p:nvSpPr>
          <p:spPr>
            <a:xfrm>
              <a:off x="7928429" y="2432119"/>
              <a:ext cx="40165" cy="588273"/>
            </a:xfrm>
            <a:custGeom>
              <a:avLst/>
              <a:gdLst/>
              <a:ahLst/>
              <a:cxnLst/>
              <a:rect l="l" t="t" r="r" b="b"/>
              <a:pathLst>
                <a:path w="2002" h="29322" extrusionOk="0">
                  <a:moveTo>
                    <a:pt x="1935" y="0"/>
                  </a:moveTo>
                  <a:cubicBezTo>
                    <a:pt x="1835" y="0"/>
                    <a:pt x="1802" y="33"/>
                    <a:pt x="1768" y="100"/>
                  </a:cubicBezTo>
                  <a:cubicBezTo>
                    <a:pt x="1768" y="134"/>
                    <a:pt x="301" y="5537"/>
                    <a:pt x="834" y="11475"/>
                  </a:cubicBezTo>
                  <a:cubicBezTo>
                    <a:pt x="1401" y="17546"/>
                    <a:pt x="1001" y="26186"/>
                    <a:pt x="101" y="29188"/>
                  </a:cubicBezTo>
                  <a:cubicBezTo>
                    <a:pt x="0" y="29188"/>
                    <a:pt x="67" y="29288"/>
                    <a:pt x="167" y="29321"/>
                  </a:cubicBezTo>
                  <a:cubicBezTo>
                    <a:pt x="234" y="29321"/>
                    <a:pt x="301" y="29288"/>
                    <a:pt x="301" y="29221"/>
                  </a:cubicBezTo>
                  <a:cubicBezTo>
                    <a:pt x="1268" y="26186"/>
                    <a:pt x="1635" y="17513"/>
                    <a:pt x="1101" y="11442"/>
                  </a:cubicBezTo>
                  <a:cubicBezTo>
                    <a:pt x="568" y="5604"/>
                    <a:pt x="2002" y="200"/>
                    <a:pt x="2002" y="167"/>
                  </a:cubicBezTo>
                  <a:cubicBezTo>
                    <a:pt x="2002" y="100"/>
                    <a:pt x="1969" y="33"/>
                    <a:pt x="19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60" name="Google Shape;472;p39">
              <a:extLst>
                <a:ext uri="{FF2B5EF4-FFF2-40B4-BE49-F238E27FC236}">
                  <a16:creationId xmlns:a16="http://schemas.microsoft.com/office/drawing/2014/main" id="{78965D06-6179-4843-A39B-8652B59062A0}"/>
                </a:ext>
              </a:extLst>
            </p:cNvPr>
            <p:cNvSpPr/>
            <p:nvPr/>
          </p:nvSpPr>
          <p:spPr>
            <a:xfrm>
              <a:off x="7988656" y="2551230"/>
              <a:ext cx="109782" cy="26783"/>
            </a:xfrm>
            <a:custGeom>
              <a:avLst/>
              <a:gdLst/>
              <a:ahLst/>
              <a:cxnLst/>
              <a:rect l="l" t="t" r="r" b="b"/>
              <a:pathLst>
                <a:path w="5472" h="1335" extrusionOk="0">
                  <a:moveTo>
                    <a:pt x="334" y="268"/>
                  </a:moveTo>
                  <a:lnTo>
                    <a:pt x="5171" y="334"/>
                  </a:lnTo>
                  <a:lnTo>
                    <a:pt x="5171" y="1068"/>
                  </a:lnTo>
                  <a:lnTo>
                    <a:pt x="267" y="1035"/>
                  </a:lnTo>
                  <a:lnTo>
                    <a:pt x="334" y="268"/>
                  </a:lnTo>
                  <a:close/>
                  <a:moveTo>
                    <a:pt x="234" y="1"/>
                  </a:moveTo>
                  <a:cubicBezTo>
                    <a:pt x="134" y="1"/>
                    <a:pt x="101" y="34"/>
                    <a:pt x="101" y="101"/>
                  </a:cubicBezTo>
                  <a:lnTo>
                    <a:pt x="1" y="1168"/>
                  </a:lnTo>
                  <a:cubicBezTo>
                    <a:pt x="1" y="1168"/>
                    <a:pt x="1" y="1202"/>
                    <a:pt x="67" y="1235"/>
                  </a:cubicBezTo>
                  <a:cubicBezTo>
                    <a:pt x="67" y="1268"/>
                    <a:pt x="101" y="1268"/>
                    <a:pt x="134" y="1268"/>
                  </a:cubicBezTo>
                  <a:lnTo>
                    <a:pt x="5338" y="1335"/>
                  </a:lnTo>
                  <a:cubicBezTo>
                    <a:pt x="5404" y="1335"/>
                    <a:pt x="5438" y="1335"/>
                    <a:pt x="5438" y="1268"/>
                  </a:cubicBezTo>
                  <a:cubicBezTo>
                    <a:pt x="5471" y="1268"/>
                    <a:pt x="5471" y="1235"/>
                    <a:pt x="5471" y="1202"/>
                  </a:cubicBezTo>
                  <a:lnTo>
                    <a:pt x="5471" y="167"/>
                  </a:lnTo>
                  <a:cubicBezTo>
                    <a:pt x="5471" y="67"/>
                    <a:pt x="5438" y="34"/>
                    <a:pt x="5338" y="34"/>
                  </a:cubicBezTo>
                  <a:lnTo>
                    <a:pt x="23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61" name="Google Shape;473;p39">
              <a:extLst>
                <a:ext uri="{FF2B5EF4-FFF2-40B4-BE49-F238E27FC236}">
                  <a16:creationId xmlns:a16="http://schemas.microsoft.com/office/drawing/2014/main" id="{77BD42DE-CA16-476A-B8FB-94B555CAE95A}"/>
                </a:ext>
              </a:extLst>
            </p:cNvPr>
            <p:cNvSpPr/>
            <p:nvPr/>
          </p:nvSpPr>
          <p:spPr>
            <a:xfrm>
              <a:off x="7774509" y="2423753"/>
              <a:ext cx="64922" cy="306856"/>
            </a:xfrm>
            <a:custGeom>
              <a:avLst/>
              <a:gdLst/>
              <a:ahLst/>
              <a:cxnLst/>
              <a:rect l="l" t="t" r="r" b="b"/>
              <a:pathLst>
                <a:path w="3236" h="15295" extrusionOk="0">
                  <a:moveTo>
                    <a:pt x="3098" y="0"/>
                  </a:moveTo>
                  <a:cubicBezTo>
                    <a:pt x="3069" y="0"/>
                    <a:pt x="3036" y="17"/>
                    <a:pt x="3002" y="50"/>
                  </a:cubicBezTo>
                  <a:cubicBezTo>
                    <a:pt x="2469" y="651"/>
                    <a:pt x="2002" y="1885"/>
                    <a:pt x="1101" y="4220"/>
                  </a:cubicBezTo>
                  <a:lnTo>
                    <a:pt x="968" y="4553"/>
                  </a:lnTo>
                  <a:cubicBezTo>
                    <a:pt x="0" y="7089"/>
                    <a:pt x="601" y="14894"/>
                    <a:pt x="634" y="15228"/>
                  </a:cubicBezTo>
                  <a:cubicBezTo>
                    <a:pt x="601" y="15261"/>
                    <a:pt x="634" y="15294"/>
                    <a:pt x="734" y="15294"/>
                  </a:cubicBezTo>
                  <a:cubicBezTo>
                    <a:pt x="801" y="15294"/>
                    <a:pt x="834" y="15228"/>
                    <a:pt x="834" y="15161"/>
                  </a:cubicBezTo>
                  <a:cubicBezTo>
                    <a:pt x="834" y="15094"/>
                    <a:pt x="234" y="7089"/>
                    <a:pt x="1168" y="4620"/>
                  </a:cubicBezTo>
                  <a:lnTo>
                    <a:pt x="1301" y="4287"/>
                  </a:lnTo>
                  <a:cubicBezTo>
                    <a:pt x="2169" y="2052"/>
                    <a:pt x="2636" y="784"/>
                    <a:pt x="3169" y="217"/>
                  </a:cubicBezTo>
                  <a:cubicBezTo>
                    <a:pt x="3236" y="150"/>
                    <a:pt x="3236" y="84"/>
                    <a:pt x="3169" y="50"/>
                  </a:cubicBezTo>
                  <a:cubicBezTo>
                    <a:pt x="3153" y="17"/>
                    <a:pt x="3128" y="0"/>
                    <a:pt x="30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62" name="Google Shape;474;p39">
              <a:extLst>
                <a:ext uri="{FF2B5EF4-FFF2-40B4-BE49-F238E27FC236}">
                  <a16:creationId xmlns:a16="http://schemas.microsoft.com/office/drawing/2014/main" id="{6CB4EDFA-9A26-4373-A568-04E82973C6DD}"/>
                </a:ext>
              </a:extLst>
            </p:cNvPr>
            <p:cNvSpPr/>
            <p:nvPr/>
          </p:nvSpPr>
          <p:spPr>
            <a:xfrm>
              <a:off x="8127188" y="3011403"/>
              <a:ext cx="74312" cy="41770"/>
            </a:xfrm>
            <a:custGeom>
              <a:avLst/>
              <a:gdLst/>
              <a:ahLst/>
              <a:cxnLst/>
              <a:rect l="l" t="t" r="r" b="b"/>
              <a:pathLst>
                <a:path w="3704" h="2082" extrusionOk="0">
                  <a:moveTo>
                    <a:pt x="106" y="0"/>
                  </a:moveTo>
                  <a:cubicBezTo>
                    <a:pt x="90" y="0"/>
                    <a:pt x="76" y="5"/>
                    <a:pt x="67" y="13"/>
                  </a:cubicBezTo>
                  <a:cubicBezTo>
                    <a:pt x="34" y="80"/>
                    <a:pt x="1" y="147"/>
                    <a:pt x="34" y="180"/>
                  </a:cubicBezTo>
                  <a:cubicBezTo>
                    <a:pt x="67" y="280"/>
                    <a:pt x="901" y="1314"/>
                    <a:pt x="3570" y="2082"/>
                  </a:cubicBezTo>
                  <a:cubicBezTo>
                    <a:pt x="3603" y="2082"/>
                    <a:pt x="3703" y="2015"/>
                    <a:pt x="3703" y="1982"/>
                  </a:cubicBezTo>
                  <a:cubicBezTo>
                    <a:pt x="3703" y="1915"/>
                    <a:pt x="3670" y="1848"/>
                    <a:pt x="3603" y="1815"/>
                  </a:cubicBezTo>
                  <a:cubicBezTo>
                    <a:pt x="1068" y="1114"/>
                    <a:pt x="234" y="114"/>
                    <a:pt x="234" y="80"/>
                  </a:cubicBezTo>
                  <a:cubicBezTo>
                    <a:pt x="210" y="31"/>
                    <a:pt x="149" y="0"/>
                    <a:pt x="106" y="0"/>
                  </a:cubicBezTo>
                  <a:close/>
                </a:path>
              </a:pathLst>
            </a:custGeom>
            <a:solidFill>
              <a:srgbClr val="AFBA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63" name="Google Shape;475;p39">
              <a:extLst>
                <a:ext uri="{FF2B5EF4-FFF2-40B4-BE49-F238E27FC236}">
                  <a16:creationId xmlns:a16="http://schemas.microsoft.com/office/drawing/2014/main" id="{71794045-A7EF-497F-A16C-7D2600C532D0}"/>
                </a:ext>
              </a:extLst>
            </p:cNvPr>
            <p:cNvSpPr/>
            <p:nvPr/>
          </p:nvSpPr>
          <p:spPr>
            <a:xfrm>
              <a:off x="7951179" y="3181654"/>
              <a:ext cx="109782" cy="19421"/>
            </a:xfrm>
            <a:custGeom>
              <a:avLst/>
              <a:gdLst/>
              <a:ahLst/>
              <a:cxnLst/>
              <a:rect l="l" t="t" r="r" b="b"/>
              <a:pathLst>
                <a:path w="5472" h="968" extrusionOk="0">
                  <a:moveTo>
                    <a:pt x="167" y="0"/>
                  </a:moveTo>
                  <a:cubicBezTo>
                    <a:pt x="101" y="0"/>
                    <a:pt x="34" y="34"/>
                    <a:pt x="1" y="67"/>
                  </a:cubicBezTo>
                  <a:cubicBezTo>
                    <a:pt x="1" y="167"/>
                    <a:pt x="34" y="200"/>
                    <a:pt x="101" y="234"/>
                  </a:cubicBezTo>
                  <a:cubicBezTo>
                    <a:pt x="167" y="267"/>
                    <a:pt x="2202" y="667"/>
                    <a:pt x="5338" y="968"/>
                  </a:cubicBezTo>
                  <a:cubicBezTo>
                    <a:pt x="5438" y="968"/>
                    <a:pt x="5471" y="901"/>
                    <a:pt x="5471" y="834"/>
                  </a:cubicBezTo>
                  <a:cubicBezTo>
                    <a:pt x="5471" y="734"/>
                    <a:pt x="5438" y="701"/>
                    <a:pt x="5338" y="701"/>
                  </a:cubicBezTo>
                  <a:cubicBezTo>
                    <a:pt x="2202" y="400"/>
                    <a:pt x="167" y="0"/>
                    <a:pt x="167" y="0"/>
                  </a:cubicBezTo>
                  <a:close/>
                </a:path>
              </a:pathLst>
            </a:custGeom>
            <a:solidFill>
              <a:srgbClr val="3F49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64" name="Google Shape;476;p39">
              <a:extLst>
                <a:ext uri="{FF2B5EF4-FFF2-40B4-BE49-F238E27FC236}">
                  <a16:creationId xmlns:a16="http://schemas.microsoft.com/office/drawing/2014/main" id="{99742DCF-3940-40BB-B28D-FC96E2DBBE4E}"/>
                </a:ext>
              </a:extLst>
            </p:cNvPr>
            <p:cNvSpPr/>
            <p:nvPr/>
          </p:nvSpPr>
          <p:spPr>
            <a:xfrm>
              <a:off x="8051572" y="3097993"/>
              <a:ext cx="36815" cy="60248"/>
            </a:xfrm>
            <a:custGeom>
              <a:avLst/>
              <a:gdLst/>
              <a:ahLst/>
              <a:cxnLst/>
              <a:rect l="l" t="t" r="r" b="b"/>
              <a:pathLst>
                <a:path w="1835" h="3003" fill="none" extrusionOk="0">
                  <a:moveTo>
                    <a:pt x="1835" y="1"/>
                  </a:moveTo>
                  <a:cubicBezTo>
                    <a:pt x="1835" y="1"/>
                    <a:pt x="0" y="201"/>
                    <a:pt x="934" y="3003"/>
                  </a:cubicBezTo>
                </a:path>
              </a:pathLst>
            </a:custGeom>
            <a:noFill/>
            <a:ln w="10850" cap="rnd" cmpd="sng">
              <a:solidFill>
                <a:srgbClr val="B57457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65" name="Google Shape;477;p39">
              <a:extLst>
                <a:ext uri="{FF2B5EF4-FFF2-40B4-BE49-F238E27FC236}">
                  <a16:creationId xmlns:a16="http://schemas.microsoft.com/office/drawing/2014/main" id="{EEFAA692-C71D-4C23-8DA0-40B302C39083}"/>
                </a:ext>
              </a:extLst>
            </p:cNvPr>
            <p:cNvSpPr/>
            <p:nvPr/>
          </p:nvSpPr>
          <p:spPr>
            <a:xfrm>
              <a:off x="6025139" y="4060351"/>
              <a:ext cx="677290" cy="157952"/>
            </a:xfrm>
            <a:custGeom>
              <a:avLst/>
              <a:gdLst/>
              <a:ahLst/>
              <a:cxnLst/>
              <a:rect l="l" t="t" r="r" b="b"/>
              <a:pathLst>
                <a:path w="33759" h="7873" extrusionOk="0">
                  <a:moveTo>
                    <a:pt x="668" y="0"/>
                  </a:moveTo>
                  <a:cubicBezTo>
                    <a:pt x="301" y="0"/>
                    <a:pt x="1" y="267"/>
                    <a:pt x="1" y="667"/>
                  </a:cubicBezTo>
                  <a:lnTo>
                    <a:pt x="1" y="7205"/>
                  </a:lnTo>
                  <a:cubicBezTo>
                    <a:pt x="1" y="7572"/>
                    <a:pt x="301" y="7873"/>
                    <a:pt x="668" y="7873"/>
                  </a:cubicBezTo>
                  <a:lnTo>
                    <a:pt x="33091" y="7873"/>
                  </a:lnTo>
                  <a:cubicBezTo>
                    <a:pt x="33458" y="7873"/>
                    <a:pt x="33758" y="7572"/>
                    <a:pt x="33758" y="7205"/>
                  </a:cubicBezTo>
                  <a:lnTo>
                    <a:pt x="33758" y="667"/>
                  </a:lnTo>
                  <a:cubicBezTo>
                    <a:pt x="33758" y="267"/>
                    <a:pt x="33458" y="0"/>
                    <a:pt x="330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66" name="Google Shape;478;p39">
              <a:extLst>
                <a:ext uri="{FF2B5EF4-FFF2-40B4-BE49-F238E27FC236}">
                  <a16:creationId xmlns:a16="http://schemas.microsoft.com/office/drawing/2014/main" id="{32D80C86-65E8-492A-B65A-A106B91C45F4}"/>
                </a:ext>
              </a:extLst>
            </p:cNvPr>
            <p:cNvSpPr/>
            <p:nvPr/>
          </p:nvSpPr>
          <p:spPr>
            <a:xfrm>
              <a:off x="6082699" y="4074395"/>
              <a:ext cx="28790" cy="129182"/>
            </a:xfrm>
            <a:custGeom>
              <a:avLst/>
              <a:gdLst/>
              <a:ahLst/>
              <a:cxnLst/>
              <a:rect l="l" t="t" r="r" b="b"/>
              <a:pathLst>
                <a:path w="1435" h="6439" extrusionOk="0">
                  <a:moveTo>
                    <a:pt x="0" y="1"/>
                  </a:moveTo>
                  <a:lnTo>
                    <a:pt x="0" y="6439"/>
                  </a:lnTo>
                  <a:lnTo>
                    <a:pt x="1435" y="6439"/>
                  </a:lnTo>
                  <a:lnTo>
                    <a:pt x="1435" y="1"/>
                  </a:lnTo>
                  <a:close/>
                </a:path>
              </a:pathLst>
            </a:custGeom>
            <a:solidFill>
              <a:srgbClr val="FACD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67" name="Google Shape;479;p39">
              <a:extLst>
                <a:ext uri="{FF2B5EF4-FFF2-40B4-BE49-F238E27FC236}">
                  <a16:creationId xmlns:a16="http://schemas.microsoft.com/office/drawing/2014/main" id="{1469CBF4-C708-4D5A-AD0D-99467686B94B}"/>
                </a:ext>
              </a:extLst>
            </p:cNvPr>
            <p:cNvSpPr/>
            <p:nvPr/>
          </p:nvSpPr>
          <p:spPr>
            <a:xfrm>
              <a:off x="6171696" y="4074395"/>
              <a:ext cx="29472" cy="129182"/>
            </a:xfrm>
            <a:custGeom>
              <a:avLst/>
              <a:gdLst/>
              <a:ahLst/>
              <a:cxnLst/>
              <a:rect l="l" t="t" r="r" b="b"/>
              <a:pathLst>
                <a:path w="1469" h="6439" extrusionOk="0">
                  <a:moveTo>
                    <a:pt x="1" y="1"/>
                  </a:moveTo>
                  <a:lnTo>
                    <a:pt x="1" y="6439"/>
                  </a:lnTo>
                  <a:lnTo>
                    <a:pt x="1469" y="6439"/>
                  </a:lnTo>
                  <a:lnTo>
                    <a:pt x="1469" y="1"/>
                  </a:lnTo>
                  <a:close/>
                </a:path>
              </a:pathLst>
            </a:custGeom>
            <a:solidFill>
              <a:srgbClr val="FACD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68" name="Google Shape;480;p39">
              <a:extLst>
                <a:ext uri="{FF2B5EF4-FFF2-40B4-BE49-F238E27FC236}">
                  <a16:creationId xmlns:a16="http://schemas.microsoft.com/office/drawing/2014/main" id="{99EC6AFA-3AE9-40EE-93B5-906E1FDE9622}"/>
                </a:ext>
              </a:extLst>
            </p:cNvPr>
            <p:cNvSpPr/>
            <p:nvPr/>
          </p:nvSpPr>
          <p:spPr>
            <a:xfrm>
              <a:off x="6260713" y="4074395"/>
              <a:ext cx="28790" cy="129182"/>
            </a:xfrm>
            <a:custGeom>
              <a:avLst/>
              <a:gdLst/>
              <a:ahLst/>
              <a:cxnLst/>
              <a:rect l="l" t="t" r="r" b="b"/>
              <a:pathLst>
                <a:path w="1435" h="6439" extrusionOk="0">
                  <a:moveTo>
                    <a:pt x="0" y="1"/>
                  </a:moveTo>
                  <a:lnTo>
                    <a:pt x="0" y="6439"/>
                  </a:lnTo>
                  <a:lnTo>
                    <a:pt x="1435" y="6439"/>
                  </a:lnTo>
                  <a:lnTo>
                    <a:pt x="14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69" name="Google Shape;481;p39">
              <a:extLst>
                <a:ext uri="{FF2B5EF4-FFF2-40B4-BE49-F238E27FC236}">
                  <a16:creationId xmlns:a16="http://schemas.microsoft.com/office/drawing/2014/main" id="{B5246C3E-4DB0-4DD6-8DF2-B396A7C1469B}"/>
                </a:ext>
              </a:extLst>
            </p:cNvPr>
            <p:cNvSpPr/>
            <p:nvPr/>
          </p:nvSpPr>
          <p:spPr>
            <a:xfrm>
              <a:off x="6349048" y="4074395"/>
              <a:ext cx="29472" cy="129182"/>
            </a:xfrm>
            <a:custGeom>
              <a:avLst/>
              <a:gdLst/>
              <a:ahLst/>
              <a:cxnLst/>
              <a:rect l="l" t="t" r="r" b="b"/>
              <a:pathLst>
                <a:path w="1469" h="6439" extrusionOk="0">
                  <a:moveTo>
                    <a:pt x="1" y="1"/>
                  </a:moveTo>
                  <a:lnTo>
                    <a:pt x="1" y="6439"/>
                  </a:lnTo>
                  <a:lnTo>
                    <a:pt x="1468" y="6439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0" name="Google Shape;482;p39">
              <a:extLst>
                <a:ext uri="{FF2B5EF4-FFF2-40B4-BE49-F238E27FC236}">
                  <a16:creationId xmlns:a16="http://schemas.microsoft.com/office/drawing/2014/main" id="{221D2519-5B55-4043-9A4C-4157253E928B}"/>
                </a:ext>
              </a:extLst>
            </p:cNvPr>
            <p:cNvSpPr/>
            <p:nvPr/>
          </p:nvSpPr>
          <p:spPr>
            <a:xfrm>
              <a:off x="6438066" y="4074395"/>
              <a:ext cx="29452" cy="129182"/>
            </a:xfrm>
            <a:custGeom>
              <a:avLst/>
              <a:gdLst/>
              <a:ahLst/>
              <a:cxnLst/>
              <a:rect l="l" t="t" r="r" b="b"/>
              <a:pathLst>
                <a:path w="1468" h="6439" extrusionOk="0">
                  <a:moveTo>
                    <a:pt x="0" y="1"/>
                  </a:moveTo>
                  <a:lnTo>
                    <a:pt x="0" y="6439"/>
                  </a:lnTo>
                  <a:lnTo>
                    <a:pt x="1468" y="6439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1" name="Google Shape;483;p39">
              <a:extLst>
                <a:ext uri="{FF2B5EF4-FFF2-40B4-BE49-F238E27FC236}">
                  <a16:creationId xmlns:a16="http://schemas.microsoft.com/office/drawing/2014/main" id="{3F84FB44-F8A2-4D4A-A817-AC3F381E1BB1}"/>
                </a:ext>
              </a:extLst>
            </p:cNvPr>
            <p:cNvSpPr/>
            <p:nvPr/>
          </p:nvSpPr>
          <p:spPr>
            <a:xfrm>
              <a:off x="6527725" y="4074395"/>
              <a:ext cx="28810" cy="129182"/>
            </a:xfrm>
            <a:custGeom>
              <a:avLst/>
              <a:gdLst/>
              <a:ahLst/>
              <a:cxnLst/>
              <a:rect l="l" t="t" r="r" b="b"/>
              <a:pathLst>
                <a:path w="1436" h="6439" extrusionOk="0">
                  <a:moveTo>
                    <a:pt x="1" y="1"/>
                  </a:moveTo>
                  <a:lnTo>
                    <a:pt x="1" y="6439"/>
                  </a:lnTo>
                  <a:lnTo>
                    <a:pt x="1435" y="6439"/>
                  </a:lnTo>
                  <a:lnTo>
                    <a:pt x="14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2" name="Google Shape;484;p39">
              <a:extLst>
                <a:ext uri="{FF2B5EF4-FFF2-40B4-BE49-F238E27FC236}">
                  <a16:creationId xmlns:a16="http://schemas.microsoft.com/office/drawing/2014/main" id="{6AE71D36-E0D1-408C-8269-70A42AE54E22}"/>
                </a:ext>
              </a:extLst>
            </p:cNvPr>
            <p:cNvSpPr/>
            <p:nvPr/>
          </p:nvSpPr>
          <p:spPr>
            <a:xfrm>
              <a:off x="6616080" y="4074395"/>
              <a:ext cx="29452" cy="129182"/>
            </a:xfrm>
            <a:custGeom>
              <a:avLst/>
              <a:gdLst/>
              <a:ahLst/>
              <a:cxnLst/>
              <a:rect l="l" t="t" r="r" b="b"/>
              <a:pathLst>
                <a:path w="1468" h="6439" extrusionOk="0">
                  <a:moveTo>
                    <a:pt x="0" y="1"/>
                  </a:moveTo>
                  <a:lnTo>
                    <a:pt x="0" y="6439"/>
                  </a:lnTo>
                  <a:lnTo>
                    <a:pt x="1468" y="6439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3" name="Google Shape;485;p39">
              <a:extLst>
                <a:ext uri="{FF2B5EF4-FFF2-40B4-BE49-F238E27FC236}">
                  <a16:creationId xmlns:a16="http://schemas.microsoft.com/office/drawing/2014/main" id="{D1C2DF35-F01E-45C6-8FB1-BD0031477C73}"/>
                </a:ext>
              </a:extLst>
            </p:cNvPr>
            <p:cNvSpPr/>
            <p:nvPr/>
          </p:nvSpPr>
          <p:spPr>
            <a:xfrm>
              <a:off x="6055253" y="4074395"/>
              <a:ext cx="187404" cy="128520"/>
            </a:xfrm>
            <a:custGeom>
              <a:avLst/>
              <a:gdLst/>
              <a:ahLst/>
              <a:cxnLst/>
              <a:rect l="l" t="t" r="r" b="b"/>
              <a:pathLst>
                <a:path w="9341" h="6406" extrusionOk="0">
                  <a:moveTo>
                    <a:pt x="1" y="1"/>
                  </a:moveTo>
                  <a:lnTo>
                    <a:pt x="1" y="6405"/>
                  </a:lnTo>
                  <a:lnTo>
                    <a:pt x="9341" y="6405"/>
                  </a:lnTo>
                  <a:lnTo>
                    <a:pt x="934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4" name="Google Shape;486;p39">
              <a:extLst>
                <a:ext uri="{FF2B5EF4-FFF2-40B4-BE49-F238E27FC236}">
                  <a16:creationId xmlns:a16="http://schemas.microsoft.com/office/drawing/2014/main" id="{6A53538A-28B3-4A08-8963-13CF1BD0A110}"/>
                </a:ext>
              </a:extLst>
            </p:cNvPr>
            <p:cNvSpPr/>
            <p:nvPr/>
          </p:nvSpPr>
          <p:spPr>
            <a:xfrm>
              <a:off x="6025139" y="4060351"/>
              <a:ext cx="677290" cy="14064"/>
            </a:xfrm>
            <a:custGeom>
              <a:avLst/>
              <a:gdLst/>
              <a:ahLst/>
              <a:cxnLst/>
              <a:rect l="l" t="t" r="r" b="b"/>
              <a:pathLst>
                <a:path w="33759" h="701" extrusionOk="0">
                  <a:moveTo>
                    <a:pt x="668" y="0"/>
                  </a:moveTo>
                  <a:cubicBezTo>
                    <a:pt x="301" y="0"/>
                    <a:pt x="1" y="267"/>
                    <a:pt x="1" y="667"/>
                  </a:cubicBezTo>
                  <a:lnTo>
                    <a:pt x="1" y="701"/>
                  </a:lnTo>
                  <a:lnTo>
                    <a:pt x="33758" y="701"/>
                  </a:lnTo>
                  <a:lnTo>
                    <a:pt x="33758" y="667"/>
                  </a:lnTo>
                  <a:cubicBezTo>
                    <a:pt x="33758" y="267"/>
                    <a:pt x="33458" y="0"/>
                    <a:pt x="330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5" name="Google Shape;487;p39">
              <a:extLst>
                <a:ext uri="{FF2B5EF4-FFF2-40B4-BE49-F238E27FC236}">
                  <a16:creationId xmlns:a16="http://schemas.microsoft.com/office/drawing/2014/main" id="{52AD42E0-546C-4556-BBB5-CFA5A87C8BC6}"/>
                </a:ext>
              </a:extLst>
            </p:cNvPr>
            <p:cNvSpPr/>
            <p:nvPr/>
          </p:nvSpPr>
          <p:spPr>
            <a:xfrm>
              <a:off x="5978975" y="3901075"/>
              <a:ext cx="676608" cy="157952"/>
            </a:xfrm>
            <a:custGeom>
              <a:avLst/>
              <a:gdLst/>
              <a:ahLst/>
              <a:cxnLst/>
              <a:rect l="l" t="t" r="r" b="b"/>
              <a:pathLst>
                <a:path w="33725" h="7873" extrusionOk="0">
                  <a:moveTo>
                    <a:pt x="667" y="0"/>
                  </a:moveTo>
                  <a:cubicBezTo>
                    <a:pt x="267" y="0"/>
                    <a:pt x="0" y="300"/>
                    <a:pt x="0" y="667"/>
                  </a:cubicBezTo>
                  <a:lnTo>
                    <a:pt x="0" y="7205"/>
                  </a:lnTo>
                  <a:cubicBezTo>
                    <a:pt x="0" y="7606"/>
                    <a:pt x="267" y="7873"/>
                    <a:pt x="667" y="7873"/>
                  </a:cubicBezTo>
                  <a:lnTo>
                    <a:pt x="33057" y="7873"/>
                  </a:lnTo>
                  <a:cubicBezTo>
                    <a:pt x="33424" y="7873"/>
                    <a:pt x="33724" y="7606"/>
                    <a:pt x="33724" y="7205"/>
                  </a:cubicBezTo>
                  <a:lnTo>
                    <a:pt x="33724" y="667"/>
                  </a:lnTo>
                  <a:cubicBezTo>
                    <a:pt x="33724" y="300"/>
                    <a:pt x="33424" y="0"/>
                    <a:pt x="330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6" name="Google Shape;488;p39">
              <a:extLst>
                <a:ext uri="{FF2B5EF4-FFF2-40B4-BE49-F238E27FC236}">
                  <a16:creationId xmlns:a16="http://schemas.microsoft.com/office/drawing/2014/main" id="{F7613CC2-6890-47C0-BB76-B2A5F2FE03A1}"/>
                </a:ext>
              </a:extLst>
            </p:cNvPr>
            <p:cNvSpPr/>
            <p:nvPr/>
          </p:nvSpPr>
          <p:spPr>
            <a:xfrm>
              <a:off x="6035853" y="3915119"/>
              <a:ext cx="28790" cy="129844"/>
            </a:xfrm>
            <a:custGeom>
              <a:avLst/>
              <a:gdLst/>
              <a:ahLst/>
              <a:cxnLst/>
              <a:rect l="l" t="t" r="r" b="b"/>
              <a:pathLst>
                <a:path w="1435" h="6472" extrusionOk="0">
                  <a:moveTo>
                    <a:pt x="0" y="1"/>
                  </a:moveTo>
                  <a:lnTo>
                    <a:pt x="0" y="6472"/>
                  </a:lnTo>
                  <a:lnTo>
                    <a:pt x="1435" y="6472"/>
                  </a:lnTo>
                  <a:lnTo>
                    <a:pt x="1435" y="1"/>
                  </a:lnTo>
                  <a:close/>
                </a:path>
              </a:pathLst>
            </a:custGeom>
            <a:solidFill>
              <a:srgbClr val="FACD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7" name="Google Shape;489;p39">
              <a:extLst>
                <a:ext uri="{FF2B5EF4-FFF2-40B4-BE49-F238E27FC236}">
                  <a16:creationId xmlns:a16="http://schemas.microsoft.com/office/drawing/2014/main" id="{78AB1D50-A290-4DF7-81FD-5278774CE309}"/>
                </a:ext>
              </a:extLst>
            </p:cNvPr>
            <p:cNvSpPr/>
            <p:nvPr/>
          </p:nvSpPr>
          <p:spPr>
            <a:xfrm>
              <a:off x="6124188" y="3915119"/>
              <a:ext cx="29472" cy="129844"/>
            </a:xfrm>
            <a:custGeom>
              <a:avLst/>
              <a:gdLst/>
              <a:ahLst/>
              <a:cxnLst/>
              <a:rect l="l" t="t" r="r" b="b"/>
              <a:pathLst>
                <a:path w="1469" h="6472" extrusionOk="0">
                  <a:moveTo>
                    <a:pt x="1" y="1"/>
                  </a:moveTo>
                  <a:lnTo>
                    <a:pt x="1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rgbClr val="FACD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8" name="Google Shape;490;p39">
              <a:extLst>
                <a:ext uri="{FF2B5EF4-FFF2-40B4-BE49-F238E27FC236}">
                  <a16:creationId xmlns:a16="http://schemas.microsoft.com/office/drawing/2014/main" id="{DF405C3A-1ECC-4D18-96FD-07B331EC18C3}"/>
                </a:ext>
              </a:extLst>
            </p:cNvPr>
            <p:cNvSpPr/>
            <p:nvPr/>
          </p:nvSpPr>
          <p:spPr>
            <a:xfrm>
              <a:off x="6213867" y="3915119"/>
              <a:ext cx="29472" cy="129844"/>
            </a:xfrm>
            <a:custGeom>
              <a:avLst/>
              <a:gdLst/>
              <a:ahLst/>
              <a:cxnLst/>
              <a:rect l="l" t="t" r="r" b="b"/>
              <a:pathLst>
                <a:path w="1469" h="6472" extrusionOk="0">
                  <a:moveTo>
                    <a:pt x="0" y="1"/>
                  </a:moveTo>
                  <a:lnTo>
                    <a:pt x="0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9" name="Google Shape;491;p39">
              <a:extLst>
                <a:ext uri="{FF2B5EF4-FFF2-40B4-BE49-F238E27FC236}">
                  <a16:creationId xmlns:a16="http://schemas.microsoft.com/office/drawing/2014/main" id="{F50204EA-144B-4BC3-AFA1-C25DA67F56D4}"/>
                </a:ext>
              </a:extLst>
            </p:cNvPr>
            <p:cNvSpPr/>
            <p:nvPr/>
          </p:nvSpPr>
          <p:spPr>
            <a:xfrm>
              <a:off x="6302202" y="3915119"/>
              <a:ext cx="29472" cy="129844"/>
            </a:xfrm>
            <a:custGeom>
              <a:avLst/>
              <a:gdLst/>
              <a:ahLst/>
              <a:cxnLst/>
              <a:rect l="l" t="t" r="r" b="b"/>
              <a:pathLst>
                <a:path w="1469" h="6472" extrusionOk="0">
                  <a:moveTo>
                    <a:pt x="1" y="1"/>
                  </a:moveTo>
                  <a:lnTo>
                    <a:pt x="1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0" name="Google Shape;492;p39">
              <a:extLst>
                <a:ext uri="{FF2B5EF4-FFF2-40B4-BE49-F238E27FC236}">
                  <a16:creationId xmlns:a16="http://schemas.microsoft.com/office/drawing/2014/main" id="{B0EF2C61-7C53-4DEF-B54F-4AD7F81F9857}"/>
                </a:ext>
              </a:extLst>
            </p:cNvPr>
            <p:cNvSpPr/>
            <p:nvPr/>
          </p:nvSpPr>
          <p:spPr>
            <a:xfrm>
              <a:off x="6391220" y="3915119"/>
              <a:ext cx="29452" cy="129844"/>
            </a:xfrm>
            <a:custGeom>
              <a:avLst/>
              <a:gdLst/>
              <a:ahLst/>
              <a:cxnLst/>
              <a:rect l="l" t="t" r="r" b="b"/>
              <a:pathLst>
                <a:path w="1468" h="6472" extrusionOk="0">
                  <a:moveTo>
                    <a:pt x="0" y="1"/>
                  </a:moveTo>
                  <a:lnTo>
                    <a:pt x="0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1" name="Google Shape;493;p39">
              <a:extLst>
                <a:ext uri="{FF2B5EF4-FFF2-40B4-BE49-F238E27FC236}">
                  <a16:creationId xmlns:a16="http://schemas.microsoft.com/office/drawing/2014/main" id="{92F841F9-CC7D-45BC-BC64-C3AA16D13A5B}"/>
                </a:ext>
              </a:extLst>
            </p:cNvPr>
            <p:cNvSpPr/>
            <p:nvPr/>
          </p:nvSpPr>
          <p:spPr>
            <a:xfrm>
              <a:off x="6479555" y="3915119"/>
              <a:ext cx="29452" cy="129844"/>
            </a:xfrm>
            <a:custGeom>
              <a:avLst/>
              <a:gdLst/>
              <a:ahLst/>
              <a:cxnLst/>
              <a:rect l="l" t="t" r="r" b="b"/>
              <a:pathLst>
                <a:path w="1468" h="6472" extrusionOk="0">
                  <a:moveTo>
                    <a:pt x="0" y="1"/>
                  </a:moveTo>
                  <a:lnTo>
                    <a:pt x="0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2" name="Google Shape;494;p39">
              <a:extLst>
                <a:ext uri="{FF2B5EF4-FFF2-40B4-BE49-F238E27FC236}">
                  <a16:creationId xmlns:a16="http://schemas.microsoft.com/office/drawing/2014/main" id="{5527AE45-2918-47D5-AFB9-FE16427F151C}"/>
                </a:ext>
              </a:extLst>
            </p:cNvPr>
            <p:cNvSpPr/>
            <p:nvPr/>
          </p:nvSpPr>
          <p:spPr>
            <a:xfrm>
              <a:off x="6569234" y="3915119"/>
              <a:ext cx="29452" cy="129844"/>
            </a:xfrm>
            <a:custGeom>
              <a:avLst/>
              <a:gdLst/>
              <a:ahLst/>
              <a:cxnLst/>
              <a:rect l="l" t="t" r="r" b="b"/>
              <a:pathLst>
                <a:path w="1468" h="6472" extrusionOk="0">
                  <a:moveTo>
                    <a:pt x="0" y="1"/>
                  </a:moveTo>
                  <a:lnTo>
                    <a:pt x="0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3" name="Google Shape;495;p39">
              <a:extLst>
                <a:ext uri="{FF2B5EF4-FFF2-40B4-BE49-F238E27FC236}">
                  <a16:creationId xmlns:a16="http://schemas.microsoft.com/office/drawing/2014/main" id="{4B761C6B-C23B-4E6C-8980-AE6E296E27A6}"/>
                </a:ext>
              </a:extLst>
            </p:cNvPr>
            <p:cNvSpPr/>
            <p:nvPr/>
          </p:nvSpPr>
          <p:spPr>
            <a:xfrm>
              <a:off x="6009089" y="3915119"/>
              <a:ext cx="187404" cy="129182"/>
            </a:xfrm>
            <a:custGeom>
              <a:avLst/>
              <a:gdLst/>
              <a:ahLst/>
              <a:cxnLst/>
              <a:rect l="l" t="t" r="r" b="b"/>
              <a:pathLst>
                <a:path w="9341" h="6439" extrusionOk="0">
                  <a:moveTo>
                    <a:pt x="0" y="1"/>
                  </a:moveTo>
                  <a:lnTo>
                    <a:pt x="0" y="6439"/>
                  </a:lnTo>
                  <a:lnTo>
                    <a:pt x="9340" y="6439"/>
                  </a:lnTo>
                  <a:lnTo>
                    <a:pt x="934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4" name="Google Shape;496;p39">
              <a:extLst>
                <a:ext uri="{FF2B5EF4-FFF2-40B4-BE49-F238E27FC236}">
                  <a16:creationId xmlns:a16="http://schemas.microsoft.com/office/drawing/2014/main" id="{CC00396D-280B-4D21-85D6-B9B9C6270235}"/>
                </a:ext>
              </a:extLst>
            </p:cNvPr>
            <p:cNvSpPr/>
            <p:nvPr/>
          </p:nvSpPr>
          <p:spPr>
            <a:xfrm>
              <a:off x="5978975" y="3901075"/>
              <a:ext cx="676608" cy="14064"/>
            </a:xfrm>
            <a:custGeom>
              <a:avLst/>
              <a:gdLst/>
              <a:ahLst/>
              <a:cxnLst/>
              <a:rect l="l" t="t" r="r" b="b"/>
              <a:pathLst>
                <a:path w="33725" h="701" extrusionOk="0">
                  <a:moveTo>
                    <a:pt x="667" y="0"/>
                  </a:moveTo>
                  <a:cubicBezTo>
                    <a:pt x="267" y="0"/>
                    <a:pt x="0" y="300"/>
                    <a:pt x="0" y="667"/>
                  </a:cubicBezTo>
                  <a:lnTo>
                    <a:pt x="0" y="701"/>
                  </a:lnTo>
                  <a:lnTo>
                    <a:pt x="33724" y="701"/>
                  </a:lnTo>
                  <a:lnTo>
                    <a:pt x="33724" y="667"/>
                  </a:lnTo>
                  <a:cubicBezTo>
                    <a:pt x="33724" y="300"/>
                    <a:pt x="33424" y="0"/>
                    <a:pt x="330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5" name="Google Shape;497;p39">
              <a:extLst>
                <a:ext uri="{FF2B5EF4-FFF2-40B4-BE49-F238E27FC236}">
                  <a16:creationId xmlns:a16="http://schemas.microsoft.com/office/drawing/2014/main" id="{D48D5C78-05DF-45C6-A715-FA0F1C8C296E}"/>
                </a:ext>
              </a:extLst>
            </p:cNvPr>
            <p:cNvSpPr/>
            <p:nvPr/>
          </p:nvSpPr>
          <p:spPr>
            <a:xfrm>
              <a:off x="7052399" y="4060351"/>
              <a:ext cx="677290" cy="157952"/>
            </a:xfrm>
            <a:custGeom>
              <a:avLst/>
              <a:gdLst/>
              <a:ahLst/>
              <a:cxnLst/>
              <a:rect l="l" t="t" r="r" b="b"/>
              <a:pathLst>
                <a:path w="33759" h="7873" extrusionOk="0">
                  <a:moveTo>
                    <a:pt x="701" y="0"/>
                  </a:moveTo>
                  <a:cubicBezTo>
                    <a:pt x="301" y="0"/>
                    <a:pt x="1" y="267"/>
                    <a:pt x="1" y="667"/>
                  </a:cubicBezTo>
                  <a:lnTo>
                    <a:pt x="1" y="7205"/>
                  </a:lnTo>
                  <a:cubicBezTo>
                    <a:pt x="1" y="7572"/>
                    <a:pt x="301" y="7873"/>
                    <a:pt x="701" y="7873"/>
                  </a:cubicBezTo>
                  <a:lnTo>
                    <a:pt x="33091" y="7873"/>
                  </a:lnTo>
                  <a:cubicBezTo>
                    <a:pt x="33458" y="7873"/>
                    <a:pt x="33758" y="7572"/>
                    <a:pt x="33758" y="7205"/>
                  </a:cubicBezTo>
                  <a:lnTo>
                    <a:pt x="33758" y="667"/>
                  </a:lnTo>
                  <a:cubicBezTo>
                    <a:pt x="33758" y="267"/>
                    <a:pt x="33458" y="0"/>
                    <a:pt x="330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6" name="Google Shape;498;p39">
              <a:extLst>
                <a:ext uri="{FF2B5EF4-FFF2-40B4-BE49-F238E27FC236}">
                  <a16:creationId xmlns:a16="http://schemas.microsoft.com/office/drawing/2014/main" id="{6D701D10-5B31-442E-94E2-74422E4F07EE}"/>
                </a:ext>
              </a:extLst>
            </p:cNvPr>
            <p:cNvSpPr/>
            <p:nvPr/>
          </p:nvSpPr>
          <p:spPr>
            <a:xfrm>
              <a:off x="7109297" y="4074395"/>
              <a:ext cx="29472" cy="129182"/>
            </a:xfrm>
            <a:custGeom>
              <a:avLst/>
              <a:gdLst/>
              <a:ahLst/>
              <a:cxnLst/>
              <a:rect l="l" t="t" r="r" b="b"/>
              <a:pathLst>
                <a:path w="1469" h="6439" extrusionOk="0">
                  <a:moveTo>
                    <a:pt x="0" y="1"/>
                  </a:moveTo>
                  <a:lnTo>
                    <a:pt x="0" y="6439"/>
                  </a:lnTo>
                  <a:lnTo>
                    <a:pt x="1468" y="6439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rgbClr val="FACD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7" name="Google Shape;499;p39">
              <a:extLst>
                <a:ext uri="{FF2B5EF4-FFF2-40B4-BE49-F238E27FC236}">
                  <a16:creationId xmlns:a16="http://schemas.microsoft.com/office/drawing/2014/main" id="{1E7E67EC-BDBF-4451-9000-2EE8AEBAA95C}"/>
                </a:ext>
              </a:extLst>
            </p:cNvPr>
            <p:cNvSpPr/>
            <p:nvPr/>
          </p:nvSpPr>
          <p:spPr>
            <a:xfrm>
              <a:off x="7198294" y="4074395"/>
              <a:ext cx="29472" cy="129182"/>
            </a:xfrm>
            <a:custGeom>
              <a:avLst/>
              <a:gdLst/>
              <a:ahLst/>
              <a:cxnLst/>
              <a:rect l="l" t="t" r="r" b="b"/>
              <a:pathLst>
                <a:path w="1469" h="6439" extrusionOk="0">
                  <a:moveTo>
                    <a:pt x="1" y="1"/>
                  </a:moveTo>
                  <a:lnTo>
                    <a:pt x="1" y="6439"/>
                  </a:lnTo>
                  <a:lnTo>
                    <a:pt x="1469" y="6439"/>
                  </a:lnTo>
                  <a:lnTo>
                    <a:pt x="1469" y="1"/>
                  </a:lnTo>
                  <a:close/>
                </a:path>
              </a:pathLst>
            </a:custGeom>
            <a:solidFill>
              <a:srgbClr val="FACD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8" name="Google Shape;500;p39">
              <a:extLst>
                <a:ext uri="{FF2B5EF4-FFF2-40B4-BE49-F238E27FC236}">
                  <a16:creationId xmlns:a16="http://schemas.microsoft.com/office/drawing/2014/main" id="{214B9F74-5ECD-42D9-9FF6-C9E6149DAB52}"/>
                </a:ext>
              </a:extLst>
            </p:cNvPr>
            <p:cNvSpPr/>
            <p:nvPr/>
          </p:nvSpPr>
          <p:spPr>
            <a:xfrm>
              <a:off x="7287973" y="4074395"/>
              <a:ext cx="29472" cy="129182"/>
            </a:xfrm>
            <a:custGeom>
              <a:avLst/>
              <a:gdLst/>
              <a:ahLst/>
              <a:cxnLst/>
              <a:rect l="l" t="t" r="r" b="b"/>
              <a:pathLst>
                <a:path w="1469" h="6439" extrusionOk="0">
                  <a:moveTo>
                    <a:pt x="1" y="1"/>
                  </a:moveTo>
                  <a:lnTo>
                    <a:pt x="1" y="6439"/>
                  </a:lnTo>
                  <a:lnTo>
                    <a:pt x="1468" y="6439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9" name="Google Shape;501;p39">
              <a:extLst>
                <a:ext uri="{FF2B5EF4-FFF2-40B4-BE49-F238E27FC236}">
                  <a16:creationId xmlns:a16="http://schemas.microsoft.com/office/drawing/2014/main" id="{0C397827-F613-467B-A5BB-3467B21EB014}"/>
                </a:ext>
              </a:extLst>
            </p:cNvPr>
            <p:cNvSpPr/>
            <p:nvPr/>
          </p:nvSpPr>
          <p:spPr>
            <a:xfrm>
              <a:off x="7376309" y="4074395"/>
              <a:ext cx="29472" cy="129182"/>
            </a:xfrm>
            <a:custGeom>
              <a:avLst/>
              <a:gdLst/>
              <a:ahLst/>
              <a:cxnLst/>
              <a:rect l="l" t="t" r="r" b="b"/>
              <a:pathLst>
                <a:path w="1469" h="6439" extrusionOk="0">
                  <a:moveTo>
                    <a:pt x="1" y="1"/>
                  </a:moveTo>
                  <a:lnTo>
                    <a:pt x="1" y="6439"/>
                  </a:lnTo>
                  <a:lnTo>
                    <a:pt x="1469" y="6439"/>
                  </a:lnTo>
                  <a:lnTo>
                    <a:pt x="14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0" name="Google Shape;502;p39">
              <a:extLst>
                <a:ext uri="{FF2B5EF4-FFF2-40B4-BE49-F238E27FC236}">
                  <a16:creationId xmlns:a16="http://schemas.microsoft.com/office/drawing/2014/main" id="{DBEF8360-3E4E-4ACC-89B6-6BD7E0BB252B}"/>
                </a:ext>
              </a:extLst>
            </p:cNvPr>
            <p:cNvSpPr/>
            <p:nvPr/>
          </p:nvSpPr>
          <p:spPr>
            <a:xfrm>
              <a:off x="7465326" y="4074395"/>
              <a:ext cx="28790" cy="129182"/>
            </a:xfrm>
            <a:custGeom>
              <a:avLst/>
              <a:gdLst/>
              <a:ahLst/>
              <a:cxnLst/>
              <a:rect l="l" t="t" r="r" b="b"/>
              <a:pathLst>
                <a:path w="1435" h="6439" extrusionOk="0">
                  <a:moveTo>
                    <a:pt x="0" y="1"/>
                  </a:moveTo>
                  <a:lnTo>
                    <a:pt x="0" y="6439"/>
                  </a:lnTo>
                  <a:lnTo>
                    <a:pt x="1435" y="6439"/>
                  </a:lnTo>
                  <a:lnTo>
                    <a:pt x="14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1" name="Google Shape;503;p39">
              <a:extLst>
                <a:ext uri="{FF2B5EF4-FFF2-40B4-BE49-F238E27FC236}">
                  <a16:creationId xmlns:a16="http://schemas.microsoft.com/office/drawing/2014/main" id="{7B10FEC5-1025-4525-A0C9-D2F8E4C86ED8}"/>
                </a:ext>
              </a:extLst>
            </p:cNvPr>
            <p:cNvSpPr/>
            <p:nvPr/>
          </p:nvSpPr>
          <p:spPr>
            <a:xfrm>
              <a:off x="7553661" y="4074395"/>
              <a:ext cx="29472" cy="129182"/>
            </a:xfrm>
            <a:custGeom>
              <a:avLst/>
              <a:gdLst/>
              <a:ahLst/>
              <a:cxnLst/>
              <a:rect l="l" t="t" r="r" b="b"/>
              <a:pathLst>
                <a:path w="1469" h="6439" extrusionOk="0">
                  <a:moveTo>
                    <a:pt x="0" y="1"/>
                  </a:moveTo>
                  <a:lnTo>
                    <a:pt x="0" y="6439"/>
                  </a:lnTo>
                  <a:lnTo>
                    <a:pt x="1468" y="6439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2" name="Google Shape;504;p39">
              <a:extLst>
                <a:ext uri="{FF2B5EF4-FFF2-40B4-BE49-F238E27FC236}">
                  <a16:creationId xmlns:a16="http://schemas.microsoft.com/office/drawing/2014/main" id="{C4C6DCC9-F665-4E92-BA5D-FCB119E0EE15}"/>
                </a:ext>
              </a:extLst>
            </p:cNvPr>
            <p:cNvSpPr/>
            <p:nvPr/>
          </p:nvSpPr>
          <p:spPr>
            <a:xfrm>
              <a:off x="7643340" y="4074395"/>
              <a:ext cx="29472" cy="129182"/>
            </a:xfrm>
            <a:custGeom>
              <a:avLst/>
              <a:gdLst/>
              <a:ahLst/>
              <a:cxnLst/>
              <a:rect l="l" t="t" r="r" b="b"/>
              <a:pathLst>
                <a:path w="1469" h="6439" extrusionOk="0">
                  <a:moveTo>
                    <a:pt x="0" y="1"/>
                  </a:moveTo>
                  <a:lnTo>
                    <a:pt x="0" y="6439"/>
                  </a:lnTo>
                  <a:lnTo>
                    <a:pt x="1468" y="6439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3" name="Google Shape;505;p39">
              <a:extLst>
                <a:ext uri="{FF2B5EF4-FFF2-40B4-BE49-F238E27FC236}">
                  <a16:creationId xmlns:a16="http://schemas.microsoft.com/office/drawing/2014/main" id="{B0174BBA-211C-458C-938F-A3A9FA9210F9}"/>
                </a:ext>
              </a:extLst>
            </p:cNvPr>
            <p:cNvSpPr/>
            <p:nvPr/>
          </p:nvSpPr>
          <p:spPr>
            <a:xfrm>
              <a:off x="7083195" y="4074395"/>
              <a:ext cx="187404" cy="128520"/>
            </a:xfrm>
            <a:custGeom>
              <a:avLst/>
              <a:gdLst/>
              <a:ahLst/>
              <a:cxnLst/>
              <a:rect l="l" t="t" r="r" b="b"/>
              <a:pathLst>
                <a:path w="9341" h="6406" extrusionOk="0">
                  <a:moveTo>
                    <a:pt x="0" y="1"/>
                  </a:moveTo>
                  <a:lnTo>
                    <a:pt x="0" y="6405"/>
                  </a:lnTo>
                  <a:lnTo>
                    <a:pt x="9340" y="6405"/>
                  </a:lnTo>
                  <a:lnTo>
                    <a:pt x="9340" y="1"/>
                  </a:lnTo>
                  <a:close/>
                </a:path>
              </a:pathLst>
            </a:custGeom>
            <a:solidFill>
              <a:srgbClr val="FFE6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4" name="Google Shape;506;p39">
              <a:extLst>
                <a:ext uri="{FF2B5EF4-FFF2-40B4-BE49-F238E27FC236}">
                  <a16:creationId xmlns:a16="http://schemas.microsoft.com/office/drawing/2014/main" id="{8167B22D-1E94-4591-865A-CE99AF1FB808}"/>
                </a:ext>
              </a:extLst>
            </p:cNvPr>
            <p:cNvSpPr/>
            <p:nvPr/>
          </p:nvSpPr>
          <p:spPr>
            <a:xfrm>
              <a:off x="7083195" y="4074395"/>
              <a:ext cx="187404" cy="128520"/>
            </a:xfrm>
            <a:custGeom>
              <a:avLst/>
              <a:gdLst/>
              <a:ahLst/>
              <a:cxnLst/>
              <a:rect l="l" t="t" r="r" b="b"/>
              <a:pathLst>
                <a:path w="9341" h="6406" extrusionOk="0">
                  <a:moveTo>
                    <a:pt x="0" y="1"/>
                  </a:moveTo>
                  <a:lnTo>
                    <a:pt x="0" y="6405"/>
                  </a:lnTo>
                  <a:lnTo>
                    <a:pt x="9340" y="6405"/>
                  </a:lnTo>
                  <a:lnTo>
                    <a:pt x="934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5" name="Google Shape;507;p39">
              <a:extLst>
                <a:ext uri="{FF2B5EF4-FFF2-40B4-BE49-F238E27FC236}">
                  <a16:creationId xmlns:a16="http://schemas.microsoft.com/office/drawing/2014/main" id="{FBCFCD75-8B7F-417C-A2A1-2978488D4FAD}"/>
                </a:ext>
              </a:extLst>
            </p:cNvPr>
            <p:cNvSpPr/>
            <p:nvPr/>
          </p:nvSpPr>
          <p:spPr>
            <a:xfrm>
              <a:off x="7052399" y="4060351"/>
              <a:ext cx="677290" cy="14064"/>
            </a:xfrm>
            <a:custGeom>
              <a:avLst/>
              <a:gdLst/>
              <a:ahLst/>
              <a:cxnLst/>
              <a:rect l="l" t="t" r="r" b="b"/>
              <a:pathLst>
                <a:path w="33759" h="701" extrusionOk="0">
                  <a:moveTo>
                    <a:pt x="701" y="0"/>
                  </a:moveTo>
                  <a:cubicBezTo>
                    <a:pt x="301" y="0"/>
                    <a:pt x="1" y="267"/>
                    <a:pt x="1" y="667"/>
                  </a:cubicBezTo>
                  <a:lnTo>
                    <a:pt x="1" y="701"/>
                  </a:lnTo>
                  <a:lnTo>
                    <a:pt x="33758" y="701"/>
                  </a:lnTo>
                  <a:lnTo>
                    <a:pt x="33758" y="667"/>
                  </a:lnTo>
                  <a:cubicBezTo>
                    <a:pt x="33758" y="267"/>
                    <a:pt x="33458" y="0"/>
                    <a:pt x="330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6" name="Google Shape;508;p39">
              <a:extLst>
                <a:ext uri="{FF2B5EF4-FFF2-40B4-BE49-F238E27FC236}">
                  <a16:creationId xmlns:a16="http://schemas.microsoft.com/office/drawing/2014/main" id="{85ABF2E2-A196-48FB-AC6B-41751B7FD419}"/>
                </a:ext>
              </a:extLst>
            </p:cNvPr>
            <p:cNvSpPr/>
            <p:nvPr/>
          </p:nvSpPr>
          <p:spPr>
            <a:xfrm>
              <a:off x="6786050" y="3901737"/>
              <a:ext cx="676608" cy="158634"/>
            </a:xfrm>
            <a:custGeom>
              <a:avLst/>
              <a:gdLst/>
              <a:ahLst/>
              <a:cxnLst/>
              <a:rect l="l" t="t" r="r" b="b"/>
              <a:pathLst>
                <a:path w="33725" h="7907" extrusionOk="0">
                  <a:moveTo>
                    <a:pt x="668" y="1"/>
                  </a:moveTo>
                  <a:cubicBezTo>
                    <a:pt x="301" y="1"/>
                    <a:pt x="1" y="301"/>
                    <a:pt x="1" y="668"/>
                  </a:cubicBezTo>
                  <a:lnTo>
                    <a:pt x="1" y="7239"/>
                  </a:lnTo>
                  <a:cubicBezTo>
                    <a:pt x="1" y="7606"/>
                    <a:pt x="301" y="7906"/>
                    <a:pt x="668" y="7906"/>
                  </a:cubicBezTo>
                  <a:lnTo>
                    <a:pt x="33058" y="7906"/>
                  </a:lnTo>
                  <a:cubicBezTo>
                    <a:pt x="33425" y="7906"/>
                    <a:pt x="33725" y="7573"/>
                    <a:pt x="33725" y="7239"/>
                  </a:cubicBezTo>
                  <a:lnTo>
                    <a:pt x="33725" y="668"/>
                  </a:lnTo>
                  <a:cubicBezTo>
                    <a:pt x="33725" y="301"/>
                    <a:pt x="33425" y="1"/>
                    <a:pt x="330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7" name="Google Shape;509;p39">
              <a:extLst>
                <a:ext uri="{FF2B5EF4-FFF2-40B4-BE49-F238E27FC236}">
                  <a16:creationId xmlns:a16="http://schemas.microsoft.com/office/drawing/2014/main" id="{57A9302B-8049-42D7-ABA9-98829C073E8D}"/>
                </a:ext>
              </a:extLst>
            </p:cNvPr>
            <p:cNvSpPr/>
            <p:nvPr/>
          </p:nvSpPr>
          <p:spPr>
            <a:xfrm>
              <a:off x="6842947" y="3915119"/>
              <a:ext cx="29452" cy="129844"/>
            </a:xfrm>
            <a:custGeom>
              <a:avLst/>
              <a:gdLst/>
              <a:ahLst/>
              <a:cxnLst/>
              <a:rect l="l" t="t" r="r" b="b"/>
              <a:pathLst>
                <a:path w="1468" h="6472" extrusionOk="0">
                  <a:moveTo>
                    <a:pt x="0" y="1"/>
                  </a:moveTo>
                  <a:lnTo>
                    <a:pt x="0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rgbClr val="FACD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8" name="Google Shape;510;p39">
              <a:extLst>
                <a:ext uri="{FF2B5EF4-FFF2-40B4-BE49-F238E27FC236}">
                  <a16:creationId xmlns:a16="http://schemas.microsoft.com/office/drawing/2014/main" id="{BE8BC1B6-12EC-43E2-890A-DD5007C5C122}"/>
                </a:ext>
              </a:extLst>
            </p:cNvPr>
            <p:cNvSpPr/>
            <p:nvPr/>
          </p:nvSpPr>
          <p:spPr>
            <a:xfrm>
              <a:off x="6931944" y="3915119"/>
              <a:ext cx="29472" cy="129844"/>
            </a:xfrm>
            <a:custGeom>
              <a:avLst/>
              <a:gdLst/>
              <a:ahLst/>
              <a:cxnLst/>
              <a:rect l="l" t="t" r="r" b="b"/>
              <a:pathLst>
                <a:path w="1469" h="6472" extrusionOk="0">
                  <a:moveTo>
                    <a:pt x="1" y="1"/>
                  </a:moveTo>
                  <a:lnTo>
                    <a:pt x="1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rgbClr val="FACD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9" name="Google Shape;511;p39">
              <a:extLst>
                <a:ext uri="{FF2B5EF4-FFF2-40B4-BE49-F238E27FC236}">
                  <a16:creationId xmlns:a16="http://schemas.microsoft.com/office/drawing/2014/main" id="{3136EEA7-457E-4303-A6C8-7700EF67F9FE}"/>
                </a:ext>
              </a:extLst>
            </p:cNvPr>
            <p:cNvSpPr/>
            <p:nvPr/>
          </p:nvSpPr>
          <p:spPr>
            <a:xfrm>
              <a:off x="7020962" y="3915119"/>
              <a:ext cx="29452" cy="129844"/>
            </a:xfrm>
            <a:custGeom>
              <a:avLst/>
              <a:gdLst/>
              <a:ahLst/>
              <a:cxnLst/>
              <a:rect l="l" t="t" r="r" b="b"/>
              <a:pathLst>
                <a:path w="1468" h="6472" extrusionOk="0">
                  <a:moveTo>
                    <a:pt x="0" y="1"/>
                  </a:moveTo>
                  <a:lnTo>
                    <a:pt x="0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0" name="Google Shape;512;p39">
              <a:extLst>
                <a:ext uri="{FF2B5EF4-FFF2-40B4-BE49-F238E27FC236}">
                  <a16:creationId xmlns:a16="http://schemas.microsoft.com/office/drawing/2014/main" id="{D5E31700-EFDC-4FF1-AF87-BA596B2CE4C1}"/>
                </a:ext>
              </a:extLst>
            </p:cNvPr>
            <p:cNvSpPr/>
            <p:nvPr/>
          </p:nvSpPr>
          <p:spPr>
            <a:xfrm>
              <a:off x="7109297" y="3915119"/>
              <a:ext cx="29472" cy="129844"/>
            </a:xfrm>
            <a:custGeom>
              <a:avLst/>
              <a:gdLst/>
              <a:ahLst/>
              <a:cxnLst/>
              <a:rect l="l" t="t" r="r" b="b"/>
              <a:pathLst>
                <a:path w="1469" h="6472" extrusionOk="0">
                  <a:moveTo>
                    <a:pt x="0" y="1"/>
                  </a:moveTo>
                  <a:lnTo>
                    <a:pt x="0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1" name="Google Shape;513;p39">
              <a:extLst>
                <a:ext uri="{FF2B5EF4-FFF2-40B4-BE49-F238E27FC236}">
                  <a16:creationId xmlns:a16="http://schemas.microsoft.com/office/drawing/2014/main" id="{6D5C5570-DFF5-4D56-A6B9-A81EAEBC3CCF}"/>
                </a:ext>
              </a:extLst>
            </p:cNvPr>
            <p:cNvSpPr/>
            <p:nvPr/>
          </p:nvSpPr>
          <p:spPr>
            <a:xfrm>
              <a:off x="7198294" y="3915119"/>
              <a:ext cx="29472" cy="129844"/>
            </a:xfrm>
            <a:custGeom>
              <a:avLst/>
              <a:gdLst/>
              <a:ahLst/>
              <a:cxnLst/>
              <a:rect l="l" t="t" r="r" b="b"/>
              <a:pathLst>
                <a:path w="1469" h="6472" extrusionOk="0">
                  <a:moveTo>
                    <a:pt x="1" y="1"/>
                  </a:moveTo>
                  <a:lnTo>
                    <a:pt x="1" y="6472"/>
                  </a:lnTo>
                  <a:lnTo>
                    <a:pt x="1469" y="6472"/>
                  </a:lnTo>
                  <a:lnTo>
                    <a:pt x="14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2" name="Google Shape;514;p39">
              <a:extLst>
                <a:ext uri="{FF2B5EF4-FFF2-40B4-BE49-F238E27FC236}">
                  <a16:creationId xmlns:a16="http://schemas.microsoft.com/office/drawing/2014/main" id="{0B34BFC3-CFFA-4A14-A411-5AA5039AF332}"/>
                </a:ext>
              </a:extLst>
            </p:cNvPr>
            <p:cNvSpPr/>
            <p:nvPr/>
          </p:nvSpPr>
          <p:spPr>
            <a:xfrm>
              <a:off x="7287973" y="3915119"/>
              <a:ext cx="29472" cy="129844"/>
            </a:xfrm>
            <a:custGeom>
              <a:avLst/>
              <a:gdLst/>
              <a:ahLst/>
              <a:cxnLst/>
              <a:rect l="l" t="t" r="r" b="b"/>
              <a:pathLst>
                <a:path w="1469" h="6472" extrusionOk="0">
                  <a:moveTo>
                    <a:pt x="1" y="1"/>
                  </a:moveTo>
                  <a:lnTo>
                    <a:pt x="1" y="6472"/>
                  </a:lnTo>
                  <a:lnTo>
                    <a:pt x="1468" y="6472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3" name="Google Shape;515;p39">
              <a:extLst>
                <a:ext uri="{FF2B5EF4-FFF2-40B4-BE49-F238E27FC236}">
                  <a16:creationId xmlns:a16="http://schemas.microsoft.com/office/drawing/2014/main" id="{77BF38EF-F227-479C-99C9-56C66F3C9F4B}"/>
                </a:ext>
              </a:extLst>
            </p:cNvPr>
            <p:cNvSpPr/>
            <p:nvPr/>
          </p:nvSpPr>
          <p:spPr>
            <a:xfrm>
              <a:off x="7376309" y="3915119"/>
              <a:ext cx="29472" cy="129844"/>
            </a:xfrm>
            <a:custGeom>
              <a:avLst/>
              <a:gdLst/>
              <a:ahLst/>
              <a:cxnLst/>
              <a:rect l="l" t="t" r="r" b="b"/>
              <a:pathLst>
                <a:path w="1469" h="6472" extrusionOk="0">
                  <a:moveTo>
                    <a:pt x="1" y="1"/>
                  </a:moveTo>
                  <a:lnTo>
                    <a:pt x="1" y="6472"/>
                  </a:lnTo>
                  <a:lnTo>
                    <a:pt x="1469" y="6472"/>
                  </a:lnTo>
                  <a:lnTo>
                    <a:pt x="14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4" name="Google Shape;516;p39">
              <a:extLst>
                <a:ext uri="{FF2B5EF4-FFF2-40B4-BE49-F238E27FC236}">
                  <a16:creationId xmlns:a16="http://schemas.microsoft.com/office/drawing/2014/main" id="{5F4CEDD1-1116-462D-99BD-35B2452CE093}"/>
                </a:ext>
              </a:extLst>
            </p:cNvPr>
            <p:cNvSpPr/>
            <p:nvPr/>
          </p:nvSpPr>
          <p:spPr>
            <a:xfrm>
              <a:off x="6816164" y="3915119"/>
              <a:ext cx="187404" cy="129182"/>
            </a:xfrm>
            <a:custGeom>
              <a:avLst/>
              <a:gdLst/>
              <a:ahLst/>
              <a:cxnLst/>
              <a:rect l="l" t="t" r="r" b="b"/>
              <a:pathLst>
                <a:path w="9341" h="6439" extrusionOk="0">
                  <a:moveTo>
                    <a:pt x="1" y="1"/>
                  </a:moveTo>
                  <a:lnTo>
                    <a:pt x="1" y="6439"/>
                  </a:lnTo>
                  <a:lnTo>
                    <a:pt x="9341" y="6439"/>
                  </a:lnTo>
                  <a:lnTo>
                    <a:pt x="934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5" name="Google Shape;517;p39">
              <a:extLst>
                <a:ext uri="{FF2B5EF4-FFF2-40B4-BE49-F238E27FC236}">
                  <a16:creationId xmlns:a16="http://schemas.microsoft.com/office/drawing/2014/main" id="{DF8B465F-AF65-4243-BB67-40C3927A94D9}"/>
                </a:ext>
              </a:extLst>
            </p:cNvPr>
            <p:cNvSpPr/>
            <p:nvPr/>
          </p:nvSpPr>
          <p:spPr>
            <a:xfrm>
              <a:off x="6786050" y="3901075"/>
              <a:ext cx="676608" cy="14064"/>
            </a:xfrm>
            <a:custGeom>
              <a:avLst/>
              <a:gdLst/>
              <a:ahLst/>
              <a:cxnLst/>
              <a:rect l="l" t="t" r="r" b="b"/>
              <a:pathLst>
                <a:path w="33725" h="701" extrusionOk="0">
                  <a:moveTo>
                    <a:pt x="668" y="0"/>
                  </a:moveTo>
                  <a:cubicBezTo>
                    <a:pt x="301" y="0"/>
                    <a:pt x="1" y="300"/>
                    <a:pt x="1" y="667"/>
                  </a:cubicBezTo>
                  <a:lnTo>
                    <a:pt x="1" y="701"/>
                  </a:lnTo>
                  <a:lnTo>
                    <a:pt x="33725" y="701"/>
                  </a:lnTo>
                  <a:lnTo>
                    <a:pt x="33725" y="667"/>
                  </a:lnTo>
                  <a:cubicBezTo>
                    <a:pt x="33725" y="300"/>
                    <a:pt x="33425" y="0"/>
                    <a:pt x="33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6" name="Google Shape;518;p39">
              <a:extLst>
                <a:ext uri="{FF2B5EF4-FFF2-40B4-BE49-F238E27FC236}">
                  <a16:creationId xmlns:a16="http://schemas.microsoft.com/office/drawing/2014/main" id="{2C595B7A-80E6-459E-B4E7-809B59B6E682}"/>
                </a:ext>
              </a:extLst>
            </p:cNvPr>
            <p:cNvSpPr/>
            <p:nvPr/>
          </p:nvSpPr>
          <p:spPr>
            <a:xfrm>
              <a:off x="7077177" y="3745129"/>
              <a:ext cx="677270" cy="158634"/>
            </a:xfrm>
            <a:custGeom>
              <a:avLst/>
              <a:gdLst/>
              <a:ahLst/>
              <a:cxnLst/>
              <a:rect l="l" t="t" r="r" b="b"/>
              <a:pathLst>
                <a:path w="33758" h="7907" extrusionOk="0">
                  <a:moveTo>
                    <a:pt x="667" y="1"/>
                  </a:moveTo>
                  <a:cubicBezTo>
                    <a:pt x="300" y="1"/>
                    <a:pt x="0" y="301"/>
                    <a:pt x="0" y="701"/>
                  </a:cubicBezTo>
                  <a:lnTo>
                    <a:pt x="0" y="7239"/>
                  </a:lnTo>
                  <a:cubicBezTo>
                    <a:pt x="0" y="7606"/>
                    <a:pt x="300" y="7907"/>
                    <a:pt x="667" y="7907"/>
                  </a:cubicBezTo>
                  <a:lnTo>
                    <a:pt x="33057" y="7907"/>
                  </a:lnTo>
                  <a:cubicBezTo>
                    <a:pt x="33424" y="7907"/>
                    <a:pt x="33758" y="7573"/>
                    <a:pt x="33724" y="7239"/>
                  </a:cubicBezTo>
                  <a:lnTo>
                    <a:pt x="33724" y="701"/>
                  </a:lnTo>
                  <a:cubicBezTo>
                    <a:pt x="33724" y="301"/>
                    <a:pt x="33424" y="1"/>
                    <a:pt x="330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7" name="Google Shape;519;p39">
              <a:extLst>
                <a:ext uri="{FF2B5EF4-FFF2-40B4-BE49-F238E27FC236}">
                  <a16:creationId xmlns:a16="http://schemas.microsoft.com/office/drawing/2014/main" id="{C463BB8C-8207-4E28-A0A3-AA9B49ACB0C6}"/>
                </a:ext>
              </a:extLst>
            </p:cNvPr>
            <p:cNvSpPr/>
            <p:nvPr/>
          </p:nvSpPr>
          <p:spPr>
            <a:xfrm>
              <a:off x="7134716" y="3759193"/>
              <a:ext cx="29472" cy="129182"/>
            </a:xfrm>
            <a:custGeom>
              <a:avLst/>
              <a:gdLst/>
              <a:ahLst/>
              <a:cxnLst/>
              <a:rect l="l" t="t" r="r" b="b"/>
              <a:pathLst>
                <a:path w="1469" h="6439" extrusionOk="0">
                  <a:moveTo>
                    <a:pt x="1" y="0"/>
                  </a:moveTo>
                  <a:lnTo>
                    <a:pt x="1" y="6438"/>
                  </a:lnTo>
                  <a:lnTo>
                    <a:pt x="1469" y="6438"/>
                  </a:lnTo>
                  <a:lnTo>
                    <a:pt x="1469" y="0"/>
                  </a:lnTo>
                  <a:close/>
                </a:path>
              </a:pathLst>
            </a:custGeom>
            <a:solidFill>
              <a:srgbClr val="FACD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8" name="Google Shape;520;p39">
              <a:extLst>
                <a:ext uri="{FF2B5EF4-FFF2-40B4-BE49-F238E27FC236}">
                  <a16:creationId xmlns:a16="http://schemas.microsoft.com/office/drawing/2014/main" id="{B6685C5A-92BA-4DD2-9B31-4E2AC5B158B4}"/>
                </a:ext>
              </a:extLst>
            </p:cNvPr>
            <p:cNvSpPr/>
            <p:nvPr/>
          </p:nvSpPr>
          <p:spPr>
            <a:xfrm>
              <a:off x="7223733" y="3759193"/>
              <a:ext cx="28790" cy="129182"/>
            </a:xfrm>
            <a:custGeom>
              <a:avLst/>
              <a:gdLst/>
              <a:ahLst/>
              <a:cxnLst/>
              <a:rect l="l" t="t" r="r" b="b"/>
              <a:pathLst>
                <a:path w="1435" h="6439" extrusionOk="0">
                  <a:moveTo>
                    <a:pt x="0" y="0"/>
                  </a:moveTo>
                  <a:lnTo>
                    <a:pt x="0" y="6438"/>
                  </a:lnTo>
                  <a:lnTo>
                    <a:pt x="1435" y="6438"/>
                  </a:lnTo>
                  <a:lnTo>
                    <a:pt x="1435" y="0"/>
                  </a:lnTo>
                  <a:close/>
                </a:path>
              </a:pathLst>
            </a:custGeom>
            <a:solidFill>
              <a:srgbClr val="FACD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9" name="Google Shape;521;p39">
              <a:extLst>
                <a:ext uri="{FF2B5EF4-FFF2-40B4-BE49-F238E27FC236}">
                  <a16:creationId xmlns:a16="http://schemas.microsoft.com/office/drawing/2014/main" id="{C6BB0E21-F492-4365-97E9-91D88101EE66}"/>
                </a:ext>
              </a:extLst>
            </p:cNvPr>
            <p:cNvSpPr/>
            <p:nvPr/>
          </p:nvSpPr>
          <p:spPr>
            <a:xfrm>
              <a:off x="7401086" y="3759193"/>
              <a:ext cx="28790" cy="129182"/>
            </a:xfrm>
            <a:custGeom>
              <a:avLst/>
              <a:gdLst/>
              <a:ahLst/>
              <a:cxnLst/>
              <a:rect l="l" t="t" r="r" b="b"/>
              <a:pathLst>
                <a:path w="1435" h="6439" extrusionOk="0">
                  <a:moveTo>
                    <a:pt x="0" y="0"/>
                  </a:moveTo>
                  <a:lnTo>
                    <a:pt x="0" y="6438"/>
                  </a:lnTo>
                  <a:lnTo>
                    <a:pt x="1434" y="6438"/>
                  </a:lnTo>
                  <a:lnTo>
                    <a:pt x="14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0" name="Google Shape;522;p39">
              <a:extLst>
                <a:ext uri="{FF2B5EF4-FFF2-40B4-BE49-F238E27FC236}">
                  <a16:creationId xmlns:a16="http://schemas.microsoft.com/office/drawing/2014/main" id="{2DFE8CB8-4A2D-4C25-B42E-C533101B0903}"/>
                </a:ext>
              </a:extLst>
            </p:cNvPr>
            <p:cNvSpPr/>
            <p:nvPr/>
          </p:nvSpPr>
          <p:spPr>
            <a:xfrm>
              <a:off x="7490083" y="3759193"/>
              <a:ext cx="29472" cy="129182"/>
            </a:xfrm>
            <a:custGeom>
              <a:avLst/>
              <a:gdLst/>
              <a:ahLst/>
              <a:cxnLst/>
              <a:rect l="l" t="t" r="r" b="b"/>
              <a:pathLst>
                <a:path w="1469" h="6439" extrusionOk="0">
                  <a:moveTo>
                    <a:pt x="1" y="0"/>
                  </a:moveTo>
                  <a:lnTo>
                    <a:pt x="1" y="6438"/>
                  </a:lnTo>
                  <a:lnTo>
                    <a:pt x="1468" y="6438"/>
                  </a:lnTo>
                  <a:lnTo>
                    <a:pt x="14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1" name="Google Shape;523;p39">
              <a:extLst>
                <a:ext uri="{FF2B5EF4-FFF2-40B4-BE49-F238E27FC236}">
                  <a16:creationId xmlns:a16="http://schemas.microsoft.com/office/drawing/2014/main" id="{735B3E89-B9FB-42F3-A63F-D1D746812118}"/>
                </a:ext>
              </a:extLst>
            </p:cNvPr>
            <p:cNvSpPr/>
            <p:nvPr/>
          </p:nvSpPr>
          <p:spPr>
            <a:xfrm>
              <a:off x="7579100" y="3759193"/>
              <a:ext cx="29452" cy="129182"/>
            </a:xfrm>
            <a:custGeom>
              <a:avLst/>
              <a:gdLst/>
              <a:ahLst/>
              <a:cxnLst/>
              <a:rect l="l" t="t" r="r" b="b"/>
              <a:pathLst>
                <a:path w="1468" h="6439" extrusionOk="0">
                  <a:moveTo>
                    <a:pt x="0" y="0"/>
                  </a:moveTo>
                  <a:lnTo>
                    <a:pt x="0" y="6438"/>
                  </a:lnTo>
                  <a:lnTo>
                    <a:pt x="1468" y="6438"/>
                  </a:lnTo>
                  <a:lnTo>
                    <a:pt x="14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2" name="Google Shape;524;p39">
              <a:extLst>
                <a:ext uri="{FF2B5EF4-FFF2-40B4-BE49-F238E27FC236}">
                  <a16:creationId xmlns:a16="http://schemas.microsoft.com/office/drawing/2014/main" id="{A18F1F5A-F508-4F3F-B4AC-00427BD57F8A}"/>
                </a:ext>
              </a:extLst>
            </p:cNvPr>
            <p:cNvSpPr/>
            <p:nvPr/>
          </p:nvSpPr>
          <p:spPr>
            <a:xfrm>
              <a:off x="7667435" y="3759193"/>
              <a:ext cx="29452" cy="129182"/>
            </a:xfrm>
            <a:custGeom>
              <a:avLst/>
              <a:gdLst/>
              <a:ahLst/>
              <a:cxnLst/>
              <a:rect l="l" t="t" r="r" b="b"/>
              <a:pathLst>
                <a:path w="1468" h="6439" extrusionOk="0">
                  <a:moveTo>
                    <a:pt x="0" y="0"/>
                  </a:moveTo>
                  <a:lnTo>
                    <a:pt x="0" y="6438"/>
                  </a:lnTo>
                  <a:lnTo>
                    <a:pt x="1468" y="6438"/>
                  </a:lnTo>
                  <a:lnTo>
                    <a:pt x="14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3" name="Google Shape;525;p39">
              <a:extLst>
                <a:ext uri="{FF2B5EF4-FFF2-40B4-BE49-F238E27FC236}">
                  <a16:creationId xmlns:a16="http://schemas.microsoft.com/office/drawing/2014/main" id="{81418EF4-8B3B-47A1-964D-D6B88A45A51E}"/>
                </a:ext>
              </a:extLst>
            </p:cNvPr>
            <p:cNvSpPr/>
            <p:nvPr/>
          </p:nvSpPr>
          <p:spPr>
            <a:xfrm>
              <a:off x="7107290" y="3759193"/>
              <a:ext cx="187404" cy="128520"/>
            </a:xfrm>
            <a:custGeom>
              <a:avLst/>
              <a:gdLst/>
              <a:ahLst/>
              <a:cxnLst/>
              <a:rect l="l" t="t" r="r" b="b"/>
              <a:pathLst>
                <a:path w="9341" h="6406" extrusionOk="0">
                  <a:moveTo>
                    <a:pt x="0" y="0"/>
                  </a:moveTo>
                  <a:lnTo>
                    <a:pt x="0" y="6405"/>
                  </a:lnTo>
                  <a:lnTo>
                    <a:pt x="9340" y="6405"/>
                  </a:lnTo>
                  <a:lnTo>
                    <a:pt x="9340" y="0"/>
                  </a:lnTo>
                  <a:close/>
                </a:path>
              </a:pathLst>
            </a:custGeom>
            <a:solidFill>
              <a:srgbClr val="FFE6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4" name="Google Shape;526;p39">
              <a:extLst>
                <a:ext uri="{FF2B5EF4-FFF2-40B4-BE49-F238E27FC236}">
                  <a16:creationId xmlns:a16="http://schemas.microsoft.com/office/drawing/2014/main" id="{79429D49-C350-4F1C-A5F4-8FE741259204}"/>
                </a:ext>
              </a:extLst>
            </p:cNvPr>
            <p:cNvSpPr/>
            <p:nvPr/>
          </p:nvSpPr>
          <p:spPr>
            <a:xfrm>
              <a:off x="7107290" y="3759193"/>
              <a:ext cx="187404" cy="128520"/>
            </a:xfrm>
            <a:custGeom>
              <a:avLst/>
              <a:gdLst/>
              <a:ahLst/>
              <a:cxnLst/>
              <a:rect l="l" t="t" r="r" b="b"/>
              <a:pathLst>
                <a:path w="9341" h="6406" extrusionOk="0">
                  <a:moveTo>
                    <a:pt x="0" y="0"/>
                  </a:moveTo>
                  <a:lnTo>
                    <a:pt x="0" y="6405"/>
                  </a:lnTo>
                  <a:lnTo>
                    <a:pt x="9340" y="6405"/>
                  </a:lnTo>
                  <a:lnTo>
                    <a:pt x="9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5" name="Google Shape;527;p39">
              <a:extLst>
                <a:ext uri="{FF2B5EF4-FFF2-40B4-BE49-F238E27FC236}">
                  <a16:creationId xmlns:a16="http://schemas.microsoft.com/office/drawing/2014/main" id="{18BA052C-204A-4425-A6C5-9ABAA4FE7209}"/>
                </a:ext>
              </a:extLst>
            </p:cNvPr>
            <p:cNvSpPr/>
            <p:nvPr/>
          </p:nvSpPr>
          <p:spPr>
            <a:xfrm>
              <a:off x="7077177" y="3744467"/>
              <a:ext cx="677270" cy="14746"/>
            </a:xfrm>
            <a:custGeom>
              <a:avLst/>
              <a:gdLst/>
              <a:ahLst/>
              <a:cxnLst/>
              <a:rect l="l" t="t" r="r" b="b"/>
              <a:pathLst>
                <a:path w="33758" h="735" extrusionOk="0">
                  <a:moveTo>
                    <a:pt x="667" y="1"/>
                  </a:moveTo>
                  <a:cubicBezTo>
                    <a:pt x="300" y="1"/>
                    <a:pt x="0" y="301"/>
                    <a:pt x="0" y="668"/>
                  </a:cubicBezTo>
                  <a:lnTo>
                    <a:pt x="0" y="734"/>
                  </a:lnTo>
                  <a:lnTo>
                    <a:pt x="33724" y="734"/>
                  </a:lnTo>
                  <a:lnTo>
                    <a:pt x="33724" y="668"/>
                  </a:lnTo>
                  <a:cubicBezTo>
                    <a:pt x="33758" y="301"/>
                    <a:pt x="33424" y="1"/>
                    <a:pt x="330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6" name="Google Shape;528;p39">
              <a:extLst>
                <a:ext uri="{FF2B5EF4-FFF2-40B4-BE49-F238E27FC236}">
                  <a16:creationId xmlns:a16="http://schemas.microsoft.com/office/drawing/2014/main" id="{6B8C5B34-8666-4C48-B072-7BAA79C3FAD4}"/>
                </a:ext>
              </a:extLst>
            </p:cNvPr>
            <p:cNvSpPr/>
            <p:nvPr/>
          </p:nvSpPr>
          <p:spPr>
            <a:xfrm>
              <a:off x="7130041" y="3170940"/>
              <a:ext cx="577559" cy="560426"/>
            </a:xfrm>
            <a:custGeom>
              <a:avLst/>
              <a:gdLst/>
              <a:ahLst/>
              <a:cxnLst/>
              <a:rect l="l" t="t" r="r" b="b"/>
              <a:pathLst>
                <a:path w="28788" h="27934" extrusionOk="0">
                  <a:moveTo>
                    <a:pt x="14211" y="0"/>
                  </a:moveTo>
                  <a:cubicBezTo>
                    <a:pt x="10875" y="0"/>
                    <a:pt x="7706" y="1168"/>
                    <a:pt x="5171" y="3336"/>
                  </a:cubicBezTo>
                  <a:cubicBezTo>
                    <a:pt x="2335" y="5738"/>
                    <a:pt x="567" y="9107"/>
                    <a:pt x="267" y="12843"/>
                  </a:cubicBezTo>
                  <a:cubicBezTo>
                    <a:pt x="0" y="16546"/>
                    <a:pt x="1168" y="20182"/>
                    <a:pt x="3570" y="23017"/>
                  </a:cubicBezTo>
                  <a:cubicBezTo>
                    <a:pt x="6005" y="25852"/>
                    <a:pt x="9374" y="27587"/>
                    <a:pt x="13076" y="27887"/>
                  </a:cubicBezTo>
                  <a:cubicBezTo>
                    <a:pt x="13458" y="27918"/>
                    <a:pt x="13838" y="27933"/>
                    <a:pt x="14218" y="27933"/>
                  </a:cubicBezTo>
                  <a:cubicBezTo>
                    <a:pt x="17520" y="27933"/>
                    <a:pt x="20707" y="26769"/>
                    <a:pt x="23250" y="24585"/>
                  </a:cubicBezTo>
                  <a:cubicBezTo>
                    <a:pt x="26086" y="22183"/>
                    <a:pt x="27854" y="18814"/>
                    <a:pt x="28120" y="15078"/>
                  </a:cubicBezTo>
                  <a:cubicBezTo>
                    <a:pt x="28788" y="7406"/>
                    <a:pt x="23050" y="668"/>
                    <a:pt x="15345" y="34"/>
                  </a:cubicBezTo>
                  <a:cubicBezTo>
                    <a:pt x="14944" y="0"/>
                    <a:pt x="14577" y="0"/>
                    <a:pt x="142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7" name="Google Shape;529;p39">
              <a:extLst>
                <a:ext uri="{FF2B5EF4-FFF2-40B4-BE49-F238E27FC236}">
                  <a16:creationId xmlns:a16="http://schemas.microsoft.com/office/drawing/2014/main" id="{843E5747-3B46-4BF5-A353-67F3DB722576}"/>
                </a:ext>
              </a:extLst>
            </p:cNvPr>
            <p:cNvSpPr/>
            <p:nvPr/>
          </p:nvSpPr>
          <p:spPr>
            <a:xfrm>
              <a:off x="7116660" y="3152202"/>
              <a:ext cx="598966" cy="598986"/>
            </a:xfrm>
            <a:custGeom>
              <a:avLst/>
              <a:gdLst/>
              <a:ahLst/>
              <a:cxnLst/>
              <a:rect l="l" t="t" r="r" b="b"/>
              <a:pathLst>
                <a:path w="29855" h="29856" extrusionOk="0">
                  <a:moveTo>
                    <a:pt x="16045" y="634"/>
                  </a:moveTo>
                  <a:cubicBezTo>
                    <a:pt x="8173" y="0"/>
                    <a:pt x="1234" y="5905"/>
                    <a:pt x="601" y="13810"/>
                  </a:cubicBezTo>
                  <a:cubicBezTo>
                    <a:pt x="0" y="21683"/>
                    <a:pt x="5871" y="28621"/>
                    <a:pt x="13777" y="29255"/>
                  </a:cubicBezTo>
                  <a:cubicBezTo>
                    <a:pt x="21682" y="29855"/>
                    <a:pt x="28587" y="23984"/>
                    <a:pt x="29221" y="16079"/>
                  </a:cubicBezTo>
                  <a:lnTo>
                    <a:pt x="29221" y="16079"/>
                  </a:lnTo>
                  <a:lnTo>
                    <a:pt x="29221" y="16079"/>
                  </a:lnTo>
                  <a:lnTo>
                    <a:pt x="29221" y="16079"/>
                  </a:lnTo>
                  <a:cubicBezTo>
                    <a:pt x="29855" y="8140"/>
                    <a:pt x="23951" y="1268"/>
                    <a:pt x="16045" y="634"/>
                  </a:cubicBezTo>
                  <a:close/>
                  <a:moveTo>
                    <a:pt x="28854" y="16012"/>
                  </a:moveTo>
                  <a:cubicBezTo>
                    <a:pt x="28554" y="19748"/>
                    <a:pt x="26786" y="23117"/>
                    <a:pt x="23951" y="25519"/>
                  </a:cubicBezTo>
                  <a:cubicBezTo>
                    <a:pt x="21115" y="27954"/>
                    <a:pt x="17513" y="29121"/>
                    <a:pt x="13777" y="28821"/>
                  </a:cubicBezTo>
                  <a:cubicBezTo>
                    <a:pt x="10074" y="28521"/>
                    <a:pt x="6705" y="26786"/>
                    <a:pt x="4270" y="23951"/>
                  </a:cubicBezTo>
                  <a:cubicBezTo>
                    <a:pt x="1868" y="21116"/>
                    <a:pt x="701" y="17480"/>
                    <a:pt x="1001" y="13777"/>
                  </a:cubicBezTo>
                  <a:cubicBezTo>
                    <a:pt x="1268" y="10074"/>
                    <a:pt x="3036" y="6672"/>
                    <a:pt x="5871" y="4270"/>
                  </a:cubicBezTo>
                  <a:cubicBezTo>
                    <a:pt x="8406" y="2102"/>
                    <a:pt x="11575" y="934"/>
                    <a:pt x="14911" y="934"/>
                  </a:cubicBezTo>
                  <a:cubicBezTo>
                    <a:pt x="15278" y="934"/>
                    <a:pt x="15678" y="934"/>
                    <a:pt x="16045" y="968"/>
                  </a:cubicBezTo>
                  <a:cubicBezTo>
                    <a:pt x="23717" y="1602"/>
                    <a:pt x="29455" y="8340"/>
                    <a:pt x="28854" y="16012"/>
                  </a:cubicBezTo>
                  <a:close/>
                </a:path>
              </a:pathLst>
            </a:custGeom>
            <a:solidFill>
              <a:srgbClr val="FDB4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8" name="Google Shape;530;p39">
              <a:extLst>
                <a:ext uri="{FF2B5EF4-FFF2-40B4-BE49-F238E27FC236}">
                  <a16:creationId xmlns:a16="http://schemas.microsoft.com/office/drawing/2014/main" id="{0B677A23-92DF-4E4C-B2C7-5E373DA56487}"/>
                </a:ext>
              </a:extLst>
            </p:cNvPr>
            <p:cNvSpPr/>
            <p:nvPr/>
          </p:nvSpPr>
          <p:spPr>
            <a:xfrm>
              <a:off x="7123340" y="3164019"/>
              <a:ext cx="592285" cy="575794"/>
            </a:xfrm>
            <a:custGeom>
              <a:avLst/>
              <a:gdLst/>
              <a:ahLst/>
              <a:cxnLst/>
              <a:rect l="l" t="t" r="r" b="b"/>
              <a:pathLst>
                <a:path w="29522" h="28700" extrusionOk="0">
                  <a:moveTo>
                    <a:pt x="14545" y="679"/>
                  </a:moveTo>
                  <a:cubicBezTo>
                    <a:pt x="14911" y="679"/>
                    <a:pt x="15278" y="679"/>
                    <a:pt x="15612" y="712"/>
                  </a:cubicBezTo>
                  <a:cubicBezTo>
                    <a:pt x="23117" y="1346"/>
                    <a:pt x="28755" y="7918"/>
                    <a:pt x="28188" y="15390"/>
                  </a:cubicBezTo>
                  <a:cubicBezTo>
                    <a:pt x="27887" y="19026"/>
                    <a:pt x="26220" y="22328"/>
                    <a:pt x="23418" y="24696"/>
                  </a:cubicBezTo>
                  <a:cubicBezTo>
                    <a:pt x="20971" y="26815"/>
                    <a:pt x="17856" y="27946"/>
                    <a:pt x="14648" y="27946"/>
                  </a:cubicBezTo>
                  <a:cubicBezTo>
                    <a:pt x="14270" y="27946"/>
                    <a:pt x="13890" y="27930"/>
                    <a:pt x="13510" y="27899"/>
                  </a:cubicBezTo>
                  <a:cubicBezTo>
                    <a:pt x="9875" y="27598"/>
                    <a:pt x="6572" y="25930"/>
                    <a:pt x="4204" y="23162"/>
                  </a:cubicBezTo>
                  <a:cubicBezTo>
                    <a:pt x="1835" y="20393"/>
                    <a:pt x="701" y="16857"/>
                    <a:pt x="1002" y="13221"/>
                  </a:cubicBezTo>
                  <a:cubicBezTo>
                    <a:pt x="1268" y="9585"/>
                    <a:pt x="2936" y="6316"/>
                    <a:pt x="5738" y="3915"/>
                  </a:cubicBezTo>
                  <a:cubicBezTo>
                    <a:pt x="8240" y="1780"/>
                    <a:pt x="11342" y="679"/>
                    <a:pt x="14545" y="679"/>
                  </a:cubicBezTo>
                  <a:close/>
                  <a:moveTo>
                    <a:pt x="14578" y="1"/>
                  </a:moveTo>
                  <a:cubicBezTo>
                    <a:pt x="11146" y="1"/>
                    <a:pt x="7856" y="1220"/>
                    <a:pt x="5271" y="3414"/>
                  </a:cubicBezTo>
                  <a:cubicBezTo>
                    <a:pt x="2369" y="5916"/>
                    <a:pt x="601" y="9385"/>
                    <a:pt x="268" y="13221"/>
                  </a:cubicBezTo>
                  <a:cubicBezTo>
                    <a:pt x="1" y="17057"/>
                    <a:pt x="1202" y="20760"/>
                    <a:pt x="3670" y="23662"/>
                  </a:cubicBezTo>
                  <a:cubicBezTo>
                    <a:pt x="6172" y="26564"/>
                    <a:pt x="9608" y="28332"/>
                    <a:pt x="13444" y="28666"/>
                  </a:cubicBezTo>
                  <a:cubicBezTo>
                    <a:pt x="13844" y="28699"/>
                    <a:pt x="14244" y="28699"/>
                    <a:pt x="14611" y="28699"/>
                  </a:cubicBezTo>
                  <a:cubicBezTo>
                    <a:pt x="18047" y="28699"/>
                    <a:pt x="21283" y="27498"/>
                    <a:pt x="23918" y="25263"/>
                  </a:cubicBezTo>
                  <a:cubicBezTo>
                    <a:pt x="26853" y="22762"/>
                    <a:pt x="28588" y="19326"/>
                    <a:pt x="28921" y="15490"/>
                  </a:cubicBezTo>
                  <a:cubicBezTo>
                    <a:pt x="29522" y="7584"/>
                    <a:pt x="23584" y="679"/>
                    <a:pt x="15712" y="45"/>
                  </a:cubicBezTo>
                  <a:cubicBezTo>
                    <a:pt x="15333" y="16"/>
                    <a:pt x="14954" y="1"/>
                    <a:pt x="145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9" name="Google Shape;531;p39">
              <a:extLst>
                <a:ext uri="{FF2B5EF4-FFF2-40B4-BE49-F238E27FC236}">
                  <a16:creationId xmlns:a16="http://schemas.microsoft.com/office/drawing/2014/main" id="{C6D58307-F535-4ACC-9DA9-BAAC725AEECA}"/>
                </a:ext>
              </a:extLst>
            </p:cNvPr>
            <p:cNvSpPr/>
            <p:nvPr/>
          </p:nvSpPr>
          <p:spPr>
            <a:xfrm>
              <a:off x="7314075" y="3294084"/>
              <a:ext cx="212843" cy="344674"/>
            </a:xfrm>
            <a:custGeom>
              <a:avLst/>
              <a:gdLst/>
              <a:ahLst/>
              <a:cxnLst/>
              <a:rect l="l" t="t" r="r" b="b"/>
              <a:pathLst>
                <a:path w="10609" h="17180" extrusionOk="0">
                  <a:moveTo>
                    <a:pt x="4237" y="4437"/>
                  </a:moveTo>
                  <a:lnTo>
                    <a:pt x="4237" y="6939"/>
                  </a:lnTo>
                  <a:cubicBezTo>
                    <a:pt x="3436" y="6705"/>
                    <a:pt x="2903" y="6338"/>
                    <a:pt x="2903" y="5704"/>
                  </a:cubicBezTo>
                  <a:cubicBezTo>
                    <a:pt x="2903" y="5104"/>
                    <a:pt x="3336" y="4604"/>
                    <a:pt x="4237" y="4437"/>
                  </a:cubicBezTo>
                  <a:close/>
                  <a:moveTo>
                    <a:pt x="6072" y="10074"/>
                  </a:moveTo>
                  <a:cubicBezTo>
                    <a:pt x="6872" y="10374"/>
                    <a:pt x="7406" y="10708"/>
                    <a:pt x="7406" y="11342"/>
                  </a:cubicBezTo>
                  <a:cubicBezTo>
                    <a:pt x="7406" y="11909"/>
                    <a:pt x="7039" y="12442"/>
                    <a:pt x="6072" y="12676"/>
                  </a:cubicBezTo>
                  <a:lnTo>
                    <a:pt x="6072" y="10074"/>
                  </a:lnTo>
                  <a:close/>
                  <a:moveTo>
                    <a:pt x="4237" y="0"/>
                  </a:moveTo>
                  <a:lnTo>
                    <a:pt x="4237" y="2035"/>
                  </a:lnTo>
                  <a:cubicBezTo>
                    <a:pt x="1368" y="2369"/>
                    <a:pt x="1" y="4036"/>
                    <a:pt x="1" y="5938"/>
                  </a:cubicBezTo>
                  <a:cubicBezTo>
                    <a:pt x="1" y="8506"/>
                    <a:pt x="2202" y="9207"/>
                    <a:pt x="4237" y="9674"/>
                  </a:cubicBezTo>
                  <a:lnTo>
                    <a:pt x="4237" y="12743"/>
                  </a:lnTo>
                  <a:cubicBezTo>
                    <a:pt x="3336" y="12609"/>
                    <a:pt x="2369" y="12342"/>
                    <a:pt x="1435" y="11775"/>
                  </a:cubicBezTo>
                  <a:lnTo>
                    <a:pt x="534" y="14044"/>
                  </a:lnTo>
                  <a:cubicBezTo>
                    <a:pt x="1535" y="14711"/>
                    <a:pt x="2869" y="15044"/>
                    <a:pt x="4237" y="15178"/>
                  </a:cubicBezTo>
                  <a:lnTo>
                    <a:pt x="4237" y="17179"/>
                  </a:lnTo>
                  <a:lnTo>
                    <a:pt x="6072" y="17179"/>
                  </a:lnTo>
                  <a:lnTo>
                    <a:pt x="6072" y="15111"/>
                  </a:lnTo>
                  <a:cubicBezTo>
                    <a:pt x="8940" y="14777"/>
                    <a:pt x="10375" y="13110"/>
                    <a:pt x="10375" y="11208"/>
                  </a:cubicBezTo>
                  <a:cubicBezTo>
                    <a:pt x="10375" y="8573"/>
                    <a:pt x="8106" y="7906"/>
                    <a:pt x="6072" y="7406"/>
                  </a:cubicBezTo>
                  <a:lnTo>
                    <a:pt x="6072" y="4370"/>
                  </a:lnTo>
                  <a:cubicBezTo>
                    <a:pt x="7406" y="4503"/>
                    <a:pt x="8707" y="5004"/>
                    <a:pt x="9607" y="5671"/>
                  </a:cubicBezTo>
                  <a:lnTo>
                    <a:pt x="10608" y="3436"/>
                  </a:lnTo>
                  <a:cubicBezTo>
                    <a:pt x="9607" y="2669"/>
                    <a:pt x="7873" y="2102"/>
                    <a:pt x="6072" y="2002"/>
                  </a:cubicBezTo>
                  <a:lnTo>
                    <a:pt x="60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0" name="Google Shape;532;p39">
              <a:extLst>
                <a:ext uri="{FF2B5EF4-FFF2-40B4-BE49-F238E27FC236}">
                  <a16:creationId xmlns:a16="http://schemas.microsoft.com/office/drawing/2014/main" id="{333F1C1C-CC75-4D3B-BB8E-5398EB825EA1}"/>
                </a:ext>
              </a:extLst>
            </p:cNvPr>
            <p:cNvSpPr/>
            <p:nvPr/>
          </p:nvSpPr>
          <p:spPr>
            <a:xfrm>
              <a:off x="7166856" y="3206872"/>
              <a:ext cx="423640" cy="422516"/>
            </a:xfrm>
            <a:custGeom>
              <a:avLst/>
              <a:gdLst/>
              <a:ahLst/>
              <a:cxnLst/>
              <a:rect l="l" t="t" r="r" b="b"/>
              <a:pathLst>
                <a:path w="21116" h="21060" extrusionOk="0">
                  <a:moveTo>
                    <a:pt x="12342" y="1"/>
                  </a:moveTo>
                  <a:cubicBezTo>
                    <a:pt x="6047" y="1"/>
                    <a:pt x="741" y="4859"/>
                    <a:pt x="267" y="11219"/>
                  </a:cubicBezTo>
                  <a:cubicBezTo>
                    <a:pt x="0" y="15055"/>
                    <a:pt x="1468" y="18591"/>
                    <a:pt x="4070" y="21059"/>
                  </a:cubicBezTo>
                  <a:cubicBezTo>
                    <a:pt x="1701" y="18624"/>
                    <a:pt x="367" y="15255"/>
                    <a:pt x="667" y="11619"/>
                  </a:cubicBezTo>
                  <a:cubicBezTo>
                    <a:pt x="1175" y="5243"/>
                    <a:pt x="6509" y="405"/>
                    <a:pt x="12768" y="405"/>
                  </a:cubicBezTo>
                  <a:cubicBezTo>
                    <a:pt x="13091" y="405"/>
                    <a:pt x="13416" y="418"/>
                    <a:pt x="13743" y="444"/>
                  </a:cubicBezTo>
                  <a:cubicBezTo>
                    <a:pt x="16612" y="678"/>
                    <a:pt x="19180" y="1879"/>
                    <a:pt x="21115" y="3713"/>
                  </a:cubicBezTo>
                  <a:cubicBezTo>
                    <a:pt x="19114" y="1679"/>
                    <a:pt x="16412" y="278"/>
                    <a:pt x="13376" y="44"/>
                  </a:cubicBezTo>
                  <a:cubicBezTo>
                    <a:pt x="13029" y="15"/>
                    <a:pt x="12684" y="1"/>
                    <a:pt x="12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1" name="Google Shape;533;p39">
              <a:extLst>
                <a:ext uri="{FF2B5EF4-FFF2-40B4-BE49-F238E27FC236}">
                  <a16:creationId xmlns:a16="http://schemas.microsoft.com/office/drawing/2014/main" id="{EE10A216-8FB6-4339-8EDF-2C07940FDBF2}"/>
                </a:ext>
              </a:extLst>
            </p:cNvPr>
            <p:cNvSpPr/>
            <p:nvPr/>
          </p:nvSpPr>
          <p:spPr>
            <a:xfrm>
              <a:off x="7687498" y="629671"/>
              <a:ext cx="419627" cy="418965"/>
            </a:xfrm>
            <a:custGeom>
              <a:avLst/>
              <a:gdLst/>
              <a:ahLst/>
              <a:cxnLst/>
              <a:rect l="l" t="t" r="r" b="b"/>
              <a:pathLst>
                <a:path w="20916" h="20883" extrusionOk="0">
                  <a:moveTo>
                    <a:pt x="10475" y="6205"/>
                  </a:moveTo>
                  <a:cubicBezTo>
                    <a:pt x="11009" y="6205"/>
                    <a:pt x="11576" y="6338"/>
                    <a:pt x="12076" y="6505"/>
                  </a:cubicBezTo>
                  <a:lnTo>
                    <a:pt x="12143" y="6438"/>
                  </a:lnTo>
                  <a:lnTo>
                    <a:pt x="12143" y="6505"/>
                  </a:lnTo>
                  <a:cubicBezTo>
                    <a:pt x="13144" y="6939"/>
                    <a:pt x="13944" y="7706"/>
                    <a:pt x="14344" y="8773"/>
                  </a:cubicBezTo>
                  <a:lnTo>
                    <a:pt x="14445" y="8773"/>
                  </a:lnTo>
                  <a:lnTo>
                    <a:pt x="14344" y="8840"/>
                  </a:lnTo>
                  <a:cubicBezTo>
                    <a:pt x="14578" y="9340"/>
                    <a:pt x="14645" y="9841"/>
                    <a:pt x="14645" y="10441"/>
                  </a:cubicBezTo>
                  <a:cubicBezTo>
                    <a:pt x="14645" y="10975"/>
                    <a:pt x="14511" y="11509"/>
                    <a:pt x="14344" y="12009"/>
                  </a:cubicBezTo>
                  <a:lnTo>
                    <a:pt x="14445" y="12109"/>
                  </a:lnTo>
                  <a:lnTo>
                    <a:pt x="14344" y="12109"/>
                  </a:lnTo>
                  <a:cubicBezTo>
                    <a:pt x="13944" y="13110"/>
                    <a:pt x="13144" y="13910"/>
                    <a:pt x="12143" y="14344"/>
                  </a:cubicBezTo>
                  <a:lnTo>
                    <a:pt x="12143" y="14444"/>
                  </a:lnTo>
                  <a:lnTo>
                    <a:pt x="12076" y="14344"/>
                  </a:lnTo>
                  <a:cubicBezTo>
                    <a:pt x="11576" y="14578"/>
                    <a:pt x="11075" y="14644"/>
                    <a:pt x="10475" y="14644"/>
                  </a:cubicBezTo>
                  <a:cubicBezTo>
                    <a:pt x="9941" y="14644"/>
                    <a:pt x="9408" y="14511"/>
                    <a:pt x="8907" y="14344"/>
                  </a:cubicBezTo>
                  <a:lnTo>
                    <a:pt x="8807" y="14444"/>
                  </a:lnTo>
                  <a:lnTo>
                    <a:pt x="8807" y="14344"/>
                  </a:lnTo>
                  <a:cubicBezTo>
                    <a:pt x="7806" y="13944"/>
                    <a:pt x="7006" y="13143"/>
                    <a:pt x="6572" y="12109"/>
                  </a:cubicBezTo>
                  <a:lnTo>
                    <a:pt x="6472" y="12109"/>
                  </a:lnTo>
                  <a:lnTo>
                    <a:pt x="6572" y="12009"/>
                  </a:lnTo>
                  <a:cubicBezTo>
                    <a:pt x="6339" y="11509"/>
                    <a:pt x="6272" y="11008"/>
                    <a:pt x="6272" y="10441"/>
                  </a:cubicBezTo>
                  <a:cubicBezTo>
                    <a:pt x="6272" y="9907"/>
                    <a:pt x="6405" y="9340"/>
                    <a:pt x="6572" y="8840"/>
                  </a:cubicBezTo>
                  <a:lnTo>
                    <a:pt x="6472" y="8773"/>
                  </a:lnTo>
                  <a:lnTo>
                    <a:pt x="6572" y="8773"/>
                  </a:lnTo>
                  <a:cubicBezTo>
                    <a:pt x="6973" y="7773"/>
                    <a:pt x="7773" y="6972"/>
                    <a:pt x="8807" y="6505"/>
                  </a:cubicBezTo>
                  <a:lnTo>
                    <a:pt x="8807" y="6438"/>
                  </a:lnTo>
                  <a:lnTo>
                    <a:pt x="8874" y="6505"/>
                  </a:lnTo>
                  <a:cubicBezTo>
                    <a:pt x="9374" y="6305"/>
                    <a:pt x="9875" y="6205"/>
                    <a:pt x="10475" y="6205"/>
                  </a:cubicBezTo>
                  <a:close/>
                  <a:moveTo>
                    <a:pt x="8807" y="0"/>
                  </a:moveTo>
                  <a:lnTo>
                    <a:pt x="8807" y="2636"/>
                  </a:lnTo>
                  <a:cubicBezTo>
                    <a:pt x="7840" y="2836"/>
                    <a:pt x="6939" y="3203"/>
                    <a:pt x="6105" y="3770"/>
                  </a:cubicBezTo>
                  <a:lnTo>
                    <a:pt x="4237" y="1868"/>
                  </a:lnTo>
                  <a:lnTo>
                    <a:pt x="1902" y="4203"/>
                  </a:lnTo>
                  <a:lnTo>
                    <a:pt x="3770" y="6105"/>
                  </a:lnTo>
                  <a:cubicBezTo>
                    <a:pt x="3237" y="6872"/>
                    <a:pt x="2836" y="7806"/>
                    <a:pt x="2636" y="8807"/>
                  </a:cubicBezTo>
                  <a:lnTo>
                    <a:pt x="1" y="8807"/>
                  </a:lnTo>
                  <a:lnTo>
                    <a:pt x="1" y="12109"/>
                  </a:lnTo>
                  <a:lnTo>
                    <a:pt x="2636" y="12109"/>
                  </a:lnTo>
                  <a:cubicBezTo>
                    <a:pt x="2836" y="13076"/>
                    <a:pt x="3237" y="13977"/>
                    <a:pt x="3770" y="14811"/>
                  </a:cubicBezTo>
                  <a:lnTo>
                    <a:pt x="1902" y="16679"/>
                  </a:lnTo>
                  <a:lnTo>
                    <a:pt x="4237" y="19014"/>
                  </a:lnTo>
                  <a:lnTo>
                    <a:pt x="6105" y="17146"/>
                  </a:lnTo>
                  <a:cubicBezTo>
                    <a:pt x="6906" y="17680"/>
                    <a:pt x="7806" y="18080"/>
                    <a:pt x="8807" y="18280"/>
                  </a:cubicBezTo>
                  <a:lnTo>
                    <a:pt x="8807" y="20882"/>
                  </a:lnTo>
                  <a:lnTo>
                    <a:pt x="12110" y="20882"/>
                  </a:lnTo>
                  <a:lnTo>
                    <a:pt x="12110" y="18280"/>
                  </a:lnTo>
                  <a:cubicBezTo>
                    <a:pt x="13077" y="18080"/>
                    <a:pt x="13978" y="17680"/>
                    <a:pt x="14811" y="17146"/>
                  </a:cubicBezTo>
                  <a:lnTo>
                    <a:pt x="16679" y="19014"/>
                  </a:lnTo>
                  <a:lnTo>
                    <a:pt x="19014" y="16679"/>
                  </a:lnTo>
                  <a:lnTo>
                    <a:pt x="17146" y="14811"/>
                  </a:lnTo>
                  <a:cubicBezTo>
                    <a:pt x="17680" y="14010"/>
                    <a:pt x="18080" y="13110"/>
                    <a:pt x="18281" y="12109"/>
                  </a:cubicBezTo>
                  <a:lnTo>
                    <a:pt x="20916" y="12109"/>
                  </a:lnTo>
                  <a:lnTo>
                    <a:pt x="20916" y="8807"/>
                  </a:lnTo>
                  <a:lnTo>
                    <a:pt x="18281" y="8807"/>
                  </a:lnTo>
                  <a:cubicBezTo>
                    <a:pt x="18080" y="7839"/>
                    <a:pt x="17680" y="6939"/>
                    <a:pt x="17146" y="6105"/>
                  </a:cubicBezTo>
                  <a:lnTo>
                    <a:pt x="19014" y="4203"/>
                  </a:lnTo>
                  <a:lnTo>
                    <a:pt x="16679" y="1868"/>
                  </a:lnTo>
                  <a:lnTo>
                    <a:pt x="14811" y="3770"/>
                  </a:lnTo>
                  <a:cubicBezTo>
                    <a:pt x="14011" y="3236"/>
                    <a:pt x="13110" y="2836"/>
                    <a:pt x="12110" y="2636"/>
                  </a:cubicBezTo>
                  <a:lnTo>
                    <a:pt x="12110" y="0"/>
                  </a:ln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2" name="Google Shape;534;p39">
              <a:extLst>
                <a:ext uri="{FF2B5EF4-FFF2-40B4-BE49-F238E27FC236}">
                  <a16:creationId xmlns:a16="http://schemas.microsoft.com/office/drawing/2014/main" id="{D541CC64-E980-4329-BD01-ADDF77E5FB2B}"/>
                </a:ext>
              </a:extLst>
            </p:cNvPr>
            <p:cNvSpPr/>
            <p:nvPr/>
          </p:nvSpPr>
          <p:spPr>
            <a:xfrm>
              <a:off x="8108449" y="546692"/>
              <a:ext cx="239606" cy="241613"/>
            </a:xfrm>
            <a:custGeom>
              <a:avLst/>
              <a:gdLst/>
              <a:ahLst/>
              <a:cxnLst/>
              <a:rect l="l" t="t" r="r" b="b"/>
              <a:pathLst>
                <a:path w="11943" h="12043" extrusionOk="0">
                  <a:moveTo>
                    <a:pt x="5905" y="3569"/>
                  </a:moveTo>
                  <a:cubicBezTo>
                    <a:pt x="6238" y="3569"/>
                    <a:pt x="6539" y="3636"/>
                    <a:pt x="6839" y="3736"/>
                  </a:cubicBezTo>
                  <a:lnTo>
                    <a:pt x="6872" y="3703"/>
                  </a:lnTo>
                  <a:lnTo>
                    <a:pt x="6872" y="3736"/>
                  </a:lnTo>
                  <a:cubicBezTo>
                    <a:pt x="7473" y="3970"/>
                    <a:pt x="7906" y="4437"/>
                    <a:pt x="8173" y="5037"/>
                  </a:cubicBezTo>
                  <a:lnTo>
                    <a:pt x="8206" y="5037"/>
                  </a:lnTo>
                  <a:lnTo>
                    <a:pt x="8173" y="5070"/>
                  </a:lnTo>
                  <a:cubicBezTo>
                    <a:pt x="8306" y="5371"/>
                    <a:pt x="8340" y="5637"/>
                    <a:pt x="8340" y="5971"/>
                  </a:cubicBezTo>
                  <a:cubicBezTo>
                    <a:pt x="8340" y="6305"/>
                    <a:pt x="8306" y="6605"/>
                    <a:pt x="8206" y="6938"/>
                  </a:cubicBezTo>
                  <a:lnTo>
                    <a:pt x="8173" y="6938"/>
                  </a:lnTo>
                  <a:cubicBezTo>
                    <a:pt x="7906" y="7539"/>
                    <a:pt x="7473" y="7972"/>
                    <a:pt x="6872" y="8239"/>
                  </a:cubicBezTo>
                  <a:lnTo>
                    <a:pt x="6872" y="8273"/>
                  </a:lnTo>
                  <a:lnTo>
                    <a:pt x="6839" y="8239"/>
                  </a:lnTo>
                  <a:cubicBezTo>
                    <a:pt x="6539" y="8373"/>
                    <a:pt x="6238" y="8406"/>
                    <a:pt x="5905" y="8406"/>
                  </a:cubicBezTo>
                  <a:cubicBezTo>
                    <a:pt x="5571" y="8406"/>
                    <a:pt x="5304" y="8306"/>
                    <a:pt x="5004" y="8239"/>
                  </a:cubicBezTo>
                  <a:lnTo>
                    <a:pt x="4971" y="8273"/>
                  </a:lnTo>
                  <a:lnTo>
                    <a:pt x="4971" y="8239"/>
                  </a:lnTo>
                  <a:cubicBezTo>
                    <a:pt x="4370" y="7972"/>
                    <a:pt x="3903" y="7539"/>
                    <a:pt x="3670" y="6938"/>
                  </a:cubicBezTo>
                  <a:lnTo>
                    <a:pt x="3636" y="6938"/>
                  </a:lnTo>
                  <a:lnTo>
                    <a:pt x="3670" y="6905"/>
                  </a:lnTo>
                  <a:cubicBezTo>
                    <a:pt x="3536" y="6605"/>
                    <a:pt x="3503" y="6305"/>
                    <a:pt x="3503" y="5971"/>
                  </a:cubicBezTo>
                  <a:cubicBezTo>
                    <a:pt x="3503" y="5637"/>
                    <a:pt x="3536" y="5371"/>
                    <a:pt x="3670" y="5070"/>
                  </a:cubicBezTo>
                  <a:lnTo>
                    <a:pt x="3636" y="5037"/>
                  </a:lnTo>
                  <a:lnTo>
                    <a:pt x="3670" y="5037"/>
                  </a:lnTo>
                  <a:cubicBezTo>
                    <a:pt x="3903" y="4437"/>
                    <a:pt x="4370" y="3970"/>
                    <a:pt x="4971" y="3736"/>
                  </a:cubicBezTo>
                  <a:lnTo>
                    <a:pt x="4971" y="3703"/>
                  </a:lnTo>
                  <a:lnTo>
                    <a:pt x="5004" y="3736"/>
                  </a:lnTo>
                  <a:cubicBezTo>
                    <a:pt x="5304" y="3603"/>
                    <a:pt x="5571" y="3569"/>
                    <a:pt x="5905" y="3569"/>
                  </a:cubicBezTo>
                  <a:close/>
                  <a:moveTo>
                    <a:pt x="5004" y="0"/>
                  </a:moveTo>
                  <a:lnTo>
                    <a:pt x="5004" y="1501"/>
                  </a:lnTo>
                  <a:cubicBezTo>
                    <a:pt x="4437" y="1635"/>
                    <a:pt x="3903" y="1835"/>
                    <a:pt x="3470" y="2135"/>
                  </a:cubicBezTo>
                  <a:lnTo>
                    <a:pt x="2369" y="1068"/>
                  </a:lnTo>
                  <a:lnTo>
                    <a:pt x="1035" y="2402"/>
                  </a:lnTo>
                  <a:lnTo>
                    <a:pt x="2135" y="3469"/>
                  </a:lnTo>
                  <a:cubicBezTo>
                    <a:pt x="1835" y="3936"/>
                    <a:pt x="1602" y="4470"/>
                    <a:pt x="1502" y="5037"/>
                  </a:cubicBezTo>
                  <a:lnTo>
                    <a:pt x="1" y="5037"/>
                  </a:lnTo>
                  <a:lnTo>
                    <a:pt x="1" y="6938"/>
                  </a:lnTo>
                  <a:lnTo>
                    <a:pt x="1502" y="6938"/>
                  </a:lnTo>
                  <a:cubicBezTo>
                    <a:pt x="1635" y="7539"/>
                    <a:pt x="1835" y="8006"/>
                    <a:pt x="2135" y="8473"/>
                  </a:cubicBezTo>
                  <a:lnTo>
                    <a:pt x="1035" y="9574"/>
                  </a:lnTo>
                  <a:lnTo>
                    <a:pt x="2369" y="10908"/>
                  </a:lnTo>
                  <a:lnTo>
                    <a:pt x="3470" y="9807"/>
                  </a:lnTo>
                  <a:cubicBezTo>
                    <a:pt x="3937" y="10107"/>
                    <a:pt x="4470" y="10374"/>
                    <a:pt x="5004" y="10441"/>
                  </a:cubicBezTo>
                  <a:lnTo>
                    <a:pt x="5004" y="12042"/>
                  </a:lnTo>
                  <a:lnTo>
                    <a:pt x="6939" y="12042"/>
                  </a:lnTo>
                  <a:lnTo>
                    <a:pt x="6939" y="10541"/>
                  </a:lnTo>
                  <a:cubicBezTo>
                    <a:pt x="7506" y="10408"/>
                    <a:pt x="8006" y="10207"/>
                    <a:pt x="8473" y="9907"/>
                  </a:cubicBezTo>
                  <a:lnTo>
                    <a:pt x="9541" y="10975"/>
                  </a:lnTo>
                  <a:lnTo>
                    <a:pt x="10875" y="9640"/>
                  </a:lnTo>
                  <a:lnTo>
                    <a:pt x="9808" y="8573"/>
                  </a:lnTo>
                  <a:cubicBezTo>
                    <a:pt x="10074" y="8106"/>
                    <a:pt x="10341" y="7572"/>
                    <a:pt x="10408" y="7038"/>
                  </a:cubicBezTo>
                  <a:lnTo>
                    <a:pt x="11942" y="7038"/>
                  </a:lnTo>
                  <a:lnTo>
                    <a:pt x="11942" y="6938"/>
                  </a:lnTo>
                  <a:lnTo>
                    <a:pt x="11942" y="5037"/>
                  </a:lnTo>
                  <a:lnTo>
                    <a:pt x="10408" y="5037"/>
                  </a:lnTo>
                  <a:cubicBezTo>
                    <a:pt x="10308" y="4437"/>
                    <a:pt x="10074" y="3936"/>
                    <a:pt x="9808" y="3469"/>
                  </a:cubicBezTo>
                  <a:lnTo>
                    <a:pt x="10875" y="2402"/>
                  </a:lnTo>
                  <a:lnTo>
                    <a:pt x="9541" y="1068"/>
                  </a:lnTo>
                  <a:lnTo>
                    <a:pt x="8473" y="2135"/>
                  </a:lnTo>
                  <a:cubicBezTo>
                    <a:pt x="8006" y="1835"/>
                    <a:pt x="7473" y="1601"/>
                    <a:pt x="6939" y="1501"/>
                  </a:cubicBezTo>
                  <a:lnTo>
                    <a:pt x="6939" y="0"/>
                  </a:ln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3" name="Google Shape;535;p39">
              <a:extLst>
                <a:ext uri="{FF2B5EF4-FFF2-40B4-BE49-F238E27FC236}">
                  <a16:creationId xmlns:a16="http://schemas.microsoft.com/office/drawing/2014/main" id="{00A5C3A5-50AE-4A0E-B944-5A468C33FCBF}"/>
                </a:ext>
              </a:extLst>
            </p:cNvPr>
            <p:cNvSpPr/>
            <p:nvPr/>
          </p:nvSpPr>
          <p:spPr>
            <a:xfrm>
              <a:off x="8107787" y="839805"/>
              <a:ext cx="351355" cy="351375"/>
            </a:xfrm>
            <a:custGeom>
              <a:avLst/>
              <a:gdLst/>
              <a:ahLst/>
              <a:cxnLst/>
              <a:rect l="l" t="t" r="r" b="b"/>
              <a:pathLst>
                <a:path w="17513" h="17514" extrusionOk="0">
                  <a:moveTo>
                    <a:pt x="8740" y="5204"/>
                  </a:moveTo>
                  <a:cubicBezTo>
                    <a:pt x="9207" y="5204"/>
                    <a:pt x="9674" y="5304"/>
                    <a:pt x="10074" y="5471"/>
                  </a:cubicBezTo>
                  <a:lnTo>
                    <a:pt x="10141" y="5438"/>
                  </a:lnTo>
                  <a:lnTo>
                    <a:pt x="10141" y="5505"/>
                  </a:lnTo>
                  <a:cubicBezTo>
                    <a:pt x="10975" y="5871"/>
                    <a:pt x="11642" y="6539"/>
                    <a:pt x="12009" y="7373"/>
                  </a:cubicBezTo>
                  <a:lnTo>
                    <a:pt x="12075" y="7373"/>
                  </a:lnTo>
                  <a:lnTo>
                    <a:pt x="12042" y="7439"/>
                  </a:lnTo>
                  <a:cubicBezTo>
                    <a:pt x="12209" y="7840"/>
                    <a:pt x="12309" y="8307"/>
                    <a:pt x="12309" y="8774"/>
                  </a:cubicBezTo>
                  <a:cubicBezTo>
                    <a:pt x="12309" y="9207"/>
                    <a:pt x="12209" y="9674"/>
                    <a:pt x="12042" y="10108"/>
                  </a:cubicBezTo>
                  <a:lnTo>
                    <a:pt x="12075" y="10141"/>
                  </a:lnTo>
                  <a:lnTo>
                    <a:pt x="12009" y="10141"/>
                  </a:lnTo>
                  <a:cubicBezTo>
                    <a:pt x="11642" y="10975"/>
                    <a:pt x="10975" y="11642"/>
                    <a:pt x="10141" y="12009"/>
                  </a:cubicBezTo>
                  <a:lnTo>
                    <a:pt x="10141" y="12109"/>
                  </a:lnTo>
                  <a:lnTo>
                    <a:pt x="10074" y="12043"/>
                  </a:lnTo>
                  <a:cubicBezTo>
                    <a:pt x="9674" y="12209"/>
                    <a:pt x="9207" y="12309"/>
                    <a:pt x="8740" y="12309"/>
                  </a:cubicBezTo>
                  <a:cubicBezTo>
                    <a:pt x="8306" y="12309"/>
                    <a:pt x="7839" y="12209"/>
                    <a:pt x="7405" y="12043"/>
                  </a:cubicBezTo>
                  <a:lnTo>
                    <a:pt x="7372" y="12109"/>
                  </a:lnTo>
                  <a:lnTo>
                    <a:pt x="7372" y="12009"/>
                  </a:lnTo>
                  <a:cubicBezTo>
                    <a:pt x="6538" y="11642"/>
                    <a:pt x="5871" y="10975"/>
                    <a:pt x="5504" y="10141"/>
                  </a:cubicBezTo>
                  <a:lnTo>
                    <a:pt x="5404" y="10141"/>
                  </a:lnTo>
                  <a:lnTo>
                    <a:pt x="5471" y="10108"/>
                  </a:lnTo>
                  <a:cubicBezTo>
                    <a:pt x="5304" y="9674"/>
                    <a:pt x="5204" y="9207"/>
                    <a:pt x="5204" y="8774"/>
                  </a:cubicBezTo>
                  <a:cubicBezTo>
                    <a:pt x="5204" y="8307"/>
                    <a:pt x="5304" y="7840"/>
                    <a:pt x="5471" y="7439"/>
                  </a:cubicBezTo>
                  <a:lnTo>
                    <a:pt x="5404" y="7373"/>
                  </a:lnTo>
                  <a:lnTo>
                    <a:pt x="5504" y="7373"/>
                  </a:lnTo>
                  <a:cubicBezTo>
                    <a:pt x="5871" y="6539"/>
                    <a:pt x="6538" y="5871"/>
                    <a:pt x="7372" y="5505"/>
                  </a:cubicBezTo>
                  <a:lnTo>
                    <a:pt x="7372" y="5438"/>
                  </a:lnTo>
                  <a:lnTo>
                    <a:pt x="7405" y="5471"/>
                  </a:lnTo>
                  <a:cubicBezTo>
                    <a:pt x="7839" y="5304"/>
                    <a:pt x="8306" y="5204"/>
                    <a:pt x="8740" y="5204"/>
                  </a:cubicBezTo>
                  <a:close/>
                  <a:moveTo>
                    <a:pt x="7372" y="1"/>
                  </a:moveTo>
                  <a:lnTo>
                    <a:pt x="7372" y="2202"/>
                  </a:lnTo>
                  <a:cubicBezTo>
                    <a:pt x="6538" y="2369"/>
                    <a:pt x="5804" y="2703"/>
                    <a:pt x="5137" y="3170"/>
                  </a:cubicBezTo>
                  <a:lnTo>
                    <a:pt x="3536" y="1602"/>
                  </a:lnTo>
                  <a:lnTo>
                    <a:pt x="1568" y="3536"/>
                  </a:lnTo>
                  <a:lnTo>
                    <a:pt x="3169" y="5138"/>
                  </a:lnTo>
                  <a:cubicBezTo>
                    <a:pt x="2702" y="5805"/>
                    <a:pt x="2402" y="6605"/>
                    <a:pt x="2202" y="7373"/>
                  </a:cubicBezTo>
                  <a:lnTo>
                    <a:pt x="0" y="7373"/>
                  </a:lnTo>
                  <a:lnTo>
                    <a:pt x="0" y="10141"/>
                  </a:lnTo>
                  <a:lnTo>
                    <a:pt x="2202" y="10141"/>
                  </a:lnTo>
                  <a:cubicBezTo>
                    <a:pt x="2369" y="10975"/>
                    <a:pt x="2702" y="11709"/>
                    <a:pt x="3169" y="12376"/>
                  </a:cubicBezTo>
                  <a:lnTo>
                    <a:pt x="1568" y="13977"/>
                  </a:lnTo>
                  <a:lnTo>
                    <a:pt x="3536" y="15945"/>
                  </a:lnTo>
                  <a:lnTo>
                    <a:pt x="5137" y="14344"/>
                  </a:lnTo>
                  <a:cubicBezTo>
                    <a:pt x="5804" y="14811"/>
                    <a:pt x="6572" y="15111"/>
                    <a:pt x="7372" y="15312"/>
                  </a:cubicBezTo>
                  <a:lnTo>
                    <a:pt x="7372" y="17513"/>
                  </a:lnTo>
                  <a:lnTo>
                    <a:pt x="10141" y="17513"/>
                  </a:lnTo>
                  <a:lnTo>
                    <a:pt x="10141" y="15312"/>
                  </a:lnTo>
                  <a:cubicBezTo>
                    <a:pt x="10975" y="15145"/>
                    <a:pt x="11709" y="14811"/>
                    <a:pt x="12376" y="14344"/>
                  </a:cubicBezTo>
                  <a:lnTo>
                    <a:pt x="13977" y="15945"/>
                  </a:lnTo>
                  <a:lnTo>
                    <a:pt x="15912" y="13977"/>
                  </a:lnTo>
                  <a:lnTo>
                    <a:pt x="14344" y="12376"/>
                  </a:lnTo>
                  <a:cubicBezTo>
                    <a:pt x="14811" y="11709"/>
                    <a:pt x="15078" y="10942"/>
                    <a:pt x="15311" y="10141"/>
                  </a:cubicBezTo>
                  <a:lnTo>
                    <a:pt x="17513" y="10141"/>
                  </a:lnTo>
                  <a:lnTo>
                    <a:pt x="17513" y="7373"/>
                  </a:lnTo>
                  <a:lnTo>
                    <a:pt x="15311" y="7373"/>
                  </a:lnTo>
                  <a:cubicBezTo>
                    <a:pt x="15144" y="6539"/>
                    <a:pt x="14811" y="5805"/>
                    <a:pt x="14344" y="5138"/>
                  </a:cubicBezTo>
                  <a:lnTo>
                    <a:pt x="15912" y="3536"/>
                  </a:lnTo>
                  <a:lnTo>
                    <a:pt x="13977" y="1602"/>
                  </a:lnTo>
                  <a:lnTo>
                    <a:pt x="12376" y="3170"/>
                  </a:lnTo>
                  <a:cubicBezTo>
                    <a:pt x="11709" y="2703"/>
                    <a:pt x="10908" y="2436"/>
                    <a:pt x="10141" y="2202"/>
                  </a:cubicBezTo>
                  <a:lnTo>
                    <a:pt x="10141" y="1"/>
                  </a:ln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4" name="Google Shape;536;p39">
              <a:extLst>
                <a:ext uri="{FF2B5EF4-FFF2-40B4-BE49-F238E27FC236}">
                  <a16:creationId xmlns:a16="http://schemas.microsoft.com/office/drawing/2014/main" id="{CDC53290-FEBB-45EA-9F53-6832B6BA55D2}"/>
                </a:ext>
              </a:extLst>
            </p:cNvPr>
            <p:cNvSpPr/>
            <p:nvPr/>
          </p:nvSpPr>
          <p:spPr>
            <a:xfrm>
              <a:off x="5094239" y="769078"/>
              <a:ext cx="542109" cy="542089"/>
            </a:xfrm>
            <a:custGeom>
              <a:avLst/>
              <a:gdLst/>
              <a:ahLst/>
              <a:cxnLst/>
              <a:rect l="l" t="t" r="r" b="b"/>
              <a:pathLst>
                <a:path w="27021" h="27020" extrusionOk="0">
                  <a:moveTo>
                    <a:pt x="13511" y="3403"/>
                  </a:moveTo>
                  <a:cubicBezTo>
                    <a:pt x="19081" y="3403"/>
                    <a:pt x="23618" y="7906"/>
                    <a:pt x="23618" y="13510"/>
                  </a:cubicBezTo>
                  <a:cubicBezTo>
                    <a:pt x="23618" y="19047"/>
                    <a:pt x="19115" y="23617"/>
                    <a:pt x="13511" y="23617"/>
                  </a:cubicBezTo>
                  <a:cubicBezTo>
                    <a:pt x="7973" y="23617"/>
                    <a:pt x="3437" y="19114"/>
                    <a:pt x="3437" y="13510"/>
                  </a:cubicBezTo>
                  <a:cubicBezTo>
                    <a:pt x="3437" y="7973"/>
                    <a:pt x="7940" y="3403"/>
                    <a:pt x="13511" y="3403"/>
                  </a:cubicBezTo>
                  <a:close/>
                  <a:moveTo>
                    <a:pt x="13511" y="0"/>
                  </a:moveTo>
                  <a:cubicBezTo>
                    <a:pt x="6072" y="0"/>
                    <a:pt x="1" y="6038"/>
                    <a:pt x="1" y="13510"/>
                  </a:cubicBezTo>
                  <a:cubicBezTo>
                    <a:pt x="1" y="20982"/>
                    <a:pt x="6072" y="27020"/>
                    <a:pt x="13511" y="27020"/>
                  </a:cubicBezTo>
                  <a:cubicBezTo>
                    <a:pt x="20983" y="27020"/>
                    <a:pt x="27020" y="20982"/>
                    <a:pt x="27020" y="13510"/>
                  </a:cubicBezTo>
                  <a:cubicBezTo>
                    <a:pt x="27020" y="6038"/>
                    <a:pt x="20983" y="0"/>
                    <a:pt x="13511" y="0"/>
                  </a:cubicBez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5" name="Google Shape;537;p39">
              <a:extLst>
                <a:ext uri="{FF2B5EF4-FFF2-40B4-BE49-F238E27FC236}">
                  <a16:creationId xmlns:a16="http://schemas.microsoft.com/office/drawing/2014/main" id="{2D9084FF-5315-4BF2-A7F0-20C8BDADA623}"/>
                </a:ext>
              </a:extLst>
            </p:cNvPr>
            <p:cNvSpPr/>
            <p:nvPr/>
          </p:nvSpPr>
          <p:spPr>
            <a:xfrm>
              <a:off x="5228096" y="902915"/>
              <a:ext cx="275739" cy="274415"/>
            </a:xfrm>
            <a:custGeom>
              <a:avLst/>
              <a:gdLst/>
              <a:ahLst/>
              <a:cxnLst/>
              <a:rect l="l" t="t" r="r" b="b"/>
              <a:pathLst>
                <a:path w="13744" h="13678" extrusionOk="0">
                  <a:moveTo>
                    <a:pt x="6839" y="3837"/>
                  </a:moveTo>
                  <a:cubicBezTo>
                    <a:pt x="8506" y="3837"/>
                    <a:pt x="9907" y="5171"/>
                    <a:pt x="9907" y="6872"/>
                  </a:cubicBezTo>
                  <a:cubicBezTo>
                    <a:pt x="9907" y="8507"/>
                    <a:pt x="8506" y="9875"/>
                    <a:pt x="6839" y="9875"/>
                  </a:cubicBezTo>
                  <a:cubicBezTo>
                    <a:pt x="5171" y="9875"/>
                    <a:pt x="3836" y="8540"/>
                    <a:pt x="3836" y="6872"/>
                  </a:cubicBezTo>
                  <a:cubicBezTo>
                    <a:pt x="3836" y="5205"/>
                    <a:pt x="5171" y="3837"/>
                    <a:pt x="6839" y="3837"/>
                  </a:cubicBezTo>
                  <a:close/>
                  <a:moveTo>
                    <a:pt x="6839" y="1"/>
                  </a:moveTo>
                  <a:cubicBezTo>
                    <a:pt x="3069" y="1"/>
                    <a:pt x="0" y="3103"/>
                    <a:pt x="0" y="6839"/>
                  </a:cubicBezTo>
                  <a:cubicBezTo>
                    <a:pt x="0" y="10642"/>
                    <a:pt x="3069" y="13677"/>
                    <a:pt x="6839" y="13677"/>
                  </a:cubicBezTo>
                  <a:cubicBezTo>
                    <a:pt x="10641" y="13677"/>
                    <a:pt x="13677" y="10575"/>
                    <a:pt x="13677" y="6839"/>
                  </a:cubicBezTo>
                  <a:cubicBezTo>
                    <a:pt x="13744" y="3036"/>
                    <a:pt x="10641" y="1"/>
                    <a:pt x="6839" y="1"/>
                  </a:cubicBez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6" name="Google Shape;538;p39">
              <a:extLst>
                <a:ext uri="{FF2B5EF4-FFF2-40B4-BE49-F238E27FC236}">
                  <a16:creationId xmlns:a16="http://schemas.microsoft.com/office/drawing/2014/main" id="{0810C429-DC16-45BD-A631-FB6230AF4BB0}"/>
                </a:ext>
              </a:extLst>
            </p:cNvPr>
            <p:cNvSpPr/>
            <p:nvPr/>
          </p:nvSpPr>
          <p:spPr>
            <a:xfrm>
              <a:off x="5357259" y="754192"/>
              <a:ext cx="290465" cy="291970"/>
            </a:xfrm>
            <a:custGeom>
              <a:avLst/>
              <a:gdLst/>
              <a:ahLst/>
              <a:cxnLst/>
              <a:rect l="l" t="t" r="r" b="b"/>
              <a:pathLst>
                <a:path w="14478" h="14553" extrusionOk="0">
                  <a:moveTo>
                    <a:pt x="14227" y="0"/>
                  </a:moveTo>
                  <a:cubicBezTo>
                    <a:pt x="14177" y="0"/>
                    <a:pt x="14127" y="25"/>
                    <a:pt x="14077" y="75"/>
                  </a:cubicBezTo>
                  <a:lnTo>
                    <a:pt x="67" y="14219"/>
                  </a:lnTo>
                  <a:cubicBezTo>
                    <a:pt x="0" y="14285"/>
                    <a:pt x="0" y="14419"/>
                    <a:pt x="67" y="14519"/>
                  </a:cubicBezTo>
                  <a:cubicBezTo>
                    <a:pt x="134" y="14552"/>
                    <a:pt x="200" y="14552"/>
                    <a:pt x="234" y="14552"/>
                  </a:cubicBezTo>
                  <a:cubicBezTo>
                    <a:pt x="267" y="14552"/>
                    <a:pt x="334" y="14552"/>
                    <a:pt x="367" y="14519"/>
                  </a:cubicBezTo>
                  <a:lnTo>
                    <a:pt x="14377" y="376"/>
                  </a:lnTo>
                  <a:cubicBezTo>
                    <a:pt x="14477" y="275"/>
                    <a:pt x="14477" y="142"/>
                    <a:pt x="14377" y="75"/>
                  </a:cubicBezTo>
                  <a:cubicBezTo>
                    <a:pt x="14327" y="25"/>
                    <a:pt x="14277" y="0"/>
                    <a:pt x="14227" y="0"/>
                  </a:cubicBez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7" name="Google Shape;539;p39">
              <a:extLst>
                <a:ext uri="{FF2B5EF4-FFF2-40B4-BE49-F238E27FC236}">
                  <a16:creationId xmlns:a16="http://schemas.microsoft.com/office/drawing/2014/main" id="{808E9017-E33D-48A4-A4D1-911608287224}"/>
                </a:ext>
              </a:extLst>
            </p:cNvPr>
            <p:cNvSpPr/>
            <p:nvPr/>
          </p:nvSpPr>
          <p:spPr>
            <a:xfrm>
              <a:off x="5606214" y="736276"/>
              <a:ext cx="59566" cy="59586"/>
            </a:xfrm>
            <a:custGeom>
              <a:avLst/>
              <a:gdLst/>
              <a:ahLst/>
              <a:cxnLst/>
              <a:rect l="l" t="t" r="r" b="b"/>
              <a:pathLst>
                <a:path w="2969" h="2970" extrusionOk="0">
                  <a:moveTo>
                    <a:pt x="234" y="1"/>
                  </a:moveTo>
                  <a:cubicBezTo>
                    <a:pt x="100" y="1"/>
                    <a:pt x="0" y="101"/>
                    <a:pt x="0" y="201"/>
                  </a:cubicBezTo>
                  <a:lnTo>
                    <a:pt x="0" y="2970"/>
                  </a:lnTo>
                  <a:lnTo>
                    <a:pt x="2769" y="2836"/>
                  </a:lnTo>
                  <a:cubicBezTo>
                    <a:pt x="2902" y="2836"/>
                    <a:pt x="2969" y="2770"/>
                    <a:pt x="2969" y="2636"/>
                  </a:cubicBezTo>
                  <a:cubicBezTo>
                    <a:pt x="2969" y="2503"/>
                    <a:pt x="2902" y="2436"/>
                    <a:pt x="2769" y="2436"/>
                  </a:cubicBezTo>
                  <a:lnTo>
                    <a:pt x="434" y="2569"/>
                  </a:lnTo>
                  <a:lnTo>
                    <a:pt x="434" y="201"/>
                  </a:lnTo>
                  <a:cubicBezTo>
                    <a:pt x="434" y="101"/>
                    <a:pt x="334" y="1"/>
                    <a:pt x="234" y="1"/>
                  </a:cubicBezTo>
                  <a:close/>
                </a:path>
              </a:pathLst>
            </a:custGeom>
            <a:solidFill>
              <a:srgbClr val="CDDEF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8" name="Google Shape;540;p39">
              <a:extLst>
                <a:ext uri="{FF2B5EF4-FFF2-40B4-BE49-F238E27FC236}">
                  <a16:creationId xmlns:a16="http://schemas.microsoft.com/office/drawing/2014/main" id="{9E79431F-C7F8-456C-AA16-3E421BE42640}"/>
                </a:ext>
              </a:extLst>
            </p:cNvPr>
            <p:cNvSpPr/>
            <p:nvPr/>
          </p:nvSpPr>
          <p:spPr>
            <a:xfrm>
              <a:off x="5632316" y="710857"/>
              <a:ext cx="56897" cy="58241"/>
            </a:xfrm>
            <a:custGeom>
              <a:avLst/>
              <a:gdLst/>
              <a:ahLst/>
              <a:cxnLst/>
              <a:rect l="l" t="t" r="r" b="b"/>
              <a:pathLst>
                <a:path w="2836" h="2903" extrusionOk="0">
                  <a:moveTo>
                    <a:pt x="434" y="0"/>
                  </a:moveTo>
                  <a:cubicBezTo>
                    <a:pt x="334" y="0"/>
                    <a:pt x="200" y="67"/>
                    <a:pt x="200" y="201"/>
                  </a:cubicBezTo>
                  <a:lnTo>
                    <a:pt x="0" y="2902"/>
                  </a:lnTo>
                  <a:lnTo>
                    <a:pt x="0" y="2902"/>
                  </a:lnTo>
                  <a:lnTo>
                    <a:pt x="2635" y="2702"/>
                  </a:lnTo>
                  <a:cubicBezTo>
                    <a:pt x="2769" y="2702"/>
                    <a:pt x="2835" y="2602"/>
                    <a:pt x="2835" y="2502"/>
                  </a:cubicBezTo>
                  <a:cubicBezTo>
                    <a:pt x="2835" y="2369"/>
                    <a:pt x="2769" y="2269"/>
                    <a:pt x="2635" y="2269"/>
                  </a:cubicBezTo>
                  <a:lnTo>
                    <a:pt x="434" y="2402"/>
                  </a:lnTo>
                  <a:lnTo>
                    <a:pt x="634" y="201"/>
                  </a:lnTo>
                  <a:cubicBezTo>
                    <a:pt x="634" y="100"/>
                    <a:pt x="534" y="0"/>
                    <a:pt x="434" y="0"/>
                  </a:cubicBez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9" name="Google Shape;541;p39">
              <a:extLst>
                <a:ext uri="{FF2B5EF4-FFF2-40B4-BE49-F238E27FC236}">
                  <a16:creationId xmlns:a16="http://schemas.microsoft.com/office/drawing/2014/main" id="{A1F4EFB1-9633-42E8-977E-2841911816C4}"/>
                </a:ext>
              </a:extLst>
            </p:cNvPr>
            <p:cNvSpPr/>
            <p:nvPr/>
          </p:nvSpPr>
          <p:spPr>
            <a:xfrm>
              <a:off x="8378150" y="3327548"/>
              <a:ext cx="66949" cy="66929"/>
            </a:xfrm>
            <a:custGeom>
              <a:avLst/>
              <a:gdLst/>
              <a:ahLst/>
              <a:cxnLst/>
              <a:rect l="l" t="t" r="r" b="b"/>
              <a:pathLst>
                <a:path w="3337" h="3336" extrusionOk="0">
                  <a:moveTo>
                    <a:pt x="0" y="0"/>
                  </a:moveTo>
                  <a:lnTo>
                    <a:pt x="0" y="3336"/>
                  </a:lnTo>
                  <a:lnTo>
                    <a:pt x="3336" y="3336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30" name="Google Shape;542;p39">
              <a:extLst>
                <a:ext uri="{FF2B5EF4-FFF2-40B4-BE49-F238E27FC236}">
                  <a16:creationId xmlns:a16="http://schemas.microsoft.com/office/drawing/2014/main" id="{616F97B8-139E-45E0-85AE-F382DE66DFE9}"/>
                </a:ext>
              </a:extLst>
            </p:cNvPr>
            <p:cNvSpPr/>
            <p:nvPr/>
          </p:nvSpPr>
          <p:spPr>
            <a:xfrm>
              <a:off x="8470497" y="3286039"/>
              <a:ext cx="66949" cy="108438"/>
            </a:xfrm>
            <a:custGeom>
              <a:avLst/>
              <a:gdLst/>
              <a:ahLst/>
              <a:cxnLst/>
              <a:rect l="l" t="t" r="r" b="b"/>
              <a:pathLst>
                <a:path w="3337" h="5405" extrusionOk="0">
                  <a:moveTo>
                    <a:pt x="1" y="1"/>
                  </a:moveTo>
                  <a:lnTo>
                    <a:pt x="1" y="5405"/>
                  </a:lnTo>
                  <a:lnTo>
                    <a:pt x="3336" y="5405"/>
                  </a:lnTo>
                  <a:lnTo>
                    <a:pt x="3336" y="1"/>
                  </a:ln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31" name="Google Shape;543;p39">
              <a:extLst>
                <a:ext uri="{FF2B5EF4-FFF2-40B4-BE49-F238E27FC236}">
                  <a16:creationId xmlns:a16="http://schemas.microsoft.com/office/drawing/2014/main" id="{7E17A85D-B629-4545-BC4D-3C4B41237157}"/>
                </a:ext>
              </a:extLst>
            </p:cNvPr>
            <p:cNvSpPr/>
            <p:nvPr/>
          </p:nvSpPr>
          <p:spPr>
            <a:xfrm>
              <a:off x="8564189" y="3231830"/>
              <a:ext cx="66949" cy="161323"/>
            </a:xfrm>
            <a:custGeom>
              <a:avLst/>
              <a:gdLst/>
              <a:ahLst/>
              <a:cxnLst/>
              <a:rect l="l" t="t" r="r" b="b"/>
              <a:pathLst>
                <a:path w="3337" h="8041" extrusionOk="0">
                  <a:moveTo>
                    <a:pt x="1" y="1"/>
                  </a:moveTo>
                  <a:lnTo>
                    <a:pt x="1" y="8040"/>
                  </a:lnTo>
                  <a:lnTo>
                    <a:pt x="3337" y="8040"/>
                  </a:lnTo>
                  <a:lnTo>
                    <a:pt x="3337" y="1"/>
                  </a:ln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32" name="Google Shape;544;p39">
              <a:extLst>
                <a:ext uri="{FF2B5EF4-FFF2-40B4-BE49-F238E27FC236}">
                  <a16:creationId xmlns:a16="http://schemas.microsoft.com/office/drawing/2014/main" id="{ADC2E7FB-55A0-460F-AF9F-53FB4C958029}"/>
                </a:ext>
              </a:extLst>
            </p:cNvPr>
            <p:cNvSpPr/>
            <p:nvPr/>
          </p:nvSpPr>
          <p:spPr>
            <a:xfrm>
              <a:off x="8657219" y="3154208"/>
              <a:ext cx="66949" cy="239606"/>
            </a:xfrm>
            <a:custGeom>
              <a:avLst/>
              <a:gdLst/>
              <a:ahLst/>
              <a:cxnLst/>
              <a:rect l="l" t="t" r="r" b="b"/>
              <a:pathLst>
                <a:path w="3337" h="11943" extrusionOk="0">
                  <a:moveTo>
                    <a:pt x="0" y="1"/>
                  </a:moveTo>
                  <a:lnTo>
                    <a:pt x="0" y="11942"/>
                  </a:lnTo>
                  <a:lnTo>
                    <a:pt x="3336" y="11942"/>
                  </a:lnTo>
                  <a:lnTo>
                    <a:pt x="3336" y="1"/>
                  </a:lnTo>
                  <a:close/>
                </a:path>
              </a:pathLst>
            </a:custGeom>
            <a:solidFill>
              <a:srgbClr val="6E9BD3">
                <a:alpha val="43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C788A81-5965-52C6-ACE9-B89239CF62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059" y="2126209"/>
            <a:ext cx="9120406" cy="317019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EA3D11-BCD4-4205-BE75-7B80E8688E7A}"/>
              </a:ext>
            </a:extLst>
          </p:cNvPr>
          <p:cNvSpPr/>
          <p:nvPr/>
        </p:nvSpPr>
        <p:spPr>
          <a:xfrm>
            <a:off x="4015502" y="5026783"/>
            <a:ext cx="2792539" cy="4554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معلمة المادة: أ. فاطمة النينون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72288-39CD-61AB-62FA-227875F3B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BH" sz="7200" dirty="0">
                <a:latin typeface="+mj-lt"/>
                <a:cs typeface="Akhbar MT" pitchFamily="2" charset="-78"/>
              </a:rPr>
              <a:t>أهداف الدرس</a:t>
            </a:r>
            <a:endParaRPr lang="en-US" sz="7200" dirty="0">
              <a:latin typeface="+mj-lt"/>
              <a:cs typeface="Akhbar MT" pitchFamily="2" charset="-78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9A584C7-C0A2-D702-5B5D-E3DBF2758F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ar-BH" dirty="0"/>
              <a:t> </a:t>
            </a:r>
            <a:endParaRPr lang="en-US" dirty="0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CC8E628-CD2B-C5CB-D3B0-D6FB939078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1199695"/>
              </p:ext>
            </p:extLst>
          </p:nvPr>
        </p:nvGraphicFramePr>
        <p:xfrm>
          <a:off x="642551" y="1504233"/>
          <a:ext cx="10697503" cy="3212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795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474;p34">
            <a:extLst>
              <a:ext uri="{FF2B5EF4-FFF2-40B4-BE49-F238E27FC236}">
                <a16:creationId xmlns:a16="http://schemas.microsoft.com/office/drawing/2014/main" id="{E0D4757E-361D-4169-8723-3BFC6D8C0271}"/>
              </a:ext>
            </a:extLst>
          </p:cNvPr>
          <p:cNvSpPr txBox="1">
            <a:spLocks/>
          </p:cNvSpPr>
          <p:nvPr/>
        </p:nvSpPr>
        <p:spPr>
          <a:xfrm>
            <a:off x="9778318" y="73185"/>
            <a:ext cx="2224051" cy="439897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 rtl="1"/>
            <a:r>
              <a:rPr lang="ar-BH" sz="1800" b="1" dirty="0">
                <a:latin typeface="+mn-lt"/>
                <a:ea typeface="+mn-ea"/>
                <a:cs typeface="+mn-cs"/>
                <a:sym typeface="Arial"/>
              </a:rPr>
              <a:t>النشاط الاستهلالي</a:t>
            </a:r>
          </a:p>
        </p:txBody>
      </p:sp>
      <p:sp>
        <p:nvSpPr>
          <p:cNvPr id="12" name="Google Shape;1474;p34">
            <a:extLst>
              <a:ext uri="{FF2B5EF4-FFF2-40B4-BE49-F238E27FC236}">
                <a16:creationId xmlns:a16="http://schemas.microsoft.com/office/drawing/2014/main" id="{0562C0DB-79B9-4925-87A1-8941266044B7}"/>
              </a:ext>
            </a:extLst>
          </p:cNvPr>
          <p:cNvSpPr txBox="1">
            <a:spLocks/>
          </p:cNvSpPr>
          <p:nvPr/>
        </p:nvSpPr>
        <p:spPr>
          <a:xfrm>
            <a:off x="10015340" y="705570"/>
            <a:ext cx="1750005" cy="439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 rtl="1"/>
            <a:r>
              <a:rPr lang="ar-BH" sz="1867" b="1" dirty="0">
                <a:solidFill>
                  <a:srgbClr val="0070C0"/>
                </a:solidFill>
                <a:cs typeface="+mj-cs"/>
              </a:rPr>
              <a:t> مواطنة محلية </a:t>
            </a:r>
          </a:p>
        </p:txBody>
      </p:sp>
      <p:sp>
        <p:nvSpPr>
          <p:cNvPr id="10" name="Google Shape;1474;p34">
            <a:extLst>
              <a:ext uri="{FF2B5EF4-FFF2-40B4-BE49-F238E27FC236}">
                <a16:creationId xmlns:a16="http://schemas.microsoft.com/office/drawing/2014/main" id="{6ED1706A-A193-4065-A80D-1F70E55F00D7}"/>
              </a:ext>
            </a:extLst>
          </p:cNvPr>
          <p:cNvSpPr txBox="1">
            <a:spLocks/>
          </p:cNvSpPr>
          <p:nvPr/>
        </p:nvSpPr>
        <p:spPr>
          <a:xfrm>
            <a:off x="975053" y="2480985"/>
            <a:ext cx="10152312" cy="1382288"/>
          </a:xfrm>
          <a:prstGeom prst="rect">
            <a:avLst/>
          </a:prstGeom>
          <a:noFill/>
          <a:ln w="57150">
            <a:solidFill>
              <a:srgbClr val="FF99FF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algn="ctr"/>
            <a:r>
              <a:rPr lang="ar-BH" sz="3733" b="1" dirty="0">
                <a:cs typeface="Akhbar MT" pitchFamily="2" charset="-78"/>
              </a:rPr>
              <a:t>في دفتركِ، ما الوظيفة التي تحبين أن تحصلي عليها في المستقبل؟ توقعي مقدار الدخل الشهري الذي ستحصلين عليه؟ </a:t>
            </a:r>
            <a:endParaRPr lang="en-US" sz="3733" b="1" dirty="0">
              <a:cs typeface="Akhbar MT" pitchFamily="2" charset="-78"/>
            </a:endParaRPr>
          </a:p>
        </p:txBody>
      </p:sp>
      <p:pic>
        <p:nvPicPr>
          <p:cNvPr id="2050" name="Picture 2" descr="ما هي مهارات التوظيف التي تحتاجها للحصول على وظيفة؟">
            <a:extLst>
              <a:ext uri="{FF2B5EF4-FFF2-40B4-BE49-F238E27FC236}">
                <a16:creationId xmlns:a16="http://schemas.microsoft.com/office/drawing/2014/main" id="{1FE331DF-835B-41DC-B9B4-C37BFE650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07" y="20658"/>
            <a:ext cx="3519919" cy="16735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3290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474;p34">
            <a:extLst>
              <a:ext uri="{FF2B5EF4-FFF2-40B4-BE49-F238E27FC236}">
                <a16:creationId xmlns:a16="http://schemas.microsoft.com/office/drawing/2014/main" id="{1005F4D5-4655-4965-94B5-DBD7E9F84CDB}"/>
              </a:ext>
            </a:extLst>
          </p:cNvPr>
          <p:cNvSpPr txBox="1">
            <a:spLocks/>
          </p:cNvSpPr>
          <p:nvPr/>
        </p:nvSpPr>
        <p:spPr>
          <a:xfrm>
            <a:off x="9781309" y="311150"/>
            <a:ext cx="2002378" cy="106045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 rtl="1"/>
            <a:r>
              <a:rPr lang="ar-BH" sz="1800" b="1" dirty="0">
                <a:latin typeface="+mn-lt"/>
                <a:ea typeface="+mn-ea"/>
                <a:cs typeface="+mn-cs"/>
                <a:sym typeface="Arial"/>
              </a:rPr>
              <a:t>المفاهيم الجديدة</a:t>
            </a:r>
          </a:p>
          <a:p>
            <a:pPr marL="0" indent="0" algn="ctr" rtl="1"/>
            <a:r>
              <a:rPr lang="ar-BH" sz="1800" b="1" dirty="0">
                <a:latin typeface="+mn-lt"/>
                <a:ea typeface="+mn-ea"/>
                <a:cs typeface="+mn-cs"/>
                <a:sym typeface="Arial"/>
              </a:rPr>
              <a:t>المعجم الاقتصادي</a:t>
            </a:r>
          </a:p>
          <a:p>
            <a:pPr marL="0" indent="0" algn="ctr" rtl="1"/>
            <a:r>
              <a:rPr lang="ar-BH" sz="1800" b="1" dirty="0">
                <a:latin typeface="+mn-lt"/>
                <a:ea typeface="+mn-ea"/>
                <a:cs typeface="+mn-cs"/>
                <a:sym typeface="Arial"/>
              </a:rPr>
              <a:t>تمكين لغوي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0FF12E-40F2-4AD2-ADED-1C23E54AA4F4}"/>
              </a:ext>
            </a:extLst>
          </p:cNvPr>
          <p:cNvGrpSpPr/>
          <p:nvPr/>
        </p:nvGrpSpPr>
        <p:grpSpPr>
          <a:xfrm>
            <a:off x="1853112" y="2546072"/>
            <a:ext cx="9337422" cy="1233366"/>
            <a:chOff x="1850569" y="185847"/>
            <a:chExt cx="8394015" cy="856672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CE86ABD-04F2-4B26-81AA-0C8A7BE0CC86}"/>
                </a:ext>
              </a:extLst>
            </p:cNvPr>
            <p:cNvSpPr/>
            <p:nvPr/>
          </p:nvSpPr>
          <p:spPr>
            <a:xfrm>
              <a:off x="1850569" y="185847"/>
              <a:ext cx="8394015" cy="8566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id="{E0C439E2-55B0-4E16-8DBD-B6AF36157750}"/>
                </a:ext>
              </a:extLst>
            </p:cNvPr>
            <p:cNvSpPr txBox="1"/>
            <p:nvPr/>
          </p:nvSpPr>
          <p:spPr>
            <a:xfrm>
              <a:off x="1875660" y="210938"/>
              <a:ext cx="8343833" cy="8064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b="1" kern="1200" dirty="0">
                <a:cs typeface="Akhbar MT" pitchFamily="2" charset="-78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796C12E-6E74-448A-A930-731AB3859F73}"/>
              </a:ext>
            </a:extLst>
          </p:cNvPr>
          <p:cNvSpPr txBox="1"/>
          <p:nvPr/>
        </p:nvSpPr>
        <p:spPr>
          <a:xfrm>
            <a:off x="2194808" y="2767280"/>
            <a:ext cx="82809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b="1" kern="1200" dirty="0">
                <a:solidFill>
                  <a:srgbClr val="1C3F4C">
                    <a:hueOff val="0"/>
                    <a:satOff val="0"/>
                    <a:lumOff val="0"/>
                    <a:alphaOff val="0"/>
                  </a:srgbClr>
                </a:solidFill>
                <a:latin typeface="Sakkal Majalla" panose="02000000000000000000" pitchFamily="2" charset="-78"/>
                <a:ea typeface="+mn-ea"/>
                <a:cs typeface="Akhbar MT" pitchFamily="2" charset="-78"/>
              </a:rPr>
              <a:t>هو كل </a:t>
            </a:r>
            <a:r>
              <a:rPr lang="ar-BH" sz="2800" b="1" kern="1200" dirty="0">
                <a:solidFill>
                  <a:srgbClr val="1C3F4C">
                    <a:hueOff val="0"/>
                    <a:satOff val="0"/>
                    <a:lumOff val="0"/>
                    <a:alphaOff val="0"/>
                  </a:srgbClr>
                </a:solidFill>
                <a:highlight>
                  <a:srgbClr val="FFFF00"/>
                </a:highlight>
                <a:latin typeface="Sakkal Majalla" panose="02000000000000000000" pitchFamily="2" charset="-78"/>
                <a:ea typeface="+mn-ea"/>
                <a:cs typeface="Akhbar MT" pitchFamily="2" charset="-78"/>
              </a:rPr>
              <a:t>كسب</a:t>
            </a:r>
            <a:r>
              <a:rPr lang="ar-BH" sz="2800" b="1" kern="1200" dirty="0">
                <a:solidFill>
                  <a:srgbClr val="1C3F4C">
                    <a:hueOff val="0"/>
                    <a:satOff val="0"/>
                    <a:lumOff val="0"/>
                    <a:alphaOff val="0"/>
                  </a:srgbClr>
                </a:solidFill>
                <a:latin typeface="Sakkal Majalla" panose="02000000000000000000" pitchFamily="2" charset="-78"/>
                <a:ea typeface="+mn-ea"/>
                <a:cs typeface="Akhbar MT" pitchFamily="2" charset="-78"/>
              </a:rPr>
              <a:t> يتحقق </a:t>
            </a:r>
            <a:r>
              <a:rPr lang="ar-BH" sz="2800" b="1" kern="1200" dirty="0">
                <a:solidFill>
                  <a:srgbClr val="1C3F4C">
                    <a:hueOff val="0"/>
                    <a:satOff val="0"/>
                    <a:lumOff val="0"/>
                    <a:alphaOff val="0"/>
                  </a:srgbClr>
                </a:solidFill>
                <a:highlight>
                  <a:srgbClr val="FFFF00"/>
                </a:highlight>
                <a:latin typeface="Sakkal Majalla" panose="02000000000000000000" pitchFamily="2" charset="-78"/>
                <a:ea typeface="+mn-ea"/>
                <a:cs typeface="Akhbar MT" pitchFamily="2" charset="-78"/>
              </a:rPr>
              <a:t>بوسائل مشروعة </a:t>
            </a:r>
            <a:r>
              <a:rPr lang="ar-BH" sz="2800" b="1" kern="1200" dirty="0">
                <a:solidFill>
                  <a:srgbClr val="1C3F4C">
                    <a:hueOff val="0"/>
                    <a:satOff val="0"/>
                    <a:lumOff val="0"/>
                    <a:alphaOff val="0"/>
                  </a:srgbClr>
                </a:solidFill>
                <a:latin typeface="Sakkal Majalla" panose="02000000000000000000" pitchFamily="2" charset="-78"/>
                <a:ea typeface="+mn-ea"/>
                <a:cs typeface="Akhbar MT" pitchFamily="2" charset="-78"/>
              </a:rPr>
              <a:t>تجيزها </a:t>
            </a:r>
            <a:r>
              <a:rPr lang="ar-BH" sz="2800" b="1" kern="1200" dirty="0">
                <a:solidFill>
                  <a:srgbClr val="1C3F4C">
                    <a:hueOff val="0"/>
                    <a:satOff val="0"/>
                    <a:lumOff val="0"/>
                    <a:alphaOff val="0"/>
                  </a:srgbClr>
                </a:solidFill>
                <a:highlight>
                  <a:srgbClr val="FFFF00"/>
                </a:highlight>
                <a:latin typeface="Sakkal Majalla" panose="02000000000000000000" pitchFamily="2" charset="-78"/>
                <a:ea typeface="+mn-ea"/>
                <a:cs typeface="Akhbar MT" pitchFamily="2" charset="-78"/>
              </a:rPr>
              <a:t>الشرائع والقوانين </a:t>
            </a:r>
            <a:r>
              <a:rPr lang="ar-BH" sz="2800" b="1" kern="1200" dirty="0">
                <a:solidFill>
                  <a:srgbClr val="1C3F4C">
                    <a:hueOff val="0"/>
                    <a:satOff val="0"/>
                    <a:lumOff val="0"/>
                    <a:alphaOff val="0"/>
                  </a:srgbClr>
                </a:solidFill>
                <a:latin typeface="Sakkal Majalla" panose="02000000000000000000" pitchFamily="2" charset="-78"/>
                <a:ea typeface="+mn-ea"/>
                <a:cs typeface="Akhbar MT" pitchFamily="2" charset="-78"/>
              </a:rPr>
              <a:t>بما ينفع الفرد.</a:t>
            </a:r>
            <a:endParaRPr lang="en-US" sz="2800" b="1" kern="1200" dirty="0">
              <a:solidFill>
                <a:srgbClr val="1C3F4C">
                  <a:hueOff val="0"/>
                  <a:satOff val="0"/>
                  <a:lumOff val="0"/>
                  <a:alphaOff val="0"/>
                </a:srgbClr>
              </a:solidFill>
              <a:latin typeface="Sakkal Majalla" panose="02000000000000000000" pitchFamily="2" charset="-78"/>
              <a:ea typeface="+mn-ea"/>
              <a:cs typeface="Akhbar MT" pitchFamily="2" charset="-78"/>
            </a:endParaRPr>
          </a:p>
          <a:p>
            <a:pPr algn="ctr"/>
            <a:endParaRPr lang="en-US" sz="2400" dirty="0"/>
          </a:p>
        </p:txBody>
      </p:sp>
      <p:sp>
        <p:nvSpPr>
          <p:cNvPr id="18" name="Google Shape;1474;p34">
            <a:extLst>
              <a:ext uri="{FF2B5EF4-FFF2-40B4-BE49-F238E27FC236}">
                <a16:creationId xmlns:a16="http://schemas.microsoft.com/office/drawing/2014/main" id="{648C180A-F662-40F9-9A5E-AD572A754A42}"/>
              </a:ext>
            </a:extLst>
          </p:cNvPr>
          <p:cNvSpPr txBox="1">
            <a:spLocks/>
          </p:cNvSpPr>
          <p:nvPr/>
        </p:nvSpPr>
        <p:spPr>
          <a:xfrm>
            <a:off x="5381533" y="1348410"/>
            <a:ext cx="2280581" cy="697799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 rtl="1"/>
            <a:r>
              <a:rPr lang="ar-BH" sz="2800" b="1" dirty="0">
                <a:solidFill>
                  <a:srgbClr val="C00000"/>
                </a:solidFill>
                <a:cs typeface="+mj-cs"/>
              </a:rPr>
              <a:t>الكسب المشروع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E9CA3E-A0E0-4880-AD6F-FB0FA2B38906}"/>
              </a:ext>
            </a:extLst>
          </p:cNvPr>
          <p:cNvSpPr/>
          <p:nvPr/>
        </p:nvSpPr>
        <p:spPr>
          <a:xfrm>
            <a:off x="177281" y="82550"/>
            <a:ext cx="6344542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br>
              <a:rPr lang="ar-BH" sz="1800" b="0" i="0" dirty="0">
                <a:solidFill>
                  <a:schemeClr val="tx1"/>
                </a:solidFill>
              </a:rPr>
            </a:br>
            <a:br>
              <a:rPr lang="ar-BH" sz="1800" b="0" i="0" dirty="0">
                <a:solidFill>
                  <a:schemeClr val="tx1"/>
                </a:solidFill>
              </a:rPr>
            </a:br>
            <a:r>
              <a:rPr lang="ar-BH" sz="1800" b="0" i="0" dirty="0">
                <a:solidFill>
                  <a:schemeClr val="tx1"/>
                </a:solidFill>
              </a:rPr>
              <a:t>الهدف الأول</a:t>
            </a:r>
            <a:r>
              <a:rPr lang="ar-BH" sz="1800" dirty="0">
                <a:solidFill>
                  <a:schemeClr val="tx1"/>
                </a:solidFill>
              </a:rPr>
              <a:t>: أن تستنتج الطالبة أسباب اختلاف مستويات الأجور بين المهن المختلفة.</a:t>
            </a:r>
            <a:endParaRPr lang="en-US" sz="1800" dirty="0"/>
          </a:p>
          <a:p>
            <a:pPr lvl="0" algn="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4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F9A584C7-C0A2-D702-5B5D-E3DBF2758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918" y="1238211"/>
            <a:ext cx="9935722" cy="449441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139700" indent="0">
              <a:buNone/>
            </a:pPr>
            <a:r>
              <a:rPr lang="ar-BH" dirty="0"/>
              <a:t> 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28DEC7-7134-4796-98D3-377C1165B83E}"/>
              </a:ext>
            </a:extLst>
          </p:cNvPr>
          <p:cNvSpPr txBox="1"/>
          <p:nvPr/>
        </p:nvSpPr>
        <p:spPr>
          <a:xfrm rot="10800000" flipV="1">
            <a:off x="9404839" y="126484"/>
            <a:ext cx="263924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BH" sz="1800" b="1" dirty="0"/>
              <a:t>مواطنة محلية - بحريننا</a:t>
            </a:r>
            <a:endParaRPr lang="en-US" sz="1800" b="1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024F97F0-D89B-42C5-A1ED-AB2829496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997726"/>
              </p:ext>
            </p:extLst>
          </p:nvPr>
        </p:nvGraphicFramePr>
        <p:xfrm>
          <a:off x="794332" y="2306604"/>
          <a:ext cx="8127999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2807724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93910560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90470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BH" sz="2400" dirty="0">
                          <a:solidFill>
                            <a:srgbClr val="C00000"/>
                          </a:solidFill>
                        </a:rPr>
                        <a:t>الأجر المتوقع 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400" dirty="0">
                          <a:solidFill>
                            <a:srgbClr val="C00000"/>
                          </a:solidFill>
                        </a:rPr>
                        <a:t>الوظيفة 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400" dirty="0">
                          <a:solidFill>
                            <a:srgbClr val="C00000"/>
                          </a:solidFill>
                        </a:rPr>
                        <a:t>الإسم 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22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2500 دينار بحريني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مديرة الصالون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BH" sz="2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نورة خالد سالم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25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 1500 دينار بحريني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خبيرة التجميل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فرح حسين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00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500 دينار بحريني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مصففة الشعر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شيخة جاسم الهاجري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626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300 دينار بحريني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موظفة الاستقبال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مريم محمد علي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62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150 دينار بحريني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عاملة التنظيف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فاطمة مبارك علي 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39512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91D8FCE-5644-4F9B-BB61-B48061FAF6C7}"/>
              </a:ext>
            </a:extLst>
          </p:cNvPr>
          <p:cNvSpPr/>
          <p:nvPr/>
        </p:nvSpPr>
        <p:spPr>
          <a:xfrm>
            <a:off x="977153" y="1385683"/>
            <a:ext cx="7945177" cy="54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chemeClr val="tx1">
                    <a:lumMod val="75000"/>
                  </a:schemeClr>
                </a:solidFill>
              </a:rPr>
              <a:t>أمامكِ جدول رواتب لموظفات في إحدى مراكز التجميل في مملكتنا البحرين:  </a:t>
            </a:r>
            <a:endParaRPr lang="en-US" sz="24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026" name="Picture 2" descr="شروط فتح صالون نسائي">
            <a:extLst>
              <a:ext uri="{FF2B5EF4-FFF2-40B4-BE49-F238E27FC236}">
                <a16:creationId xmlns:a16="http://schemas.microsoft.com/office/drawing/2014/main" id="{787A3960-4DD5-40B3-BCA9-0584AFEB4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749" y="1389142"/>
            <a:ext cx="3253327" cy="318762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AB6FE1-5638-4D14-9582-8B8E2C998C7E}"/>
              </a:ext>
            </a:extLst>
          </p:cNvPr>
          <p:cNvSpPr/>
          <p:nvPr/>
        </p:nvSpPr>
        <p:spPr>
          <a:xfrm>
            <a:off x="177281" y="82550"/>
            <a:ext cx="6344542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br>
              <a:rPr lang="ar-BH" sz="1800" b="0" i="0" dirty="0">
                <a:solidFill>
                  <a:schemeClr val="tx1"/>
                </a:solidFill>
              </a:rPr>
            </a:br>
            <a:br>
              <a:rPr lang="ar-BH" sz="1800" b="0" i="0" dirty="0">
                <a:solidFill>
                  <a:schemeClr val="tx1"/>
                </a:solidFill>
              </a:rPr>
            </a:br>
            <a:r>
              <a:rPr lang="ar-BH" sz="1800" b="0" i="0" dirty="0">
                <a:solidFill>
                  <a:schemeClr val="tx1"/>
                </a:solidFill>
              </a:rPr>
              <a:t>الهدف الأول</a:t>
            </a:r>
            <a:r>
              <a:rPr lang="ar-BH" sz="1800" dirty="0">
                <a:solidFill>
                  <a:schemeClr val="tx1"/>
                </a:solidFill>
              </a:rPr>
              <a:t>: أن تستنتج الطالبة أسباب اختلاف مستويات الأجور بين المهن المختلفة.</a:t>
            </a:r>
            <a:endParaRPr lang="en-US" sz="1800" dirty="0"/>
          </a:p>
          <a:p>
            <a:pPr lvl="0" algn="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398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5AAC1B2-4C79-415A-BB7A-9FD5416D2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1642" y="1724687"/>
            <a:ext cx="3600775" cy="541831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BH" dirty="0">
                <a:solidFill>
                  <a:schemeClr val="tx1"/>
                </a:solidFill>
                <a:cs typeface="+mj-cs"/>
              </a:rPr>
              <a:t>اهداف المجتمع الاقتصادي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6A7CE2E-E7DB-448E-A177-A387DB6D07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6116334"/>
              </p:ext>
            </p:extLst>
          </p:nvPr>
        </p:nvGraphicFramePr>
        <p:xfrm>
          <a:off x="6846424" y="1389852"/>
          <a:ext cx="4313029" cy="5996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ACDBFC-4121-427F-ACD2-C8F4752A6375}"/>
              </a:ext>
            </a:extLst>
          </p:cNvPr>
          <p:cNvSpPr/>
          <p:nvPr/>
        </p:nvSpPr>
        <p:spPr>
          <a:xfrm>
            <a:off x="253491" y="1389852"/>
            <a:ext cx="6268333" cy="44097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ar-BH" sz="4800" dirty="0">
                <a:solidFill>
                  <a:schemeClr val="bg1">
                    <a:lumMod val="25000"/>
                  </a:schemeClr>
                </a:solidFill>
              </a:rPr>
            </a:br>
            <a:r>
              <a:rPr lang="ar-BH" sz="4800" dirty="0">
                <a:solidFill>
                  <a:schemeClr val="bg1">
                    <a:lumMod val="25000"/>
                  </a:schemeClr>
                </a:solidFill>
              </a:rPr>
              <a:t>من وجهة نظركِ اكتبي في دفتركِ أكبر عدد ممكن  لاسباب اختلاف مستويات أجور المهن ؟</a:t>
            </a:r>
            <a:endParaRPr lang="en-US" sz="4800" dirty="0">
              <a:solidFill>
                <a:schemeClr val="bg1">
                  <a:lumMod val="25000"/>
                </a:schemeClr>
              </a:solidFill>
            </a:endParaRPr>
          </a:p>
          <a:p>
            <a:pPr algn="ctr"/>
            <a:endParaRPr lang="en-US" sz="48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10" name="Action Button: Blank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57E29C3-074E-4995-9182-36CD60822CE9}"/>
              </a:ext>
            </a:extLst>
          </p:cNvPr>
          <p:cNvSpPr/>
          <p:nvPr/>
        </p:nvSpPr>
        <p:spPr>
          <a:xfrm>
            <a:off x="9363551" y="4700416"/>
            <a:ext cx="1103640" cy="1187311"/>
          </a:xfrm>
          <a:prstGeom prst="actionButtonBlank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11" name="Google Shape;1474;p34">
            <a:extLst>
              <a:ext uri="{FF2B5EF4-FFF2-40B4-BE49-F238E27FC236}">
                <a16:creationId xmlns:a16="http://schemas.microsoft.com/office/drawing/2014/main" id="{B72C1B0B-780C-4694-AA7C-6F1B9AB19832}"/>
              </a:ext>
            </a:extLst>
          </p:cNvPr>
          <p:cNvSpPr txBox="1">
            <a:spLocks/>
          </p:cNvSpPr>
          <p:nvPr/>
        </p:nvSpPr>
        <p:spPr>
          <a:xfrm>
            <a:off x="9717741" y="82550"/>
            <a:ext cx="2206226" cy="5418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>
              <a:lnSpc>
                <a:spcPct val="100000"/>
              </a:lnSpc>
              <a:buClr>
                <a:srgbClr val="000000"/>
              </a:buClr>
            </a:pPr>
            <a:r>
              <a:rPr lang="ar-BH" sz="1800" b="1" dirty="0">
                <a:latin typeface="+mn-lt"/>
                <a:ea typeface="+mn-ea"/>
                <a:cs typeface="+mn-cs"/>
              </a:rPr>
              <a:t>ربط بالدروس السابقة</a:t>
            </a:r>
          </a:p>
        </p:txBody>
      </p:sp>
      <p:sp>
        <p:nvSpPr>
          <p:cNvPr id="13" name="Google Shape;1474;p34">
            <a:extLst>
              <a:ext uri="{FF2B5EF4-FFF2-40B4-BE49-F238E27FC236}">
                <a16:creationId xmlns:a16="http://schemas.microsoft.com/office/drawing/2014/main" id="{C0B38FC1-A873-42FA-BA6E-12B7C8D9C208}"/>
              </a:ext>
            </a:extLst>
          </p:cNvPr>
          <p:cNvSpPr txBox="1">
            <a:spLocks/>
          </p:cNvSpPr>
          <p:nvPr/>
        </p:nvSpPr>
        <p:spPr>
          <a:xfrm>
            <a:off x="9717739" y="674439"/>
            <a:ext cx="2206227" cy="957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 sz="14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BH" sz="1800" b="1" dirty="0">
                <a:latin typeface="+mn-lt"/>
                <a:ea typeface="+mn-ea"/>
                <a:cs typeface="+mn-cs"/>
                <a:sym typeface="Arial"/>
              </a:rPr>
              <a:t>نشاط تكويني </a:t>
            </a:r>
          </a:p>
          <a:p>
            <a:pPr marL="0" indent="0" algn="ctr"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BH" sz="1800" b="1" dirty="0">
                <a:latin typeface="+mn-lt"/>
                <a:ea typeface="+mn-ea"/>
                <a:cs typeface="+mn-cs"/>
                <a:sym typeface="Arial"/>
              </a:rPr>
              <a:t>فردي كتابي </a:t>
            </a:r>
          </a:p>
          <a:p>
            <a:pPr marL="0" indent="0" algn="ctr"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BH" sz="1800" b="1" dirty="0">
                <a:latin typeface="+mn-lt"/>
                <a:ea typeface="+mn-ea"/>
                <a:cs typeface="+mn-cs"/>
                <a:sym typeface="Arial"/>
              </a:rPr>
              <a:t> دقيقة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DCF6D4-6EE6-454C-85F4-5A62057B8FF0}"/>
              </a:ext>
            </a:extLst>
          </p:cNvPr>
          <p:cNvSpPr/>
          <p:nvPr/>
        </p:nvSpPr>
        <p:spPr>
          <a:xfrm>
            <a:off x="177282" y="63796"/>
            <a:ext cx="6344542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br>
              <a:rPr lang="ar-BH" sz="1800" b="0" i="0" dirty="0">
                <a:solidFill>
                  <a:schemeClr val="tx1"/>
                </a:solidFill>
              </a:rPr>
            </a:br>
            <a:br>
              <a:rPr lang="ar-BH" sz="1800" b="0" i="0" dirty="0">
                <a:solidFill>
                  <a:schemeClr val="tx1"/>
                </a:solidFill>
              </a:rPr>
            </a:br>
            <a:r>
              <a:rPr lang="ar-BH" sz="1800" b="0" i="0" dirty="0">
                <a:solidFill>
                  <a:schemeClr val="tx1"/>
                </a:solidFill>
              </a:rPr>
              <a:t>الهدف الأول</a:t>
            </a:r>
            <a:r>
              <a:rPr lang="ar-BH" sz="1800" dirty="0">
                <a:solidFill>
                  <a:schemeClr val="tx1"/>
                </a:solidFill>
              </a:rPr>
              <a:t>: أن تستنتج الطالبة أسباب اختلاف مستويات الأجور بين المهن المختلفة.</a:t>
            </a:r>
            <a:endParaRPr lang="en-US" sz="1800" dirty="0"/>
          </a:p>
          <a:p>
            <a:pPr lvl="0" algn="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140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20C908-4748-4C27-98A3-AC4F9BC1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C120C908-4748-4C27-98A3-AC4F9BC1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70B4BB-B52E-4605-AD5F-ED62C0F9B6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>
                                            <p:graphicEl>
                                              <a:dgm id="{8870B4BB-B52E-4605-AD5F-ED62C0F9B6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560BF8-8FE7-46CA-BD22-DF8B39A33B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>
                                            <p:graphicEl>
                                              <a:dgm id="{54560BF8-8FE7-46CA-BD22-DF8B39A33B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83F6DF-595F-41D2-A13B-CDC0913C7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>
                                            <p:graphicEl>
                                              <a:dgm id="{8283F6DF-595F-41D2-A13B-CDC0913C77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C1AADFF-34EE-4C6F-B723-9BB34A26D0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dgm id="{AC1AADFF-34EE-4C6F-B723-9BB34A26D0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5" grpId="0">
        <p:bldSub>
          <a:bldDgm/>
        </p:bldSub>
      </p:bldGraphic>
      <p:bldP spid="6" grpId="0" animBg="1"/>
      <p:bldP spid="10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CCC1FA-47A5-4300-8E18-FBF8DAD62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260" y="1"/>
            <a:ext cx="12266516" cy="6857999"/>
          </a:xfrm>
          <a:prstGeom prst="rect">
            <a:avLst/>
          </a:prstGeom>
        </p:spPr>
      </p:pic>
      <p:pic>
        <p:nvPicPr>
          <p:cNvPr id="16" name="Picture 2" descr="Canva online design solution now available to students | ESSEC Knowledge Lab">
            <a:extLst>
              <a:ext uri="{FF2B5EF4-FFF2-40B4-BE49-F238E27FC236}">
                <a16:creationId xmlns:a16="http://schemas.microsoft.com/office/drawing/2014/main" id="{61AA9524-6588-49FE-A52F-DB88E76C4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9" y="539750"/>
            <a:ext cx="1487757" cy="83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C98C33-F66E-4330-AE82-13C6C24BFA40}"/>
              </a:ext>
            </a:extLst>
          </p:cNvPr>
          <p:cNvSpPr/>
          <p:nvPr/>
        </p:nvSpPr>
        <p:spPr>
          <a:xfrm>
            <a:off x="177281" y="82550"/>
            <a:ext cx="6344542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br>
              <a:rPr lang="ar-BH" sz="1800" b="0" i="0" dirty="0">
                <a:solidFill>
                  <a:schemeClr val="tx1"/>
                </a:solidFill>
              </a:rPr>
            </a:br>
            <a:br>
              <a:rPr lang="ar-BH" sz="1800" b="0" i="0" dirty="0">
                <a:solidFill>
                  <a:schemeClr val="tx1"/>
                </a:solidFill>
              </a:rPr>
            </a:br>
            <a:r>
              <a:rPr lang="ar-BH" sz="1800" b="0" i="0" dirty="0">
                <a:solidFill>
                  <a:schemeClr val="tx1"/>
                </a:solidFill>
              </a:rPr>
              <a:t>الهدف الأول</a:t>
            </a:r>
            <a:r>
              <a:rPr lang="ar-BH" sz="1800" dirty="0">
                <a:solidFill>
                  <a:schemeClr val="tx1"/>
                </a:solidFill>
              </a:rPr>
              <a:t>: أن تستنتج الطالبة أسباب اختلاف مستويات الأجور بين المهن المختلفة.</a:t>
            </a:r>
            <a:endParaRPr lang="en-US" sz="1800" dirty="0"/>
          </a:p>
          <a:p>
            <a:pPr lvl="0" algn="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4687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AC01-0C27-3286-B87C-A9419C1C87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29235" y="681083"/>
            <a:ext cx="8150389" cy="1049192"/>
          </a:xfr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BH" b="1" dirty="0">
                <a:cs typeface="Akhbar MT" pitchFamily="2" charset="-78"/>
              </a:rPr>
              <a:t>هذه إجابات إحدى الطالبات في امتحانها النهائي،لكنها تحتوي على بعض الأخطاء بصفتكِ خبيرة في مجال الاقتصاد ،هل </a:t>
            </a:r>
            <a:r>
              <a:rPr lang="ar-BH" b="1">
                <a:cs typeface="Akhbar MT" pitchFamily="2" charset="-78"/>
              </a:rPr>
              <a:t>يمكنكِ تصحيح الأخطاء؟</a:t>
            </a:r>
            <a:endParaRPr lang="en-US" b="1" dirty="0">
              <a:solidFill>
                <a:srgbClr val="FF0000"/>
              </a:solidFill>
              <a:cs typeface="Akhbar MT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4CF45E-FD88-47BC-B25B-E8DB1B2998DB}"/>
              </a:ext>
            </a:extLst>
          </p:cNvPr>
          <p:cNvSpPr txBox="1"/>
          <p:nvPr/>
        </p:nvSpPr>
        <p:spPr>
          <a:xfrm>
            <a:off x="1264024" y="1902983"/>
            <a:ext cx="10515600" cy="589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 (                                       ) تمكنت سارة من الحصول على وظيفة معلمة مما يتيح لها فرصة التطور والوصول الى وظائف قيادية كمديرة  مدرسة في المستقبل. </a:t>
            </a:r>
            <a:endParaRPr lang="en-US" sz="3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>
              <a:lnSpc>
                <a:spcPct val="115000"/>
              </a:lnSpc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2. (                                       ) يعمل خالد في سوبرماركت كموظف خدمة الزبائن حيث أن هذه الوظيفة مطلوبة بكثرة و لاتتطلب الكثير من المهارات.</a:t>
            </a:r>
          </a:p>
          <a:p>
            <a:pPr algn="just" rtl="1">
              <a:lnSpc>
                <a:spcPct val="115000"/>
              </a:lnSpc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3. (                                    ) أصرت خلود على إكمال شهاداة الدكتوراة في مجال الهندسة المعمارية لأنها تطمح للحصول على راتب عالي.</a:t>
            </a:r>
          </a:p>
          <a:p>
            <a:pPr algn="just" rtl="1">
              <a:lnSpc>
                <a:spcPct val="115000"/>
              </a:lnSpc>
            </a:pPr>
            <a:endParaRPr lang="en-US" sz="3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>
              <a:lnSpc>
                <a:spcPct val="115000"/>
              </a:lnSpc>
            </a:pPr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منسقة القسم                                           المديرة المساعدة                     مديرة المدرسة</a:t>
            </a:r>
          </a:p>
          <a:p>
            <a:pPr algn="just" rtl="1">
              <a:lnSpc>
                <a:spcPct val="115000"/>
              </a:lnSpc>
            </a:pPr>
            <a:r>
              <a:rPr lang="ar-BH" sz="24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أ</a:t>
            </a:r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.فاطمة محمد علي                                 أ.شيخة الرويعي                   أ.هاشمية السيد حسن شرف</a:t>
            </a:r>
          </a:p>
          <a:p>
            <a:pPr algn="just" rtl="1">
              <a:lnSpc>
                <a:spcPct val="115000"/>
              </a:lnSpc>
            </a:pPr>
            <a:endParaRPr lang="en-US" sz="3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>
              <a:lnSpc>
                <a:spcPct val="115000"/>
              </a:lnSpc>
            </a:pP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0443BD-A2A2-40BF-82F7-A7F23A6137DC}"/>
              </a:ext>
            </a:extLst>
          </p:cNvPr>
          <p:cNvSpPr txBox="1"/>
          <p:nvPr/>
        </p:nvSpPr>
        <p:spPr>
          <a:xfrm>
            <a:off x="8601824" y="4115098"/>
            <a:ext cx="2814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إمكانية الترقي والتقدم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3A41C5-CEC6-435D-828D-571E20D9A9B2}"/>
              </a:ext>
            </a:extLst>
          </p:cNvPr>
          <p:cNvSpPr txBox="1"/>
          <p:nvPr/>
        </p:nvSpPr>
        <p:spPr>
          <a:xfrm>
            <a:off x="8601824" y="1991754"/>
            <a:ext cx="2814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400" b="1" dirty="0">
                <a:solidFill>
                  <a:srgbClr val="FF0000"/>
                </a:solidFill>
              </a:rPr>
              <a:t>درجة جاذبية المهنة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935D37-AED6-4C67-A8E0-9B2293408222}"/>
              </a:ext>
            </a:extLst>
          </p:cNvPr>
          <p:cNvSpPr txBox="1"/>
          <p:nvPr/>
        </p:nvSpPr>
        <p:spPr>
          <a:xfrm>
            <a:off x="8779861" y="3038165"/>
            <a:ext cx="2458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400" b="1" dirty="0">
                <a:solidFill>
                  <a:srgbClr val="FF0000"/>
                </a:solidFill>
              </a:rPr>
              <a:t>درجة تعليم العامل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B234BA-1A36-4D5B-AFFB-28F4DFC44F7D}"/>
              </a:ext>
            </a:extLst>
          </p:cNvPr>
          <p:cNvSpPr txBox="1"/>
          <p:nvPr/>
        </p:nvSpPr>
        <p:spPr>
          <a:xfrm>
            <a:off x="7029980" y="139044"/>
            <a:ext cx="501410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BH" sz="1800" b="1" dirty="0"/>
              <a:t>تقييم الهدف الاول – فردي كتابي – تصحيح أقران - دقيقتان</a:t>
            </a:r>
            <a:endParaRPr lang="en-US" sz="1800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CBF6A2-F2EC-4904-B8D9-778A093D0B3E}"/>
              </a:ext>
            </a:extLst>
          </p:cNvPr>
          <p:cNvGrpSpPr/>
          <p:nvPr/>
        </p:nvGrpSpPr>
        <p:grpSpPr>
          <a:xfrm>
            <a:off x="621522" y="543711"/>
            <a:ext cx="2565431" cy="1330680"/>
            <a:chOff x="4522" y="322413"/>
            <a:chExt cx="3954367" cy="395436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EB31B1D-E4DF-4E6F-8FB6-06898EFE4631}"/>
                </a:ext>
              </a:extLst>
            </p:cNvPr>
            <p:cNvSpPr/>
            <p:nvPr/>
          </p:nvSpPr>
          <p:spPr>
            <a:xfrm>
              <a:off x="4522" y="322413"/>
              <a:ext cx="3954367" cy="395436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9833958"/>
                <a:satOff val="26666"/>
                <a:lumOff val="16275"/>
                <a:alphaOff val="0"/>
              </a:schemeClr>
            </a:fillRef>
            <a:effectRef idx="0">
              <a:schemeClr val="accent5">
                <a:alpha val="50000"/>
                <a:hueOff val="-9833958"/>
                <a:satOff val="26666"/>
                <a:lumOff val="16275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>
              <a:extLst>
                <a:ext uri="{FF2B5EF4-FFF2-40B4-BE49-F238E27FC236}">
                  <a16:creationId xmlns:a16="http://schemas.microsoft.com/office/drawing/2014/main" id="{8C5001AA-2B6D-4A68-B975-0A00B071F75F}"/>
                </a:ext>
              </a:extLst>
            </p:cNvPr>
            <p:cNvSpPr txBox="1"/>
            <p:nvPr/>
          </p:nvSpPr>
          <p:spPr>
            <a:xfrm>
              <a:off x="583626" y="901520"/>
              <a:ext cx="2796159" cy="27961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17622" tIns="76200" rIns="217622" bIns="76200" numCol="1" spcCol="1270" anchor="ctr" anchorCtr="0">
              <a:noAutofit/>
            </a:bodyPr>
            <a:lstStyle/>
            <a:p>
              <a:pPr marL="0" lvl="0" indent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BH" sz="1800" b="1" i="0" kern="1200" dirty="0"/>
                <a:t>في حال الانتهاء من التقييم، يمكنكِ إعطاء امثلة من واقع اسرتكِ.</a:t>
              </a:r>
              <a:endParaRPr lang="en-US" sz="1800" kern="1200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F83C10A-ED75-4789-B39E-F3FD9FDCCAE6}"/>
              </a:ext>
            </a:extLst>
          </p:cNvPr>
          <p:cNvSpPr/>
          <p:nvPr/>
        </p:nvSpPr>
        <p:spPr>
          <a:xfrm>
            <a:off x="147918" y="82550"/>
            <a:ext cx="6373906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br>
              <a:rPr lang="ar-BH" sz="1800" b="0" i="0" dirty="0">
                <a:solidFill>
                  <a:schemeClr val="tx1"/>
                </a:solidFill>
              </a:rPr>
            </a:br>
            <a:br>
              <a:rPr lang="ar-BH" sz="1800" b="0" i="0" dirty="0">
                <a:solidFill>
                  <a:schemeClr val="tx1"/>
                </a:solidFill>
              </a:rPr>
            </a:br>
            <a:r>
              <a:rPr lang="ar-BH" sz="1800" b="0" i="0" dirty="0">
                <a:solidFill>
                  <a:schemeClr val="tx1"/>
                </a:solidFill>
              </a:rPr>
              <a:t>الهدف الأول</a:t>
            </a:r>
            <a:r>
              <a:rPr lang="ar-BH" sz="1800" dirty="0">
                <a:solidFill>
                  <a:schemeClr val="tx1"/>
                </a:solidFill>
              </a:rPr>
              <a:t>: أن تستنتج الطالبة أسباب اختلاف مستويات الأجور بين المهن المختلفة. </a:t>
            </a:r>
            <a:endParaRPr lang="en-US" sz="1800" dirty="0"/>
          </a:p>
          <a:p>
            <a:pPr algn="r"/>
            <a:endParaRPr lang="en-US" sz="1800" dirty="0"/>
          </a:p>
          <a:p>
            <a:pPr lvl="0" algn="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03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72288-39CD-61AB-62FA-227875F3B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BH" sz="7200" dirty="0">
                <a:latin typeface="+mj-lt"/>
                <a:cs typeface="Akhbar MT" pitchFamily="2" charset="-78"/>
              </a:rPr>
              <a:t>أهداف الدرس</a:t>
            </a:r>
            <a:endParaRPr lang="en-US" sz="7200" dirty="0">
              <a:latin typeface="+mj-lt"/>
              <a:cs typeface="Akhbar MT" pitchFamily="2" charset="-78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9A584C7-C0A2-D702-5B5D-E3DBF2758F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ar-BH" dirty="0"/>
              <a:t> </a:t>
            </a:r>
            <a:endParaRPr lang="en-US" dirty="0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CC8E628-CD2B-C5CB-D3B0-D6FB93907827}"/>
              </a:ext>
            </a:extLst>
          </p:cNvPr>
          <p:cNvGraphicFramePr/>
          <p:nvPr/>
        </p:nvGraphicFramePr>
        <p:xfrm>
          <a:off x="642551" y="1504233"/>
          <a:ext cx="10697503" cy="3212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4802F9CD-1F75-45DD-97D6-45F239516E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32197" y="1559691"/>
            <a:ext cx="1049131" cy="104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3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EB6065-AD81-5823-94E3-37A691B69946}"/>
              </a:ext>
            </a:extLst>
          </p:cNvPr>
          <p:cNvSpPr/>
          <p:nvPr/>
        </p:nvSpPr>
        <p:spPr>
          <a:xfrm>
            <a:off x="181092" y="161122"/>
            <a:ext cx="4348995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br>
              <a:rPr lang="ar-BH" sz="1800" b="0" i="0" dirty="0">
                <a:solidFill>
                  <a:schemeClr val="tx1"/>
                </a:solidFill>
              </a:rPr>
            </a:br>
            <a:br>
              <a:rPr lang="ar-BH" sz="1800" b="0" i="0" dirty="0">
                <a:solidFill>
                  <a:schemeClr val="tx1"/>
                </a:solidFill>
              </a:rPr>
            </a:br>
            <a:r>
              <a:rPr lang="ar-BH" sz="1800" b="0" i="0" dirty="0">
                <a:solidFill>
                  <a:schemeClr val="tx1"/>
                </a:solidFill>
              </a:rPr>
              <a:t>الهدف الثاني</a:t>
            </a:r>
            <a:r>
              <a:rPr lang="ar-BH" sz="1800" dirty="0">
                <a:solidFill>
                  <a:schemeClr val="tx1"/>
                </a:solidFill>
              </a:rPr>
              <a:t>: أن تقارن الطالبة بين العمل الحر والوظيفة. </a:t>
            </a:r>
            <a:endParaRPr lang="en-US" sz="1800" dirty="0"/>
          </a:p>
          <a:p>
            <a:pPr lvl="0" algn="r"/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345E57-7C5A-406B-9915-0498A956400E}"/>
              </a:ext>
            </a:extLst>
          </p:cNvPr>
          <p:cNvSpPr txBox="1"/>
          <p:nvPr/>
        </p:nvSpPr>
        <p:spPr>
          <a:xfrm>
            <a:off x="9564188" y="19018"/>
            <a:ext cx="237514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BH" sz="1800" b="1" dirty="0"/>
              <a:t>استراتيجية اللعب بالأدوار</a:t>
            </a:r>
            <a:endParaRPr lang="en-US" sz="1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A63024-AF73-46F1-A404-27498C660DC2}"/>
              </a:ext>
            </a:extLst>
          </p:cNvPr>
          <p:cNvSpPr txBox="1"/>
          <p:nvPr/>
        </p:nvSpPr>
        <p:spPr>
          <a:xfrm>
            <a:off x="2671971" y="1999841"/>
            <a:ext cx="6585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b="1">
                <a:solidFill>
                  <a:schemeClr val="accent4">
                    <a:lumMod val="50000"/>
                  </a:schemeClr>
                </a:solidFill>
              </a:rPr>
              <a:t>اخبريني </a:t>
            </a:r>
            <a:r>
              <a:rPr lang="ar-BH" sz="2800" b="1" dirty="0">
                <a:solidFill>
                  <a:schemeClr val="accent4">
                    <a:lumMod val="50000"/>
                  </a:schemeClr>
                </a:solidFill>
              </a:rPr>
              <a:t>أي من الطالبات تمثل الوظيفة والعمل الحر ولماذا ؟: </a:t>
            </a:r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6F422C-6EB9-4262-8BF9-201F8F50AED3}"/>
              </a:ext>
            </a:extLst>
          </p:cNvPr>
          <p:cNvGrpSpPr/>
          <p:nvPr/>
        </p:nvGrpSpPr>
        <p:grpSpPr>
          <a:xfrm>
            <a:off x="3362404" y="388350"/>
            <a:ext cx="5447939" cy="1663744"/>
            <a:chOff x="3269674" y="406286"/>
            <a:chExt cx="5447939" cy="16637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C21906-40B1-4F43-8538-92A8647E6BC9}"/>
                </a:ext>
              </a:extLst>
            </p:cNvPr>
            <p:cNvSpPr/>
            <p:nvPr/>
          </p:nvSpPr>
          <p:spPr>
            <a:xfrm>
              <a:off x="3269674" y="778780"/>
              <a:ext cx="5153890" cy="129125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BH" sz="3038" dirty="0">
                <a:solidFill>
                  <a:schemeClr val="tx1"/>
                </a:solidFill>
              </a:endParaRPr>
            </a:p>
            <a:p>
              <a:pPr algn="ctr"/>
              <a:endParaRPr lang="ar-BH" sz="3038" dirty="0">
                <a:solidFill>
                  <a:schemeClr val="tx1"/>
                </a:solidFill>
              </a:endParaRPr>
            </a:p>
            <a:p>
              <a:pPr algn="ctr"/>
              <a:endParaRPr lang="ar-BH" sz="3038" dirty="0">
                <a:solidFill>
                  <a:schemeClr val="tx1"/>
                </a:solidFill>
              </a:endParaRPr>
            </a:p>
            <a:p>
              <a:pPr algn="ctr"/>
              <a:r>
                <a:rPr lang="ar-BH" sz="3038" dirty="0">
                  <a:solidFill>
                    <a:schemeClr val="tx1"/>
                  </a:solidFill>
                </a:rPr>
                <a:t>والآن مع المشهد التمثيلي</a:t>
              </a:r>
              <a:br>
                <a:rPr lang="ar-BH" sz="3038" dirty="0">
                  <a:solidFill>
                    <a:schemeClr val="tx1"/>
                  </a:solidFill>
                </a:rPr>
              </a:br>
              <a:r>
                <a:rPr lang="ar-BH" sz="3038" dirty="0">
                  <a:solidFill>
                    <a:schemeClr val="tx1"/>
                  </a:solidFill>
                </a:rPr>
                <a:t>مشاهدة ممتعة</a:t>
              </a:r>
            </a:p>
            <a:p>
              <a:pPr algn="ctr"/>
              <a:endParaRPr lang="ar-BH" sz="3038" dirty="0">
                <a:solidFill>
                  <a:schemeClr val="tx1"/>
                </a:solidFill>
              </a:endParaRPr>
            </a:p>
            <a:p>
              <a:pPr algn="ctr"/>
              <a:endParaRPr lang="ar-BH" sz="3038" dirty="0">
                <a:solidFill>
                  <a:schemeClr val="tx1"/>
                </a:solidFill>
              </a:endParaRPr>
            </a:p>
            <a:p>
              <a:pPr algn="ctr"/>
              <a:endParaRPr lang="en-US" sz="3038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4" descr="‫مشاهده ممتعه funniest waching‬‎">
              <a:extLst>
                <a:ext uri="{FF2B5EF4-FFF2-40B4-BE49-F238E27FC236}">
                  <a16:creationId xmlns:a16="http://schemas.microsoft.com/office/drawing/2014/main" id="{650EA37B-686B-4158-BC3D-0FDF3A5975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051" y="406286"/>
              <a:ext cx="1071562" cy="1071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553F6A4-2E75-4377-A81A-79133912F311}"/>
              </a:ext>
            </a:extLst>
          </p:cNvPr>
          <p:cNvGrpSpPr/>
          <p:nvPr/>
        </p:nvGrpSpPr>
        <p:grpSpPr>
          <a:xfrm>
            <a:off x="2908656" y="3670041"/>
            <a:ext cx="2268236" cy="618141"/>
            <a:chOff x="807016" y="974171"/>
            <a:chExt cx="2268236" cy="618141"/>
          </a:xfrm>
          <a:scene3d>
            <a:camera prst="orthographicFront"/>
            <a:lightRig rig="flat" dir="t"/>
          </a:scene3d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5CDF75C-F45C-4CB4-8921-F4A7F0BBA320}"/>
                </a:ext>
              </a:extLst>
            </p:cNvPr>
            <p:cNvSpPr/>
            <p:nvPr/>
          </p:nvSpPr>
          <p:spPr>
            <a:xfrm>
              <a:off x="807016" y="974171"/>
              <a:ext cx="2268236" cy="618141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alpha val="7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alpha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8A12C3-09E9-4378-B3B6-78AA397E95DC}"/>
                </a:ext>
              </a:extLst>
            </p:cNvPr>
            <p:cNvSpPr txBox="1"/>
            <p:nvPr/>
          </p:nvSpPr>
          <p:spPr>
            <a:xfrm>
              <a:off x="807016" y="974171"/>
              <a:ext cx="2268236" cy="618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ar-BH" sz="2800" b="1" kern="12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534CBB-4482-42E3-81E6-810D313FD59B}"/>
              </a:ext>
            </a:extLst>
          </p:cNvPr>
          <p:cNvGrpSpPr/>
          <p:nvPr/>
        </p:nvGrpSpPr>
        <p:grpSpPr>
          <a:xfrm>
            <a:off x="6417870" y="3700586"/>
            <a:ext cx="2191733" cy="557052"/>
            <a:chOff x="3494284" y="974171"/>
            <a:chExt cx="2191733" cy="557052"/>
          </a:xfrm>
          <a:scene3d>
            <a:camera prst="orthographicFront"/>
            <a:lightRig rig="flat" dir="t"/>
          </a:scene3d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EBD265C-8926-49A1-AA77-3B0BD528C82B}"/>
                </a:ext>
              </a:extLst>
            </p:cNvPr>
            <p:cNvSpPr/>
            <p:nvPr/>
          </p:nvSpPr>
          <p:spPr>
            <a:xfrm>
              <a:off x="3494284" y="974171"/>
              <a:ext cx="2191733" cy="557052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alpha val="7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alpha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25E37D-0011-44CE-9CE5-7AE4FE3A6761}"/>
                </a:ext>
              </a:extLst>
            </p:cNvPr>
            <p:cNvSpPr txBox="1"/>
            <p:nvPr/>
          </p:nvSpPr>
          <p:spPr>
            <a:xfrm>
              <a:off x="3494284" y="974171"/>
              <a:ext cx="2191733" cy="5570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BH" sz="3200" b="1" kern="1200" baseline="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endParaRPr lang="ar-BH" sz="2800" b="1" kern="12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413D60D6-E839-45D4-9A6E-989C281E0745}"/>
              </a:ext>
            </a:extLst>
          </p:cNvPr>
          <p:cNvSpPr/>
          <p:nvPr/>
        </p:nvSpPr>
        <p:spPr>
          <a:xfrm>
            <a:off x="6702407" y="2992542"/>
            <a:ext cx="1622663" cy="5232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200" dirty="0">
                <a:solidFill>
                  <a:srgbClr val="FF0000"/>
                </a:solidFill>
              </a:rPr>
              <a:t>الوظيفة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5C4673-DF57-4DCE-97D2-605F047874DE}"/>
              </a:ext>
            </a:extLst>
          </p:cNvPr>
          <p:cNvSpPr/>
          <p:nvPr/>
        </p:nvSpPr>
        <p:spPr>
          <a:xfrm>
            <a:off x="3387784" y="2979991"/>
            <a:ext cx="1622663" cy="5232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200" dirty="0">
                <a:solidFill>
                  <a:srgbClr val="FF0000"/>
                </a:solidFill>
              </a:rPr>
              <a:t>العمل الحر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1ED578-9C8C-4CD6-BBE2-18936A45A642}"/>
              </a:ext>
            </a:extLst>
          </p:cNvPr>
          <p:cNvSpPr txBox="1"/>
          <p:nvPr/>
        </p:nvSpPr>
        <p:spPr>
          <a:xfrm>
            <a:off x="6405518" y="4556700"/>
            <a:ext cx="2204085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br>
              <a:rPr lang="ar-BH" sz="2000" b="1" dirty="0">
                <a:cs typeface="+mj-cs"/>
                <a:sym typeface="Montserrat"/>
              </a:rPr>
            </a:br>
            <a:br>
              <a:rPr lang="ar-BH" sz="2000" b="1" dirty="0">
                <a:cs typeface="+mj-cs"/>
                <a:sym typeface="Montserrat"/>
              </a:rPr>
            </a:br>
            <a:br>
              <a:rPr lang="ar-BH" sz="2000" b="1" dirty="0">
                <a:cs typeface="+mj-cs"/>
                <a:sym typeface="Montserrat"/>
              </a:rPr>
            </a:br>
            <a:br>
              <a:rPr lang="ar-BH" sz="2000" b="1" dirty="0">
                <a:cs typeface="+mj-cs"/>
                <a:sym typeface="Montserrat"/>
              </a:rPr>
            </a:br>
            <a:br>
              <a:rPr lang="ar-BH" sz="2000" b="1" dirty="0">
                <a:cs typeface="+mj-cs"/>
                <a:sym typeface="Montserrat"/>
              </a:rPr>
            </a:br>
            <a:endParaRPr lang="en-US" sz="2000" b="1" dirty="0">
              <a:cs typeface="+mj-cs"/>
              <a:sym typeface="Montserra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79152D-415C-4268-9CD0-5FA177D055DA}"/>
              </a:ext>
            </a:extLst>
          </p:cNvPr>
          <p:cNvSpPr txBox="1"/>
          <p:nvPr/>
        </p:nvSpPr>
        <p:spPr>
          <a:xfrm>
            <a:off x="2940731" y="4513604"/>
            <a:ext cx="2204085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br>
              <a:rPr lang="ar-BH" sz="2000" b="1" dirty="0">
                <a:cs typeface="+mj-cs"/>
                <a:sym typeface="Montserrat"/>
              </a:rPr>
            </a:br>
            <a:br>
              <a:rPr lang="ar-BH" sz="2000" b="1" dirty="0">
                <a:cs typeface="+mj-cs"/>
                <a:sym typeface="Montserrat"/>
              </a:rPr>
            </a:br>
            <a:br>
              <a:rPr lang="ar-BH" sz="2000" b="1" dirty="0">
                <a:cs typeface="+mj-cs"/>
                <a:sym typeface="Montserrat"/>
              </a:rPr>
            </a:br>
            <a:br>
              <a:rPr lang="ar-BH" sz="2000" b="1" dirty="0">
                <a:cs typeface="+mj-cs"/>
                <a:sym typeface="Montserrat"/>
              </a:rPr>
            </a:br>
            <a:br>
              <a:rPr lang="ar-BH" sz="2000" b="1" dirty="0">
                <a:cs typeface="+mj-cs"/>
                <a:sym typeface="Montserrat"/>
              </a:rPr>
            </a:br>
            <a:endParaRPr lang="en-US" sz="2000" b="1" dirty="0">
              <a:cs typeface="+mj-cs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03739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/>
      <p:bldP spid="27" grpId="0" animBg="1"/>
      <p:bldP spid="28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180C9F-2726-4844-9B9F-9571C62E32D6}"/>
              </a:ext>
            </a:extLst>
          </p:cNvPr>
          <p:cNvSpPr/>
          <p:nvPr/>
        </p:nvSpPr>
        <p:spPr>
          <a:xfrm>
            <a:off x="1128215" y="749211"/>
            <a:ext cx="10363200" cy="59661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دفتركِ قارني بين الوظيفة والعمل الحر من حيث الأجر ، الوقت و الإدارة و الاشراف : </a:t>
            </a:r>
            <a:endParaRPr lang="en-US" sz="3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94A1D1-5E9D-4343-9F7C-F4927122781E}"/>
              </a:ext>
            </a:extLst>
          </p:cNvPr>
          <p:cNvSpPr/>
          <p:nvPr/>
        </p:nvSpPr>
        <p:spPr>
          <a:xfrm>
            <a:off x="227745" y="165359"/>
            <a:ext cx="4348995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br>
              <a:rPr lang="ar-BH" sz="1800" b="0" i="0" dirty="0">
                <a:solidFill>
                  <a:schemeClr val="tx1"/>
                </a:solidFill>
              </a:rPr>
            </a:br>
            <a:br>
              <a:rPr lang="ar-BH" sz="1800" b="0" i="0" dirty="0">
                <a:solidFill>
                  <a:schemeClr val="tx1"/>
                </a:solidFill>
              </a:rPr>
            </a:br>
            <a:r>
              <a:rPr lang="ar-BH" sz="1800" b="0" i="0" dirty="0">
                <a:solidFill>
                  <a:schemeClr val="tx1"/>
                </a:solidFill>
              </a:rPr>
              <a:t>الهدف الثاني</a:t>
            </a:r>
            <a:r>
              <a:rPr lang="ar-BH" sz="1800" dirty="0">
                <a:solidFill>
                  <a:schemeClr val="tx1"/>
                </a:solidFill>
              </a:rPr>
              <a:t>: أن تقارن الطالبة بين العمل الحر والوظيفة. </a:t>
            </a:r>
            <a:endParaRPr lang="en-US" sz="1800" dirty="0"/>
          </a:p>
          <a:p>
            <a:pPr lvl="0" algn="r"/>
            <a:endParaRPr lang="en-US" sz="28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CD894E-0E1F-4A07-B364-AEF5AEB31624}"/>
              </a:ext>
            </a:extLst>
          </p:cNvPr>
          <p:cNvSpPr/>
          <p:nvPr/>
        </p:nvSpPr>
        <p:spPr>
          <a:xfrm>
            <a:off x="6984588" y="2407777"/>
            <a:ext cx="3954367" cy="3954367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76F996-C059-41C2-B4D3-746E82F99BC7}"/>
              </a:ext>
            </a:extLst>
          </p:cNvPr>
          <p:cNvSpPr/>
          <p:nvPr/>
        </p:nvSpPr>
        <p:spPr>
          <a:xfrm>
            <a:off x="2141633" y="2407777"/>
            <a:ext cx="3954367" cy="414617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50000"/>
              <a:hueOff val="-4916979"/>
              <a:satOff val="13333"/>
              <a:lumOff val="8137"/>
              <a:alphaOff val="0"/>
            </a:schemeClr>
          </a:fillRef>
          <a:effectRef idx="0">
            <a:schemeClr val="accent5">
              <a:alpha val="50000"/>
              <a:hueOff val="-4916979"/>
              <a:satOff val="13333"/>
              <a:lumOff val="8137"/>
              <a:alphaOff val="0"/>
            </a:schemeClr>
          </a:effectRef>
          <a:fontRef idx="minor">
            <a:schemeClr val="tx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EDD719-B454-4E01-8F81-56B7B6226944}"/>
              </a:ext>
            </a:extLst>
          </p:cNvPr>
          <p:cNvSpPr/>
          <p:nvPr/>
        </p:nvSpPr>
        <p:spPr>
          <a:xfrm>
            <a:off x="7869665" y="1584758"/>
            <a:ext cx="2184211" cy="6672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200" dirty="0">
                <a:solidFill>
                  <a:srgbClr val="FF0000"/>
                </a:solidFill>
              </a:rPr>
              <a:t>الوظيفة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0FE137-00B2-4A75-9CEE-F257F19F0A9D}"/>
              </a:ext>
            </a:extLst>
          </p:cNvPr>
          <p:cNvSpPr/>
          <p:nvPr/>
        </p:nvSpPr>
        <p:spPr>
          <a:xfrm>
            <a:off x="3026710" y="1584758"/>
            <a:ext cx="2184211" cy="6672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200" dirty="0">
                <a:solidFill>
                  <a:srgbClr val="FF0000"/>
                </a:solidFill>
              </a:rPr>
              <a:t>العمل الحر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B58963-42BC-42A7-BA01-B1E3E7C586BD}"/>
              </a:ext>
            </a:extLst>
          </p:cNvPr>
          <p:cNvSpPr txBox="1"/>
          <p:nvPr/>
        </p:nvSpPr>
        <p:spPr>
          <a:xfrm>
            <a:off x="7869665" y="25270"/>
            <a:ext cx="441937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BH" sz="1800" b="1" dirty="0"/>
              <a:t>نشاط تكويني ثلاثي كتابي - دقيقتان </a:t>
            </a:r>
            <a:br>
              <a:rPr lang="ar-BH" sz="1800" b="1"/>
            </a:br>
            <a:endParaRPr lang="en-US" sz="1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FEC74F-28D4-47E5-BDE7-032CED556476}"/>
              </a:ext>
            </a:extLst>
          </p:cNvPr>
          <p:cNvSpPr txBox="1"/>
          <p:nvPr/>
        </p:nvSpPr>
        <p:spPr>
          <a:xfrm>
            <a:off x="227745" y="1918385"/>
            <a:ext cx="1655646" cy="40934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sz="2000" b="1" dirty="0">
                <a:highlight>
                  <a:srgbClr val="FFFF00"/>
                </a:highlight>
                <a:latin typeface="+mn-lt"/>
                <a:ea typeface="Montserrat"/>
                <a:cs typeface="+mj-cs"/>
                <a:sym typeface="Montserrat"/>
              </a:rPr>
              <a:t>قوانين العمل الجماعي :</a:t>
            </a:r>
          </a:p>
          <a:p>
            <a:pPr lvl="0" algn="ctr" rtl="1">
              <a:spcBef>
                <a:spcPts val="0"/>
              </a:spcBef>
              <a:spcAft>
                <a:spcPts val="0"/>
              </a:spcAft>
            </a:pPr>
            <a:r>
              <a:rPr lang="ar-BH" sz="2000" b="1" dirty="0">
                <a:cs typeface="+mj-cs"/>
                <a:sym typeface="Montserrat"/>
              </a:rPr>
              <a:t>1- تناقشي مع زميلاتك في المجموعة عن الأسئلة .</a:t>
            </a:r>
            <a:br>
              <a:rPr lang="ar-BH" sz="2000" b="1" dirty="0">
                <a:cs typeface="+mj-cs"/>
                <a:sym typeface="Montserrat"/>
              </a:rPr>
            </a:br>
            <a:r>
              <a:rPr lang="ar-BH" sz="2000" b="1" dirty="0">
                <a:cs typeface="+mj-cs"/>
                <a:sym typeface="Montserrat"/>
              </a:rPr>
              <a:t>2- لا تترددي في طلب المساعدة من معلمتك .</a:t>
            </a:r>
          </a:p>
          <a:p>
            <a:pPr lvl="0" algn="ctr" rtl="1">
              <a:spcBef>
                <a:spcPts val="0"/>
              </a:spcBef>
              <a:spcAft>
                <a:spcPts val="0"/>
              </a:spcAft>
            </a:pPr>
            <a:r>
              <a:rPr lang="ar-BH" sz="2000" b="1" dirty="0">
                <a:cs typeface="+mj-cs"/>
                <a:sym typeface="Montserrat"/>
              </a:rPr>
              <a:t>3- اعرضي ما توصلت له لزميلاتك في الصف .</a:t>
            </a:r>
            <a:endParaRPr lang="en-US" sz="2000" b="1" dirty="0">
              <a:cs typeface="+mj-cs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6835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180C9F-2726-4844-9B9F-9571C62E32D6}"/>
              </a:ext>
            </a:extLst>
          </p:cNvPr>
          <p:cNvSpPr/>
          <p:nvPr/>
        </p:nvSpPr>
        <p:spPr>
          <a:xfrm>
            <a:off x="2603847" y="699342"/>
            <a:ext cx="6771158" cy="59661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قارني بين الوظيفة والعمل الحر من حيث: </a:t>
            </a:r>
            <a:endParaRPr lang="en-US" sz="3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0C7AE9-7BB7-40E5-A628-77AA46A9059C}"/>
              </a:ext>
            </a:extLst>
          </p:cNvPr>
          <p:cNvSpPr txBox="1"/>
          <p:nvPr/>
        </p:nvSpPr>
        <p:spPr>
          <a:xfrm>
            <a:off x="10226351" y="151268"/>
            <a:ext cx="171298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BH" sz="1800" b="1" dirty="0"/>
              <a:t>تقييم الهدف الثاني </a:t>
            </a:r>
          </a:p>
          <a:p>
            <a:pPr algn="ctr"/>
            <a:r>
              <a:rPr lang="ar-BH" sz="1800" b="1" dirty="0"/>
              <a:t> فردي كتابي </a:t>
            </a:r>
          </a:p>
          <a:p>
            <a:pPr algn="ctr"/>
            <a:r>
              <a:rPr lang="ar-BH" sz="1800" b="1" dirty="0"/>
              <a:t>تصحيح ذاتي </a:t>
            </a:r>
          </a:p>
          <a:p>
            <a:pPr algn="ctr"/>
            <a:r>
              <a:rPr lang="ar-BH" sz="1800" b="1" dirty="0"/>
              <a:t>دقيقتان</a:t>
            </a:r>
            <a:endParaRPr lang="en-US" sz="18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219D82-FE9C-416C-81F5-D1ACC4D079B5}"/>
              </a:ext>
            </a:extLst>
          </p:cNvPr>
          <p:cNvSpPr/>
          <p:nvPr/>
        </p:nvSpPr>
        <p:spPr>
          <a:xfrm>
            <a:off x="181092" y="113582"/>
            <a:ext cx="4348995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br>
              <a:rPr lang="ar-BH" sz="1800" b="0" i="0" dirty="0">
                <a:solidFill>
                  <a:schemeClr val="tx1"/>
                </a:solidFill>
              </a:rPr>
            </a:br>
            <a:br>
              <a:rPr lang="ar-BH" sz="1800" b="0" i="0" dirty="0">
                <a:solidFill>
                  <a:schemeClr val="tx1"/>
                </a:solidFill>
              </a:rPr>
            </a:br>
            <a:r>
              <a:rPr lang="ar-BH" sz="1800" b="0" i="0" dirty="0">
                <a:solidFill>
                  <a:schemeClr val="tx1"/>
                </a:solidFill>
              </a:rPr>
              <a:t>الهدف الثاني</a:t>
            </a:r>
            <a:r>
              <a:rPr lang="ar-BH" sz="1800" dirty="0">
                <a:solidFill>
                  <a:schemeClr val="tx1"/>
                </a:solidFill>
              </a:rPr>
              <a:t>: أن تقارن الطالبة بين العمل الحر والوظيفة. </a:t>
            </a:r>
            <a:endParaRPr lang="en-US" sz="1800" dirty="0"/>
          </a:p>
          <a:p>
            <a:pPr lvl="0" algn="r"/>
            <a:endParaRPr lang="en-US" sz="2800" dirty="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9FE1F7B-6F6D-4807-84FF-C7F7D862FB9F}"/>
              </a:ext>
            </a:extLst>
          </p:cNvPr>
          <p:cNvGraphicFramePr>
            <a:graphicFrameLocks noGrp="1"/>
          </p:cNvGraphicFramePr>
          <p:nvPr/>
        </p:nvGraphicFramePr>
        <p:xfrm>
          <a:off x="2094972" y="1535340"/>
          <a:ext cx="8405445" cy="376227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57557">
                  <a:extLst>
                    <a:ext uri="{9D8B030D-6E8A-4147-A177-3AD203B41FA5}">
                      <a16:colId xmlns:a16="http://schemas.microsoft.com/office/drawing/2014/main" val="3469552302"/>
                    </a:ext>
                  </a:extLst>
                </a:gridCol>
                <a:gridCol w="3559739">
                  <a:extLst>
                    <a:ext uri="{9D8B030D-6E8A-4147-A177-3AD203B41FA5}">
                      <a16:colId xmlns:a16="http://schemas.microsoft.com/office/drawing/2014/main" val="4060280388"/>
                    </a:ext>
                  </a:extLst>
                </a:gridCol>
                <a:gridCol w="3088149">
                  <a:extLst>
                    <a:ext uri="{9D8B030D-6E8A-4147-A177-3AD203B41FA5}">
                      <a16:colId xmlns:a16="http://schemas.microsoft.com/office/drawing/2014/main" val="698383530"/>
                    </a:ext>
                  </a:extLst>
                </a:gridCol>
              </a:tblGrid>
              <a:tr h="70080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  <a:t>أوجه المقارنة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  <a:t>الوظيفة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  <a:t>العمل الحر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644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  <a:t>الاجر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874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tx1"/>
                          </a:solidFill>
                          <a:effectLst/>
                        </a:rPr>
                        <a:t>الوقت 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966446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tx1"/>
                          </a:solidFill>
                          <a:effectLst/>
                        </a:rPr>
                        <a:t>الإدارة والإشراف 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710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  <a:t>مثال 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6776126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361BD06C-C737-4610-99C4-9D8A6971344A}"/>
              </a:ext>
            </a:extLst>
          </p:cNvPr>
          <p:cNvSpPr/>
          <p:nvPr/>
        </p:nvSpPr>
        <p:spPr>
          <a:xfrm>
            <a:off x="5510816" y="2316689"/>
            <a:ext cx="2920397" cy="5361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15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الأجر ثابت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F0D192-FF94-4845-8851-04BFDF797BDC}"/>
              </a:ext>
            </a:extLst>
          </p:cNvPr>
          <p:cNvSpPr/>
          <p:nvPr/>
        </p:nvSpPr>
        <p:spPr>
          <a:xfrm>
            <a:off x="2230898" y="2316689"/>
            <a:ext cx="2826263" cy="5361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15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الأجر غير ثابت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D60638-1121-4431-B60E-2519A04ABABF}"/>
              </a:ext>
            </a:extLst>
          </p:cNvPr>
          <p:cNvSpPr/>
          <p:nvPr/>
        </p:nvSpPr>
        <p:spPr>
          <a:xfrm>
            <a:off x="5510815" y="3108130"/>
            <a:ext cx="2920397" cy="5361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15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اوقات عمل محددة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8D1028-1309-49CB-811F-1CE867EB91EA}"/>
              </a:ext>
            </a:extLst>
          </p:cNvPr>
          <p:cNvSpPr/>
          <p:nvPr/>
        </p:nvSpPr>
        <p:spPr>
          <a:xfrm>
            <a:off x="2230898" y="3092225"/>
            <a:ext cx="2826263" cy="5361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15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اوقات عمل غير محددة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0823DA-A8E2-4B8F-A28F-4FC849FAD41D}"/>
              </a:ext>
            </a:extLst>
          </p:cNvPr>
          <p:cNvSpPr/>
          <p:nvPr/>
        </p:nvSpPr>
        <p:spPr>
          <a:xfrm>
            <a:off x="5510816" y="3828025"/>
            <a:ext cx="2920397" cy="5361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15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مدير – مسؤول – مشرف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04E07B-E8AA-4385-95D5-BC2173F67FF3}"/>
              </a:ext>
            </a:extLst>
          </p:cNvPr>
          <p:cNvSpPr/>
          <p:nvPr/>
        </p:nvSpPr>
        <p:spPr>
          <a:xfrm>
            <a:off x="2230898" y="3867761"/>
            <a:ext cx="2826263" cy="5361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15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يدير نفسه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0952C2-1546-4AB1-B2A6-C0BA19E97145}"/>
              </a:ext>
            </a:extLst>
          </p:cNvPr>
          <p:cNvSpPr/>
          <p:nvPr/>
        </p:nvSpPr>
        <p:spPr>
          <a:xfrm>
            <a:off x="5510816" y="4619466"/>
            <a:ext cx="2920397" cy="5361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15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معلم – دكتور - محامي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8A1235-E51C-4665-9E7A-0088AB727111}"/>
              </a:ext>
            </a:extLst>
          </p:cNvPr>
          <p:cNvSpPr/>
          <p:nvPr/>
        </p:nvSpPr>
        <p:spPr>
          <a:xfrm>
            <a:off x="2230898" y="4613076"/>
            <a:ext cx="2826263" cy="5361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15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فاطمة كجن- جعفر ستيشن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01F16F-7AD4-4222-83F9-BE701A9C66F7}"/>
              </a:ext>
            </a:extLst>
          </p:cNvPr>
          <p:cNvSpPr/>
          <p:nvPr/>
        </p:nvSpPr>
        <p:spPr>
          <a:xfrm>
            <a:off x="3279005" y="5665174"/>
            <a:ext cx="6096000" cy="65864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rtl="1">
              <a:lnSpc>
                <a:spcPct val="115000"/>
              </a:lnSpc>
            </a:pPr>
            <a:r>
              <a:rPr lang="ar-BH" sz="1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منسقة القسم                                       المديرة المساعدة                                مديرة المدرسة</a:t>
            </a:r>
          </a:p>
          <a:p>
            <a:pPr algn="just" rtl="1">
              <a:lnSpc>
                <a:spcPct val="115000"/>
              </a:lnSpc>
            </a:pPr>
            <a:r>
              <a:rPr lang="ar-BH" sz="1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أ.فاطمة محمد علي                                 أ.شيخة الرويعي                   أ.هاشمية السيد حسن شرف</a:t>
            </a:r>
          </a:p>
        </p:txBody>
      </p:sp>
    </p:spTree>
    <p:extLst>
      <p:ext uri="{BB962C8B-B14F-4D97-AF65-F5344CB8AC3E}">
        <p14:creationId xmlns:p14="http://schemas.microsoft.com/office/powerpoint/2010/main" val="131737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72288-39CD-61AB-62FA-227875F3B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BH" sz="7200" dirty="0">
                <a:latin typeface="+mj-lt"/>
                <a:cs typeface="Akhbar MT" pitchFamily="2" charset="-78"/>
              </a:rPr>
              <a:t>أهداف الدرس</a:t>
            </a:r>
            <a:endParaRPr lang="en-US" sz="7200" dirty="0">
              <a:latin typeface="+mj-lt"/>
              <a:cs typeface="Akhbar MT" pitchFamily="2" charset="-78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9A584C7-C0A2-D702-5B5D-E3DBF2758F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ar-BH" dirty="0"/>
              <a:t> </a:t>
            </a:r>
            <a:endParaRPr lang="en-US" dirty="0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CC8E628-CD2B-C5CB-D3B0-D6FB93907827}"/>
              </a:ext>
            </a:extLst>
          </p:cNvPr>
          <p:cNvGraphicFramePr/>
          <p:nvPr/>
        </p:nvGraphicFramePr>
        <p:xfrm>
          <a:off x="642551" y="1504233"/>
          <a:ext cx="10697503" cy="3212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4802F9CD-1F75-45DD-97D6-45F239516E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32197" y="1559691"/>
            <a:ext cx="1049131" cy="1049131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3A90A7D1-9957-4D41-B37E-6426B28BAC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58960" y="3279267"/>
            <a:ext cx="1049131" cy="104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5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Snipped 3">
            <a:extLst>
              <a:ext uri="{FF2B5EF4-FFF2-40B4-BE49-F238E27FC236}">
                <a16:creationId xmlns:a16="http://schemas.microsoft.com/office/drawing/2014/main" id="{CA69B4BB-9B10-31C9-F4C8-4DAF4A5B344C}"/>
              </a:ext>
            </a:extLst>
          </p:cNvPr>
          <p:cNvSpPr/>
          <p:nvPr/>
        </p:nvSpPr>
        <p:spPr>
          <a:xfrm>
            <a:off x="1950308" y="1963337"/>
            <a:ext cx="8291383" cy="3435179"/>
          </a:xfrm>
          <a:prstGeom prst="snip2Same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5400" dirty="0">
                <a:solidFill>
                  <a:schemeClr val="accent3"/>
                </a:solidFill>
              </a:rPr>
              <a:t>إلى أي فريق تنتمين الوظيفة أم العمل الحر؟ </a:t>
            </a:r>
          </a:p>
          <a:p>
            <a:pPr algn="ctr"/>
            <a:r>
              <a:rPr lang="ar-BH" sz="5400" dirty="0">
                <a:solidFill>
                  <a:schemeClr val="accent3"/>
                </a:solidFill>
              </a:rPr>
              <a:t>ولماذا؟</a:t>
            </a:r>
            <a:endParaRPr lang="en-US" sz="5400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4D6CCC-D2EB-44BF-8238-8B106AE3CCDF}"/>
              </a:ext>
            </a:extLst>
          </p:cNvPr>
          <p:cNvSpPr/>
          <p:nvPr/>
        </p:nvSpPr>
        <p:spPr>
          <a:xfrm>
            <a:off x="5044468" y="927009"/>
            <a:ext cx="3041779" cy="6811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200" dirty="0">
                <a:solidFill>
                  <a:srgbClr val="FF0000"/>
                </a:solidFill>
              </a:rPr>
              <a:t>الرأي والرأي الآخر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82634A-A1C2-4882-9042-B0C989069432}"/>
              </a:ext>
            </a:extLst>
          </p:cNvPr>
          <p:cNvSpPr txBox="1"/>
          <p:nvPr/>
        </p:nvSpPr>
        <p:spPr>
          <a:xfrm>
            <a:off x="10241691" y="698892"/>
            <a:ext cx="183334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BH" sz="2400" b="1" dirty="0"/>
              <a:t>نشاط ختامي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6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D20F5BF9-3455-4C0D-A358-1B46B4664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068" y="2620773"/>
            <a:ext cx="7704000" cy="572700"/>
          </a:xfrm>
        </p:spPr>
        <p:txBody>
          <a:bodyPr/>
          <a:lstStyle/>
          <a:p>
            <a:r>
              <a:rPr lang="ar-BH" sz="3200" b="1" dirty="0">
                <a:cs typeface="+mj-cs"/>
              </a:rPr>
              <a:t>1- </a:t>
            </a:r>
            <a:r>
              <a:rPr lang="ar-BH" sz="3200" dirty="0">
                <a:cs typeface="+mj-cs"/>
              </a:rPr>
              <a:t>حل إثراءات في البوابة التعليمية والتيمز.</a:t>
            </a:r>
            <a:br>
              <a:rPr lang="ar-BH" sz="3200" dirty="0">
                <a:cs typeface="+mj-cs"/>
              </a:rPr>
            </a:br>
            <a:r>
              <a:rPr lang="ar-BH" sz="3200" dirty="0">
                <a:cs typeface="+mj-cs"/>
              </a:rPr>
              <a:t>2- استخدام </a:t>
            </a:r>
            <a:r>
              <a:rPr lang="ar-BH" sz="3200" b="1" dirty="0">
                <a:cs typeface="+mj-cs"/>
              </a:rPr>
              <a:t>برنامج كانفاس</a:t>
            </a:r>
            <a:r>
              <a:rPr lang="en-US" sz="3200" b="1" dirty="0">
                <a:cs typeface="+mj-cs"/>
              </a:rPr>
              <a:t> </a:t>
            </a:r>
            <a:br>
              <a:rPr lang="en-US" sz="3200" b="1" dirty="0">
                <a:cs typeface="+mj-cs"/>
              </a:rPr>
            </a:br>
            <a:r>
              <a:rPr lang="en-US" sz="3200" b="1" dirty="0">
                <a:cs typeface="+mj-cs"/>
              </a:rPr>
              <a:t>canvas</a:t>
            </a:r>
            <a:br>
              <a:rPr lang="ar-BH" sz="3200" b="1" dirty="0">
                <a:cs typeface="+mj-cs"/>
              </a:rPr>
            </a:br>
            <a:r>
              <a:rPr lang="ar-BH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وتصميم خريطة مفاهيمية تلخص أهم النقاط في الدرس.</a:t>
            </a:r>
            <a:endParaRPr lang="en-US" sz="3200" b="1" dirty="0"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91E98-AB23-487A-856A-AD1550EC91EB}"/>
              </a:ext>
            </a:extLst>
          </p:cNvPr>
          <p:cNvSpPr txBox="1"/>
          <p:nvPr/>
        </p:nvSpPr>
        <p:spPr>
          <a:xfrm>
            <a:off x="9809019" y="493550"/>
            <a:ext cx="262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واجب بيتي: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16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D20F5BF9-3455-4C0D-A358-1B46B4664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068" y="2620773"/>
            <a:ext cx="7704000" cy="572700"/>
          </a:xfrm>
        </p:spPr>
        <p:txBody>
          <a:bodyPr/>
          <a:lstStyle/>
          <a:p>
            <a:r>
              <a:rPr lang="ar-BH" sz="4800" dirty="0">
                <a:cs typeface="+mj-cs"/>
              </a:rPr>
              <a:t>حقاً استمعت معكن مثل كل حصة </a:t>
            </a:r>
            <a:endParaRPr lang="en-US" sz="4800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4296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Vancouver Marathon by Slidesgo">
  <a:themeElements>
    <a:clrScheme name="Simple Light">
      <a:dk1>
        <a:srgbClr val="1C3F4C"/>
      </a:dk1>
      <a:lt1>
        <a:srgbClr val="CBE7EA"/>
      </a:lt1>
      <a:dk2>
        <a:srgbClr val="56C6AA"/>
      </a:dk2>
      <a:lt2>
        <a:srgbClr val="EE8381"/>
      </a:lt2>
      <a:accent1>
        <a:srgbClr val="FCD279"/>
      </a:accent1>
      <a:accent2>
        <a:srgbClr val="588E9E"/>
      </a:accent2>
      <a:accent3>
        <a:srgbClr val="1C3F4C"/>
      </a:accent3>
      <a:accent4>
        <a:srgbClr val="CBE7EA"/>
      </a:accent4>
      <a:accent5>
        <a:srgbClr val="56C6AA"/>
      </a:accent5>
      <a:accent6>
        <a:srgbClr val="EE8381"/>
      </a:accent6>
      <a:hlink>
        <a:srgbClr val="1C3F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23C82AA89CAD44A80E34DFDEADF253" ma:contentTypeVersion="4" ma:contentTypeDescription="Create a new document." ma:contentTypeScope="" ma:versionID="177e0bbbb3d5b360d4e575331246283f">
  <xsd:schema xmlns:xsd="http://www.w3.org/2001/XMLSchema" xmlns:xs="http://www.w3.org/2001/XMLSchema" xmlns:p="http://schemas.microsoft.com/office/2006/metadata/properties" xmlns:ns2="8bac5c9a-2788-4f5c-9979-f480a471869a" targetNamespace="http://schemas.microsoft.com/office/2006/metadata/properties" ma:root="true" ma:fieldsID="a8b55902240e3cf628ab4ed126def29e" ns2:_="">
    <xsd:import namespace="8bac5c9a-2788-4f5c-9979-f480a47186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c5c9a-2788-4f5c-9979-f480a47186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25044-3158-45FC-AC45-296EE34AC79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8bac5c9a-2788-4f5c-9979-f480a471869a"/>
  </ds:schemaRefs>
</ds:datastoreItem>
</file>

<file path=customXml/itemProps2.xml><?xml version="1.0" encoding="utf-8"?>
<ds:datastoreItem xmlns:ds="http://schemas.openxmlformats.org/officeDocument/2006/customXml" ds:itemID="{38FAF124-AB4C-44F1-8E50-68DAD6D2ADF5}">
  <ds:schemaRefs>
    <ds:schemaRef ds:uri="http://schemas.microsoft.com/office/2006/metadata/propertie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CE6B0A59-D22E-42AE-9166-122FB19795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نسخة من Vancouver Marathon by Slidesgo</Template>
  <TotalTime>7453</TotalTime>
  <Words>727</Words>
  <Application>Microsoft Office PowerPoint</Application>
  <PresentationFormat>Widescreen</PresentationFormat>
  <Paragraphs>130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Vancouver Marathon by Slidesgo</vt:lpstr>
      <vt:lpstr>PowerPoint Presentation</vt:lpstr>
      <vt:lpstr>أهداف الدرس</vt:lpstr>
      <vt:lpstr>PowerPoint Presentation</vt:lpstr>
      <vt:lpstr>PowerPoint Presentation</vt:lpstr>
      <vt:lpstr>PowerPoint Presentation</vt:lpstr>
      <vt:lpstr>اهداف المجتمع الاقتصادي </vt:lpstr>
      <vt:lpstr>PowerPoint Presentation</vt:lpstr>
      <vt:lpstr>هذه إجابات إحدى الطالبات في امتحانها النهائي،لكنها تحتوي على بعض الأخطاء بصفتكِ خبيرة في مجال الاقتصاد ،هل يمكنكِ تصحيح الأخطاء؟</vt:lpstr>
      <vt:lpstr>أهداف الدرس</vt:lpstr>
      <vt:lpstr>PowerPoint Presentation</vt:lpstr>
      <vt:lpstr>PowerPoint Presentation</vt:lpstr>
      <vt:lpstr>PowerPoint Presentation</vt:lpstr>
      <vt:lpstr>أهداف الدرس</vt:lpstr>
      <vt:lpstr>PowerPoint Presentation</vt:lpstr>
      <vt:lpstr>1- حل إثراءات في البوابة التعليمية والتيمز. 2- استخدام برنامج كانفاس  canvas وتصميم خريطة مفاهيمية تلخص أهم النقاط في الدرس.</vt:lpstr>
      <vt:lpstr>حقاً استمعت معكن مثل كل 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الوحدة الثانية – الثقافة المالية الكسب المشروع والدخل</dc:title>
  <dc:creator>WAFA ABDEDALI HUSSAIN</dc:creator>
  <cp:lastModifiedBy>Unknown User</cp:lastModifiedBy>
  <cp:revision>200</cp:revision>
  <cp:lastPrinted>2025-03-09T12:56:41Z</cp:lastPrinted>
  <dcterms:created xsi:type="dcterms:W3CDTF">2023-10-03T07:14:15Z</dcterms:created>
  <dcterms:modified xsi:type="dcterms:W3CDTF">2025-04-09T09:13:04Z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0x0101005023C82AA89CAD44A80E34DFDEADF253</vt:lpwstr>
  </property>
</Properties>
</file>