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5F51"/>
    <a:srgbClr val="D85889"/>
    <a:srgbClr val="E2ACDF"/>
    <a:srgbClr val="D9477F"/>
    <a:srgbClr val="AC848D"/>
    <a:srgbClr val="E3A095"/>
    <a:srgbClr val="EDF7E1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49" autoAdjust="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BD91C-AADF-4115-9ED0-E458720AB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DF9ED-0AA1-4068-B448-EE2D429FB7EA}" type="datetimeFigureOut">
              <a:rPr lang="en-US"/>
              <a:pPr>
                <a:defRPr/>
              </a:pPr>
              <a:t>12/12/2022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9580D-DC8D-46A9-B23D-BD1D5E9D4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75BC7-18EE-452E-92FC-C12B9D7FD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276D2-8A73-47E8-8A94-D8EBE52677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73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70D10EB-1CD1-43B9-8569-2C4B4B5337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2FDEDFA-CFBC-4E7B-AD0F-A26DAB56A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Edit Master text styles</a:t>
            </a:r>
          </a:p>
          <a:p>
            <a:pPr lvl="1"/>
            <a:r>
              <a:rPr lang="en-US" altLang="ar-BH"/>
              <a:t>Second level</a:t>
            </a:r>
          </a:p>
          <a:p>
            <a:pPr lvl="2"/>
            <a:r>
              <a:rPr lang="en-US" altLang="ar-BH"/>
              <a:t>Third level</a:t>
            </a:r>
          </a:p>
          <a:p>
            <a:pPr lvl="3"/>
            <a:r>
              <a:rPr lang="en-US" altLang="ar-BH"/>
              <a:t>Fourth level</a:t>
            </a:r>
          </a:p>
          <a:p>
            <a:pPr lvl="4"/>
            <a:r>
              <a:rPr lang="en-US" altLang="ar-BH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1853B-CB2D-4ABB-B24D-C55D2FF532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CBAB2B0-8FB3-4017-A08A-F3FCB872A072}" type="datetimeFigureOut">
              <a:rPr lang="en-US"/>
              <a:pPr>
                <a:defRPr/>
              </a:pPr>
              <a:t>12/12/2022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0BB07-22D6-42CA-BC49-E87549853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CD7FF-1A8A-498E-9D00-0E9E764AD8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31E7E07-22D4-4329-A935-5B899CD700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.png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98BDBA-87DA-4E61-96CC-3411AC57D153}"/>
              </a:ext>
            </a:extLst>
          </p:cNvPr>
          <p:cNvGraphicFramePr>
            <a:graphicFrameLocks noGrp="1"/>
          </p:cNvGraphicFramePr>
          <p:nvPr/>
        </p:nvGraphicFramePr>
        <p:xfrm>
          <a:off x="2552700" y="1978025"/>
          <a:ext cx="6096000" cy="434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التّاريخ: 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8580" marR="68580" marT="34340" marB="3434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240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المادّة: ريض 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151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8580" marR="68580" marT="34340" marB="3434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082" name="Group 4">
            <a:extLst>
              <a:ext uri="{FF2B5EF4-FFF2-40B4-BE49-F238E27FC236}">
                <a16:creationId xmlns:a16="http://schemas.microsoft.com/office/drawing/2014/main" id="{19180FA8-6C03-4272-AD90-228728780DF7}"/>
              </a:ext>
            </a:extLst>
          </p:cNvPr>
          <p:cNvGrpSpPr>
            <a:grpSpLocks/>
          </p:cNvGrpSpPr>
          <p:nvPr/>
        </p:nvGrpSpPr>
        <p:grpSpPr bwMode="auto">
          <a:xfrm>
            <a:off x="815975" y="2360613"/>
            <a:ext cx="10290175" cy="2847975"/>
            <a:chOff x="1750791" y="2958031"/>
            <a:chExt cx="9233023" cy="1824223"/>
          </a:xfrm>
        </p:grpSpPr>
        <p:sp>
          <p:nvSpPr>
            <p:cNvPr id="6" name="Pie 5">
              <a:extLst>
                <a:ext uri="{FF2B5EF4-FFF2-40B4-BE49-F238E27FC236}">
                  <a16:creationId xmlns:a16="http://schemas.microsoft.com/office/drawing/2014/main" id="{FDAD8A21-86EE-4AC2-BC5E-9099B47391DA}"/>
                </a:ext>
              </a:extLst>
            </p:cNvPr>
            <p:cNvSpPr/>
            <p:nvPr/>
          </p:nvSpPr>
          <p:spPr>
            <a:xfrm>
              <a:off x="1750791" y="3997248"/>
              <a:ext cx="826158" cy="785006"/>
            </a:xfrm>
            <a:prstGeom prst="pi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schemeClr val="tx1"/>
                </a:solidFill>
              </a:endParaRPr>
            </a:p>
          </p:txBody>
        </p:sp>
        <p:sp>
          <p:nvSpPr>
            <p:cNvPr id="7" name="Pie 6">
              <a:extLst>
                <a:ext uri="{FF2B5EF4-FFF2-40B4-BE49-F238E27FC236}">
                  <a16:creationId xmlns:a16="http://schemas.microsoft.com/office/drawing/2014/main" id="{17634C01-5171-4449-A73E-59C524B539F4}"/>
                </a:ext>
              </a:extLst>
            </p:cNvPr>
            <p:cNvSpPr/>
            <p:nvPr/>
          </p:nvSpPr>
          <p:spPr>
            <a:xfrm rot="10800000">
              <a:off x="10157656" y="2958031"/>
              <a:ext cx="826158" cy="785006"/>
            </a:xfrm>
            <a:prstGeom prst="pi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schemeClr val="tx1"/>
                </a:solidFill>
              </a:endParaRPr>
            </a:p>
          </p:txBody>
        </p:sp>
        <p:sp>
          <p:nvSpPr>
            <p:cNvPr id="8" name="Pie 7">
              <a:extLst>
                <a:ext uri="{FF2B5EF4-FFF2-40B4-BE49-F238E27FC236}">
                  <a16:creationId xmlns:a16="http://schemas.microsoft.com/office/drawing/2014/main" id="{FCF972D2-0246-4898-BC08-54B86B535153}"/>
                </a:ext>
              </a:extLst>
            </p:cNvPr>
            <p:cNvSpPr/>
            <p:nvPr/>
          </p:nvSpPr>
          <p:spPr>
            <a:xfrm rot="5400000">
              <a:off x="1729868" y="3012510"/>
              <a:ext cx="826697" cy="784850"/>
            </a:xfrm>
            <a:prstGeom prst="pi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schemeClr val="tx1"/>
                </a:solidFill>
              </a:endParaRPr>
            </a:p>
          </p:txBody>
        </p:sp>
        <p:sp>
          <p:nvSpPr>
            <p:cNvPr id="9" name="Pie 8">
              <a:extLst>
                <a:ext uri="{FF2B5EF4-FFF2-40B4-BE49-F238E27FC236}">
                  <a16:creationId xmlns:a16="http://schemas.microsoft.com/office/drawing/2014/main" id="{B0886CAC-545A-418C-8696-61C1CDE83153}"/>
                </a:ext>
              </a:extLst>
            </p:cNvPr>
            <p:cNvSpPr/>
            <p:nvPr/>
          </p:nvSpPr>
          <p:spPr>
            <a:xfrm rot="16200000">
              <a:off x="10156675" y="3976480"/>
              <a:ext cx="826697" cy="784850"/>
            </a:xfrm>
            <a:prstGeom prst="pi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schemeClr val="tx1"/>
                </a:solidFill>
              </a:endParaRPr>
            </a:p>
          </p:txBody>
        </p:sp>
      </p:grpSp>
      <p:sp>
        <p:nvSpPr>
          <p:cNvPr id="3083" name="TextBox 9">
            <a:extLst>
              <a:ext uri="{FF2B5EF4-FFF2-40B4-BE49-F238E27FC236}">
                <a16:creationId xmlns:a16="http://schemas.microsoft.com/office/drawing/2014/main" id="{F0C1211C-017D-4D8C-BFD5-907B2EF80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113" y="5535613"/>
            <a:ext cx="50657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ar-BH" altLang="ar-BH" sz="5400" b="1" dirty="0">
                <a:solidFill>
                  <a:srgbClr val="FF0000"/>
                </a:solidFill>
              </a:rPr>
              <a:t>الجزء الأول</a:t>
            </a:r>
          </a:p>
        </p:txBody>
      </p:sp>
      <p:pic>
        <p:nvPicPr>
          <p:cNvPr id="3084" name="Picture 1">
            <a:extLst>
              <a:ext uri="{FF2B5EF4-FFF2-40B4-BE49-F238E27FC236}">
                <a16:creationId xmlns:a16="http://schemas.microsoft.com/office/drawing/2014/main" id="{1E312D4F-6025-4ECD-AC74-EDC136450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390" y="3000953"/>
            <a:ext cx="733321" cy="63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2">
            <a:extLst>
              <a:ext uri="{FF2B5EF4-FFF2-40B4-BE49-F238E27FC236}">
                <a16:creationId xmlns:a16="http://schemas.microsoft.com/office/drawing/2014/main" id="{8DF08BBE-5CF1-4C8E-B40C-8FF7E38E7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520" y="4659312"/>
            <a:ext cx="7239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1C97A9C-B0B3-4EED-9776-32EACDF0768B}"/>
              </a:ext>
            </a:extLst>
          </p:cNvPr>
          <p:cNvSpPr txBox="1"/>
          <p:nvPr/>
        </p:nvSpPr>
        <p:spPr>
          <a:xfrm>
            <a:off x="226189" y="6126429"/>
            <a:ext cx="210237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000" b="1" dirty="0">
                <a:solidFill>
                  <a:srgbClr val="FF0000"/>
                </a:solidFill>
              </a:rPr>
              <a:t>اعداد : مجدي خزامي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5C229E6-AA6A-4727-966F-5F3A08713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672" y="3000953"/>
            <a:ext cx="6815734" cy="6005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Flowchart: Stored Data 14">
                <a:extLst>
                  <a:ext uri="{FF2B5EF4-FFF2-40B4-BE49-F238E27FC236}">
                    <a16:creationId xmlns:a16="http://schemas.microsoft.com/office/drawing/2014/main" id="{AA4AF8E4-5DBD-41F1-9999-73E4120F6768}"/>
                  </a:ext>
                </a:extLst>
              </p:cNvPr>
              <p:cNvSpPr/>
              <p:nvPr/>
            </p:nvSpPr>
            <p:spPr>
              <a:xfrm>
                <a:off x="4083463" y="4448585"/>
                <a:ext cx="2885057" cy="827854"/>
              </a:xfrm>
              <a:prstGeom prst="flowChartOnlineStorage">
                <a:avLst/>
              </a:prstGeom>
              <a:solidFill>
                <a:srgbClr val="66F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ar-BH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المثلثات</m:t>
                      </m:r>
                      <m:r>
                        <a:rPr lang="ar-BH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BH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حساب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Flowchart: Stored Data 14">
                <a:extLst>
                  <a:ext uri="{FF2B5EF4-FFF2-40B4-BE49-F238E27FC236}">
                    <a16:creationId xmlns:a16="http://schemas.microsoft.com/office/drawing/2014/main" id="{AA4AF8E4-5DBD-41F1-9999-73E4120F67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463" y="4448585"/>
                <a:ext cx="2885057" cy="827854"/>
              </a:xfrm>
              <a:prstGeom prst="flowChartOnlineStorage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5112</TotalTime>
  <Words>3248</Words>
  <Application>Microsoft Office PowerPoint</Application>
  <PresentationFormat>Widescreen</PresentationFormat>
  <Paragraphs>802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Unknown User</cp:lastModifiedBy>
  <cp:revision>342</cp:revision>
  <dcterms:created xsi:type="dcterms:W3CDTF">2020-03-04T10:47:58Z</dcterms:created>
  <dcterms:modified xsi:type="dcterms:W3CDTF">2022-12-12T18:56:29Z</dcterms:modified>
</cp:coreProperties>
</file>