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2"/>
  </p:notesMasterIdLst>
  <p:sldIdLst>
    <p:sldId id="257" r:id="rId2"/>
    <p:sldId id="401" r:id="rId3"/>
    <p:sldId id="265" r:id="rId4"/>
    <p:sldId id="635" r:id="rId5"/>
    <p:sldId id="709" r:id="rId6"/>
    <p:sldId id="710" r:id="rId7"/>
    <p:sldId id="638" r:id="rId8"/>
    <p:sldId id="711" r:id="rId9"/>
    <p:sldId id="442" r:id="rId10"/>
    <p:sldId id="636" r:id="rId11"/>
    <p:sldId id="443" r:id="rId12"/>
    <p:sldId id="444" r:id="rId13"/>
    <p:sldId id="712" r:id="rId14"/>
    <p:sldId id="713" r:id="rId15"/>
    <p:sldId id="445" r:id="rId16"/>
    <p:sldId id="714" r:id="rId17"/>
    <p:sldId id="637" r:id="rId18"/>
    <p:sldId id="378" r:id="rId19"/>
    <p:sldId id="1483" r:id="rId20"/>
    <p:sldId id="321" r:id="rId21"/>
  </p:sldIdLst>
  <p:sldSz cx="12192000" cy="6858000"/>
  <p:notesSz cx="6858000" cy="9144000"/>
  <p:defaultTextStyle>
    <a:defPPr>
      <a:defRPr lang="ar-BH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92531" autoAdjust="0"/>
  </p:normalViewPr>
  <p:slideViewPr>
    <p:cSldViewPr snapToGrid="0">
      <p:cViewPr varScale="1">
        <p:scale>
          <a:sx n="68" d="100"/>
          <a:sy n="68" d="100"/>
        </p:scale>
        <p:origin x="12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FB3E9D-3316-4385-B69C-5A24D3AF1CC3}" type="doc">
      <dgm:prSet loTypeId="urn:microsoft.com/office/officeart/2005/8/layout/hierarchy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pPr rtl="1"/>
          <a:endParaRPr lang="ar-BH"/>
        </a:p>
      </dgm:t>
    </dgm:pt>
    <dgm:pt modelId="{455BCB91-C792-4739-9BE8-0AC427D3E44D}">
      <dgm:prSet phldrT="[Text]"/>
      <dgm:spPr/>
      <dgm:t>
        <a:bodyPr/>
        <a:lstStyle/>
        <a:p>
          <a:pPr rtl="1"/>
          <a:r>
            <a:rPr lang="ar-BH" b="1" dirty="0"/>
            <a:t>البنية </a:t>
          </a:r>
          <a:r>
            <a:rPr lang="ar-BH" b="1" dirty="0" err="1"/>
            <a:t>الحدثية</a:t>
          </a:r>
          <a:endParaRPr lang="ar-BH" b="1" dirty="0"/>
        </a:p>
      </dgm:t>
    </dgm:pt>
    <dgm:pt modelId="{E8272485-D330-402C-89D5-8384AED0D63C}" type="parTrans" cxnId="{23F5AA26-B09E-4C39-AFB8-C8FF6AAFC0B2}">
      <dgm:prSet/>
      <dgm:spPr/>
      <dgm:t>
        <a:bodyPr/>
        <a:lstStyle/>
        <a:p>
          <a:pPr rtl="1"/>
          <a:endParaRPr lang="ar-BH"/>
        </a:p>
      </dgm:t>
    </dgm:pt>
    <dgm:pt modelId="{A38D16F1-C6F5-4216-9B5A-E9050FA08830}" type="sibTrans" cxnId="{23F5AA26-B09E-4C39-AFB8-C8FF6AAFC0B2}">
      <dgm:prSet/>
      <dgm:spPr/>
      <dgm:t>
        <a:bodyPr/>
        <a:lstStyle/>
        <a:p>
          <a:pPr rtl="1"/>
          <a:endParaRPr lang="ar-BH"/>
        </a:p>
      </dgm:t>
    </dgm:pt>
    <dgm:pt modelId="{9D24F837-54AD-494D-A61B-14C17B340745}">
      <dgm:prSet phldrT="[Text]"/>
      <dgm:spPr/>
      <dgm:t>
        <a:bodyPr/>
        <a:lstStyle/>
        <a:p>
          <a:pPr rtl="1"/>
          <a:r>
            <a:rPr lang="ar-BH" b="1"/>
            <a:t>المقطع الأول </a:t>
          </a:r>
        </a:p>
        <a:p>
          <a:pPr rtl="1"/>
          <a:r>
            <a:rPr lang="ar-BH" b="1"/>
            <a:t>( وضع البداية)</a:t>
          </a:r>
          <a:endParaRPr lang="ar-BH" b="1" dirty="0"/>
        </a:p>
      </dgm:t>
    </dgm:pt>
    <dgm:pt modelId="{E09BCF2C-D20E-482A-9E2F-F7FEC6C3CBA0}" type="parTrans" cxnId="{DF0F5D65-6B98-4963-8E93-BB12C64C10E4}">
      <dgm:prSet/>
      <dgm:spPr/>
      <dgm:t>
        <a:bodyPr/>
        <a:lstStyle/>
        <a:p>
          <a:pPr rtl="1"/>
          <a:endParaRPr lang="ar-BH"/>
        </a:p>
      </dgm:t>
    </dgm:pt>
    <dgm:pt modelId="{8B24755D-86F6-4103-9CD5-282A17AD96B1}" type="sibTrans" cxnId="{DF0F5D65-6B98-4963-8E93-BB12C64C10E4}">
      <dgm:prSet/>
      <dgm:spPr/>
      <dgm:t>
        <a:bodyPr/>
        <a:lstStyle/>
        <a:p>
          <a:pPr rtl="1"/>
          <a:endParaRPr lang="ar-BH"/>
        </a:p>
      </dgm:t>
    </dgm:pt>
    <dgm:pt modelId="{0508E635-53BB-4BFB-B93D-1312200B36D6}">
      <dgm:prSet phldrT="[Text]" custT="1"/>
      <dgm:spPr/>
      <dgm:t>
        <a:bodyPr/>
        <a:lstStyle/>
        <a:p>
          <a:pPr rtl="1"/>
          <a:endParaRPr lang="ar-BH" sz="1000" dirty="0"/>
        </a:p>
        <a:p>
          <a:pPr rtl="1"/>
          <a:r>
            <a:rPr lang="ar-BH" sz="2000" b="1" dirty="0"/>
            <a:t>من أول النص إلى قوله : ساطعة زاكية </a:t>
          </a:r>
        </a:p>
        <a:p>
          <a:pPr rtl="1"/>
          <a:endParaRPr lang="ar-BH" sz="2000" b="1" dirty="0"/>
        </a:p>
        <a:p>
          <a:pPr rtl="1"/>
          <a:r>
            <a:rPr lang="ar-BH" sz="2000" b="1" dirty="0"/>
            <a:t>العنوان : الأسرة المطمئنة في الماضي</a:t>
          </a:r>
        </a:p>
        <a:p>
          <a:pPr rtl="1"/>
          <a:endParaRPr lang="ar-BH" sz="1600" b="1" dirty="0"/>
        </a:p>
      </dgm:t>
    </dgm:pt>
    <dgm:pt modelId="{C8656347-3655-4BF3-AE86-74D9B5C60FF6}" type="parTrans" cxnId="{79058052-5DAC-41D9-A473-29E7130B3D00}">
      <dgm:prSet/>
      <dgm:spPr/>
      <dgm:t>
        <a:bodyPr/>
        <a:lstStyle/>
        <a:p>
          <a:pPr rtl="1"/>
          <a:endParaRPr lang="ar-BH"/>
        </a:p>
      </dgm:t>
    </dgm:pt>
    <dgm:pt modelId="{F45CF96B-B937-451D-98A3-AD5150774E79}" type="sibTrans" cxnId="{79058052-5DAC-41D9-A473-29E7130B3D00}">
      <dgm:prSet/>
      <dgm:spPr/>
      <dgm:t>
        <a:bodyPr/>
        <a:lstStyle/>
        <a:p>
          <a:pPr rtl="1"/>
          <a:endParaRPr lang="ar-BH"/>
        </a:p>
      </dgm:t>
    </dgm:pt>
    <dgm:pt modelId="{FEF5FDF1-1F2F-4105-93FF-B5A38EEAC2DF}">
      <dgm:prSet/>
      <dgm:spPr/>
      <dgm:t>
        <a:bodyPr/>
        <a:lstStyle/>
        <a:p>
          <a:pPr rtl="1"/>
          <a:r>
            <a:rPr lang="ar-BH" b="1"/>
            <a:t>المقطع الثالث</a:t>
          </a:r>
        </a:p>
        <a:p>
          <a:pPr rtl="1"/>
          <a:r>
            <a:rPr lang="ar-BH" b="1"/>
            <a:t>( وضع الختام )</a:t>
          </a:r>
          <a:endParaRPr lang="ar-BH" b="1" dirty="0"/>
        </a:p>
      </dgm:t>
    </dgm:pt>
    <dgm:pt modelId="{4CAFAA15-B78D-4C31-9ACF-86DF3F9B7319}" type="parTrans" cxnId="{7055146D-502B-45B5-A1B8-84FA7176E953}">
      <dgm:prSet/>
      <dgm:spPr/>
      <dgm:t>
        <a:bodyPr/>
        <a:lstStyle/>
        <a:p>
          <a:pPr rtl="1"/>
          <a:endParaRPr lang="ar-BH"/>
        </a:p>
      </dgm:t>
    </dgm:pt>
    <dgm:pt modelId="{4FBE6EDA-CACB-48E7-9667-3F75A1FE9C48}" type="sibTrans" cxnId="{7055146D-502B-45B5-A1B8-84FA7176E953}">
      <dgm:prSet/>
      <dgm:spPr/>
      <dgm:t>
        <a:bodyPr/>
        <a:lstStyle/>
        <a:p>
          <a:pPr rtl="1"/>
          <a:endParaRPr lang="ar-BH"/>
        </a:p>
      </dgm:t>
    </dgm:pt>
    <dgm:pt modelId="{F864A61B-0A92-49A1-9E5E-31F1B7F9DCBD}">
      <dgm:prSet/>
      <dgm:spPr/>
      <dgm:t>
        <a:bodyPr/>
        <a:lstStyle/>
        <a:p>
          <a:pPr rtl="1"/>
          <a:r>
            <a:rPr lang="ar-BH" b="1"/>
            <a:t>المقطع الثاني</a:t>
          </a:r>
        </a:p>
        <a:p>
          <a:pPr rtl="1"/>
          <a:r>
            <a:rPr lang="ar-BH" b="1"/>
            <a:t>( سياق التحول)  </a:t>
          </a:r>
          <a:endParaRPr lang="ar-BH" b="1" dirty="0"/>
        </a:p>
      </dgm:t>
    </dgm:pt>
    <dgm:pt modelId="{4C3ACE08-1C65-4319-868C-11F73918CCB6}" type="parTrans" cxnId="{2C268C40-EC2C-4C6A-BB1A-2E05BE8ED1CA}">
      <dgm:prSet/>
      <dgm:spPr/>
      <dgm:t>
        <a:bodyPr/>
        <a:lstStyle/>
        <a:p>
          <a:pPr rtl="1"/>
          <a:endParaRPr lang="ar-BH"/>
        </a:p>
      </dgm:t>
    </dgm:pt>
    <dgm:pt modelId="{DF06BE3E-701F-4826-9F2B-A5B649EE7961}" type="sibTrans" cxnId="{2C268C40-EC2C-4C6A-BB1A-2E05BE8ED1CA}">
      <dgm:prSet/>
      <dgm:spPr/>
      <dgm:t>
        <a:bodyPr/>
        <a:lstStyle/>
        <a:p>
          <a:pPr rtl="1"/>
          <a:endParaRPr lang="ar-BH"/>
        </a:p>
      </dgm:t>
    </dgm:pt>
    <dgm:pt modelId="{83D51B50-ED58-4BEC-8F7C-3D12812AF04F}">
      <dgm:prSet custT="1"/>
      <dgm:spPr/>
      <dgm:t>
        <a:bodyPr/>
        <a:lstStyle/>
        <a:p>
          <a:pPr rtl="1"/>
          <a:r>
            <a:rPr lang="ar-BH" sz="2000" b="1" kern="1200" dirty="0">
              <a:latin typeface="Calibri" panose="020F0502020204030204"/>
              <a:ea typeface="+mn-ea"/>
              <a:cs typeface="Arial" panose="020B0604020202020204" pitchFamily="34" charset="0"/>
            </a:rPr>
            <a:t>من قوله : وبعد فما أكثر.. إلى قوله : ويوازن بين قيمتها </a:t>
          </a:r>
        </a:p>
        <a:p>
          <a:pPr rtl="1"/>
          <a:endParaRPr lang="ar-BH" sz="2000" b="1" kern="1200" dirty="0">
            <a:latin typeface="Calibri" panose="020F0502020204030204"/>
            <a:ea typeface="+mn-ea"/>
            <a:cs typeface="Arial" panose="020B0604020202020204" pitchFamily="34" charset="0"/>
          </a:endParaRPr>
        </a:p>
        <a:p>
          <a:pPr rtl="1"/>
          <a:r>
            <a:rPr lang="ar-BH" sz="2000" b="1" kern="1200" dirty="0">
              <a:latin typeface="Calibri" panose="020F0502020204030204"/>
              <a:ea typeface="+mn-ea"/>
              <a:cs typeface="Arial" panose="020B0604020202020204" pitchFamily="34" charset="0"/>
            </a:rPr>
            <a:t>العنوان : تبدل الزمان واهتزاز أركان الأسرة</a:t>
          </a:r>
        </a:p>
      </dgm:t>
    </dgm:pt>
    <dgm:pt modelId="{9D46044D-5A16-48EB-89E9-E587313B1E12}" type="parTrans" cxnId="{F5D90ED3-1565-4BBA-B1DC-15A36384951C}">
      <dgm:prSet/>
      <dgm:spPr/>
      <dgm:t>
        <a:bodyPr/>
        <a:lstStyle/>
        <a:p>
          <a:pPr rtl="1"/>
          <a:endParaRPr lang="ar-BH"/>
        </a:p>
      </dgm:t>
    </dgm:pt>
    <dgm:pt modelId="{F190B4B9-DE0C-4DB4-9F40-E920D309D65A}" type="sibTrans" cxnId="{F5D90ED3-1565-4BBA-B1DC-15A36384951C}">
      <dgm:prSet/>
      <dgm:spPr/>
      <dgm:t>
        <a:bodyPr/>
        <a:lstStyle/>
        <a:p>
          <a:pPr rtl="1"/>
          <a:endParaRPr lang="ar-BH"/>
        </a:p>
      </dgm:t>
    </dgm:pt>
    <dgm:pt modelId="{F3D2C78A-576B-40FF-8E6D-22BFBC913DC0}">
      <dgm:prSet custT="1"/>
      <dgm:spPr/>
      <dgm:t>
        <a:bodyPr/>
        <a:lstStyle/>
        <a:p>
          <a:pPr rtl="1"/>
          <a:r>
            <a:rPr lang="ar-BH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من قوله : فتصادمت إلى قوله : وطمأنينته</a:t>
          </a:r>
        </a:p>
        <a:p>
          <a:pPr rtl="1"/>
          <a:endParaRPr lang="ar-BH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  <a:p>
          <a:pPr rtl="1"/>
          <a:r>
            <a:rPr lang="ar-BH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العنوان : انهيار الأسرة</a:t>
          </a:r>
        </a:p>
      </dgm:t>
    </dgm:pt>
    <dgm:pt modelId="{2AB69283-AE7E-4866-8ED1-1CBABAE7C736}" type="parTrans" cxnId="{7630308A-4AD9-47E2-A62F-4C93BA0802DD}">
      <dgm:prSet/>
      <dgm:spPr/>
      <dgm:t>
        <a:bodyPr/>
        <a:lstStyle/>
        <a:p>
          <a:pPr rtl="1"/>
          <a:endParaRPr lang="ar-BH"/>
        </a:p>
      </dgm:t>
    </dgm:pt>
    <dgm:pt modelId="{6521DA98-64C7-425A-9F93-B33DCD2C1397}" type="sibTrans" cxnId="{7630308A-4AD9-47E2-A62F-4C93BA0802DD}">
      <dgm:prSet/>
      <dgm:spPr/>
      <dgm:t>
        <a:bodyPr/>
        <a:lstStyle/>
        <a:p>
          <a:pPr rtl="1"/>
          <a:endParaRPr lang="ar-BH"/>
        </a:p>
      </dgm:t>
    </dgm:pt>
    <dgm:pt modelId="{D6570EF0-B2C3-4B17-AF1C-58FD8E86F504}" type="pres">
      <dgm:prSet presAssocID="{64FB3E9D-3316-4385-B69C-5A24D3AF1C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6751F3E-DA6F-4F6C-AB28-2BE5FB480AD5}" type="pres">
      <dgm:prSet presAssocID="{455BCB91-C792-4739-9BE8-0AC427D3E44D}" presName="hierRoot1" presStyleCnt="0"/>
      <dgm:spPr/>
    </dgm:pt>
    <dgm:pt modelId="{6EE88ED9-F71B-4831-8376-4BC747913942}" type="pres">
      <dgm:prSet presAssocID="{455BCB91-C792-4739-9BE8-0AC427D3E44D}" presName="composite" presStyleCnt="0"/>
      <dgm:spPr/>
    </dgm:pt>
    <dgm:pt modelId="{7A54542A-2235-4C43-B7D5-7B310EC8D445}" type="pres">
      <dgm:prSet presAssocID="{455BCB91-C792-4739-9BE8-0AC427D3E44D}" presName="background" presStyleLbl="node0" presStyleIdx="0" presStyleCnt="1"/>
      <dgm:spPr/>
    </dgm:pt>
    <dgm:pt modelId="{1B41F3B2-34DB-427A-846D-33B91E6EBC23}" type="pres">
      <dgm:prSet presAssocID="{455BCB91-C792-4739-9BE8-0AC427D3E44D}" presName="text" presStyleLbl="fgAcc0" presStyleIdx="0" presStyleCnt="1" custScaleX="188417" custLinFactY="-12397" custLinFactNeighborX="-6125" custLinFactNeighborY="-100000">
        <dgm:presLayoutVars>
          <dgm:chPref val="3"/>
        </dgm:presLayoutVars>
      </dgm:prSet>
      <dgm:spPr/>
    </dgm:pt>
    <dgm:pt modelId="{EFCC1E3C-9530-487D-A8FD-A44E6DA3DF6F}" type="pres">
      <dgm:prSet presAssocID="{455BCB91-C792-4739-9BE8-0AC427D3E44D}" presName="hierChild2" presStyleCnt="0"/>
      <dgm:spPr/>
    </dgm:pt>
    <dgm:pt modelId="{22DCE108-19DB-43BD-864F-E362FB529365}" type="pres">
      <dgm:prSet presAssocID="{4CAFAA15-B78D-4C31-9ACF-86DF3F9B7319}" presName="Name10" presStyleLbl="parChTrans1D2" presStyleIdx="0" presStyleCnt="3"/>
      <dgm:spPr/>
    </dgm:pt>
    <dgm:pt modelId="{0823CC2C-36A0-4E6D-9200-933D5BCE0301}" type="pres">
      <dgm:prSet presAssocID="{FEF5FDF1-1F2F-4105-93FF-B5A38EEAC2DF}" presName="hierRoot2" presStyleCnt="0"/>
      <dgm:spPr/>
    </dgm:pt>
    <dgm:pt modelId="{986E41C5-570C-4384-8C49-94995EC0EC40}" type="pres">
      <dgm:prSet presAssocID="{FEF5FDF1-1F2F-4105-93FF-B5A38EEAC2DF}" presName="composite2" presStyleCnt="0"/>
      <dgm:spPr/>
    </dgm:pt>
    <dgm:pt modelId="{024BF417-B51D-47F7-9959-2B4AB49AF997}" type="pres">
      <dgm:prSet presAssocID="{FEF5FDF1-1F2F-4105-93FF-B5A38EEAC2DF}" presName="background2" presStyleLbl="node2" presStyleIdx="0" presStyleCnt="3"/>
      <dgm:spPr/>
    </dgm:pt>
    <dgm:pt modelId="{0088EA35-E1C8-4347-98EB-089389151657}" type="pres">
      <dgm:prSet presAssocID="{FEF5FDF1-1F2F-4105-93FF-B5A38EEAC2DF}" presName="text2" presStyleLbl="fgAcc2" presStyleIdx="0" presStyleCnt="3" custScaleX="215092" custScaleY="161584" custLinFactNeighborX="-32918" custLinFactNeighborY="16836">
        <dgm:presLayoutVars>
          <dgm:chPref val="3"/>
        </dgm:presLayoutVars>
      </dgm:prSet>
      <dgm:spPr/>
    </dgm:pt>
    <dgm:pt modelId="{71A9E930-E252-4279-A5E8-439C025FCD23}" type="pres">
      <dgm:prSet presAssocID="{FEF5FDF1-1F2F-4105-93FF-B5A38EEAC2DF}" presName="hierChild3" presStyleCnt="0"/>
      <dgm:spPr/>
    </dgm:pt>
    <dgm:pt modelId="{7D36FABD-1397-4B82-8994-A623CDDFE259}" type="pres">
      <dgm:prSet presAssocID="{2AB69283-AE7E-4866-8ED1-1CBABAE7C736}" presName="Name17" presStyleLbl="parChTrans1D3" presStyleIdx="0" presStyleCnt="3"/>
      <dgm:spPr/>
    </dgm:pt>
    <dgm:pt modelId="{F0110D81-F438-42F8-B4A4-24048C2B86E3}" type="pres">
      <dgm:prSet presAssocID="{F3D2C78A-576B-40FF-8E6D-22BFBC913DC0}" presName="hierRoot3" presStyleCnt="0"/>
      <dgm:spPr/>
    </dgm:pt>
    <dgm:pt modelId="{98C2FF29-522A-4127-A7FF-AAC85F73BB21}" type="pres">
      <dgm:prSet presAssocID="{F3D2C78A-576B-40FF-8E6D-22BFBC913DC0}" presName="composite3" presStyleCnt="0"/>
      <dgm:spPr/>
    </dgm:pt>
    <dgm:pt modelId="{B9585C50-B895-44B7-8A1B-8D5CAEE6A66A}" type="pres">
      <dgm:prSet presAssocID="{F3D2C78A-576B-40FF-8E6D-22BFBC913DC0}" presName="background3" presStyleLbl="node3" presStyleIdx="0" presStyleCnt="3"/>
      <dgm:spPr/>
    </dgm:pt>
    <dgm:pt modelId="{67B3180F-71D5-4012-AC86-81959BA5E0AF}" type="pres">
      <dgm:prSet presAssocID="{F3D2C78A-576B-40FF-8E6D-22BFBC913DC0}" presName="text3" presStyleLbl="fgAcc3" presStyleIdx="0" presStyleCnt="3" custScaleX="161976" custScaleY="396011">
        <dgm:presLayoutVars>
          <dgm:chPref val="3"/>
        </dgm:presLayoutVars>
      </dgm:prSet>
      <dgm:spPr/>
    </dgm:pt>
    <dgm:pt modelId="{333599E7-0A22-45C7-9C77-81B79BBFDC94}" type="pres">
      <dgm:prSet presAssocID="{F3D2C78A-576B-40FF-8E6D-22BFBC913DC0}" presName="hierChild4" presStyleCnt="0"/>
      <dgm:spPr/>
    </dgm:pt>
    <dgm:pt modelId="{0E8F6FCC-78C5-46E9-A929-51230552DA19}" type="pres">
      <dgm:prSet presAssocID="{4C3ACE08-1C65-4319-868C-11F73918CCB6}" presName="Name10" presStyleLbl="parChTrans1D2" presStyleIdx="1" presStyleCnt="3"/>
      <dgm:spPr/>
    </dgm:pt>
    <dgm:pt modelId="{2467F973-CD1D-4DA3-BCE1-F9AEB3C5FA1D}" type="pres">
      <dgm:prSet presAssocID="{F864A61B-0A92-49A1-9E5E-31F1B7F9DCBD}" presName="hierRoot2" presStyleCnt="0"/>
      <dgm:spPr/>
    </dgm:pt>
    <dgm:pt modelId="{BED620DC-CDB8-4CAF-B034-D7CE398D65C8}" type="pres">
      <dgm:prSet presAssocID="{F864A61B-0A92-49A1-9E5E-31F1B7F9DCBD}" presName="composite2" presStyleCnt="0"/>
      <dgm:spPr/>
    </dgm:pt>
    <dgm:pt modelId="{633D6137-9B3C-4566-BA4F-AB6DCE026EB5}" type="pres">
      <dgm:prSet presAssocID="{F864A61B-0A92-49A1-9E5E-31F1B7F9DCBD}" presName="background2" presStyleLbl="node2" presStyleIdx="1" presStyleCnt="3"/>
      <dgm:spPr/>
    </dgm:pt>
    <dgm:pt modelId="{BAD0DE50-C749-439F-9B2D-52D2793BF982}" type="pres">
      <dgm:prSet presAssocID="{F864A61B-0A92-49A1-9E5E-31F1B7F9DCBD}" presName="text2" presStyleLbl="fgAcc2" presStyleIdx="1" presStyleCnt="3" custScaleX="171755" custScaleY="135161" custLinFactNeighborX="-2258" custLinFactNeighborY="3655">
        <dgm:presLayoutVars>
          <dgm:chPref val="3"/>
        </dgm:presLayoutVars>
      </dgm:prSet>
      <dgm:spPr/>
    </dgm:pt>
    <dgm:pt modelId="{EE519039-C7C3-4CCF-891F-1C502BE6C323}" type="pres">
      <dgm:prSet presAssocID="{F864A61B-0A92-49A1-9E5E-31F1B7F9DCBD}" presName="hierChild3" presStyleCnt="0"/>
      <dgm:spPr/>
    </dgm:pt>
    <dgm:pt modelId="{F063D06D-54C4-4BAA-AD3D-0BB1C2832114}" type="pres">
      <dgm:prSet presAssocID="{9D46044D-5A16-48EB-89E9-E587313B1E12}" presName="Name17" presStyleLbl="parChTrans1D3" presStyleIdx="1" presStyleCnt="3"/>
      <dgm:spPr/>
    </dgm:pt>
    <dgm:pt modelId="{0F2E3FC9-D284-409B-AE4E-995BB3376B07}" type="pres">
      <dgm:prSet presAssocID="{83D51B50-ED58-4BEC-8F7C-3D12812AF04F}" presName="hierRoot3" presStyleCnt="0"/>
      <dgm:spPr/>
    </dgm:pt>
    <dgm:pt modelId="{BB61B26F-41E0-45DA-98D6-788DF89D7A0D}" type="pres">
      <dgm:prSet presAssocID="{83D51B50-ED58-4BEC-8F7C-3D12812AF04F}" presName="composite3" presStyleCnt="0"/>
      <dgm:spPr/>
    </dgm:pt>
    <dgm:pt modelId="{5BE76836-282B-4389-AD70-B71E130CE39D}" type="pres">
      <dgm:prSet presAssocID="{83D51B50-ED58-4BEC-8F7C-3D12812AF04F}" presName="background3" presStyleLbl="node3" presStyleIdx="1" presStyleCnt="3"/>
      <dgm:spPr/>
    </dgm:pt>
    <dgm:pt modelId="{A527A657-BA39-4165-9059-CC4464D4A091}" type="pres">
      <dgm:prSet presAssocID="{83D51B50-ED58-4BEC-8F7C-3D12812AF04F}" presName="text3" presStyleLbl="fgAcc3" presStyleIdx="1" presStyleCnt="3" custScaleX="184111" custScaleY="408891" custLinFactNeighborX="-5379" custLinFactNeighborY="24368">
        <dgm:presLayoutVars>
          <dgm:chPref val="3"/>
        </dgm:presLayoutVars>
      </dgm:prSet>
      <dgm:spPr/>
    </dgm:pt>
    <dgm:pt modelId="{9F6CB46C-6F84-45A2-A886-799ACFC42F43}" type="pres">
      <dgm:prSet presAssocID="{83D51B50-ED58-4BEC-8F7C-3D12812AF04F}" presName="hierChild4" presStyleCnt="0"/>
      <dgm:spPr/>
    </dgm:pt>
    <dgm:pt modelId="{099D6265-F3C4-44AE-8675-0AA567744F08}" type="pres">
      <dgm:prSet presAssocID="{E09BCF2C-D20E-482A-9E2F-F7FEC6C3CBA0}" presName="Name10" presStyleLbl="parChTrans1D2" presStyleIdx="2" presStyleCnt="3"/>
      <dgm:spPr/>
    </dgm:pt>
    <dgm:pt modelId="{5A925B4F-B1FE-42F5-AED9-93E73B717489}" type="pres">
      <dgm:prSet presAssocID="{9D24F837-54AD-494D-A61B-14C17B340745}" presName="hierRoot2" presStyleCnt="0"/>
      <dgm:spPr/>
    </dgm:pt>
    <dgm:pt modelId="{41C20908-E19A-44DB-9D13-737C82BF508D}" type="pres">
      <dgm:prSet presAssocID="{9D24F837-54AD-494D-A61B-14C17B340745}" presName="composite2" presStyleCnt="0"/>
      <dgm:spPr/>
    </dgm:pt>
    <dgm:pt modelId="{F97A5972-9BF9-424E-8DE6-F8429E2AE456}" type="pres">
      <dgm:prSet presAssocID="{9D24F837-54AD-494D-A61B-14C17B340745}" presName="background2" presStyleLbl="node2" presStyleIdx="2" presStyleCnt="3"/>
      <dgm:spPr/>
    </dgm:pt>
    <dgm:pt modelId="{CAD8BA76-04FC-4D72-9C44-87C2CB98CBAA}" type="pres">
      <dgm:prSet presAssocID="{9D24F837-54AD-494D-A61B-14C17B340745}" presName="text2" presStyleLbl="fgAcc2" presStyleIdx="2" presStyleCnt="3" custScaleX="218079" custScaleY="137960" custLinFactNeighborX="5076" custLinFactNeighborY="15360">
        <dgm:presLayoutVars>
          <dgm:chPref val="3"/>
        </dgm:presLayoutVars>
      </dgm:prSet>
      <dgm:spPr/>
    </dgm:pt>
    <dgm:pt modelId="{C2197D8B-4090-4B0E-8295-C54D9C8BF8E3}" type="pres">
      <dgm:prSet presAssocID="{9D24F837-54AD-494D-A61B-14C17B340745}" presName="hierChild3" presStyleCnt="0"/>
      <dgm:spPr/>
    </dgm:pt>
    <dgm:pt modelId="{C90E71F1-D435-4648-8EC0-D7DF32F628C4}" type="pres">
      <dgm:prSet presAssocID="{C8656347-3655-4BF3-AE86-74D9B5C60FF6}" presName="Name17" presStyleLbl="parChTrans1D3" presStyleIdx="2" presStyleCnt="3"/>
      <dgm:spPr/>
    </dgm:pt>
    <dgm:pt modelId="{DD0313C5-5576-47B5-A1D2-BDF988DD776D}" type="pres">
      <dgm:prSet presAssocID="{0508E635-53BB-4BFB-B93D-1312200B36D6}" presName="hierRoot3" presStyleCnt="0"/>
      <dgm:spPr/>
    </dgm:pt>
    <dgm:pt modelId="{6D7C8775-982D-4E9B-A001-0C917890DB69}" type="pres">
      <dgm:prSet presAssocID="{0508E635-53BB-4BFB-B93D-1312200B36D6}" presName="composite3" presStyleCnt="0"/>
      <dgm:spPr/>
    </dgm:pt>
    <dgm:pt modelId="{E3A1FB38-3BBC-4F3B-AF03-8AD4BC0FD0D8}" type="pres">
      <dgm:prSet presAssocID="{0508E635-53BB-4BFB-B93D-1312200B36D6}" presName="background3" presStyleLbl="node3" presStyleIdx="2" presStyleCnt="3"/>
      <dgm:spPr/>
    </dgm:pt>
    <dgm:pt modelId="{E4493166-6D50-427B-A095-B18139F928F5}" type="pres">
      <dgm:prSet presAssocID="{0508E635-53BB-4BFB-B93D-1312200B36D6}" presName="text3" presStyleLbl="fgAcc3" presStyleIdx="2" presStyleCnt="3" custScaleX="208896" custScaleY="372697" custLinFactNeighborX="4182" custLinFactNeighborY="38297">
        <dgm:presLayoutVars>
          <dgm:chPref val="3"/>
        </dgm:presLayoutVars>
      </dgm:prSet>
      <dgm:spPr/>
    </dgm:pt>
    <dgm:pt modelId="{687DA776-D752-45E9-BCD8-5C6CAF70A65F}" type="pres">
      <dgm:prSet presAssocID="{0508E635-53BB-4BFB-B93D-1312200B36D6}" presName="hierChild4" presStyleCnt="0"/>
      <dgm:spPr/>
    </dgm:pt>
  </dgm:ptLst>
  <dgm:cxnLst>
    <dgm:cxn modelId="{ED82E216-E4C5-43DE-9542-3A51D5A289AE}" type="presOf" srcId="{9D46044D-5A16-48EB-89E9-E587313B1E12}" destId="{F063D06D-54C4-4BAA-AD3D-0BB1C2832114}" srcOrd="0" destOrd="0" presId="urn:microsoft.com/office/officeart/2005/8/layout/hierarchy1"/>
    <dgm:cxn modelId="{D920631E-22E3-41D8-8816-B5DEE009EC71}" type="presOf" srcId="{455BCB91-C792-4739-9BE8-0AC427D3E44D}" destId="{1B41F3B2-34DB-427A-846D-33B91E6EBC23}" srcOrd="0" destOrd="0" presId="urn:microsoft.com/office/officeart/2005/8/layout/hierarchy1"/>
    <dgm:cxn modelId="{23F5AA26-B09E-4C39-AFB8-C8FF6AAFC0B2}" srcId="{64FB3E9D-3316-4385-B69C-5A24D3AF1CC3}" destId="{455BCB91-C792-4739-9BE8-0AC427D3E44D}" srcOrd="0" destOrd="0" parTransId="{E8272485-D330-402C-89D5-8384AED0D63C}" sibTransId="{A38D16F1-C6F5-4216-9B5A-E9050FA08830}"/>
    <dgm:cxn modelId="{D077A53B-236C-4810-80D5-603592468217}" type="presOf" srcId="{2AB69283-AE7E-4866-8ED1-1CBABAE7C736}" destId="{7D36FABD-1397-4B82-8994-A623CDDFE259}" srcOrd="0" destOrd="0" presId="urn:microsoft.com/office/officeart/2005/8/layout/hierarchy1"/>
    <dgm:cxn modelId="{2C268C40-EC2C-4C6A-BB1A-2E05BE8ED1CA}" srcId="{455BCB91-C792-4739-9BE8-0AC427D3E44D}" destId="{F864A61B-0A92-49A1-9E5E-31F1B7F9DCBD}" srcOrd="1" destOrd="0" parTransId="{4C3ACE08-1C65-4319-868C-11F73918CCB6}" sibTransId="{DF06BE3E-701F-4826-9F2B-A5B649EE7961}"/>
    <dgm:cxn modelId="{3823D941-CCC5-451C-A0F5-A28B20A05C40}" type="presOf" srcId="{4C3ACE08-1C65-4319-868C-11F73918CCB6}" destId="{0E8F6FCC-78C5-46E9-A929-51230552DA19}" srcOrd="0" destOrd="0" presId="urn:microsoft.com/office/officeart/2005/8/layout/hierarchy1"/>
    <dgm:cxn modelId="{53137462-9DF4-47B4-80A2-DF538A8568B8}" type="presOf" srcId="{0508E635-53BB-4BFB-B93D-1312200B36D6}" destId="{E4493166-6D50-427B-A095-B18139F928F5}" srcOrd="0" destOrd="0" presId="urn:microsoft.com/office/officeart/2005/8/layout/hierarchy1"/>
    <dgm:cxn modelId="{DF0F5D65-6B98-4963-8E93-BB12C64C10E4}" srcId="{455BCB91-C792-4739-9BE8-0AC427D3E44D}" destId="{9D24F837-54AD-494D-A61B-14C17B340745}" srcOrd="2" destOrd="0" parTransId="{E09BCF2C-D20E-482A-9E2F-F7FEC6C3CBA0}" sibTransId="{8B24755D-86F6-4103-9CD5-282A17AD96B1}"/>
    <dgm:cxn modelId="{CE022F48-8BC8-4210-8918-B5DA8732F9BC}" type="presOf" srcId="{64FB3E9D-3316-4385-B69C-5A24D3AF1CC3}" destId="{D6570EF0-B2C3-4B17-AF1C-58FD8E86F504}" srcOrd="0" destOrd="0" presId="urn:microsoft.com/office/officeart/2005/8/layout/hierarchy1"/>
    <dgm:cxn modelId="{7055146D-502B-45B5-A1B8-84FA7176E953}" srcId="{455BCB91-C792-4739-9BE8-0AC427D3E44D}" destId="{FEF5FDF1-1F2F-4105-93FF-B5A38EEAC2DF}" srcOrd="0" destOrd="0" parTransId="{4CAFAA15-B78D-4C31-9ACF-86DF3F9B7319}" sibTransId="{4FBE6EDA-CACB-48E7-9667-3F75A1FE9C48}"/>
    <dgm:cxn modelId="{79058052-5DAC-41D9-A473-29E7130B3D00}" srcId="{9D24F837-54AD-494D-A61B-14C17B340745}" destId="{0508E635-53BB-4BFB-B93D-1312200B36D6}" srcOrd="0" destOrd="0" parTransId="{C8656347-3655-4BF3-AE86-74D9B5C60FF6}" sibTransId="{F45CF96B-B937-451D-98A3-AD5150774E79}"/>
    <dgm:cxn modelId="{D0ABAC52-8CE0-4ADC-92D7-9538DF93230F}" type="presOf" srcId="{83D51B50-ED58-4BEC-8F7C-3D12812AF04F}" destId="{A527A657-BA39-4165-9059-CC4464D4A091}" srcOrd="0" destOrd="0" presId="urn:microsoft.com/office/officeart/2005/8/layout/hierarchy1"/>
    <dgm:cxn modelId="{22F9BB7D-4A04-4CA1-9BF5-A6FF57993927}" type="presOf" srcId="{C8656347-3655-4BF3-AE86-74D9B5C60FF6}" destId="{C90E71F1-D435-4648-8EC0-D7DF32F628C4}" srcOrd="0" destOrd="0" presId="urn:microsoft.com/office/officeart/2005/8/layout/hierarchy1"/>
    <dgm:cxn modelId="{5BAF117F-8929-4BBB-A478-83ADC0FC975C}" type="presOf" srcId="{F864A61B-0A92-49A1-9E5E-31F1B7F9DCBD}" destId="{BAD0DE50-C749-439F-9B2D-52D2793BF982}" srcOrd="0" destOrd="0" presId="urn:microsoft.com/office/officeart/2005/8/layout/hierarchy1"/>
    <dgm:cxn modelId="{ECFB2480-2187-48C8-B97F-A3A7D8948697}" type="presOf" srcId="{FEF5FDF1-1F2F-4105-93FF-B5A38EEAC2DF}" destId="{0088EA35-E1C8-4347-98EB-089389151657}" srcOrd="0" destOrd="0" presId="urn:microsoft.com/office/officeart/2005/8/layout/hierarchy1"/>
    <dgm:cxn modelId="{7630308A-4AD9-47E2-A62F-4C93BA0802DD}" srcId="{FEF5FDF1-1F2F-4105-93FF-B5A38EEAC2DF}" destId="{F3D2C78A-576B-40FF-8E6D-22BFBC913DC0}" srcOrd="0" destOrd="0" parTransId="{2AB69283-AE7E-4866-8ED1-1CBABAE7C736}" sibTransId="{6521DA98-64C7-425A-9F93-B33DCD2C1397}"/>
    <dgm:cxn modelId="{A00CFD9B-1D44-4590-B6A4-C525BEAC2F39}" type="presOf" srcId="{9D24F837-54AD-494D-A61B-14C17B340745}" destId="{CAD8BA76-04FC-4D72-9C44-87C2CB98CBAA}" srcOrd="0" destOrd="0" presId="urn:microsoft.com/office/officeart/2005/8/layout/hierarchy1"/>
    <dgm:cxn modelId="{3CC292BB-4E3D-443A-BCEE-2EDB782FFD71}" type="presOf" srcId="{E09BCF2C-D20E-482A-9E2F-F7FEC6C3CBA0}" destId="{099D6265-F3C4-44AE-8675-0AA567744F08}" srcOrd="0" destOrd="0" presId="urn:microsoft.com/office/officeart/2005/8/layout/hierarchy1"/>
    <dgm:cxn modelId="{BE5051C2-878A-4EA5-9799-6625F9AE5A90}" type="presOf" srcId="{4CAFAA15-B78D-4C31-9ACF-86DF3F9B7319}" destId="{22DCE108-19DB-43BD-864F-E362FB529365}" srcOrd="0" destOrd="0" presId="urn:microsoft.com/office/officeart/2005/8/layout/hierarchy1"/>
    <dgm:cxn modelId="{01224DCE-35A6-46CD-B832-7CC9D3316CF5}" type="presOf" srcId="{F3D2C78A-576B-40FF-8E6D-22BFBC913DC0}" destId="{67B3180F-71D5-4012-AC86-81959BA5E0AF}" srcOrd="0" destOrd="0" presId="urn:microsoft.com/office/officeart/2005/8/layout/hierarchy1"/>
    <dgm:cxn modelId="{F5D90ED3-1565-4BBA-B1DC-15A36384951C}" srcId="{F864A61B-0A92-49A1-9E5E-31F1B7F9DCBD}" destId="{83D51B50-ED58-4BEC-8F7C-3D12812AF04F}" srcOrd="0" destOrd="0" parTransId="{9D46044D-5A16-48EB-89E9-E587313B1E12}" sibTransId="{F190B4B9-DE0C-4DB4-9F40-E920D309D65A}"/>
    <dgm:cxn modelId="{29E10AF0-E936-4151-B1EC-799F9C84E900}" type="presParOf" srcId="{D6570EF0-B2C3-4B17-AF1C-58FD8E86F504}" destId="{06751F3E-DA6F-4F6C-AB28-2BE5FB480AD5}" srcOrd="0" destOrd="0" presId="urn:microsoft.com/office/officeart/2005/8/layout/hierarchy1"/>
    <dgm:cxn modelId="{DFD1BDFB-84DF-46EF-9AAE-87B2FBF46743}" type="presParOf" srcId="{06751F3E-DA6F-4F6C-AB28-2BE5FB480AD5}" destId="{6EE88ED9-F71B-4831-8376-4BC747913942}" srcOrd="0" destOrd="0" presId="urn:microsoft.com/office/officeart/2005/8/layout/hierarchy1"/>
    <dgm:cxn modelId="{F2311D59-4F51-4B6A-AE7B-0B04335682F7}" type="presParOf" srcId="{6EE88ED9-F71B-4831-8376-4BC747913942}" destId="{7A54542A-2235-4C43-B7D5-7B310EC8D445}" srcOrd="0" destOrd="0" presId="urn:microsoft.com/office/officeart/2005/8/layout/hierarchy1"/>
    <dgm:cxn modelId="{7F4A0049-5A1D-49AD-B6D5-056599277E3B}" type="presParOf" srcId="{6EE88ED9-F71B-4831-8376-4BC747913942}" destId="{1B41F3B2-34DB-427A-846D-33B91E6EBC23}" srcOrd="1" destOrd="0" presId="urn:microsoft.com/office/officeart/2005/8/layout/hierarchy1"/>
    <dgm:cxn modelId="{76479F49-B833-414C-9542-2FBA3B9E315E}" type="presParOf" srcId="{06751F3E-DA6F-4F6C-AB28-2BE5FB480AD5}" destId="{EFCC1E3C-9530-487D-A8FD-A44E6DA3DF6F}" srcOrd="1" destOrd="0" presId="urn:microsoft.com/office/officeart/2005/8/layout/hierarchy1"/>
    <dgm:cxn modelId="{B0B03701-9C7B-4ED9-B74C-4B89B771FD65}" type="presParOf" srcId="{EFCC1E3C-9530-487D-A8FD-A44E6DA3DF6F}" destId="{22DCE108-19DB-43BD-864F-E362FB529365}" srcOrd="0" destOrd="0" presId="urn:microsoft.com/office/officeart/2005/8/layout/hierarchy1"/>
    <dgm:cxn modelId="{BDE32229-B6C6-4D7B-8009-217A18E7C12C}" type="presParOf" srcId="{EFCC1E3C-9530-487D-A8FD-A44E6DA3DF6F}" destId="{0823CC2C-36A0-4E6D-9200-933D5BCE0301}" srcOrd="1" destOrd="0" presId="urn:microsoft.com/office/officeart/2005/8/layout/hierarchy1"/>
    <dgm:cxn modelId="{C4B2293A-FECE-439C-8E45-6CFBE92E0E5B}" type="presParOf" srcId="{0823CC2C-36A0-4E6D-9200-933D5BCE0301}" destId="{986E41C5-570C-4384-8C49-94995EC0EC40}" srcOrd="0" destOrd="0" presId="urn:microsoft.com/office/officeart/2005/8/layout/hierarchy1"/>
    <dgm:cxn modelId="{2F64BDAD-0740-4112-84A0-5BD0BE5245E0}" type="presParOf" srcId="{986E41C5-570C-4384-8C49-94995EC0EC40}" destId="{024BF417-B51D-47F7-9959-2B4AB49AF997}" srcOrd="0" destOrd="0" presId="urn:microsoft.com/office/officeart/2005/8/layout/hierarchy1"/>
    <dgm:cxn modelId="{949A810A-AA3E-4CE7-942C-3F7D8B1F5BB0}" type="presParOf" srcId="{986E41C5-570C-4384-8C49-94995EC0EC40}" destId="{0088EA35-E1C8-4347-98EB-089389151657}" srcOrd="1" destOrd="0" presId="urn:microsoft.com/office/officeart/2005/8/layout/hierarchy1"/>
    <dgm:cxn modelId="{E585326E-26BA-43CE-A661-36AD10B1736B}" type="presParOf" srcId="{0823CC2C-36A0-4E6D-9200-933D5BCE0301}" destId="{71A9E930-E252-4279-A5E8-439C025FCD23}" srcOrd="1" destOrd="0" presId="urn:microsoft.com/office/officeart/2005/8/layout/hierarchy1"/>
    <dgm:cxn modelId="{07637584-3B6B-45CA-B412-9FDA2581F936}" type="presParOf" srcId="{71A9E930-E252-4279-A5E8-439C025FCD23}" destId="{7D36FABD-1397-4B82-8994-A623CDDFE259}" srcOrd="0" destOrd="0" presId="urn:microsoft.com/office/officeart/2005/8/layout/hierarchy1"/>
    <dgm:cxn modelId="{081AEE88-2D91-49D9-A952-38E30D14F359}" type="presParOf" srcId="{71A9E930-E252-4279-A5E8-439C025FCD23}" destId="{F0110D81-F438-42F8-B4A4-24048C2B86E3}" srcOrd="1" destOrd="0" presId="urn:microsoft.com/office/officeart/2005/8/layout/hierarchy1"/>
    <dgm:cxn modelId="{085EE9B4-E8D6-46D7-A9DC-0B1538C36816}" type="presParOf" srcId="{F0110D81-F438-42F8-B4A4-24048C2B86E3}" destId="{98C2FF29-522A-4127-A7FF-AAC85F73BB21}" srcOrd="0" destOrd="0" presId="urn:microsoft.com/office/officeart/2005/8/layout/hierarchy1"/>
    <dgm:cxn modelId="{AC78CE7B-AAF1-48DF-B86C-EB63F89B5F77}" type="presParOf" srcId="{98C2FF29-522A-4127-A7FF-AAC85F73BB21}" destId="{B9585C50-B895-44B7-8A1B-8D5CAEE6A66A}" srcOrd="0" destOrd="0" presId="urn:microsoft.com/office/officeart/2005/8/layout/hierarchy1"/>
    <dgm:cxn modelId="{71912784-EB40-4E68-A08E-BD5A64CEBCC0}" type="presParOf" srcId="{98C2FF29-522A-4127-A7FF-AAC85F73BB21}" destId="{67B3180F-71D5-4012-AC86-81959BA5E0AF}" srcOrd="1" destOrd="0" presId="urn:microsoft.com/office/officeart/2005/8/layout/hierarchy1"/>
    <dgm:cxn modelId="{B615BF4D-CB0F-4D5B-B102-FE073A2042EF}" type="presParOf" srcId="{F0110D81-F438-42F8-B4A4-24048C2B86E3}" destId="{333599E7-0A22-45C7-9C77-81B79BBFDC94}" srcOrd="1" destOrd="0" presId="urn:microsoft.com/office/officeart/2005/8/layout/hierarchy1"/>
    <dgm:cxn modelId="{A08DEFDD-7A95-4122-847B-DF3A05BD35CA}" type="presParOf" srcId="{EFCC1E3C-9530-487D-A8FD-A44E6DA3DF6F}" destId="{0E8F6FCC-78C5-46E9-A929-51230552DA19}" srcOrd="2" destOrd="0" presId="urn:microsoft.com/office/officeart/2005/8/layout/hierarchy1"/>
    <dgm:cxn modelId="{5F038449-4987-4EDD-BB91-D39DABD4895F}" type="presParOf" srcId="{EFCC1E3C-9530-487D-A8FD-A44E6DA3DF6F}" destId="{2467F973-CD1D-4DA3-BCE1-F9AEB3C5FA1D}" srcOrd="3" destOrd="0" presId="urn:microsoft.com/office/officeart/2005/8/layout/hierarchy1"/>
    <dgm:cxn modelId="{30965316-F983-49C0-8763-9E6D5A0CC6E7}" type="presParOf" srcId="{2467F973-CD1D-4DA3-BCE1-F9AEB3C5FA1D}" destId="{BED620DC-CDB8-4CAF-B034-D7CE398D65C8}" srcOrd="0" destOrd="0" presId="urn:microsoft.com/office/officeart/2005/8/layout/hierarchy1"/>
    <dgm:cxn modelId="{71169018-C5F5-4EC0-8344-400C6F9D4E49}" type="presParOf" srcId="{BED620DC-CDB8-4CAF-B034-D7CE398D65C8}" destId="{633D6137-9B3C-4566-BA4F-AB6DCE026EB5}" srcOrd="0" destOrd="0" presId="urn:microsoft.com/office/officeart/2005/8/layout/hierarchy1"/>
    <dgm:cxn modelId="{90F113BE-B385-42EB-89E9-C4D15F0F7E1B}" type="presParOf" srcId="{BED620DC-CDB8-4CAF-B034-D7CE398D65C8}" destId="{BAD0DE50-C749-439F-9B2D-52D2793BF982}" srcOrd="1" destOrd="0" presId="urn:microsoft.com/office/officeart/2005/8/layout/hierarchy1"/>
    <dgm:cxn modelId="{EE86C5A1-7FDB-4714-9A19-F92A6C9C27DD}" type="presParOf" srcId="{2467F973-CD1D-4DA3-BCE1-F9AEB3C5FA1D}" destId="{EE519039-C7C3-4CCF-891F-1C502BE6C323}" srcOrd="1" destOrd="0" presId="urn:microsoft.com/office/officeart/2005/8/layout/hierarchy1"/>
    <dgm:cxn modelId="{EB368BCC-AC03-473E-B7E8-92CBE20FD385}" type="presParOf" srcId="{EE519039-C7C3-4CCF-891F-1C502BE6C323}" destId="{F063D06D-54C4-4BAA-AD3D-0BB1C2832114}" srcOrd="0" destOrd="0" presId="urn:microsoft.com/office/officeart/2005/8/layout/hierarchy1"/>
    <dgm:cxn modelId="{FCE8A09A-8E9C-4059-B79B-69FC5E6E76E6}" type="presParOf" srcId="{EE519039-C7C3-4CCF-891F-1C502BE6C323}" destId="{0F2E3FC9-D284-409B-AE4E-995BB3376B07}" srcOrd="1" destOrd="0" presId="urn:microsoft.com/office/officeart/2005/8/layout/hierarchy1"/>
    <dgm:cxn modelId="{420EAAAC-5B3C-49D5-8DF5-3B21A98EC3F2}" type="presParOf" srcId="{0F2E3FC9-D284-409B-AE4E-995BB3376B07}" destId="{BB61B26F-41E0-45DA-98D6-788DF89D7A0D}" srcOrd="0" destOrd="0" presId="urn:microsoft.com/office/officeart/2005/8/layout/hierarchy1"/>
    <dgm:cxn modelId="{CD3D1A52-63B2-470E-B79F-855B8A86513B}" type="presParOf" srcId="{BB61B26F-41E0-45DA-98D6-788DF89D7A0D}" destId="{5BE76836-282B-4389-AD70-B71E130CE39D}" srcOrd="0" destOrd="0" presId="urn:microsoft.com/office/officeart/2005/8/layout/hierarchy1"/>
    <dgm:cxn modelId="{386C11BD-EE38-4122-B071-200253FBD1C6}" type="presParOf" srcId="{BB61B26F-41E0-45DA-98D6-788DF89D7A0D}" destId="{A527A657-BA39-4165-9059-CC4464D4A091}" srcOrd="1" destOrd="0" presId="urn:microsoft.com/office/officeart/2005/8/layout/hierarchy1"/>
    <dgm:cxn modelId="{BF849483-63E1-43E5-9E7A-D433E366B7A7}" type="presParOf" srcId="{0F2E3FC9-D284-409B-AE4E-995BB3376B07}" destId="{9F6CB46C-6F84-45A2-A886-799ACFC42F43}" srcOrd="1" destOrd="0" presId="urn:microsoft.com/office/officeart/2005/8/layout/hierarchy1"/>
    <dgm:cxn modelId="{8F87924F-CF3A-4320-82E8-026B6445A210}" type="presParOf" srcId="{EFCC1E3C-9530-487D-A8FD-A44E6DA3DF6F}" destId="{099D6265-F3C4-44AE-8675-0AA567744F08}" srcOrd="4" destOrd="0" presId="urn:microsoft.com/office/officeart/2005/8/layout/hierarchy1"/>
    <dgm:cxn modelId="{85D963EF-3AB9-424B-9348-3142D763C8CB}" type="presParOf" srcId="{EFCC1E3C-9530-487D-A8FD-A44E6DA3DF6F}" destId="{5A925B4F-B1FE-42F5-AED9-93E73B717489}" srcOrd="5" destOrd="0" presId="urn:microsoft.com/office/officeart/2005/8/layout/hierarchy1"/>
    <dgm:cxn modelId="{844F18D1-E1AD-499C-88C1-A5918DFE7F43}" type="presParOf" srcId="{5A925B4F-B1FE-42F5-AED9-93E73B717489}" destId="{41C20908-E19A-44DB-9D13-737C82BF508D}" srcOrd="0" destOrd="0" presId="urn:microsoft.com/office/officeart/2005/8/layout/hierarchy1"/>
    <dgm:cxn modelId="{45A1F9A1-210E-4A38-8D49-CD3D09962A5F}" type="presParOf" srcId="{41C20908-E19A-44DB-9D13-737C82BF508D}" destId="{F97A5972-9BF9-424E-8DE6-F8429E2AE456}" srcOrd="0" destOrd="0" presId="urn:microsoft.com/office/officeart/2005/8/layout/hierarchy1"/>
    <dgm:cxn modelId="{C7F75CC8-0E40-41E9-A9DB-A921F335CF60}" type="presParOf" srcId="{41C20908-E19A-44DB-9D13-737C82BF508D}" destId="{CAD8BA76-04FC-4D72-9C44-87C2CB98CBAA}" srcOrd="1" destOrd="0" presId="urn:microsoft.com/office/officeart/2005/8/layout/hierarchy1"/>
    <dgm:cxn modelId="{37C40AF6-4D25-4831-BDD8-0D63C0C86974}" type="presParOf" srcId="{5A925B4F-B1FE-42F5-AED9-93E73B717489}" destId="{C2197D8B-4090-4B0E-8295-C54D9C8BF8E3}" srcOrd="1" destOrd="0" presId="urn:microsoft.com/office/officeart/2005/8/layout/hierarchy1"/>
    <dgm:cxn modelId="{62D2E95D-712C-47F0-BA84-891821A23919}" type="presParOf" srcId="{C2197D8B-4090-4B0E-8295-C54D9C8BF8E3}" destId="{C90E71F1-D435-4648-8EC0-D7DF32F628C4}" srcOrd="0" destOrd="0" presId="urn:microsoft.com/office/officeart/2005/8/layout/hierarchy1"/>
    <dgm:cxn modelId="{CEF507E9-67FE-465B-BD9D-7804BEFCEC5E}" type="presParOf" srcId="{C2197D8B-4090-4B0E-8295-C54D9C8BF8E3}" destId="{DD0313C5-5576-47B5-A1D2-BDF988DD776D}" srcOrd="1" destOrd="0" presId="urn:microsoft.com/office/officeart/2005/8/layout/hierarchy1"/>
    <dgm:cxn modelId="{408F703C-9837-448D-BBB7-7F2A440BC568}" type="presParOf" srcId="{DD0313C5-5576-47B5-A1D2-BDF988DD776D}" destId="{6D7C8775-982D-4E9B-A001-0C917890DB69}" srcOrd="0" destOrd="0" presId="urn:microsoft.com/office/officeart/2005/8/layout/hierarchy1"/>
    <dgm:cxn modelId="{34635557-65E2-47A7-AD8F-35D5801097D1}" type="presParOf" srcId="{6D7C8775-982D-4E9B-A001-0C917890DB69}" destId="{E3A1FB38-3BBC-4F3B-AF03-8AD4BC0FD0D8}" srcOrd="0" destOrd="0" presId="urn:microsoft.com/office/officeart/2005/8/layout/hierarchy1"/>
    <dgm:cxn modelId="{8924994D-ED3F-465B-86F1-61952A3D21E1}" type="presParOf" srcId="{6D7C8775-982D-4E9B-A001-0C917890DB69}" destId="{E4493166-6D50-427B-A095-B18139F928F5}" srcOrd="1" destOrd="0" presId="urn:microsoft.com/office/officeart/2005/8/layout/hierarchy1"/>
    <dgm:cxn modelId="{7D7870B9-65E5-4ACF-BA1C-A401B0784736}" type="presParOf" srcId="{DD0313C5-5576-47B5-A1D2-BDF988DD776D}" destId="{687DA776-D752-45E9-BCD8-5C6CAF70A6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7A60EB-C444-4C42-B27E-BF88E063C21E}" type="doc">
      <dgm:prSet loTypeId="urn:microsoft.com/office/officeart/2008/layout/RadialCluster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pPr rtl="1"/>
          <a:endParaRPr lang="ar-BH"/>
        </a:p>
      </dgm:t>
    </dgm:pt>
    <dgm:pt modelId="{F33027AE-E4BC-4827-A085-081FA09F0029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dirty="0"/>
            <a:t>مستوى الحكاية للمقطع الأول</a:t>
          </a:r>
        </a:p>
      </dgm:t>
    </dgm:pt>
    <dgm:pt modelId="{1BFE49D4-6B68-44B2-83C4-E2B06CAF46BF}" type="par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014FC9F8-743A-465A-948C-AABFB30611E8}" type="sib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727526DD-1912-4357-949D-71C5EC275FDE}">
      <dgm:prSet phldrT="[نص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(البنية الفاعلية)الشخصيات</a:t>
          </a:r>
        </a:p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الشخصية المحورية البارزة هي الأب </a:t>
          </a:r>
          <a:r>
            <a:rPr lang="ar-BH" b="1" dirty="0">
              <a:latin typeface="Sakkal Majalla" panose="02000000000000000000" pitchFamily="2" charset="-78"/>
              <a:cs typeface="Sakkal Majalla" panose="02000000000000000000" pitchFamily="2" charset="-78"/>
            </a:rPr>
            <a:t>وسماتها: ذات حضور قوي ،متدين ،قنوع ،زاهد شخصيته قوية تُمسكُ بزمام الأمور</a:t>
          </a:r>
        </a:p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الأم: </a:t>
          </a:r>
          <a:r>
            <a:rPr lang="ar-BH" b="1" dirty="0">
              <a:latin typeface="Sakkal Majalla" panose="02000000000000000000" pitchFamily="2" charset="-78"/>
              <a:cs typeface="Sakkal Majalla" panose="02000000000000000000" pitchFamily="2" charset="-78"/>
            </a:rPr>
            <a:t>التحقت مع الأب في حجه، متدينة</a:t>
          </a:r>
        </a:p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الأولاد : </a:t>
          </a:r>
          <a:r>
            <a:rPr lang="ar-BH" b="1" dirty="0">
              <a:latin typeface="Sakkal Majalla" panose="02000000000000000000" pitchFamily="2" charset="-78"/>
              <a:cs typeface="Sakkal Majalla" panose="02000000000000000000" pitchFamily="2" charset="-78"/>
            </a:rPr>
            <a:t>التزموا بتعاليم الأب وخضعوا مطلقا لسلطته. </a:t>
          </a:r>
        </a:p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الراوي: </a:t>
          </a:r>
          <a:r>
            <a:rPr lang="ar-BH" b="1" dirty="0">
              <a:latin typeface="Sakkal Majalla" panose="02000000000000000000" pitchFamily="2" charset="-78"/>
              <a:cs typeface="Sakkal Majalla" panose="02000000000000000000" pitchFamily="2" charset="-78"/>
            </a:rPr>
            <a:t>شخصية مضمرة مثّل دور الشاهد على الأحداث وهي كغيرها تستجيب لسلطة الأب وقيمه التربوية</a:t>
          </a:r>
          <a:endParaRPr lang="ar-BH" dirty="0"/>
        </a:p>
      </dgm:t>
    </dgm:pt>
    <dgm:pt modelId="{192F89FA-F27C-4AEF-958E-932AD47B7CE9}" type="par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7E842FFE-E06B-46F4-9655-62EF4D83611B}" type="sib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99FC228A-DC88-4706-B9F4-0804364E0AF2}">
      <dgm:prSet phldrT="[نص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البنية الزمانية:</a:t>
          </a:r>
        </a:p>
        <a:p>
          <a:pPr rtl="1"/>
          <a:r>
            <a:rPr lang="ar-BH" dirty="0"/>
            <a:t>الزمان في المقطع الأول: </a:t>
          </a:r>
          <a:r>
            <a:rPr lang="ar-BH" b="1" dirty="0">
              <a:latin typeface="Sakkal Majalla" panose="02000000000000000000" pitchFamily="2" charset="-78"/>
              <a:cs typeface="Sakkal Majalla" panose="02000000000000000000" pitchFamily="2" charset="-78"/>
            </a:rPr>
            <a:t>الماضي البعيد" فترة الطفولة"</a:t>
          </a:r>
        </a:p>
        <a:p>
          <a:pPr rtl="1"/>
          <a:r>
            <a:rPr lang="ar-BH" b="1" dirty="0">
              <a:latin typeface="Sakkal Majalla" panose="02000000000000000000" pitchFamily="2" charset="-78"/>
              <a:cs typeface="Sakkal Majalla" panose="02000000000000000000" pitchFamily="2" charset="-78"/>
            </a:rPr>
            <a:t>وهناك وجود للتقدم الزماني حيث ذكر الكاتب (التحول من العملة الذهبية إلى الورقية ) ليكشف عن تفكير الناس في تلك الفترة ورفضهم كل جديد</a:t>
          </a:r>
          <a:endParaRPr lang="ar-BH" dirty="0"/>
        </a:p>
      </dgm:t>
    </dgm:pt>
    <dgm:pt modelId="{B923887C-648B-416B-897B-F64BF67964E9}" type="par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48565BB2-BF81-4A4E-B70B-7768C133018A}" type="sib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8DAF3EAD-C501-42F8-88E9-3FA8A3454F3B}">
      <dgm:prSet phldrT="[نص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dirty="0">
              <a:solidFill>
                <a:schemeClr val="accent1"/>
              </a:solidFill>
            </a:rPr>
            <a:t>البنية المكانية:</a:t>
          </a:r>
        </a:p>
        <a:p>
          <a:pPr rtl="1"/>
          <a:r>
            <a:rPr lang="ar-BH" dirty="0"/>
            <a:t>الأماكن التي ذكرت في المقطع الأول:</a:t>
          </a:r>
        </a:p>
        <a:p>
          <a:pPr rtl="1"/>
          <a:r>
            <a:rPr lang="ar-BH" dirty="0"/>
            <a:t>البيت ، المقهى ، المدرسة</a:t>
          </a:r>
        </a:p>
      </dgm:t>
    </dgm:pt>
    <dgm:pt modelId="{FA543EDC-A79A-4867-ACCE-27A70C88E5E4}" type="par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3B9BA907-D281-44F4-B359-2CD142F438DA}" type="sib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C3F3A601-1442-4EB9-B102-F1D98259791C}" type="pres">
      <dgm:prSet presAssocID="{B77A60EB-C444-4C42-B27E-BF88E063C21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07532BA-F839-4E01-9D82-2253CFE0F83A}" type="pres">
      <dgm:prSet presAssocID="{F33027AE-E4BC-4827-A085-081FA09F0029}" presName="singleCycle" presStyleCnt="0"/>
      <dgm:spPr/>
    </dgm:pt>
    <dgm:pt modelId="{6B1DDF06-9028-4E81-98A7-B90A8E1251C5}" type="pres">
      <dgm:prSet presAssocID="{F33027AE-E4BC-4827-A085-081FA09F0029}" presName="singleCenter" presStyleLbl="node1" presStyleIdx="0" presStyleCnt="4">
        <dgm:presLayoutVars>
          <dgm:chMax val="7"/>
          <dgm:chPref val="7"/>
        </dgm:presLayoutVars>
      </dgm:prSet>
      <dgm:spPr/>
    </dgm:pt>
    <dgm:pt modelId="{195D3ACB-FF64-4B2D-B887-D7E7B9519A65}" type="pres">
      <dgm:prSet presAssocID="{192F89FA-F27C-4AEF-958E-932AD47B7CE9}" presName="Name56" presStyleLbl="parChTrans1D2" presStyleIdx="0" presStyleCnt="3"/>
      <dgm:spPr/>
    </dgm:pt>
    <dgm:pt modelId="{F8F4BD51-DCBD-4700-9FE6-3A145CE75058}" type="pres">
      <dgm:prSet presAssocID="{727526DD-1912-4357-949D-71C5EC275FDE}" presName="text0" presStyleLbl="node1" presStyleIdx="1" presStyleCnt="4" custScaleX="929982" custScaleY="231428" custRadScaleRad="105365" custRadScaleInc="26970">
        <dgm:presLayoutVars>
          <dgm:bulletEnabled val="1"/>
        </dgm:presLayoutVars>
      </dgm:prSet>
      <dgm:spPr/>
    </dgm:pt>
    <dgm:pt modelId="{D4C0D84B-6C02-4984-A807-4205933B03D5}" type="pres">
      <dgm:prSet presAssocID="{B923887C-648B-416B-897B-F64BF67964E9}" presName="Name56" presStyleLbl="parChTrans1D2" presStyleIdx="1" presStyleCnt="3"/>
      <dgm:spPr/>
    </dgm:pt>
    <dgm:pt modelId="{D7E33D79-F177-431A-89AE-A4632B511D41}" type="pres">
      <dgm:prSet presAssocID="{99FC228A-DC88-4706-B9F4-0804364E0AF2}" presName="text0" presStyleLbl="node1" presStyleIdx="2" presStyleCnt="4" custScaleX="403568" custScaleY="216742" custRadScaleRad="132210" custRadScaleInc="-13583">
        <dgm:presLayoutVars>
          <dgm:bulletEnabled val="1"/>
        </dgm:presLayoutVars>
      </dgm:prSet>
      <dgm:spPr/>
    </dgm:pt>
    <dgm:pt modelId="{C9F3BD07-9CDE-4B09-95ED-C86CDF40E6A5}" type="pres">
      <dgm:prSet presAssocID="{FA543EDC-A79A-4867-ACCE-27A70C88E5E4}" presName="Name56" presStyleLbl="parChTrans1D2" presStyleIdx="2" presStyleCnt="3"/>
      <dgm:spPr/>
    </dgm:pt>
    <dgm:pt modelId="{B0692F65-ED1B-4DAF-B978-5E798321FC69}" type="pres">
      <dgm:prSet presAssocID="{8DAF3EAD-C501-42F8-88E9-3FA8A3454F3B}" presName="text0" presStyleLbl="node1" presStyleIdx="3" presStyleCnt="4" custScaleX="319851" custRadScaleRad="133850" custRadScaleInc="15266">
        <dgm:presLayoutVars>
          <dgm:bulletEnabled val="1"/>
        </dgm:presLayoutVars>
      </dgm:prSet>
      <dgm:spPr/>
    </dgm:pt>
  </dgm:ptLst>
  <dgm:cxnLst>
    <dgm:cxn modelId="{140F4B39-A94D-47E5-B0FD-CF276787F313}" type="presOf" srcId="{192F89FA-F27C-4AEF-958E-932AD47B7CE9}" destId="{195D3ACB-FF64-4B2D-B887-D7E7B9519A65}" srcOrd="0" destOrd="0" presId="urn:microsoft.com/office/officeart/2008/layout/RadialCluster"/>
    <dgm:cxn modelId="{24F9185C-1F5E-4A37-86B6-702A1154D11F}" type="presOf" srcId="{B77A60EB-C444-4C42-B27E-BF88E063C21E}" destId="{C3F3A601-1442-4EB9-B102-F1D98259791C}" srcOrd="0" destOrd="0" presId="urn:microsoft.com/office/officeart/2008/layout/RadialCluster"/>
    <dgm:cxn modelId="{1732AA48-35F3-4607-A261-7B40937533D2}" type="presOf" srcId="{727526DD-1912-4357-949D-71C5EC275FDE}" destId="{F8F4BD51-DCBD-4700-9FE6-3A145CE75058}" srcOrd="0" destOrd="0" presId="urn:microsoft.com/office/officeart/2008/layout/RadialCluster"/>
    <dgm:cxn modelId="{36457A53-FEDA-42C8-BB00-E2A5E1931CD3}" type="presOf" srcId="{FA543EDC-A79A-4867-ACCE-27A70C88E5E4}" destId="{C9F3BD07-9CDE-4B09-95ED-C86CDF40E6A5}" srcOrd="0" destOrd="0" presId="urn:microsoft.com/office/officeart/2008/layout/RadialCluster"/>
    <dgm:cxn modelId="{5401F456-66E1-486E-87C0-EC58E9F330A1}" type="presOf" srcId="{99FC228A-DC88-4706-B9F4-0804364E0AF2}" destId="{D7E33D79-F177-431A-89AE-A4632B511D41}" srcOrd="0" destOrd="0" presId="urn:microsoft.com/office/officeart/2008/layout/RadialCluster"/>
    <dgm:cxn modelId="{A4EA06AB-E1AA-4322-83BD-16580D427EAB}" srcId="{F33027AE-E4BC-4827-A085-081FA09F0029}" destId="{8DAF3EAD-C501-42F8-88E9-3FA8A3454F3B}" srcOrd="2" destOrd="0" parTransId="{FA543EDC-A79A-4867-ACCE-27A70C88E5E4}" sibTransId="{3B9BA907-D281-44F4-B359-2CD142F438DA}"/>
    <dgm:cxn modelId="{E70537AF-FF4A-4B6F-9C30-16A82A975371}" type="presOf" srcId="{8DAF3EAD-C501-42F8-88E9-3FA8A3454F3B}" destId="{B0692F65-ED1B-4DAF-B978-5E798321FC69}" srcOrd="0" destOrd="0" presId="urn:microsoft.com/office/officeart/2008/layout/RadialCluster"/>
    <dgm:cxn modelId="{C03980B2-AFD6-416F-A0F1-C556E779312B}" srcId="{F33027AE-E4BC-4827-A085-081FA09F0029}" destId="{727526DD-1912-4357-949D-71C5EC275FDE}" srcOrd="0" destOrd="0" parTransId="{192F89FA-F27C-4AEF-958E-932AD47B7CE9}" sibTransId="{7E842FFE-E06B-46F4-9655-62EF4D83611B}"/>
    <dgm:cxn modelId="{3995AFBC-735D-4795-9BD1-B9DE0485EFC9}" srcId="{B77A60EB-C444-4C42-B27E-BF88E063C21E}" destId="{F33027AE-E4BC-4827-A085-081FA09F0029}" srcOrd="0" destOrd="0" parTransId="{1BFE49D4-6B68-44B2-83C4-E2B06CAF46BF}" sibTransId="{014FC9F8-743A-465A-948C-AABFB30611E8}"/>
    <dgm:cxn modelId="{11287FC4-B1B6-4E64-B018-4599A96D9719}" type="presOf" srcId="{B923887C-648B-416B-897B-F64BF67964E9}" destId="{D4C0D84B-6C02-4984-A807-4205933B03D5}" srcOrd="0" destOrd="0" presId="urn:microsoft.com/office/officeart/2008/layout/RadialCluster"/>
    <dgm:cxn modelId="{14B4C3CF-2B44-4684-8379-D77A1EEEBB07}" srcId="{F33027AE-E4BC-4827-A085-081FA09F0029}" destId="{99FC228A-DC88-4706-B9F4-0804364E0AF2}" srcOrd="1" destOrd="0" parTransId="{B923887C-648B-416B-897B-F64BF67964E9}" sibTransId="{48565BB2-BF81-4A4E-B70B-7768C133018A}"/>
    <dgm:cxn modelId="{D36480FE-0AD2-47D0-ABED-D740810B0C5F}" type="presOf" srcId="{F33027AE-E4BC-4827-A085-081FA09F0029}" destId="{6B1DDF06-9028-4E81-98A7-B90A8E1251C5}" srcOrd="0" destOrd="0" presId="urn:microsoft.com/office/officeart/2008/layout/RadialCluster"/>
    <dgm:cxn modelId="{82DACE99-C2E9-4DAD-B7C7-610A0B1450B1}" type="presParOf" srcId="{C3F3A601-1442-4EB9-B102-F1D98259791C}" destId="{107532BA-F839-4E01-9D82-2253CFE0F83A}" srcOrd="0" destOrd="0" presId="urn:microsoft.com/office/officeart/2008/layout/RadialCluster"/>
    <dgm:cxn modelId="{944849F3-553C-4F00-8338-BFBB06AF818D}" type="presParOf" srcId="{107532BA-F839-4E01-9D82-2253CFE0F83A}" destId="{6B1DDF06-9028-4E81-98A7-B90A8E1251C5}" srcOrd="0" destOrd="0" presId="urn:microsoft.com/office/officeart/2008/layout/RadialCluster"/>
    <dgm:cxn modelId="{F1460737-0118-4878-A364-4801BAAEB239}" type="presParOf" srcId="{107532BA-F839-4E01-9D82-2253CFE0F83A}" destId="{195D3ACB-FF64-4B2D-B887-D7E7B9519A65}" srcOrd="1" destOrd="0" presId="urn:microsoft.com/office/officeart/2008/layout/RadialCluster"/>
    <dgm:cxn modelId="{26237B8D-3CF4-432E-81A3-A3467FCA6755}" type="presParOf" srcId="{107532BA-F839-4E01-9D82-2253CFE0F83A}" destId="{F8F4BD51-DCBD-4700-9FE6-3A145CE75058}" srcOrd="2" destOrd="0" presId="urn:microsoft.com/office/officeart/2008/layout/RadialCluster"/>
    <dgm:cxn modelId="{B06DAE50-E244-4E12-831E-B63FFA8AAD13}" type="presParOf" srcId="{107532BA-F839-4E01-9D82-2253CFE0F83A}" destId="{D4C0D84B-6C02-4984-A807-4205933B03D5}" srcOrd="3" destOrd="0" presId="urn:microsoft.com/office/officeart/2008/layout/RadialCluster"/>
    <dgm:cxn modelId="{388361A9-7B3A-42D6-BBB6-AAB74F51C81E}" type="presParOf" srcId="{107532BA-F839-4E01-9D82-2253CFE0F83A}" destId="{D7E33D79-F177-431A-89AE-A4632B511D41}" srcOrd="4" destOrd="0" presId="urn:microsoft.com/office/officeart/2008/layout/RadialCluster"/>
    <dgm:cxn modelId="{3853CC08-F6BF-474E-9342-09F06F44A863}" type="presParOf" srcId="{107532BA-F839-4E01-9D82-2253CFE0F83A}" destId="{C9F3BD07-9CDE-4B09-95ED-C86CDF40E6A5}" srcOrd="5" destOrd="0" presId="urn:microsoft.com/office/officeart/2008/layout/RadialCluster"/>
    <dgm:cxn modelId="{DA292486-F4F8-4BC7-A610-86ECF938BE7E}" type="presParOf" srcId="{107532BA-F839-4E01-9D82-2253CFE0F83A}" destId="{B0692F65-ED1B-4DAF-B978-5E798321FC6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7A60EB-C444-4C42-B27E-BF88E063C21E}" type="doc">
      <dgm:prSet loTypeId="urn:microsoft.com/office/officeart/2008/layout/RadialCluster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pPr rtl="1"/>
          <a:endParaRPr lang="ar-BH"/>
        </a:p>
      </dgm:t>
    </dgm:pt>
    <dgm:pt modelId="{F33027AE-E4BC-4827-A085-081FA09F0029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dirty="0"/>
            <a:t>مستوى الخطاب</a:t>
          </a:r>
        </a:p>
      </dgm:t>
    </dgm:pt>
    <dgm:pt modelId="{1BFE49D4-6B68-44B2-83C4-E2B06CAF46BF}" type="par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014FC9F8-743A-465A-948C-AABFB30611E8}" type="sib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727526DD-1912-4357-949D-71C5EC275FDE}">
      <dgm:prSet phldrT="[نص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الصور البلاغية</a:t>
          </a:r>
        </a:p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شممت رائحة الدين :</a:t>
          </a:r>
          <a:r>
            <a:rPr lang="ar-BH" b="1" dirty="0">
              <a:solidFill>
                <a:schemeClr val="bg2">
                  <a:lumMod val="10000"/>
                </a:scheme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شبه الدين بالعطر الزاكي، لإضفاء الجمال والصفاء والجو الإيجابي على الأسرة في الماضي حيث سيادة التديّن. </a:t>
          </a:r>
          <a:endParaRPr lang="ar-BH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يغمر البيت الشعور الديني: </a:t>
          </a:r>
          <a:r>
            <a:rPr lang="ar-BH" b="1" dirty="0">
              <a:solidFill>
                <a:schemeClr val="bg2">
                  <a:lumMod val="10000"/>
                </a:scheme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استعار الكاتب فعل ( غمر ) من الماء للشعور الديني</a:t>
          </a:r>
          <a:r>
            <a:rPr lang="ar-BH" b="1" dirty="0">
              <a:latin typeface="Sakkal Majalla" panose="02000000000000000000" pitchFamily="2" charset="-78"/>
              <a:cs typeface="Sakkal Majalla" panose="02000000000000000000" pitchFamily="2" charset="-78"/>
            </a:rPr>
            <a:t>. </a:t>
          </a:r>
        </a:p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رائحة الدين ساطعة: </a:t>
          </a:r>
          <a:r>
            <a:rPr lang="ar-BH" b="1" dirty="0">
              <a:solidFill>
                <a:schemeClr val="bg2">
                  <a:lumMod val="10000"/>
                </a:scheme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استعار الكاتب كلمة ( ساطعة ) فالرائحة غير ساطعة إنما النور هو الذي يسطع. </a:t>
          </a:r>
          <a:endParaRPr lang="ar-BH" dirty="0"/>
        </a:p>
      </dgm:t>
    </dgm:pt>
    <dgm:pt modelId="{192F89FA-F27C-4AEF-958E-932AD47B7CE9}" type="par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7E842FFE-E06B-46F4-9655-62EF4D83611B}" type="sib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99FC228A-DC88-4706-B9F4-0804364E0AF2}">
      <dgm:prSet phldrT="[نص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الضمائر</a:t>
          </a:r>
        </a:p>
        <a:p>
          <a:pPr rtl="1"/>
          <a:r>
            <a:rPr lang="ar-BH" dirty="0"/>
            <a:t>الضمائر المستخدمة في المقطع الأول هي : الغائب ، المتكلم المفرد والجمع ، المخاطب</a:t>
          </a:r>
        </a:p>
      </dgm:t>
    </dgm:pt>
    <dgm:pt modelId="{B923887C-648B-416B-897B-F64BF67964E9}" type="par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48565BB2-BF81-4A4E-B70B-7768C133018A}" type="sib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8DAF3EAD-C501-42F8-88E9-3FA8A3454F3B}">
      <dgm:prSet phldrT="[نص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dirty="0">
              <a:solidFill>
                <a:schemeClr val="accent1"/>
              </a:solidFill>
            </a:rPr>
            <a:t>الجمل</a:t>
          </a:r>
        </a:p>
        <a:p>
          <a:pPr rtl="1"/>
          <a:r>
            <a:rPr lang="ar-BH" dirty="0"/>
            <a:t>الجمل المتفوقة في المقطع هي الاسمية</a:t>
          </a:r>
        </a:p>
      </dgm:t>
    </dgm:pt>
    <dgm:pt modelId="{FA543EDC-A79A-4867-ACCE-27A70C88E5E4}" type="par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3B9BA907-D281-44F4-B359-2CD142F438DA}" type="sib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C3F3A601-1442-4EB9-B102-F1D98259791C}" type="pres">
      <dgm:prSet presAssocID="{B77A60EB-C444-4C42-B27E-BF88E063C21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07532BA-F839-4E01-9D82-2253CFE0F83A}" type="pres">
      <dgm:prSet presAssocID="{F33027AE-E4BC-4827-A085-081FA09F0029}" presName="singleCycle" presStyleCnt="0"/>
      <dgm:spPr/>
    </dgm:pt>
    <dgm:pt modelId="{6B1DDF06-9028-4E81-98A7-B90A8E1251C5}" type="pres">
      <dgm:prSet presAssocID="{F33027AE-E4BC-4827-A085-081FA09F0029}" presName="singleCenter" presStyleLbl="node1" presStyleIdx="0" presStyleCnt="4">
        <dgm:presLayoutVars>
          <dgm:chMax val="7"/>
          <dgm:chPref val="7"/>
        </dgm:presLayoutVars>
      </dgm:prSet>
      <dgm:spPr/>
    </dgm:pt>
    <dgm:pt modelId="{195D3ACB-FF64-4B2D-B887-D7E7B9519A65}" type="pres">
      <dgm:prSet presAssocID="{192F89FA-F27C-4AEF-958E-932AD47B7CE9}" presName="Name56" presStyleLbl="parChTrans1D2" presStyleIdx="0" presStyleCnt="3"/>
      <dgm:spPr/>
    </dgm:pt>
    <dgm:pt modelId="{F8F4BD51-DCBD-4700-9FE6-3A145CE75058}" type="pres">
      <dgm:prSet presAssocID="{727526DD-1912-4357-949D-71C5EC275FDE}" presName="text0" presStyleLbl="node1" presStyleIdx="1" presStyleCnt="4" custScaleX="929982" custScaleY="231428" custRadScaleRad="102003" custRadScaleInc="1857">
        <dgm:presLayoutVars>
          <dgm:bulletEnabled val="1"/>
        </dgm:presLayoutVars>
      </dgm:prSet>
      <dgm:spPr/>
    </dgm:pt>
    <dgm:pt modelId="{D4C0D84B-6C02-4984-A807-4205933B03D5}" type="pres">
      <dgm:prSet presAssocID="{B923887C-648B-416B-897B-F64BF67964E9}" presName="Name56" presStyleLbl="parChTrans1D2" presStyleIdx="1" presStyleCnt="3"/>
      <dgm:spPr/>
    </dgm:pt>
    <dgm:pt modelId="{D7E33D79-F177-431A-89AE-A4632B511D41}" type="pres">
      <dgm:prSet presAssocID="{99FC228A-DC88-4706-B9F4-0804364E0AF2}" presName="text0" presStyleLbl="node1" presStyleIdx="2" presStyleCnt="4" custScaleX="403568" custScaleY="216742" custRadScaleRad="132210" custRadScaleInc="-13583">
        <dgm:presLayoutVars>
          <dgm:bulletEnabled val="1"/>
        </dgm:presLayoutVars>
      </dgm:prSet>
      <dgm:spPr/>
    </dgm:pt>
    <dgm:pt modelId="{C9F3BD07-9CDE-4B09-95ED-C86CDF40E6A5}" type="pres">
      <dgm:prSet presAssocID="{FA543EDC-A79A-4867-ACCE-27A70C88E5E4}" presName="Name56" presStyleLbl="parChTrans1D2" presStyleIdx="2" presStyleCnt="3"/>
      <dgm:spPr/>
    </dgm:pt>
    <dgm:pt modelId="{B0692F65-ED1B-4DAF-B978-5E798321FC69}" type="pres">
      <dgm:prSet presAssocID="{8DAF3EAD-C501-42F8-88E9-3FA8A3454F3B}" presName="text0" presStyleLbl="node1" presStyleIdx="3" presStyleCnt="4" custScaleX="319851" custRadScaleRad="133850" custRadScaleInc="15266">
        <dgm:presLayoutVars>
          <dgm:bulletEnabled val="1"/>
        </dgm:presLayoutVars>
      </dgm:prSet>
      <dgm:spPr/>
    </dgm:pt>
  </dgm:ptLst>
  <dgm:cxnLst>
    <dgm:cxn modelId="{140F4B39-A94D-47E5-B0FD-CF276787F313}" type="presOf" srcId="{192F89FA-F27C-4AEF-958E-932AD47B7CE9}" destId="{195D3ACB-FF64-4B2D-B887-D7E7B9519A65}" srcOrd="0" destOrd="0" presId="urn:microsoft.com/office/officeart/2008/layout/RadialCluster"/>
    <dgm:cxn modelId="{24F9185C-1F5E-4A37-86B6-702A1154D11F}" type="presOf" srcId="{B77A60EB-C444-4C42-B27E-BF88E063C21E}" destId="{C3F3A601-1442-4EB9-B102-F1D98259791C}" srcOrd="0" destOrd="0" presId="urn:microsoft.com/office/officeart/2008/layout/RadialCluster"/>
    <dgm:cxn modelId="{1732AA48-35F3-4607-A261-7B40937533D2}" type="presOf" srcId="{727526DD-1912-4357-949D-71C5EC275FDE}" destId="{F8F4BD51-DCBD-4700-9FE6-3A145CE75058}" srcOrd="0" destOrd="0" presId="urn:microsoft.com/office/officeart/2008/layout/RadialCluster"/>
    <dgm:cxn modelId="{36457A53-FEDA-42C8-BB00-E2A5E1931CD3}" type="presOf" srcId="{FA543EDC-A79A-4867-ACCE-27A70C88E5E4}" destId="{C9F3BD07-9CDE-4B09-95ED-C86CDF40E6A5}" srcOrd="0" destOrd="0" presId="urn:microsoft.com/office/officeart/2008/layout/RadialCluster"/>
    <dgm:cxn modelId="{5401F456-66E1-486E-87C0-EC58E9F330A1}" type="presOf" srcId="{99FC228A-DC88-4706-B9F4-0804364E0AF2}" destId="{D7E33D79-F177-431A-89AE-A4632B511D41}" srcOrd="0" destOrd="0" presId="urn:microsoft.com/office/officeart/2008/layout/RadialCluster"/>
    <dgm:cxn modelId="{A4EA06AB-E1AA-4322-83BD-16580D427EAB}" srcId="{F33027AE-E4BC-4827-A085-081FA09F0029}" destId="{8DAF3EAD-C501-42F8-88E9-3FA8A3454F3B}" srcOrd="2" destOrd="0" parTransId="{FA543EDC-A79A-4867-ACCE-27A70C88E5E4}" sibTransId="{3B9BA907-D281-44F4-B359-2CD142F438DA}"/>
    <dgm:cxn modelId="{E70537AF-FF4A-4B6F-9C30-16A82A975371}" type="presOf" srcId="{8DAF3EAD-C501-42F8-88E9-3FA8A3454F3B}" destId="{B0692F65-ED1B-4DAF-B978-5E798321FC69}" srcOrd="0" destOrd="0" presId="urn:microsoft.com/office/officeart/2008/layout/RadialCluster"/>
    <dgm:cxn modelId="{C03980B2-AFD6-416F-A0F1-C556E779312B}" srcId="{F33027AE-E4BC-4827-A085-081FA09F0029}" destId="{727526DD-1912-4357-949D-71C5EC275FDE}" srcOrd="0" destOrd="0" parTransId="{192F89FA-F27C-4AEF-958E-932AD47B7CE9}" sibTransId="{7E842FFE-E06B-46F4-9655-62EF4D83611B}"/>
    <dgm:cxn modelId="{3995AFBC-735D-4795-9BD1-B9DE0485EFC9}" srcId="{B77A60EB-C444-4C42-B27E-BF88E063C21E}" destId="{F33027AE-E4BC-4827-A085-081FA09F0029}" srcOrd="0" destOrd="0" parTransId="{1BFE49D4-6B68-44B2-83C4-E2B06CAF46BF}" sibTransId="{014FC9F8-743A-465A-948C-AABFB30611E8}"/>
    <dgm:cxn modelId="{11287FC4-B1B6-4E64-B018-4599A96D9719}" type="presOf" srcId="{B923887C-648B-416B-897B-F64BF67964E9}" destId="{D4C0D84B-6C02-4984-A807-4205933B03D5}" srcOrd="0" destOrd="0" presId="urn:microsoft.com/office/officeart/2008/layout/RadialCluster"/>
    <dgm:cxn modelId="{14B4C3CF-2B44-4684-8379-D77A1EEEBB07}" srcId="{F33027AE-E4BC-4827-A085-081FA09F0029}" destId="{99FC228A-DC88-4706-B9F4-0804364E0AF2}" srcOrd="1" destOrd="0" parTransId="{B923887C-648B-416B-897B-F64BF67964E9}" sibTransId="{48565BB2-BF81-4A4E-B70B-7768C133018A}"/>
    <dgm:cxn modelId="{D36480FE-0AD2-47D0-ABED-D740810B0C5F}" type="presOf" srcId="{F33027AE-E4BC-4827-A085-081FA09F0029}" destId="{6B1DDF06-9028-4E81-98A7-B90A8E1251C5}" srcOrd="0" destOrd="0" presId="urn:microsoft.com/office/officeart/2008/layout/RadialCluster"/>
    <dgm:cxn modelId="{82DACE99-C2E9-4DAD-B7C7-610A0B1450B1}" type="presParOf" srcId="{C3F3A601-1442-4EB9-B102-F1D98259791C}" destId="{107532BA-F839-4E01-9D82-2253CFE0F83A}" srcOrd="0" destOrd="0" presId="urn:microsoft.com/office/officeart/2008/layout/RadialCluster"/>
    <dgm:cxn modelId="{944849F3-553C-4F00-8338-BFBB06AF818D}" type="presParOf" srcId="{107532BA-F839-4E01-9D82-2253CFE0F83A}" destId="{6B1DDF06-9028-4E81-98A7-B90A8E1251C5}" srcOrd="0" destOrd="0" presId="urn:microsoft.com/office/officeart/2008/layout/RadialCluster"/>
    <dgm:cxn modelId="{F1460737-0118-4878-A364-4801BAAEB239}" type="presParOf" srcId="{107532BA-F839-4E01-9D82-2253CFE0F83A}" destId="{195D3ACB-FF64-4B2D-B887-D7E7B9519A65}" srcOrd="1" destOrd="0" presId="urn:microsoft.com/office/officeart/2008/layout/RadialCluster"/>
    <dgm:cxn modelId="{26237B8D-3CF4-432E-81A3-A3467FCA6755}" type="presParOf" srcId="{107532BA-F839-4E01-9D82-2253CFE0F83A}" destId="{F8F4BD51-DCBD-4700-9FE6-3A145CE75058}" srcOrd="2" destOrd="0" presId="urn:microsoft.com/office/officeart/2008/layout/RadialCluster"/>
    <dgm:cxn modelId="{B06DAE50-E244-4E12-831E-B63FFA8AAD13}" type="presParOf" srcId="{107532BA-F839-4E01-9D82-2253CFE0F83A}" destId="{D4C0D84B-6C02-4984-A807-4205933B03D5}" srcOrd="3" destOrd="0" presId="urn:microsoft.com/office/officeart/2008/layout/RadialCluster"/>
    <dgm:cxn modelId="{388361A9-7B3A-42D6-BBB6-AAB74F51C81E}" type="presParOf" srcId="{107532BA-F839-4E01-9D82-2253CFE0F83A}" destId="{D7E33D79-F177-431A-89AE-A4632B511D41}" srcOrd="4" destOrd="0" presId="urn:microsoft.com/office/officeart/2008/layout/RadialCluster"/>
    <dgm:cxn modelId="{3853CC08-F6BF-474E-9342-09F06F44A863}" type="presParOf" srcId="{107532BA-F839-4E01-9D82-2253CFE0F83A}" destId="{C9F3BD07-9CDE-4B09-95ED-C86CDF40E6A5}" srcOrd="5" destOrd="0" presId="urn:microsoft.com/office/officeart/2008/layout/RadialCluster"/>
    <dgm:cxn modelId="{DA292486-F4F8-4BC7-A610-86ECF938BE7E}" type="presParOf" srcId="{107532BA-F839-4E01-9D82-2253CFE0F83A}" destId="{B0692F65-ED1B-4DAF-B978-5E798321FC6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7A60EB-C444-4C42-B27E-BF88E063C21E}" type="doc">
      <dgm:prSet loTypeId="urn:microsoft.com/office/officeart/2008/layout/RadialCluster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pPr rtl="1"/>
          <a:endParaRPr lang="ar-BH"/>
        </a:p>
      </dgm:t>
    </dgm:pt>
    <dgm:pt modelId="{F33027AE-E4BC-4827-A085-081FA09F0029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dirty="0"/>
            <a:t>مستوى الحكاية للمقطع الثاني</a:t>
          </a:r>
        </a:p>
      </dgm:t>
    </dgm:pt>
    <dgm:pt modelId="{1BFE49D4-6B68-44B2-83C4-E2B06CAF46BF}" type="par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014FC9F8-743A-465A-948C-AABFB30611E8}" type="sib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727526DD-1912-4357-949D-71C5EC275FDE}">
      <dgm:prSet phldrT="[نص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32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(البنية الفاعلية)الشخصيات</a:t>
          </a:r>
        </a:p>
        <a:p>
          <a:pPr rtl="1"/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تراجعت شخصيّة الأب الفاعل، فلم يعد يمتلك زمام الأمور، في حين تقدّمت شخصيّات الأسرة (الأم، البنت، الابن)، وهو تطوّر يلائم التبدّل الذي طرأ على الأسرة بتغيّر الزمن</a:t>
          </a:r>
        </a:p>
      </dgm:t>
    </dgm:pt>
    <dgm:pt modelId="{192F89FA-F27C-4AEF-958E-932AD47B7CE9}" type="par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7E842FFE-E06B-46F4-9655-62EF4D83611B}" type="sib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99FC228A-DC88-4706-B9F4-0804364E0AF2}">
      <dgm:prSet phldrT="[نص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البنية الزمانية:</a:t>
          </a:r>
        </a:p>
        <a:p>
          <a:pPr rtl="1"/>
          <a:r>
            <a:rPr lang="ar-BH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تحول الزمان إلى الحاضر حيث أن الراوي كهل  يستعيد ذكريات الماضي </a:t>
          </a:r>
          <a:r>
            <a:rPr lang="ar-BH" b="1" dirty="0" err="1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ويوازنها</a:t>
          </a:r>
          <a:r>
            <a:rPr lang="ar-BH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 بما يراه في حاضره</a:t>
          </a:r>
          <a:endParaRPr lang="ar-BH" dirty="0"/>
        </a:p>
      </dgm:t>
    </dgm:pt>
    <dgm:pt modelId="{B923887C-648B-416B-897B-F64BF67964E9}" type="par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48565BB2-BF81-4A4E-B70B-7768C133018A}" type="sib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8DAF3EAD-C501-42F8-88E9-3FA8A3454F3B}">
      <dgm:prSet phldrT="[نص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2900" b="0" kern="1200" cap="none" spc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البنية المكانية:</a:t>
          </a:r>
        </a:p>
        <a:p>
          <a:pPr rtl="1"/>
          <a:r>
            <a:rPr lang="ar-BH" sz="29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المكان </a:t>
          </a:r>
          <a:r>
            <a:rPr lang="ar-BH" sz="2900" b="1" kern="1200" noProof="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هـــو نفسه ( البيت ) لكن الزمان غيّره وأصبح بيتًا فوضويًا بعكس </a:t>
          </a:r>
          <a:r>
            <a:rPr lang="ar-BH" sz="2900" b="1" kern="1200" noProof="0" dirty="0" err="1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ماكان</a:t>
          </a:r>
          <a:r>
            <a:rPr lang="ar-BH" sz="2900" b="1" kern="1200" noProof="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 سابقًا.</a:t>
          </a:r>
          <a:endParaRPr lang="ar-BH" sz="2900" b="1" kern="1200" dirty="0">
            <a:solidFill>
              <a:prstClr val="black"/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FA543EDC-A79A-4867-ACCE-27A70C88E5E4}" type="par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3B9BA907-D281-44F4-B359-2CD142F438DA}" type="sib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C3F3A601-1442-4EB9-B102-F1D98259791C}" type="pres">
      <dgm:prSet presAssocID="{B77A60EB-C444-4C42-B27E-BF88E063C21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07532BA-F839-4E01-9D82-2253CFE0F83A}" type="pres">
      <dgm:prSet presAssocID="{F33027AE-E4BC-4827-A085-081FA09F0029}" presName="singleCycle" presStyleCnt="0"/>
      <dgm:spPr/>
    </dgm:pt>
    <dgm:pt modelId="{6B1DDF06-9028-4E81-98A7-B90A8E1251C5}" type="pres">
      <dgm:prSet presAssocID="{F33027AE-E4BC-4827-A085-081FA09F0029}" presName="singleCenter" presStyleLbl="node1" presStyleIdx="0" presStyleCnt="4">
        <dgm:presLayoutVars>
          <dgm:chMax val="7"/>
          <dgm:chPref val="7"/>
        </dgm:presLayoutVars>
      </dgm:prSet>
      <dgm:spPr/>
    </dgm:pt>
    <dgm:pt modelId="{195D3ACB-FF64-4B2D-B887-D7E7B9519A65}" type="pres">
      <dgm:prSet presAssocID="{192F89FA-F27C-4AEF-958E-932AD47B7CE9}" presName="Name56" presStyleLbl="parChTrans1D2" presStyleIdx="0" presStyleCnt="3"/>
      <dgm:spPr/>
    </dgm:pt>
    <dgm:pt modelId="{F8F4BD51-DCBD-4700-9FE6-3A145CE75058}" type="pres">
      <dgm:prSet presAssocID="{727526DD-1912-4357-949D-71C5EC275FDE}" presName="text0" presStyleLbl="node1" presStyleIdx="1" presStyleCnt="4" custScaleX="580558" custScaleY="153502" custRadScaleRad="103215" custRadScaleInc="12147">
        <dgm:presLayoutVars>
          <dgm:bulletEnabled val="1"/>
        </dgm:presLayoutVars>
      </dgm:prSet>
      <dgm:spPr/>
    </dgm:pt>
    <dgm:pt modelId="{D4C0D84B-6C02-4984-A807-4205933B03D5}" type="pres">
      <dgm:prSet presAssocID="{B923887C-648B-416B-897B-F64BF67964E9}" presName="Name56" presStyleLbl="parChTrans1D2" presStyleIdx="1" presStyleCnt="3"/>
      <dgm:spPr/>
    </dgm:pt>
    <dgm:pt modelId="{D7E33D79-F177-431A-89AE-A4632B511D41}" type="pres">
      <dgm:prSet presAssocID="{99FC228A-DC88-4706-B9F4-0804364E0AF2}" presName="text0" presStyleLbl="node1" presStyleIdx="2" presStyleCnt="4" custScaleX="403568" custScaleY="216742" custRadScaleRad="132210" custRadScaleInc="-13583">
        <dgm:presLayoutVars>
          <dgm:bulletEnabled val="1"/>
        </dgm:presLayoutVars>
      </dgm:prSet>
      <dgm:spPr/>
    </dgm:pt>
    <dgm:pt modelId="{C9F3BD07-9CDE-4B09-95ED-C86CDF40E6A5}" type="pres">
      <dgm:prSet presAssocID="{FA543EDC-A79A-4867-ACCE-27A70C88E5E4}" presName="Name56" presStyleLbl="parChTrans1D2" presStyleIdx="2" presStyleCnt="3"/>
      <dgm:spPr/>
    </dgm:pt>
    <dgm:pt modelId="{B0692F65-ED1B-4DAF-B978-5E798321FC69}" type="pres">
      <dgm:prSet presAssocID="{8DAF3EAD-C501-42F8-88E9-3FA8A3454F3B}" presName="text0" presStyleLbl="node1" presStyleIdx="3" presStyleCnt="4" custScaleX="319851" custScaleY="159670" custRadScaleRad="133850" custRadScaleInc="15266">
        <dgm:presLayoutVars>
          <dgm:bulletEnabled val="1"/>
        </dgm:presLayoutVars>
      </dgm:prSet>
      <dgm:spPr/>
    </dgm:pt>
  </dgm:ptLst>
  <dgm:cxnLst>
    <dgm:cxn modelId="{140F4B39-A94D-47E5-B0FD-CF276787F313}" type="presOf" srcId="{192F89FA-F27C-4AEF-958E-932AD47B7CE9}" destId="{195D3ACB-FF64-4B2D-B887-D7E7B9519A65}" srcOrd="0" destOrd="0" presId="urn:microsoft.com/office/officeart/2008/layout/RadialCluster"/>
    <dgm:cxn modelId="{24F9185C-1F5E-4A37-86B6-702A1154D11F}" type="presOf" srcId="{B77A60EB-C444-4C42-B27E-BF88E063C21E}" destId="{C3F3A601-1442-4EB9-B102-F1D98259791C}" srcOrd="0" destOrd="0" presId="urn:microsoft.com/office/officeart/2008/layout/RadialCluster"/>
    <dgm:cxn modelId="{1732AA48-35F3-4607-A261-7B40937533D2}" type="presOf" srcId="{727526DD-1912-4357-949D-71C5EC275FDE}" destId="{F8F4BD51-DCBD-4700-9FE6-3A145CE75058}" srcOrd="0" destOrd="0" presId="urn:microsoft.com/office/officeart/2008/layout/RadialCluster"/>
    <dgm:cxn modelId="{36457A53-FEDA-42C8-BB00-E2A5E1931CD3}" type="presOf" srcId="{FA543EDC-A79A-4867-ACCE-27A70C88E5E4}" destId="{C9F3BD07-9CDE-4B09-95ED-C86CDF40E6A5}" srcOrd="0" destOrd="0" presId="urn:microsoft.com/office/officeart/2008/layout/RadialCluster"/>
    <dgm:cxn modelId="{5401F456-66E1-486E-87C0-EC58E9F330A1}" type="presOf" srcId="{99FC228A-DC88-4706-B9F4-0804364E0AF2}" destId="{D7E33D79-F177-431A-89AE-A4632B511D41}" srcOrd="0" destOrd="0" presId="urn:microsoft.com/office/officeart/2008/layout/RadialCluster"/>
    <dgm:cxn modelId="{A4EA06AB-E1AA-4322-83BD-16580D427EAB}" srcId="{F33027AE-E4BC-4827-A085-081FA09F0029}" destId="{8DAF3EAD-C501-42F8-88E9-3FA8A3454F3B}" srcOrd="2" destOrd="0" parTransId="{FA543EDC-A79A-4867-ACCE-27A70C88E5E4}" sibTransId="{3B9BA907-D281-44F4-B359-2CD142F438DA}"/>
    <dgm:cxn modelId="{E70537AF-FF4A-4B6F-9C30-16A82A975371}" type="presOf" srcId="{8DAF3EAD-C501-42F8-88E9-3FA8A3454F3B}" destId="{B0692F65-ED1B-4DAF-B978-5E798321FC69}" srcOrd="0" destOrd="0" presId="urn:microsoft.com/office/officeart/2008/layout/RadialCluster"/>
    <dgm:cxn modelId="{C03980B2-AFD6-416F-A0F1-C556E779312B}" srcId="{F33027AE-E4BC-4827-A085-081FA09F0029}" destId="{727526DD-1912-4357-949D-71C5EC275FDE}" srcOrd="0" destOrd="0" parTransId="{192F89FA-F27C-4AEF-958E-932AD47B7CE9}" sibTransId="{7E842FFE-E06B-46F4-9655-62EF4D83611B}"/>
    <dgm:cxn modelId="{3995AFBC-735D-4795-9BD1-B9DE0485EFC9}" srcId="{B77A60EB-C444-4C42-B27E-BF88E063C21E}" destId="{F33027AE-E4BC-4827-A085-081FA09F0029}" srcOrd="0" destOrd="0" parTransId="{1BFE49D4-6B68-44B2-83C4-E2B06CAF46BF}" sibTransId="{014FC9F8-743A-465A-948C-AABFB30611E8}"/>
    <dgm:cxn modelId="{11287FC4-B1B6-4E64-B018-4599A96D9719}" type="presOf" srcId="{B923887C-648B-416B-897B-F64BF67964E9}" destId="{D4C0D84B-6C02-4984-A807-4205933B03D5}" srcOrd="0" destOrd="0" presId="urn:microsoft.com/office/officeart/2008/layout/RadialCluster"/>
    <dgm:cxn modelId="{14B4C3CF-2B44-4684-8379-D77A1EEEBB07}" srcId="{F33027AE-E4BC-4827-A085-081FA09F0029}" destId="{99FC228A-DC88-4706-B9F4-0804364E0AF2}" srcOrd="1" destOrd="0" parTransId="{B923887C-648B-416B-897B-F64BF67964E9}" sibTransId="{48565BB2-BF81-4A4E-B70B-7768C133018A}"/>
    <dgm:cxn modelId="{D36480FE-0AD2-47D0-ABED-D740810B0C5F}" type="presOf" srcId="{F33027AE-E4BC-4827-A085-081FA09F0029}" destId="{6B1DDF06-9028-4E81-98A7-B90A8E1251C5}" srcOrd="0" destOrd="0" presId="urn:microsoft.com/office/officeart/2008/layout/RadialCluster"/>
    <dgm:cxn modelId="{82DACE99-C2E9-4DAD-B7C7-610A0B1450B1}" type="presParOf" srcId="{C3F3A601-1442-4EB9-B102-F1D98259791C}" destId="{107532BA-F839-4E01-9D82-2253CFE0F83A}" srcOrd="0" destOrd="0" presId="urn:microsoft.com/office/officeart/2008/layout/RadialCluster"/>
    <dgm:cxn modelId="{944849F3-553C-4F00-8338-BFBB06AF818D}" type="presParOf" srcId="{107532BA-F839-4E01-9D82-2253CFE0F83A}" destId="{6B1DDF06-9028-4E81-98A7-B90A8E1251C5}" srcOrd="0" destOrd="0" presId="urn:microsoft.com/office/officeart/2008/layout/RadialCluster"/>
    <dgm:cxn modelId="{F1460737-0118-4878-A364-4801BAAEB239}" type="presParOf" srcId="{107532BA-F839-4E01-9D82-2253CFE0F83A}" destId="{195D3ACB-FF64-4B2D-B887-D7E7B9519A65}" srcOrd="1" destOrd="0" presId="urn:microsoft.com/office/officeart/2008/layout/RadialCluster"/>
    <dgm:cxn modelId="{26237B8D-3CF4-432E-81A3-A3467FCA6755}" type="presParOf" srcId="{107532BA-F839-4E01-9D82-2253CFE0F83A}" destId="{F8F4BD51-DCBD-4700-9FE6-3A145CE75058}" srcOrd="2" destOrd="0" presId="urn:microsoft.com/office/officeart/2008/layout/RadialCluster"/>
    <dgm:cxn modelId="{B06DAE50-E244-4E12-831E-B63FFA8AAD13}" type="presParOf" srcId="{107532BA-F839-4E01-9D82-2253CFE0F83A}" destId="{D4C0D84B-6C02-4984-A807-4205933B03D5}" srcOrd="3" destOrd="0" presId="urn:microsoft.com/office/officeart/2008/layout/RadialCluster"/>
    <dgm:cxn modelId="{388361A9-7B3A-42D6-BBB6-AAB74F51C81E}" type="presParOf" srcId="{107532BA-F839-4E01-9D82-2253CFE0F83A}" destId="{D7E33D79-F177-431A-89AE-A4632B511D41}" srcOrd="4" destOrd="0" presId="urn:microsoft.com/office/officeart/2008/layout/RadialCluster"/>
    <dgm:cxn modelId="{3853CC08-F6BF-474E-9342-09F06F44A863}" type="presParOf" srcId="{107532BA-F839-4E01-9D82-2253CFE0F83A}" destId="{C9F3BD07-9CDE-4B09-95ED-C86CDF40E6A5}" srcOrd="5" destOrd="0" presId="urn:microsoft.com/office/officeart/2008/layout/RadialCluster"/>
    <dgm:cxn modelId="{DA292486-F4F8-4BC7-A610-86ECF938BE7E}" type="presParOf" srcId="{107532BA-F839-4E01-9D82-2253CFE0F83A}" destId="{B0692F65-ED1B-4DAF-B978-5E798321FC6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7A60EB-C444-4C42-B27E-BF88E063C21E}" type="doc">
      <dgm:prSet loTypeId="urn:microsoft.com/office/officeart/2008/layout/RadialCluster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pPr rtl="1"/>
          <a:endParaRPr lang="ar-BH"/>
        </a:p>
      </dgm:t>
    </dgm:pt>
    <dgm:pt modelId="{F33027AE-E4BC-4827-A085-081FA09F0029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dirty="0"/>
            <a:t>مستوى الخطاب</a:t>
          </a:r>
        </a:p>
      </dgm:t>
    </dgm:pt>
    <dgm:pt modelId="{1BFE49D4-6B68-44B2-83C4-E2B06CAF46BF}" type="par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014FC9F8-743A-465A-948C-AABFB30611E8}" type="sib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727526DD-1912-4357-949D-71C5EC275FDE}">
      <dgm:prSet phldrT="[نص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20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الجمل</a:t>
          </a:r>
        </a:p>
        <a:p>
          <a:pPr rtl="1"/>
          <a:r>
            <a:rPr lang="ar-BH" sz="2000" b="1" kern="12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الجمل المسيطرة هي </a:t>
          </a:r>
          <a:r>
            <a:rPr lang="ar-BH" sz="2000" b="1" kern="1200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الجمل الفعلية </a:t>
          </a:r>
          <a:r>
            <a:rPr lang="ar-BH" sz="2000" b="1" kern="12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والتي تدلّ على </a:t>
          </a:r>
          <a:r>
            <a:rPr lang="ar-BH" sz="2000" b="1" kern="1200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الحركة والتبدّل.</a:t>
          </a:r>
        </a:p>
        <a:p>
          <a:pPr rtl="1"/>
          <a:r>
            <a:rPr lang="ar-BH" sz="20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استخدم الكاتب الجمل الخبرية لتخبر عن واقع خارجي وتتناسب مع سرد الأحداث ووصف المشاهد الخارجية</a:t>
          </a:r>
        </a:p>
        <a:p>
          <a:pPr rtl="1"/>
          <a:r>
            <a:rPr lang="ar-BH" sz="20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واستخدم جملة انشائية وهي </a:t>
          </a:r>
          <a:r>
            <a:rPr lang="ar-BH" sz="2000" b="1" kern="1200" dirty="0">
              <a:solidFill>
                <a:schemeClr val="accent5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rPr>
            <a:t>( فما أكثر ما فعل الزمان ! ) لتشير إلى حسرة الكاتب على الماضي الغابر</a:t>
          </a:r>
        </a:p>
        <a:p>
          <a:pPr rtl="1"/>
          <a:endParaRPr lang="ar-BH" sz="2000" b="1" kern="1200" dirty="0">
            <a:solidFill>
              <a:schemeClr val="accent5">
                <a:lumMod val="75000"/>
              </a:schemeClr>
            </a:solidFill>
            <a:latin typeface="Calibri" panose="020F0502020204030204"/>
            <a:cs typeface="Arial" panose="020B0604020202020204" pitchFamily="34" charset="0"/>
          </a:endParaRPr>
        </a:p>
        <a:p>
          <a:pPr rtl="1"/>
          <a:r>
            <a:rPr lang="ar-BH" sz="2000" b="1" kern="1200" dirty="0">
              <a:solidFill>
                <a:schemeClr val="accent5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rPr>
            <a:t>صورة بلاغية</a:t>
          </a:r>
        </a:p>
        <a:p>
          <a:pPr rtl="1"/>
          <a:r>
            <a:rPr lang="ar-BH" sz="2000" b="1" kern="1200" dirty="0">
              <a:solidFill>
                <a:schemeClr val="tx1"/>
              </a:solidFill>
              <a:latin typeface="Calibri" panose="020F0502020204030204"/>
              <a:cs typeface="Arial" panose="020B0604020202020204" pitchFamily="34" charset="0"/>
            </a:rPr>
            <a:t>وأصبح البيت برلمانا صغيرا : شبه البيت بالبرلمان الصغير للدلالة على انهيار سلطة الأب </a:t>
          </a:r>
          <a:endParaRPr lang="ar-BH" sz="2000" b="1" kern="1200" dirty="0">
            <a:solidFill>
              <a:schemeClr val="tx1"/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192F89FA-F27C-4AEF-958E-932AD47B7CE9}" type="par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7E842FFE-E06B-46F4-9655-62EF4D83611B}" type="sib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99FC228A-DC88-4706-B9F4-0804364E0AF2}">
      <dgm:prSet phldrT="[نص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المعجم</a:t>
          </a:r>
        </a:p>
        <a:p>
          <a:pPr rtl="1"/>
          <a:r>
            <a:rPr kumimoji="0" lang="ar-BH" b="1" i="0" u="none" strike="noStrike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الكلمة المفتاح هي </a:t>
          </a:r>
          <a:r>
            <a:rPr kumimoji="0" lang="ar-BH" b="1" i="0" u="none" strike="noStrike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السلطة</a:t>
          </a:r>
          <a:r>
            <a:rPr kumimoji="0" lang="ar-BH" b="1" i="0" u="none" strike="noStrike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 والمفردات </a:t>
          </a:r>
          <a:r>
            <a:rPr kumimoji="0" lang="ar-BH" b="1" i="0" u="none" strike="noStrike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( تستبد البنت، تتحكم فيه الأغلبية، تحل محلها سلطة الأمهات، سلطة الآباء تنهار، برلمان صغير، الاستبداد)</a:t>
          </a:r>
        </a:p>
        <a:p>
          <a:pPr rtl="1"/>
          <a:endParaRPr kumimoji="0" lang="ar-BH" b="1" i="0" u="none" strike="noStrike" cap="none" spc="0" normalizeH="0" baseline="0" noProof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Calibri" panose="020F0502020204030204"/>
            <a:ea typeface="+mn-ea"/>
            <a:cs typeface="Arial" panose="020B0604020202020204" pitchFamily="34" charset="0"/>
          </a:endParaRPr>
        </a:p>
        <a:p>
          <a:pPr rtl="1"/>
          <a:r>
            <a:rPr kumimoji="0" lang="ar-BH" b="1" i="0" u="none" strike="noStrike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يشكل حقل التجديد والتغيير</a:t>
          </a:r>
          <a:endParaRPr lang="ar-BH" dirty="0">
            <a:solidFill>
              <a:srgbClr val="C00000"/>
            </a:solidFill>
          </a:endParaRPr>
        </a:p>
      </dgm:t>
    </dgm:pt>
    <dgm:pt modelId="{B923887C-648B-416B-897B-F64BF67964E9}" type="par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48565BB2-BF81-4A4E-B70B-7768C133018A}" type="sib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8DAF3EAD-C501-42F8-88E9-3FA8A3454F3B}">
      <dgm:prSet phldrT="[نص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2400" kern="1200" dirty="0">
              <a:solidFill>
                <a:schemeClr val="accent1"/>
              </a:solidFill>
            </a:rPr>
            <a:t>الوصف</a:t>
          </a:r>
        </a:p>
        <a:p>
          <a:pPr rtl="1"/>
          <a:r>
            <a:rPr lang="ar-BH" sz="28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للوصف دور أساسي في إبراز المفارقة التي قام عليها النّص ولذلك بقيت الموصوفات ذاتها وتبدلت أوصافها</a:t>
          </a:r>
        </a:p>
      </dgm:t>
    </dgm:pt>
    <dgm:pt modelId="{FA543EDC-A79A-4867-ACCE-27A70C88E5E4}" type="par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3B9BA907-D281-44F4-B359-2CD142F438DA}" type="sib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C3F3A601-1442-4EB9-B102-F1D98259791C}" type="pres">
      <dgm:prSet presAssocID="{B77A60EB-C444-4C42-B27E-BF88E063C21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07532BA-F839-4E01-9D82-2253CFE0F83A}" type="pres">
      <dgm:prSet presAssocID="{F33027AE-E4BC-4827-A085-081FA09F0029}" presName="singleCycle" presStyleCnt="0"/>
      <dgm:spPr/>
    </dgm:pt>
    <dgm:pt modelId="{6B1DDF06-9028-4E81-98A7-B90A8E1251C5}" type="pres">
      <dgm:prSet presAssocID="{F33027AE-E4BC-4827-A085-081FA09F0029}" presName="singleCenter" presStyleLbl="node1" presStyleIdx="0" presStyleCnt="4">
        <dgm:presLayoutVars>
          <dgm:chMax val="7"/>
          <dgm:chPref val="7"/>
        </dgm:presLayoutVars>
      </dgm:prSet>
      <dgm:spPr/>
    </dgm:pt>
    <dgm:pt modelId="{195D3ACB-FF64-4B2D-B887-D7E7B9519A65}" type="pres">
      <dgm:prSet presAssocID="{192F89FA-F27C-4AEF-958E-932AD47B7CE9}" presName="Name56" presStyleLbl="parChTrans1D2" presStyleIdx="0" presStyleCnt="3"/>
      <dgm:spPr/>
    </dgm:pt>
    <dgm:pt modelId="{F8F4BD51-DCBD-4700-9FE6-3A145CE75058}" type="pres">
      <dgm:prSet presAssocID="{727526DD-1912-4357-949D-71C5EC275FDE}" presName="text0" presStyleLbl="node1" presStyleIdx="1" presStyleCnt="4" custScaleX="929982" custScaleY="271797" custRadScaleRad="102003" custRadScaleInc="1857">
        <dgm:presLayoutVars>
          <dgm:bulletEnabled val="1"/>
        </dgm:presLayoutVars>
      </dgm:prSet>
      <dgm:spPr/>
    </dgm:pt>
    <dgm:pt modelId="{D4C0D84B-6C02-4984-A807-4205933B03D5}" type="pres">
      <dgm:prSet presAssocID="{B923887C-648B-416B-897B-F64BF67964E9}" presName="Name56" presStyleLbl="parChTrans1D2" presStyleIdx="1" presStyleCnt="3"/>
      <dgm:spPr/>
    </dgm:pt>
    <dgm:pt modelId="{D7E33D79-F177-431A-89AE-A4632B511D41}" type="pres">
      <dgm:prSet presAssocID="{99FC228A-DC88-4706-B9F4-0804364E0AF2}" presName="text0" presStyleLbl="node1" presStyleIdx="2" presStyleCnt="4" custScaleX="403568" custScaleY="216742" custRadScaleRad="132210" custRadScaleInc="-13583">
        <dgm:presLayoutVars>
          <dgm:bulletEnabled val="1"/>
        </dgm:presLayoutVars>
      </dgm:prSet>
      <dgm:spPr/>
    </dgm:pt>
    <dgm:pt modelId="{C9F3BD07-9CDE-4B09-95ED-C86CDF40E6A5}" type="pres">
      <dgm:prSet presAssocID="{FA543EDC-A79A-4867-ACCE-27A70C88E5E4}" presName="Name56" presStyleLbl="parChTrans1D2" presStyleIdx="2" presStyleCnt="3"/>
      <dgm:spPr/>
    </dgm:pt>
    <dgm:pt modelId="{B0692F65-ED1B-4DAF-B978-5E798321FC69}" type="pres">
      <dgm:prSet presAssocID="{8DAF3EAD-C501-42F8-88E9-3FA8A3454F3B}" presName="text0" presStyleLbl="node1" presStyleIdx="3" presStyleCnt="4" custScaleX="369900" custScaleY="166205" custRadScaleRad="133850" custRadScaleInc="15266">
        <dgm:presLayoutVars>
          <dgm:bulletEnabled val="1"/>
        </dgm:presLayoutVars>
      </dgm:prSet>
      <dgm:spPr/>
    </dgm:pt>
  </dgm:ptLst>
  <dgm:cxnLst>
    <dgm:cxn modelId="{140F4B39-A94D-47E5-B0FD-CF276787F313}" type="presOf" srcId="{192F89FA-F27C-4AEF-958E-932AD47B7CE9}" destId="{195D3ACB-FF64-4B2D-B887-D7E7B9519A65}" srcOrd="0" destOrd="0" presId="urn:microsoft.com/office/officeart/2008/layout/RadialCluster"/>
    <dgm:cxn modelId="{24F9185C-1F5E-4A37-86B6-702A1154D11F}" type="presOf" srcId="{B77A60EB-C444-4C42-B27E-BF88E063C21E}" destId="{C3F3A601-1442-4EB9-B102-F1D98259791C}" srcOrd="0" destOrd="0" presId="urn:microsoft.com/office/officeart/2008/layout/RadialCluster"/>
    <dgm:cxn modelId="{1732AA48-35F3-4607-A261-7B40937533D2}" type="presOf" srcId="{727526DD-1912-4357-949D-71C5EC275FDE}" destId="{F8F4BD51-DCBD-4700-9FE6-3A145CE75058}" srcOrd="0" destOrd="0" presId="urn:microsoft.com/office/officeart/2008/layout/RadialCluster"/>
    <dgm:cxn modelId="{36457A53-FEDA-42C8-BB00-E2A5E1931CD3}" type="presOf" srcId="{FA543EDC-A79A-4867-ACCE-27A70C88E5E4}" destId="{C9F3BD07-9CDE-4B09-95ED-C86CDF40E6A5}" srcOrd="0" destOrd="0" presId="urn:microsoft.com/office/officeart/2008/layout/RadialCluster"/>
    <dgm:cxn modelId="{5401F456-66E1-486E-87C0-EC58E9F330A1}" type="presOf" srcId="{99FC228A-DC88-4706-B9F4-0804364E0AF2}" destId="{D7E33D79-F177-431A-89AE-A4632B511D41}" srcOrd="0" destOrd="0" presId="urn:microsoft.com/office/officeart/2008/layout/RadialCluster"/>
    <dgm:cxn modelId="{A4EA06AB-E1AA-4322-83BD-16580D427EAB}" srcId="{F33027AE-E4BC-4827-A085-081FA09F0029}" destId="{8DAF3EAD-C501-42F8-88E9-3FA8A3454F3B}" srcOrd="2" destOrd="0" parTransId="{FA543EDC-A79A-4867-ACCE-27A70C88E5E4}" sibTransId="{3B9BA907-D281-44F4-B359-2CD142F438DA}"/>
    <dgm:cxn modelId="{E70537AF-FF4A-4B6F-9C30-16A82A975371}" type="presOf" srcId="{8DAF3EAD-C501-42F8-88E9-3FA8A3454F3B}" destId="{B0692F65-ED1B-4DAF-B978-5E798321FC69}" srcOrd="0" destOrd="0" presId="urn:microsoft.com/office/officeart/2008/layout/RadialCluster"/>
    <dgm:cxn modelId="{C03980B2-AFD6-416F-A0F1-C556E779312B}" srcId="{F33027AE-E4BC-4827-A085-081FA09F0029}" destId="{727526DD-1912-4357-949D-71C5EC275FDE}" srcOrd="0" destOrd="0" parTransId="{192F89FA-F27C-4AEF-958E-932AD47B7CE9}" sibTransId="{7E842FFE-E06B-46F4-9655-62EF4D83611B}"/>
    <dgm:cxn modelId="{3995AFBC-735D-4795-9BD1-B9DE0485EFC9}" srcId="{B77A60EB-C444-4C42-B27E-BF88E063C21E}" destId="{F33027AE-E4BC-4827-A085-081FA09F0029}" srcOrd="0" destOrd="0" parTransId="{1BFE49D4-6B68-44B2-83C4-E2B06CAF46BF}" sibTransId="{014FC9F8-743A-465A-948C-AABFB30611E8}"/>
    <dgm:cxn modelId="{11287FC4-B1B6-4E64-B018-4599A96D9719}" type="presOf" srcId="{B923887C-648B-416B-897B-F64BF67964E9}" destId="{D4C0D84B-6C02-4984-A807-4205933B03D5}" srcOrd="0" destOrd="0" presId="urn:microsoft.com/office/officeart/2008/layout/RadialCluster"/>
    <dgm:cxn modelId="{14B4C3CF-2B44-4684-8379-D77A1EEEBB07}" srcId="{F33027AE-E4BC-4827-A085-081FA09F0029}" destId="{99FC228A-DC88-4706-B9F4-0804364E0AF2}" srcOrd="1" destOrd="0" parTransId="{B923887C-648B-416B-897B-F64BF67964E9}" sibTransId="{48565BB2-BF81-4A4E-B70B-7768C133018A}"/>
    <dgm:cxn modelId="{D36480FE-0AD2-47D0-ABED-D740810B0C5F}" type="presOf" srcId="{F33027AE-E4BC-4827-A085-081FA09F0029}" destId="{6B1DDF06-9028-4E81-98A7-B90A8E1251C5}" srcOrd="0" destOrd="0" presId="urn:microsoft.com/office/officeart/2008/layout/RadialCluster"/>
    <dgm:cxn modelId="{82DACE99-C2E9-4DAD-B7C7-610A0B1450B1}" type="presParOf" srcId="{C3F3A601-1442-4EB9-B102-F1D98259791C}" destId="{107532BA-F839-4E01-9D82-2253CFE0F83A}" srcOrd="0" destOrd="0" presId="urn:microsoft.com/office/officeart/2008/layout/RadialCluster"/>
    <dgm:cxn modelId="{944849F3-553C-4F00-8338-BFBB06AF818D}" type="presParOf" srcId="{107532BA-F839-4E01-9D82-2253CFE0F83A}" destId="{6B1DDF06-9028-4E81-98A7-B90A8E1251C5}" srcOrd="0" destOrd="0" presId="urn:microsoft.com/office/officeart/2008/layout/RadialCluster"/>
    <dgm:cxn modelId="{F1460737-0118-4878-A364-4801BAAEB239}" type="presParOf" srcId="{107532BA-F839-4E01-9D82-2253CFE0F83A}" destId="{195D3ACB-FF64-4B2D-B887-D7E7B9519A65}" srcOrd="1" destOrd="0" presId="urn:microsoft.com/office/officeart/2008/layout/RadialCluster"/>
    <dgm:cxn modelId="{26237B8D-3CF4-432E-81A3-A3467FCA6755}" type="presParOf" srcId="{107532BA-F839-4E01-9D82-2253CFE0F83A}" destId="{F8F4BD51-DCBD-4700-9FE6-3A145CE75058}" srcOrd="2" destOrd="0" presId="urn:microsoft.com/office/officeart/2008/layout/RadialCluster"/>
    <dgm:cxn modelId="{B06DAE50-E244-4E12-831E-B63FFA8AAD13}" type="presParOf" srcId="{107532BA-F839-4E01-9D82-2253CFE0F83A}" destId="{D4C0D84B-6C02-4984-A807-4205933B03D5}" srcOrd="3" destOrd="0" presId="urn:microsoft.com/office/officeart/2008/layout/RadialCluster"/>
    <dgm:cxn modelId="{388361A9-7B3A-42D6-BBB6-AAB74F51C81E}" type="presParOf" srcId="{107532BA-F839-4E01-9D82-2253CFE0F83A}" destId="{D7E33D79-F177-431A-89AE-A4632B511D41}" srcOrd="4" destOrd="0" presId="urn:microsoft.com/office/officeart/2008/layout/RadialCluster"/>
    <dgm:cxn modelId="{3853CC08-F6BF-474E-9342-09F06F44A863}" type="presParOf" srcId="{107532BA-F839-4E01-9D82-2253CFE0F83A}" destId="{C9F3BD07-9CDE-4B09-95ED-C86CDF40E6A5}" srcOrd="5" destOrd="0" presId="urn:microsoft.com/office/officeart/2008/layout/RadialCluster"/>
    <dgm:cxn modelId="{DA292486-F4F8-4BC7-A610-86ECF938BE7E}" type="presParOf" srcId="{107532BA-F839-4E01-9D82-2253CFE0F83A}" destId="{B0692F65-ED1B-4DAF-B978-5E798321FC6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7A60EB-C444-4C42-B27E-BF88E063C21E}" type="doc">
      <dgm:prSet loTypeId="urn:microsoft.com/office/officeart/2008/layout/RadialCluster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pPr rtl="1"/>
          <a:endParaRPr lang="ar-BH"/>
        </a:p>
      </dgm:t>
    </dgm:pt>
    <dgm:pt modelId="{F33027AE-E4BC-4827-A085-081FA09F0029}">
      <dgm:prSet phldrT="[نص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dirty="0"/>
            <a:t>المقطع الثالث</a:t>
          </a:r>
        </a:p>
      </dgm:t>
    </dgm:pt>
    <dgm:pt modelId="{1BFE49D4-6B68-44B2-83C4-E2B06CAF46BF}" type="par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014FC9F8-743A-465A-948C-AABFB30611E8}" type="sibTrans" cxnId="{3995AFBC-735D-4795-9BD1-B9DE0485EFC9}">
      <dgm:prSet/>
      <dgm:spPr/>
      <dgm:t>
        <a:bodyPr/>
        <a:lstStyle/>
        <a:p>
          <a:pPr rtl="1"/>
          <a:endParaRPr lang="ar-BH"/>
        </a:p>
      </dgm:t>
    </dgm:pt>
    <dgm:pt modelId="{727526DD-1912-4357-949D-71C5EC275FDE}">
      <dgm:prSet phldrT="[نص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(البنية الفاعلية)الشخصيات</a:t>
          </a:r>
        </a:p>
        <a:p>
          <a:pPr rtl="1"/>
          <a:r>
            <a:rPr lang="ar-BH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غابت جميع الشخصيات </a:t>
          </a:r>
          <a:r>
            <a:rPr lang="ar-BH" sz="24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دلالة على فقدان الجميع السيطرة على زمام الأمور </a:t>
          </a:r>
          <a:endParaRPr lang="ar-BH" sz="2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192F89FA-F27C-4AEF-958E-932AD47B7CE9}" type="par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7E842FFE-E06B-46F4-9655-62EF4D83611B}" type="sibTrans" cxnId="{C03980B2-AFD6-416F-A0F1-C556E779312B}">
      <dgm:prSet/>
      <dgm:spPr/>
      <dgm:t>
        <a:bodyPr/>
        <a:lstStyle/>
        <a:p>
          <a:pPr rtl="1"/>
          <a:endParaRPr lang="ar-BH"/>
        </a:p>
      </dgm:t>
    </dgm:pt>
    <dgm:pt modelId="{99FC228A-DC88-4706-B9F4-0804364E0AF2}">
      <dgm:prSet phldrT="[نص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28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المعجم</a:t>
          </a:r>
        </a:p>
        <a:p>
          <a:pPr rtl="1"/>
          <a:r>
            <a:rPr lang="ar-BH" sz="2800" b="1" kern="12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هناك </a:t>
          </a:r>
          <a:r>
            <a:rPr lang="ar-BH" sz="2800" b="1" kern="1200" noProof="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معجم سلبي ومفرداته ( تخاصمت ، تحاربت ، تصادمت ) ويدلّ على فداحة الخسارة. </a:t>
          </a:r>
          <a:endParaRPr lang="ar-BH" sz="2800" b="1" kern="1200" dirty="0">
            <a:solidFill>
              <a:prstClr val="black"/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gm:t>
    </dgm:pt>
    <dgm:pt modelId="{B923887C-648B-416B-897B-F64BF67964E9}" type="par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48565BB2-BF81-4A4E-B70B-7768C133018A}" type="sibTrans" cxnId="{14B4C3CF-2B44-4684-8379-D77A1EEEBB07}">
      <dgm:prSet/>
      <dgm:spPr/>
      <dgm:t>
        <a:bodyPr/>
        <a:lstStyle/>
        <a:p>
          <a:pPr rtl="1"/>
          <a:endParaRPr lang="ar-BH"/>
        </a:p>
      </dgm:t>
    </dgm:pt>
    <dgm:pt modelId="{8DAF3EAD-C501-42F8-88E9-3FA8A3454F3B}">
      <dgm:prSet phldrT="[نص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2400" b="0" kern="1200" cap="none" spc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الأفعال</a:t>
          </a:r>
        </a:p>
        <a:p>
          <a:pPr rtl="1"/>
          <a:r>
            <a:rPr lang="ar-BH" sz="24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لقد كان هناك سيطرة للأفعال الماضية مثل(تصادمت، تحاربت، تخاصمت)، وهي مؤكِّدة للنتيجة التي آلت إليها أحوال الأسرة بعد انهيار سلطة الأب</a:t>
          </a:r>
        </a:p>
      </dgm:t>
    </dgm:pt>
    <dgm:pt modelId="{FA543EDC-A79A-4867-ACCE-27A70C88E5E4}" type="par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3B9BA907-D281-44F4-B359-2CD142F438DA}" type="sibTrans" cxnId="{A4EA06AB-E1AA-4322-83BD-16580D427EAB}">
      <dgm:prSet/>
      <dgm:spPr/>
      <dgm:t>
        <a:bodyPr/>
        <a:lstStyle/>
        <a:p>
          <a:pPr rtl="1"/>
          <a:endParaRPr lang="ar-BH"/>
        </a:p>
      </dgm:t>
    </dgm:pt>
    <dgm:pt modelId="{1F25D746-0CEB-4148-BDC4-50623BA13743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rtl="1"/>
          <a:r>
            <a:rPr lang="ar-BH" sz="2800" b="0" kern="1200" cap="none" spc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البنية المكانية</a:t>
          </a:r>
        </a:p>
        <a:p>
          <a:pPr rtl="1"/>
          <a:r>
            <a:rPr lang="ar-BH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المكان بقي على جاله دون تطور وهو مسرح الأحداث</a:t>
          </a:r>
        </a:p>
      </dgm:t>
    </dgm:pt>
    <dgm:pt modelId="{6DAEB4B4-E4C2-4852-95C2-49A96308133C}" type="parTrans" cxnId="{912BE342-CD4A-4FD2-BFD4-577DB0FCE5D7}">
      <dgm:prSet/>
      <dgm:spPr/>
      <dgm:t>
        <a:bodyPr/>
        <a:lstStyle/>
        <a:p>
          <a:pPr rtl="1"/>
          <a:endParaRPr lang="ar-BH"/>
        </a:p>
      </dgm:t>
    </dgm:pt>
    <dgm:pt modelId="{D26D52E5-463A-4158-B7E9-7380919856D9}" type="sibTrans" cxnId="{912BE342-CD4A-4FD2-BFD4-577DB0FCE5D7}">
      <dgm:prSet/>
      <dgm:spPr/>
      <dgm:t>
        <a:bodyPr/>
        <a:lstStyle/>
        <a:p>
          <a:pPr rtl="1"/>
          <a:endParaRPr lang="ar-BH"/>
        </a:p>
      </dgm:t>
    </dgm:pt>
    <dgm:pt modelId="{C3F3A601-1442-4EB9-B102-F1D98259791C}" type="pres">
      <dgm:prSet presAssocID="{B77A60EB-C444-4C42-B27E-BF88E063C21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07532BA-F839-4E01-9D82-2253CFE0F83A}" type="pres">
      <dgm:prSet presAssocID="{F33027AE-E4BC-4827-A085-081FA09F0029}" presName="singleCycle" presStyleCnt="0"/>
      <dgm:spPr/>
    </dgm:pt>
    <dgm:pt modelId="{6B1DDF06-9028-4E81-98A7-B90A8E1251C5}" type="pres">
      <dgm:prSet presAssocID="{F33027AE-E4BC-4827-A085-081FA09F0029}" presName="singleCenter" presStyleLbl="node1" presStyleIdx="0" presStyleCnt="5">
        <dgm:presLayoutVars>
          <dgm:chMax val="7"/>
          <dgm:chPref val="7"/>
        </dgm:presLayoutVars>
      </dgm:prSet>
      <dgm:spPr/>
    </dgm:pt>
    <dgm:pt modelId="{195D3ACB-FF64-4B2D-B887-D7E7B9519A65}" type="pres">
      <dgm:prSet presAssocID="{192F89FA-F27C-4AEF-958E-932AD47B7CE9}" presName="Name56" presStyleLbl="parChTrans1D2" presStyleIdx="0" presStyleCnt="4"/>
      <dgm:spPr/>
    </dgm:pt>
    <dgm:pt modelId="{F8F4BD51-DCBD-4700-9FE6-3A145CE75058}" type="pres">
      <dgm:prSet presAssocID="{727526DD-1912-4357-949D-71C5EC275FDE}" presName="text0" presStyleLbl="node1" presStyleIdx="1" presStyleCnt="5" custScaleX="356708" custScaleY="153502" custRadScaleRad="103215" custRadScaleInc="12147">
        <dgm:presLayoutVars>
          <dgm:bulletEnabled val="1"/>
        </dgm:presLayoutVars>
      </dgm:prSet>
      <dgm:spPr/>
    </dgm:pt>
    <dgm:pt modelId="{D4C0D84B-6C02-4984-A807-4205933B03D5}" type="pres">
      <dgm:prSet presAssocID="{B923887C-648B-416B-897B-F64BF67964E9}" presName="Name56" presStyleLbl="parChTrans1D2" presStyleIdx="1" presStyleCnt="4"/>
      <dgm:spPr/>
    </dgm:pt>
    <dgm:pt modelId="{D7E33D79-F177-431A-89AE-A4632B511D41}" type="pres">
      <dgm:prSet presAssocID="{99FC228A-DC88-4706-B9F4-0804364E0AF2}" presName="text0" presStyleLbl="node1" presStyleIdx="2" presStyleCnt="5" custScaleX="403568" custScaleY="216742" custRadScaleRad="198737" custRadScaleInc="8296">
        <dgm:presLayoutVars>
          <dgm:bulletEnabled val="1"/>
        </dgm:presLayoutVars>
      </dgm:prSet>
      <dgm:spPr/>
    </dgm:pt>
    <dgm:pt modelId="{C9F3BD07-9CDE-4B09-95ED-C86CDF40E6A5}" type="pres">
      <dgm:prSet presAssocID="{FA543EDC-A79A-4867-ACCE-27A70C88E5E4}" presName="Name56" presStyleLbl="parChTrans1D2" presStyleIdx="2" presStyleCnt="4"/>
      <dgm:spPr/>
    </dgm:pt>
    <dgm:pt modelId="{B0692F65-ED1B-4DAF-B978-5E798321FC69}" type="pres">
      <dgm:prSet presAssocID="{8DAF3EAD-C501-42F8-88E9-3FA8A3454F3B}" presName="text0" presStyleLbl="node1" presStyleIdx="3" presStyleCnt="5" custScaleX="371721" custScaleY="159670" custRadScaleRad="120427" custRadScaleInc="72602">
        <dgm:presLayoutVars>
          <dgm:bulletEnabled val="1"/>
        </dgm:presLayoutVars>
      </dgm:prSet>
      <dgm:spPr/>
    </dgm:pt>
    <dgm:pt modelId="{0EE2B6D6-6781-42CF-A6FD-10DF9C70FB7E}" type="pres">
      <dgm:prSet presAssocID="{6DAEB4B4-E4C2-4852-95C2-49A96308133C}" presName="Name56" presStyleLbl="parChTrans1D2" presStyleIdx="3" presStyleCnt="4"/>
      <dgm:spPr/>
    </dgm:pt>
    <dgm:pt modelId="{CDC2885C-40B2-4918-A387-2BC96BDD9BCB}" type="pres">
      <dgm:prSet presAssocID="{1F25D746-0CEB-4148-BDC4-50623BA13743}" presName="text0" presStyleLbl="node1" presStyleIdx="4" presStyleCnt="5" custScaleX="266114" custRadScaleRad="170277" custRadScaleInc="11315">
        <dgm:presLayoutVars>
          <dgm:bulletEnabled val="1"/>
        </dgm:presLayoutVars>
      </dgm:prSet>
      <dgm:spPr/>
    </dgm:pt>
  </dgm:ptLst>
  <dgm:cxnLst>
    <dgm:cxn modelId="{140F4B39-A94D-47E5-B0FD-CF276787F313}" type="presOf" srcId="{192F89FA-F27C-4AEF-958E-932AD47B7CE9}" destId="{195D3ACB-FF64-4B2D-B887-D7E7B9519A65}" srcOrd="0" destOrd="0" presId="urn:microsoft.com/office/officeart/2008/layout/RadialCluster"/>
    <dgm:cxn modelId="{5ECD983D-9E8F-49D5-9399-F102704DBC4F}" type="presOf" srcId="{6DAEB4B4-E4C2-4852-95C2-49A96308133C}" destId="{0EE2B6D6-6781-42CF-A6FD-10DF9C70FB7E}" srcOrd="0" destOrd="0" presId="urn:microsoft.com/office/officeart/2008/layout/RadialCluster"/>
    <dgm:cxn modelId="{24F9185C-1F5E-4A37-86B6-702A1154D11F}" type="presOf" srcId="{B77A60EB-C444-4C42-B27E-BF88E063C21E}" destId="{C3F3A601-1442-4EB9-B102-F1D98259791C}" srcOrd="0" destOrd="0" presId="urn:microsoft.com/office/officeart/2008/layout/RadialCluster"/>
    <dgm:cxn modelId="{912BE342-CD4A-4FD2-BFD4-577DB0FCE5D7}" srcId="{F33027AE-E4BC-4827-A085-081FA09F0029}" destId="{1F25D746-0CEB-4148-BDC4-50623BA13743}" srcOrd="3" destOrd="0" parTransId="{6DAEB4B4-E4C2-4852-95C2-49A96308133C}" sibTransId="{D26D52E5-463A-4158-B7E9-7380919856D9}"/>
    <dgm:cxn modelId="{1732AA48-35F3-4607-A261-7B40937533D2}" type="presOf" srcId="{727526DD-1912-4357-949D-71C5EC275FDE}" destId="{F8F4BD51-DCBD-4700-9FE6-3A145CE75058}" srcOrd="0" destOrd="0" presId="urn:microsoft.com/office/officeart/2008/layout/RadialCluster"/>
    <dgm:cxn modelId="{36457A53-FEDA-42C8-BB00-E2A5E1931CD3}" type="presOf" srcId="{FA543EDC-A79A-4867-ACCE-27A70C88E5E4}" destId="{C9F3BD07-9CDE-4B09-95ED-C86CDF40E6A5}" srcOrd="0" destOrd="0" presId="urn:microsoft.com/office/officeart/2008/layout/RadialCluster"/>
    <dgm:cxn modelId="{5401F456-66E1-486E-87C0-EC58E9F330A1}" type="presOf" srcId="{99FC228A-DC88-4706-B9F4-0804364E0AF2}" destId="{D7E33D79-F177-431A-89AE-A4632B511D41}" srcOrd="0" destOrd="0" presId="urn:microsoft.com/office/officeart/2008/layout/RadialCluster"/>
    <dgm:cxn modelId="{BC0B5DA0-06C9-4449-875D-6D1A30FFF5D9}" type="presOf" srcId="{1F25D746-0CEB-4148-BDC4-50623BA13743}" destId="{CDC2885C-40B2-4918-A387-2BC96BDD9BCB}" srcOrd="0" destOrd="0" presId="urn:microsoft.com/office/officeart/2008/layout/RadialCluster"/>
    <dgm:cxn modelId="{A4EA06AB-E1AA-4322-83BD-16580D427EAB}" srcId="{F33027AE-E4BC-4827-A085-081FA09F0029}" destId="{8DAF3EAD-C501-42F8-88E9-3FA8A3454F3B}" srcOrd="2" destOrd="0" parTransId="{FA543EDC-A79A-4867-ACCE-27A70C88E5E4}" sibTransId="{3B9BA907-D281-44F4-B359-2CD142F438DA}"/>
    <dgm:cxn modelId="{E70537AF-FF4A-4B6F-9C30-16A82A975371}" type="presOf" srcId="{8DAF3EAD-C501-42F8-88E9-3FA8A3454F3B}" destId="{B0692F65-ED1B-4DAF-B978-5E798321FC69}" srcOrd="0" destOrd="0" presId="urn:microsoft.com/office/officeart/2008/layout/RadialCluster"/>
    <dgm:cxn modelId="{C03980B2-AFD6-416F-A0F1-C556E779312B}" srcId="{F33027AE-E4BC-4827-A085-081FA09F0029}" destId="{727526DD-1912-4357-949D-71C5EC275FDE}" srcOrd="0" destOrd="0" parTransId="{192F89FA-F27C-4AEF-958E-932AD47B7CE9}" sibTransId="{7E842FFE-E06B-46F4-9655-62EF4D83611B}"/>
    <dgm:cxn modelId="{3995AFBC-735D-4795-9BD1-B9DE0485EFC9}" srcId="{B77A60EB-C444-4C42-B27E-BF88E063C21E}" destId="{F33027AE-E4BC-4827-A085-081FA09F0029}" srcOrd="0" destOrd="0" parTransId="{1BFE49D4-6B68-44B2-83C4-E2B06CAF46BF}" sibTransId="{014FC9F8-743A-465A-948C-AABFB30611E8}"/>
    <dgm:cxn modelId="{11287FC4-B1B6-4E64-B018-4599A96D9719}" type="presOf" srcId="{B923887C-648B-416B-897B-F64BF67964E9}" destId="{D4C0D84B-6C02-4984-A807-4205933B03D5}" srcOrd="0" destOrd="0" presId="urn:microsoft.com/office/officeart/2008/layout/RadialCluster"/>
    <dgm:cxn modelId="{14B4C3CF-2B44-4684-8379-D77A1EEEBB07}" srcId="{F33027AE-E4BC-4827-A085-081FA09F0029}" destId="{99FC228A-DC88-4706-B9F4-0804364E0AF2}" srcOrd="1" destOrd="0" parTransId="{B923887C-648B-416B-897B-F64BF67964E9}" sibTransId="{48565BB2-BF81-4A4E-B70B-7768C133018A}"/>
    <dgm:cxn modelId="{D36480FE-0AD2-47D0-ABED-D740810B0C5F}" type="presOf" srcId="{F33027AE-E4BC-4827-A085-081FA09F0029}" destId="{6B1DDF06-9028-4E81-98A7-B90A8E1251C5}" srcOrd="0" destOrd="0" presId="urn:microsoft.com/office/officeart/2008/layout/RadialCluster"/>
    <dgm:cxn modelId="{82DACE99-C2E9-4DAD-B7C7-610A0B1450B1}" type="presParOf" srcId="{C3F3A601-1442-4EB9-B102-F1D98259791C}" destId="{107532BA-F839-4E01-9D82-2253CFE0F83A}" srcOrd="0" destOrd="0" presId="urn:microsoft.com/office/officeart/2008/layout/RadialCluster"/>
    <dgm:cxn modelId="{944849F3-553C-4F00-8338-BFBB06AF818D}" type="presParOf" srcId="{107532BA-F839-4E01-9D82-2253CFE0F83A}" destId="{6B1DDF06-9028-4E81-98A7-B90A8E1251C5}" srcOrd="0" destOrd="0" presId="urn:microsoft.com/office/officeart/2008/layout/RadialCluster"/>
    <dgm:cxn modelId="{F1460737-0118-4878-A364-4801BAAEB239}" type="presParOf" srcId="{107532BA-F839-4E01-9D82-2253CFE0F83A}" destId="{195D3ACB-FF64-4B2D-B887-D7E7B9519A65}" srcOrd="1" destOrd="0" presId="urn:microsoft.com/office/officeart/2008/layout/RadialCluster"/>
    <dgm:cxn modelId="{26237B8D-3CF4-432E-81A3-A3467FCA6755}" type="presParOf" srcId="{107532BA-F839-4E01-9D82-2253CFE0F83A}" destId="{F8F4BD51-DCBD-4700-9FE6-3A145CE75058}" srcOrd="2" destOrd="0" presId="urn:microsoft.com/office/officeart/2008/layout/RadialCluster"/>
    <dgm:cxn modelId="{B06DAE50-E244-4E12-831E-B63FFA8AAD13}" type="presParOf" srcId="{107532BA-F839-4E01-9D82-2253CFE0F83A}" destId="{D4C0D84B-6C02-4984-A807-4205933B03D5}" srcOrd="3" destOrd="0" presId="urn:microsoft.com/office/officeart/2008/layout/RadialCluster"/>
    <dgm:cxn modelId="{388361A9-7B3A-42D6-BBB6-AAB74F51C81E}" type="presParOf" srcId="{107532BA-F839-4E01-9D82-2253CFE0F83A}" destId="{D7E33D79-F177-431A-89AE-A4632B511D41}" srcOrd="4" destOrd="0" presId="urn:microsoft.com/office/officeart/2008/layout/RadialCluster"/>
    <dgm:cxn modelId="{3853CC08-F6BF-474E-9342-09F06F44A863}" type="presParOf" srcId="{107532BA-F839-4E01-9D82-2253CFE0F83A}" destId="{C9F3BD07-9CDE-4B09-95ED-C86CDF40E6A5}" srcOrd="5" destOrd="0" presId="urn:microsoft.com/office/officeart/2008/layout/RadialCluster"/>
    <dgm:cxn modelId="{DA292486-F4F8-4BC7-A610-86ECF938BE7E}" type="presParOf" srcId="{107532BA-F839-4E01-9D82-2253CFE0F83A}" destId="{B0692F65-ED1B-4DAF-B978-5E798321FC69}" srcOrd="6" destOrd="0" presId="urn:microsoft.com/office/officeart/2008/layout/RadialCluster"/>
    <dgm:cxn modelId="{D4A7B599-1F4C-4412-BAED-5E66F87E57D5}" type="presParOf" srcId="{107532BA-F839-4E01-9D82-2253CFE0F83A}" destId="{0EE2B6D6-6781-42CF-A6FD-10DF9C70FB7E}" srcOrd="7" destOrd="0" presId="urn:microsoft.com/office/officeart/2008/layout/RadialCluster"/>
    <dgm:cxn modelId="{0C37F94A-4E61-40E6-B332-D35A218FA626}" type="presParOf" srcId="{107532BA-F839-4E01-9D82-2253CFE0F83A}" destId="{CDC2885C-40B2-4918-A387-2BC96BDD9BCB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E71F1-D435-4648-8EC0-D7DF32F628C4}">
      <dsp:nvSpPr>
        <dsp:cNvPr id="0" name=""/>
        <dsp:cNvSpPr/>
      </dsp:nvSpPr>
      <dsp:spPr>
        <a:xfrm>
          <a:off x="8032511" y="2298928"/>
          <a:ext cx="91440" cy="527915"/>
        </a:xfrm>
        <a:custGeom>
          <a:avLst/>
          <a:gdLst/>
          <a:ahLst/>
          <a:cxnLst/>
          <a:rect l="0" t="0" r="0" b="0"/>
          <a:pathLst>
            <a:path>
              <a:moveTo>
                <a:pt x="56532" y="0"/>
              </a:moveTo>
              <a:lnTo>
                <a:pt x="56532" y="415871"/>
              </a:lnTo>
              <a:lnTo>
                <a:pt x="45720" y="415871"/>
              </a:lnTo>
              <a:lnTo>
                <a:pt x="45720" y="5279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9D6265-F3C4-44AE-8675-0AA567744F08}">
      <dsp:nvSpPr>
        <dsp:cNvPr id="0" name=""/>
        <dsp:cNvSpPr/>
      </dsp:nvSpPr>
      <dsp:spPr>
        <a:xfrm>
          <a:off x="5335796" y="640349"/>
          <a:ext cx="2753248" cy="599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6978"/>
              </a:lnTo>
              <a:lnTo>
                <a:pt x="2753248" y="486978"/>
              </a:lnTo>
              <a:lnTo>
                <a:pt x="2753248" y="59902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63D06D-54C4-4BAA-AD3D-0BB1C2832114}">
      <dsp:nvSpPr>
        <dsp:cNvPr id="0" name=""/>
        <dsp:cNvSpPr/>
      </dsp:nvSpPr>
      <dsp:spPr>
        <a:xfrm>
          <a:off x="5271441" y="2187535"/>
          <a:ext cx="91440" cy="429330"/>
        </a:xfrm>
        <a:custGeom>
          <a:avLst/>
          <a:gdLst/>
          <a:ahLst/>
          <a:cxnLst/>
          <a:rect l="0" t="0" r="0" b="0"/>
          <a:pathLst>
            <a:path>
              <a:moveTo>
                <a:pt x="83467" y="0"/>
              </a:moveTo>
              <a:lnTo>
                <a:pt x="83467" y="317285"/>
              </a:lnTo>
              <a:lnTo>
                <a:pt x="45720" y="317285"/>
              </a:lnTo>
              <a:lnTo>
                <a:pt x="45720" y="4293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F6FCC-78C5-46E9-A929-51230552DA19}">
      <dsp:nvSpPr>
        <dsp:cNvPr id="0" name=""/>
        <dsp:cNvSpPr/>
      </dsp:nvSpPr>
      <dsp:spPr>
        <a:xfrm>
          <a:off x="5290076" y="640349"/>
          <a:ext cx="91440" cy="5091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7082"/>
              </a:lnTo>
              <a:lnTo>
                <a:pt x="64832" y="397082"/>
              </a:lnTo>
              <a:lnTo>
                <a:pt x="64832" y="50912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36FABD-1397-4B82-8994-A623CDDFE259}">
      <dsp:nvSpPr>
        <dsp:cNvPr id="0" name=""/>
        <dsp:cNvSpPr/>
      </dsp:nvSpPr>
      <dsp:spPr>
        <a:xfrm>
          <a:off x="2375902" y="2491700"/>
          <a:ext cx="398134" cy="222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407"/>
              </a:lnTo>
              <a:lnTo>
                <a:pt x="398134" y="110407"/>
              </a:lnTo>
              <a:lnTo>
                <a:pt x="398134" y="22245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DCE108-19DB-43BD-864F-E362FB529365}">
      <dsp:nvSpPr>
        <dsp:cNvPr id="0" name=""/>
        <dsp:cNvSpPr/>
      </dsp:nvSpPr>
      <dsp:spPr>
        <a:xfrm>
          <a:off x="2375902" y="640349"/>
          <a:ext cx="2959893" cy="610358"/>
        </a:xfrm>
        <a:custGeom>
          <a:avLst/>
          <a:gdLst/>
          <a:ahLst/>
          <a:cxnLst/>
          <a:rect l="0" t="0" r="0" b="0"/>
          <a:pathLst>
            <a:path>
              <a:moveTo>
                <a:pt x="2959893" y="0"/>
              </a:moveTo>
              <a:lnTo>
                <a:pt x="2959893" y="498314"/>
              </a:lnTo>
              <a:lnTo>
                <a:pt x="0" y="498314"/>
              </a:lnTo>
              <a:lnTo>
                <a:pt x="0" y="61035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54542A-2235-4C43-B7D5-7B310EC8D445}">
      <dsp:nvSpPr>
        <dsp:cNvPr id="0" name=""/>
        <dsp:cNvSpPr/>
      </dsp:nvSpPr>
      <dsp:spPr>
        <a:xfrm>
          <a:off x="4196367" y="-127666"/>
          <a:ext cx="2278856" cy="7680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41F3B2-34DB-427A-846D-33B91E6EBC23}">
      <dsp:nvSpPr>
        <dsp:cNvPr id="0" name=""/>
        <dsp:cNvSpPr/>
      </dsp:nvSpPr>
      <dsp:spPr>
        <a:xfrm>
          <a:off x="4330754" y="0"/>
          <a:ext cx="2278856" cy="76801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 dirty="0"/>
            <a:t>البنية </a:t>
          </a:r>
          <a:r>
            <a:rPr lang="ar-BH" sz="2500" b="1" kern="1200" dirty="0" err="1"/>
            <a:t>الحدثية</a:t>
          </a:r>
          <a:endParaRPr lang="ar-BH" sz="2500" b="1" kern="1200" dirty="0"/>
        </a:p>
      </dsp:txBody>
      <dsp:txXfrm>
        <a:off x="4353248" y="22494"/>
        <a:ext cx="2233868" cy="723028"/>
      </dsp:txXfrm>
    </dsp:sp>
    <dsp:sp modelId="{024BF417-B51D-47F7-9959-2B4AB49AF997}">
      <dsp:nvSpPr>
        <dsp:cNvPr id="0" name=""/>
        <dsp:cNvSpPr/>
      </dsp:nvSpPr>
      <dsp:spPr>
        <a:xfrm>
          <a:off x="1075160" y="1250708"/>
          <a:ext cx="2601483" cy="12409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88EA35-E1C8-4347-98EB-089389151657}">
      <dsp:nvSpPr>
        <dsp:cNvPr id="0" name=""/>
        <dsp:cNvSpPr/>
      </dsp:nvSpPr>
      <dsp:spPr>
        <a:xfrm>
          <a:off x="1209547" y="1378375"/>
          <a:ext cx="2601483" cy="124099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/>
            <a:t>المقطع الثالث</a:t>
          </a:r>
        </a:p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/>
            <a:t>( وضع الختام )</a:t>
          </a:r>
          <a:endParaRPr lang="ar-BH" sz="2500" b="1" kern="1200" dirty="0"/>
        </a:p>
      </dsp:txBody>
      <dsp:txXfrm>
        <a:off x="1245894" y="1414722"/>
        <a:ext cx="2528789" cy="1168297"/>
      </dsp:txXfrm>
    </dsp:sp>
    <dsp:sp modelId="{B9585C50-B895-44B7-8A1B-8D5CAEE6A66A}">
      <dsp:nvSpPr>
        <dsp:cNvPr id="0" name=""/>
        <dsp:cNvSpPr/>
      </dsp:nvSpPr>
      <dsp:spPr>
        <a:xfrm>
          <a:off x="1794508" y="2714152"/>
          <a:ext cx="1959059" cy="30414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7B3180F-71D5-4012-AC86-81959BA5E0AF}">
      <dsp:nvSpPr>
        <dsp:cNvPr id="0" name=""/>
        <dsp:cNvSpPr/>
      </dsp:nvSpPr>
      <dsp:spPr>
        <a:xfrm>
          <a:off x="1928894" y="2841819"/>
          <a:ext cx="1959059" cy="304143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من قوله : فتصادمت إلى قوله : وطمأنينته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BH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Arial" panose="020B0604020202020204" pitchFamily="34" charset="0"/>
            </a:rPr>
            <a:t>العنوان : انهيار الأسرة</a:t>
          </a:r>
        </a:p>
      </dsp:txBody>
      <dsp:txXfrm>
        <a:off x="1986273" y="2899198"/>
        <a:ext cx="1844301" cy="2926672"/>
      </dsp:txXfrm>
    </dsp:sp>
    <dsp:sp modelId="{633D6137-9B3C-4566-BA4F-AB6DCE026EB5}">
      <dsp:nvSpPr>
        <dsp:cNvPr id="0" name=""/>
        <dsp:cNvSpPr/>
      </dsp:nvSpPr>
      <dsp:spPr>
        <a:xfrm>
          <a:off x="4316241" y="1149476"/>
          <a:ext cx="2077333" cy="10380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D0DE50-C749-439F-9B2D-52D2793BF982}">
      <dsp:nvSpPr>
        <dsp:cNvPr id="0" name=""/>
        <dsp:cNvSpPr/>
      </dsp:nvSpPr>
      <dsp:spPr>
        <a:xfrm>
          <a:off x="4450628" y="1277143"/>
          <a:ext cx="2077333" cy="103805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/>
            <a:t>المقطع الثاني</a:t>
          </a:r>
        </a:p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/>
            <a:t>( سياق التحول)  </a:t>
          </a:r>
          <a:endParaRPr lang="ar-BH" sz="2500" b="1" kern="1200" dirty="0"/>
        </a:p>
      </dsp:txBody>
      <dsp:txXfrm>
        <a:off x="4481032" y="1307547"/>
        <a:ext cx="2016525" cy="977250"/>
      </dsp:txXfrm>
    </dsp:sp>
    <dsp:sp modelId="{5BE76836-282B-4389-AD70-B71E130CE39D}">
      <dsp:nvSpPr>
        <dsp:cNvPr id="0" name=""/>
        <dsp:cNvSpPr/>
      </dsp:nvSpPr>
      <dsp:spPr>
        <a:xfrm>
          <a:off x="4203772" y="2616865"/>
          <a:ext cx="2226776" cy="314035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527A657-BA39-4165-9059-CC4464D4A091}">
      <dsp:nvSpPr>
        <dsp:cNvPr id="0" name=""/>
        <dsp:cNvSpPr/>
      </dsp:nvSpPr>
      <dsp:spPr>
        <a:xfrm>
          <a:off x="4338159" y="2744532"/>
          <a:ext cx="2226776" cy="314035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latin typeface="Calibri" panose="020F0502020204030204"/>
              <a:ea typeface="+mn-ea"/>
              <a:cs typeface="Arial" panose="020B0604020202020204" pitchFamily="34" charset="0"/>
            </a:rPr>
            <a:t>من قوله : وبعد فما أكثر.. إلى قوله : ويوازن بين قيمتها 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BH" sz="2000" b="1" kern="1200" dirty="0">
            <a:latin typeface="Calibri" panose="020F0502020204030204"/>
            <a:ea typeface="+mn-ea"/>
            <a:cs typeface="Arial" panose="020B0604020202020204" pitchFamily="34" charset="0"/>
          </a:endParaRP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latin typeface="Calibri" panose="020F0502020204030204"/>
              <a:ea typeface="+mn-ea"/>
              <a:cs typeface="Arial" panose="020B0604020202020204" pitchFamily="34" charset="0"/>
            </a:rPr>
            <a:t>العنوان : تبدل الزمان واهتزاز أركان الأسرة</a:t>
          </a:r>
        </a:p>
      </dsp:txBody>
      <dsp:txXfrm>
        <a:off x="4403379" y="2809752"/>
        <a:ext cx="2096336" cy="3009910"/>
      </dsp:txXfrm>
    </dsp:sp>
    <dsp:sp modelId="{F97A5972-9BF9-424E-8DE6-F8429E2AE456}">
      <dsp:nvSpPr>
        <dsp:cNvPr id="0" name=""/>
        <dsp:cNvSpPr/>
      </dsp:nvSpPr>
      <dsp:spPr>
        <a:xfrm>
          <a:off x="6770239" y="1239372"/>
          <a:ext cx="2637610" cy="10595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D8BA76-04FC-4D72-9C44-87C2CB98CBAA}">
      <dsp:nvSpPr>
        <dsp:cNvPr id="0" name=""/>
        <dsp:cNvSpPr/>
      </dsp:nvSpPr>
      <dsp:spPr>
        <a:xfrm>
          <a:off x="6904625" y="1367039"/>
          <a:ext cx="2637610" cy="1059555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/>
            <a:t>المقطع الأول </a:t>
          </a:r>
        </a:p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500" b="1" kern="1200"/>
            <a:t>( وضع البداية)</a:t>
          </a:r>
          <a:endParaRPr lang="ar-BH" sz="2500" b="1" kern="1200" dirty="0"/>
        </a:p>
      </dsp:txBody>
      <dsp:txXfrm>
        <a:off x="6935658" y="1398072"/>
        <a:ext cx="2575544" cy="997489"/>
      </dsp:txXfrm>
    </dsp:sp>
    <dsp:sp modelId="{E3A1FB38-3BBC-4F3B-AF03-8AD4BC0FD0D8}">
      <dsp:nvSpPr>
        <dsp:cNvPr id="0" name=""/>
        <dsp:cNvSpPr/>
      </dsp:nvSpPr>
      <dsp:spPr>
        <a:xfrm>
          <a:off x="6814959" y="2826843"/>
          <a:ext cx="2526544" cy="286237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493166-6D50-427B-A095-B18139F928F5}">
      <dsp:nvSpPr>
        <dsp:cNvPr id="0" name=""/>
        <dsp:cNvSpPr/>
      </dsp:nvSpPr>
      <dsp:spPr>
        <a:xfrm>
          <a:off x="6949345" y="2954510"/>
          <a:ext cx="2526544" cy="2862374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BH" sz="1000" kern="1200" dirty="0"/>
        </a:p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/>
            <a:t>من أول النص إلى قوله : ساطعة زاكية </a:t>
          </a:r>
        </a:p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BH" sz="2000" b="1" kern="1200" dirty="0"/>
        </a:p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/>
            <a:t>العنوان : الأسرة المطمئنة في الماضي</a:t>
          </a:r>
        </a:p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BH" sz="1600" b="1" kern="1200" dirty="0"/>
        </a:p>
      </dsp:txBody>
      <dsp:txXfrm>
        <a:off x="7023345" y="3028510"/>
        <a:ext cx="2378544" cy="2714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DDF06-9028-4E81-98A7-B90A8E1251C5}">
      <dsp:nvSpPr>
        <dsp:cNvPr id="0" name=""/>
        <dsp:cNvSpPr/>
      </dsp:nvSpPr>
      <dsp:spPr>
        <a:xfrm>
          <a:off x="4769310" y="2684983"/>
          <a:ext cx="1704340" cy="17043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700" kern="1200" dirty="0"/>
            <a:t>مستوى الحكاية للمقطع الأول</a:t>
          </a:r>
        </a:p>
      </dsp:txBody>
      <dsp:txXfrm>
        <a:off x="4852509" y="2768182"/>
        <a:ext cx="1537942" cy="1537942"/>
      </dsp:txXfrm>
    </dsp:sp>
    <dsp:sp modelId="{195D3ACB-FF64-4B2D-B887-D7E7B9519A65}">
      <dsp:nvSpPr>
        <dsp:cNvPr id="0" name=""/>
        <dsp:cNvSpPr/>
      </dsp:nvSpPr>
      <dsp:spPr>
        <a:xfrm rot="16607297">
          <a:off x="5525276" y="2462418"/>
          <a:ext cx="4482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8272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4BD51-DCBD-4700-9FE6-3A145CE75058}">
      <dsp:nvSpPr>
        <dsp:cNvPr id="0" name=""/>
        <dsp:cNvSpPr/>
      </dsp:nvSpPr>
      <dsp:spPr>
        <a:xfrm>
          <a:off x="623423" y="-402840"/>
          <a:ext cx="10619538" cy="264269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(البنية الفاعلية)الشخصيات</a:t>
          </a:r>
        </a:p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الشخصية المحورية البارزة هي الأب </a:t>
          </a:r>
          <a:r>
            <a:rPr lang="ar-BH" sz="22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وسماتها: ذات حضور قوي ،متدين ،قنوع ،زاهد شخصيته قوية تُمسكُ بزمام الأمور</a:t>
          </a:r>
        </a:p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الأم: </a:t>
          </a:r>
          <a:r>
            <a:rPr lang="ar-BH" sz="22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التحقت مع الأب في حجه، متدينة</a:t>
          </a:r>
        </a:p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الأولاد : </a:t>
          </a:r>
          <a:r>
            <a:rPr lang="ar-BH" sz="22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التزموا بتعاليم الأب وخضعوا مطلقا لسلطته. </a:t>
          </a:r>
        </a:p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الراوي: </a:t>
          </a:r>
          <a:r>
            <a:rPr lang="ar-BH" sz="22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شخصية مضمرة مثّل دور الشاهد على الأحداث وهي كغيرها تستجيب لسلطة الأب وقيمه التربوية</a:t>
          </a:r>
          <a:endParaRPr lang="ar-BH" sz="2200" kern="1200" dirty="0"/>
        </a:p>
      </dsp:txBody>
      <dsp:txXfrm>
        <a:off x="752429" y="-273834"/>
        <a:ext cx="10361526" cy="2384682"/>
      </dsp:txXfrm>
    </dsp:sp>
    <dsp:sp modelId="{D4C0D84B-6C02-4984-A807-4205933B03D5}">
      <dsp:nvSpPr>
        <dsp:cNvPr id="0" name=""/>
        <dsp:cNvSpPr/>
      </dsp:nvSpPr>
      <dsp:spPr>
        <a:xfrm rot="1311012">
          <a:off x="6471443" y="3890300"/>
          <a:ext cx="614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53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33D79-F177-431A-89AE-A4632B511D41}">
      <dsp:nvSpPr>
        <dsp:cNvPr id="0" name=""/>
        <dsp:cNvSpPr/>
      </dsp:nvSpPr>
      <dsp:spPr>
        <a:xfrm>
          <a:off x="6530689" y="3588190"/>
          <a:ext cx="4608375" cy="247499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البنية الزمانية: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kern="1200" dirty="0"/>
            <a:t>الزمان في المقطع الأول: </a:t>
          </a:r>
          <a:r>
            <a:rPr lang="ar-BH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الماضي البعيد" فترة الطفولة"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وهناك وجود للتقدم الزماني حيث ذكر الكاتب (التحول من العملة الذهبية إلى الورقية ) ليكشف عن تفكير الناس في تلك الفترة ورفضهم كل جديد</a:t>
          </a:r>
          <a:endParaRPr lang="ar-BH" sz="2000" kern="1200" dirty="0"/>
        </a:p>
      </dsp:txBody>
      <dsp:txXfrm>
        <a:off x="6651508" y="3709009"/>
        <a:ext cx="4366737" cy="2233356"/>
      </dsp:txXfrm>
    </dsp:sp>
    <dsp:sp modelId="{C9F3BD07-9CDE-4B09-95ED-C86CDF40E6A5}">
      <dsp:nvSpPr>
        <dsp:cNvPr id="0" name=""/>
        <dsp:cNvSpPr/>
      </dsp:nvSpPr>
      <dsp:spPr>
        <a:xfrm rot="9549576">
          <a:off x="3813267" y="4037366"/>
          <a:ext cx="9883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8375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692F65-ED1B-4DAF-B978-5E798321FC69}">
      <dsp:nvSpPr>
        <dsp:cNvPr id="0" name=""/>
        <dsp:cNvSpPr/>
      </dsp:nvSpPr>
      <dsp:spPr>
        <a:xfrm>
          <a:off x="519537" y="4213181"/>
          <a:ext cx="3652403" cy="1141907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800" kern="1200" dirty="0">
              <a:solidFill>
                <a:schemeClr val="accent1"/>
              </a:solidFill>
            </a:rPr>
            <a:t>البنية المكانية: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800" kern="1200" dirty="0"/>
            <a:t>الأماكن التي ذكرت في المقطع الأول: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800" kern="1200" dirty="0"/>
            <a:t>البيت ، المقهى ، المدرسة</a:t>
          </a:r>
        </a:p>
      </dsp:txBody>
      <dsp:txXfrm>
        <a:off x="575280" y="4268924"/>
        <a:ext cx="3540917" cy="10304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DDF06-9028-4E81-98A7-B90A8E1251C5}">
      <dsp:nvSpPr>
        <dsp:cNvPr id="0" name=""/>
        <dsp:cNvSpPr/>
      </dsp:nvSpPr>
      <dsp:spPr>
        <a:xfrm>
          <a:off x="4769310" y="2684983"/>
          <a:ext cx="1704340" cy="17043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600" kern="1200" dirty="0"/>
            <a:t>مستوى الخطاب</a:t>
          </a:r>
        </a:p>
      </dsp:txBody>
      <dsp:txXfrm>
        <a:off x="4852509" y="2768182"/>
        <a:ext cx="1537942" cy="1537942"/>
      </dsp:txXfrm>
    </dsp:sp>
    <dsp:sp modelId="{195D3ACB-FF64-4B2D-B887-D7E7B9519A65}">
      <dsp:nvSpPr>
        <dsp:cNvPr id="0" name=""/>
        <dsp:cNvSpPr/>
      </dsp:nvSpPr>
      <dsp:spPr>
        <a:xfrm rot="16268178">
          <a:off x="5420189" y="2462418"/>
          <a:ext cx="4452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5217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4BD51-DCBD-4700-9FE6-3A145CE75058}">
      <dsp:nvSpPr>
        <dsp:cNvPr id="0" name=""/>
        <dsp:cNvSpPr/>
      </dsp:nvSpPr>
      <dsp:spPr>
        <a:xfrm>
          <a:off x="363652" y="-402840"/>
          <a:ext cx="10619538" cy="264269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الصور البلاغية</a:t>
          </a:r>
        </a:p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شممت رائحة الدين :</a:t>
          </a:r>
          <a:r>
            <a:rPr lang="ar-BH" sz="2300" b="1" kern="1200" dirty="0">
              <a:solidFill>
                <a:schemeClr val="bg2">
                  <a:lumMod val="10000"/>
                </a:scheme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شبه الدين بالعطر الزاكي، لإضفاء الجمال والصفاء والجو الإيجابي على الأسرة في الماضي حيث سيادة التديّن. </a:t>
          </a:r>
          <a:endParaRPr lang="ar-BH" sz="23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يغمر البيت الشعور الديني: </a:t>
          </a:r>
          <a:r>
            <a:rPr lang="ar-BH" sz="2300" b="1" kern="1200" dirty="0">
              <a:solidFill>
                <a:schemeClr val="bg2">
                  <a:lumMod val="10000"/>
                </a:scheme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استعار الكاتب فعل ( غمر ) من الماء للشعور الديني</a:t>
          </a:r>
          <a:r>
            <a:rPr lang="ar-BH" sz="23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. </a:t>
          </a:r>
        </a:p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3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akkal Majalla" panose="02000000000000000000" pitchFamily="2" charset="-78"/>
              <a:cs typeface="Sakkal Majalla" panose="02000000000000000000" pitchFamily="2" charset="-78"/>
            </a:rPr>
            <a:t>رائحة الدين ساطعة: </a:t>
          </a:r>
          <a:r>
            <a:rPr lang="ar-BH" sz="2300" b="1" kern="1200" dirty="0">
              <a:solidFill>
                <a:schemeClr val="bg2">
                  <a:lumMod val="10000"/>
                </a:scheme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استعار الكاتب كلمة ( ساطعة ) فالرائحة غير ساطعة إنما النور هو الذي يسطع. </a:t>
          </a:r>
          <a:endParaRPr lang="ar-BH" sz="2300" kern="1200" dirty="0"/>
        </a:p>
      </dsp:txBody>
      <dsp:txXfrm>
        <a:off x="492658" y="-273834"/>
        <a:ext cx="10361526" cy="2384682"/>
      </dsp:txXfrm>
    </dsp:sp>
    <dsp:sp modelId="{D4C0D84B-6C02-4984-A807-4205933B03D5}">
      <dsp:nvSpPr>
        <dsp:cNvPr id="0" name=""/>
        <dsp:cNvSpPr/>
      </dsp:nvSpPr>
      <dsp:spPr>
        <a:xfrm rot="1311012">
          <a:off x="6471443" y="3890300"/>
          <a:ext cx="614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53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33D79-F177-431A-89AE-A4632B511D41}">
      <dsp:nvSpPr>
        <dsp:cNvPr id="0" name=""/>
        <dsp:cNvSpPr/>
      </dsp:nvSpPr>
      <dsp:spPr>
        <a:xfrm>
          <a:off x="6530689" y="3588190"/>
          <a:ext cx="4608375" cy="247499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الضمائر</a:t>
          </a:r>
        </a:p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400" kern="1200" dirty="0"/>
            <a:t>الضمائر المستخدمة في المقطع الأول هي : الغائب ، المتكلم المفرد والجمع ، المخاطب</a:t>
          </a:r>
        </a:p>
      </dsp:txBody>
      <dsp:txXfrm>
        <a:off x="6651508" y="3709009"/>
        <a:ext cx="4366737" cy="2233356"/>
      </dsp:txXfrm>
    </dsp:sp>
    <dsp:sp modelId="{C9F3BD07-9CDE-4B09-95ED-C86CDF40E6A5}">
      <dsp:nvSpPr>
        <dsp:cNvPr id="0" name=""/>
        <dsp:cNvSpPr/>
      </dsp:nvSpPr>
      <dsp:spPr>
        <a:xfrm rot="9549576">
          <a:off x="3813267" y="4037366"/>
          <a:ext cx="98837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8375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692F65-ED1B-4DAF-B978-5E798321FC69}">
      <dsp:nvSpPr>
        <dsp:cNvPr id="0" name=""/>
        <dsp:cNvSpPr/>
      </dsp:nvSpPr>
      <dsp:spPr>
        <a:xfrm>
          <a:off x="519537" y="4213181"/>
          <a:ext cx="3652403" cy="1141907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kern="1200" dirty="0">
              <a:solidFill>
                <a:schemeClr val="accent1"/>
              </a:solidFill>
            </a:rPr>
            <a:t>الجمل</a:t>
          </a:r>
        </a:p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200" kern="1200" dirty="0"/>
            <a:t>الجمل المتفوقة في المقطع هي الاسمية</a:t>
          </a:r>
        </a:p>
      </dsp:txBody>
      <dsp:txXfrm>
        <a:off x="575280" y="4268924"/>
        <a:ext cx="3540917" cy="10304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DDF06-9028-4E81-98A7-B90A8E1251C5}">
      <dsp:nvSpPr>
        <dsp:cNvPr id="0" name=""/>
        <dsp:cNvSpPr/>
      </dsp:nvSpPr>
      <dsp:spPr>
        <a:xfrm>
          <a:off x="4530318" y="2462523"/>
          <a:ext cx="1704340" cy="17043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600" kern="1200" dirty="0"/>
            <a:t>مستوى الحكاية للمقطع الثاني</a:t>
          </a:r>
        </a:p>
      </dsp:txBody>
      <dsp:txXfrm>
        <a:off x="4613517" y="2545722"/>
        <a:ext cx="1537942" cy="1537942"/>
      </dsp:txXfrm>
    </dsp:sp>
    <dsp:sp modelId="{195D3ACB-FF64-4B2D-B887-D7E7B9519A65}">
      <dsp:nvSpPr>
        <dsp:cNvPr id="0" name=""/>
        <dsp:cNvSpPr/>
      </dsp:nvSpPr>
      <dsp:spPr>
        <a:xfrm rot="16647588">
          <a:off x="5103516" y="2017497"/>
          <a:ext cx="8976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7649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4BD51-DCBD-4700-9FE6-3A145CE75058}">
      <dsp:nvSpPr>
        <dsp:cNvPr id="0" name=""/>
        <dsp:cNvSpPr/>
      </dsp:nvSpPr>
      <dsp:spPr>
        <a:xfrm>
          <a:off x="2410652" y="-180380"/>
          <a:ext cx="6629437" cy="1752851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2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(البنية الفاعلية)الشخصيات</a:t>
          </a:r>
        </a:p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تراجعت شخصيّة الأب الفاعل، فلم يعد يمتلك زمام الأمور، في حين تقدّمت شخصيّات الأسرة (الأم، البنت، الابن)، وهو تطوّر يلائم التبدّل الذي طرأ على الأسرة بتغيّر الزمن</a:t>
          </a:r>
        </a:p>
      </dsp:txBody>
      <dsp:txXfrm>
        <a:off x="2496219" y="-94813"/>
        <a:ext cx="6458303" cy="1581717"/>
      </dsp:txXfrm>
    </dsp:sp>
    <dsp:sp modelId="{D4C0D84B-6C02-4984-A807-4205933B03D5}">
      <dsp:nvSpPr>
        <dsp:cNvPr id="0" name=""/>
        <dsp:cNvSpPr/>
      </dsp:nvSpPr>
      <dsp:spPr>
        <a:xfrm rot="1311012">
          <a:off x="6232450" y="3667839"/>
          <a:ext cx="614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53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33D79-F177-431A-89AE-A4632B511D41}">
      <dsp:nvSpPr>
        <dsp:cNvPr id="0" name=""/>
        <dsp:cNvSpPr/>
      </dsp:nvSpPr>
      <dsp:spPr>
        <a:xfrm>
          <a:off x="6291696" y="3365729"/>
          <a:ext cx="4608375" cy="247499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marL="0" lvl="0" indent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9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البنية الزمانية:</a:t>
          </a:r>
        </a:p>
        <a:p>
          <a:pPr marL="0" lvl="0" indent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900" b="1" kern="12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تحول الزمان إلى الحاضر حيث أن الراوي كهل  يستعيد ذكريات الماضي </a:t>
          </a:r>
          <a:r>
            <a:rPr lang="ar-BH" sz="2900" b="1" kern="1200" dirty="0" err="1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ويوازنها</a:t>
          </a:r>
          <a:r>
            <a:rPr lang="ar-BH" sz="2900" b="1" kern="12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 بما يراه في حاضره</a:t>
          </a:r>
          <a:endParaRPr lang="ar-BH" sz="2900" kern="1200" dirty="0"/>
        </a:p>
      </dsp:txBody>
      <dsp:txXfrm>
        <a:off x="6412515" y="3486548"/>
        <a:ext cx="4366737" cy="2233356"/>
      </dsp:txXfrm>
    </dsp:sp>
    <dsp:sp modelId="{C9F3BD07-9CDE-4B09-95ED-C86CDF40E6A5}">
      <dsp:nvSpPr>
        <dsp:cNvPr id="0" name=""/>
        <dsp:cNvSpPr/>
      </dsp:nvSpPr>
      <dsp:spPr>
        <a:xfrm rot="9549576">
          <a:off x="3912039" y="3752790"/>
          <a:ext cx="6391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9188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692F65-ED1B-4DAF-B978-5E798321FC69}">
      <dsp:nvSpPr>
        <dsp:cNvPr id="0" name=""/>
        <dsp:cNvSpPr/>
      </dsp:nvSpPr>
      <dsp:spPr>
        <a:xfrm>
          <a:off x="280544" y="3650032"/>
          <a:ext cx="3652403" cy="182328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marL="0" lvl="0" indent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900" b="0" kern="1200" cap="none" spc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البنية المكانية:</a:t>
          </a:r>
        </a:p>
        <a:p>
          <a:pPr marL="0" lvl="0" indent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9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المكان </a:t>
          </a:r>
          <a:r>
            <a:rPr lang="ar-BH" sz="2900" b="1" kern="1200" noProof="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هـــو نفسه ( البيت ) لكن الزمان غيّره وأصبح بيتًا فوضويًا بعكس </a:t>
          </a:r>
          <a:r>
            <a:rPr lang="ar-BH" sz="2900" b="1" kern="1200" noProof="0" dirty="0" err="1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ماكان</a:t>
          </a:r>
          <a:r>
            <a:rPr lang="ar-BH" sz="2900" b="1" kern="1200" noProof="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 سابقًا.</a:t>
          </a:r>
          <a:endParaRPr lang="ar-BH" sz="2900" b="1" kern="1200" dirty="0">
            <a:solidFill>
              <a:prstClr val="black"/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69549" y="3739037"/>
        <a:ext cx="3474393" cy="16452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DDF06-9028-4E81-98A7-B90A8E1251C5}">
      <dsp:nvSpPr>
        <dsp:cNvPr id="0" name=""/>
        <dsp:cNvSpPr/>
      </dsp:nvSpPr>
      <dsp:spPr>
        <a:xfrm>
          <a:off x="4769310" y="2800228"/>
          <a:ext cx="1704340" cy="17043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600" kern="1200" dirty="0"/>
            <a:t>مستوى الخطاب</a:t>
          </a:r>
        </a:p>
      </dsp:txBody>
      <dsp:txXfrm>
        <a:off x="4852509" y="2883427"/>
        <a:ext cx="1537942" cy="1537942"/>
      </dsp:txXfrm>
    </dsp:sp>
    <dsp:sp modelId="{195D3ACB-FF64-4B2D-B887-D7E7B9519A65}">
      <dsp:nvSpPr>
        <dsp:cNvPr id="0" name=""/>
        <dsp:cNvSpPr/>
      </dsp:nvSpPr>
      <dsp:spPr>
        <a:xfrm rot="16268178">
          <a:off x="5533170" y="2692907"/>
          <a:ext cx="2146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4684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4BD51-DCBD-4700-9FE6-3A145CE75058}">
      <dsp:nvSpPr>
        <dsp:cNvPr id="0" name=""/>
        <dsp:cNvSpPr/>
      </dsp:nvSpPr>
      <dsp:spPr>
        <a:xfrm>
          <a:off x="363652" y="-518085"/>
          <a:ext cx="10619538" cy="3103671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الجمل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الجمل المسيطرة هي </a:t>
          </a:r>
          <a:r>
            <a:rPr lang="ar-BH" sz="2000" b="1" kern="1200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الجمل الفعلية </a:t>
          </a:r>
          <a:r>
            <a:rPr lang="ar-BH" sz="2000" b="1" kern="12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والتي تدلّ على </a:t>
          </a:r>
          <a:r>
            <a:rPr lang="ar-BH" sz="2000" b="1" kern="1200" dirty="0">
              <a:solidFill>
                <a:schemeClr val="accent5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الحركة والتبدّل.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استخدم الكاتب الجمل الخبرية لتخبر عن واقع خارجي وتتناسب مع سرد الأحداث ووصف المشاهد الخارجية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واستخدم جملة انشائية وهي </a:t>
          </a:r>
          <a:r>
            <a:rPr lang="ar-BH" sz="2000" b="1" kern="1200" dirty="0">
              <a:solidFill>
                <a:schemeClr val="accent5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rPr>
            <a:t>( فما أكثر ما فعل الزمان ! ) لتشير إلى حسرة الكاتب على الماضي الغابر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BH" sz="2000" b="1" kern="1200" dirty="0">
            <a:solidFill>
              <a:schemeClr val="accent5">
                <a:lumMod val="75000"/>
              </a:schemeClr>
            </a:solidFill>
            <a:latin typeface="Calibri" panose="020F0502020204030204"/>
            <a:cs typeface="Arial" panose="020B0604020202020204" pitchFamily="34" charset="0"/>
          </a:endParaRP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solidFill>
                <a:schemeClr val="accent5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rPr>
            <a:t>صورة بلاغية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000" b="1" kern="1200" dirty="0">
              <a:solidFill>
                <a:schemeClr val="tx1"/>
              </a:solidFill>
              <a:latin typeface="Calibri" panose="020F0502020204030204"/>
              <a:cs typeface="Arial" panose="020B0604020202020204" pitchFamily="34" charset="0"/>
            </a:rPr>
            <a:t>وأصبح البيت برلمانا صغيرا : شبه البيت بالبرلمان الصغير للدلالة على انهيار سلطة الأب </a:t>
          </a:r>
          <a:endParaRPr lang="ar-BH" sz="2000" b="1" kern="1200" dirty="0">
            <a:solidFill>
              <a:schemeClr val="tx1"/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515161" y="-366576"/>
        <a:ext cx="10316520" cy="2800653"/>
      </dsp:txXfrm>
    </dsp:sp>
    <dsp:sp modelId="{D4C0D84B-6C02-4984-A807-4205933B03D5}">
      <dsp:nvSpPr>
        <dsp:cNvPr id="0" name=""/>
        <dsp:cNvSpPr/>
      </dsp:nvSpPr>
      <dsp:spPr>
        <a:xfrm rot="1311012">
          <a:off x="6471443" y="4005544"/>
          <a:ext cx="614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53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33D79-F177-431A-89AE-A4632B511D41}">
      <dsp:nvSpPr>
        <dsp:cNvPr id="0" name=""/>
        <dsp:cNvSpPr/>
      </dsp:nvSpPr>
      <dsp:spPr>
        <a:xfrm>
          <a:off x="6530689" y="3703434"/>
          <a:ext cx="4608375" cy="247499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19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المعجم</a:t>
          </a:r>
        </a:p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BH" sz="19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الكلمة المفتاح هي </a:t>
          </a:r>
          <a:r>
            <a:rPr kumimoji="0" lang="ar-BH" sz="19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السلطة</a:t>
          </a:r>
          <a:r>
            <a:rPr kumimoji="0" lang="ar-BH" sz="19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 والمفردات </a:t>
          </a:r>
          <a:r>
            <a:rPr kumimoji="0" lang="ar-BH" sz="19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( تستبد البنت، تتحكم فيه الأغلبية، تحل محلها سلطة الأمهات، سلطة الآباء تنهار، برلمان صغير، الاستبداد)</a:t>
          </a:r>
        </a:p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ar-BH" sz="1900" b="1" i="0" u="none" strike="noStrike" kern="1200" cap="none" spc="0" normalizeH="0" baseline="0" noProof="0" dirty="0">
            <a:ln>
              <a:noFill/>
            </a:ln>
            <a:solidFill>
              <a:srgbClr val="C00000"/>
            </a:solidFill>
            <a:effectLst/>
            <a:uLnTx/>
            <a:uFillTx/>
            <a:latin typeface="Calibri" panose="020F0502020204030204"/>
            <a:ea typeface="+mn-ea"/>
            <a:cs typeface="Arial" panose="020B0604020202020204" pitchFamily="34" charset="0"/>
          </a:endParaRPr>
        </a:p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ar-BH" sz="19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rPr>
            <a:t>يشكل حقل التجديد والتغيير</a:t>
          </a:r>
          <a:endParaRPr lang="ar-BH" sz="1900" kern="1200" dirty="0">
            <a:solidFill>
              <a:srgbClr val="C00000"/>
            </a:solidFill>
          </a:endParaRPr>
        </a:p>
      </dsp:txBody>
      <dsp:txXfrm>
        <a:off x="6651508" y="3824253"/>
        <a:ext cx="4366737" cy="2233356"/>
      </dsp:txXfrm>
    </dsp:sp>
    <dsp:sp modelId="{C9F3BD07-9CDE-4B09-95ED-C86CDF40E6A5}">
      <dsp:nvSpPr>
        <dsp:cNvPr id="0" name=""/>
        <dsp:cNvSpPr/>
      </dsp:nvSpPr>
      <dsp:spPr>
        <a:xfrm rot="9549576">
          <a:off x="4446790" y="4036106"/>
          <a:ext cx="3334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3427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692F65-ED1B-4DAF-B978-5E798321FC69}">
      <dsp:nvSpPr>
        <dsp:cNvPr id="0" name=""/>
        <dsp:cNvSpPr/>
      </dsp:nvSpPr>
      <dsp:spPr>
        <a:xfrm>
          <a:off x="233780" y="3950425"/>
          <a:ext cx="4223917" cy="1897908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kern="1200" dirty="0">
              <a:solidFill>
                <a:schemeClr val="accent1"/>
              </a:solidFill>
            </a:rPr>
            <a:t>الوصف</a:t>
          </a:r>
        </a:p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للوصف دور أساسي في إبراز المفارقة التي قام عليها النّص ولذلك بقيت الموصوفات ذاتها وتبدلت أوصافها</a:t>
          </a:r>
        </a:p>
      </dsp:txBody>
      <dsp:txXfrm>
        <a:off x="326428" y="4043073"/>
        <a:ext cx="4038621" cy="17126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DDF06-9028-4E81-98A7-B90A8E1251C5}">
      <dsp:nvSpPr>
        <dsp:cNvPr id="0" name=""/>
        <dsp:cNvSpPr/>
      </dsp:nvSpPr>
      <dsp:spPr>
        <a:xfrm>
          <a:off x="4376911" y="1970788"/>
          <a:ext cx="1704340" cy="17043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3600" kern="1200" dirty="0"/>
            <a:t>المقطع الثالث</a:t>
          </a:r>
        </a:p>
      </dsp:txBody>
      <dsp:txXfrm>
        <a:off x="4460110" y="2053987"/>
        <a:ext cx="1537942" cy="1537942"/>
      </dsp:txXfrm>
    </dsp:sp>
    <dsp:sp modelId="{195D3ACB-FF64-4B2D-B887-D7E7B9519A65}">
      <dsp:nvSpPr>
        <dsp:cNvPr id="0" name=""/>
        <dsp:cNvSpPr/>
      </dsp:nvSpPr>
      <dsp:spPr>
        <a:xfrm rot="16536917">
          <a:off x="5067871" y="1700524"/>
          <a:ext cx="5431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3135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4BD51-DCBD-4700-9FE6-3A145CE75058}">
      <dsp:nvSpPr>
        <dsp:cNvPr id="0" name=""/>
        <dsp:cNvSpPr/>
      </dsp:nvSpPr>
      <dsp:spPr>
        <a:xfrm>
          <a:off x="3415543" y="-322591"/>
          <a:ext cx="4073276" cy="1752851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(البنية الفاعلية)الشخصيات</a:t>
          </a:r>
        </a:p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غابت جميع الشخصيات </a:t>
          </a:r>
          <a:r>
            <a:rPr lang="ar-BH" sz="24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دلالة على فقدان الجميع السيطرة على زمام الأمور </a:t>
          </a:r>
          <a:endParaRPr lang="ar-BH" sz="2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3501110" y="-237024"/>
        <a:ext cx="3902142" cy="1581717"/>
      </dsp:txXfrm>
    </dsp:sp>
    <dsp:sp modelId="{D4C0D84B-6C02-4984-A807-4205933B03D5}">
      <dsp:nvSpPr>
        <dsp:cNvPr id="0" name=""/>
        <dsp:cNvSpPr/>
      </dsp:nvSpPr>
      <dsp:spPr>
        <a:xfrm rot="271531">
          <a:off x="6080386" y="2912306"/>
          <a:ext cx="5550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5065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33D79-F177-431A-89AE-A4632B511D41}">
      <dsp:nvSpPr>
        <dsp:cNvPr id="0" name=""/>
        <dsp:cNvSpPr/>
      </dsp:nvSpPr>
      <dsp:spPr>
        <a:xfrm>
          <a:off x="6634586" y="1879083"/>
          <a:ext cx="4608375" cy="247499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المعجم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1" kern="1200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rPr>
            <a:t>هناك </a:t>
          </a:r>
          <a:r>
            <a:rPr lang="ar-BH" sz="2800" b="1" kern="1200" noProof="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معجم سلبي ومفرداته ( تخاصمت ، تحاربت ، تصادمت ) ويدلّ على فداحة الخسارة. </a:t>
          </a:r>
          <a:endParaRPr lang="ar-BH" sz="2800" b="1" kern="1200" dirty="0">
            <a:solidFill>
              <a:prstClr val="black"/>
            </a:solidFill>
            <a:latin typeface="Sakkal Majalla" panose="02000000000000000000" pitchFamily="2" charset="-78"/>
            <a:ea typeface="+mn-ea"/>
            <a:cs typeface="Sakkal Majalla" panose="02000000000000000000" pitchFamily="2" charset="-78"/>
          </a:endParaRPr>
        </a:p>
      </dsp:txBody>
      <dsp:txXfrm>
        <a:off x="6755405" y="1999902"/>
        <a:ext cx="4366737" cy="2233356"/>
      </dsp:txXfrm>
    </dsp:sp>
    <dsp:sp modelId="{C9F3BD07-9CDE-4B09-95ED-C86CDF40E6A5}">
      <dsp:nvSpPr>
        <dsp:cNvPr id="0" name=""/>
        <dsp:cNvSpPr/>
      </dsp:nvSpPr>
      <dsp:spPr>
        <a:xfrm rot="7381626">
          <a:off x="4209504" y="3927785"/>
          <a:ext cx="6027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2701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692F65-ED1B-4DAF-B978-5E798321FC69}">
      <dsp:nvSpPr>
        <dsp:cNvPr id="0" name=""/>
        <dsp:cNvSpPr/>
      </dsp:nvSpPr>
      <dsp:spPr>
        <a:xfrm>
          <a:off x="1631612" y="4180441"/>
          <a:ext cx="4244711" cy="1823284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0" kern="1200" cap="none" spc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الأفعال</a:t>
          </a:r>
        </a:p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solidFill>
                <a:prstClr val="black"/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لقد كان هناك سيطرة للأفعال الماضية مثل(تصادمت، تحاربت، تخاصمت)، وهي مؤكِّدة للنتيجة التي آلت إليها أحوال الأسرة بعد انهيار سلطة الأب</a:t>
          </a:r>
        </a:p>
      </dsp:txBody>
      <dsp:txXfrm>
        <a:off x="1720617" y="4269446"/>
        <a:ext cx="4066701" cy="1645274"/>
      </dsp:txXfrm>
    </dsp:sp>
    <dsp:sp modelId="{0EE2B6D6-6781-42CF-A6FD-10DF9C70FB7E}">
      <dsp:nvSpPr>
        <dsp:cNvPr id="0" name=""/>
        <dsp:cNvSpPr/>
      </dsp:nvSpPr>
      <dsp:spPr>
        <a:xfrm rot="11116877">
          <a:off x="3035924" y="2682339"/>
          <a:ext cx="13438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43839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C2885C-40B2-4918-A387-2BC96BDD9BCB}">
      <dsp:nvSpPr>
        <dsp:cNvPr id="0" name=""/>
        <dsp:cNvSpPr/>
      </dsp:nvSpPr>
      <dsp:spPr>
        <a:xfrm>
          <a:off x="0" y="1909089"/>
          <a:ext cx="3038776" cy="1141907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800" b="0" kern="1200" cap="none" spc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البنية المكانية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BH" sz="2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Sakkal Majalla" panose="02000000000000000000" pitchFamily="2" charset="-78"/>
              <a:ea typeface="+mn-ea"/>
              <a:cs typeface="Sakkal Majalla" panose="02000000000000000000" pitchFamily="2" charset="-78"/>
            </a:rPr>
            <a:t>المكان بقي على جاله دون تطور وهو مسرح الأحداث</a:t>
          </a:r>
        </a:p>
      </dsp:txBody>
      <dsp:txXfrm>
        <a:off x="55743" y="1964832"/>
        <a:ext cx="2927290" cy="1030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D5050DB-5324-4E1C-8659-9BA16C9471A8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BH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BH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493E1AF-05B9-4EF4-844A-41517F6EB52D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523333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C37BE-C303-496D-B5CD-85F2937540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06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DF258A1-3BC0-4259-A57D-8EB900925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475F420-45DD-44DB-A015-B8DE6010B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D31A58D-0C33-430C-A667-757102ED5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0F633FC-BD23-44F3-AE70-DC1C269B7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3725E68-12C4-4569-8ED3-B1CAFBD38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80812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570A5A2-E870-4969-B752-E7871A25E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DE4DAF9-1C57-4308-8E05-8AE1CC096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14E36A0-BCD5-4491-9640-6A7124C2C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915B0EB-4486-46DD-A852-52C84AE6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70F55D1-A572-4766-B27B-B041E145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45515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F0C679A-9541-444C-99D9-D9B269E4B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A46BEB5-9D74-4B02-A9E8-C5C4B2E03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3DE591F-18E6-4F67-9A37-145428B27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12790E7-17EE-4A23-9D8E-BA9846AF7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01E381A-7DB5-4F0B-9CC8-60F54DAC4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66506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AFDAA04-F5EA-4B69-9DC8-FC774FC66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206F9BF-A9A3-4FBD-9733-159AACF64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443594E-DAC3-4CFB-B14E-675CBC505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DC4119B-F823-48C0-99CB-40D524E9E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F812473-F82A-4C45-B6ED-709E84CD0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EC054F1-6DE3-4103-872E-4B1057051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23705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BC054D9-D22F-4017-8961-A3986E9F0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21EECAB-1EC3-4D0D-A1C5-841619609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31C3D9E-30E4-4631-9FD0-E9D823C17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4C77489D-D4BB-449F-AF74-5D57B4C0E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E7FA8EFB-42C3-4C03-817D-0EEBAF414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82882174-E476-4130-8EDE-2EB2A312B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D9BF6CF-9310-4C1A-B458-11D19D802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1DC07BD-82FF-40F3-946E-C91B63CF0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872370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4739059-8D48-4438-90D2-79B055B19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0D5CD3A-D19A-4FCF-BC89-4D05A4198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D697EC0C-A04E-4AA6-8AD3-032FC800D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341C9BA-6B36-47D6-860F-DDA2FA41C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469674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9775737E-604B-4641-9B64-7DCE3C6A2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5F2C00D-ACD8-4B6B-8438-21DF37BF7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CA2DD43-9920-4C07-98FF-2E3D15AE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95139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2307128-1C18-420E-B523-B225957FA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D7CCE8F-50C4-4C57-BB34-48DBE16B6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80E1D72-A756-4411-B76B-63BFD0EE4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9DB97F1-7DC8-41C1-BD67-0E6EDFE9B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A8C6856-68C4-4D7F-83AD-06A8DA932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002686C-6BB8-44AF-9033-723E5B985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49450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2F1284E-AB9E-429C-B812-B0BEB55A2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56B7243-41C5-4EE6-A4A8-518DA448E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BH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2B2C5C4-43E9-4209-AD0A-569450BD6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63BD6C3-052C-4B71-AB99-B23E4EA7B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E9A957F-4B80-4AB0-806F-B860039A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1EF0147-9A7B-4CF6-94D9-370C737F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860094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F3147C-3D72-4A99-843F-9C9DD0F55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EA6E43C-C295-4102-97F2-355E2F2F7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815FB33-F558-4AE2-B2F9-B4227323C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6F8AE8E-D79A-4EDF-9A2B-AEBED5BF9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AA39D27-4BBA-4C3B-860E-56EFE235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5688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08E9EA8A-A2BF-4875-AC3F-1211F1C30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4AB7042-BF2D-41C8-8AF7-9E63584F7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A6E4D59-4733-436B-8418-613EFB633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0E1F5A4-9532-487A-A06A-B4D328915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3A6B8D2-B17F-41B1-9280-0A59F4C85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661829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00392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B8F6C3B-1E40-4AA5-A69A-4430162C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BH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E8E2FC9-A079-4DBC-B467-97BCA7DA5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BH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D2EE258-D503-44FB-840F-E0137BBA2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FFB06-7F25-47A5-BAA4-38AD67F96B01}" type="datetimeFigureOut">
              <a:rPr lang="ar-BH" smtClean="0"/>
              <a:t>15/04/1447</a:t>
            </a:fld>
            <a:endParaRPr lang="ar-BH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EE7492D-1F15-4A4D-8737-719C8B7C8F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BH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FF579C4-AD3E-4329-A3D2-18F1DB608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FA466-4976-4745-A1F6-CB0101444B8C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2942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BH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girassol-vaso-de-plantas-flor-155356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>
            <a:extLst>
              <a:ext uri="{FF2B5EF4-FFF2-40B4-BE49-F238E27FC236}">
                <a16:creationId xmlns:a16="http://schemas.microsoft.com/office/drawing/2014/main" id="{BC57DDCD-0A71-4AF9-AADD-1C2FAACF3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5076" r="6723" b="21638"/>
          <a:stretch/>
        </p:blipFill>
        <p:spPr>
          <a:xfrm>
            <a:off x="3668697" y="290003"/>
            <a:ext cx="7162800" cy="1182210"/>
          </a:xfrm>
          <a:prstGeom prst="rect">
            <a:avLst/>
          </a:prstGeom>
        </p:spPr>
      </p:pic>
      <p:sp>
        <p:nvSpPr>
          <p:cNvPr id="5" name="Rectangle 9">
            <a:extLst>
              <a:ext uri="{FF2B5EF4-FFF2-40B4-BE49-F238E27FC236}">
                <a16:creationId xmlns:a16="http://schemas.microsoft.com/office/drawing/2014/main" id="{4ED55EF0-2EF7-4562-AD0C-E6A6D023CA80}"/>
              </a:ext>
            </a:extLst>
          </p:cNvPr>
          <p:cNvSpPr/>
          <p:nvPr/>
        </p:nvSpPr>
        <p:spPr>
          <a:xfrm>
            <a:off x="4367422" y="1939567"/>
            <a:ext cx="7086599" cy="356616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1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arajita" panose="020B0604020202020204" pitchFamily="34" charset="0"/>
                <a:ea typeface="+mn-ea"/>
                <a:cs typeface="DecoType Thuluth" panose="02010000000000000000" pitchFamily="2" charset="-78"/>
              </a:rPr>
              <a:t>مراجعة </a:t>
            </a:r>
            <a:r>
              <a:rPr kumimoji="0" lang="ar-BH" sz="6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arajita" panose="020B0604020202020204" pitchFamily="34" charset="0"/>
                <a:ea typeface="+mn-ea"/>
                <a:cs typeface="DecoType Thuluth" panose="02010000000000000000" pitchFamily="2" charset="-78"/>
              </a:rPr>
              <a:t>الاختبار الأول لعرب </a:t>
            </a:r>
            <a:r>
              <a:rPr kumimoji="0" lang="ar-BH" sz="1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parajita" panose="020B0604020202020204" pitchFamily="34" charset="0"/>
                <a:ea typeface="+mn-ea"/>
                <a:cs typeface="DecoType Thuluth" panose="02010000000000000000" pitchFamily="2" charset="-78"/>
              </a:rPr>
              <a:t>101</a:t>
            </a:r>
          </a:p>
        </p:txBody>
      </p:sp>
      <p:pic>
        <p:nvPicPr>
          <p:cNvPr id="1026" name="Picture 2" descr="مراجعة عامة في مقرر عرب 101 التطبيق الخامس . إعداد منسقة اللغة العربية :  أستاذة فاطمة عبد الشهيد | Quizalize">
            <a:extLst>
              <a:ext uri="{FF2B5EF4-FFF2-40B4-BE49-F238E27FC236}">
                <a16:creationId xmlns:a16="http://schemas.microsoft.com/office/drawing/2014/main" id="{938297CB-9D80-6C07-E42B-CB3032DA0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45" y="1959231"/>
            <a:ext cx="2615688" cy="365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457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873422" y="1429954"/>
            <a:ext cx="6290017" cy="2131324"/>
          </a:xfrm>
        </p:spPr>
        <p:txBody>
          <a:bodyPr anchor="ctr">
            <a:normAutofit fontScale="90000"/>
          </a:bodyPr>
          <a:lstStyle/>
          <a:p>
            <a:pPr algn="ctr" rtl="1"/>
            <a:b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BH" sz="4000" b="1" dirty="0"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BH" sz="9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درس "حَيَـــــاتِي"</a:t>
            </a:r>
            <a:r>
              <a:rPr lang="ar-BH" sz="9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60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</a:t>
            </a:r>
            <a:br>
              <a:rPr lang="ar-BH" sz="6000" b="1" dirty="0">
                <a:solidFill>
                  <a:schemeClr val="tx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en-US" sz="6000" dirty="0">
                <a:solidFill>
                  <a:schemeClr val="tx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</a:t>
            </a:r>
            <a:r>
              <a:rPr lang="ar-BH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لأحمد أميــــــــــن</a:t>
            </a:r>
            <a:br>
              <a:rPr lang="ar-BH" sz="53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BH" sz="3600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br>
              <a:rPr lang="ar-BH" sz="2200" dirty="0">
                <a:solidFill>
                  <a:schemeClr val="tx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</a:br>
            <a:r>
              <a:rPr lang="ar-BH" sz="4000" dirty="0">
                <a:solidFill>
                  <a:schemeClr val="tx2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		</a:t>
            </a:r>
            <a:endParaRPr lang="en-US" sz="4000" dirty="0">
              <a:solidFill>
                <a:schemeClr val="tx2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3"/>
          <a:stretch/>
        </p:blipFill>
        <p:spPr>
          <a:xfrm>
            <a:off x="305048" y="2011834"/>
            <a:ext cx="2661313" cy="35840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245" y="2715153"/>
            <a:ext cx="4176659" cy="2403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0910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672387"/>
              </p:ext>
            </p:extLst>
          </p:nvPr>
        </p:nvGraphicFramePr>
        <p:xfrm>
          <a:off x="606489" y="571481"/>
          <a:ext cx="10954139" cy="588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90363" y="274878"/>
            <a:ext cx="7708485" cy="389289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نص حياتي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لأحمد أمين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BH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D81BD83F-E8FA-4BFA-86A4-4837E5352819}"/>
              </a:ext>
            </a:extLst>
          </p:cNvPr>
          <p:cNvSpPr/>
          <p:nvPr/>
        </p:nvSpPr>
        <p:spPr>
          <a:xfrm>
            <a:off x="504020" y="3122739"/>
            <a:ext cx="4167052" cy="104502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النمطُ الكتابيُّ: سردي يتخلله الوصف.</a:t>
            </a: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8BBF9247-027D-4497-B3C4-30CC76B76517}"/>
              </a:ext>
            </a:extLst>
          </p:cNvPr>
          <p:cNvSpPr/>
          <p:nvPr/>
        </p:nvSpPr>
        <p:spPr>
          <a:xfrm>
            <a:off x="504020" y="4630682"/>
            <a:ext cx="4167052" cy="104502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الجنسُ الأدبيُّ: سيرة ذاتية</a:t>
            </a:r>
          </a:p>
        </p:txBody>
      </p:sp>
      <p:pic>
        <p:nvPicPr>
          <p:cNvPr id="6" name="Picture 2" descr="مراجعة عامة في مقرر عرب 101 التطبيق الخامس . إعداد منسقة اللغة العربية :  أستاذة فاطمة عبد الشهيد | Quizalize">
            <a:extLst>
              <a:ext uri="{FF2B5EF4-FFF2-40B4-BE49-F238E27FC236}">
                <a16:creationId xmlns:a16="http://schemas.microsoft.com/office/drawing/2014/main" id="{A96C816B-3751-C2BB-BEF5-A7EC16C4A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761" y="2803188"/>
            <a:ext cx="2615688" cy="365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EDCE1E62-8EC2-6FDC-0F35-3E8017050C36}"/>
              </a:ext>
            </a:extLst>
          </p:cNvPr>
          <p:cNvCxnSpPr/>
          <p:nvPr/>
        </p:nvCxnSpPr>
        <p:spPr>
          <a:xfrm>
            <a:off x="1724891" y="2078182"/>
            <a:ext cx="571500" cy="1184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فقاعة التفكير: على شكل سحابة 7">
            <a:extLst>
              <a:ext uri="{FF2B5EF4-FFF2-40B4-BE49-F238E27FC236}">
                <a16:creationId xmlns:a16="http://schemas.microsoft.com/office/drawing/2014/main" id="{062134EE-0996-5FB9-2EEF-80CC7983D1A6}"/>
              </a:ext>
            </a:extLst>
          </p:cNvPr>
          <p:cNvSpPr/>
          <p:nvPr/>
        </p:nvSpPr>
        <p:spPr>
          <a:xfrm>
            <a:off x="504020" y="426026"/>
            <a:ext cx="5032741" cy="2377161"/>
          </a:xfrm>
          <a:prstGeom prst="cloud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مؤشرات السرد:</a:t>
            </a:r>
          </a:p>
          <a:p>
            <a:pPr algn="ctr"/>
            <a:r>
              <a:rPr lang="ar-B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الأفعال الماضية والناقصة</a:t>
            </a:r>
          </a:p>
          <a:p>
            <a:pPr algn="ctr"/>
            <a:r>
              <a:rPr lang="ar-B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الجمل الخبرية</a:t>
            </a:r>
          </a:p>
          <a:p>
            <a:pPr algn="ctr"/>
            <a:r>
              <a:rPr lang="ar-B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أدوات الربط</a:t>
            </a:r>
          </a:p>
          <a:p>
            <a:pPr algn="ctr"/>
            <a:r>
              <a:rPr lang="ar-B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الشخصيات</a:t>
            </a:r>
          </a:p>
          <a:p>
            <a:pPr algn="ctr"/>
            <a:r>
              <a:rPr lang="ar-B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الزمان والمكان</a:t>
            </a:r>
          </a:p>
          <a:p>
            <a:pPr algn="ctr"/>
            <a:r>
              <a:rPr lang="ar-BH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البنية السردية ( وضع بداية – سياق تحول – وضع ختام)</a:t>
            </a:r>
          </a:p>
        </p:txBody>
      </p:sp>
    </p:spTree>
    <p:extLst>
      <p:ext uri="{BB962C8B-B14F-4D97-AF65-F5344CB8AC3E}">
        <p14:creationId xmlns:p14="http://schemas.microsoft.com/office/powerpoint/2010/main" val="278707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33E04986-3EAE-4399-87B4-AB95235745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7" t="6430" r="33595" b="29001"/>
          <a:stretch/>
        </p:blipFill>
        <p:spPr>
          <a:xfrm>
            <a:off x="2050918" y="1484322"/>
            <a:ext cx="7546312" cy="2089178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7669BA9C-C8CA-4FF2-91AC-D5922D05F5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61" t="3342" r="1046"/>
          <a:stretch/>
        </p:blipFill>
        <p:spPr>
          <a:xfrm>
            <a:off x="2050918" y="3573500"/>
            <a:ext cx="7546312" cy="298849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DBDEFB5-DB10-4CAE-92EC-6FC17AB0D1D3}"/>
              </a:ext>
            </a:extLst>
          </p:cNvPr>
          <p:cNvSpPr txBox="1">
            <a:spLocks/>
          </p:cNvSpPr>
          <p:nvPr/>
        </p:nvSpPr>
        <p:spPr>
          <a:xfrm>
            <a:off x="2689310" y="1013121"/>
            <a:ext cx="6269528" cy="41146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algn="ctr" rtl="1" fontAlgn="auto">
              <a:spcAft>
                <a:spcPts val="0"/>
              </a:spcAft>
              <a:buClrTx/>
              <a:buSzTx/>
              <a:tabLst/>
              <a:defRPr/>
            </a:pPr>
            <a:r>
              <a:rPr lang="ar-BH" sz="28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وضع البداية </a:t>
            </a:r>
            <a:endParaRPr lang="en-US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EF9AAE21-AAEC-442B-99A6-390052C642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843" r="1278" b="4710"/>
          <a:stretch/>
        </p:blipFill>
        <p:spPr>
          <a:xfrm>
            <a:off x="9597230" y="1075359"/>
            <a:ext cx="2561385" cy="3083169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4B017F82-D2E9-4DA4-AE98-14E0DDF664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0" r="69394" b="40450"/>
          <a:stretch/>
        </p:blipFill>
        <p:spPr>
          <a:xfrm>
            <a:off x="9600529" y="4158528"/>
            <a:ext cx="2591471" cy="240346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151CBD4-7601-21DA-C360-4CEF12ECC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02" y="-100835"/>
            <a:ext cx="11101821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97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553FADE-2013-98AB-9D9E-552AB070581A}"/>
              </a:ext>
            </a:extLst>
          </p:cNvPr>
          <p:cNvSpPr txBox="1">
            <a:spLocks/>
          </p:cNvSpPr>
          <p:nvPr/>
        </p:nvSpPr>
        <p:spPr>
          <a:xfrm>
            <a:off x="2291966" y="1048105"/>
            <a:ext cx="6269528" cy="41146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وضع البداية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12C474C-2A8D-795C-60D6-81F961865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33" y="1757680"/>
            <a:ext cx="9835521" cy="51003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0103134-D27E-473D-A70D-B0797691BDBB}"/>
              </a:ext>
            </a:extLst>
          </p:cNvPr>
          <p:cNvSpPr txBox="1">
            <a:spLocks/>
          </p:cNvSpPr>
          <p:nvPr/>
        </p:nvSpPr>
        <p:spPr>
          <a:xfrm>
            <a:off x="2291966" y="1061168"/>
            <a:ext cx="6269528" cy="41146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وضع البداية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E7EE9C13-B9D1-42E1-AD52-E88C3C688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33" y="1770743"/>
            <a:ext cx="9835521" cy="510032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9B23B71-EA80-E75C-30AF-C64C5873B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02" y="-80053"/>
            <a:ext cx="11101821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22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9296071B-15B2-C3D4-B028-8959EEC20B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7088313"/>
              </p:ext>
            </p:extLst>
          </p:nvPr>
        </p:nvGraphicFramePr>
        <p:xfrm>
          <a:off x="706583" y="719666"/>
          <a:ext cx="11242962" cy="568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0750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9296071B-15B2-C3D4-B028-8959EEC20B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3926349"/>
              </p:ext>
            </p:extLst>
          </p:nvPr>
        </p:nvGraphicFramePr>
        <p:xfrm>
          <a:off x="706583" y="802794"/>
          <a:ext cx="11242962" cy="568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1627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D7F39E3B-9B62-FF9A-2DD8-222F4DF6A9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7" t="6430" r="33595" b="29001"/>
          <a:stretch/>
        </p:blipFill>
        <p:spPr>
          <a:xfrm>
            <a:off x="1403962" y="1141501"/>
            <a:ext cx="7546312" cy="2089178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C61FA89E-44F9-637E-1186-55CF01B879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61" t="3342" r="1046" b="67269"/>
          <a:stretch/>
        </p:blipFill>
        <p:spPr>
          <a:xfrm>
            <a:off x="1403962" y="3241070"/>
            <a:ext cx="7546312" cy="90864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553FADE-2013-98AB-9D9E-552AB070581A}"/>
              </a:ext>
            </a:extLst>
          </p:cNvPr>
          <p:cNvSpPr txBox="1">
            <a:spLocks/>
          </p:cNvSpPr>
          <p:nvPr/>
        </p:nvSpPr>
        <p:spPr>
          <a:xfrm>
            <a:off x="2116881" y="531720"/>
            <a:ext cx="6269528" cy="41146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وضع البداية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85AC0DB-F274-6B47-BCFF-73E8513769F1}"/>
              </a:ext>
            </a:extLst>
          </p:cNvPr>
          <p:cNvSpPr/>
          <p:nvPr/>
        </p:nvSpPr>
        <p:spPr>
          <a:xfrm>
            <a:off x="481846" y="4149717"/>
            <a:ext cx="8697882" cy="1154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22860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/>
                <a:ea typeface="+mn-ea"/>
                <a:cs typeface="Sakkal Majalla"/>
              </a:rPr>
              <a:t>الفكرة المحورية له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/>
                <a:ea typeface="+mn-ea"/>
                <a:cs typeface="Sakkal Majalla"/>
              </a:rPr>
              <a:t> بيان حالة الأسرة المادية وعمل الأب وما طرأ في مستوى معيشة الناس من تحول من العملة الذهبية للورقية.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40EA3BB-B5DE-D4F1-93FD-DFD9B4F9AE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4094"/>
          <a:stretch/>
        </p:blipFill>
        <p:spPr>
          <a:xfrm>
            <a:off x="1606327" y="4904509"/>
            <a:ext cx="3391373" cy="1780783"/>
          </a:xfrm>
          <a:prstGeom prst="rect">
            <a:avLst/>
          </a:prstGeom>
        </p:spPr>
      </p:pic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A54BF0FC-CE93-BE35-2B6C-8C419B8DDF36}"/>
              </a:ext>
            </a:extLst>
          </p:cNvPr>
          <p:cNvCxnSpPr/>
          <p:nvPr/>
        </p:nvCxnSpPr>
        <p:spPr>
          <a:xfrm flipH="1" flipV="1">
            <a:off x="5093660" y="5591808"/>
            <a:ext cx="1995054" cy="124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فقاعة التفكير: على شكل سحابة 8">
            <a:extLst>
              <a:ext uri="{FF2B5EF4-FFF2-40B4-BE49-F238E27FC236}">
                <a16:creationId xmlns:a16="http://schemas.microsoft.com/office/drawing/2014/main" id="{2FE3C0CD-24CA-33AC-DCEB-D25AE4A3EAE7}"/>
              </a:ext>
            </a:extLst>
          </p:cNvPr>
          <p:cNvSpPr/>
          <p:nvPr/>
        </p:nvSpPr>
        <p:spPr>
          <a:xfrm>
            <a:off x="7294418" y="5600700"/>
            <a:ext cx="2015837" cy="725580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dirty="0"/>
              <a:t>يتشكل حولها حقل اقتصادي</a:t>
            </a:r>
          </a:p>
        </p:txBody>
      </p:sp>
    </p:spTree>
    <p:extLst>
      <p:ext uri="{BB962C8B-B14F-4D97-AF65-F5344CB8AC3E}">
        <p14:creationId xmlns:p14="http://schemas.microsoft.com/office/powerpoint/2010/main" val="148396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C61FA89E-44F9-637E-1186-55CF01B879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61" t="29978" r="1046"/>
          <a:stretch/>
        </p:blipFill>
        <p:spPr>
          <a:xfrm>
            <a:off x="1766079" y="1684058"/>
            <a:ext cx="7546312" cy="216495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553FADE-2013-98AB-9D9E-552AB070581A}"/>
              </a:ext>
            </a:extLst>
          </p:cNvPr>
          <p:cNvSpPr txBox="1">
            <a:spLocks/>
          </p:cNvSpPr>
          <p:nvPr/>
        </p:nvSpPr>
        <p:spPr>
          <a:xfrm>
            <a:off x="2011181" y="1102974"/>
            <a:ext cx="6269528" cy="41146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وضع البداية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AFAC3504-70DB-3611-E521-274F5CF93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9" y="0"/>
            <a:ext cx="12125231" cy="953380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E436B97-9A43-3509-35DF-29EBD0FC4878}"/>
              </a:ext>
            </a:extLst>
          </p:cNvPr>
          <p:cNvSpPr/>
          <p:nvPr/>
        </p:nvSpPr>
        <p:spPr>
          <a:xfrm>
            <a:off x="1288026" y="4185210"/>
            <a:ext cx="8259914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22860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الفكرة المحورية له 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( بساطة الحياة وحالة القناعة التي تعيشها الأسرة  ) </a:t>
            </a:r>
          </a:p>
        </p:txBody>
      </p:sp>
      <p:cxnSp>
        <p:nvCxnSpPr>
          <p:cNvPr id="5" name="رابط كسهم مستقيم 4">
            <a:extLst>
              <a:ext uri="{FF2B5EF4-FFF2-40B4-BE49-F238E27FC236}">
                <a16:creationId xmlns:a16="http://schemas.microsoft.com/office/drawing/2014/main" id="{3C50B46A-D52D-7CC6-ECFA-9648E62934A5}"/>
              </a:ext>
            </a:extLst>
          </p:cNvPr>
          <p:cNvCxnSpPr/>
          <p:nvPr/>
        </p:nvCxnSpPr>
        <p:spPr>
          <a:xfrm flipH="1" flipV="1">
            <a:off x="5093660" y="5591808"/>
            <a:ext cx="1995054" cy="124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فقاعة التفكير: على شكل سحابة 5">
            <a:extLst>
              <a:ext uri="{FF2B5EF4-FFF2-40B4-BE49-F238E27FC236}">
                <a16:creationId xmlns:a16="http://schemas.microsoft.com/office/drawing/2014/main" id="{2E19D037-73DC-7954-D5BF-CD545F234D92}"/>
              </a:ext>
            </a:extLst>
          </p:cNvPr>
          <p:cNvSpPr/>
          <p:nvPr/>
        </p:nvSpPr>
        <p:spPr>
          <a:xfrm>
            <a:off x="7294418" y="5600700"/>
            <a:ext cx="2015837" cy="725580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dirty="0"/>
              <a:t>يتشكل حولها حقل المعيشة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B20E439-879C-A5CE-EEA4-48A4EC5161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861" b="36672"/>
          <a:stretch/>
        </p:blipFill>
        <p:spPr>
          <a:xfrm>
            <a:off x="1496583" y="4905132"/>
            <a:ext cx="3391373" cy="162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9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553FADE-2013-98AB-9D9E-552AB070581A}"/>
              </a:ext>
            </a:extLst>
          </p:cNvPr>
          <p:cNvSpPr txBox="1">
            <a:spLocks/>
          </p:cNvSpPr>
          <p:nvPr/>
        </p:nvSpPr>
        <p:spPr>
          <a:xfrm>
            <a:off x="2599169" y="1130795"/>
            <a:ext cx="6269528" cy="41146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وضع البداية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12C474C-2A8D-795C-60D6-81F961865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472" y="1559910"/>
            <a:ext cx="8288922" cy="2968091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AFBCED76-08C6-DD8E-32F6-BB8D3E4F0BA7}"/>
              </a:ext>
            </a:extLst>
          </p:cNvPr>
          <p:cNvSpPr/>
          <p:nvPr/>
        </p:nvSpPr>
        <p:spPr>
          <a:xfrm>
            <a:off x="1193158" y="4528001"/>
            <a:ext cx="9081551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22860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الفكرة المحورية له </a:t>
            </a:r>
            <a:r>
              <a:rPr kumimoji="0" lang="ar-B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( السلوك الديني الأصيل في أفراد العائلة)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56BD53C-B674-0074-2C55-B8D2315CA2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782"/>
          <a:stretch/>
        </p:blipFill>
        <p:spPr>
          <a:xfrm>
            <a:off x="1469287" y="4926391"/>
            <a:ext cx="3391373" cy="1981749"/>
          </a:xfrm>
          <a:prstGeom prst="rect">
            <a:avLst/>
          </a:prstGeom>
        </p:spPr>
      </p:pic>
      <p:cxnSp>
        <p:nvCxnSpPr>
          <p:cNvPr id="6" name="رابط كسهم مستقيم 5">
            <a:extLst>
              <a:ext uri="{FF2B5EF4-FFF2-40B4-BE49-F238E27FC236}">
                <a16:creationId xmlns:a16="http://schemas.microsoft.com/office/drawing/2014/main" id="{FD41B5CD-41DD-5F34-B145-0AFAB227EECF}"/>
              </a:ext>
            </a:extLst>
          </p:cNvPr>
          <p:cNvCxnSpPr/>
          <p:nvPr/>
        </p:nvCxnSpPr>
        <p:spPr>
          <a:xfrm flipH="1" flipV="1">
            <a:off x="5093660" y="5591808"/>
            <a:ext cx="1995054" cy="124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فقاعة التفكير: على شكل سحابة 6">
            <a:extLst>
              <a:ext uri="{FF2B5EF4-FFF2-40B4-BE49-F238E27FC236}">
                <a16:creationId xmlns:a16="http://schemas.microsoft.com/office/drawing/2014/main" id="{8822ADA5-1B21-809A-3D83-B58324CD4F0C}"/>
              </a:ext>
            </a:extLst>
          </p:cNvPr>
          <p:cNvSpPr/>
          <p:nvPr/>
        </p:nvSpPr>
        <p:spPr>
          <a:xfrm>
            <a:off x="7294418" y="5600700"/>
            <a:ext cx="2015837" cy="725580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dirty="0"/>
              <a:t>يتشكل حولها حقل ديني</a:t>
            </a:r>
          </a:p>
        </p:txBody>
      </p:sp>
    </p:spTree>
    <p:extLst>
      <p:ext uri="{BB962C8B-B14F-4D97-AF65-F5344CB8AC3E}">
        <p14:creationId xmlns:p14="http://schemas.microsoft.com/office/powerpoint/2010/main" val="59349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CF3AB9D5-C6E1-1679-AAB8-A571FA0BE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156" y="1717612"/>
            <a:ext cx="7345117" cy="342277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97B45B21-0AF4-8EEE-5508-8F2D3B71B9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581"/>
          <a:stretch/>
        </p:blipFill>
        <p:spPr>
          <a:xfrm>
            <a:off x="1487155" y="5074540"/>
            <a:ext cx="7345117" cy="115927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96556D1-3E59-FE28-2D67-6A5ECB1FD23B}"/>
              </a:ext>
            </a:extLst>
          </p:cNvPr>
          <p:cNvSpPr txBox="1">
            <a:spLocks/>
          </p:cNvSpPr>
          <p:nvPr/>
        </p:nvSpPr>
        <p:spPr>
          <a:xfrm>
            <a:off x="2961236" y="1039247"/>
            <a:ext cx="6269528" cy="41146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سياق التحول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2090802-36F4-7098-CAE7-D6DD789F1855}"/>
              </a:ext>
            </a:extLst>
          </p:cNvPr>
          <p:cNvSpPr/>
          <p:nvPr/>
        </p:nvSpPr>
        <p:spPr>
          <a:xfrm>
            <a:off x="10570812" y="2378480"/>
            <a:ext cx="1534288" cy="4752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الاستبداد</a:t>
            </a:r>
            <a:endParaRPr lang="ar-BH" sz="24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8DE52E09-62B4-994A-7E18-6DD732774EF6}"/>
              </a:ext>
            </a:extLst>
          </p:cNvPr>
          <p:cNvSpPr txBox="1"/>
          <p:nvPr/>
        </p:nvSpPr>
        <p:spPr>
          <a:xfrm>
            <a:off x="9219188" y="2974351"/>
            <a:ext cx="2885912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1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التسلُّط في الرأي</a:t>
            </a:r>
            <a:r>
              <a:rPr lang="ar-BH" sz="2400" dirty="0">
                <a:solidFill>
                  <a:schemeClr val="accent5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D7A406E-2BD1-C5E1-E4D8-BDBFFC3EF928}"/>
              </a:ext>
            </a:extLst>
          </p:cNvPr>
          <p:cNvSpPr/>
          <p:nvPr/>
        </p:nvSpPr>
        <p:spPr>
          <a:xfrm>
            <a:off x="10629190" y="3803213"/>
            <a:ext cx="1475910" cy="4849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يوازن</a:t>
            </a:r>
            <a:endParaRPr 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86D5BD4-5383-05AF-3A06-7BE16DD9B7F9}"/>
              </a:ext>
            </a:extLst>
          </p:cNvPr>
          <p:cNvSpPr/>
          <p:nvPr/>
        </p:nvSpPr>
        <p:spPr>
          <a:xfrm>
            <a:off x="10570812" y="5097260"/>
            <a:ext cx="1534288" cy="4912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BH" sz="32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قلَّما</a:t>
            </a:r>
            <a:endParaRPr lang="ar-BH" sz="28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177BAFFA-A2FD-1FE6-E7BD-B061883226F9}"/>
              </a:ext>
            </a:extLst>
          </p:cNvPr>
          <p:cNvSpPr txBox="1"/>
          <p:nvPr/>
        </p:nvSpPr>
        <p:spPr>
          <a:xfrm>
            <a:off x="10297586" y="5744536"/>
            <a:ext cx="180751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1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قليلاً ما.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2726A89A-5CB8-AA16-5D4E-145C3BAD1907}"/>
              </a:ext>
            </a:extLst>
          </p:cNvPr>
          <p:cNvSpPr txBox="1"/>
          <p:nvPr/>
        </p:nvSpPr>
        <p:spPr>
          <a:xfrm>
            <a:off x="8975176" y="4330327"/>
            <a:ext cx="3191272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1">
            <a:spAutoFit/>
          </a:bodyPr>
          <a:lstStyle/>
          <a:p>
            <a:pPr algn="r" rtl="1"/>
            <a:r>
              <a:rPr lang="ar-BH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يساوي، يعادل.</a:t>
            </a:r>
          </a:p>
        </p:txBody>
      </p:sp>
      <p:sp>
        <p:nvSpPr>
          <p:cNvPr id="12" name="Rounded Rectangle 18">
            <a:extLst>
              <a:ext uri="{FF2B5EF4-FFF2-40B4-BE49-F238E27FC236}">
                <a16:creationId xmlns:a16="http://schemas.microsoft.com/office/drawing/2014/main" id="{1D59BC4A-A464-8655-8F43-D8C2602FA276}"/>
              </a:ext>
            </a:extLst>
          </p:cNvPr>
          <p:cNvSpPr/>
          <p:nvPr/>
        </p:nvSpPr>
        <p:spPr>
          <a:xfrm>
            <a:off x="8832273" y="1741332"/>
            <a:ext cx="3064722" cy="4862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BH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معاني المفردات</a:t>
            </a:r>
          </a:p>
        </p:txBody>
      </p:sp>
    </p:spTree>
    <p:extLst>
      <p:ext uri="{BB962C8B-B14F-4D97-AF65-F5344CB8AC3E}">
        <p14:creationId xmlns:p14="http://schemas.microsoft.com/office/powerpoint/2010/main" val="19568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9296071B-15B2-C3D4-B028-8959EEC20B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8657866"/>
              </p:ext>
            </p:extLst>
          </p:nvPr>
        </p:nvGraphicFramePr>
        <p:xfrm>
          <a:off x="706583" y="719666"/>
          <a:ext cx="11242962" cy="568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3886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9296071B-15B2-C3D4-B028-8959EEC20B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5062649"/>
              </p:ext>
            </p:extLst>
          </p:nvPr>
        </p:nvGraphicFramePr>
        <p:xfrm>
          <a:off x="665020" y="698884"/>
          <a:ext cx="11242962" cy="568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0342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96556D1-3E59-FE28-2D67-6A5ECB1FD23B}"/>
              </a:ext>
            </a:extLst>
          </p:cNvPr>
          <p:cNvSpPr txBox="1">
            <a:spLocks/>
          </p:cNvSpPr>
          <p:nvPr/>
        </p:nvSpPr>
        <p:spPr>
          <a:xfrm>
            <a:off x="2295424" y="1067624"/>
            <a:ext cx="6269528" cy="41146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وضع الختام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8E5AE2EB-2257-324D-E12A-BFCF185EC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21" y="2162371"/>
            <a:ext cx="9646417" cy="321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2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9296071B-15B2-C3D4-B028-8959EEC20B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648540"/>
              </p:ext>
            </p:extLst>
          </p:nvPr>
        </p:nvGraphicFramePr>
        <p:xfrm>
          <a:off x="810492" y="588433"/>
          <a:ext cx="11242962" cy="568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3090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1555016-8F23-43F6-AFC3-97E3133BA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143" y="2075996"/>
            <a:ext cx="10515600" cy="361723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ar-BH" sz="4000" dirty="0"/>
              <a:t>انتهينا بعد سيرٍ طويلٍ إلى مقهًى فتهالكنا على الكراسي ، لقد نال منا التعب كثيرًا ، وأقبل النادل في سترته البيضاء التقليدية فطلب كل واحد منا قهوة ممزوجة باللبن والفطيرة ، وجاء النادل بما طلبنا وأقبلت معه حاملة الفطائر ، حاولنا أن ننتقي شيئًا وبعد جهدٍ جهيد وقع اختيارنا على قطعٍ عجاف.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84BF27B8-B72F-6A7A-404E-D3A9E9D238EA}"/>
              </a:ext>
            </a:extLst>
          </p:cNvPr>
          <p:cNvSpPr/>
          <p:nvPr/>
        </p:nvSpPr>
        <p:spPr>
          <a:xfrm>
            <a:off x="646267" y="71299"/>
            <a:ext cx="103374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BH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قسمي النص إلى جملٍ تامة المبنى والمعنى مع استخراج الروابط اللفظية وبيان وظائفها</a:t>
            </a:r>
            <a:endParaRPr lang="ar-SA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6958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مثلث متساوي الساقين 107">
            <a:extLst>
              <a:ext uri="{FF2B5EF4-FFF2-40B4-BE49-F238E27FC236}">
                <a16:creationId xmlns:a16="http://schemas.microsoft.com/office/drawing/2014/main" id="{654A305F-C9F1-4E7F-8DEE-78ECEB55CE91}"/>
              </a:ext>
            </a:extLst>
          </p:cNvPr>
          <p:cNvSpPr/>
          <p:nvPr/>
        </p:nvSpPr>
        <p:spPr>
          <a:xfrm rot="900000" flipV="1">
            <a:off x="6069528" y="996869"/>
            <a:ext cx="106731" cy="396592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28" name="مثلث متساوي الساقين 127">
            <a:extLst>
              <a:ext uri="{FF2B5EF4-FFF2-40B4-BE49-F238E27FC236}">
                <a16:creationId xmlns:a16="http://schemas.microsoft.com/office/drawing/2014/main" id="{80C5509B-2169-4D1E-B6BB-7AB9A11389C6}"/>
              </a:ext>
            </a:extLst>
          </p:cNvPr>
          <p:cNvSpPr/>
          <p:nvPr/>
        </p:nvSpPr>
        <p:spPr>
          <a:xfrm flipH="1" flipV="1">
            <a:off x="6036012" y="1108900"/>
            <a:ext cx="39107" cy="423839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31" name="مثلث متساوي الساقين 130">
            <a:extLst>
              <a:ext uri="{FF2B5EF4-FFF2-40B4-BE49-F238E27FC236}">
                <a16:creationId xmlns:a16="http://schemas.microsoft.com/office/drawing/2014/main" id="{15AE22CF-C48C-4075-BBAC-80E83758BA97}"/>
              </a:ext>
            </a:extLst>
          </p:cNvPr>
          <p:cNvSpPr/>
          <p:nvPr/>
        </p:nvSpPr>
        <p:spPr>
          <a:xfrm rot="1910781" flipV="1">
            <a:off x="5878523" y="1223273"/>
            <a:ext cx="45719" cy="618930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pic>
        <p:nvPicPr>
          <p:cNvPr id="34" name="صورة 33">
            <a:extLst>
              <a:ext uri="{FF2B5EF4-FFF2-40B4-BE49-F238E27FC236}">
                <a16:creationId xmlns:a16="http://schemas.microsoft.com/office/drawing/2014/main" id="{D234D069-D7A1-4410-8FE0-E48692278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416930" y="4506576"/>
            <a:ext cx="844115" cy="1230691"/>
          </a:xfrm>
          <a:prstGeom prst="rect">
            <a:avLst/>
          </a:prstGeom>
        </p:spPr>
      </p:pic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302AF06-C8CF-4006-9B91-2230802E3215}"/>
              </a:ext>
            </a:extLst>
          </p:cNvPr>
          <p:cNvSpPr txBox="1"/>
          <p:nvPr/>
        </p:nvSpPr>
        <p:spPr>
          <a:xfrm>
            <a:off x="5721531" y="3128554"/>
            <a:ext cx="914400" cy="9144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BH" dirty="0"/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42EAD343-61D0-42BE-9B6F-F470B91DD4C3}"/>
              </a:ext>
            </a:extLst>
          </p:cNvPr>
          <p:cNvSpPr txBox="1"/>
          <p:nvPr/>
        </p:nvSpPr>
        <p:spPr>
          <a:xfrm>
            <a:off x="2894949" y="2879598"/>
            <a:ext cx="852587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BH" sz="2400" b="1" dirty="0">
              <a:solidFill>
                <a:schemeClr val="bg1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4DF87104-F843-4C55-A601-49E91D3D7731}"/>
              </a:ext>
            </a:extLst>
          </p:cNvPr>
          <p:cNvSpPr txBox="1"/>
          <p:nvPr/>
        </p:nvSpPr>
        <p:spPr>
          <a:xfrm flipH="1">
            <a:off x="2299370" y="152884"/>
            <a:ext cx="881781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3200" b="1" dirty="0">
                <a:solidFill>
                  <a:schemeClr val="tx2">
                    <a:lumMod val="50000"/>
                  </a:schemeClr>
                </a:solidFill>
              </a:rPr>
              <a:t>الروابط اللفظية ووظائفها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4833B096-0AC3-4047-AD12-01E5E4A86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283865"/>
              </p:ext>
            </p:extLst>
          </p:nvPr>
        </p:nvGraphicFramePr>
        <p:xfrm>
          <a:off x="3853563" y="803232"/>
          <a:ext cx="5419759" cy="5684741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494341">
                  <a:extLst>
                    <a:ext uri="{9D8B030D-6E8A-4147-A177-3AD203B41FA5}">
                      <a16:colId xmlns:a16="http://schemas.microsoft.com/office/drawing/2014/main" val="1572057122"/>
                    </a:ext>
                  </a:extLst>
                </a:gridCol>
                <a:gridCol w="3925418">
                  <a:extLst>
                    <a:ext uri="{9D8B030D-6E8A-4147-A177-3AD203B41FA5}">
                      <a16:colId xmlns:a16="http://schemas.microsoft.com/office/drawing/2014/main" val="4284197680"/>
                    </a:ext>
                  </a:extLst>
                </a:gridCol>
              </a:tblGrid>
              <a:tr h="473247"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الرابط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BH" sz="2800" dirty="0"/>
                        <a:t>الدلالة /الوظيفة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128659"/>
                  </a:ext>
                </a:extLst>
              </a:tr>
              <a:tr h="443938"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365845"/>
                  </a:ext>
                </a:extLst>
              </a:tr>
              <a:tr h="809536"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41259"/>
                  </a:ext>
                </a:extLst>
              </a:tr>
              <a:tr h="809536"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797535"/>
                  </a:ext>
                </a:extLst>
              </a:tr>
              <a:tr h="487325"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122157"/>
                  </a:ext>
                </a:extLst>
              </a:tr>
              <a:tr h="809536"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240090"/>
                  </a:ext>
                </a:extLst>
              </a:tr>
              <a:tr h="526712"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51262"/>
                  </a:ext>
                </a:extLst>
              </a:tr>
              <a:tr h="417571"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98521"/>
                  </a:ext>
                </a:extLst>
              </a:tr>
              <a:tr h="809536">
                <a:tc>
                  <a:txBody>
                    <a:bodyPr/>
                    <a:lstStyle/>
                    <a:p>
                      <a:pPr rtl="1"/>
                      <a:r>
                        <a:rPr lang="ar-BH" sz="2400" dirty="0"/>
                        <a:t>أو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BH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349881"/>
                  </a:ext>
                </a:extLst>
              </a:tr>
            </a:tbl>
          </a:graphicData>
        </a:graphic>
      </p:graphicFrame>
      <p:sp>
        <p:nvSpPr>
          <p:cNvPr id="3" name="مربع نص 2">
            <a:extLst>
              <a:ext uri="{FF2B5EF4-FFF2-40B4-BE49-F238E27FC236}">
                <a16:creationId xmlns:a16="http://schemas.microsoft.com/office/drawing/2014/main" id="{0DC9FA25-19BC-49A0-A4BE-BD74FEC332BF}"/>
              </a:ext>
            </a:extLst>
          </p:cNvPr>
          <p:cNvSpPr txBox="1"/>
          <p:nvPr/>
        </p:nvSpPr>
        <p:spPr>
          <a:xfrm>
            <a:off x="8152990" y="1302110"/>
            <a:ext cx="7695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الواو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5514CD5-B575-41CE-8D0C-375ABD72EFD0}"/>
              </a:ext>
            </a:extLst>
          </p:cNvPr>
          <p:cNvSpPr txBox="1"/>
          <p:nvPr/>
        </p:nvSpPr>
        <p:spPr>
          <a:xfrm>
            <a:off x="8176792" y="1916170"/>
            <a:ext cx="91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الفاء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8438887B-ED4E-40A0-B2E4-013C2C71B79C}"/>
              </a:ext>
            </a:extLst>
          </p:cNvPr>
          <p:cNvSpPr txBox="1"/>
          <p:nvPr/>
        </p:nvSpPr>
        <p:spPr>
          <a:xfrm>
            <a:off x="8114973" y="2667732"/>
            <a:ext cx="9356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ثم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F4061D5-F7DB-47EB-8E39-413D99247031}"/>
              </a:ext>
            </a:extLst>
          </p:cNvPr>
          <p:cNvSpPr txBox="1"/>
          <p:nvPr/>
        </p:nvSpPr>
        <p:spPr>
          <a:xfrm>
            <a:off x="8257566" y="3343107"/>
            <a:ext cx="7695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إذن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F39860A-5735-4408-8EC0-9A4B0AAED0D4}"/>
              </a:ext>
            </a:extLst>
          </p:cNvPr>
          <p:cNvSpPr txBox="1"/>
          <p:nvPr/>
        </p:nvSpPr>
        <p:spPr>
          <a:xfrm>
            <a:off x="3556134" y="1291506"/>
            <a:ext cx="42460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dirty="0"/>
              <a:t>حرف عطف يفيد الجمع والمشاركة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883B15DD-8627-4291-8D0B-B880F935F68D}"/>
              </a:ext>
            </a:extLst>
          </p:cNvPr>
          <p:cNvSpPr txBox="1"/>
          <p:nvPr/>
        </p:nvSpPr>
        <p:spPr>
          <a:xfrm>
            <a:off x="3811253" y="1848436"/>
            <a:ext cx="41338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dirty="0"/>
              <a:t>حرف عطف يفيد الترتيب والتعقيب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DE056BAE-7D21-46E7-8933-F4AD71F68C64}"/>
              </a:ext>
            </a:extLst>
          </p:cNvPr>
          <p:cNvSpPr txBox="1"/>
          <p:nvPr/>
        </p:nvSpPr>
        <p:spPr>
          <a:xfrm>
            <a:off x="3390136" y="2616144"/>
            <a:ext cx="44120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dirty="0"/>
              <a:t>حرف عطف يفيد الترتيب والتراخي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938EED6-507B-4C9C-91EB-4F817F5FCD4B}"/>
              </a:ext>
            </a:extLst>
          </p:cNvPr>
          <p:cNvSpPr txBox="1"/>
          <p:nvPr/>
        </p:nvSpPr>
        <p:spPr>
          <a:xfrm>
            <a:off x="4647157" y="3278962"/>
            <a:ext cx="28559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الاستنتاج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C652141-8668-E380-9EC9-0DA972D6A1C3}"/>
              </a:ext>
            </a:extLst>
          </p:cNvPr>
          <p:cNvSpPr txBox="1"/>
          <p:nvPr/>
        </p:nvSpPr>
        <p:spPr>
          <a:xfrm>
            <a:off x="8321626" y="3936492"/>
            <a:ext cx="7695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لكن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1507E62D-00DB-E39C-B378-269CA0833953}"/>
              </a:ext>
            </a:extLst>
          </p:cNvPr>
          <p:cNvSpPr txBox="1"/>
          <p:nvPr/>
        </p:nvSpPr>
        <p:spPr>
          <a:xfrm>
            <a:off x="4726354" y="3919967"/>
            <a:ext cx="28559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الاستدراك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BDCE63E-CA46-01E3-DA28-93FC8119C9E2}"/>
              </a:ext>
            </a:extLst>
          </p:cNvPr>
          <p:cNvSpPr txBox="1"/>
          <p:nvPr/>
        </p:nvSpPr>
        <p:spPr>
          <a:xfrm>
            <a:off x="8257566" y="4744098"/>
            <a:ext cx="7695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أما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EA86F0E-40D3-C0C7-C477-423FA7D61902}"/>
              </a:ext>
            </a:extLst>
          </p:cNvPr>
          <p:cNvSpPr txBox="1"/>
          <p:nvPr/>
        </p:nvSpPr>
        <p:spPr>
          <a:xfrm>
            <a:off x="8112732" y="5223101"/>
            <a:ext cx="914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800" dirty="0"/>
              <a:t>قد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07D87A8D-F07A-71ED-38AC-0C789DC00B24}"/>
              </a:ext>
            </a:extLst>
          </p:cNvPr>
          <p:cNvSpPr txBox="1"/>
          <p:nvPr/>
        </p:nvSpPr>
        <p:spPr>
          <a:xfrm>
            <a:off x="4965404" y="4653008"/>
            <a:ext cx="18098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dirty="0"/>
              <a:t>التفصيل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501A589-3E0A-A45F-A3FC-C7CE2D69D1EC}"/>
              </a:ext>
            </a:extLst>
          </p:cNvPr>
          <p:cNvSpPr txBox="1"/>
          <p:nvPr/>
        </p:nvSpPr>
        <p:spPr>
          <a:xfrm>
            <a:off x="3516494" y="5221592"/>
            <a:ext cx="3667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BH" sz="2800" dirty="0"/>
              <a:t>التحقيق والتوكيد</a:t>
            </a:r>
          </a:p>
        </p:txBody>
      </p:sp>
    </p:spTree>
    <p:extLst>
      <p:ext uri="{BB962C8B-B14F-4D97-AF65-F5344CB8AC3E}">
        <p14:creationId xmlns:p14="http://schemas.microsoft.com/office/powerpoint/2010/main" val="14593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3" grpId="0"/>
      <p:bldP spid="14" grpId="0"/>
      <p:bldP spid="50" grpId="0"/>
      <p:bldP spid="52" grpId="0"/>
      <p:bldP spid="53" grpId="0"/>
      <p:bldP spid="17" grpId="0"/>
      <p:bldP spid="18" grpId="0"/>
      <p:bldP spid="5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AAE524-EC27-09A3-1915-5A933F316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BH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7A1621A-2038-C948-A13F-101088EF6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BH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AACE86A-F73B-948E-0196-1712438D2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515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35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A8A3B9-29FB-A073-EC0A-65CE79B38487}"/>
              </a:ext>
            </a:extLst>
          </p:cNvPr>
          <p:cNvSpPr/>
          <p:nvPr/>
        </p:nvSpPr>
        <p:spPr>
          <a:xfrm>
            <a:off x="4456237" y="-21327"/>
            <a:ext cx="27398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BH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akkal Majalla" panose="02000000000000000000" pitchFamily="2" charset="-78"/>
                <a:ea typeface="Tahoma" panose="020B0604030504040204" pitchFamily="34" charset="0"/>
                <a:cs typeface="Sakkal Majalla" panose="02000000000000000000" pitchFamily="2" charset="-78"/>
              </a:rPr>
              <a:t>تقييم الهدف</a:t>
            </a: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akkal Majalla" panose="02000000000000000000" pitchFamily="2" charset="-78"/>
              <a:ea typeface="Tahoma" panose="020B0604030504040204" pitchFamily="34" charset="0"/>
              <a:cs typeface="Sakkal Majalla" panose="02000000000000000000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78093F22-89F4-DF71-E1BA-073299A08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782" y="704155"/>
            <a:ext cx="9926435" cy="854481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F60EB1D8-B49E-8655-493B-B53C34E793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816"/>
          <a:stretch/>
        </p:blipFill>
        <p:spPr>
          <a:xfrm>
            <a:off x="1247098" y="1482419"/>
            <a:ext cx="9812119" cy="2767463"/>
          </a:xfrm>
          <a:prstGeom prst="rect">
            <a:avLst/>
          </a:prstGeom>
        </p:spPr>
      </p:pic>
      <p:sp>
        <p:nvSpPr>
          <p:cNvPr id="15" name="مستطيل 14">
            <a:extLst>
              <a:ext uri="{FF2B5EF4-FFF2-40B4-BE49-F238E27FC236}">
                <a16:creationId xmlns:a16="http://schemas.microsoft.com/office/drawing/2014/main" id="{2E163443-4714-2C46-8CB4-39315F4B9CE3}"/>
              </a:ext>
            </a:extLst>
          </p:cNvPr>
          <p:cNvSpPr/>
          <p:nvPr/>
        </p:nvSpPr>
        <p:spPr>
          <a:xfrm>
            <a:off x="1076002" y="4312227"/>
            <a:ext cx="9926435" cy="2545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endParaRPr lang="ar-BH" dirty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endParaRPr lang="ar-BH" dirty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r>
              <a:rPr lang="ar-BH" dirty="0">
                <a:solidFill>
                  <a:schemeClr val="accent5">
                    <a:lumMod val="75000"/>
                  </a:schemeClr>
                </a:solidFill>
              </a:rPr>
              <a:t>من خلال ما سبق:</a:t>
            </a:r>
          </a:p>
          <a:p>
            <a:pPr algn="r"/>
            <a:r>
              <a:rPr lang="ar-BH" dirty="0">
                <a:solidFill>
                  <a:schemeClr val="accent5">
                    <a:lumMod val="75000"/>
                  </a:schemeClr>
                </a:solidFill>
              </a:rPr>
              <a:t>مستوى الحكاية</a:t>
            </a:r>
          </a:p>
          <a:p>
            <a:pPr algn="r"/>
            <a:r>
              <a:rPr lang="ar-BH" dirty="0">
                <a:solidFill>
                  <a:schemeClr val="accent5">
                    <a:lumMod val="75000"/>
                  </a:schemeClr>
                </a:solidFill>
              </a:rPr>
              <a:t>حددي شخصيات النص السابق:</a:t>
            </a:r>
          </a:p>
          <a:p>
            <a:pPr algn="r"/>
            <a:r>
              <a:rPr lang="ar-BH" dirty="0">
                <a:solidFill>
                  <a:schemeClr val="accent5">
                    <a:lumMod val="75000"/>
                  </a:schemeClr>
                </a:solidFill>
              </a:rPr>
              <a:t>المكان :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r>
              <a:rPr lang="ar-SA" dirty="0">
                <a:solidFill>
                  <a:schemeClr val="accent5">
                    <a:lumMod val="75000"/>
                  </a:schemeClr>
                </a:solidFill>
              </a:rPr>
              <a:t>مستوى الخطاب :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r>
              <a:rPr lang="ar-SA" dirty="0">
                <a:solidFill>
                  <a:schemeClr val="accent5">
                    <a:lumMod val="75000"/>
                  </a:schemeClr>
                </a:solidFill>
              </a:rPr>
              <a:t>استخرجي من المقطع السابق جملة اسمية</a:t>
            </a:r>
          </a:p>
          <a:p>
            <a:pPr algn="r"/>
            <a:r>
              <a:rPr lang="ar-SA" dirty="0">
                <a:solidFill>
                  <a:schemeClr val="accent5">
                    <a:lumMod val="75000"/>
                  </a:schemeClr>
                </a:solidFill>
              </a:rPr>
              <a:t>اذكري مؤشر من مؤشرات السرد مع مثال عليه</a:t>
            </a:r>
          </a:p>
          <a:p>
            <a:pPr algn="r"/>
            <a:r>
              <a:rPr lang="ar-SA" dirty="0">
                <a:solidFill>
                  <a:schemeClr val="accent5">
                    <a:lumMod val="75000"/>
                  </a:schemeClr>
                </a:solidFill>
              </a:rPr>
              <a:t>حددي رابط لفظي مبنية وظيفته </a:t>
            </a:r>
          </a:p>
          <a:p>
            <a:pPr algn="ctr"/>
            <a:endParaRPr lang="ar-BH" dirty="0"/>
          </a:p>
          <a:p>
            <a:pPr algn="ctr"/>
            <a:endParaRPr lang="ar-BH" dirty="0"/>
          </a:p>
        </p:txBody>
      </p:sp>
    </p:spTree>
    <p:extLst>
      <p:ext uri="{BB962C8B-B14F-4D97-AF65-F5344CB8AC3E}">
        <p14:creationId xmlns:p14="http://schemas.microsoft.com/office/powerpoint/2010/main" val="1848780404"/>
      </p:ext>
    </p:extLst>
  </p:cSld>
  <p:clrMapOvr>
    <a:masterClrMapping/>
  </p:clrMapOvr>
</p:sld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855</Words>
  <Application>Microsoft Office PowerPoint</Application>
  <PresentationFormat>شاشة عريضة</PresentationFormat>
  <Paragraphs>137</Paragraphs>
  <Slides>20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7" baseType="lpstr">
      <vt:lpstr>Aparajita</vt:lpstr>
      <vt:lpstr>Aptos</vt:lpstr>
      <vt:lpstr>Arial</vt:lpstr>
      <vt:lpstr>Calibri</vt:lpstr>
      <vt:lpstr>Calibri Light</vt:lpstr>
      <vt:lpstr>Sakkal Majalla</vt:lpstr>
      <vt:lpstr>1_نسق Office</vt:lpstr>
      <vt:lpstr>عرض تقديمي في PowerPoint</vt:lpstr>
      <vt:lpstr>   درس "حَيَـــــاتِي"                 لأحمد أميــــــــــن   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Maryam Rashed Abdulla Moosa</dc:creator>
  <cp:lastModifiedBy>Maryam Rashed Abdulla Moosa</cp:lastModifiedBy>
  <cp:revision>2</cp:revision>
  <dcterms:created xsi:type="dcterms:W3CDTF">2024-10-01T15:20:58Z</dcterms:created>
  <dcterms:modified xsi:type="dcterms:W3CDTF">2025-10-07T05:41:50Z</dcterms:modified>
</cp:coreProperties>
</file>