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7010400" cy="92964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81D7EC-C47A-4A00-83E9-FBDE01158D99}" type="doc">
      <dgm:prSet loTypeId="urn:microsoft.com/office/officeart/2008/layout/AlternatingHexagons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F632B98-5A79-4F60-88E5-F60FA486172F}">
      <dgm:prSet phldrT="[Text]" phldr="1"/>
      <dgm:spPr/>
      <dgm:t>
        <a:bodyPr/>
        <a:lstStyle/>
        <a:p>
          <a:endParaRPr lang="en-US"/>
        </a:p>
      </dgm:t>
    </dgm:pt>
    <dgm:pt modelId="{BAA96A39-ADA3-4005-B57C-0620993AF4D6}" type="parTrans" cxnId="{A631436A-79BB-47AD-BDC9-0E8B96D56AA1}">
      <dgm:prSet/>
      <dgm:spPr/>
      <dgm:t>
        <a:bodyPr/>
        <a:lstStyle/>
        <a:p>
          <a:endParaRPr lang="en-US"/>
        </a:p>
      </dgm:t>
    </dgm:pt>
    <dgm:pt modelId="{D1A1FAA7-FD82-4D58-9D86-AD243354038E}" type="sibTrans" cxnId="{A631436A-79BB-47AD-BDC9-0E8B96D56AA1}">
      <dgm:prSet/>
      <dgm:spPr/>
      <dgm:t>
        <a:bodyPr/>
        <a:lstStyle/>
        <a:p>
          <a:endParaRPr lang="en-US"/>
        </a:p>
      </dgm:t>
    </dgm:pt>
    <dgm:pt modelId="{3C45CA3C-DBA3-4E87-975F-10266552D175}">
      <dgm:prSet phldrT="[Text]"/>
      <dgm:spPr/>
      <dgm:t>
        <a:bodyPr/>
        <a:lstStyle/>
        <a:p>
          <a:endParaRPr lang="en-US" dirty="0"/>
        </a:p>
      </dgm:t>
    </dgm:pt>
    <dgm:pt modelId="{E02ED9FC-AE15-40F8-88A1-19E9133EFC6D}" type="parTrans" cxnId="{89CF68B9-1C36-4F60-B679-E1F40CE38F98}">
      <dgm:prSet/>
      <dgm:spPr/>
      <dgm:t>
        <a:bodyPr/>
        <a:lstStyle/>
        <a:p>
          <a:endParaRPr lang="en-US"/>
        </a:p>
      </dgm:t>
    </dgm:pt>
    <dgm:pt modelId="{882BEB9A-7798-481F-AC8E-C6EB981316E2}" type="sibTrans" cxnId="{89CF68B9-1C36-4F60-B679-E1F40CE38F98}">
      <dgm:prSet/>
      <dgm:spPr/>
      <dgm:t>
        <a:bodyPr/>
        <a:lstStyle/>
        <a:p>
          <a:endParaRPr lang="en-US"/>
        </a:p>
      </dgm:t>
    </dgm:pt>
    <dgm:pt modelId="{1B67A716-B389-46F5-AB5E-AE0BA4B751A8}">
      <dgm:prSet phldrT="[Text]" custT="1"/>
      <dgm:spPr/>
      <dgm:t>
        <a:bodyPr/>
        <a:lstStyle/>
        <a:p>
          <a:pPr algn="r"/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لَوْمٌ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53ABBB0-E527-4163-BB77-4A9843EE5747}" type="parTrans" cxnId="{9381EB8A-1147-438E-9B76-81E57CE0FF24}">
      <dgm:prSet/>
      <dgm:spPr/>
      <dgm:t>
        <a:bodyPr/>
        <a:lstStyle/>
        <a:p>
          <a:endParaRPr lang="en-US"/>
        </a:p>
      </dgm:t>
    </dgm:pt>
    <dgm:pt modelId="{C8388108-4BEF-458A-BE96-E7AA949D19E2}" type="sibTrans" cxnId="{9381EB8A-1147-438E-9B76-81E57CE0FF24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تَعاوُنٌ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0AB6721-D361-4D14-AAF1-D28173C00235}">
      <dgm:prSet phldrT="[Text]" custT="1"/>
      <dgm:spPr/>
      <dgm:t>
        <a:bodyPr/>
        <a:lstStyle/>
        <a:p>
          <a:pPr algn="ctr"/>
          <a:r>
            <a:rPr lang="ar-BH" sz="2800" b="1">
              <a:latin typeface="Sakkal Majalla" panose="02000000000000000000" pitchFamily="2" charset="-78"/>
              <a:cs typeface="Sakkal Majalla" panose="02000000000000000000" pitchFamily="2" charset="-78"/>
            </a:rPr>
            <a:t>     سِباقٌ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709100D-6930-473A-96DF-CCBD43226F5A}" type="parTrans" cxnId="{B38064FC-B7BC-4BB6-B38E-1122006E54CD}">
      <dgm:prSet/>
      <dgm:spPr/>
      <dgm:t>
        <a:bodyPr/>
        <a:lstStyle/>
        <a:p>
          <a:endParaRPr lang="en-US"/>
        </a:p>
      </dgm:t>
    </dgm:pt>
    <dgm:pt modelId="{EC8209DA-8FB9-4369-99E9-968A0B8E6D03}" type="sibTrans" cxnId="{B38064FC-B7BC-4BB6-B38E-1122006E54CD}">
      <dgm:prSet/>
      <dgm:spPr/>
      <dgm:t>
        <a:bodyPr/>
        <a:lstStyle/>
        <a:p>
          <a:endParaRPr lang="en-US"/>
        </a:p>
      </dgm:t>
    </dgm:pt>
    <dgm:pt modelId="{8BA5E4E7-AD45-4D71-9F2C-D2E43E2FA7C0}">
      <dgm:prSet phldrT="[Text]"/>
      <dgm:spPr/>
      <dgm:t>
        <a:bodyPr/>
        <a:lstStyle/>
        <a:p>
          <a:endParaRPr lang="en-US" dirty="0"/>
        </a:p>
      </dgm:t>
    </dgm:pt>
    <dgm:pt modelId="{01D44055-BDE0-4519-84CE-501A524C5197}" type="parTrans" cxnId="{C47E95A7-0B41-4B0D-B907-DC06EE204276}">
      <dgm:prSet/>
      <dgm:spPr/>
      <dgm:t>
        <a:bodyPr/>
        <a:lstStyle/>
        <a:p>
          <a:endParaRPr lang="en-US"/>
        </a:p>
      </dgm:t>
    </dgm:pt>
    <dgm:pt modelId="{B54C5AC6-AFC7-41A0-936D-B233B7C459C1}" type="sibTrans" cxnId="{C47E95A7-0B41-4B0D-B907-DC06EE204276}">
      <dgm:prSet/>
      <dgm:spPr/>
      <dgm:t>
        <a:bodyPr/>
        <a:lstStyle/>
        <a:p>
          <a:endParaRPr lang="en-US"/>
        </a:p>
      </dgm:t>
    </dgm:pt>
    <dgm:pt modelId="{A94B9D11-6921-4F9A-BF3D-266E75361E7A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نَخْلَةٌ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1E4D3E7-CA21-431A-BA4F-FD66B64DA19A}" type="parTrans" cxnId="{E3481A1E-97AE-42D8-B929-9BE1AA504AFB}">
      <dgm:prSet/>
      <dgm:spPr/>
      <dgm:t>
        <a:bodyPr/>
        <a:lstStyle/>
        <a:p>
          <a:endParaRPr lang="en-US"/>
        </a:p>
      </dgm:t>
    </dgm:pt>
    <dgm:pt modelId="{CF681276-B14F-42D0-9735-BC2A8266B022}" type="sibTrans" cxnId="{E3481A1E-97AE-42D8-B929-9BE1AA504AFB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ثابَرَ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873A058-2D68-4510-AE95-C3DEB1ED8E82}">
      <dgm:prSet phldrT="[Text]" custT="1"/>
      <dgm:spPr/>
      <dgm:t>
        <a:bodyPr/>
        <a:lstStyle/>
        <a:p>
          <a:pPr algn="r"/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كِتابٌ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3BB72BD-1EF2-4C38-BDFC-69358BFD7E2F}" type="sibTrans" cxnId="{80F5B2BF-7F3B-4682-843B-FF0B8E12CC86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سَماءٌ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4826E12-7C13-470C-8316-9E635EC24E2D}" type="parTrans" cxnId="{80F5B2BF-7F3B-4682-843B-FF0B8E12CC86}">
      <dgm:prSet/>
      <dgm:spPr/>
      <dgm:t>
        <a:bodyPr/>
        <a:lstStyle/>
        <a:p>
          <a:endParaRPr lang="en-US"/>
        </a:p>
      </dgm:t>
    </dgm:pt>
    <dgm:pt modelId="{37A67CD9-5CA4-460D-91A6-37ED3BEF1FE2}" type="pres">
      <dgm:prSet presAssocID="{2A81D7EC-C47A-4A00-83E9-FBDE01158D99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E15A3A4-C2E9-4351-A9FA-91BD14C1CEFD}" type="pres">
      <dgm:prSet presAssocID="{DF632B98-5A79-4F60-88E5-F60FA486172F}" presName="composite" presStyleCnt="0"/>
      <dgm:spPr/>
    </dgm:pt>
    <dgm:pt modelId="{E80350F5-EAD2-4348-AA5B-0B32D048F007}" type="pres">
      <dgm:prSet presAssocID="{DF632B98-5A79-4F60-88E5-F60FA486172F}" presName="Parent1" presStyleLbl="node1" presStyleIdx="0" presStyleCnt="8" custLinFactX="5051" custLinFactY="69304" custLinFactNeighborX="1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9DD34-104D-4366-A668-30C5721A7418}" type="pres">
      <dgm:prSet presAssocID="{DF632B98-5A79-4F60-88E5-F60FA486172F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1C1D0000-A15F-47E5-B9E0-004135D3DBBE}" type="pres">
      <dgm:prSet presAssocID="{DF632B98-5A79-4F60-88E5-F60FA486172F}" presName="BalanceSpacing" presStyleCnt="0"/>
      <dgm:spPr/>
    </dgm:pt>
    <dgm:pt modelId="{DF55FCC2-6947-414D-B122-DC573819D110}" type="pres">
      <dgm:prSet presAssocID="{DF632B98-5A79-4F60-88E5-F60FA486172F}" presName="BalanceSpacing1" presStyleCnt="0"/>
      <dgm:spPr/>
    </dgm:pt>
    <dgm:pt modelId="{04295C89-6456-41AF-AA75-9677A72B7405}" type="pres">
      <dgm:prSet presAssocID="{D1A1FAA7-FD82-4D58-9D86-AD243354038E}" presName="Accent1Text" presStyleLbl="node1" presStyleIdx="1" presStyleCnt="8" custLinFactX="100000" custLinFactY="70053" custLinFactNeighborX="112015" custLinFactNeighborY="100000"/>
      <dgm:spPr/>
      <dgm:t>
        <a:bodyPr/>
        <a:lstStyle/>
        <a:p>
          <a:endParaRPr lang="en-US"/>
        </a:p>
      </dgm:t>
    </dgm:pt>
    <dgm:pt modelId="{FD7ABED1-2EEC-4EDA-A45B-7245E21F1294}" type="pres">
      <dgm:prSet presAssocID="{D1A1FAA7-FD82-4D58-9D86-AD243354038E}" presName="spaceBetweenRectangles" presStyleCnt="0"/>
      <dgm:spPr/>
    </dgm:pt>
    <dgm:pt modelId="{8F98AB37-6585-4333-AE69-43DEB7CAA46E}" type="pres">
      <dgm:prSet presAssocID="{A873A058-2D68-4510-AE95-C3DEB1ED8E82}" presName="composite" presStyleCnt="0"/>
      <dgm:spPr/>
    </dgm:pt>
    <dgm:pt modelId="{200ECE3C-BFFE-4716-943D-4C7846AFDA5C}" type="pres">
      <dgm:prSet presAssocID="{A873A058-2D68-4510-AE95-C3DEB1ED8E82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351E8-2E68-4093-8C4D-110AA27C8D7A}" type="pres">
      <dgm:prSet presAssocID="{A873A058-2D68-4510-AE95-C3DEB1ED8E82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DBFCF4-700F-41E0-8785-8D229A9C1A20}" type="pres">
      <dgm:prSet presAssocID="{A873A058-2D68-4510-AE95-C3DEB1ED8E82}" presName="BalanceSpacing" presStyleCnt="0"/>
      <dgm:spPr/>
    </dgm:pt>
    <dgm:pt modelId="{19A95203-09B3-431A-B227-D343531E093C}" type="pres">
      <dgm:prSet presAssocID="{A873A058-2D68-4510-AE95-C3DEB1ED8E82}" presName="BalanceSpacing1" presStyleCnt="0"/>
      <dgm:spPr/>
    </dgm:pt>
    <dgm:pt modelId="{AE8CA169-A5CE-4069-B605-88219817E997}" type="pres">
      <dgm:prSet presAssocID="{F3BB72BD-1EF2-4C38-BDFC-69358BFD7E2F}" presName="Accent1Text" presStyleLbl="node1" presStyleIdx="3" presStyleCnt="8"/>
      <dgm:spPr/>
      <dgm:t>
        <a:bodyPr/>
        <a:lstStyle/>
        <a:p>
          <a:endParaRPr lang="en-US"/>
        </a:p>
      </dgm:t>
    </dgm:pt>
    <dgm:pt modelId="{7089BB16-AA95-4D1E-967D-FD3F22A1229D}" type="pres">
      <dgm:prSet presAssocID="{F3BB72BD-1EF2-4C38-BDFC-69358BFD7E2F}" presName="spaceBetweenRectangles" presStyleCnt="0"/>
      <dgm:spPr/>
    </dgm:pt>
    <dgm:pt modelId="{9898A4A9-75D0-475C-9936-162E0CEC5DA1}" type="pres">
      <dgm:prSet presAssocID="{1B67A716-B389-46F5-AB5E-AE0BA4B751A8}" presName="composite" presStyleCnt="0"/>
      <dgm:spPr/>
    </dgm:pt>
    <dgm:pt modelId="{A8473A19-2088-4947-AA5F-817095CBF378}" type="pres">
      <dgm:prSet presAssocID="{1B67A716-B389-46F5-AB5E-AE0BA4B751A8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10DB2-661A-483B-B4BE-577E1AE31661}" type="pres">
      <dgm:prSet presAssocID="{1B67A716-B389-46F5-AB5E-AE0BA4B751A8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F8883-B021-4E24-A8A2-4AF22A72D56E}" type="pres">
      <dgm:prSet presAssocID="{1B67A716-B389-46F5-AB5E-AE0BA4B751A8}" presName="BalanceSpacing" presStyleCnt="0"/>
      <dgm:spPr/>
    </dgm:pt>
    <dgm:pt modelId="{897951A0-0C17-4CFC-A1AC-8533ADD01052}" type="pres">
      <dgm:prSet presAssocID="{1B67A716-B389-46F5-AB5E-AE0BA4B751A8}" presName="BalanceSpacing1" presStyleCnt="0"/>
      <dgm:spPr/>
    </dgm:pt>
    <dgm:pt modelId="{A45018CF-D9F7-4DEE-8485-A5FCE1131F21}" type="pres">
      <dgm:prSet presAssocID="{C8388108-4BEF-458A-BE96-E7AA949D19E2}" presName="Accent1Text" presStyleLbl="node1" presStyleIdx="5" presStyleCnt="8"/>
      <dgm:spPr/>
      <dgm:t>
        <a:bodyPr/>
        <a:lstStyle/>
        <a:p>
          <a:endParaRPr lang="en-US"/>
        </a:p>
      </dgm:t>
    </dgm:pt>
    <dgm:pt modelId="{D977BD89-BBE5-448B-AB6A-E55BFC0984F5}" type="pres">
      <dgm:prSet presAssocID="{C8388108-4BEF-458A-BE96-E7AA949D19E2}" presName="spaceBetweenRectangles" presStyleCnt="0"/>
      <dgm:spPr/>
    </dgm:pt>
    <dgm:pt modelId="{82636C47-AFF9-4111-83A3-4990A19FDE28}" type="pres">
      <dgm:prSet presAssocID="{A94B9D11-6921-4F9A-BF3D-266E75361E7A}" presName="composite" presStyleCnt="0"/>
      <dgm:spPr/>
    </dgm:pt>
    <dgm:pt modelId="{6B347D8D-F2D7-480C-8F4C-B6DB845863AE}" type="pres">
      <dgm:prSet presAssocID="{A94B9D11-6921-4F9A-BF3D-266E75361E7A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48C616-8C08-4679-A316-86330344CB56}" type="pres">
      <dgm:prSet presAssocID="{A94B9D11-6921-4F9A-BF3D-266E75361E7A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75075C5A-D1F4-4478-923D-E41EF75F36B8}" type="pres">
      <dgm:prSet presAssocID="{A94B9D11-6921-4F9A-BF3D-266E75361E7A}" presName="BalanceSpacing" presStyleCnt="0"/>
      <dgm:spPr/>
    </dgm:pt>
    <dgm:pt modelId="{1B04867B-3777-4C76-9439-B1B9556A031A}" type="pres">
      <dgm:prSet presAssocID="{A94B9D11-6921-4F9A-BF3D-266E75361E7A}" presName="BalanceSpacing1" presStyleCnt="0"/>
      <dgm:spPr/>
    </dgm:pt>
    <dgm:pt modelId="{2D10FC9E-986B-465D-BE11-777AB2D5915A}" type="pres">
      <dgm:prSet presAssocID="{CF681276-B14F-42D0-9735-BC2A8266B022}" presName="Accent1Text" presStyleLbl="node1" presStyleIdx="7" presStyleCnt="8" custLinFactNeighborX="-861" custLinFactNeighborY="-749"/>
      <dgm:spPr/>
      <dgm:t>
        <a:bodyPr/>
        <a:lstStyle/>
        <a:p>
          <a:endParaRPr lang="en-US"/>
        </a:p>
      </dgm:t>
    </dgm:pt>
  </dgm:ptLst>
  <dgm:cxnLst>
    <dgm:cxn modelId="{C47E95A7-0B41-4B0D-B907-DC06EE204276}" srcId="{A873A058-2D68-4510-AE95-C3DEB1ED8E82}" destId="{8BA5E4E7-AD45-4D71-9F2C-D2E43E2FA7C0}" srcOrd="1" destOrd="0" parTransId="{01D44055-BDE0-4519-84CE-501A524C5197}" sibTransId="{B54C5AC6-AFC7-41A0-936D-B233B7C459C1}"/>
    <dgm:cxn modelId="{89CF68B9-1C36-4F60-B679-E1F40CE38F98}" srcId="{A873A058-2D68-4510-AE95-C3DEB1ED8E82}" destId="{3C45CA3C-DBA3-4E87-975F-10266552D175}" srcOrd="0" destOrd="0" parTransId="{E02ED9FC-AE15-40F8-88A1-19E9133EFC6D}" sibTransId="{882BEB9A-7798-481F-AC8E-C6EB981316E2}"/>
    <dgm:cxn modelId="{C11FF2C8-D3D7-4087-A8FE-225AB47913D7}" type="presOf" srcId="{D1A1FAA7-FD82-4D58-9D86-AD243354038E}" destId="{04295C89-6456-41AF-AA75-9677A72B7405}" srcOrd="0" destOrd="0" presId="urn:microsoft.com/office/officeart/2008/layout/AlternatingHexagons"/>
    <dgm:cxn modelId="{80F5B2BF-7F3B-4682-843B-FF0B8E12CC86}" srcId="{2A81D7EC-C47A-4A00-83E9-FBDE01158D99}" destId="{A873A058-2D68-4510-AE95-C3DEB1ED8E82}" srcOrd="1" destOrd="0" parTransId="{84826E12-7C13-470C-8316-9E635EC24E2D}" sibTransId="{F3BB72BD-1EF2-4C38-BDFC-69358BFD7E2F}"/>
    <dgm:cxn modelId="{E40C127E-1ED9-4328-BA9B-B24651B6ED38}" type="presOf" srcId="{90AB6721-D361-4D14-AAF1-D28173C00235}" destId="{B7F10DB2-661A-483B-B4BE-577E1AE31661}" srcOrd="0" destOrd="0" presId="urn:microsoft.com/office/officeart/2008/layout/AlternatingHexagons"/>
    <dgm:cxn modelId="{CDFC6559-D803-416B-8F3D-1D684C595DF2}" type="presOf" srcId="{F3BB72BD-1EF2-4C38-BDFC-69358BFD7E2F}" destId="{AE8CA169-A5CE-4069-B605-88219817E997}" srcOrd="0" destOrd="0" presId="urn:microsoft.com/office/officeart/2008/layout/AlternatingHexagons"/>
    <dgm:cxn modelId="{EFF7F2A5-76B3-4788-9123-464352593525}" type="presOf" srcId="{CF681276-B14F-42D0-9735-BC2A8266B022}" destId="{2D10FC9E-986B-465D-BE11-777AB2D5915A}" srcOrd="0" destOrd="0" presId="urn:microsoft.com/office/officeart/2008/layout/AlternatingHexagons"/>
    <dgm:cxn modelId="{E3481A1E-97AE-42D8-B929-9BE1AA504AFB}" srcId="{2A81D7EC-C47A-4A00-83E9-FBDE01158D99}" destId="{A94B9D11-6921-4F9A-BF3D-266E75361E7A}" srcOrd="3" destOrd="0" parTransId="{E1E4D3E7-CA21-431A-BA4F-FD66B64DA19A}" sibTransId="{CF681276-B14F-42D0-9735-BC2A8266B022}"/>
    <dgm:cxn modelId="{DFFE893A-6262-453F-A378-46209E17DB3F}" type="presOf" srcId="{A873A058-2D68-4510-AE95-C3DEB1ED8E82}" destId="{200ECE3C-BFFE-4716-943D-4C7846AFDA5C}" srcOrd="0" destOrd="0" presId="urn:microsoft.com/office/officeart/2008/layout/AlternatingHexagons"/>
    <dgm:cxn modelId="{D6D263D9-EFE3-42AD-89F4-8185ACCF53DC}" type="presOf" srcId="{C8388108-4BEF-458A-BE96-E7AA949D19E2}" destId="{A45018CF-D9F7-4DEE-8485-A5FCE1131F21}" srcOrd="0" destOrd="0" presId="urn:microsoft.com/office/officeart/2008/layout/AlternatingHexagons"/>
    <dgm:cxn modelId="{85A9A6A9-FA9E-4B9B-B4C3-771A5393DDDD}" type="presOf" srcId="{DF632B98-5A79-4F60-88E5-F60FA486172F}" destId="{E80350F5-EAD2-4348-AA5B-0B32D048F007}" srcOrd="0" destOrd="0" presId="urn:microsoft.com/office/officeart/2008/layout/AlternatingHexagons"/>
    <dgm:cxn modelId="{A631436A-79BB-47AD-BDC9-0E8B96D56AA1}" srcId="{2A81D7EC-C47A-4A00-83E9-FBDE01158D99}" destId="{DF632B98-5A79-4F60-88E5-F60FA486172F}" srcOrd="0" destOrd="0" parTransId="{BAA96A39-ADA3-4005-B57C-0620993AF4D6}" sibTransId="{D1A1FAA7-FD82-4D58-9D86-AD243354038E}"/>
    <dgm:cxn modelId="{B38064FC-B7BC-4BB6-B38E-1122006E54CD}" srcId="{1B67A716-B389-46F5-AB5E-AE0BA4B751A8}" destId="{90AB6721-D361-4D14-AAF1-D28173C00235}" srcOrd="0" destOrd="0" parTransId="{8709100D-6930-473A-96DF-CCBD43226F5A}" sibTransId="{EC8209DA-8FB9-4369-99E9-968A0B8E6D03}"/>
    <dgm:cxn modelId="{64CD9BFC-F44E-4F9F-83E4-CEDA030C3889}" type="presOf" srcId="{2A81D7EC-C47A-4A00-83E9-FBDE01158D99}" destId="{37A67CD9-5CA4-460D-91A6-37ED3BEF1FE2}" srcOrd="0" destOrd="0" presId="urn:microsoft.com/office/officeart/2008/layout/AlternatingHexagons"/>
    <dgm:cxn modelId="{335878C1-4D76-4C67-92D5-CF9472A8D8F2}" type="presOf" srcId="{1B67A716-B389-46F5-AB5E-AE0BA4B751A8}" destId="{A8473A19-2088-4947-AA5F-817095CBF378}" srcOrd="0" destOrd="0" presId="urn:microsoft.com/office/officeart/2008/layout/AlternatingHexagons"/>
    <dgm:cxn modelId="{F422C07D-59BE-42E3-8F35-0B52B836F475}" type="presOf" srcId="{A94B9D11-6921-4F9A-BF3D-266E75361E7A}" destId="{6B347D8D-F2D7-480C-8F4C-B6DB845863AE}" srcOrd="0" destOrd="0" presId="urn:microsoft.com/office/officeart/2008/layout/AlternatingHexagons"/>
    <dgm:cxn modelId="{9381EB8A-1147-438E-9B76-81E57CE0FF24}" srcId="{2A81D7EC-C47A-4A00-83E9-FBDE01158D99}" destId="{1B67A716-B389-46F5-AB5E-AE0BA4B751A8}" srcOrd="2" destOrd="0" parTransId="{353ABBB0-E527-4163-BB77-4A9843EE5747}" sibTransId="{C8388108-4BEF-458A-BE96-E7AA949D19E2}"/>
    <dgm:cxn modelId="{28F01C4B-D89B-41B5-959B-06C8DE023574}" type="presOf" srcId="{3C45CA3C-DBA3-4E87-975F-10266552D175}" destId="{BDF351E8-2E68-4093-8C4D-110AA27C8D7A}" srcOrd="0" destOrd="0" presId="urn:microsoft.com/office/officeart/2008/layout/AlternatingHexagons"/>
    <dgm:cxn modelId="{DC0FC3AA-E669-4EB4-96E2-C882FDB3266D}" type="presOf" srcId="{8BA5E4E7-AD45-4D71-9F2C-D2E43E2FA7C0}" destId="{BDF351E8-2E68-4093-8C4D-110AA27C8D7A}" srcOrd="0" destOrd="1" presId="urn:microsoft.com/office/officeart/2008/layout/AlternatingHexagons"/>
    <dgm:cxn modelId="{A61453B4-033D-431E-8DD4-10D8DE5423F3}" type="presParOf" srcId="{37A67CD9-5CA4-460D-91A6-37ED3BEF1FE2}" destId="{4E15A3A4-C2E9-4351-A9FA-91BD14C1CEFD}" srcOrd="0" destOrd="0" presId="urn:microsoft.com/office/officeart/2008/layout/AlternatingHexagons"/>
    <dgm:cxn modelId="{63649227-27DC-4F9E-8160-4E00ABF261C1}" type="presParOf" srcId="{4E15A3A4-C2E9-4351-A9FA-91BD14C1CEFD}" destId="{E80350F5-EAD2-4348-AA5B-0B32D048F007}" srcOrd="0" destOrd="0" presId="urn:microsoft.com/office/officeart/2008/layout/AlternatingHexagons"/>
    <dgm:cxn modelId="{44D7CB8A-3E58-4202-8EBA-CBBA9D017B04}" type="presParOf" srcId="{4E15A3A4-C2E9-4351-A9FA-91BD14C1CEFD}" destId="{E629DD34-104D-4366-A668-30C5721A7418}" srcOrd="1" destOrd="0" presId="urn:microsoft.com/office/officeart/2008/layout/AlternatingHexagons"/>
    <dgm:cxn modelId="{C80D7E34-3CAC-4DCF-932E-3B70D06010DD}" type="presParOf" srcId="{4E15A3A4-C2E9-4351-A9FA-91BD14C1CEFD}" destId="{1C1D0000-A15F-47E5-B9E0-004135D3DBBE}" srcOrd="2" destOrd="0" presId="urn:microsoft.com/office/officeart/2008/layout/AlternatingHexagons"/>
    <dgm:cxn modelId="{24726FD3-83AE-4A1C-B6F6-BC54D6AD0D79}" type="presParOf" srcId="{4E15A3A4-C2E9-4351-A9FA-91BD14C1CEFD}" destId="{DF55FCC2-6947-414D-B122-DC573819D110}" srcOrd="3" destOrd="0" presId="urn:microsoft.com/office/officeart/2008/layout/AlternatingHexagons"/>
    <dgm:cxn modelId="{6E83A2B3-156F-479B-A839-ABEF84665EE5}" type="presParOf" srcId="{4E15A3A4-C2E9-4351-A9FA-91BD14C1CEFD}" destId="{04295C89-6456-41AF-AA75-9677A72B7405}" srcOrd="4" destOrd="0" presId="urn:microsoft.com/office/officeart/2008/layout/AlternatingHexagons"/>
    <dgm:cxn modelId="{B1B90362-93E8-4991-9067-8E3F15EA3673}" type="presParOf" srcId="{37A67CD9-5CA4-460D-91A6-37ED3BEF1FE2}" destId="{FD7ABED1-2EEC-4EDA-A45B-7245E21F1294}" srcOrd="1" destOrd="0" presId="urn:microsoft.com/office/officeart/2008/layout/AlternatingHexagons"/>
    <dgm:cxn modelId="{CE6EEBE3-B125-4BBB-8BB1-D21F2ED3EA43}" type="presParOf" srcId="{37A67CD9-5CA4-460D-91A6-37ED3BEF1FE2}" destId="{8F98AB37-6585-4333-AE69-43DEB7CAA46E}" srcOrd="2" destOrd="0" presId="urn:microsoft.com/office/officeart/2008/layout/AlternatingHexagons"/>
    <dgm:cxn modelId="{FFCD0D2E-B82D-494D-912F-AABCF06CA302}" type="presParOf" srcId="{8F98AB37-6585-4333-AE69-43DEB7CAA46E}" destId="{200ECE3C-BFFE-4716-943D-4C7846AFDA5C}" srcOrd="0" destOrd="0" presId="urn:microsoft.com/office/officeart/2008/layout/AlternatingHexagons"/>
    <dgm:cxn modelId="{11F4B3D7-14E1-4792-83B0-CF5BB791E6DD}" type="presParOf" srcId="{8F98AB37-6585-4333-AE69-43DEB7CAA46E}" destId="{BDF351E8-2E68-4093-8C4D-110AA27C8D7A}" srcOrd="1" destOrd="0" presId="urn:microsoft.com/office/officeart/2008/layout/AlternatingHexagons"/>
    <dgm:cxn modelId="{AE94E694-BB86-403B-AD95-E7317B365629}" type="presParOf" srcId="{8F98AB37-6585-4333-AE69-43DEB7CAA46E}" destId="{29DBFCF4-700F-41E0-8785-8D229A9C1A20}" srcOrd="2" destOrd="0" presId="urn:microsoft.com/office/officeart/2008/layout/AlternatingHexagons"/>
    <dgm:cxn modelId="{EF506407-53FD-48BE-8588-8CCC4A0B65CC}" type="presParOf" srcId="{8F98AB37-6585-4333-AE69-43DEB7CAA46E}" destId="{19A95203-09B3-431A-B227-D343531E093C}" srcOrd="3" destOrd="0" presId="urn:microsoft.com/office/officeart/2008/layout/AlternatingHexagons"/>
    <dgm:cxn modelId="{F33232BB-3A2F-454F-A1FF-1E73F7608B1C}" type="presParOf" srcId="{8F98AB37-6585-4333-AE69-43DEB7CAA46E}" destId="{AE8CA169-A5CE-4069-B605-88219817E997}" srcOrd="4" destOrd="0" presId="urn:microsoft.com/office/officeart/2008/layout/AlternatingHexagons"/>
    <dgm:cxn modelId="{E6AAC296-35BD-4C03-B779-234977E94473}" type="presParOf" srcId="{37A67CD9-5CA4-460D-91A6-37ED3BEF1FE2}" destId="{7089BB16-AA95-4D1E-967D-FD3F22A1229D}" srcOrd="3" destOrd="0" presId="urn:microsoft.com/office/officeart/2008/layout/AlternatingHexagons"/>
    <dgm:cxn modelId="{EC8E976A-017B-4830-A8CE-625E996E2701}" type="presParOf" srcId="{37A67CD9-5CA4-460D-91A6-37ED3BEF1FE2}" destId="{9898A4A9-75D0-475C-9936-162E0CEC5DA1}" srcOrd="4" destOrd="0" presId="urn:microsoft.com/office/officeart/2008/layout/AlternatingHexagons"/>
    <dgm:cxn modelId="{E623CB1F-3563-4CBC-AA83-2618EE5F4925}" type="presParOf" srcId="{9898A4A9-75D0-475C-9936-162E0CEC5DA1}" destId="{A8473A19-2088-4947-AA5F-817095CBF378}" srcOrd="0" destOrd="0" presId="urn:microsoft.com/office/officeart/2008/layout/AlternatingHexagons"/>
    <dgm:cxn modelId="{4941A3EC-BFD5-47CC-B95D-8F54D78EA27E}" type="presParOf" srcId="{9898A4A9-75D0-475C-9936-162E0CEC5DA1}" destId="{B7F10DB2-661A-483B-B4BE-577E1AE31661}" srcOrd="1" destOrd="0" presId="urn:microsoft.com/office/officeart/2008/layout/AlternatingHexagons"/>
    <dgm:cxn modelId="{F0C3ECE4-CDFC-472F-B6B1-68C3AC0C08CC}" type="presParOf" srcId="{9898A4A9-75D0-475C-9936-162E0CEC5DA1}" destId="{35EF8883-B021-4E24-A8A2-4AF22A72D56E}" srcOrd="2" destOrd="0" presId="urn:microsoft.com/office/officeart/2008/layout/AlternatingHexagons"/>
    <dgm:cxn modelId="{C9431228-ABF2-4F90-BDBD-91C80DA9AD20}" type="presParOf" srcId="{9898A4A9-75D0-475C-9936-162E0CEC5DA1}" destId="{897951A0-0C17-4CFC-A1AC-8533ADD01052}" srcOrd="3" destOrd="0" presId="urn:microsoft.com/office/officeart/2008/layout/AlternatingHexagons"/>
    <dgm:cxn modelId="{BEE9F52E-4261-4DC0-AD01-6BA01667A49A}" type="presParOf" srcId="{9898A4A9-75D0-475C-9936-162E0CEC5DA1}" destId="{A45018CF-D9F7-4DEE-8485-A5FCE1131F21}" srcOrd="4" destOrd="0" presId="urn:microsoft.com/office/officeart/2008/layout/AlternatingHexagons"/>
    <dgm:cxn modelId="{E862D8A1-C3EF-4A52-9E65-0C3FE3997781}" type="presParOf" srcId="{37A67CD9-5CA4-460D-91A6-37ED3BEF1FE2}" destId="{D977BD89-BBE5-448B-AB6A-E55BFC0984F5}" srcOrd="5" destOrd="0" presId="urn:microsoft.com/office/officeart/2008/layout/AlternatingHexagons"/>
    <dgm:cxn modelId="{5A55F735-1408-4131-BEA8-1568DA743BDF}" type="presParOf" srcId="{37A67CD9-5CA4-460D-91A6-37ED3BEF1FE2}" destId="{82636C47-AFF9-4111-83A3-4990A19FDE28}" srcOrd="6" destOrd="0" presId="urn:microsoft.com/office/officeart/2008/layout/AlternatingHexagons"/>
    <dgm:cxn modelId="{22DB5A9C-38B5-4AA9-AC29-A8A0CEE35F93}" type="presParOf" srcId="{82636C47-AFF9-4111-83A3-4990A19FDE28}" destId="{6B347D8D-F2D7-480C-8F4C-B6DB845863AE}" srcOrd="0" destOrd="0" presId="urn:microsoft.com/office/officeart/2008/layout/AlternatingHexagons"/>
    <dgm:cxn modelId="{AEC97150-8BD1-450B-B713-FF9991481802}" type="presParOf" srcId="{82636C47-AFF9-4111-83A3-4990A19FDE28}" destId="{4948C616-8C08-4679-A316-86330344CB56}" srcOrd="1" destOrd="0" presId="urn:microsoft.com/office/officeart/2008/layout/AlternatingHexagons"/>
    <dgm:cxn modelId="{08776F32-64E7-4346-9F28-AF0CA06FD4C0}" type="presParOf" srcId="{82636C47-AFF9-4111-83A3-4990A19FDE28}" destId="{75075C5A-D1F4-4478-923D-E41EF75F36B8}" srcOrd="2" destOrd="0" presId="urn:microsoft.com/office/officeart/2008/layout/AlternatingHexagons"/>
    <dgm:cxn modelId="{20999A5C-1F63-4C4F-A7FB-07736CD6340E}" type="presParOf" srcId="{82636C47-AFF9-4111-83A3-4990A19FDE28}" destId="{1B04867B-3777-4C76-9439-B1B9556A031A}" srcOrd="3" destOrd="0" presId="urn:microsoft.com/office/officeart/2008/layout/AlternatingHexagons"/>
    <dgm:cxn modelId="{D93F9D9B-9A47-43C7-94F2-8A3746BE9024}" type="presParOf" srcId="{82636C47-AFF9-4111-83A3-4990A19FDE28}" destId="{2D10FC9E-986B-465D-BE11-777AB2D5915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81D7EC-C47A-4A00-83E9-FBDE01158D99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F632B98-5A79-4F60-88E5-F60FA486172F}">
      <dgm:prSet phldrT="[Text]" phldr="1"/>
      <dgm:spPr/>
      <dgm:t>
        <a:bodyPr/>
        <a:lstStyle/>
        <a:p>
          <a:endParaRPr lang="en-US"/>
        </a:p>
      </dgm:t>
    </dgm:pt>
    <dgm:pt modelId="{BAA96A39-ADA3-4005-B57C-0620993AF4D6}" type="parTrans" cxnId="{A631436A-79BB-47AD-BDC9-0E8B96D56AA1}">
      <dgm:prSet/>
      <dgm:spPr/>
      <dgm:t>
        <a:bodyPr/>
        <a:lstStyle/>
        <a:p>
          <a:endParaRPr lang="en-US"/>
        </a:p>
      </dgm:t>
    </dgm:pt>
    <dgm:pt modelId="{D1A1FAA7-FD82-4D58-9D86-AD243354038E}" type="sibTrans" cxnId="{A631436A-79BB-47AD-BDC9-0E8B96D56AA1}">
      <dgm:prSet/>
      <dgm:spPr/>
      <dgm:t>
        <a:bodyPr/>
        <a:lstStyle/>
        <a:p>
          <a:endParaRPr lang="en-US"/>
        </a:p>
      </dgm:t>
    </dgm:pt>
    <dgm:pt modelId="{A873A058-2D68-4510-AE95-C3DEB1ED8E82}">
      <dgm:prSet phldrT="[Text]" custT="1"/>
      <dgm:spPr/>
      <dgm:t>
        <a:bodyPr/>
        <a:lstStyle/>
        <a:p>
          <a:pPr algn="r" rtl="0"/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مُجْتَهِدٌ</a:t>
          </a:r>
          <a:endParaRPr lang="en-US" sz="24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4826E12-7C13-470C-8316-9E635EC24E2D}" type="parTrans" cxnId="{80F5B2BF-7F3B-4682-843B-FF0B8E12CC86}">
      <dgm:prSet/>
      <dgm:spPr/>
      <dgm:t>
        <a:bodyPr/>
        <a:lstStyle/>
        <a:p>
          <a:endParaRPr lang="en-US"/>
        </a:p>
      </dgm:t>
    </dgm:pt>
    <dgm:pt modelId="{F3BB72BD-1EF2-4C38-BDFC-69358BFD7E2F}" type="sibTrans" cxnId="{80F5B2BF-7F3B-4682-843B-FF0B8E12CC86}">
      <dgm:prSet custT="1"/>
      <dgm:spPr/>
      <dgm:t>
        <a:bodyPr/>
        <a:lstStyle/>
        <a:p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مَوهوبٌ</a:t>
          </a:r>
          <a:endParaRPr lang="en-US" sz="24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C45CA3C-DBA3-4E87-975F-10266552D175}">
      <dgm:prSet phldrT="[Text]"/>
      <dgm:spPr/>
      <dgm:t>
        <a:bodyPr/>
        <a:lstStyle/>
        <a:p>
          <a:endParaRPr lang="en-US" dirty="0"/>
        </a:p>
      </dgm:t>
    </dgm:pt>
    <dgm:pt modelId="{E02ED9FC-AE15-40F8-88A1-19E9133EFC6D}" type="parTrans" cxnId="{89CF68B9-1C36-4F60-B679-E1F40CE38F98}">
      <dgm:prSet/>
      <dgm:spPr/>
      <dgm:t>
        <a:bodyPr/>
        <a:lstStyle/>
        <a:p>
          <a:endParaRPr lang="en-US"/>
        </a:p>
      </dgm:t>
    </dgm:pt>
    <dgm:pt modelId="{882BEB9A-7798-481F-AC8E-C6EB981316E2}" type="sibTrans" cxnId="{89CF68B9-1C36-4F60-B679-E1F40CE38F98}">
      <dgm:prSet/>
      <dgm:spPr/>
      <dgm:t>
        <a:bodyPr/>
        <a:lstStyle/>
        <a:p>
          <a:endParaRPr lang="en-US"/>
        </a:p>
      </dgm:t>
    </dgm:pt>
    <dgm:pt modelId="{1B67A716-B389-46F5-AB5E-AE0BA4B751A8}">
      <dgm:prSet phldrT="[Text]" custT="1"/>
      <dgm:spPr/>
      <dgm:t>
        <a:bodyPr/>
        <a:lstStyle/>
        <a:p>
          <a:pPr algn="l" rtl="1"/>
          <a:r>
            <a:rPr lang="ar-BH" sz="2600" b="1" dirty="0">
              <a:latin typeface="Sakkal Majalla" panose="02000000000000000000" pitchFamily="2" charset="-78"/>
              <a:cs typeface="Sakkal Majalla" panose="02000000000000000000" pitchFamily="2" charset="-78"/>
            </a:rPr>
            <a:t>جَميلٌ</a:t>
          </a:r>
          <a:endParaRPr lang="en-US" sz="26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53ABBB0-E527-4163-BB77-4A9843EE5747}" type="parTrans" cxnId="{9381EB8A-1147-438E-9B76-81E57CE0FF24}">
      <dgm:prSet/>
      <dgm:spPr/>
      <dgm:t>
        <a:bodyPr/>
        <a:lstStyle/>
        <a:p>
          <a:endParaRPr lang="en-US"/>
        </a:p>
      </dgm:t>
    </dgm:pt>
    <dgm:pt modelId="{C8388108-4BEF-458A-BE96-E7AA949D19E2}" type="sibTrans" cxnId="{9381EB8A-1147-438E-9B76-81E57CE0FF24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جِدارٌ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0AB6721-D361-4D14-AAF1-D28173C00235}">
      <dgm:prSet phldrT="[Text]" custT="1"/>
      <dgm:spPr/>
      <dgm:t>
        <a:bodyPr/>
        <a:lstStyle/>
        <a:p>
          <a:pPr algn="ctr" rtl="1"/>
          <a:r>
            <a:rPr lang="ar-BH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     </a:t>
          </a:r>
          <a:r>
            <a:rPr lang="ar-BH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حَوْراءُ</a:t>
          </a:r>
          <a:endParaRPr lang="en-US" sz="2800" b="1" dirty="0">
            <a:solidFill>
              <a:schemeClr val="bg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709100D-6930-473A-96DF-CCBD43226F5A}" type="parTrans" cxnId="{B38064FC-B7BC-4BB6-B38E-1122006E54CD}">
      <dgm:prSet/>
      <dgm:spPr/>
      <dgm:t>
        <a:bodyPr/>
        <a:lstStyle/>
        <a:p>
          <a:endParaRPr lang="en-US"/>
        </a:p>
      </dgm:t>
    </dgm:pt>
    <dgm:pt modelId="{EC8209DA-8FB9-4369-99E9-968A0B8E6D03}" type="sibTrans" cxnId="{B38064FC-B7BC-4BB6-B38E-1122006E54CD}">
      <dgm:prSet/>
      <dgm:spPr/>
      <dgm:t>
        <a:bodyPr/>
        <a:lstStyle/>
        <a:p>
          <a:endParaRPr lang="en-US"/>
        </a:p>
      </dgm:t>
    </dgm:pt>
    <dgm:pt modelId="{8BA5E4E7-AD45-4D71-9F2C-D2E43E2FA7C0}">
      <dgm:prSet phldrT="[Text]"/>
      <dgm:spPr/>
      <dgm:t>
        <a:bodyPr/>
        <a:lstStyle/>
        <a:p>
          <a:endParaRPr lang="en-US" dirty="0"/>
        </a:p>
      </dgm:t>
    </dgm:pt>
    <dgm:pt modelId="{01D44055-BDE0-4519-84CE-501A524C5197}" type="parTrans" cxnId="{C47E95A7-0B41-4B0D-B907-DC06EE204276}">
      <dgm:prSet/>
      <dgm:spPr/>
      <dgm:t>
        <a:bodyPr/>
        <a:lstStyle/>
        <a:p>
          <a:endParaRPr lang="en-US"/>
        </a:p>
      </dgm:t>
    </dgm:pt>
    <dgm:pt modelId="{B54C5AC6-AFC7-41A0-936D-B233B7C459C1}" type="sibTrans" cxnId="{C47E95A7-0B41-4B0D-B907-DC06EE204276}">
      <dgm:prSet/>
      <dgm:spPr/>
      <dgm:t>
        <a:bodyPr/>
        <a:lstStyle/>
        <a:p>
          <a:endParaRPr lang="en-US"/>
        </a:p>
      </dgm:t>
    </dgm:pt>
    <dgm:pt modelId="{A94B9D11-6921-4F9A-BF3D-266E75361E7A}">
      <dgm:prSet custT="1"/>
      <dgm:spPr/>
      <dgm:t>
        <a:bodyPr/>
        <a:lstStyle/>
        <a:p>
          <a:pPr algn="r" rtl="0"/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لاعِبٌ</a:t>
          </a:r>
          <a:endParaRPr lang="en-US" sz="2400" dirty="0"/>
        </a:p>
      </dgm:t>
    </dgm:pt>
    <dgm:pt modelId="{E1E4D3E7-CA21-431A-BA4F-FD66B64DA19A}" type="parTrans" cxnId="{E3481A1E-97AE-42D8-B929-9BE1AA504AFB}">
      <dgm:prSet/>
      <dgm:spPr/>
      <dgm:t>
        <a:bodyPr/>
        <a:lstStyle/>
        <a:p>
          <a:endParaRPr lang="en-US"/>
        </a:p>
      </dgm:t>
    </dgm:pt>
    <dgm:pt modelId="{CF681276-B14F-42D0-9735-BC2A8266B022}" type="sibTrans" cxnId="{E3481A1E-97AE-42D8-B929-9BE1AA504AFB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مُفَكِّرٌ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7A67CD9-5CA4-460D-91A6-37ED3BEF1FE2}" type="pres">
      <dgm:prSet presAssocID="{2A81D7EC-C47A-4A00-83E9-FBDE01158D99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E15A3A4-C2E9-4351-A9FA-91BD14C1CEFD}" type="pres">
      <dgm:prSet presAssocID="{DF632B98-5A79-4F60-88E5-F60FA486172F}" presName="composite" presStyleCnt="0"/>
      <dgm:spPr/>
    </dgm:pt>
    <dgm:pt modelId="{E80350F5-EAD2-4348-AA5B-0B32D048F007}" type="pres">
      <dgm:prSet presAssocID="{DF632B98-5A79-4F60-88E5-F60FA486172F}" presName="Parent1" presStyleLbl="node1" presStyleIdx="0" presStyleCnt="8" custLinFactX="5051" custLinFactY="69304" custLinFactNeighborX="1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9DD34-104D-4366-A668-30C5721A7418}" type="pres">
      <dgm:prSet presAssocID="{DF632B98-5A79-4F60-88E5-F60FA486172F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1C1D0000-A15F-47E5-B9E0-004135D3DBBE}" type="pres">
      <dgm:prSet presAssocID="{DF632B98-5A79-4F60-88E5-F60FA486172F}" presName="BalanceSpacing" presStyleCnt="0"/>
      <dgm:spPr/>
    </dgm:pt>
    <dgm:pt modelId="{DF55FCC2-6947-414D-B122-DC573819D110}" type="pres">
      <dgm:prSet presAssocID="{DF632B98-5A79-4F60-88E5-F60FA486172F}" presName="BalanceSpacing1" presStyleCnt="0"/>
      <dgm:spPr/>
    </dgm:pt>
    <dgm:pt modelId="{04295C89-6456-41AF-AA75-9677A72B7405}" type="pres">
      <dgm:prSet presAssocID="{D1A1FAA7-FD82-4D58-9D86-AD243354038E}" presName="Accent1Text" presStyleLbl="node1" presStyleIdx="1" presStyleCnt="8" custLinFactX="100000" custLinFactY="70053" custLinFactNeighborX="112015" custLinFactNeighborY="100000"/>
      <dgm:spPr/>
      <dgm:t>
        <a:bodyPr/>
        <a:lstStyle/>
        <a:p>
          <a:endParaRPr lang="en-US"/>
        </a:p>
      </dgm:t>
    </dgm:pt>
    <dgm:pt modelId="{FD7ABED1-2EEC-4EDA-A45B-7245E21F1294}" type="pres">
      <dgm:prSet presAssocID="{D1A1FAA7-FD82-4D58-9D86-AD243354038E}" presName="spaceBetweenRectangles" presStyleCnt="0"/>
      <dgm:spPr/>
    </dgm:pt>
    <dgm:pt modelId="{8F98AB37-6585-4333-AE69-43DEB7CAA46E}" type="pres">
      <dgm:prSet presAssocID="{A873A058-2D68-4510-AE95-C3DEB1ED8E82}" presName="composite" presStyleCnt="0"/>
      <dgm:spPr/>
    </dgm:pt>
    <dgm:pt modelId="{200ECE3C-BFFE-4716-943D-4C7846AFDA5C}" type="pres">
      <dgm:prSet presAssocID="{A873A058-2D68-4510-AE95-C3DEB1ED8E82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351E8-2E68-4093-8C4D-110AA27C8D7A}" type="pres">
      <dgm:prSet presAssocID="{A873A058-2D68-4510-AE95-C3DEB1ED8E82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DBFCF4-700F-41E0-8785-8D229A9C1A20}" type="pres">
      <dgm:prSet presAssocID="{A873A058-2D68-4510-AE95-C3DEB1ED8E82}" presName="BalanceSpacing" presStyleCnt="0"/>
      <dgm:spPr/>
    </dgm:pt>
    <dgm:pt modelId="{19A95203-09B3-431A-B227-D343531E093C}" type="pres">
      <dgm:prSet presAssocID="{A873A058-2D68-4510-AE95-C3DEB1ED8E82}" presName="BalanceSpacing1" presStyleCnt="0"/>
      <dgm:spPr/>
    </dgm:pt>
    <dgm:pt modelId="{AE8CA169-A5CE-4069-B605-88219817E997}" type="pres">
      <dgm:prSet presAssocID="{F3BB72BD-1EF2-4C38-BDFC-69358BFD7E2F}" presName="Accent1Text" presStyleLbl="node1" presStyleIdx="3" presStyleCnt="8"/>
      <dgm:spPr/>
      <dgm:t>
        <a:bodyPr/>
        <a:lstStyle/>
        <a:p>
          <a:endParaRPr lang="en-US"/>
        </a:p>
      </dgm:t>
    </dgm:pt>
    <dgm:pt modelId="{7089BB16-AA95-4D1E-967D-FD3F22A1229D}" type="pres">
      <dgm:prSet presAssocID="{F3BB72BD-1EF2-4C38-BDFC-69358BFD7E2F}" presName="spaceBetweenRectangles" presStyleCnt="0"/>
      <dgm:spPr/>
    </dgm:pt>
    <dgm:pt modelId="{9898A4A9-75D0-475C-9936-162E0CEC5DA1}" type="pres">
      <dgm:prSet presAssocID="{1B67A716-B389-46F5-AB5E-AE0BA4B751A8}" presName="composite" presStyleCnt="0"/>
      <dgm:spPr/>
    </dgm:pt>
    <dgm:pt modelId="{A8473A19-2088-4947-AA5F-817095CBF378}" type="pres">
      <dgm:prSet presAssocID="{1B67A716-B389-46F5-AB5E-AE0BA4B751A8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10DB2-661A-483B-B4BE-577E1AE31661}" type="pres">
      <dgm:prSet presAssocID="{1B67A716-B389-46F5-AB5E-AE0BA4B751A8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F8883-B021-4E24-A8A2-4AF22A72D56E}" type="pres">
      <dgm:prSet presAssocID="{1B67A716-B389-46F5-AB5E-AE0BA4B751A8}" presName="BalanceSpacing" presStyleCnt="0"/>
      <dgm:spPr/>
    </dgm:pt>
    <dgm:pt modelId="{897951A0-0C17-4CFC-A1AC-8533ADD01052}" type="pres">
      <dgm:prSet presAssocID="{1B67A716-B389-46F5-AB5E-AE0BA4B751A8}" presName="BalanceSpacing1" presStyleCnt="0"/>
      <dgm:spPr/>
    </dgm:pt>
    <dgm:pt modelId="{A45018CF-D9F7-4DEE-8485-A5FCE1131F21}" type="pres">
      <dgm:prSet presAssocID="{C8388108-4BEF-458A-BE96-E7AA949D19E2}" presName="Accent1Text" presStyleLbl="node1" presStyleIdx="5" presStyleCnt="8"/>
      <dgm:spPr/>
      <dgm:t>
        <a:bodyPr/>
        <a:lstStyle/>
        <a:p>
          <a:endParaRPr lang="en-US"/>
        </a:p>
      </dgm:t>
    </dgm:pt>
    <dgm:pt modelId="{D977BD89-BBE5-448B-AB6A-E55BFC0984F5}" type="pres">
      <dgm:prSet presAssocID="{C8388108-4BEF-458A-BE96-E7AA949D19E2}" presName="spaceBetweenRectangles" presStyleCnt="0"/>
      <dgm:spPr/>
    </dgm:pt>
    <dgm:pt modelId="{82636C47-AFF9-4111-83A3-4990A19FDE28}" type="pres">
      <dgm:prSet presAssocID="{A94B9D11-6921-4F9A-BF3D-266E75361E7A}" presName="composite" presStyleCnt="0"/>
      <dgm:spPr/>
    </dgm:pt>
    <dgm:pt modelId="{6B347D8D-F2D7-480C-8F4C-B6DB845863AE}" type="pres">
      <dgm:prSet presAssocID="{A94B9D11-6921-4F9A-BF3D-266E75361E7A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48C616-8C08-4679-A316-86330344CB56}" type="pres">
      <dgm:prSet presAssocID="{A94B9D11-6921-4F9A-BF3D-266E75361E7A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75075C5A-D1F4-4478-923D-E41EF75F36B8}" type="pres">
      <dgm:prSet presAssocID="{A94B9D11-6921-4F9A-BF3D-266E75361E7A}" presName="BalanceSpacing" presStyleCnt="0"/>
      <dgm:spPr/>
    </dgm:pt>
    <dgm:pt modelId="{1B04867B-3777-4C76-9439-B1B9556A031A}" type="pres">
      <dgm:prSet presAssocID="{A94B9D11-6921-4F9A-BF3D-266E75361E7A}" presName="BalanceSpacing1" presStyleCnt="0"/>
      <dgm:spPr/>
    </dgm:pt>
    <dgm:pt modelId="{2D10FC9E-986B-465D-BE11-777AB2D5915A}" type="pres">
      <dgm:prSet presAssocID="{CF681276-B14F-42D0-9735-BC2A8266B022}" presName="Accent1Text" presStyleLbl="node1" presStyleIdx="7" presStyleCnt="8" custLinFactNeighborX="-861" custLinFactNeighborY="-749"/>
      <dgm:spPr/>
      <dgm:t>
        <a:bodyPr/>
        <a:lstStyle/>
        <a:p>
          <a:endParaRPr lang="en-US"/>
        </a:p>
      </dgm:t>
    </dgm:pt>
  </dgm:ptLst>
  <dgm:cxnLst>
    <dgm:cxn modelId="{031F1DE5-3A8E-4A44-8835-E0D8FA391109}" type="presOf" srcId="{1B67A716-B389-46F5-AB5E-AE0BA4B751A8}" destId="{A8473A19-2088-4947-AA5F-817095CBF378}" srcOrd="0" destOrd="0" presId="urn:microsoft.com/office/officeart/2008/layout/AlternatingHexagons"/>
    <dgm:cxn modelId="{0369C2F2-61BC-4390-9C11-3676A88D9DF2}" type="presOf" srcId="{A873A058-2D68-4510-AE95-C3DEB1ED8E82}" destId="{200ECE3C-BFFE-4716-943D-4C7846AFDA5C}" srcOrd="0" destOrd="0" presId="urn:microsoft.com/office/officeart/2008/layout/AlternatingHexagons"/>
    <dgm:cxn modelId="{BE093403-B107-4097-B730-DAF28F60960D}" type="presOf" srcId="{8BA5E4E7-AD45-4D71-9F2C-D2E43E2FA7C0}" destId="{BDF351E8-2E68-4093-8C4D-110AA27C8D7A}" srcOrd="0" destOrd="1" presId="urn:microsoft.com/office/officeart/2008/layout/AlternatingHexagons"/>
    <dgm:cxn modelId="{80F5B2BF-7F3B-4682-843B-FF0B8E12CC86}" srcId="{2A81D7EC-C47A-4A00-83E9-FBDE01158D99}" destId="{A873A058-2D68-4510-AE95-C3DEB1ED8E82}" srcOrd="1" destOrd="0" parTransId="{84826E12-7C13-470C-8316-9E635EC24E2D}" sibTransId="{F3BB72BD-1EF2-4C38-BDFC-69358BFD7E2F}"/>
    <dgm:cxn modelId="{C57049D7-2B04-4868-9B24-1C393D3716CE}" type="presOf" srcId="{DF632B98-5A79-4F60-88E5-F60FA486172F}" destId="{E80350F5-EAD2-4348-AA5B-0B32D048F007}" srcOrd="0" destOrd="0" presId="urn:microsoft.com/office/officeart/2008/layout/AlternatingHexagons"/>
    <dgm:cxn modelId="{2E6A8EEE-F49C-48BE-88E5-4CFE40CB9FF3}" type="presOf" srcId="{3C45CA3C-DBA3-4E87-975F-10266552D175}" destId="{BDF351E8-2E68-4093-8C4D-110AA27C8D7A}" srcOrd="0" destOrd="0" presId="urn:microsoft.com/office/officeart/2008/layout/AlternatingHexagons"/>
    <dgm:cxn modelId="{E3481A1E-97AE-42D8-B929-9BE1AA504AFB}" srcId="{2A81D7EC-C47A-4A00-83E9-FBDE01158D99}" destId="{A94B9D11-6921-4F9A-BF3D-266E75361E7A}" srcOrd="3" destOrd="0" parTransId="{E1E4D3E7-CA21-431A-BA4F-FD66B64DA19A}" sibTransId="{CF681276-B14F-42D0-9735-BC2A8266B022}"/>
    <dgm:cxn modelId="{B38064FC-B7BC-4BB6-B38E-1122006E54CD}" srcId="{1B67A716-B389-46F5-AB5E-AE0BA4B751A8}" destId="{90AB6721-D361-4D14-AAF1-D28173C00235}" srcOrd="0" destOrd="0" parTransId="{8709100D-6930-473A-96DF-CCBD43226F5A}" sibTransId="{EC8209DA-8FB9-4369-99E9-968A0B8E6D03}"/>
    <dgm:cxn modelId="{A9CCE9F8-327E-4061-8B21-72841FF990B8}" type="presOf" srcId="{2A81D7EC-C47A-4A00-83E9-FBDE01158D99}" destId="{37A67CD9-5CA4-460D-91A6-37ED3BEF1FE2}" srcOrd="0" destOrd="0" presId="urn:microsoft.com/office/officeart/2008/layout/AlternatingHexagons"/>
    <dgm:cxn modelId="{47449BEE-A4CB-4575-B39F-E6469B101C6A}" type="presOf" srcId="{D1A1FAA7-FD82-4D58-9D86-AD243354038E}" destId="{04295C89-6456-41AF-AA75-9677A72B7405}" srcOrd="0" destOrd="0" presId="urn:microsoft.com/office/officeart/2008/layout/AlternatingHexagons"/>
    <dgm:cxn modelId="{1FDAEDE0-C2C3-4D40-A0B0-77B6B69DBD89}" type="presOf" srcId="{CF681276-B14F-42D0-9735-BC2A8266B022}" destId="{2D10FC9E-986B-465D-BE11-777AB2D5915A}" srcOrd="0" destOrd="0" presId="urn:microsoft.com/office/officeart/2008/layout/AlternatingHexagons"/>
    <dgm:cxn modelId="{CDA1E1A4-56A3-4013-AB4A-262329F51F89}" type="presOf" srcId="{F3BB72BD-1EF2-4C38-BDFC-69358BFD7E2F}" destId="{AE8CA169-A5CE-4069-B605-88219817E997}" srcOrd="0" destOrd="0" presId="urn:microsoft.com/office/officeart/2008/layout/AlternatingHexagons"/>
    <dgm:cxn modelId="{D90651AB-39C4-459B-997C-0FF92617E0D0}" type="presOf" srcId="{C8388108-4BEF-458A-BE96-E7AA949D19E2}" destId="{A45018CF-D9F7-4DEE-8485-A5FCE1131F21}" srcOrd="0" destOrd="0" presId="urn:microsoft.com/office/officeart/2008/layout/AlternatingHexagons"/>
    <dgm:cxn modelId="{9381EB8A-1147-438E-9B76-81E57CE0FF24}" srcId="{2A81D7EC-C47A-4A00-83E9-FBDE01158D99}" destId="{1B67A716-B389-46F5-AB5E-AE0BA4B751A8}" srcOrd="2" destOrd="0" parTransId="{353ABBB0-E527-4163-BB77-4A9843EE5747}" sibTransId="{C8388108-4BEF-458A-BE96-E7AA949D19E2}"/>
    <dgm:cxn modelId="{A631436A-79BB-47AD-BDC9-0E8B96D56AA1}" srcId="{2A81D7EC-C47A-4A00-83E9-FBDE01158D99}" destId="{DF632B98-5A79-4F60-88E5-F60FA486172F}" srcOrd="0" destOrd="0" parTransId="{BAA96A39-ADA3-4005-B57C-0620993AF4D6}" sibTransId="{D1A1FAA7-FD82-4D58-9D86-AD243354038E}"/>
    <dgm:cxn modelId="{86FD1264-208D-4627-A11D-9B1A3AF6A47F}" type="presOf" srcId="{A94B9D11-6921-4F9A-BF3D-266E75361E7A}" destId="{6B347D8D-F2D7-480C-8F4C-B6DB845863AE}" srcOrd="0" destOrd="0" presId="urn:microsoft.com/office/officeart/2008/layout/AlternatingHexagons"/>
    <dgm:cxn modelId="{715B2D6B-4CA6-465A-8765-5036BB68C0A8}" type="presOf" srcId="{90AB6721-D361-4D14-AAF1-D28173C00235}" destId="{B7F10DB2-661A-483B-B4BE-577E1AE31661}" srcOrd="0" destOrd="0" presId="urn:microsoft.com/office/officeart/2008/layout/AlternatingHexagons"/>
    <dgm:cxn modelId="{89CF68B9-1C36-4F60-B679-E1F40CE38F98}" srcId="{A873A058-2D68-4510-AE95-C3DEB1ED8E82}" destId="{3C45CA3C-DBA3-4E87-975F-10266552D175}" srcOrd="0" destOrd="0" parTransId="{E02ED9FC-AE15-40F8-88A1-19E9133EFC6D}" sibTransId="{882BEB9A-7798-481F-AC8E-C6EB981316E2}"/>
    <dgm:cxn modelId="{C47E95A7-0B41-4B0D-B907-DC06EE204276}" srcId="{A873A058-2D68-4510-AE95-C3DEB1ED8E82}" destId="{8BA5E4E7-AD45-4D71-9F2C-D2E43E2FA7C0}" srcOrd="1" destOrd="0" parTransId="{01D44055-BDE0-4519-84CE-501A524C5197}" sibTransId="{B54C5AC6-AFC7-41A0-936D-B233B7C459C1}"/>
    <dgm:cxn modelId="{6AF4294D-C8D6-499D-AA14-C4DFB4740836}" type="presParOf" srcId="{37A67CD9-5CA4-460D-91A6-37ED3BEF1FE2}" destId="{4E15A3A4-C2E9-4351-A9FA-91BD14C1CEFD}" srcOrd="0" destOrd="0" presId="urn:microsoft.com/office/officeart/2008/layout/AlternatingHexagons"/>
    <dgm:cxn modelId="{BD085B89-C0B4-44CC-BF38-C11D503B02E9}" type="presParOf" srcId="{4E15A3A4-C2E9-4351-A9FA-91BD14C1CEFD}" destId="{E80350F5-EAD2-4348-AA5B-0B32D048F007}" srcOrd="0" destOrd="0" presId="urn:microsoft.com/office/officeart/2008/layout/AlternatingHexagons"/>
    <dgm:cxn modelId="{4D116744-A575-4E16-BBB5-E687435A7C30}" type="presParOf" srcId="{4E15A3A4-C2E9-4351-A9FA-91BD14C1CEFD}" destId="{E629DD34-104D-4366-A668-30C5721A7418}" srcOrd="1" destOrd="0" presId="urn:microsoft.com/office/officeart/2008/layout/AlternatingHexagons"/>
    <dgm:cxn modelId="{0774BA65-82CD-452E-960F-8E7B7805FB2D}" type="presParOf" srcId="{4E15A3A4-C2E9-4351-A9FA-91BD14C1CEFD}" destId="{1C1D0000-A15F-47E5-B9E0-004135D3DBBE}" srcOrd="2" destOrd="0" presId="urn:microsoft.com/office/officeart/2008/layout/AlternatingHexagons"/>
    <dgm:cxn modelId="{5EBFDAFE-7E20-4CE1-90FF-F0E04694F2B8}" type="presParOf" srcId="{4E15A3A4-C2E9-4351-A9FA-91BD14C1CEFD}" destId="{DF55FCC2-6947-414D-B122-DC573819D110}" srcOrd="3" destOrd="0" presId="urn:microsoft.com/office/officeart/2008/layout/AlternatingHexagons"/>
    <dgm:cxn modelId="{D53AA79A-FA7F-45DC-B095-59063F85CC19}" type="presParOf" srcId="{4E15A3A4-C2E9-4351-A9FA-91BD14C1CEFD}" destId="{04295C89-6456-41AF-AA75-9677A72B7405}" srcOrd="4" destOrd="0" presId="urn:microsoft.com/office/officeart/2008/layout/AlternatingHexagons"/>
    <dgm:cxn modelId="{3A4F5C8B-777B-48B1-AB6D-918373AE3299}" type="presParOf" srcId="{37A67CD9-5CA4-460D-91A6-37ED3BEF1FE2}" destId="{FD7ABED1-2EEC-4EDA-A45B-7245E21F1294}" srcOrd="1" destOrd="0" presId="urn:microsoft.com/office/officeart/2008/layout/AlternatingHexagons"/>
    <dgm:cxn modelId="{9119B000-D26B-4A92-BE63-22C0D4BDB9DC}" type="presParOf" srcId="{37A67CD9-5CA4-460D-91A6-37ED3BEF1FE2}" destId="{8F98AB37-6585-4333-AE69-43DEB7CAA46E}" srcOrd="2" destOrd="0" presId="urn:microsoft.com/office/officeart/2008/layout/AlternatingHexagons"/>
    <dgm:cxn modelId="{A218F701-30D8-4834-A24A-0E5054E09F71}" type="presParOf" srcId="{8F98AB37-6585-4333-AE69-43DEB7CAA46E}" destId="{200ECE3C-BFFE-4716-943D-4C7846AFDA5C}" srcOrd="0" destOrd="0" presId="urn:microsoft.com/office/officeart/2008/layout/AlternatingHexagons"/>
    <dgm:cxn modelId="{E196FA5D-7E08-4B90-AB79-F483BFC5F94E}" type="presParOf" srcId="{8F98AB37-6585-4333-AE69-43DEB7CAA46E}" destId="{BDF351E8-2E68-4093-8C4D-110AA27C8D7A}" srcOrd="1" destOrd="0" presId="urn:microsoft.com/office/officeart/2008/layout/AlternatingHexagons"/>
    <dgm:cxn modelId="{45511202-7F61-4A11-8B0B-0580A76A1326}" type="presParOf" srcId="{8F98AB37-6585-4333-AE69-43DEB7CAA46E}" destId="{29DBFCF4-700F-41E0-8785-8D229A9C1A20}" srcOrd="2" destOrd="0" presId="urn:microsoft.com/office/officeart/2008/layout/AlternatingHexagons"/>
    <dgm:cxn modelId="{93EF08B3-3B8E-4553-B207-AF04B3EEF3D0}" type="presParOf" srcId="{8F98AB37-6585-4333-AE69-43DEB7CAA46E}" destId="{19A95203-09B3-431A-B227-D343531E093C}" srcOrd="3" destOrd="0" presId="urn:microsoft.com/office/officeart/2008/layout/AlternatingHexagons"/>
    <dgm:cxn modelId="{97E4DCBB-2FA5-4151-B5DF-72A7651D67A6}" type="presParOf" srcId="{8F98AB37-6585-4333-AE69-43DEB7CAA46E}" destId="{AE8CA169-A5CE-4069-B605-88219817E997}" srcOrd="4" destOrd="0" presId="urn:microsoft.com/office/officeart/2008/layout/AlternatingHexagons"/>
    <dgm:cxn modelId="{F012D998-89E1-4147-9ECF-0DEB0DCC66F9}" type="presParOf" srcId="{37A67CD9-5CA4-460D-91A6-37ED3BEF1FE2}" destId="{7089BB16-AA95-4D1E-967D-FD3F22A1229D}" srcOrd="3" destOrd="0" presId="urn:microsoft.com/office/officeart/2008/layout/AlternatingHexagons"/>
    <dgm:cxn modelId="{101E0C2F-D8FA-416E-AFD1-61E0CE5B5790}" type="presParOf" srcId="{37A67CD9-5CA4-460D-91A6-37ED3BEF1FE2}" destId="{9898A4A9-75D0-475C-9936-162E0CEC5DA1}" srcOrd="4" destOrd="0" presId="urn:microsoft.com/office/officeart/2008/layout/AlternatingHexagons"/>
    <dgm:cxn modelId="{15A07FCD-CC55-4888-875E-F40B692DAAF0}" type="presParOf" srcId="{9898A4A9-75D0-475C-9936-162E0CEC5DA1}" destId="{A8473A19-2088-4947-AA5F-817095CBF378}" srcOrd="0" destOrd="0" presId="urn:microsoft.com/office/officeart/2008/layout/AlternatingHexagons"/>
    <dgm:cxn modelId="{F1A12B6A-3F10-4622-B45D-606B52CFB5B4}" type="presParOf" srcId="{9898A4A9-75D0-475C-9936-162E0CEC5DA1}" destId="{B7F10DB2-661A-483B-B4BE-577E1AE31661}" srcOrd="1" destOrd="0" presId="urn:microsoft.com/office/officeart/2008/layout/AlternatingHexagons"/>
    <dgm:cxn modelId="{ADC8949A-AAB4-463A-9C09-EA0D4F2FDC29}" type="presParOf" srcId="{9898A4A9-75D0-475C-9936-162E0CEC5DA1}" destId="{35EF8883-B021-4E24-A8A2-4AF22A72D56E}" srcOrd="2" destOrd="0" presId="urn:microsoft.com/office/officeart/2008/layout/AlternatingHexagons"/>
    <dgm:cxn modelId="{DE18885B-4431-403F-B5F6-2F0024CC070A}" type="presParOf" srcId="{9898A4A9-75D0-475C-9936-162E0CEC5DA1}" destId="{897951A0-0C17-4CFC-A1AC-8533ADD01052}" srcOrd="3" destOrd="0" presId="urn:microsoft.com/office/officeart/2008/layout/AlternatingHexagons"/>
    <dgm:cxn modelId="{E3FB1446-F2C5-4C41-8C02-322997AF12E0}" type="presParOf" srcId="{9898A4A9-75D0-475C-9936-162E0CEC5DA1}" destId="{A45018CF-D9F7-4DEE-8485-A5FCE1131F21}" srcOrd="4" destOrd="0" presId="urn:microsoft.com/office/officeart/2008/layout/AlternatingHexagons"/>
    <dgm:cxn modelId="{F7B358F9-0FF0-4571-A750-36B90ED8CD36}" type="presParOf" srcId="{37A67CD9-5CA4-460D-91A6-37ED3BEF1FE2}" destId="{D977BD89-BBE5-448B-AB6A-E55BFC0984F5}" srcOrd="5" destOrd="0" presId="urn:microsoft.com/office/officeart/2008/layout/AlternatingHexagons"/>
    <dgm:cxn modelId="{C068C228-71E9-4B02-9CA5-E7031B6B8515}" type="presParOf" srcId="{37A67CD9-5CA4-460D-91A6-37ED3BEF1FE2}" destId="{82636C47-AFF9-4111-83A3-4990A19FDE28}" srcOrd="6" destOrd="0" presId="urn:microsoft.com/office/officeart/2008/layout/AlternatingHexagons"/>
    <dgm:cxn modelId="{2D936077-4128-4106-AA7D-4F3EE595AF94}" type="presParOf" srcId="{82636C47-AFF9-4111-83A3-4990A19FDE28}" destId="{6B347D8D-F2D7-480C-8F4C-B6DB845863AE}" srcOrd="0" destOrd="0" presId="urn:microsoft.com/office/officeart/2008/layout/AlternatingHexagons"/>
    <dgm:cxn modelId="{2D2CC731-658B-4AD4-8D6F-FCF65D5E7848}" type="presParOf" srcId="{82636C47-AFF9-4111-83A3-4990A19FDE28}" destId="{4948C616-8C08-4679-A316-86330344CB56}" srcOrd="1" destOrd="0" presId="urn:microsoft.com/office/officeart/2008/layout/AlternatingHexagons"/>
    <dgm:cxn modelId="{8C44665C-9810-492B-BCDC-BE68367BF43D}" type="presParOf" srcId="{82636C47-AFF9-4111-83A3-4990A19FDE28}" destId="{75075C5A-D1F4-4478-923D-E41EF75F36B8}" srcOrd="2" destOrd="0" presId="urn:microsoft.com/office/officeart/2008/layout/AlternatingHexagons"/>
    <dgm:cxn modelId="{B579B62B-F5C6-4BDD-B39D-B9FC5F2F7C8C}" type="presParOf" srcId="{82636C47-AFF9-4111-83A3-4990A19FDE28}" destId="{1B04867B-3777-4C76-9439-B1B9556A031A}" srcOrd="3" destOrd="0" presId="urn:microsoft.com/office/officeart/2008/layout/AlternatingHexagons"/>
    <dgm:cxn modelId="{FFDD9BD7-F2AA-45ED-B048-F928A31B1504}" type="presParOf" srcId="{82636C47-AFF9-4111-83A3-4990A19FDE28}" destId="{2D10FC9E-986B-465D-BE11-777AB2D5915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81D7EC-C47A-4A00-83E9-FBDE01158D99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F632B98-5A79-4F60-88E5-F60FA486172F}">
      <dgm:prSet phldrT="[Text]" phldr="1"/>
      <dgm:spPr/>
      <dgm:t>
        <a:bodyPr/>
        <a:lstStyle/>
        <a:p>
          <a:endParaRPr lang="en-US"/>
        </a:p>
      </dgm:t>
    </dgm:pt>
    <dgm:pt modelId="{BAA96A39-ADA3-4005-B57C-0620993AF4D6}" type="parTrans" cxnId="{A631436A-79BB-47AD-BDC9-0E8B96D56AA1}">
      <dgm:prSet/>
      <dgm:spPr/>
      <dgm:t>
        <a:bodyPr/>
        <a:lstStyle/>
        <a:p>
          <a:endParaRPr lang="en-US"/>
        </a:p>
      </dgm:t>
    </dgm:pt>
    <dgm:pt modelId="{D1A1FAA7-FD82-4D58-9D86-AD243354038E}" type="sibTrans" cxnId="{A631436A-79BB-47AD-BDC9-0E8B96D56AA1}">
      <dgm:prSet/>
      <dgm:spPr/>
      <dgm:t>
        <a:bodyPr/>
        <a:lstStyle/>
        <a:p>
          <a:endParaRPr lang="en-US"/>
        </a:p>
      </dgm:t>
    </dgm:pt>
    <dgm:pt modelId="{A873A058-2D68-4510-AE95-C3DEB1ED8E82}">
      <dgm:prSet phldrT="[Text]" custT="1"/>
      <dgm:spPr/>
      <dgm:t>
        <a:bodyPr/>
        <a:lstStyle/>
        <a:p>
          <a:pPr algn="ctr" rtl="1"/>
          <a:r>
            <a:rPr lang="ar-BH" sz="2400" b="1" dirty="0">
              <a:latin typeface="Sakkal Majalla" panose="02000000000000000000" pitchFamily="2" charset="-78"/>
              <a:cs typeface="Sakkal Majalla" panose="02000000000000000000" pitchFamily="2" charset="-78"/>
            </a:rPr>
            <a:t>خَولَة</a:t>
          </a:r>
          <a:endParaRPr lang="en-US" sz="24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4826E12-7C13-470C-8316-9E635EC24E2D}" type="parTrans" cxnId="{80F5B2BF-7F3B-4682-843B-FF0B8E12CC86}">
      <dgm:prSet/>
      <dgm:spPr/>
      <dgm:t>
        <a:bodyPr/>
        <a:lstStyle/>
        <a:p>
          <a:endParaRPr lang="en-US"/>
        </a:p>
      </dgm:t>
    </dgm:pt>
    <dgm:pt modelId="{F3BB72BD-1EF2-4C38-BDFC-69358BFD7E2F}" type="sibTrans" cxnId="{80F5B2BF-7F3B-4682-843B-FF0B8E12CC86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عَدْنان</a:t>
          </a:r>
          <a:endParaRPr lang="en-US" sz="2800" dirty="0"/>
        </a:p>
      </dgm:t>
    </dgm:pt>
    <dgm:pt modelId="{3C45CA3C-DBA3-4E87-975F-10266552D175}">
      <dgm:prSet phldrT="[Text]"/>
      <dgm:spPr/>
      <dgm:t>
        <a:bodyPr/>
        <a:lstStyle/>
        <a:p>
          <a:endParaRPr lang="en-US" dirty="0"/>
        </a:p>
      </dgm:t>
    </dgm:pt>
    <dgm:pt modelId="{E02ED9FC-AE15-40F8-88A1-19E9133EFC6D}" type="parTrans" cxnId="{89CF68B9-1C36-4F60-B679-E1F40CE38F98}">
      <dgm:prSet/>
      <dgm:spPr/>
      <dgm:t>
        <a:bodyPr/>
        <a:lstStyle/>
        <a:p>
          <a:endParaRPr lang="en-US"/>
        </a:p>
      </dgm:t>
    </dgm:pt>
    <dgm:pt modelId="{882BEB9A-7798-481F-AC8E-C6EB981316E2}" type="sibTrans" cxnId="{89CF68B9-1C36-4F60-B679-E1F40CE38F98}">
      <dgm:prSet/>
      <dgm:spPr/>
      <dgm:t>
        <a:bodyPr/>
        <a:lstStyle/>
        <a:p>
          <a:endParaRPr lang="en-US"/>
        </a:p>
      </dgm:t>
    </dgm:pt>
    <dgm:pt modelId="{1B67A716-B389-46F5-AB5E-AE0BA4B751A8}">
      <dgm:prSet phldrT="[Text]"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فيلٌ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53ABBB0-E527-4163-BB77-4A9843EE5747}" type="parTrans" cxnId="{9381EB8A-1147-438E-9B76-81E57CE0FF24}">
      <dgm:prSet/>
      <dgm:spPr/>
      <dgm:t>
        <a:bodyPr/>
        <a:lstStyle/>
        <a:p>
          <a:endParaRPr lang="en-US"/>
        </a:p>
      </dgm:t>
    </dgm:pt>
    <dgm:pt modelId="{C8388108-4BEF-458A-BE96-E7AA949D19E2}" type="sibTrans" cxnId="{9381EB8A-1147-438E-9B76-81E57CE0FF24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عَــيْـنٌ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0AB6721-D361-4D14-AAF1-D28173C00235}">
      <dgm:prSet phldrT="[Text]" custT="1"/>
      <dgm:spPr/>
      <dgm:t>
        <a:bodyPr/>
        <a:lstStyle/>
        <a:p>
          <a:pPr algn="l"/>
          <a:r>
            <a:rPr lang="ar-BH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     إخْلاصٌ</a:t>
          </a:r>
          <a:endParaRPr lang="en-US" sz="2800" b="1" dirty="0">
            <a:solidFill>
              <a:schemeClr val="bg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709100D-6930-473A-96DF-CCBD43226F5A}" type="parTrans" cxnId="{B38064FC-B7BC-4BB6-B38E-1122006E54CD}">
      <dgm:prSet/>
      <dgm:spPr/>
      <dgm:t>
        <a:bodyPr/>
        <a:lstStyle/>
        <a:p>
          <a:endParaRPr lang="en-US"/>
        </a:p>
      </dgm:t>
    </dgm:pt>
    <dgm:pt modelId="{EC8209DA-8FB9-4369-99E9-968A0B8E6D03}" type="sibTrans" cxnId="{B38064FC-B7BC-4BB6-B38E-1122006E54CD}">
      <dgm:prSet/>
      <dgm:spPr/>
      <dgm:t>
        <a:bodyPr/>
        <a:lstStyle/>
        <a:p>
          <a:endParaRPr lang="en-US"/>
        </a:p>
      </dgm:t>
    </dgm:pt>
    <dgm:pt modelId="{8BA5E4E7-AD45-4D71-9F2C-D2E43E2FA7C0}">
      <dgm:prSet phldrT="[Text]"/>
      <dgm:spPr/>
      <dgm:t>
        <a:bodyPr/>
        <a:lstStyle/>
        <a:p>
          <a:endParaRPr lang="en-US" dirty="0"/>
        </a:p>
      </dgm:t>
    </dgm:pt>
    <dgm:pt modelId="{01D44055-BDE0-4519-84CE-501A524C5197}" type="parTrans" cxnId="{C47E95A7-0B41-4B0D-B907-DC06EE204276}">
      <dgm:prSet/>
      <dgm:spPr/>
      <dgm:t>
        <a:bodyPr/>
        <a:lstStyle/>
        <a:p>
          <a:endParaRPr lang="en-US"/>
        </a:p>
      </dgm:t>
    </dgm:pt>
    <dgm:pt modelId="{B54C5AC6-AFC7-41A0-936D-B233B7C459C1}" type="sibTrans" cxnId="{C47E95A7-0B41-4B0D-B907-DC06EE204276}">
      <dgm:prSet/>
      <dgm:spPr/>
      <dgm:t>
        <a:bodyPr/>
        <a:lstStyle/>
        <a:p>
          <a:endParaRPr lang="en-US"/>
        </a:p>
      </dgm:t>
    </dgm:pt>
    <dgm:pt modelId="{A94B9D11-6921-4F9A-BF3D-266E75361E7A}">
      <dgm:prSet/>
      <dgm:spPr/>
      <dgm:t>
        <a:bodyPr/>
        <a:lstStyle/>
        <a:p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خُبـزٌ</a:t>
          </a:r>
          <a:endParaRPr lang="en-US" dirty="0"/>
        </a:p>
      </dgm:t>
    </dgm:pt>
    <dgm:pt modelId="{E1E4D3E7-CA21-431A-BA4F-FD66B64DA19A}" type="parTrans" cxnId="{E3481A1E-97AE-42D8-B929-9BE1AA504AFB}">
      <dgm:prSet/>
      <dgm:spPr/>
      <dgm:t>
        <a:bodyPr/>
        <a:lstStyle/>
        <a:p>
          <a:endParaRPr lang="en-US"/>
        </a:p>
      </dgm:t>
    </dgm:pt>
    <dgm:pt modelId="{CF681276-B14F-42D0-9735-BC2A8266B022}" type="sibTrans" cxnId="{E3481A1E-97AE-42D8-B929-9BE1AA504AFB}">
      <dgm:prSet custT="1"/>
      <dgm:spPr/>
      <dgm:t>
        <a:bodyPr/>
        <a:lstStyle/>
        <a:p>
          <a:r>
            <a:rPr lang="ar-BH" sz="2800" b="1" dirty="0">
              <a:latin typeface="Sakkal Majalla" panose="02000000000000000000" pitchFamily="2" charset="-78"/>
              <a:cs typeface="Sakkal Majalla" panose="02000000000000000000" pitchFamily="2" charset="-78"/>
            </a:rPr>
            <a:t>تُـفّاح</a:t>
          </a:r>
          <a:endParaRPr lang="en-US" sz="28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7A67CD9-5CA4-460D-91A6-37ED3BEF1FE2}" type="pres">
      <dgm:prSet presAssocID="{2A81D7EC-C47A-4A00-83E9-FBDE01158D99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E15A3A4-C2E9-4351-A9FA-91BD14C1CEFD}" type="pres">
      <dgm:prSet presAssocID="{DF632B98-5A79-4F60-88E5-F60FA486172F}" presName="composite" presStyleCnt="0"/>
      <dgm:spPr/>
    </dgm:pt>
    <dgm:pt modelId="{E80350F5-EAD2-4348-AA5B-0B32D048F007}" type="pres">
      <dgm:prSet presAssocID="{DF632B98-5A79-4F60-88E5-F60FA486172F}" presName="Parent1" presStyleLbl="node1" presStyleIdx="0" presStyleCnt="8" custLinFactX="5051" custLinFactY="69304" custLinFactNeighborX="1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9DD34-104D-4366-A668-30C5721A7418}" type="pres">
      <dgm:prSet presAssocID="{DF632B98-5A79-4F60-88E5-F60FA486172F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1C1D0000-A15F-47E5-B9E0-004135D3DBBE}" type="pres">
      <dgm:prSet presAssocID="{DF632B98-5A79-4F60-88E5-F60FA486172F}" presName="BalanceSpacing" presStyleCnt="0"/>
      <dgm:spPr/>
    </dgm:pt>
    <dgm:pt modelId="{DF55FCC2-6947-414D-B122-DC573819D110}" type="pres">
      <dgm:prSet presAssocID="{DF632B98-5A79-4F60-88E5-F60FA486172F}" presName="BalanceSpacing1" presStyleCnt="0"/>
      <dgm:spPr/>
    </dgm:pt>
    <dgm:pt modelId="{04295C89-6456-41AF-AA75-9677A72B7405}" type="pres">
      <dgm:prSet presAssocID="{D1A1FAA7-FD82-4D58-9D86-AD243354038E}" presName="Accent1Text" presStyleLbl="node1" presStyleIdx="1" presStyleCnt="8" custLinFactX="100000" custLinFactY="70053" custLinFactNeighborX="112015" custLinFactNeighborY="100000"/>
      <dgm:spPr/>
      <dgm:t>
        <a:bodyPr/>
        <a:lstStyle/>
        <a:p>
          <a:endParaRPr lang="en-US"/>
        </a:p>
      </dgm:t>
    </dgm:pt>
    <dgm:pt modelId="{FD7ABED1-2EEC-4EDA-A45B-7245E21F1294}" type="pres">
      <dgm:prSet presAssocID="{D1A1FAA7-FD82-4D58-9D86-AD243354038E}" presName="spaceBetweenRectangles" presStyleCnt="0"/>
      <dgm:spPr/>
    </dgm:pt>
    <dgm:pt modelId="{8F98AB37-6585-4333-AE69-43DEB7CAA46E}" type="pres">
      <dgm:prSet presAssocID="{A873A058-2D68-4510-AE95-C3DEB1ED8E82}" presName="composite" presStyleCnt="0"/>
      <dgm:spPr/>
    </dgm:pt>
    <dgm:pt modelId="{200ECE3C-BFFE-4716-943D-4C7846AFDA5C}" type="pres">
      <dgm:prSet presAssocID="{A873A058-2D68-4510-AE95-C3DEB1ED8E82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351E8-2E68-4093-8C4D-110AA27C8D7A}" type="pres">
      <dgm:prSet presAssocID="{A873A058-2D68-4510-AE95-C3DEB1ED8E82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DBFCF4-700F-41E0-8785-8D229A9C1A20}" type="pres">
      <dgm:prSet presAssocID="{A873A058-2D68-4510-AE95-C3DEB1ED8E82}" presName="BalanceSpacing" presStyleCnt="0"/>
      <dgm:spPr/>
    </dgm:pt>
    <dgm:pt modelId="{19A95203-09B3-431A-B227-D343531E093C}" type="pres">
      <dgm:prSet presAssocID="{A873A058-2D68-4510-AE95-C3DEB1ED8E82}" presName="BalanceSpacing1" presStyleCnt="0"/>
      <dgm:spPr/>
    </dgm:pt>
    <dgm:pt modelId="{AE8CA169-A5CE-4069-B605-88219817E997}" type="pres">
      <dgm:prSet presAssocID="{F3BB72BD-1EF2-4C38-BDFC-69358BFD7E2F}" presName="Accent1Text" presStyleLbl="node1" presStyleIdx="3" presStyleCnt="8"/>
      <dgm:spPr/>
      <dgm:t>
        <a:bodyPr/>
        <a:lstStyle/>
        <a:p>
          <a:endParaRPr lang="en-US"/>
        </a:p>
      </dgm:t>
    </dgm:pt>
    <dgm:pt modelId="{7089BB16-AA95-4D1E-967D-FD3F22A1229D}" type="pres">
      <dgm:prSet presAssocID="{F3BB72BD-1EF2-4C38-BDFC-69358BFD7E2F}" presName="spaceBetweenRectangles" presStyleCnt="0"/>
      <dgm:spPr/>
    </dgm:pt>
    <dgm:pt modelId="{9898A4A9-75D0-475C-9936-162E0CEC5DA1}" type="pres">
      <dgm:prSet presAssocID="{1B67A716-B389-46F5-AB5E-AE0BA4B751A8}" presName="composite" presStyleCnt="0"/>
      <dgm:spPr/>
    </dgm:pt>
    <dgm:pt modelId="{A8473A19-2088-4947-AA5F-817095CBF378}" type="pres">
      <dgm:prSet presAssocID="{1B67A716-B389-46F5-AB5E-AE0BA4B751A8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10DB2-661A-483B-B4BE-577E1AE31661}" type="pres">
      <dgm:prSet presAssocID="{1B67A716-B389-46F5-AB5E-AE0BA4B751A8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F8883-B021-4E24-A8A2-4AF22A72D56E}" type="pres">
      <dgm:prSet presAssocID="{1B67A716-B389-46F5-AB5E-AE0BA4B751A8}" presName="BalanceSpacing" presStyleCnt="0"/>
      <dgm:spPr/>
    </dgm:pt>
    <dgm:pt modelId="{897951A0-0C17-4CFC-A1AC-8533ADD01052}" type="pres">
      <dgm:prSet presAssocID="{1B67A716-B389-46F5-AB5E-AE0BA4B751A8}" presName="BalanceSpacing1" presStyleCnt="0"/>
      <dgm:spPr/>
    </dgm:pt>
    <dgm:pt modelId="{A45018CF-D9F7-4DEE-8485-A5FCE1131F21}" type="pres">
      <dgm:prSet presAssocID="{C8388108-4BEF-458A-BE96-E7AA949D19E2}" presName="Accent1Text" presStyleLbl="node1" presStyleIdx="5" presStyleCnt="8"/>
      <dgm:spPr/>
      <dgm:t>
        <a:bodyPr/>
        <a:lstStyle/>
        <a:p>
          <a:endParaRPr lang="en-US"/>
        </a:p>
      </dgm:t>
    </dgm:pt>
    <dgm:pt modelId="{D977BD89-BBE5-448B-AB6A-E55BFC0984F5}" type="pres">
      <dgm:prSet presAssocID="{C8388108-4BEF-458A-BE96-E7AA949D19E2}" presName="spaceBetweenRectangles" presStyleCnt="0"/>
      <dgm:spPr/>
    </dgm:pt>
    <dgm:pt modelId="{82636C47-AFF9-4111-83A3-4990A19FDE28}" type="pres">
      <dgm:prSet presAssocID="{A94B9D11-6921-4F9A-BF3D-266E75361E7A}" presName="composite" presStyleCnt="0"/>
      <dgm:spPr/>
    </dgm:pt>
    <dgm:pt modelId="{6B347D8D-F2D7-480C-8F4C-B6DB845863AE}" type="pres">
      <dgm:prSet presAssocID="{A94B9D11-6921-4F9A-BF3D-266E75361E7A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48C616-8C08-4679-A316-86330344CB56}" type="pres">
      <dgm:prSet presAssocID="{A94B9D11-6921-4F9A-BF3D-266E75361E7A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75075C5A-D1F4-4478-923D-E41EF75F36B8}" type="pres">
      <dgm:prSet presAssocID="{A94B9D11-6921-4F9A-BF3D-266E75361E7A}" presName="BalanceSpacing" presStyleCnt="0"/>
      <dgm:spPr/>
    </dgm:pt>
    <dgm:pt modelId="{1B04867B-3777-4C76-9439-B1B9556A031A}" type="pres">
      <dgm:prSet presAssocID="{A94B9D11-6921-4F9A-BF3D-266E75361E7A}" presName="BalanceSpacing1" presStyleCnt="0"/>
      <dgm:spPr/>
    </dgm:pt>
    <dgm:pt modelId="{2D10FC9E-986B-465D-BE11-777AB2D5915A}" type="pres">
      <dgm:prSet presAssocID="{CF681276-B14F-42D0-9735-BC2A8266B022}" presName="Accent1Text" presStyleLbl="node1" presStyleIdx="7" presStyleCnt="8" custLinFactNeighborX="-861" custLinFactNeighborY="-749"/>
      <dgm:spPr/>
      <dgm:t>
        <a:bodyPr/>
        <a:lstStyle/>
        <a:p>
          <a:endParaRPr lang="en-US"/>
        </a:p>
      </dgm:t>
    </dgm:pt>
  </dgm:ptLst>
  <dgm:cxnLst>
    <dgm:cxn modelId="{C47E95A7-0B41-4B0D-B907-DC06EE204276}" srcId="{A873A058-2D68-4510-AE95-C3DEB1ED8E82}" destId="{8BA5E4E7-AD45-4D71-9F2C-D2E43E2FA7C0}" srcOrd="1" destOrd="0" parTransId="{01D44055-BDE0-4519-84CE-501A524C5197}" sibTransId="{B54C5AC6-AFC7-41A0-936D-B233B7C459C1}"/>
    <dgm:cxn modelId="{E70CC189-BE1C-4B3C-A2B2-01CDD529D57B}" type="presOf" srcId="{A94B9D11-6921-4F9A-BF3D-266E75361E7A}" destId="{6B347D8D-F2D7-480C-8F4C-B6DB845863AE}" srcOrd="0" destOrd="0" presId="urn:microsoft.com/office/officeart/2008/layout/AlternatingHexagons"/>
    <dgm:cxn modelId="{B1657949-B4E5-41DE-8A48-DA8BF83C1237}" type="presOf" srcId="{F3BB72BD-1EF2-4C38-BDFC-69358BFD7E2F}" destId="{AE8CA169-A5CE-4069-B605-88219817E997}" srcOrd="0" destOrd="0" presId="urn:microsoft.com/office/officeart/2008/layout/AlternatingHexagons"/>
    <dgm:cxn modelId="{89CF68B9-1C36-4F60-B679-E1F40CE38F98}" srcId="{A873A058-2D68-4510-AE95-C3DEB1ED8E82}" destId="{3C45CA3C-DBA3-4E87-975F-10266552D175}" srcOrd="0" destOrd="0" parTransId="{E02ED9FC-AE15-40F8-88A1-19E9133EFC6D}" sibTransId="{882BEB9A-7798-481F-AC8E-C6EB981316E2}"/>
    <dgm:cxn modelId="{914F5EB6-9538-4FB8-A7D2-B052D6320F84}" type="presOf" srcId="{8BA5E4E7-AD45-4D71-9F2C-D2E43E2FA7C0}" destId="{BDF351E8-2E68-4093-8C4D-110AA27C8D7A}" srcOrd="0" destOrd="1" presId="urn:microsoft.com/office/officeart/2008/layout/AlternatingHexagons"/>
    <dgm:cxn modelId="{014FC892-46E4-42CA-A0F6-3061BAB07E0A}" type="presOf" srcId="{1B67A716-B389-46F5-AB5E-AE0BA4B751A8}" destId="{A8473A19-2088-4947-AA5F-817095CBF378}" srcOrd="0" destOrd="0" presId="urn:microsoft.com/office/officeart/2008/layout/AlternatingHexagons"/>
    <dgm:cxn modelId="{80F5B2BF-7F3B-4682-843B-FF0B8E12CC86}" srcId="{2A81D7EC-C47A-4A00-83E9-FBDE01158D99}" destId="{A873A058-2D68-4510-AE95-C3DEB1ED8E82}" srcOrd="1" destOrd="0" parTransId="{84826E12-7C13-470C-8316-9E635EC24E2D}" sibTransId="{F3BB72BD-1EF2-4C38-BDFC-69358BFD7E2F}"/>
    <dgm:cxn modelId="{6028C42D-D75F-4CDD-B11D-1D4650617C86}" type="presOf" srcId="{DF632B98-5A79-4F60-88E5-F60FA486172F}" destId="{E80350F5-EAD2-4348-AA5B-0B32D048F007}" srcOrd="0" destOrd="0" presId="urn:microsoft.com/office/officeart/2008/layout/AlternatingHexagons"/>
    <dgm:cxn modelId="{258529CC-F2EA-45BB-904F-971EB5A4FA46}" type="presOf" srcId="{A873A058-2D68-4510-AE95-C3DEB1ED8E82}" destId="{200ECE3C-BFFE-4716-943D-4C7846AFDA5C}" srcOrd="0" destOrd="0" presId="urn:microsoft.com/office/officeart/2008/layout/AlternatingHexagons"/>
    <dgm:cxn modelId="{FA5965B0-3A1F-42A9-B22E-CE0DE91FB169}" type="presOf" srcId="{90AB6721-D361-4D14-AAF1-D28173C00235}" destId="{B7F10DB2-661A-483B-B4BE-577E1AE31661}" srcOrd="0" destOrd="0" presId="urn:microsoft.com/office/officeart/2008/layout/AlternatingHexagons"/>
    <dgm:cxn modelId="{0D695BF6-8C03-4E42-9F1C-0611DE454D45}" type="presOf" srcId="{D1A1FAA7-FD82-4D58-9D86-AD243354038E}" destId="{04295C89-6456-41AF-AA75-9677A72B7405}" srcOrd="0" destOrd="0" presId="urn:microsoft.com/office/officeart/2008/layout/AlternatingHexagons"/>
    <dgm:cxn modelId="{E3481A1E-97AE-42D8-B929-9BE1AA504AFB}" srcId="{2A81D7EC-C47A-4A00-83E9-FBDE01158D99}" destId="{A94B9D11-6921-4F9A-BF3D-266E75361E7A}" srcOrd="3" destOrd="0" parTransId="{E1E4D3E7-CA21-431A-BA4F-FD66B64DA19A}" sibTransId="{CF681276-B14F-42D0-9735-BC2A8266B022}"/>
    <dgm:cxn modelId="{9B5CEF67-EB5F-4F51-87CA-D564DEA4822F}" type="presOf" srcId="{2A81D7EC-C47A-4A00-83E9-FBDE01158D99}" destId="{37A67CD9-5CA4-460D-91A6-37ED3BEF1FE2}" srcOrd="0" destOrd="0" presId="urn:microsoft.com/office/officeart/2008/layout/AlternatingHexagons"/>
    <dgm:cxn modelId="{A631436A-79BB-47AD-BDC9-0E8B96D56AA1}" srcId="{2A81D7EC-C47A-4A00-83E9-FBDE01158D99}" destId="{DF632B98-5A79-4F60-88E5-F60FA486172F}" srcOrd="0" destOrd="0" parTransId="{BAA96A39-ADA3-4005-B57C-0620993AF4D6}" sibTransId="{D1A1FAA7-FD82-4D58-9D86-AD243354038E}"/>
    <dgm:cxn modelId="{B38064FC-B7BC-4BB6-B38E-1122006E54CD}" srcId="{1B67A716-B389-46F5-AB5E-AE0BA4B751A8}" destId="{90AB6721-D361-4D14-AAF1-D28173C00235}" srcOrd="0" destOrd="0" parTransId="{8709100D-6930-473A-96DF-CCBD43226F5A}" sibTransId="{EC8209DA-8FB9-4369-99E9-968A0B8E6D03}"/>
    <dgm:cxn modelId="{175527C6-A05D-429C-9913-8AFB82F3F7F2}" type="presOf" srcId="{3C45CA3C-DBA3-4E87-975F-10266552D175}" destId="{BDF351E8-2E68-4093-8C4D-110AA27C8D7A}" srcOrd="0" destOrd="0" presId="urn:microsoft.com/office/officeart/2008/layout/AlternatingHexagons"/>
    <dgm:cxn modelId="{9381EB8A-1147-438E-9B76-81E57CE0FF24}" srcId="{2A81D7EC-C47A-4A00-83E9-FBDE01158D99}" destId="{1B67A716-B389-46F5-AB5E-AE0BA4B751A8}" srcOrd="2" destOrd="0" parTransId="{353ABBB0-E527-4163-BB77-4A9843EE5747}" sibTransId="{C8388108-4BEF-458A-BE96-E7AA949D19E2}"/>
    <dgm:cxn modelId="{348B8501-E31D-4C86-B2F8-850D530003CC}" type="presOf" srcId="{CF681276-B14F-42D0-9735-BC2A8266B022}" destId="{2D10FC9E-986B-465D-BE11-777AB2D5915A}" srcOrd="0" destOrd="0" presId="urn:microsoft.com/office/officeart/2008/layout/AlternatingHexagons"/>
    <dgm:cxn modelId="{DA13493E-A2C4-43D7-9A77-D01EDDDA75F9}" type="presOf" srcId="{C8388108-4BEF-458A-BE96-E7AA949D19E2}" destId="{A45018CF-D9F7-4DEE-8485-A5FCE1131F21}" srcOrd="0" destOrd="0" presId="urn:microsoft.com/office/officeart/2008/layout/AlternatingHexagons"/>
    <dgm:cxn modelId="{7A944C92-087E-4E9F-9F34-54196FDF521F}" type="presParOf" srcId="{37A67CD9-5CA4-460D-91A6-37ED3BEF1FE2}" destId="{4E15A3A4-C2E9-4351-A9FA-91BD14C1CEFD}" srcOrd="0" destOrd="0" presId="urn:microsoft.com/office/officeart/2008/layout/AlternatingHexagons"/>
    <dgm:cxn modelId="{FBE18C1D-E71B-479F-9B9F-2AD0018C6403}" type="presParOf" srcId="{4E15A3A4-C2E9-4351-A9FA-91BD14C1CEFD}" destId="{E80350F5-EAD2-4348-AA5B-0B32D048F007}" srcOrd="0" destOrd="0" presId="urn:microsoft.com/office/officeart/2008/layout/AlternatingHexagons"/>
    <dgm:cxn modelId="{7AC5CD1B-B76D-40EA-828D-F46605F16757}" type="presParOf" srcId="{4E15A3A4-C2E9-4351-A9FA-91BD14C1CEFD}" destId="{E629DD34-104D-4366-A668-30C5721A7418}" srcOrd="1" destOrd="0" presId="urn:microsoft.com/office/officeart/2008/layout/AlternatingHexagons"/>
    <dgm:cxn modelId="{29D3921A-4B9C-433B-AF9D-1111CB8DFEE9}" type="presParOf" srcId="{4E15A3A4-C2E9-4351-A9FA-91BD14C1CEFD}" destId="{1C1D0000-A15F-47E5-B9E0-004135D3DBBE}" srcOrd="2" destOrd="0" presId="urn:microsoft.com/office/officeart/2008/layout/AlternatingHexagons"/>
    <dgm:cxn modelId="{6823F393-EBC5-4A98-87C5-2A7CAD093321}" type="presParOf" srcId="{4E15A3A4-C2E9-4351-A9FA-91BD14C1CEFD}" destId="{DF55FCC2-6947-414D-B122-DC573819D110}" srcOrd="3" destOrd="0" presId="urn:microsoft.com/office/officeart/2008/layout/AlternatingHexagons"/>
    <dgm:cxn modelId="{0DF506EF-93E1-4BB2-B837-BCC9A87AA3D3}" type="presParOf" srcId="{4E15A3A4-C2E9-4351-A9FA-91BD14C1CEFD}" destId="{04295C89-6456-41AF-AA75-9677A72B7405}" srcOrd="4" destOrd="0" presId="urn:microsoft.com/office/officeart/2008/layout/AlternatingHexagons"/>
    <dgm:cxn modelId="{EC5A5DE4-F057-41B1-9708-2EB94C000773}" type="presParOf" srcId="{37A67CD9-5CA4-460D-91A6-37ED3BEF1FE2}" destId="{FD7ABED1-2EEC-4EDA-A45B-7245E21F1294}" srcOrd="1" destOrd="0" presId="urn:microsoft.com/office/officeart/2008/layout/AlternatingHexagons"/>
    <dgm:cxn modelId="{30240643-7B57-47E4-8BDB-72754D23B764}" type="presParOf" srcId="{37A67CD9-5CA4-460D-91A6-37ED3BEF1FE2}" destId="{8F98AB37-6585-4333-AE69-43DEB7CAA46E}" srcOrd="2" destOrd="0" presId="urn:microsoft.com/office/officeart/2008/layout/AlternatingHexagons"/>
    <dgm:cxn modelId="{9EFE0917-ABB4-436A-8451-92AE4A6E7DDC}" type="presParOf" srcId="{8F98AB37-6585-4333-AE69-43DEB7CAA46E}" destId="{200ECE3C-BFFE-4716-943D-4C7846AFDA5C}" srcOrd="0" destOrd="0" presId="urn:microsoft.com/office/officeart/2008/layout/AlternatingHexagons"/>
    <dgm:cxn modelId="{C9BA0D6C-3E2D-42E6-9D61-F17FF083283B}" type="presParOf" srcId="{8F98AB37-6585-4333-AE69-43DEB7CAA46E}" destId="{BDF351E8-2E68-4093-8C4D-110AA27C8D7A}" srcOrd="1" destOrd="0" presId="urn:microsoft.com/office/officeart/2008/layout/AlternatingHexagons"/>
    <dgm:cxn modelId="{0221A0DE-F3DA-4185-B3C6-084E307D1CC3}" type="presParOf" srcId="{8F98AB37-6585-4333-AE69-43DEB7CAA46E}" destId="{29DBFCF4-700F-41E0-8785-8D229A9C1A20}" srcOrd="2" destOrd="0" presId="urn:microsoft.com/office/officeart/2008/layout/AlternatingHexagons"/>
    <dgm:cxn modelId="{FF6FDD8F-B01E-4283-833A-F08DDF3EA109}" type="presParOf" srcId="{8F98AB37-6585-4333-AE69-43DEB7CAA46E}" destId="{19A95203-09B3-431A-B227-D343531E093C}" srcOrd="3" destOrd="0" presId="urn:microsoft.com/office/officeart/2008/layout/AlternatingHexagons"/>
    <dgm:cxn modelId="{A7F23A3A-DB1C-4DB3-9275-EA7010FD7DD5}" type="presParOf" srcId="{8F98AB37-6585-4333-AE69-43DEB7CAA46E}" destId="{AE8CA169-A5CE-4069-B605-88219817E997}" srcOrd="4" destOrd="0" presId="urn:microsoft.com/office/officeart/2008/layout/AlternatingHexagons"/>
    <dgm:cxn modelId="{F41F0797-9950-49D4-9275-6E524AD0FDAE}" type="presParOf" srcId="{37A67CD9-5CA4-460D-91A6-37ED3BEF1FE2}" destId="{7089BB16-AA95-4D1E-967D-FD3F22A1229D}" srcOrd="3" destOrd="0" presId="urn:microsoft.com/office/officeart/2008/layout/AlternatingHexagons"/>
    <dgm:cxn modelId="{9B73054E-8CE9-417D-AEF3-0DBD03320F5C}" type="presParOf" srcId="{37A67CD9-5CA4-460D-91A6-37ED3BEF1FE2}" destId="{9898A4A9-75D0-475C-9936-162E0CEC5DA1}" srcOrd="4" destOrd="0" presId="urn:microsoft.com/office/officeart/2008/layout/AlternatingHexagons"/>
    <dgm:cxn modelId="{5652C556-E08C-4B73-8D01-BB33D0B337C6}" type="presParOf" srcId="{9898A4A9-75D0-475C-9936-162E0CEC5DA1}" destId="{A8473A19-2088-4947-AA5F-817095CBF378}" srcOrd="0" destOrd="0" presId="urn:microsoft.com/office/officeart/2008/layout/AlternatingHexagons"/>
    <dgm:cxn modelId="{6B62BFC2-E96F-455B-A555-02C2DFED8FB5}" type="presParOf" srcId="{9898A4A9-75D0-475C-9936-162E0CEC5DA1}" destId="{B7F10DB2-661A-483B-B4BE-577E1AE31661}" srcOrd="1" destOrd="0" presId="urn:microsoft.com/office/officeart/2008/layout/AlternatingHexagons"/>
    <dgm:cxn modelId="{EF1CD84D-8E51-450B-9906-F66264159991}" type="presParOf" srcId="{9898A4A9-75D0-475C-9936-162E0CEC5DA1}" destId="{35EF8883-B021-4E24-A8A2-4AF22A72D56E}" srcOrd="2" destOrd="0" presId="urn:microsoft.com/office/officeart/2008/layout/AlternatingHexagons"/>
    <dgm:cxn modelId="{614092EC-E00C-4D83-B5C4-09DABD66DCCE}" type="presParOf" srcId="{9898A4A9-75D0-475C-9936-162E0CEC5DA1}" destId="{897951A0-0C17-4CFC-A1AC-8533ADD01052}" srcOrd="3" destOrd="0" presId="urn:microsoft.com/office/officeart/2008/layout/AlternatingHexagons"/>
    <dgm:cxn modelId="{46A51561-67B5-4083-BD6A-561FE704FE1C}" type="presParOf" srcId="{9898A4A9-75D0-475C-9936-162E0CEC5DA1}" destId="{A45018CF-D9F7-4DEE-8485-A5FCE1131F21}" srcOrd="4" destOrd="0" presId="urn:microsoft.com/office/officeart/2008/layout/AlternatingHexagons"/>
    <dgm:cxn modelId="{2A1A516F-9398-41D1-8523-C46B8ED6C940}" type="presParOf" srcId="{37A67CD9-5CA4-460D-91A6-37ED3BEF1FE2}" destId="{D977BD89-BBE5-448B-AB6A-E55BFC0984F5}" srcOrd="5" destOrd="0" presId="urn:microsoft.com/office/officeart/2008/layout/AlternatingHexagons"/>
    <dgm:cxn modelId="{E1000F29-3291-4331-AFD2-73AB812AA6D1}" type="presParOf" srcId="{37A67CD9-5CA4-460D-91A6-37ED3BEF1FE2}" destId="{82636C47-AFF9-4111-83A3-4990A19FDE28}" srcOrd="6" destOrd="0" presId="urn:microsoft.com/office/officeart/2008/layout/AlternatingHexagons"/>
    <dgm:cxn modelId="{9E0478BE-55C3-4396-839C-341577A034D7}" type="presParOf" srcId="{82636C47-AFF9-4111-83A3-4990A19FDE28}" destId="{6B347D8D-F2D7-480C-8F4C-B6DB845863AE}" srcOrd="0" destOrd="0" presId="urn:microsoft.com/office/officeart/2008/layout/AlternatingHexagons"/>
    <dgm:cxn modelId="{033AF2FF-A80E-4414-A010-56EF4B481D0B}" type="presParOf" srcId="{82636C47-AFF9-4111-83A3-4990A19FDE28}" destId="{4948C616-8C08-4679-A316-86330344CB56}" srcOrd="1" destOrd="0" presId="urn:microsoft.com/office/officeart/2008/layout/AlternatingHexagons"/>
    <dgm:cxn modelId="{F235508D-BAC0-4FEA-90FD-8533C8BBECD9}" type="presParOf" srcId="{82636C47-AFF9-4111-83A3-4990A19FDE28}" destId="{75075C5A-D1F4-4478-923D-E41EF75F36B8}" srcOrd="2" destOrd="0" presId="urn:microsoft.com/office/officeart/2008/layout/AlternatingHexagons"/>
    <dgm:cxn modelId="{9C98527D-A130-4192-9157-1A9B79A5FD7B}" type="presParOf" srcId="{82636C47-AFF9-4111-83A3-4990A19FDE28}" destId="{1B04867B-3777-4C76-9439-B1B9556A031A}" srcOrd="3" destOrd="0" presId="urn:microsoft.com/office/officeart/2008/layout/AlternatingHexagons"/>
    <dgm:cxn modelId="{A6752929-9036-47E3-B4F7-795C04297310}" type="presParOf" srcId="{82636C47-AFF9-4111-83A3-4990A19FDE28}" destId="{2D10FC9E-986B-465D-BE11-777AB2D5915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350F5-EAD2-4348-AA5B-0B32D048F007}">
      <dsp:nvSpPr>
        <dsp:cNvPr id="0" name=""/>
        <dsp:cNvSpPr/>
      </dsp:nvSpPr>
      <dsp:spPr>
        <a:xfrm rot="5400000">
          <a:off x="3770714" y="2244126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-5400000">
        <a:off x="4026654" y="2360032"/>
        <a:ext cx="764150" cy="878334"/>
      </dsp:txXfrm>
    </dsp:sp>
    <dsp:sp modelId="{E629DD34-104D-4366-A668-30C5721A7418}">
      <dsp:nvSpPr>
        <dsp:cNvPr id="0" name=""/>
        <dsp:cNvSpPr/>
      </dsp:nvSpPr>
      <dsp:spPr>
        <a:xfrm>
          <a:off x="3831269" y="256019"/>
          <a:ext cx="1424050" cy="76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95C89-6456-41AF-AA75-9677A72B7405}">
      <dsp:nvSpPr>
        <dsp:cNvPr id="0" name=""/>
        <dsp:cNvSpPr/>
      </dsp:nvSpPr>
      <dsp:spPr>
        <a:xfrm rot="5400000">
          <a:off x="3759213" y="2253683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387228"/>
                <a:satOff val="14286"/>
                <a:lumOff val="-210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387228"/>
                <a:satOff val="14286"/>
                <a:lumOff val="-210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387228"/>
                <a:satOff val="14286"/>
                <a:lumOff val="-210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4015153" y="2369589"/>
        <a:ext cx="764150" cy="878334"/>
      </dsp:txXfrm>
    </dsp:sp>
    <dsp:sp modelId="{200ECE3C-BFFE-4716-943D-4C7846AFDA5C}">
      <dsp:nvSpPr>
        <dsp:cNvPr id="0" name=""/>
        <dsp:cNvSpPr/>
      </dsp:nvSpPr>
      <dsp:spPr>
        <a:xfrm rot="5400000">
          <a:off x="2002718" y="1166850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774457"/>
                <a:satOff val="28571"/>
                <a:lumOff val="-42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774457"/>
                <a:satOff val="28571"/>
                <a:lumOff val="-42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774457"/>
                <a:satOff val="28571"/>
                <a:lumOff val="-42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كِتابٌ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258658" y="1282756"/>
        <a:ext cx="764150" cy="878334"/>
      </dsp:txXfrm>
    </dsp:sp>
    <dsp:sp modelId="{BDF351E8-2E68-4093-8C4D-110AA27C8D7A}">
      <dsp:nvSpPr>
        <dsp:cNvPr id="0" name=""/>
        <dsp:cNvSpPr/>
      </dsp:nvSpPr>
      <dsp:spPr>
        <a:xfrm>
          <a:off x="661609" y="1339114"/>
          <a:ext cx="1378113" cy="76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661609" y="1339114"/>
        <a:ext cx="1378113" cy="765618"/>
      </dsp:txXfrm>
    </dsp:sp>
    <dsp:sp modelId="{AE8CA169-A5CE-4069-B605-88219817E997}">
      <dsp:nvSpPr>
        <dsp:cNvPr id="0" name=""/>
        <dsp:cNvSpPr/>
      </dsp:nvSpPr>
      <dsp:spPr>
        <a:xfrm rot="5400000">
          <a:off x="3201676" y="1166850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1161685"/>
                <a:satOff val="42857"/>
                <a:lumOff val="-63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161685"/>
                <a:satOff val="42857"/>
                <a:lumOff val="-63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161685"/>
                <a:satOff val="42857"/>
                <a:lumOff val="-63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سَماءٌ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3457616" y="1282756"/>
        <a:ext cx="764150" cy="878334"/>
      </dsp:txXfrm>
    </dsp:sp>
    <dsp:sp modelId="{A8473A19-2088-4947-AA5F-817095CBF378}">
      <dsp:nvSpPr>
        <dsp:cNvPr id="0" name=""/>
        <dsp:cNvSpPr/>
      </dsp:nvSpPr>
      <dsp:spPr>
        <a:xfrm rot="5400000">
          <a:off x="2604494" y="2249945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1548914"/>
                <a:satOff val="57143"/>
                <a:lumOff val="-84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548914"/>
                <a:satOff val="57143"/>
                <a:lumOff val="-84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548914"/>
                <a:satOff val="57143"/>
                <a:lumOff val="-84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لَوْمٌ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860434" y="2365851"/>
        <a:ext cx="764150" cy="878334"/>
      </dsp:txXfrm>
    </dsp:sp>
    <dsp:sp modelId="{B7F10DB2-661A-483B-B4BE-577E1AE31661}">
      <dsp:nvSpPr>
        <dsp:cNvPr id="0" name=""/>
        <dsp:cNvSpPr/>
      </dsp:nvSpPr>
      <dsp:spPr>
        <a:xfrm>
          <a:off x="3831269" y="2422209"/>
          <a:ext cx="1424050" cy="76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>
              <a:latin typeface="Sakkal Majalla" panose="02000000000000000000" pitchFamily="2" charset="-78"/>
              <a:cs typeface="Sakkal Majalla" panose="02000000000000000000" pitchFamily="2" charset="-78"/>
            </a:rPr>
            <a:t>     سِباقٌ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831269" y="2422209"/>
        <a:ext cx="1424050" cy="765618"/>
      </dsp:txXfrm>
    </dsp:sp>
    <dsp:sp modelId="{A45018CF-D9F7-4DEE-8485-A5FCE1131F21}">
      <dsp:nvSpPr>
        <dsp:cNvPr id="0" name=""/>
        <dsp:cNvSpPr/>
      </dsp:nvSpPr>
      <dsp:spPr>
        <a:xfrm rot="5400000">
          <a:off x="1405535" y="2249945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1936142"/>
                <a:satOff val="71429"/>
                <a:lumOff val="-105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936142"/>
                <a:satOff val="71429"/>
                <a:lumOff val="-105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936142"/>
                <a:satOff val="71429"/>
                <a:lumOff val="-105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تَعاوُنٌ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1661475" y="2365851"/>
        <a:ext cx="764150" cy="878334"/>
      </dsp:txXfrm>
    </dsp:sp>
    <dsp:sp modelId="{6B347D8D-F2D7-480C-8F4C-B6DB845863AE}">
      <dsp:nvSpPr>
        <dsp:cNvPr id="0" name=""/>
        <dsp:cNvSpPr/>
      </dsp:nvSpPr>
      <dsp:spPr>
        <a:xfrm rot="5400000">
          <a:off x="2002718" y="3333039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2323371"/>
                <a:satOff val="85714"/>
                <a:lumOff val="-126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323371"/>
                <a:satOff val="85714"/>
                <a:lumOff val="-126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323371"/>
                <a:satOff val="85714"/>
                <a:lumOff val="-126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نَخْلَةٌ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258658" y="3448945"/>
        <a:ext cx="764150" cy="878334"/>
      </dsp:txXfrm>
    </dsp:sp>
    <dsp:sp modelId="{4948C616-8C08-4679-A316-86330344CB56}">
      <dsp:nvSpPr>
        <dsp:cNvPr id="0" name=""/>
        <dsp:cNvSpPr/>
      </dsp:nvSpPr>
      <dsp:spPr>
        <a:xfrm>
          <a:off x="661609" y="3505304"/>
          <a:ext cx="1378113" cy="765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0FC9E-986B-465D-BE11-777AB2D5915A}">
      <dsp:nvSpPr>
        <dsp:cNvPr id="0" name=""/>
        <dsp:cNvSpPr/>
      </dsp:nvSpPr>
      <dsp:spPr>
        <a:xfrm rot="5400000">
          <a:off x="3192118" y="3323482"/>
          <a:ext cx="1276030" cy="111014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ثابَرَ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3448058" y="3439388"/>
        <a:ext cx="764150" cy="8783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350F5-EAD2-4348-AA5B-0B32D048F007}">
      <dsp:nvSpPr>
        <dsp:cNvPr id="0" name=""/>
        <dsp:cNvSpPr/>
      </dsp:nvSpPr>
      <dsp:spPr>
        <a:xfrm rot="5400000">
          <a:off x="4220711" y="2351794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-5400000">
        <a:off x="4488781" y="2473193"/>
        <a:ext cx="800365" cy="919961"/>
      </dsp:txXfrm>
    </dsp:sp>
    <dsp:sp modelId="{E629DD34-104D-4366-A668-30C5721A7418}">
      <dsp:nvSpPr>
        <dsp:cNvPr id="0" name=""/>
        <dsp:cNvSpPr/>
      </dsp:nvSpPr>
      <dsp:spPr>
        <a:xfrm>
          <a:off x="4284137" y="269465"/>
          <a:ext cx="1491539" cy="8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95C89-6456-41AF-AA75-9677A72B7405}">
      <dsp:nvSpPr>
        <dsp:cNvPr id="0" name=""/>
        <dsp:cNvSpPr/>
      </dsp:nvSpPr>
      <dsp:spPr>
        <a:xfrm rot="5400000">
          <a:off x="4208665" y="2361804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4476735" y="2483203"/>
        <a:ext cx="800365" cy="919961"/>
      </dsp:txXfrm>
    </dsp:sp>
    <dsp:sp modelId="{200ECE3C-BFFE-4716-943D-4C7846AFDA5C}">
      <dsp:nvSpPr>
        <dsp:cNvPr id="0" name=""/>
        <dsp:cNvSpPr/>
      </dsp:nvSpPr>
      <dsp:spPr>
        <a:xfrm rot="5400000">
          <a:off x="2368925" y="1223462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مُجْتَهِدٌ</a:t>
          </a:r>
          <a:endParaRPr lang="en-US" sz="24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636995" y="1344861"/>
        <a:ext cx="800365" cy="919961"/>
      </dsp:txXfrm>
    </dsp:sp>
    <dsp:sp modelId="{BDF351E8-2E68-4093-8C4D-110AA27C8D7A}">
      <dsp:nvSpPr>
        <dsp:cNvPr id="0" name=""/>
        <dsp:cNvSpPr/>
      </dsp:nvSpPr>
      <dsp:spPr>
        <a:xfrm>
          <a:off x="964258" y="1403891"/>
          <a:ext cx="1443425" cy="8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964258" y="1403891"/>
        <a:ext cx="1443425" cy="801903"/>
      </dsp:txXfrm>
    </dsp:sp>
    <dsp:sp modelId="{AE8CA169-A5CE-4069-B605-88219817E997}">
      <dsp:nvSpPr>
        <dsp:cNvPr id="0" name=""/>
        <dsp:cNvSpPr/>
      </dsp:nvSpPr>
      <dsp:spPr>
        <a:xfrm rot="5400000">
          <a:off x="3624705" y="1223462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مَوهوبٌ</a:t>
          </a:r>
          <a:endParaRPr lang="en-US" sz="24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3892775" y="1344861"/>
        <a:ext cx="800365" cy="919961"/>
      </dsp:txXfrm>
    </dsp:sp>
    <dsp:sp modelId="{A8473A19-2088-4947-AA5F-817095CBF378}">
      <dsp:nvSpPr>
        <dsp:cNvPr id="0" name=""/>
        <dsp:cNvSpPr/>
      </dsp:nvSpPr>
      <dsp:spPr>
        <a:xfrm rot="5400000">
          <a:off x="2999220" y="2357888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6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جَميلٌ</a:t>
          </a:r>
          <a:endParaRPr lang="en-US" sz="26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3267290" y="2479287"/>
        <a:ext cx="800365" cy="919961"/>
      </dsp:txXfrm>
    </dsp:sp>
    <dsp:sp modelId="{B7F10DB2-661A-483B-B4BE-577E1AE31661}">
      <dsp:nvSpPr>
        <dsp:cNvPr id="0" name=""/>
        <dsp:cNvSpPr/>
      </dsp:nvSpPr>
      <dsp:spPr>
        <a:xfrm>
          <a:off x="4284137" y="2538316"/>
          <a:ext cx="1491539" cy="8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400" b="1" kern="12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     </a:t>
          </a:r>
          <a:r>
            <a:rPr lang="ar-BH" sz="2800" b="1" kern="12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حَوْراءُ</a:t>
          </a:r>
          <a:endParaRPr lang="en-US" sz="2800" b="1" kern="1200" dirty="0">
            <a:solidFill>
              <a:schemeClr val="bg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284137" y="2538316"/>
        <a:ext cx="1491539" cy="801903"/>
      </dsp:txXfrm>
    </dsp:sp>
    <dsp:sp modelId="{A45018CF-D9F7-4DEE-8485-A5FCE1131F21}">
      <dsp:nvSpPr>
        <dsp:cNvPr id="0" name=""/>
        <dsp:cNvSpPr/>
      </dsp:nvSpPr>
      <dsp:spPr>
        <a:xfrm rot="5400000">
          <a:off x="1743440" y="2357888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جِدارٌ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011510" y="2479287"/>
        <a:ext cx="800365" cy="919961"/>
      </dsp:txXfrm>
    </dsp:sp>
    <dsp:sp modelId="{6B347D8D-F2D7-480C-8F4C-B6DB845863AE}">
      <dsp:nvSpPr>
        <dsp:cNvPr id="0" name=""/>
        <dsp:cNvSpPr/>
      </dsp:nvSpPr>
      <dsp:spPr>
        <a:xfrm rot="5400000">
          <a:off x="2368925" y="3492314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لاعِبٌ</a:t>
          </a:r>
          <a:endParaRPr lang="en-US" sz="2400" kern="1200" dirty="0"/>
        </a:p>
      </dsp:txBody>
      <dsp:txXfrm rot="-5400000">
        <a:off x="2636995" y="3613713"/>
        <a:ext cx="800365" cy="919961"/>
      </dsp:txXfrm>
    </dsp:sp>
    <dsp:sp modelId="{4948C616-8C08-4679-A316-86330344CB56}">
      <dsp:nvSpPr>
        <dsp:cNvPr id="0" name=""/>
        <dsp:cNvSpPr/>
      </dsp:nvSpPr>
      <dsp:spPr>
        <a:xfrm>
          <a:off x="964258" y="3672742"/>
          <a:ext cx="1443425" cy="8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0FC9E-986B-465D-BE11-777AB2D5915A}">
      <dsp:nvSpPr>
        <dsp:cNvPr id="0" name=""/>
        <dsp:cNvSpPr/>
      </dsp:nvSpPr>
      <dsp:spPr>
        <a:xfrm rot="5400000">
          <a:off x="3614694" y="3482303"/>
          <a:ext cx="1336505" cy="116275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مُفَكِّرٌ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3882764" y="3603702"/>
        <a:ext cx="800365" cy="9199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350F5-EAD2-4348-AA5B-0B32D048F007}">
      <dsp:nvSpPr>
        <dsp:cNvPr id="0" name=""/>
        <dsp:cNvSpPr/>
      </dsp:nvSpPr>
      <dsp:spPr>
        <a:xfrm rot="5400000">
          <a:off x="3777192" y="2249789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-5400000">
        <a:off x="4033824" y="2366009"/>
        <a:ext cx="766219" cy="880712"/>
      </dsp:txXfrm>
    </dsp:sp>
    <dsp:sp modelId="{E629DD34-104D-4366-A668-30C5721A7418}">
      <dsp:nvSpPr>
        <dsp:cNvPr id="0" name=""/>
        <dsp:cNvSpPr/>
      </dsp:nvSpPr>
      <dsp:spPr>
        <a:xfrm>
          <a:off x="3837912" y="256302"/>
          <a:ext cx="1427904" cy="76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95C89-6456-41AF-AA75-9677A72B7405}">
      <dsp:nvSpPr>
        <dsp:cNvPr id="0" name=""/>
        <dsp:cNvSpPr/>
      </dsp:nvSpPr>
      <dsp:spPr>
        <a:xfrm rot="5400000">
          <a:off x="3765660" y="2259372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1485099"/>
            <a:satOff val="-6853"/>
            <a:lumOff val="2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4022292" y="2375592"/>
        <a:ext cx="766219" cy="880712"/>
      </dsp:txXfrm>
    </dsp:sp>
    <dsp:sp modelId="{200ECE3C-BFFE-4716-943D-4C7846AFDA5C}">
      <dsp:nvSpPr>
        <dsp:cNvPr id="0" name=""/>
        <dsp:cNvSpPr/>
      </dsp:nvSpPr>
      <dsp:spPr>
        <a:xfrm rot="5400000">
          <a:off x="2004411" y="1169597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2970198"/>
            <a:satOff val="-13705"/>
            <a:lumOff val="5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4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خَولَة</a:t>
          </a:r>
          <a:endParaRPr lang="en-US" sz="24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261043" y="1285817"/>
        <a:ext cx="766219" cy="880712"/>
      </dsp:txXfrm>
    </dsp:sp>
    <dsp:sp modelId="{BDF351E8-2E68-4093-8C4D-110AA27C8D7A}">
      <dsp:nvSpPr>
        <dsp:cNvPr id="0" name=""/>
        <dsp:cNvSpPr/>
      </dsp:nvSpPr>
      <dsp:spPr>
        <a:xfrm>
          <a:off x="659673" y="1342328"/>
          <a:ext cx="1381842" cy="76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659673" y="1342328"/>
        <a:ext cx="1381842" cy="767690"/>
      </dsp:txXfrm>
    </dsp:sp>
    <dsp:sp modelId="{AE8CA169-A5CE-4069-B605-88219817E997}">
      <dsp:nvSpPr>
        <dsp:cNvPr id="0" name=""/>
        <dsp:cNvSpPr/>
      </dsp:nvSpPr>
      <dsp:spPr>
        <a:xfrm rot="5400000">
          <a:off x="3206614" y="1169597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4455297"/>
            <a:satOff val="-20558"/>
            <a:lumOff val="7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عَدْنان</a:t>
          </a:r>
          <a:endParaRPr lang="en-US" sz="2800" kern="1200" dirty="0"/>
        </a:p>
      </dsp:txBody>
      <dsp:txXfrm rot="-5400000">
        <a:off x="3463246" y="1285817"/>
        <a:ext cx="766219" cy="880712"/>
      </dsp:txXfrm>
    </dsp:sp>
    <dsp:sp modelId="{A8473A19-2088-4947-AA5F-817095CBF378}">
      <dsp:nvSpPr>
        <dsp:cNvPr id="0" name=""/>
        <dsp:cNvSpPr/>
      </dsp:nvSpPr>
      <dsp:spPr>
        <a:xfrm rot="5400000">
          <a:off x="2607816" y="2255623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5940396"/>
            <a:satOff val="-27410"/>
            <a:lumOff val="10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فيلٌ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864448" y="2371843"/>
        <a:ext cx="766219" cy="880712"/>
      </dsp:txXfrm>
    </dsp:sp>
    <dsp:sp modelId="{B7F10DB2-661A-483B-B4BE-577E1AE31661}">
      <dsp:nvSpPr>
        <dsp:cNvPr id="0" name=""/>
        <dsp:cNvSpPr/>
      </dsp:nvSpPr>
      <dsp:spPr>
        <a:xfrm>
          <a:off x="3837912" y="2428354"/>
          <a:ext cx="1427904" cy="76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     إخْلاصٌ</a:t>
          </a:r>
          <a:endParaRPr lang="en-US" sz="2800" b="1" kern="1200" dirty="0">
            <a:solidFill>
              <a:schemeClr val="bg1"/>
            </a:solidFill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837912" y="2428354"/>
        <a:ext cx="1427904" cy="767690"/>
      </dsp:txXfrm>
    </dsp:sp>
    <dsp:sp modelId="{A45018CF-D9F7-4DEE-8485-A5FCE1131F21}">
      <dsp:nvSpPr>
        <dsp:cNvPr id="0" name=""/>
        <dsp:cNvSpPr/>
      </dsp:nvSpPr>
      <dsp:spPr>
        <a:xfrm rot="5400000">
          <a:off x="1405612" y="2255623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7425494"/>
            <a:satOff val="-34263"/>
            <a:lumOff val="12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عَــيْـنٌ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1662244" y="2371843"/>
        <a:ext cx="766219" cy="880712"/>
      </dsp:txXfrm>
    </dsp:sp>
    <dsp:sp modelId="{6B347D8D-F2D7-480C-8F4C-B6DB845863AE}">
      <dsp:nvSpPr>
        <dsp:cNvPr id="0" name=""/>
        <dsp:cNvSpPr/>
      </dsp:nvSpPr>
      <dsp:spPr>
        <a:xfrm rot="5400000">
          <a:off x="2004411" y="3341650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8910593"/>
            <a:satOff val="-41115"/>
            <a:lumOff val="15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32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خُبـزٌ</a:t>
          </a:r>
          <a:endParaRPr lang="en-US" sz="3200" kern="1200" dirty="0"/>
        </a:p>
      </dsp:txBody>
      <dsp:txXfrm rot="-5400000">
        <a:off x="2261043" y="3457870"/>
        <a:ext cx="766219" cy="880712"/>
      </dsp:txXfrm>
    </dsp:sp>
    <dsp:sp modelId="{4948C616-8C08-4679-A316-86330344CB56}">
      <dsp:nvSpPr>
        <dsp:cNvPr id="0" name=""/>
        <dsp:cNvSpPr/>
      </dsp:nvSpPr>
      <dsp:spPr>
        <a:xfrm>
          <a:off x="659673" y="3514380"/>
          <a:ext cx="1381842" cy="76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0FC9E-986B-465D-BE11-777AB2D5915A}">
      <dsp:nvSpPr>
        <dsp:cNvPr id="0" name=""/>
        <dsp:cNvSpPr/>
      </dsp:nvSpPr>
      <dsp:spPr>
        <a:xfrm rot="5400000">
          <a:off x="3197030" y="3332066"/>
          <a:ext cx="1279484" cy="1113151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BH" sz="28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تُـفّاح</a:t>
          </a:r>
          <a:endParaRPr lang="en-US" sz="28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3453662" y="3448286"/>
        <a:ext cx="766219" cy="880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894007"/>
            <a:ext cx="12192000" cy="1027678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BH" sz="6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endParaRPr lang="en-US" sz="6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66" y="2130334"/>
            <a:ext cx="3128320" cy="40494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20465" y="2081292"/>
            <a:ext cx="3706667" cy="653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BH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5400" b="1" dirty="0">
                <a:solidFill>
                  <a:srgbClr val="99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</a:t>
            </a:r>
          </a:p>
          <a:p>
            <a:pPr algn="ctr"/>
            <a:endParaRPr lang="ar-BH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3800" y="4481649"/>
            <a:ext cx="7543799" cy="15145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BH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اللغة العربيّة  - </a:t>
            </a:r>
            <a:r>
              <a:rPr lang="ar-SA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المقرّر</a:t>
            </a:r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r>
              <a:rPr lang="ar-SA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عرب 102 - الصفّ الأوّل الثانويّ</a:t>
            </a:r>
          </a:p>
          <a:p>
            <a:pPr algn="ctr"/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 الفصل الدراسيّ الثاني</a:t>
            </a:r>
            <a:r>
              <a:rPr lang="ar-BH" sz="2800" b="1" dirty="0">
                <a:solidFill>
                  <a:srgbClr val="990000"/>
                </a:solidFill>
                <a:latin typeface="Sakkal Majalla" panose="02000000000000000000" pitchFamily="2" charset="-78"/>
                <a:ea typeface="Arial Unicode MS" pitchFamily="34" charset="-128"/>
                <a:cs typeface="Sakkal Majalla" panose="02000000000000000000" pitchFamily="2" charset="-78"/>
              </a:rPr>
              <a:t> - ا</a:t>
            </a:r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لكتاب المدرسي ص159 </a:t>
            </a:r>
            <a:endParaRPr lang="ar-BH" sz="2800" b="1" dirty="0">
              <a:solidFill>
                <a:srgbClr val="990000"/>
              </a:solidFill>
              <a:latin typeface="Sakkal Majalla" panose="02000000000000000000" pitchFamily="2" charset="-78"/>
              <a:ea typeface="Arial Unicode MS" pitchFamily="34" charset="-128"/>
              <a:cs typeface="Sakkal Majalla" panose="02000000000000000000" pitchFamily="2" charset="-78"/>
            </a:endParaRPr>
          </a:p>
          <a:p>
            <a:pPr algn="ctr"/>
            <a:endParaRPr lang="ar-BH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48531" y="6306207"/>
            <a:ext cx="3720427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0205" y="1228402"/>
            <a:ext cx="12028714" cy="1103318"/>
          </a:xfrm>
          <a:solidFill>
            <a:srgbClr val="6C669A"/>
          </a:solidFill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2000250" y="2582927"/>
            <a:ext cx="8804650" cy="34300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1600" b="1" dirty="0">
              <a:solidFill>
                <a:srgbClr val="002060"/>
              </a:solidFill>
              <a:latin typeface="Agency FB" panose="020B0503020202020204" pitchFamily="34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تعريف الاسم الجامد والاسم المشتقّ.  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تمييز الأسماء الجامدة من الأسماء المشتقّة. 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40" y="1023097"/>
            <a:ext cx="1934396" cy="17077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0" y="0"/>
            <a:ext cx="3204927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896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7994211" y="6306207"/>
            <a:ext cx="3774748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73436" y="1163756"/>
            <a:ext cx="7492725" cy="719162"/>
          </a:xfrm>
          <a:prstGeom prst="rect">
            <a:avLst/>
          </a:prstGeom>
          <a:solidFill>
            <a:srgbClr val="C1DA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استبعد من كلّ قائمة ممّا يأتي العنصر الدخيل: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3" y="458950"/>
            <a:ext cx="1493941" cy="14939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4011930" y="251460"/>
            <a:ext cx="32346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التمهيديّ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3313568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 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15025702"/>
              </p:ext>
            </p:extLst>
          </p:nvPr>
        </p:nvGraphicFramePr>
        <p:xfrm>
          <a:off x="6807696" y="1268068"/>
          <a:ext cx="5916930" cy="452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51330307"/>
              </p:ext>
            </p:extLst>
          </p:nvPr>
        </p:nvGraphicFramePr>
        <p:xfrm>
          <a:off x="2427815" y="1268068"/>
          <a:ext cx="6739935" cy="474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4117407864"/>
              </p:ext>
            </p:extLst>
          </p:nvPr>
        </p:nvGraphicFramePr>
        <p:xfrm>
          <a:off x="-1151609" y="1255542"/>
          <a:ext cx="5925490" cy="4538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10045427" y="4520666"/>
            <a:ext cx="1208029" cy="1276030"/>
            <a:chOff x="7793353" y="4965140"/>
            <a:chExt cx="1110146" cy="1276030"/>
          </a:xfrm>
        </p:grpSpPr>
        <p:sp>
          <p:nvSpPr>
            <p:cNvPr id="13" name="Hexagon 12"/>
            <p:cNvSpPr/>
            <p:nvPr/>
          </p:nvSpPr>
          <p:spPr>
            <a:xfrm rot="5400000">
              <a:off x="7710411" y="5048082"/>
              <a:ext cx="1276030" cy="1110146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0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Hexagon 4"/>
            <p:cNvSpPr/>
            <p:nvPr/>
          </p:nvSpPr>
          <p:spPr>
            <a:xfrm>
              <a:off x="7960682" y="5163988"/>
              <a:ext cx="764150" cy="8783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b="1" kern="12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9" name="Hexagon 18"/>
          <p:cNvSpPr/>
          <p:nvPr/>
        </p:nvSpPr>
        <p:spPr>
          <a:xfrm rot="5400000">
            <a:off x="4180838" y="3643267"/>
            <a:ext cx="1336505" cy="1162759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1" name="Group 20"/>
          <p:cNvGrpSpPr/>
          <p:nvPr/>
        </p:nvGrpSpPr>
        <p:grpSpPr>
          <a:xfrm>
            <a:off x="2651952" y="3405289"/>
            <a:ext cx="1162759" cy="1336505"/>
            <a:chOff x="3701566" y="3408286"/>
            <a:chExt cx="1162759" cy="1336505"/>
          </a:xfrm>
        </p:grpSpPr>
        <p:sp>
          <p:nvSpPr>
            <p:cNvPr id="22" name="Hexagon 21"/>
            <p:cNvSpPr/>
            <p:nvPr/>
          </p:nvSpPr>
          <p:spPr>
            <a:xfrm rot="5400000">
              <a:off x="3614693" y="3495159"/>
              <a:ext cx="1336505" cy="116275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Hexagon 4"/>
            <p:cNvSpPr/>
            <p:nvPr/>
          </p:nvSpPr>
          <p:spPr>
            <a:xfrm>
              <a:off x="3882764" y="3603702"/>
              <a:ext cx="800365" cy="919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b="1" kern="12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027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4" grpId="0">
        <p:bldAsOne/>
      </p:bldGraphic>
      <p:bldGraphic spid="17" grpId="0">
        <p:bldAsOne/>
      </p:bldGraphic>
      <p:bldGraphic spid="1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181687"/>
            <a:ext cx="11432439" cy="5465856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57585" y="6306207"/>
            <a:ext cx="3711374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90106" y="225885"/>
            <a:ext cx="3993830" cy="927666"/>
          </a:xfrm>
          <a:solidFill>
            <a:srgbClr val="6C669A"/>
          </a:solidFill>
        </p:spPr>
        <p:txBody>
          <a:bodyPr>
            <a:normAutofit/>
          </a:bodyPr>
          <a:lstStyle/>
          <a:p>
            <a:pPr algn="ctr"/>
            <a:r>
              <a:rPr lang="ar-BH" b="1" dirty="0">
                <a:solidFill>
                  <a:srgbClr val="6C003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التمهيديّ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773723" y="1378634"/>
            <a:ext cx="10649243" cy="4634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في المجموعة الأولى (سماء، كتاب، سباق، تعاون، لوم،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ثابرَ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نخلة) استبعدنا كلمة ”ثابر“ لأنّ جميع الكلمات أسماء، و“ثابر“ فعل، فهو العنصر الدخيل). 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في المجموعة الثانية (موهوب، مُجتهِد، حَوراء،جميل،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جِدار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مُفكّر، لاعِبٌ) استبعدنا كلمة ”جِدار“ لأنّ جميع الكلمات أسماء مُشتقّة ما عدا كلمة “جدار“ فهي اسم جامد.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في المجموعة الثالثة (عدنان، خولة، فيل، عين،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إخلاص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تفّاح، خبز) استبعدنا كلمة ”إخلاص“ لأنّها اسم مشتقّ بينما الكلمات الأخرى جميعها أسماء جامدة.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وهذا يقودنا إلى موضوع درسنا (الجامد والمشتقّ).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ar-BH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ar-BH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59217" cy="510139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 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10424160" y="5148776"/>
            <a:ext cx="844062" cy="323556"/>
          </a:xfrm>
          <a:prstGeom prst="lef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801858" y="1406770"/>
            <a:ext cx="10649243" cy="4634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في المجموعة الأولى (سماء، كتاب، سباق، تعاون، لوم،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ثابرَ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نخلة) استبعدنا كلمة ”ثابر“ لأنّ جميع الكلمات أسماء، و“ثابر“ فعل، فهو العنصر الدخيل. 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في المجموعة الثانية (موهوب، مُجتهِد، حَوراء،جميل،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جِدار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مُفكّر، لاعِبٌ) استبعدنا كلمة ”جِدار“ لأنّ جميع الكلمات أسماء مُشتقّة ما عدا كلمة “جدار“ فهي اسم جامد.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في المجموعة الثالثة (عدنان، خولة، فيل، عين،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إخلاص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تفّاح، خبز) استبعدنا كلمة ”إخلاص“ لأنّها اسم مشتقّ بينما الكلمات الأخرى جميعها أسماء جامدة.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وهذا يقودنا إلى موضوع درسنا (الجامد والمشتقّ).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ar-BH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ar-BH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9668167" y="5160706"/>
            <a:ext cx="844062" cy="323556"/>
          </a:xfrm>
          <a:prstGeom prst="lef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6608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60789" y="6306207"/>
            <a:ext cx="3708170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68842" cy="462013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89316" y="1308296"/>
            <a:ext cx="10649243" cy="4634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         </a:t>
            </a:r>
            <a:r>
              <a:rPr lang="ar-SA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               </a:t>
            </a:r>
            <a:r>
              <a:rPr lang="ar-BH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نُسمّي هذه الأسماء التي أُخذت مِن غيرها أسماء </a:t>
            </a:r>
            <a:r>
              <a:rPr lang="ar-BH" sz="36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مُشتقّة</a:t>
            </a:r>
            <a:r>
              <a:rPr lang="ar-BH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.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926198" y="124987"/>
            <a:ext cx="2058324" cy="1376554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لاحـظ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20971" y="2025749"/>
            <a:ext cx="1561514" cy="6611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كاتِبٌ</a:t>
            </a:r>
            <a:endParaRPr lang="en-US" sz="3200" dirty="0"/>
          </a:p>
        </p:txBody>
      </p:sp>
      <p:sp>
        <p:nvSpPr>
          <p:cNvPr id="39" name="Rectangle 38"/>
          <p:cNvSpPr/>
          <p:nvPr/>
        </p:nvSpPr>
        <p:spPr>
          <a:xfrm>
            <a:off x="1488829" y="1953065"/>
            <a:ext cx="1561514" cy="6611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سَــمـيعٌ</a:t>
            </a:r>
            <a:endParaRPr lang="en-US" sz="3200" dirty="0"/>
          </a:p>
        </p:txBody>
      </p:sp>
      <p:sp>
        <p:nvSpPr>
          <p:cNvPr id="40" name="Rectangle 39"/>
          <p:cNvSpPr/>
          <p:nvPr/>
        </p:nvSpPr>
        <p:spPr>
          <a:xfrm>
            <a:off x="3793586" y="1964789"/>
            <a:ext cx="1561514" cy="6611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مُـــشْرِفٌ</a:t>
            </a:r>
            <a:endParaRPr lang="en-US" sz="3200" dirty="0"/>
          </a:p>
        </p:txBody>
      </p:sp>
      <p:sp>
        <p:nvSpPr>
          <p:cNvPr id="41" name="Rectangle 40"/>
          <p:cNvSpPr/>
          <p:nvPr/>
        </p:nvSpPr>
        <p:spPr>
          <a:xfrm>
            <a:off x="7959966" y="1981202"/>
            <a:ext cx="2886223" cy="661182"/>
          </a:xfrm>
          <a:prstGeom prst="rect">
            <a:avLst/>
          </a:prstGeom>
          <a:solidFill>
            <a:srgbClr val="9600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 الأسماء الآتية: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060788" y="3573193"/>
            <a:ext cx="2923734" cy="1209821"/>
          </a:xfrm>
          <a:prstGeom prst="rect">
            <a:avLst/>
          </a:prstGeom>
          <a:solidFill>
            <a:srgbClr val="9954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  تَجِدْ أنّها أسماء أُخِذت من غيرها: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60830" y="3587262"/>
            <a:ext cx="1561514" cy="11957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اسم أُخِذَ من الفعل كَتَبَ</a:t>
            </a:r>
            <a:endParaRPr lang="en-US" sz="2800" dirty="0"/>
          </a:p>
        </p:txBody>
      </p:sp>
      <p:sp>
        <p:nvSpPr>
          <p:cNvPr id="44" name="Rectangle 43"/>
          <p:cNvSpPr/>
          <p:nvPr/>
        </p:nvSpPr>
        <p:spPr>
          <a:xfrm>
            <a:off x="1599026" y="3584917"/>
            <a:ext cx="1561514" cy="11957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اسم أُخِذَ من الفعل سَـمِـعَ</a:t>
            </a:r>
            <a:endParaRPr lang="en-US" sz="2800" dirty="0"/>
          </a:p>
        </p:txBody>
      </p:sp>
      <p:sp>
        <p:nvSpPr>
          <p:cNvPr id="45" name="Rectangle 44"/>
          <p:cNvSpPr/>
          <p:nvPr/>
        </p:nvSpPr>
        <p:spPr>
          <a:xfrm>
            <a:off x="3889715" y="3582572"/>
            <a:ext cx="1615936" cy="11957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اسم أُخِذَ من الفعل أشْرَفَ</a:t>
            </a:r>
            <a:endParaRPr lang="en-US" sz="2800" dirty="0"/>
          </a:p>
        </p:txBody>
      </p:sp>
      <p:sp>
        <p:nvSpPr>
          <p:cNvPr id="46" name="Down Arrow 45"/>
          <p:cNvSpPr/>
          <p:nvPr/>
        </p:nvSpPr>
        <p:spPr>
          <a:xfrm>
            <a:off x="6668086" y="2813539"/>
            <a:ext cx="281355" cy="675249"/>
          </a:xfrm>
          <a:prstGeom prst="downArrow">
            <a:avLst/>
          </a:prstGeom>
          <a:solidFill>
            <a:srgbClr val="A5002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>
            <a:off x="4457114" y="2783059"/>
            <a:ext cx="281355" cy="675249"/>
          </a:xfrm>
          <a:prstGeom prst="downArrow">
            <a:avLst/>
          </a:prstGeom>
          <a:solidFill>
            <a:srgbClr val="A5002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>
            <a:off x="2133600" y="2766646"/>
            <a:ext cx="281355" cy="675249"/>
          </a:xfrm>
          <a:prstGeom prst="downArrow">
            <a:avLst/>
          </a:prstGeom>
          <a:solidFill>
            <a:srgbClr val="A5002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>
            <a:off x="9955360" y="5201038"/>
            <a:ext cx="1029162" cy="314238"/>
          </a:xfrm>
          <a:prstGeom prst="lef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7907863" y="6306207"/>
            <a:ext cx="3861096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68842" cy="462013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89316" y="1308296"/>
            <a:ext cx="10649243" cy="4634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14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          </a:t>
            </a:r>
            <a:r>
              <a:rPr lang="en-US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              </a:t>
            </a:r>
            <a:r>
              <a:rPr lang="ar-BH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نُسمّي هذه الأسماء التي لم تُؤخَذ مِن غيرها أسماء </a:t>
            </a:r>
            <a:r>
              <a:rPr lang="ar-BH" sz="36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جامِدة</a:t>
            </a:r>
            <a:r>
              <a:rPr lang="ar-BH" sz="36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.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926198" y="124987"/>
            <a:ext cx="2058324" cy="1376554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لاحـظ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346348" y="1762536"/>
            <a:ext cx="1561514" cy="7919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غُـيومٌ</a:t>
            </a:r>
            <a:endParaRPr lang="en-US" sz="3200" dirty="0"/>
          </a:p>
        </p:txBody>
      </p:sp>
      <p:sp>
        <p:nvSpPr>
          <p:cNvPr id="39" name="Rectangle 38"/>
          <p:cNvSpPr/>
          <p:nvPr/>
        </p:nvSpPr>
        <p:spPr>
          <a:xfrm>
            <a:off x="2684644" y="1778011"/>
            <a:ext cx="1561514" cy="7919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عَـيْنٌ</a:t>
            </a:r>
            <a:endParaRPr lang="en-US" sz="3200" dirty="0"/>
          </a:p>
        </p:txBody>
      </p:sp>
      <p:sp>
        <p:nvSpPr>
          <p:cNvPr id="40" name="Rectangle 39"/>
          <p:cNvSpPr/>
          <p:nvPr/>
        </p:nvSpPr>
        <p:spPr>
          <a:xfrm>
            <a:off x="4501724" y="1769939"/>
            <a:ext cx="1561514" cy="7919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ورْدَةٌ</a:t>
            </a:r>
            <a:endParaRPr lang="en-US" sz="3200" dirty="0"/>
          </a:p>
        </p:txBody>
      </p:sp>
      <p:sp>
        <p:nvSpPr>
          <p:cNvPr id="41" name="Rectangle 40"/>
          <p:cNvSpPr/>
          <p:nvPr/>
        </p:nvSpPr>
        <p:spPr>
          <a:xfrm>
            <a:off x="8190973" y="1725392"/>
            <a:ext cx="2886223" cy="791934"/>
          </a:xfrm>
          <a:prstGeom prst="rect">
            <a:avLst/>
          </a:prstGeom>
          <a:solidFill>
            <a:srgbClr val="9600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 الأسماء الآتية: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69948" y="3046460"/>
            <a:ext cx="6930279" cy="1209821"/>
          </a:xfrm>
          <a:prstGeom prst="rect">
            <a:avLst/>
          </a:prstGeom>
          <a:solidFill>
            <a:srgbClr val="9954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  تَجِدْ أنّها أسماء لم تُؤخَذ من غيرها.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10048034" y="4956595"/>
            <a:ext cx="1029162" cy="314238"/>
          </a:xfrm>
          <a:prstGeom prst="lef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61767" y="1766866"/>
            <a:ext cx="1561514" cy="7919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نُجومٌ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7140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40" grpId="0" animBg="1"/>
      <p:bldP spid="41" grpId="0" animBg="1"/>
      <p:bldP spid="42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84745" y="6306207"/>
            <a:ext cx="368421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68842" cy="462013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59946" y="1248842"/>
            <a:ext cx="10872107" cy="4634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92758" y="1375576"/>
            <a:ext cx="9680823" cy="4365265"/>
          </a:xfrm>
          <a:prstGeom prst="rect">
            <a:avLst/>
          </a:prstGeom>
          <a:solidFill>
            <a:srgbClr val="6D19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BH" sz="3600" b="1" dirty="0">
                <a:solidFill>
                  <a:schemeClr val="bg1"/>
                </a:solidFill>
                <a:cs typeface="Sakkal Majalla" panose="02000000000000000000"/>
              </a:rPr>
              <a:t>تنقسم الأسماء مِن حيث الجمود والاشتقاق إلى قسمين:</a:t>
            </a:r>
          </a:p>
          <a:p>
            <a:pPr algn="just" rtl="1">
              <a:lnSpc>
                <a:spcPct val="150000"/>
              </a:lnSpc>
            </a:pPr>
            <a:r>
              <a:rPr lang="ar-BH" sz="32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ــ الاسم الجامد: وهو الذي لم يؤخَذ من غيره، ووُضع في الأصل للدلالة على مسمّى مُعيّن: </a:t>
            </a:r>
            <a:r>
              <a:rPr lang="ar-BH" sz="32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(عَرَبَةٌ، ضَوْءٌ، صَبرٌ، كأْسٌ، نَجاحٌ، قَريةٌ، يَدٌ).</a:t>
            </a:r>
          </a:p>
          <a:p>
            <a:pPr algn="just" rtl="1">
              <a:lnSpc>
                <a:spcPct val="150000"/>
              </a:lnSpc>
            </a:pPr>
            <a:r>
              <a:rPr lang="ar-BH" sz="32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ــ الاسم المشتقّ: وهو الاسم الذي أُخِذ من غيره ليدُلَّ على صفة من صفات المسمّى:</a:t>
            </a:r>
            <a:r>
              <a:rPr lang="ar-BH" sz="3200" b="1" dirty="0">
                <a:solidFill>
                  <a:srgbClr val="3864B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(مُثابِرٌ، زاهِدٌ، شُجاعٌ، قارِئٌ، مُعْتَدِلٌ).</a:t>
            </a:r>
          </a:p>
          <a:p>
            <a:pPr algn="just" rtl="1"/>
            <a:endParaRPr lang="ar-BH" sz="2800" b="1" dirty="0">
              <a:solidFill>
                <a:schemeClr val="bg1"/>
              </a:solidFill>
            </a:endParaRPr>
          </a:p>
          <a:p>
            <a:pPr algn="just" rtl="1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723803" y="32643"/>
            <a:ext cx="2058324" cy="1376554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اعرف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7585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7948943" y="6306207"/>
            <a:ext cx="382001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68842" cy="462013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97117" y="1248842"/>
            <a:ext cx="10872107" cy="4634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95469" y="1543583"/>
            <a:ext cx="10076507" cy="3979031"/>
          </a:xfrm>
          <a:prstGeom prst="rect">
            <a:avLst/>
          </a:prstGeom>
          <a:solidFill>
            <a:srgbClr val="6D19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>
              <a:lnSpc>
                <a:spcPct val="150000"/>
              </a:lnSpc>
            </a:pPr>
            <a:r>
              <a:rPr lang="ar-BH" sz="3600" b="1" dirty="0">
                <a:solidFill>
                  <a:schemeClr val="bg1"/>
                </a:solidFill>
                <a:cs typeface="Sakkal Majalla" panose="02000000000000000000"/>
              </a:rPr>
              <a:t>ينقسم الاسم الجامد من حيث طبيعة المسمّى إلى نوعين:</a:t>
            </a:r>
          </a:p>
          <a:p>
            <a:pPr algn="justLow" rtl="1">
              <a:lnSpc>
                <a:spcPct val="150000"/>
              </a:lnSpc>
            </a:pPr>
            <a:endParaRPr lang="ar-BH" sz="1600" b="1" dirty="0">
              <a:solidFill>
                <a:schemeClr val="bg1"/>
              </a:solidFill>
              <a:cs typeface="Sakkal Majalla" panose="02000000000000000000"/>
            </a:endParaRPr>
          </a:p>
          <a:p>
            <a:pPr algn="justLow" rtl="1">
              <a:lnSpc>
                <a:spcPct val="150000"/>
              </a:lnSpc>
            </a:pPr>
            <a:r>
              <a:rPr lang="ar-BH" sz="32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ــ ما دلّ على معنى ماديّ محسوس: </a:t>
            </a:r>
            <a:r>
              <a:rPr lang="ar-BH" sz="32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(عَرَبَةٌ، ضَوْءٌ، كأْسٌ، قَريةٌ، يَدٌ، شَمس).</a:t>
            </a:r>
          </a:p>
          <a:p>
            <a:pPr algn="justLow" rtl="1">
              <a:lnSpc>
                <a:spcPct val="150000"/>
              </a:lnSpc>
            </a:pPr>
            <a:r>
              <a:rPr lang="ar-BH" sz="32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ــ ما دلّ على معنى مجرّد (ليس له وجود مادّيّ): </a:t>
            </a:r>
            <a:r>
              <a:rPr lang="ar-BH" sz="32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(صَـبرٌ، استِقامَةٌ، شَجاعَةٌ، صُمودٌ).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926198" y="97290"/>
            <a:ext cx="2058324" cy="1376554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اعرف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2455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93799" y="6306207"/>
            <a:ext cx="3675160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68842" cy="462013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97117" y="1248842"/>
            <a:ext cx="10872107" cy="4634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95469" y="1543583"/>
            <a:ext cx="10076507" cy="3979031"/>
          </a:xfrm>
          <a:prstGeom prst="rect">
            <a:avLst/>
          </a:prstGeom>
          <a:solidFill>
            <a:srgbClr val="6D19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>
              <a:lnSpc>
                <a:spcPct val="150000"/>
              </a:lnSpc>
            </a:pPr>
            <a:r>
              <a:rPr lang="ar-BH" sz="3600" b="1" dirty="0">
                <a:solidFill>
                  <a:schemeClr val="bg1"/>
                </a:solidFill>
                <a:cs typeface="Sakkal Majalla" panose="02000000000000000000"/>
              </a:rPr>
              <a:t>يكون الاسم المشتقّ صفة دالّة على صاحبها (الموصوف):</a:t>
            </a:r>
          </a:p>
          <a:p>
            <a:pPr algn="justLow" rtl="1">
              <a:lnSpc>
                <a:spcPct val="150000"/>
              </a:lnSpc>
            </a:pPr>
            <a:r>
              <a:rPr lang="ar-BH" sz="2800" b="1" dirty="0">
                <a:solidFill>
                  <a:schemeClr val="bg1"/>
                </a:solidFill>
                <a:cs typeface="Sakkal Majalla" panose="02000000000000000000"/>
              </a:rPr>
              <a:t>ـــ فالشجاع صفة لمن يتّصف بالشجاعة.</a:t>
            </a:r>
          </a:p>
          <a:p>
            <a:pPr algn="justLow" rtl="1">
              <a:lnSpc>
                <a:spcPct val="150000"/>
              </a:lnSpc>
            </a:pPr>
            <a:r>
              <a:rPr lang="ar-BH" sz="2800" b="1" dirty="0">
                <a:solidFill>
                  <a:schemeClr val="bg1"/>
                </a:solidFill>
                <a:cs typeface="Sakkal Majalla" panose="02000000000000000000"/>
              </a:rPr>
              <a:t>ـــ والقارئ صفة لِمن قام بفعل القراءة.</a:t>
            </a:r>
          </a:p>
          <a:p>
            <a:pPr algn="justLow" rtl="1">
              <a:lnSpc>
                <a:spcPct val="150000"/>
              </a:lnSpc>
            </a:pPr>
            <a:r>
              <a:rPr lang="ar-BH" sz="2800" b="1" dirty="0">
                <a:solidFill>
                  <a:schemeClr val="bg1"/>
                </a:solidFill>
                <a:cs typeface="Sakkal Majalla" panose="02000000000000000000"/>
              </a:rPr>
              <a:t>ــ والمثقوبُ صفة للشيء الذي تمّ ثَقبُه.</a:t>
            </a:r>
          </a:p>
          <a:p>
            <a:pPr algn="justLow" rtl="1">
              <a:lnSpc>
                <a:spcPct val="150000"/>
              </a:lnSpc>
            </a:pPr>
            <a:r>
              <a:rPr lang="ar-BH" sz="2800" b="1" dirty="0">
                <a:solidFill>
                  <a:schemeClr val="bg1"/>
                </a:solidFill>
                <a:cs typeface="Sakkal Majalla" panose="02000000000000000000"/>
              </a:rPr>
              <a:t>ــ والعلّام صفة لمن اتّصف بكثرة العلم.</a:t>
            </a:r>
            <a:endParaRPr lang="ar-BH" sz="2800" b="1" dirty="0">
              <a:solidFill>
                <a:schemeClr val="bg1"/>
              </a:solidFill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926198" y="97290"/>
            <a:ext cx="2058324" cy="1376554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اعرف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4067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48531" y="6306207"/>
            <a:ext cx="3720427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68842" cy="462013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الجامد والمشتقّ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0641" y="1084445"/>
            <a:ext cx="11589399" cy="5108126"/>
          </a:xfrm>
          <a:prstGeom prst="rect">
            <a:avLst/>
          </a:prstGeom>
          <a:solidFill>
            <a:srgbClr val="B27AF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SA" sz="3200" b="1" dirty="0">
                <a:solidFill>
                  <a:srgbClr val="0000CC"/>
                </a:solidFill>
                <a:cs typeface="Sakkal Majalla" panose="02000000000000000000"/>
              </a:rPr>
              <a:t>ميـــــّز  </a:t>
            </a:r>
            <a:r>
              <a:rPr lang="ar-BH" sz="3200" b="1" dirty="0">
                <a:solidFill>
                  <a:srgbClr val="0000CC"/>
                </a:solidFill>
                <a:cs typeface="Sakkal Majalla" panose="02000000000000000000"/>
              </a:rPr>
              <a:t>في الأسماء الجامدة الآتية الأسماء الدالّة على معنى مجرّد من الأسماء الدالّة على معنى ماديّ محسوس</a:t>
            </a:r>
            <a:r>
              <a:rPr lang="ar-BH" sz="3200" b="1" dirty="0">
                <a:solidFill>
                  <a:srgbClr val="000099"/>
                </a:solidFill>
                <a:cs typeface="Sakkal Majalla" panose="02000000000000000000"/>
              </a:rPr>
              <a:t>.</a:t>
            </a:r>
          </a:p>
          <a:p>
            <a:pPr algn="justLow" rtl="1"/>
            <a:endParaRPr lang="ar-BH" sz="3200" b="1" dirty="0">
              <a:solidFill>
                <a:srgbClr val="000099"/>
              </a:solidFill>
              <a:cs typeface="Sakkal Majalla" panose="02000000000000000000"/>
            </a:endParaRPr>
          </a:p>
          <a:p>
            <a:pPr algn="justLow" rtl="1"/>
            <a:endParaRPr lang="ar-BH" sz="3600" b="1" dirty="0">
              <a:solidFill>
                <a:srgbClr val="000099"/>
              </a:solidFill>
              <a:cs typeface="Sakkal Majalla" panose="02000000000000000000"/>
            </a:endParaRPr>
          </a:p>
          <a:p>
            <a:pPr algn="justLow" rtl="1"/>
            <a:endParaRPr lang="ar-BH" sz="3600" b="1" dirty="0">
              <a:solidFill>
                <a:srgbClr val="000099"/>
              </a:solidFill>
              <a:cs typeface="Sakkal Majalla" panose="02000000000000000000"/>
            </a:endParaRPr>
          </a:p>
          <a:p>
            <a:pPr algn="justLow" rtl="1"/>
            <a:endParaRPr lang="ar-BH" sz="3600" b="1" dirty="0">
              <a:solidFill>
                <a:srgbClr val="000099"/>
              </a:solidFill>
              <a:cs typeface="Sakkal Majalla" panose="02000000000000000000"/>
            </a:endParaRPr>
          </a:p>
          <a:p>
            <a:pPr algn="justLow" rtl="1"/>
            <a:endParaRPr lang="ar-BH" sz="3600" b="1" dirty="0">
              <a:solidFill>
                <a:srgbClr val="000099"/>
              </a:solidFill>
              <a:cs typeface="Sakkal Majalla" panose="02000000000000000000"/>
            </a:endParaRPr>
          </a:p>
          <a:p>
            <a:pPr algn="justLow" rtl="1"/>
            <a:endParaRPr lang="ar-BH" sz="3600" b="1" dirty="0">
              <a:solidFill>
                <a:srgbClr val="000099"/>
              </a:solidFill>
              <a:cs typeface="Sakkal Majalla" panose="02000000000000000000"/>
            </a:endParaRPr>
          </a:p>
          <a:p>
            <a:pPr algn="justLow" rtl="1"/>
            <a:endParaRPr lang="ar-BH" sz="3600" b="1" dirty="0">
              <a:solidFill>
                <a:srgbClr val="000099"/>
              </a:solidFill>
              <a:cs typeface="Sakkal Majalla" panose="02000000000000000000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680308" y="124986"/>
            <a:ext cx="1657594" cy="1090801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طبّق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907009"/>
              </p:ext>
            </p:extLst>
          </p:nvPr>
        </p:nvGraphicFramePr>
        <p:xfrm>
          <a:off x="492911" y="2141613"/>
          <a:ext cx="7112000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90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1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dirty="0">
                          <a:cs typeface="Sakkal Majalla" panose="02000000000000000000"/>
                        </a:rPr>
                        <a:t>الأسماء الدالّة على معنى مجرّد</a:t>
                      </a:r>
                      <a:endParaRPr lang="en-US" sz="2400" dirty="0">
                        <a:cs typeface="Sakkal Majalla" panose="02000000000000000000"/>
                      </a:endParaRPr>
                    </a:p>
                  </a:txBody>
                  <a:tcPr>
                    <a:solidFill>
                      <a:srgbClr val="A5002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dirty="0">
                          <a:latin typeface="Sakkal Majalla" pitchFamily="2" charset="-78"/>
                          <a:cs typeface="Sakkal Majalla" pitchFamily="2" charset="-78"/>
                        </a:rPr>
                        <a:t>الأسماء الدالّة على معنى محسوس</a:t>
                      </a:r>
                      <a:endParaRPr lang="en-US" sz="2400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مُناجاة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عِمامة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إخلاص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رَذاذ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اصطِدام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طائر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حُزن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إبل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تَسامح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حِجارة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لَهو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مِئزَر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استفسار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00CC"/>
                          </a:solidFill>
                          <a:cs typeface="Sakkal Majalla" panose="02000000000000000000"/>
                        </a:rPr>
                        <a:t>دِرهَم</a:t>
                      </a:r>
                      <a:endParaRPr lang="en-US" sz="2400" b="1" dirty="0">
                        <a:solidFill>
                          <a:srgbClr val="0000CC"/>
                        </a:solidFill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169795" y="2433795"/>
            <a:ext cx="3399429" cy="3087232"/>
          </a:xfrm>
          <a:prstGeom prst="rect">
            <a:avLst/>
          </a:prstGeom>
          <a:solidFill>
            <a:srgbClr val="863F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800" b="1" dirty="0">
                <a:solidFill>
                  <a:schemeClr val="bg1"/>
                </a:solidFill>
                <a:cs typeface="Sakkal Majalla" panose="02000000000000000000"/>
              </a:rPr>
              <a:t>عِمامةٌ ــ رَذاذٌ ــ طائِرٌ ــ مُناجاةٌ ــ إخلاصٌ ــ إبِلٌ ــ اصطِدامٌ ــ حِجارة ــ حُزنٌ ــ مِـئْزَرٌ ــ دِرهَمٌ ــ تَسامُحٌ ــ لَهْوٌ ــ اسْتِفسار.</a:t>
            </a:r>
            <a:endParaRPr lang="en-US" sz="2800" b="1" dirty="0">
              <a:solidFill>
                <a:schemeClr val="bg1"/>
              </a:solidFill>
              <a:cs typeface="Sakkal Majalla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2211424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39697" y="6306207"/>
            <a:ext cx="3729262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458424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7899" y="1197303"/>
            <a:ext cx="12050162" cy="4809226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1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r>
              <a:rPr lang="ar-BH" sz="34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استخرج من الفقرة الآتية الأسماء، وصنّفها إلى أسماء جامدة وأسماء مشتقّة: </a:t>
            </a:r>
          </a:p>
          <a:p>
            <a:pPr algn="just" rtl="1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لمّا اجتزنا نَهرَ السندِ دَخَلنا غيضَةً فيها قصبٌ كَثيفٌ وماءٌ عَذبٌ، وسَلكنا مَمَرًّا ضَيِّقًا يَشقُّها؛ فخرجَ علينا الكركدنُّ، وهو حَيوان أسودُ لَونُه، كَبيرٌ رأسُه، ولذلك يُقال في المَثَل المَشهور : «الكركدنُّ رأسٌ بلا بَدَنٍ».</a:t>
            </a: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8103662" y="328292"/>
            <a:ext cx="2842787" cy="773340"/>
          </a:xfrm>
          <a:prstGeom prst="wedgeRoundRectCallout">
            <a:avLst>
              <a:gd name="adj1" fmla="val -28815"/>
              <a:gd name="adj2" fmla="val 88497"/>
              <a:gd name="adj3" fmla="val 16667"/>
            </a:avLst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</a:t>
            </a:r>
            <a:r>
              <a:rPr lang="ar-SA" sz="40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BH" sz="40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قويم الختاميّ</a:t>
            </a:r>
            <a:endParaRPr lang="en-US" sz="40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85437" y="3742946"/>
            <a:ext cx="3422209" cy="1883120"/>
          </a:xfrm>
          <a:prstGeom prst="rect">
            <a:avLst/>
          </a:prstGeom>
          <a:solidFill>
            <a:srgbClr val="6D19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400" b="1" dirty="0">
                <a:cs typeface="Sakkal Majalla" panose="02000000000000000000"/>
              </a:rPr>
              <a:t>نهر ــ السند ــ غيضة ــ قصب ــ ماء ــ ممرّ ــ الكركدنّ ــ حيوان ــ لون ــ رأس ــ المثل ــ بَدَن.</a:t>
            </a:r>
            <a:endParaRPr lang="en-US" sz="2400" b="1" dirty="0">
              <a:cs typeface="Sakkal Majalla" panose="0200000000000000000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85436" y="3015320"/>
            <a:ext cx="3422209" cy="693252"/>
          </a:xfrm>
          <a:prstGeom prst="rect">
            <a:avLst/>
          </a:prstGeom>
          <a:solidFill>
            <a:srgbClr val="6C0036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cs typeface="Sakkal Majalla" panose="02000000000000000000"/>
              </a:rPr>
              <a:t>الأسماء الجامدة</a:t>
            </a:r>
            <a:endParaRPr lang="en-US" sz="2800" b="1" dirty="0">
              <a:cs typeface="Sakkal Majalla" panose="0200000000000000000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49378" y="3742946"/>
            <a:ext cx="3422209" cy="1883120"/>
          </a:xfrm>
          <a:prstGeom prst="rect">
            <a:avLst/>
          </a:prstGeom>
          <a:solidFill>
            <a:srgbClr val="6D19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400" b="1" dirty="0">
                <a:cs typeface="Sakkal Majalla" panose="02000000000000000000"/>
              </a:rPr>
              <a:t>كثيف ــ عذب ــ ضيّق ــ أسود ــ كبير ــ المَشهور.</a:t>
            </a:r>
            <a:endParaRPr lang="en-US" sz="2400" b="1" dirty="0">
              <a:cs typeface="Sakkal Majalla" panose="0200000000000000000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49377" y="3015320"/>
            <a:ext cx="3422209" cy="693252"/>
          </a:xfrm>
          <a:prstGeom prst="rect">
            <a:avLst/>
          </a:prstGeom>
          <a:solidFill>
            <a:srgbClr val="6C0036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cs typeface="Sakkal Majalla" panose="02000000000000000000"/>
              </a:rPr>
              <a:t>الأسماء المشتقّة</a:t>
            </a:r>
            <a:endParaRPr lang="en-US" sz="2800" b="1" dirty="0">
              <a:cs typeface="Sakkal Majalla" panose="02000000000000000000"/>
            </a:endParaRPr>
          </a:p>
        </p:txBody>
      </p:sp>
      <p:sp>
        <p:nvSpPr>
          <p:cNvPr id="20" name="Cloud Callout 19"/>
          <p:cNvSpPr/>
          <p:nvPr/>
        </p:nvSpPr>
        <p:spPr>
          <a:xfrm>
            <a:off x="9836587" y="2836898"/>
            <a:ext cx="1952530" cy="1530036"/>
          </a:xfrm>
          <a:prstGeom prst="cloudCallout">
            <a:avLst>
              <a:gd name="adj1" fmla="val -61950"/>
              <a:gd name="adj2" fmla="val 32737"/>
            </a:avLst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58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39697" y="6306207"/>
            <a:ext cx="3729262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458424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97529" y="1084445"/>
            <a:ext cx="10981853" cy="5099072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1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34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2) رُدّ الأسماء المشتقّة الآتية إلى مصادرِها وأفعالِها:</a:t>
            </a:r>
          </a:p>
          <a:p>
            <a:pPr algn="r" rtl="1"/>
            <a:endParaRPr lang="ar-BH" sz="34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4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7823138" y="187025"/>
            <a:ext cx="2842787" cy="773340"/>
          </a:xfrm>
          <a:prstGeom prst="wedgeRoundRectCallout">
            <a:avLst>
              <a:gd name="adj1" fmla="val -28815"/>
              <a:gd name="adj2" fmla="val 88497"/>
              <a:gd name="adj3" fmla="val 16667"/>
            </a:avLst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الختاميّ</a:t>
            </a:r>
            <a:endParaRPr lang="en-US" sz="40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67485" y="1913931"/>
            <a:ext cx="8129457" cy="706170"/>
          </a:xfrm>
          <a:prstGeom prst="rect">
            <a:avLst/>
          </a:prstGeom>
          <a:solidFill>
            <a:srgbClr val="863F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cs typeface="Sakkal Majalla" panose="02000000000000000000"/>
              </a:rPr>
              <a:t>صادِق ــ مُشاكِسٌ ــ مُكتئِبٌ ــ مُستَديرٌ ــ مَعروفٌ ــ كَريمٌ.</a:t>
            </a:r>
            <a:endParaRPr lang="en-US" sz="2800" b="1" dirty="0">
              <a:cs typeface="Sakkal Majalla" panose="0200000000000000000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330128"/>
              </p:ext>
            </p:extLst>
          </p:nvPr>
        </p:nvGraphicFramePr>
        <p:xfrm>
          <a:off x="1268943" y="2792909"/>
          <a:ext cx="8127999" cy="3200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الفعل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المصدر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الاسم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صَدَقَ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صِدقٌ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صادق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شاكَسَ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مُشاكَسَةٌ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مُشاكِسٌ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اكتأَبَ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اكتِئابٌ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مُكتئِب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استَدارَ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استِدارَةٌ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مُستَدير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عَرَفَ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مَعرِفةٌ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مَعروف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كَرُمَ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كَرَمٌ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cs typeface="Sakkal Majalla" panose="02000000000000000000"/>
                        </a:rPr>
                        <a:t>كَريم</a:t>
                      </a:r>
                      <a:endParaRPr lang="en-US" sz="2400" b="1" dirty="0">
                        <a:cs typeface="Sakkal Majalla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" name="Cloud Callout 19"/>
          <p:cNvSpPr/>
          <p:nvPr/>
        </p:nvSpPr>
        <p:spPr>
          <a:xfrm>
            <a:off x="9396942" y="2345942"/>
            <a:ext cx="1952530" cy="1530036"/>
          </a:xfrm>
          <a:prstGeom prst="cloudCallout">
            <a:avLst>
              <a:gd name="adj1" fmla="val -56386"/>
              <a:gd name="adj2" fmla="val 48122"/>
            </a:avLst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494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831718"/>
            <a:ext cx="9624060" cy="4757919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871" y="1026969"/>
            <a:ext cx="9444810" cy="47337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024" y="67510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7930837" y="6306207"/>
            <a:ext cx="3838122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395050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97526" y="1387477"/>
            <a:ext cx="8886724" cy="4031163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11830" y="2103200"/>
            <a:ext cx="5486400" cy="2663190"/>
          </a:xfrm>
          <a:prstGeom prst="round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5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</a:p>
          <a:p>
            <a:pPr algn="ctr"/>
            <a:r>
              <a:rPr lang="ar-BH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إلى اللقاء في درس آخر</a:t>
            </a:r>
            <a:endParaRPr lang="en-US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819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946</Words>
  <Application>Microsoft Office PowerPoint</Application>
  <PresentationFormat>Widescreen</PresentationFormat>
  <Paragraphs>231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Agency FB</vt:lpstr>
      <vt:lpstr>Arial</vt:lpstr>
      <vt:lpstr>Arial Unicode MS</vt:lpstr>
      <vt:lpstr>Calibri</vt:lpstr>
      <vt:lpstr>Calibri Light</vt:lpstr>
      <vt:lpstr>Sakkal Majalla</vt:lpstr>
      <vt:lpstr>Office Theme</vt:lpstr>
      <vt:lpstr>PowerPoint Presentation</vt:lpstr>
      <vt:lpstr>أهداف الدرس</vt:lpstr>
      <vt:lpstr>PowerPoint Presentation</vt:lpstr>
      <vt:lpstr>النشاط التمهيديّ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خولة</dc:creator>
  <cp:lastModifiedBy>nabeel buhaza</cp:lastModifiedBy>
  <cp:revision>6</cp:revision>
  <dcterms:modified xsi:type="dcterms:W3CDTF">2021-02-16T22:29:05Z</dcterms:modified>
</cp:coreProperties>
</file>