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370" r:id="rId3"/>
    <p:sldId id="276" r:id="rId4"/>
    <p:sldId id="477" r:id="rId5"/>
    <p:sldId id="484" r:id="rId6"/>
    <p:sldId id="502" r:id="rId7"/>
    <p:sldId id="501" r:id="rId8"/>
    <p:sldId id="499" r:id="rId9"/>
    <p:sldId id="286" r:id="rId10"/>
    <p:sldId id="491" r:id="rId11"/>
    <p:sldId id="503" r:id="rId12"/>
    <p:sldId id="492" r:id="rId13"/>
    <p:sldId id="493" r:id="rId14"/>
    <p:sldId id="42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bdulqader Saeed Almiloudi" initials="ASA" lastIdx="1" clrIdx="0">
    <p:extLst>
      <p:ext uri="{19B8F6BF-5375-455C-9EA6-DF929625EA0E}">
        <p15:presenceInfo xmlns:p15="http://schemas.microsoft.com/office/powerpoint/2012/main" userId="S-1-5-21-304698654-929525263-1519392985-18316" providerId="AD"/>
      </p:ext>
    </p:extLst>
  </p:cmAuthor>
  <p:cmAuthor id="2" name="Abdul Kadhar" initials="AK" lastIdx="1" clrIdx="1">
    <p:extLst>
      <p:ext uri="{19B8F6BF-5375-455C-9EA6-DF929625EA0E}">
        <p15:presenceInfo xmlns:p15="http://schemas.microsoft.com/office/powerpoint/2012/main" userId="Abdul Kadha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  <a:srgbClr val="FFE699"/>
    <a:srgbClr val="E2F0D9"/>
    <a:srgbClr val="A5A90F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59" autoAdjust="0"/>
    <p:restoredTop sz="94249" autoAdjust="0"/>
  </p:normalViewPr>
  <p:slideViewPr>
    <p:cSldViewPr snapToGrid="0">
      <p:cViewPr varScale="1">
        <p:scale>
          <a:sx n="86" d="100"/>
          <a:sy n="86" d="100"/>
        </p:scale>
        <p:origin x="1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18" Type="http://schemas.openxmlformats.org/officeDocument/2006/relationships/presProps" Target="presProps.xml" /><Relationship Id="rId3" Type="http://schemas.openxmlformats.org/officeDocument/2006/relationships/slide" Target="slides/slide1.xml" /><Relationship Id="rId21" Type="http://schemas.openxmlformats.org/officeDocument/2006/relationships/tableStyles" Target="tableStyles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commentAuthors" Target="commentAuthors.xml" /><Relationship Id="rId2" Type="http://schemas.openxmlformats.org/officeDocument/2006/relationships/slideMaster" Target="slideMasters/slideMaster2.xml" /><Relationship Id="rId16" Type="http://schemas.openxmlformats.org/officeDocument/2006/relationships/notesMaster" Target="notesMasters/notesMaster1.xml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10" Type="http://schemas.openxmlformats.org/officeDocument/2006/relationships/slide" Target="slides/slide8.xml" /><Relationship Id="rId19" Type="http://schemas.openxmlformats.org/officeDocument/2006/relationships/viewProps" Target="viewProps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6627FF-9858-4A99-AE55-4412E3759CB3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C8B543-6C03-4346-95A8-8C62AC9A51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551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604020202020204" pitchFamily="34" charset="0"/>
                <a:ea typeface="+mn-ea"/>
                <a:cs typeface="Times New Roman" panose="02020603050405020304" pitchFamily="18" charset="0"/>
              </a:rPr>
              <a:t>ﷺ  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8B543-6C03-4346-95A8-8C62AC9A510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15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8720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1196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9884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9613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3266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5670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3515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0799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3005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5061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904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444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18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8.png" /><Relationship Id="rId4" Type="http://schemas.openxmlformats.org/officeDocument/2006/relationships/image" Target="../media/image7.png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35AB30-3ED4-4453-A8FB-5EC75AAB41AC}"/>
              </a:ext>
            </a:extLst>
          </p:cNvPr>
          <p:cNvSpPr txBox="1">
            <a:spLocks/>
          </p:cNvSpPr>
          <p:nvPr/>
        </p:nvSpPr>
        <p:spPr>
          <a:xfrm>
            <a:off x="3004093" y="2841171"/>
            <a:ext cx="6183813" cy="175187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57200" rtl="1"/>
            <a:endParaRPr lang="ar-SA" sz="6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defTabSz="457200" rtl="1"/>
            <a:r>
              <a:rPr lang="ar-SA" sz="8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ثاني</a:t>
            </a:r>
            <a:r>
              <a:rPr lang="ar-BH" sz="8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ً</a:t>
            </a:r>
            <a:r>
              <a:rPr lang="ar-SA" sz="8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ا: النِّفاق</a:t>
            </a:r>
            <a:endParaRPr lang="ar-BH" sz="80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defTabSz="457200" rtl="1"/>
            <a:endParaRPr lang="ar-BH" sz="2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defTabSz="457200" rtl="1"/>
            <a:endParaRPr lang="en-US" sz="2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A0449D-B470-447D-896F-0D32ADA8B0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25" y="2040835"/>
            <a:ext cx="2903858" cy="4176316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91ED93E3-7CFA-432E-9CF3-FA3111716136}"/>
              </a:ext>
            </a:extLst>
          </p:cNvPr>
          <p:cNvSpPr txBox="1">
            <a:spLocks/>
          </p:cNvSpPr>
          <p:nvPr/>
        </p:nvSpPr>
        <p:spPr>
          <a:xfrm>
            <a:off x="3398307" y="2332383"/>
            <a:ext cx="5149346" cy="7944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457200" rtl="1">
              <a:spcBef>
                <a:spcPct val="0"/>
              </a:spcBef>
              <a:buNone/>
            </a:pPr>
            <a:r>
              <a:rPr lang="ar-SA" sz="4000" b="1" dirty="0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rPr>
              <a:t>صور تتنافى مع التوحيد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1ED93E3-7CFA-432E-9CF3-FA3111716136}"/>
              </a:ext>
            </a:extLst>
          </p:cNvPr>
          <p:cNvSpPr txBox="1">
            <a:spLocks/>
          </p:cNvSpPr>
          <p:nvPr/>
        </p:nvSpPr>
        <p:spPr>
          <a:xfrm>
            <a:off x="3201200" y="4593043"/>
            <a:ext cx="6183813" cy="11640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 rtl="1">
              <a:buClr>
                <a:schemeClr val="accent1">
                  <a:lumMod val="75000"/>
                </a:schemeClr>
              </a:buClr>
              <a:buSzPct val="80000"/>
              <a:buNone/>
            </a:pPr>
            <a:r>
              <a:rPr lang="ar-SA" sz="32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دراسات في العقيدة الإسلامية  </a:t>
            </a:r>
            <a:endParaRPr lang="ar-BH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defTabSz="457200" rtl="1"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</a:pPr>
            <a:r>
              <a:rPr lang="ar-BH" sz="32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دين 101</a:t>
            </a:r>
            <a:r>
              <a:rPr lang="ar-BH" sz="32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  <a:endParaRPr lang="ar-SA" sz="3200" b="1" dirty="0">
              <a:solidFill>
                <a:schemeClr val="accent5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B8F544-7F2F-4D71-B0DF-962B4A168A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6598" y="-2"/>
            <a:ext cx="6335402" cy="204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2191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53" name="Rectangle 943">
            <a:extLst>
              <a:ext uri="{FF2B5EF4-FFF2-40B4-BE49-F238E27FC236}">
                <a16:creationId xmlns:a16="http://schemas.microsoft.com/office/drawing/2014/main" id="{B91F93EE-AD82-4E83-BD45-88D50392B9D4}"/>
              </a:ext>
            </a:extLst>
          </p:cNvPr>
          <p:cNvSpPr/>
          <p:nvPr/>
        </p:nvSpPr>
        <p:spPr>
          <a:xfrm>
            <a:off x="1730327" y="2449388"/>
            <a:ext cx="9164142" cy="681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SA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تعريف النفاق.</a:t>
            </a:r>
            <a:endParaRPr lang="ar-BH" sz="24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4" name="Rectangle 944">
            <a:extLst>
              <a:ext uri="{FF2B5EF4-FFF2-40B4-BE49-F238E27FC236}">
                <a16:creationId xmlns:a16="http://schemas.microsoft.com/office/drawing/2014/main" id="{677DCB37-BEFC-4049-B4BE-40E8725C4209}"/>
              </a:ext>
            </a:extLst>
          </p:cNvPr>
          <p:cNvSpPr/>
          <p:nvPr/>
        </p:nvSpPr>
        <p:spPr>
          <a:xfrm>
            <a:off x="1730327" y="3499958"/>
            <a:ext cx="9164142" cy="6746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SA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بيان خطورة النفاق.</a:t>
            </a:r>
            <a:endParaRPr lang="ar-BH" sz="24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5" name="Rectangle 945">
            <a:extLst>
              <a:ext uri="{FF2B5EF4-FFF2-40B4-BE49-F238E27FC236}">
                <a16:creationId xmlns:a16="http://schemas.microsoft.com/office/drawing/2014/main" id="{52C4D71D-6E69-491B-A441-9F102FAF754E}"/>
              </a:ext>
            </a:extLst>
          </p:cNvPr>
          <p:cNvSpPr/>
          <p:nvPr/>
        </p:nvSpPr>
        <p:spPr>
          <a:xfrm>
            <a:off x="1730327" y="4572122"/>
            <a:ext cx="9164141" cy="7081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SA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التمييز بين نوعي النفاق (الاعتقادي- العملي) من حيث المفهوم.  </a:t>
            </a:r>
            <a:endParaRPr lang="ar-BH" sz="24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6" name="Rectangle 946">
            <a:extLst>
              <a:ext uri="{FF2B5EF4-FFF2-40B4-BE49-F238E27FC236}">
                <a16:creationId xmlns:a16="http://schemas.microsoft.com/office/drawing/2014/main" id="{9B621CAB-4B35-4491-AB70-FA123ABBAA6E}"/>
              </a:ext>
            </a:extLst>
          </p:cNvPr>
          <p:cNvSpPr/>
          <p:nvPr/>
        </p:nvSpPr>
        <p:spPr>
          <a:xfrm>
            <a:off x="1730327" y="5688318"/>
            <a:ext cx="9164141" cy="7441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SA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المقارنة بين النفاق الأكبر والنفاق الأصغر من حيث الأحكام المترتبة ع</a:t>
            </a:r>
            <a:r>
              <a:rPr lang="ar-BH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</a:t>
            </a:r>
            <a:r>
              <a:rPr lang="ar-SA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كل</a:t>
            </a:r>
            <a:r>
              <a:rPr lang="ar-BH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ِّ</a:t>
            </a:r>
            <a:r>
              <a:rPr lang="ar-SA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نوع.</a:t>
            </a:r>
            <a:endParaRPr lang="ar-BH" sz="24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C90D724-C625-4BB1-9384-583F96563DCE}"/>
              </a:ext>
            </a:extLst>
          </p:cNvPr>
          <p:cNvGrpSpPr/>
          <p:nvPr/>
        </p:nvGrpSpPr>
        <p:grpSpPr>
          <a:xfrm>
            <a:off x="7016073" y="2026021"/>
            <a:ext cx="4003676" cy="539263"/>
            <a:chOff x="7016073" y="1734883"/>
            <a:chExt cx="4003676" cy="539263"/>
          </a:xfrm>
        </p:grpSpPr>
        <p:grpSp>
          <p:nvGrpSpPr>
            <p:cNvPr id="57" name="Group 979">
              <a:extLst>
                <a:ext uri="{FF2B5EF4-FFF2-40B4-BE49-F238E27FC236}">
                  <a16:creationId xmlns:a16="http://schemas.microsoft.com/office/drawing/2014/main" id="{34A04301-E22D-41E8-8D05-F957C3241572}"/>
                </a:ext>
              </a:extLst>
            </p:cNvPr>
            <p:cNvGrpSpPr/>
            <p:nvPr/>
          </p:nvGrpSpPr>
          <p:grpSpPr>
            <a:xfrm>
              <a:off x="7016073" y="1798286"/>
              <a:ext cx="4003676" cy="475860"/>
              <a:chOff x="1487532" y="2017033"/>
              <a:chExt cx="2952328" cy="376914"/>
            </a:xfrm>
          </p:grpSpPr>
          <p:sp>
            <p:nvSpPr>
              <p:cNvPr id="58" name="Rectangle 9">
                <a:extLst>
                  <a:ext uri="{FF2B5EF4-FFF2-40B4-BE49-F238E27FC236}">
                    <a16:creationId xmlns:a16="http://schemas.microsoft.com/office/drawing/2014/main" id="{2C9807F7-3746-40AA-8716-6C111AE4D583}"/>
                  </a:ext>
                </a:extLst>
              </p:cNvPr>
              <p:cNvSpPr/>
              <p:nvPr/>
            </p:nvSpPr>
            <p:spPr>
              <a:xfrm>
                <a:off x="4319543" y="2027138"/>
                <a:ext cx="115353" cy="366809"/>
              </a:xfrm>
              <a:custGeom>
                <a:avLst/>
                <a:gdLst>
                  <a:gd name="connsiteX0" fmla="*/ 0 w 914400"/>
                  <a:gd name="connsiteY0" fmla="*/ 0 h 914400"/>
                  <a:gd name="connsiteX1" fmla="*/ 914400 w 914400"/>
                  <a:gd name="connsiteY1" fmla="*/ 0 h 914400"/>
                  <a:gd name="connsiteX2" fmla="*/ 914400 w 914400"/>
                  <a:gd name="connsiteY2" fmla="*/ 914400 h 914400"/>
                  <a:gd name="connsiteX3" fmla="*/ 0 w 914400"/>
                  <a:gd name="connsiteY3" fmla="*/ 914400 h 914400"/>
                  <a:gd name="connsiteX4" fmla="*/ 0 w 914400"/>
                  <a:gd name="connsiteY4" fmla="*/ 0 h 914400"/>
                  <a:gd name="connsiteX0" fmla="*/ 0 w 914400"/>
                  <a:gd name="connsiteY0" fmla="*/ 292963 h 1207363"/>
                  <a:gd name="connsiteX1" fmla="*/ 914400 w 914400"/>
                  <a:gd name="connsiteY1" fmla="*/ 0 h 1207363"/>
                  <a:gd name="connsiteX2" fmla="*/ 914400 w 914400"/>
                  <a:gd name="connsiteY2" fmla="*/ 1207363 h 1207363"/>
                  <a:gd name="connsiteX3" fmla="*/ 0 w 914400"/>
                  <a:gd name="connsiteY3" fmla="*/ 1207363 h 1207363"/>
                  <a:gd name="connsiteX4" fmla="*/ 0 w 914400"/>
                  <a:gd name="connsiteY4" fmla="*/ 292963 h 1207363"/>
                  <a:gd name="connsiteX0" fmla="*/ 612559 w 914400"/>
                  <a:gd name="connsiteY0" fmla="*/ 8877 h 1207363"/>
                  <a:gd name="connsiteX1" fmla="*/ 914400 w 914400"/>
                  <a:gd name="connsiteY1" fmla="*/ 0 h 1207363"/>
                  <a:gd name="connsiteX2" fmla="*/ 914400 w 914400"/>
                  <a:gd name="connsiteY2" fmla="*/ 1207363 h 1207363"/>
                  <a:gd name="connsiteX3" fmla="*/ 0 w 914400"/>
                  <a:gd name="connsiteY3" fmla="*/ 1207363 h 1207363"/>
                  <a:gd name="connsiteX4" fmla="*/ 612559 w 914400"/>
                  <a:gd name="connsiteY4" fmla="*/ 8877 h 1207363"/>
                  <a:gd name="connsiteX0" fmla="*/ 0 w 301841"/>
                  <a:gd name="connsiteY0" fmla="*/ 8877 h 1207363"/>
                  <a:gd name="connsiteX1" fmla="*/ 301841 w 301841"/>
                  <a:gd name="connsiteY1" fmla="*/ 0 h 1207363"/>
                  <a:gd name="connsiteX2" fmla="*/ 301841 w 301841"/>
                  <a:gd name="connsiteY2" fmla="*/ 1207363 h 1207363"/>
                  <a:gd name="connsiteX3" fmla="*/ 186432 w 301841"/>
                  <a:gd name="connsiteY3" fmla="*/ 408372 h 1207363"/>
                  <a:gd name="connsiteX4" fmla="*/ 0 w 301841"/>
                  <a:gd name="connsiteY4" fmla="*/ 8877 h 1207363"/>
                  <a:gd name="connsiteX0" fmla="*/ 0 w 133166"/>
                  <a:gd name="connsiteY0" fmla="*/ 0 h 1207364"/>
                  <a:gd name="connsiteX1" fmla="*/ 133166 w 133166"/>
                  <a:gd name="connsiteY1" fmla="*/ 1 h 1207364"/>
                  <a:gd name="connsiteX2" fmla="*/ 133166 w 133166"/>
                  <a:gd name="connsiteY2" fmla="*/ 1207364 h 1207364"/>
                  <a:gd name="connsiteX3" fmla="*/ 17757 w 133166"/>
                  <a:gd name="connsiteY3" fmla="*/ 408373 h 1207364"/>
                  <a:gd name="connsiteX4" fmla="*/ 0 w 133166"/>
                  <a:gd name="connsiteY4" fmla="*/ 0 h 1207364"/>
                  <a:gd name="connsiteX0" fmla="*/ 0 w 142044"/>
                  <a:gd name="connsiteY0" fmla="*/ 0 h 408373"/>
                  <a:gd name="connsiteX1" fmla="*/ 133166 w 142044"/>
                  <a:gd name="connsiteY1" fmla="*/ 1 h 408373"/>
                  <a:gd name="connsiteX2" fmla="*/ 142044 w 142044"/>
                  <a:gd name="connsiteY2" fmla="*/ 301842 h 408373"/>
                  <a:gd name="connsiteX3" fmla="*/ 17757 w 142044"/>
                  <a:gd name="connsiteY3" fmla="*/ 408373 h 408373"/>
                  <a:gd name="connsiteX4" fmla="*/ 0 w 142044"/>
                  <a:gd name="connsiteY4" fmla="*/ 0 h 408373"/>
                  <a:gd name="connsiteX0" fmla="*/ 0 w 133166"/>
                  <a:gd name="connsiteY0" fmla="*/ 0 h 408373"/>
                  <a:gd name="connsiteX1" fmla="*/ 133166 w 133166"/>
                  <a:gd name="connsiteY1" fmla="*/ 1 h 408373"/>
                  <a:gd name="connsiteX2" fmla="*/ 118293 w 133166"/>
                  <a:gd name="connsiteY2" fmla="*/ 313717 h 408373"/>
                  <a:gd name="connsiteX3" fmla="*/ 17757 w 133166"/>
                  <a:gd name="connsiteY3" fmla="*/ 408373 h 408373"/>
                  <a:gd name="connsiteX4" fmla="*/ 0 w 133166"/>
                  <a:gd name="connsiteY4" fmla="*/ 0 h 408373"/>
                  <a:gd name="connsiteX0" fmla="*/ 0 w 118293"/>
                  <a:gd name="connsiteY0" fmla="*/ 5937 h 414310"/>
                  <a:gd name="connsiteX1" fmla="*/ 115353 w 118293"/>
                  <a:gd name="connsiteY1" fmla="*/ 0 h 414310"/>
                  <a:gd name="connsiteX2" fmla="*/ 118293 w 118293"/>
                  <a:gd name="connsiteY2" fmla="*/ 319654 h 414310"/>
                  <a:gd name="connsiteX3" fmla="*/ 17757 w 118293"/>
                  <a:gd name="connsiteY3" fmla="*/ 414310 h 414310"/>
                  <a:gd name="connsiteX4" fmla="*/ 0 w 118293"/>
                  <a:gd name="connsiteY4" fmla="*/ 5937 h 414310"/>
                  <a:gd name="connsiteX0" fmla="*/ 0 w 118293"/>
                  <a:gd name="connsiteY0" fmla="*/ 5937 h 366809"/>
                  <a:gd name="connsiteX1" fmla="*/ 115353 w 118293"/>
                  <a:gd name="connsiteY1" fmla="*/ 0 h 366809"/>
                  <a:gd name="connsiteX2" fmla="*/ 118293 w 118293"/>
                  <a:gd name="connsiteY2" fmla="*/ 319654 h 366809"/>
                  <a:gd name="connsiteX3" fmla="*/ 5882 w 118293"/>
                  <a:gd name="connsiteY3" fmla="*/ 366809 h 366809"/>
                  <a:gd name="connsiteX4" fmla="*/ 0 w 118293"/>
                  <a:gd name="connsiteY4" fmla="*/ 5937 h 366809"/>
                  <a:gd name="connsiteX0" fmla="*/ 0 w 115353"/>
                  <a:gd name="connsiteY0" fmla="*/ 5937 h 366809"/>
                  <a:gd name="connsiteX1" fmla="*/ 115353 w 115353"/>
                  <a:gd name="connsiteY1" fmla="*/ 0 h 366809"/>
                  <a:gd name="connsiteX2" fmla="*/ 112356 w 115353"/>
                  <a:gd name="connsiteY2" fmla="*/ 278091 h 366809"/>
                  <a:gd name="connsiteX3" fmla="*/ 5882 w 115353"/>
                  <a:gd name="connsiteY3" fmla="*/ 366809 h 366809"/>
                  <a:gd name="connsiteX4" fmla="*/ 0 w 115353"/>
                  <a:gd name="connsiteY4" fmla="*/ 5937 h 366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353" h="366809">
                    <a:moveTo>
                      <a:pt x="0" y="5937"/>
                    </a:moveTo>
                    <a:lnTo>
                      <a:pt x="115353" y="0"/>
                    </a:lnTo>
                    <a:lnTo>
                      <a:pt x="112356" y="278091"/>
                    </a:lnTo>
                    <a:lnTo>
                      <a:pt x="5882" y="366809"/>
                    </a:lnTo>
                    <a:cubicBezTo>
                      <a:pt x="3921" y="246518"/>
                      <a:pt x="1961" y="126228"/>
                      <a:pt x="0" y="5937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  <p:sp>
            <p:nvSpPr>
              <p:cNvPr id="59" name="Rectangle 6">
                <a:extLst>
                  <a:ext uri="{FF2B5EF4-FFF2-40B4-BE49-F238E27FC236}">
                    <a16:creationId xmlns:a16="http://schemas.microsoft.com/office/drawing/2014/main" id="{565E0D43-4A4B-4FAF-9035-D5657BD25C58}"/>
                  </a:ext>
                </a:extLst>
              </p:cNvPr>
              <p:cNvSpPr/>
              <p:nvPr/>
            </p:nvSpPr>
            <p:spPr>
              <a:xfrm flipH="1">
                <a:off x="1487532" y="2017033"/>
                <a:ext cx="2952328" cy="288033"/>
              </a:xfrm>
              <a:custGeom>
                <a:avLst/>
                <a:gdLst>
                  <a:gd name="connsiteX0" fmla="*/ 0 w 5285462"/>
                  <a:gd name="connsiteY0" fmla="*/ 0 h 576064"/>
                  <a:gd name="connsiteX1" fmla="*/ 4724629 w 5285462"/>
                  <a:gd name="connsiteY1" fmla="*/ 0 h 576064"/>
                  <a:gd name="connsiteX2" fmla="*/ 5285462 w 5285462"/>
                  <a:gd name="connsiteY2" fmla="*/ 576064 h 576064"/>
                  <a:gd name="connsiteX3" fmla="*/ 0 w 5285462"/>
                  <a:gd name="connsiteY3" fmla="*/ 576064 h 576064"/>
                  <a:gd name="connsiteX4" fmla="*/ 0 w 5285462"/>
                  <a:gd name="connsiteY4" fmla="*/ 0 h 57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85462" h="576064">
                    <a:moveTo>
                      <a:pt x="0" y="0"/>
                    </a:moveTo>
                    <a:lnTo>
                      <a:pt x="4724629" y="0"/>
                    </a:lnTo>
                    <a:lnTo>
                      <a:pt x="5285462" y="576064"/>
                    </a:lnTo>
                    <a:lnTo>
                      <a:pt x="0" y="5760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</p:grpSp>
        <p:sp>
          <p:nvSpPr>
            <p:cNvPr id="69" name="TextBox 218">
              <a:extLst>
                <a:ext uri="{FF2B5EF4-FFF2-40B4-BE49-F238E27FC236}">
                  <a16:creationId xmlns:a16="http://schemas.microsoft.com/office/drawing/2014/main" id="{A8FB0BE7-066B-43BE-9998-D4A455A80EC5}"/>
                </a:ext>
              </a:extLst>
            </p:cNvPr>
            <p:cNvSpPr txBox="1"/>
            <p:nvPr/>
          </p:nvSpPr>
          <p:spPr>
            <a:xfrm flipH="1">
              <a:off x="10046323" y="1734883"/>
              <a:ext cx="9734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800" b="1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rPr>
                <a:t>1</a:t>
              </a:r>
              <a:endParaRPr kumimoji="0" lang="ko-KR" altLang="en-US" sz="28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29DC670-5B48-4DFE-9F6F-346C48AEC7CA}"/>
              </a:ext>
            </a:extLst>
          </p:cNvPr>
          <p:cNvGrpSpPr/>
          <p:nvPr/>
        </p:nvGrpSpPr>
        <p:grpSpPr>
          <a:xfrm>
            <a:off x="7016073" y="3074333"/>
            <a:ext cx="4003676" cy="523220"/>
            <a:chOff x="7016073" y="2736701"/>
            <a:chExt cx="4003676" cy="523220"/>
          </a:xfrm>
        </p:grpSpPr>
        <p:grpSp>
          <p:nvGrpSpPr>
            <p:cNvPr id="60" name="Group 982">
              <a:extLst>
                <a:ext uri="{FF2B5EF4-FFF2-40B4-BE49-F238E27FC236}">
                  <a16:creationId xmlns:a16="http://schemas.microsoft.com/office/drawing/2014/main" id="{E6C78F84-0B78-4B3D-89C7-161EEC28A58E}"/>
                </a:ext>
              </a:extLst>
            </p:cNvPr>
            <p:cNvGrpSpPr/>
            <p:nvPr/>
          </p:nvGrpSpPr>
          <p:grpSpPr>
            <a:xfrm>
              <a:off x="7016073" y="2780298"/>
              <a:ext cx="4003676" cy="475860"/>
              <a:chOff x="1487532" y="2017033"/>
              <a:chExt cx="2952328" cy="376914"/>
            </a:xfrm>
          </p:grpSpPr>
          <p:sp>
            <p:nvSpPr>
              <p:cNvPr id="61" name="Rectangle 9">
                <a:extLst>
                  <a:ext uri="{FF2B5EF4-FFF2-40B4-BE49-F238E27FC236}">
                    <a16:creationId xmlns:a16="http://schemas.microsoft.com/office/drawing/2014/main" id="{312F540E-BC5F-4CDB-B212-95436D672BE5}"/>
                  </a:ext>
                </a:extLst>
              </p:cNvPr>
              <p:cNvSpPr/>
              <p:nvPr/>
            </p:nvSpPr>
            <p:spPr>
              <a:xfrm>
                <a:off x="4319543" y="2027138"/>
                <a:ext cx="115353" cy="366809"/>
              </a:xfrm>
              <a:custGeom>
                <a:avLst/>
                <a:gdLst>
                  <a:gd name="connsiteX0" fmla="*/ 0 w 914400"/>
                  <a:gd name="connsiteY0" fmla="*/ 0 h 914400"/>
                  <a:gd name="connsiteX1" fmla="*/ 914400 w 914400"/>
                  <a:gd name="connsiteY1" fmla="*/ 0 h 914400"/>
                  <a:gd name="connsiteX2" fmla="*/ 914400 w 914400"/>
                  <a:gd name="connsiteY2" fmla="*/ 914400 h 914400"/>
                  <a:gd name="connsiteX3" fmla="*/ 0 w 914400"/>
                  <a:gd name="connsiteY3" fmla="*/ 914400 h 914400"/>
                  <a:gd name="connsiteX4" fmla="*/ 0 w 914400"/>
                  <a:gd name="connsiteY4" fmla="*/ 0 h 914400"/>
                  <a:gd name="connsiteX0" fmla="*/ 0 w 914400"/>
                  <a:gd name="connsiteY0" fmla="*/ 292963 h 1207363"/>
                  <a:gd name="connsiteX1" fmla="*/ 914400 w 914400"/>
                  <a:gd name="connsiteY1" fmla="*/ 0 h 1207363"/>
                  <a:gd name="connsiteX2" fmla="*/ 914400 w 914400"/>
                  <a:gd name="connsiteY2" fmla="*/ 1207363 h 1207363"/>
                  <a:gd name="connsiteX3" fmla="*/ 0 w 914400"/>
                  <a:gd name="connsiteY3" fmla="*/ 1207363 h 1207363"/>
                  <a:gd name="connsiteX4" fmla="*/ 0 w 914400"/>
                  <a:gd name="connsiteY4" fmla="*/ 292963 h 1207363"/>
                  <a:gd name="connsiteX0" fmla="*/ 612559 w 914400"/>
                  <a:gd name="connsiteY0" fmla="*/ 8877 h 1207363"/>
                  <a:gd name="connsiteX1" fmla="*/ 914400 w 914400"/>
                  <a:gd name="connsiteY1" fmla="*/ 0 h 1207363"/>
                  <a:gd name="connsiteX2" fmla="*/ 914400 w 914400"/>
                  <a:gd name="connsiteY2" fmla="*/ 1207363 h 1207363"/>
                  <a:gd name="connsiteX3" fmla="*/ 0 w 914400"/>
                  <a:gd name="connsiteY3" fmla="*/ 1207363 h 1207363"/>
                  <a:gd name="connsiteX4" fmla="*/ 612559 w 914400"/>
                  <a:gd name="connsiteY4" fmla="*/ 8877 h 1207363"/>
                  <a:gd name="connsiteX0" fmla="*/ 0 w 301841"/>
                  <a:gd name="connsiteY0" fmla="*/ 8877 h 1207363"/>
                  <a:gd name="connsiteX1" fmla="*/ 301841 w 301841"/>
                  <a:gd name="connsiteY1" fmla="*/ 0 h 1207363"/>
                  <a:gd name="connsiteX2" fmla="*/ 301841 w 301841"/>
                  <a:gd name="connsiteY2" fmla="*/ 1207363 h 1207363"/>
                  <a:gd name="connsiteX3" fmla="*/ 186432 w 301841"/>
                  <a:gd name="connsiteY3" fmla="*/ 408372 h 1207363"/>
                  <a:gd name="connsiteX4" fmla="*/ 0 w 301841"/>
                  <a:gd name="connsiteY4" fmla="*/ 8877 h 1207363"/>
                  <a:gd name="connsiteX0" fmla="*/ 0 w 133166"/>
                  <a:gd name="connsiteY0" fmla="*/ 0 h 1207364"/>
                  <a:gd name="connsiteX1" fmla="*/ 133166 w 133166"/>
                  <a:gd name="connsiteY1" fmla="*/ 1 h 1207364"/>
                  <a:gd name="connsiteX2" fmla="*/ 133166 w 133166"/>
                  <a:gd name="connsiteY2" fmla="*/ 1207364 h 1207364"/>
                  <a:gd name="connsiteX3" fmla="*/ 17757 w 133166"/>
                  <a:gd name="connsiteY3" fmla="*/ 408373 h 1207364"/>
                  <a:gd name="connsiteX4" fmla="*/ 0 w 133166"/>
                  <a:gd name="connsiteY4" fmla="*/ 0 h 1207364"/>
                  <a:gd name="connsiteX0" fmla="*/ 0 w 142044"/>
                  <a:gd name="connsiteY0" fmla="*/ 0 h 408373"/>
                  <a:gd name="connsiteX1" fmla="*/ 133166 w 142044"/>
                  <a:gd name="connsiteY1" fmla="*/ 1 h 408373"/>
                  <a:gd name="connsiteX2" fmla="*/ 142044 w 142044"/>
                  <a:gd name="connsiteY2" fmla="*/ 301842 h 408373"/>
                  <a:gd name="connsiteX3" fmla="*/ 17757 w 142044"/>
                  <a:gd name="connsiteY3" fmla="*/ 408373 h 408373"/>
                  <a:gd name="connsiteX4" fmla="*/ 0 w 142044"/>
                  <a:gd name="connsiteY4" fmla="*/ 0 h 408373"/>
                  <a:gd name="connsiteX0" fmla="*/ 0 w 133166"/>
                  <a:gd name="connsiteY0" fmla="*/ 0 h 408373"/>
                  <a:gd name="connsiteX1" fmla="*/ 133166 w 133166"/>
                  <a:gd name="connsiteY1" fmla="*/ 1 h 408373"/>
                  <a:gd name="connsiteX2" fmla="*/ 118293 w 133166"/>
                  <a:gd name="connsiteY2" fmla="*/ 313717 h 408373"/>
                  <a:gd name="connsiteX3" fmla="*/ 17757 w 133166"/>
                  <a:gd name="connsiteY3" fmla="*/ 408373 h 408373"/>
                  <a:gd name="connsiteX4" fmla="*/ 0 w 133166"/>
                  <a:gd name="connsiteY4" fmla="*/ 0 h 408373"/>
                  <a:gd name="connsiteX0" fmla="*/ 0 w 118293"/>
                  <a:gd name="connsiteY0" fmla="*/ 5937 h 414310"/>
                  <a:gd name="connsiteX1" fmla="*/ 115353 w 118293"/>
                  <a:gd name="connsiteY1" fmla="*/ 0 h 414310"/>
                  <a:gd name="connsiteX2" fmla="*/ 118293 w 118293"/>
                  <a:gd name="connsiteY2" fmla="*/ 319654 h 414310"/>
                  <a:gd name="connsiteX3" fmla="*/ 17757 w 118293"/>
                  <a:gd name="connsiteY3" fmla="*/ 414310 h 414310"/>
                  <a:gd name="connsiteX4" fmla="*/ 0 w 118293"/>
                  <a:gd name="connsiteY4" fmla="*/ 5937 h 414310"/>
                  <a:gd name="connsiteX0" fmla="*/ 0 w 118293"/>
                  <a:gd name="connsiteY0" fmla="*/ 5937 h 366809"/>
                  <a:gd name="connsiteX1" fmla="*/ 115353 w 118293"/>
                  <a:gd name="connsiteY1" fmla="*/ 0 h 366809"/>
                  <a:gd name="connsiteX2" fmla="*/ 118293 w 118293"/>
                  <a:gd name="connsiteY2" fmla="*/ 319654 h 366809"/>
                  <a:gd name="connsiteX3" fmla="*/ 5882 w 118293"/>
                  <a:gd name="connsiteY3" fmla="*/ 366809 h 366809"/>
                  <a:gd name="connsiteX4" fmla="*/ 0 w 118293"/>
                  <a:gd name="connsiteY4" fmla="*/ 5937 h 366809"/>
                  <a:gd name="connsiteX0" fmla="*/ 0 w 115353"/>
                  <a:gd name="connsiteY0" fmla="*/ 5937 h 366809"/>
                  <a:gd name="connsiteX1" fmla="*/ 115353 w 115353"/>
                  <a:gd name="connsiteY1" fmla="*/ 0 h 366809"/>
                  <a:gd name="connsiteX2" fmla="*/ 112356 w 115353"/>
                  <a:gd name="connsiteY2" fmla="*/ 278091 h 366809"/>
                  <a:gd name="connsiteX3" fmla="*/ 5882 w 115353"/>
                  <a:gd name="connsiteY3" fmla="*/ 366809 h 366809"/>
                  <a:gd name="connsiteX4" fmla="*/ 0 w 115353"/>
                  <a:gd name="connsiteY4" fmla="*/ 5937 h 366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353" h="366809">
                    <a:moveTo>
                      <a:pt x="0" y="5937"/>
                    </a:moveTo>
                    <a:lnTo>
                      <a:pt x="115353" y="0"/>
                    </a:lnTo>
                    <a:lnTo>
                      <a:pt x="112356" y="278091"/>
                    </a:lnTo>
                    <a:lnTo>
                      <a:pt x="5882" y="366809"/>
                    </a:lnTo>
                    <a:cubicBezTo>
                      <a:pt x="3921" y="246518"/>
                      <a:pt x="1961" y="126228"/>
                      <a:pt x="0" y="5937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  <p:sp>
            <p:nvSpPr>
              <p:cNvPr id="62" name="Rectangle 6">
                <a:extLst>
                  <a:ext uri="{FF2B5EF4-FFF2-40B4-BE49-F238E27FC236}">
                    <a16:creationId xmlns:a16="http://schemas.microsoft.com/office/drawing/2014/main" id="{2233FCEA-E866-41E6-BE2E-00433475863D}"/>
                  </a:ext>
                </a:extLst>
              </p:cNvPr>
              <p:cNvSpPr/>
              <p:nvPr/>
            </p:nvSpPr>
            <p:spPr>
              <a:xfrm flipH="1">
                <a:off x="1487532" y="2017033"/>
                <a:ext cx="2952328" cy="288033"/>
              </a:xfrm>
              <a:custGeom>
                <a:avLst/>
                <a:gdLst>
                  <a:gd name="connsiteX0" fmla="*/ 0 w 5285462"/>
                  <a:gd name="connsiteY0" fmla="*/ 0 h 576064"/>
                  <a:gd name="connsiteX1" fmla="*/ 4724629 w 5285462"/>
                  <a:gd name="connsiteY1" fmla="*/ 0 h 576064"/>
                  <a:gd name="connsiteX2" fmla="*/ 5285462 w 5285462"/>
                  <a:gd name="connsiteY2" fmla="*/ 576064 h 576064"/>
                  <a:gd name="connsiteX3" fmla="*/ 0 w 5285462"/>
                  <a:gd name="connsiteY3" fmla="*/ 576064 h 576064"/>
                  <a:gd name="connsiteX4" fmla="*/ 0 w 5285462"/>
                  <a:gd name="connsiteY4" fmla="*/ 0 h 57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85462" h="576064">
                    <a:moveTo>
                      <a:pt x="0" y="0"/>
                    </a:moveTo>
                    <a:lnTo>
                      <a:pt x="4724629" y="0"/>
                    </a:lnTo>
                    <a:lnTo>
                      <a:pt x="5285462" y="576064"/>
                    </a:lnTo>
                    <a:lnTo>
                      <a:pt x="0" y="5760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</p:grpSp>
        <p:sp>
          <p:nvSpPr>
            <p:cNvPr id="70" name="TextBox 219">
              <a:extLst>
                <a:ext uri="{FF2B5EF4-FFF2-40B4-BE49-F238E27FC236}">
                  <a16:creationId xmlns:a16="http://schemas.microsoft.com/office/drawing/2014/main" id="{737B1C35-207C-4E1B-9006-A4C1C989E07C}"/>
                </a:ext>
              </a:extLst>
            </p:cNvPr>
            <p:cNvSpPr txBox="1"/>
            <p:nvPr/>
          </p:nvSpPr>
          <p:spPr>
            <a:xfrm flipH="1">
              <a:off x="10035367" y="2736701"/>
              <a:ext cx="9734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800" b="1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rPr>
                <a:t>2</a:t>
              </a:r>
              <a:endParaRPr kumimoji="0" lang="ko-KR" altLang="en-US" sz="28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721DCB7-9EF1-4CF9-83A2-BD7639E15F45}"/>
              </a:ext>
            </a:extLst>
          </p:cNvPr>
          <p:cNvGrpSpPr/>
          <p:nvPr/>
        </p:nvGrpSpPr>
        <p:grpSpPr>
          <a:xfrm>
            <a:off x="7016073" y="4157012"/>
            <a:ext cx="4024050" cy="523220"/>
            <a:chOff x="7016073" y="3726392"/>
            <a:chExt cx="4024050" cy="523220"/>
          </a:xfrm>
        </p:grpSpPr>
        <p:grpSp>
          <p:nvGrpSpPr>
            <p:cNvPr id="63" name="Group 985">
              <a:extLst>
                <a:ext uri="{FF2B5EF4-FFF2-40B4-BE49-F238E27FC236}">
                  <a16:creationId xmlns:a16="http://schemas.microsoft.com/office/drawing/2014/main" id="{EAE5BCA7-FBD5-415E-8837-944C27FE1712}"/>
                </a:ext>
              </a:extLst>
            </p:cNvPr>
            <p:cNvGrpSpPr/>
            <p:nvPr/>
          </p:nvGrpSpPr>
          <p:grpSpPr>
            <a:xfrm>
              <a:off x="7016073" y="3762310"/>
              <a:ext cx="4003676" cy="475860"/>
              <a:chOff x="1487532" y="2017033"/>
              <a:chExt cx="2952328" cy="376914"/>
            </a:xfrm>
          </p:grpSpPr>
          <p:sp>
            <p:nvSpPr>
              <p:cNvPr id="64" name="Rectangle 9">
                <a:extLst>
                  <a:ext uri="{FF2B5EF4-FFF2-40B4-BE49-F238E27FC236}">
                    <a16:creationId xmlns:a16="http://schemas.microsoft.com/office/drawing/2014/main" id="{1DE997C9-77D2-4124-9FFF-AEC054900539}"/>
                  </a:ext>
                </a:extLst>
              </p:cNvPr>
              <p:cNvSpPr/>
              <p:nvPr/>
            </p:nvSpPr>
            <p:spPr>
              <a:xfrm>
                <a:off x="4319543" y="2027138"/>
                <a:ext cx="115353" cy="366809"/>
              </a:xfrm>
              <a:custGeom>
                <a:avLst/>
                <a:gdLst>
                  <a:gd name="connsiteX0" fmla="*/ 0 w 914400"/>
                  <a:gd name="connsiteY0" fmla="*/ 0 h 914400"/>
                  <a:gd name="connsiteX1" fmla="*/ 914400 w 914400"/>
                  <a:gd name="connsiteY1" fmla="*/ 0 h 914400"/>
                  <a:gd name="connsiteX2" fmla="*/ 914400 w 914400"/>
                  <a:gd name="connsiteY2" fmla="*/ 914400 h 914400"/>
                  <a:gd name="connsiteX3" fmla="*/ 0 w 914400"/>
                  <a:gd name="connsiteY3" fmla="*/ 914400 h 914400"/>
                  <a:gd name="connsiteX4" fmla="*/ 0 w 914400"/>
                  <a:gd name="connsiteY4" fmla="*/ 0 h 914400"/>
                  <a:gd name="connsiteX0" fmla="*/ 0 w 914400"/>
                  <a:gd name="connsiteY0" fmla="*/ 292963 h 1207363"/>
                  <a:gd name="connsiteX1" fmla="*/ 914400 w 914400"/>
                  <a:gd name="connsiteY1" fmla="*/ 0 h 1207363"/>
                  <a:gd name="connsiteX2" fmla="*/ 914400 w 914400"/>
                  <a:gd name="connsiteY2" fmla="*/ 1207363 h 1207363"/>
                  <a:gd name="connsiteX3" fmla="*/ 0 w 914400"/>
                  <a:gd name="connsiteY3" fmla="*/ 1207363 h 1207363"/>
                  <a:gd name="connsiteX4" fmla="*/ 0 w 914400"/>
                  <a:gd name="connsiteY4" fmla="*/ 292963 h 1207363"/>
                  <a:gd name="connsiteX0" fmla="*/ 612559 w 914400"/>
                  <a:gd name="connsiteY0" fmla="*/ 8877 h 1207363"/>
                  <a:gd name="connsiteX1" fmla="*/ 914400 w 914400"/>
                  <a:gd name="connsiteY1" fmla="*/ 0 h 1207363"/>
                  <a:gd name="connsiteX2" fmla="*/ 914400 w 914400"/>
                  <a:gd name="connsiteY2" fmla="*/ 1207363 h 1207363"/>
                  <a:gd name="connsiteX3" fmla="*/ 0 w 914400"/>
                  <a:gd name="connsiteY3" fmla="*/ 1207363 h 1207363"/>
                  <a:gd name="connsiteX4" fmla="*/ 612559 w 914400"/>
                  <a:gd name="connsiteY4" fmla="*/ 8877 h 1207363"/>
                  <a:gd name="connsiteX0" fmla="*/ 0 w 301841"/>
                  <a:gd name="connsiteY0" fmla="*/ 8877 h 1207363"/>
                  <a:gd name="connsiteX1" fmla="*/ 301841 w 301841"/>
                  <a:gd name="connsiteY1" fmla="*/ 0 h 1207363"/>
                  <a:gd name="connsiteX2" fmla="*/ 301841 w 301841"/>
                  <a:gd name="connsiteY2" fmla="*/ 1207363 h 1207363"/>
                  <a:gd name="connsiteX3" fmla="*/ 186432 w 301841"/>
                  <a:gd name="connsiteY3" fmla="*/ 408372 h 1207363"/>
                  <a:gd name="connsiteX4" fmla="*/ 0 w 301841"/>
                  <a:gd name="connsiteY4" fmla="*/ 8877 h 1207363"/>
                  <a:gd name="connsiteX0" fmla="*/ 0 w 133166"/>
                  <a:gd name="connsiteY0" fmla="*/ 0 h 1207364"/>
                  <a:gd name="connsiteX1" fmla="*/ 133166 w 133166"/>
                  <a:gd name="connsiteY1" fmla="*/ 1 h 1207364"/>
                  <a:gd name="connsiteX2" fmla="*/ 133166 w 133166"/>
                  <a:gd name="connsiteY2" fmla="*/ 1207364 h 1207364"/>
                  <a:gd name="connsiteX3" fmla="*/ 17757 w 133166"/>
                  <a:gd name="connsiteY3" fmla="*/ 408373 h 1207364"/>
                  <a:gd name="connsiteX4" fmla="*/ 0 w 133166"/>
                  <a:gd name="connsiteY4" fmla="*/ 0 h 1207364"/>
                  <a:gd name="connsiteX0" fmla="*/ 0 w 142044"/>
                  <a:gd name="connsiteY0" fmla="*/ 0 h 408373"/>
                  <a:gd name="connsiteX1" fmla="*/ 133166 w 142044"/>
                  <a:gd name="connsiteY1" fmla="*/ 1 h 408373"/>
                  <a:gd name="connsiteX2" fmla="*/ 142044 w 142044"/>
                  <a:gd name="connsiteY2" fmla="*/ 301842 h 408373"/>
                  <a:gd name="connsiteX3" fmla="*/ 17757 w 142044"/>
                  <a:gd name="connsiteY3" fmla="*/ 408373 h 408373"/>
                  <a:gd name="connsiteX4" fmla="*/ 0 w 142044"/>
                  <a:gd name="connsiteY4" fmla="*/ 0 h 408373"/>
                  <a:gd name="connsiteX0" fmla="*/ 0 w 133166"/>
                  <a:gd name="connsiteY0" fmla="*/ 0 h 408373"/>
                  <a:gd name="connsiteX1" fmla="*/ 133166 w 133166"/>
                  <a:gd name="connsiteY1" fmla="*/ 1 h 408373"/>
                  <a:gd name="connsiteX2" fmla="*/ 118293 w 133166"/>
                  <a:gd name="connsiteY2" fmla="*/ 313717 h 408373"/>
                  <a:gd name="connsiteX3" fmla="*/ 17757 w 133166"/>
                  <a:gd name="connsiteY3" fmla="*/ 408373 h 408373"/>
                  <a:gd name="connsiteX4" fmla="*/ 0 w 133166"/>
                  <a:gd name="connsiteY4" fmla="*/ 0 h 408373"/>
                  <a:gd name="connsiteX0" fmla="*/ 0 w 118293"/>
                  <a:gd name="connsiteY0" fmla="*/ 5937 h 414310"/>
                  <a:gd name="connsiteX1" fmla="*/ 115353 w 118293"/>
                  <a:gd name="connsiteY1" fmla="*/ 0 h 414310"/>
                  <a:gd name="connsiteX2" fmla="*/ 118293 w 118293"/>
                  <a:gd name="connsiteY2" fmla="*/ 319654 h 414310"/>
                  <a:gd name="connsiteX3" fmla="*/ 17757 w 118293"/>
                  <a:gd name="connsiteY3" fmla="*/ 414310 h 414310"/>
                  <a:gd name="connsiteX4" fmla="*/ 0 w 118293"/>
                  <a:gd name="connsiteY4" fmla="*/ 5937 h 414310"/>
                  <a:gd name="connsiteX0" fmla="*/ 0 w 118293"/>
                  <a:gd name="connsiteY0" fmla="*/ 5937 h 366809"/>
                  <a:gd name="connsiteX1" fmla="*/ 115353 w 118293"/>
                  <a:gd name="connsiteY1" fmla="*/ 0 h 366809"/>
                  <a:gd name="connsiteX2" fmla="*/ 118293 w 118293"/>
                  <a:gd name="connsiteY2" fmla="*/ 319654 h 366809"/>
                  <a:gd name="connsiteX3" fmla="*/ 5882 w 118293"/>
                  <a:gd name="connsiteY3" fmla="*/ 366809 h 366809"/>
                  <a:gd name="connsiteX4" fmla="*/ 0 w 118293"/>
                  <a:gd name="connsiteY4" fmla="*/ 5937 h 366809"/>
                  <a:gd name="connsiteX0" fmla="*/ 0 w 115353"/>
                  <a:gd name="connsiteY0" fmla="*/ 5937 h 366809"/>
                  <a:gd name="connsiteX1" fmla="*/ 115353 w 115353"/>
                  <a:gd name="connsiteY1" fmla="*/ 0 h 366809"/>
                  <a:gd name="connsiteX2" fmla="*/ 112356 w 115353"/>
                  <a:gd name="connsiteY2" fmla="*/ 278091 h 366809"/>
                  <a:gd name="connsiteX3" fmla="*/ 5882 w 115353"/>
                  <a:gd name="connsiteY3" fmla="*/ 366809 h 366809"/>
                  <a:gd name="connsiteX4" fmla="*/ 0 w 115353"/>
                  <a:gd name="connsiteY4" fmla="*/ 5937 h 366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353" h="366809">
                    <a:moveTo>
                      <a:pt x="0" y="5937"/>
                    </a:moveTo>
                    <a:lnTo>
                      <a:pt x="115353" y="0"/>
                    </a:lnTo>
                    <a:lnTo>
                      <a:pt x="112356" y="278091"/>
                    </a:lnTo>
                    <a:lnTo>
                      <a:pt x="5882" y="366809"/>
                    </a:lnTo>
                    <a:cubicBezTo>
                      <a:pt x="3921" y="246518"/>
                      <a:pt x="1961" y="126228"/>
                      <a:pt x="0" y="5937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  <p:sp>
            <p:nvSpPr>
              <p:cNvPr id="65" name="Rectangle 6">
                <a:extLst>
                  <a:ext uri="{FF2B5EF4-FFF2-40B4-BE49-F238E27FC236}">
                    <a16:creationId xmlns:a16="http://schemas.microsoft.com/office/drawing/2014/main" id="{2E465D55-28C2-43D0-98C2-C44A3D5390D1}"/>
                  </a:ext>
                </a:extLst>
              </p:cNvPr>
              <p:cNvSpPr/>
              <p:nvPr/>
            </p:nvSpPr>
            <p:spPr>
              <a:xfrm flipH="1">
                <a:off x="1487532" y="2017033"/>
                <a:ext cx="2952328" cy="288033"/>
              </a:xfrm>
              <a:custGeom>
                <a:avLst/>
                <a:gdLst>
                  <a:gd name="connsiteX0" fmla="*/ 0 w 5285462"/>
                  <a:gd name="connsiteY0" fmla="*/ 0 h 576064"/>
                  <a:gd name="connsiteX1" fmla="*/ 4724629 w 5285462"/>
                  <a:gd name="connsiteY1" fmla="*/ 0 h 576064"/>
                  <a:gd name="connsiteX2" fmla="*/ 5285462 w 5285462"/>
                  <a:gd name="connsiteY2" fmla="*/ 576064 h 576064"/>
                  <a:gd name="connsiteX3" fmla="*/ 0 w 5285462"/>
                  <a:gd name="connsiteY3" fmla="*/ 576064 h 576064"/>
                  <a:gd name="connsiteX4" fmla="*/ 0 w 5285462"/>
                  <a:gd name="connsiteY4" fmla="*/ 0 h 57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85462" h="576064">
                    <a:moveTo>
                      <a:pt x="0" y="0"/>
                    </a:moveTo>
                    <a:lnTo>
                      <a:pt x="4724629" y="0"/>
                    </a:lnTo>
                    <a:lnTo>
                      <a:pt x="5285462" y="576064"/>
                    </a:lnTo>
                    <a:lnTo>
                      <a:pt x="0" y="5760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</p:grpSp>
        <p:sp>
          <p:nvSpPr>
            <p:cNvPr id="71" name="TextBox 220">
              <a:extLst>
                <a:ext uri="{FF2B5EF4-FFF2-40B4-BE49-F238E27FC236}">
                  <a16:creationId xmlns:a16="http://schemas.microsoft.com/office/drawing/2014/main" id="{DB98F752-687F-40A6-97FB-57333A906DCE}"/>
                </a:ext>
              </a:extLst>
            </p:cNvPr>
            <p:cNvSpPr txBox="1"/>
            <p:nvPr/>
          </p:nvSpPr>
          <p:spPr>
            <a:xfrm flipH="1">
              <a:off x="10066697" y="3726392"/>
              <a:ext cx="9734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800" b="1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rPr>
                <a:t>3</a:t>
              </a:r>
              <a:endParaRPr kumimoji="0" lang="ko-KR" altLang="en-US" sz="28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2294169-BBC5-4B9E-A611-D05D41ED3174}"/>
              </a:ext>
            </a:extLst>
          </p:cNvPr>
          <p:cNvGrpSpPr/>
          <p:nvPr/>
        </p:nvGrpSpPr>
        <p:grpSpPr>
          <a:xfrm>
            <a:off x="7016073" y="5258525"/>
            <a:ext cx="4058047" cy="523220"/>
            <a:chOff x="7016073" y="4703921"/>
            <a:chExt cx="4058047" cy="523220"/>
          </a:xfrm>
        </p:grpSpPr>
        <p:grpSp>
          <p:nvGrpSpPr>
            <p:cNvPr id="66" name="Group 988">
              <a:extLst>
                <a:ext uri="{FF2B5EF4-FFF2-40B4-BE49-F238E27FC236}">
                  <a16:creationId xmlns:a16="http://schemas.microsoft.com/office/drawing/2014/main" id="{E2698D40-F838-49B8-9C7D-961731E8C14B}"/>
                </a:ext>
              </a:extLst>
            </p:cNvPr>
            <p:cNvGrpSpPr/>
            <p:nvPr/>
          </p:nvGrpSpPr>
          <p:grpSpPr>
            <a:xfrm>
              <a:off x="7016073" y="4744322"/>
              <a:ext cx="4003676" cy="475860"/>
              <a:chOff x="1487532" y="2017033"/>
              <a:chExt cx="2952328" cy="376914"/>
            </a:xfrm>
          </p:grpSpPr>
          <p:sp>
            <p:nvSpPr>
              <p:cNvPr id="67" name="Rectangle 9">
                <a:extLst>
                  <a:ext uri="{FF2B5EF4-FFF2-40B4-BE49-F238E27FC236}">
                    <a16:creationId xmlns:a16="http://schemas.microsoft.com/office/drawing/2014/main" id="{BF9F3FCD-7676-4478-B5EA-5B054E131992}"/>
                  </a:ext>
                </a:extLst>
              </p:cNvPr>
              <p:cNvSpPr/>
              <p:nvPr/>
            </p:nvSpPr>
            <p:spPr>
              <a:xfrm>
                <a:off x="4319543" y="2027138"/>
                <a:ext cx="115353" cy="366809"/>
              </a:xfrm>
              <a:custGeom>
                <a:avLst/>
                <a:gdLst>
                  <a:gd name="connsiteX0" fmla="*/ 0 w 914400"/>
                  <a:gd name="connsiteY0" fmla="*/ 0 h 914400"/>
                  <a:gd name="connsiteX1" fmla="*/ 914400 w 914400"/>
                  <a:gd name="connsiteY1" fmla="*/ 0 h 914400"/>
                  <a:gd name="connsiteX2" fmla="*/ 914400 w 914400"/>
                  <a:gd name="connsiteY2" fmla="*/ 914400 h 914400"/>
                  <a:gd name="connsiteX3" fmla="*/ 0 w 914400"/>
                  <a:gd name="connsiteY3" fmla="*/ 914400 h 914400"/>
                  <a:gd name="connsiteX4" fmla="*/ 0 w 914400"/>
                  <a:gd name="connsiteY4" fmla="*/ 0 h 914400"/>
                  <a:gd name="connsiteX0" fmla="*/ 0 w 914400"/>
                  <a:gd name="connsiteY0" fmla="*/ 292963 h 1207363"/>
                  <a:gd name="connsiteX1" fmla="*/ 914400 w 914400"/>
                  <a:gd name="connsiteY1" fmla="*/ 0 h 1207363"/>
                  <a:gd name="connsiteX2" fmla="*/ 914400 w 914400"/>
                  <a:gd name="connsiteY2" fmla="*/ 1207363 h 1207363"/>
                  <a:gd name="connsiteX3" fmla="*/ 0 w 914400"/>
                  <a:gd name="connsiteY3" fmla="*/ 1207363 h 1207363"/>
                  <a:gd name="connsiteX4" fmla="*/ 0 w 914400"/>
                  <a:gd name="connsiteY4" fmla="*/ 292963 h 1207363"/>
                  <a:gd name="connsiteX0" fmla="*/ 612559 w 914400"/>
                  <a:gd name="connsiteY0" fmla="*/ 8877 h 1207363"/>
                  <a:gd name="connsiteX1" fmla="*/ 914400 w 914400"/>
                  <a:gd name="connsiteY1" fmla="*/ 0 h 1207363"/>
                  <a:gd name="connsiteX2" fmla="*/ 914400 w 914400"/>
                  <a:gd name="connsiteY2" fmla="*/ 1207363 h 1207363"/>
                  <a:gd name="connsiteX3" fmla="*/ 0 w 914400"/>
                  <a:gd name="connsiteY3" fmla="*/ 1207363 h 1207363"/>
                  <a:gd name="connsiteX4" fmla="*/ 612559 w 914400"/>
                  <a:gd name="connsiteY4" fmla="*/ 8877 h 1207363"/>
                  <a:gd name="connsiteX0" fmla="*/ 0 w 301841"/>
                  <a:gd name="connsiteY0" fmla="*/ 8877 h 1207363"/>
                  <a:gd name="connsiteX1" fmla="*/ 301841 w 301841"/>
                  <a:gd name="connsiteY1" fmla="*/ 0 h 1207363"/>
                  <a:gd name="connsiteX2" fmla="*/ 301841 w 301841"/>
                  <a:gd name="connsiteY2" fmla="*/ 1207363 h 1207363"/>
                  <a:gd name="connsiteX3" fmla="*/ 186432 w 301841"/>
                  <a:gd name="connsiteY3" fmla="*/ 408372 h 1207363"/>
                  <a:gd name="connsiteX4" fmla="*/ 0 w 301841"/>
                  <a:gd name="connsiteY4" fmla="*/ 8877 h 1207363"/>
                  <a:gd name="connsiteX0" fmla="*/ 0 w 133166"/>
                  <a:gd name="connsiteY0" fmla="*/ 0 h 1207364"/>
                  <a:gd name="connsiteX1" fmla="*/ 133166 w 133166"/>
                  <a:gd name="connsiteY1" fmla="*/ 1 h 1207364"/>
                  <a:gd name="connsiteX2" fmla="*/ 133166 w 133166"/>
                  <a:gd name="connsiteY2" fmla="*/ 1207364 h 1207364"/>
                  <a:gd name="connsiteX3" fmla="*/ 17757 w 133166"/>
                  <a:gd name="connsiteY3" fmla="*/ 408373 h 1207364"/>
                  <a:gd name="connsiteX4" fmla="*/ 0 w 133166"/>
                  <a:gd name="connsiteY4" fmla="*/ 0 h 1207364"/>
                  <a:gd name="connsiteX0" fmla="*/ 0 w 142044"/>
                  <a:gd name="connsiteY0" fmla="*/ 0 h 408373"/>
                  <a:gd name="connsiteX1" fmla="*/ 133166 w 142044"/>
                  <a:gd name="connsiteY1" fmla="*/ 1 h 408373"/>
                  <a:gd name="connsiteX2" fmla="*/ 142044 w 142044"/>
                  <a:gd name="connsiteY2" fmla="*/ 301842 h 408373"/>
                  <a:gd name="connsiteX3" fmla="*/ 17757 w 142044"/>
                  <a:gd name="connsiteY3" fmla="*/ 408373 h 408373"/>
                  <a:gd name="connsiteX4" fmla="*/ 0 w 142044"/>
                  <a:gd name="connsiteY4" fmla="*/ 0 h 408373"/>
                  <a:gd name="connsiteX0" fmla="*/ 0 w 133166"/>
                  <a:gd name="connsiteY0" fmla="*/ 0 h 408373"/>
                  <a:gd name="connsiteX1" fmla="*/ 133166 w 133166"/>
                  <a:gd name="connsiteY1" fmla="*/ 1 h 408373"/>
                  <a:gd name="connsiteX2" fmla="*/ 118293 w 133166"/>
                  <a:gd name="connsiteY2" fmla="*/ 313717 h 408373"/>
                  <a:gd name="connsiteX3" fmla="*/ 17757 w 133166"/>
                  <a:gd name="connsiteY3" fmla="*/ 408373 h 408373"/>
                  <a:gd name="connsiteX4" fmla="*/ 0 w 133166"/>
                  <a:gd name="connsiteY4" fmla="*/ 0 h 408373"/>
                  <a:gd name="connsiteX0" fmla="*/ 0 w 118293"/>
                  <a:gd name="connsiteY0" fmla="*/ 5937 h 414310"/>
                  <a:gd name="connsiteX1" fmla="*/ 115353 w 118293"/>
                  <a:gd name="connsiteY1" fmla="*/ 0 h 414310"/>
                  <a:gd name="connsiteX2" fmla="*/ 118293 w 118293"/>
                  <a:gd name="connsiteY2" fmla="*/ 319654 h 414310"/>
                  <a:gd name="connsiteX3" fmla="*/ 17757 w 118293"/>
                  <a:gd name="connsiteY3" fmla="*/ 414310 h 414310"/>
                  <a:gd name="connsiteX4" fmla="*/ 0 w 118293"/>
                  <a:gd name="connsiteY4" fmla="*/ 5937 h 414310"/>
                  <a:gd name="connsiteX0" fmla="*/ 0 w 118293"/>
                  <a:gd name="connsiteY0" fmla="*/ 5937 h 366809"/>
                  <a:gd name="connsiteX1" fmla="*/ 115353 w 118293"/>
                  <a:gd name="connsiteY1" fmla="*/ 0 h 366809"/>
                  <a:gd name="connsiteX2" fmla="*/ 118293 w 118293"/>
                  <a:gd name="connsiteY2" fmla="*/ 319654 h 366809"/>
                  <a:gd name="connsiteX3" fmla="*/ 5882 w 118293"/>
                  <a:gd name="connsiteY3" fmla="*/ 366809 h 366809"/>
                  <a:gd name="connsiteX4" fmla="*/ 0 w 118293"/>
                  <a:gd name="connsiteY4" fmla="*/ 5937 h 366809"/>
                  <a:gd name="connsiteX0" fmla="*/ 0 w 115353"/>
                  <a:gd name="connsiteY0" fmla="*/ 5937 h 366809"/>
                  <a:gd name="connsiteX1" fmla="*/ 115353 w 115353"/>
                  <a:gd name="connsiteY1" fmla="*/ 0 h 366809"/>
                  <a:gd name="connsiteX2" fmla="*/ 112356 w 115353"/>
                  <a:gd name="connsiteY2" fmla="*/ 278091 h 366809"/>
                  <a:gd name="connsiteX3" fmla="*/ 5882 w 115353"/>
                  <a:gd name="connsiteY3" fmla="*/ 366809 h 366809"/>
                  <a:gd name="connsiteX4" fmla="*/ 0 w 115353"/>
                  <a:gd name="connsiteY4" fmla="*/ 5937 h 366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353" h="366809">
                    <a:moveTo>
                      <a:pt x="0" y="5937"/>
                    </a:moveTo>
                    <a:lnTo>
                      <a:pt x="115353" y="0"/>
                    </a:lnTo>
                    <a:lnTo>
                      <a:pt x="112356" y="278091"/>
                    </a:lnTo>
                    <a:lnTo>
                      <a:pt x="5882" y="366809"/>
                    </a:lnTo>
                    <a:cubicBezTo>
                      <a:pt x="3921" y="246518"/>
                      <a:pt x="1961" y="126228"/>
                      <a:pt x="0" y="5937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  <p:sp>
            <p:nvSpPr>
              <p:cNvPr id="68" name="Rectangle 6">
                <a:extLst>
                  <a:ext uri="{FF2B5EF4-FFF2-40B4-BE49-F238E27FC236}">
                    <a16:creationId xmlns:a16="http://schemas.microsoft.com/office/drawing/2014/main" id="{D7193B01-A9F0-4D16-910D-4E429A05BC56}"/>
                  </a:ext>
                </a:extLst>
              </p:cNvPr>
              <p:cNvSpPr/>
              <p:nvPr/>
            </p:nvSpPr>
            <p:spPr>
              <a:xfrm flipH="1">
                <a:off x="1487532" y="2017033"/>
                <a:ext cx="2952328" cy="288033"/>
              </a:xfrm>
              <a:custGeom>
                <a:avLst/>
                <a:gdLst>
                  <a:gd name="connsiteX0" fmla="*/ 0 w 5285462"/>
                  <a:gd name="connsiteY0" fmla="*/ 0 h 576064"/>
                  <a:gd name="connsiteX1" fmla="*/ 4724629 w 5285462"/>
                  <a:gd name="connsiteY1" fmla="*/ 0 h 576064"/>
                  <a:gd name="connsiteX2" fmla="*/ 5285462 w 5285462"/>
                  <a:gd name="connsiteY2" fmla="*/ 576064 h 576064"/>
                  <a:gd name="connsiteX3" fmla="*/ 0 w 5285462"/>
                  <a:gd name="connsiteY3" fmla="*/ 576064 h 576064"/>
                  <a:gd name="connsiteX4" fmla="*/ 0 w 5285462"/>
                  <a:gd name="connsiteY4" fmla="*/ 0 h 57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85462" h="576064">
                    <a:moveTo>
                      <a:pt x="0" y="0"/>
                    </a:moveTo>
                    <a:lnTo>
                      <a:pt x="4724629" y="0"/>
                    </a:lnTo>
                    <a:lnTo>
                      <a:pt x="5285462" y="576064"/>
                    </a:lnTo>
                    <a:lnTo>
                      <a:pt x="0" y="5760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</p:grpSp>
        <p:sp>
          <p:nvSpPr>
            <p:cNvPr id="72" name="TextBox 221">
              <a:extLst>
                <a:ext uri="{FF2B5EF4-FFF2-40B4-BE49-F238E27FC236}">
                  <a16:creationId xmlns:a16="http://schemas.microsoft.com/office/drawing/2014/main" id="{630FF340-221C-4D1A-8963-C5AB597B777E}"/>
                </a:ext>
              </a:extLst>
            </p:cNvPr>
            <p:cNvSpPr txBox="1"/>
            <p:nvPr/>
          </p:nvSpPr>
          <p:spPr>
            <a:xfrm flipH="1">
              <a:off x="10100694" y="4703921"/>
              <a:ext cx="9734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800" b="1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rPr>
                <a:t>4</a:t>
              </a:r>
              <a:endParaRPr kumimoji="0" lang="ko-KR" altLang="en-US" sz="28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A8E885A4-2679-4A9B-8E3D-DBD91F70A43A}"/>
              </a:ext>
            </a:extLst>
          </p:cNvPr>
          <p:cNvGrpSpPr/>
          <p:nvPr/>
        </p:nvGrpSpPr>
        <p:grpSpPr>
          <a:xfrm>
            <a:off x="6113159" y="186129"/>
            <a:ext cx="4067042" cy="792820"/>
            <a:chOff x="7441575" y="76055"/>
            <a:chExt cx="4067042" cy="792820"/>
          </a:xfrm>
        </p:grpSpPr>
        <p:sp>
          <p:nvSpPr>
            <p:cNvPr id="91" name="Rounded Rectangle 1032">
              <a:extLst>
                <a:ext uri="{FF2B5EF4-FFF2-40B4-BE49-F238E27FC236}">
                  <a16:creationId xmlns:a16="http://schemas.microsoft.com/office/drawing/2014/main" id="{42E4AC7A-BD33-4DC5-AF86-D2D4E4EE48E5}"/>
                </a:ext>
              </a:extLst>
            </p:cNvPr>
            <p:cNvSpPr/>
            <p:nvPr/>
          </p:nvSpPr>
          <p:spPr>
            <a:xfrm flipH="1">
              <a:off x="7441575" y="87360"/>
              <a:ext cx="4003678" cy="781515"/>
            </a:xfrm>
            <a:custGeom>
              <a:avLst/>
              <a:gdLst/>
              <a:ahLst/>
              <a:cxnLst/>
              <a:rect l="l" t="t" r="r" b="b"/>
              <a:pathLst>
                <a:path w="3096344" h="781515">
                  <a:moveTo>
                    <a:pt x="108014" y="0"/>
                  </a:moveTo>
                  <a:lnTo>
                    <a:pt x="2988330" y="0"/>
                  </a:lnTo>
                  <a:cubicBezTo>
                    <a:pt x="3047984" y="0"/>
                    <a:pt x="3096344" y="48360"/>
                    <a:pt x="3096344" y="108014"/>
                  </a:cubicBezTo>
                  <a:lnTo>
                    <a:pt x="3096344" y="540058"/>
                  </a:lnTo>
                  <a:cubicBezTo>
                    <a:pt x="3096344" y="599712"/>
                    <a:pt x="3047984" y="648072"/>
                    <a:pt x="2988330" y="648072"/>
                  </a:cubicBezTo>
                  <a:lnTo>
                    <a:pt x="452788" y="648072"/>
                  </a:lnTo>
                  <a:lnTo>
                    <a:pt x="375391" y="781515"/>
                  </a:lnTo>
                  <a:lnTo>
                    <a:pt x="297994" y="648072"/>
                  </a:lnTo>
                  <a:lnTo>
                    <a:pt x="108014" y="648072"/>
                  </a:lnTo>
                  <a:cubicBezTo>
                    <a:pt x="48360" y="648072"/>
                    <a:pt x="0" y="599712"/>
                    <a:pt x="0" y="540058"/>
                  </a:cubicBezTo>
                  <a:lnTo>
                    <a:pt x="0" y="108014"/>
                  </a:lnTo>
                  <a:cubicBezTo>
                    <a:pt x="0" y="48360"/>
                    <a:pt x="48360" y="0"/>
                    <a:pt x="108014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rPr>
                <a:t>أهداف الدرس  </a:t>
              </a:r>
              <a:endParaRPr kumimoji="0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  <p:sp>
          <p:nvSpPr>
            <p:cNvPr id="92" name="Rounded Rectangle 1032">
              <a:extLst>
                <a:ext uri="{FF2B5EF4-FFF2-40B4-BE49-F238E27FC236}">
                  <a16:creationId xmlns:a16="http://schemas.microsoft.com/office/drawing/2014/main" id="{89023409-7B8E-4AC5-9A85-945191D532E0}"/>
                </a:ext>
              </a:extLst>
            </p:cNvPr>
            <p:cNvSpPr/>
            <p:nvPr/>
          </p:nvSpPr>
          <p:spPr>
            <a:xfrm flipH="1">
              <a:off x="10416667" y="87360"/>
              <a:ext cx="1091950" cy="781515"/>
            </a:xfrm>
            <a:custGeom>
              <a:avLst/>
              <a:gdLst/>
              <a:ahLst/>
              <a:cxnLst/>
              <a:rect l="l" t="t" r="r" b="b"/>
              <a:pathLst>
                <a:path w="715888" h="781515">
                  <a:moveTo>
                    <a:pt x="108014" y="0"/>
                  </a:moveTo>
                  <a:lnTo>
                    <a:pt x="715888" y="0"/>
                  </a:lnTo>
                  <a:lnTo>
                    <a:pt x="715888" y="648072"/>
                  </a:lnTo>
                  <a:lnTo>
                    <a:pt x="452788" y="648072"/>
                  </a:lnTo>
                  <a:lnTo>
                    <a:pt x="375391" y="781515"/>
                  </a:lnTo>
                  <a:lnTo>
                    <a:pt x="297994" y="648072"/>
                  </a:lnTo>
                  <a:lnTo>
                    <a:pt x="108014" y="648072"/>
                  </a:lnTo>
                  <a:cubicBezTo>
                    <a:pt x="48360" y="648072"/>
                    <a:pt x="0" y="599712"/>
                    <a:pt x="0" y="540058"/>
                  </a:cubicBezTo>
                  <a:lnTo>
                    <a:pt x="0" y="108014"/>
                  </a:lnTo>
                  <a:cubicBezTo>
                    <a:pt x="0" y="48360"/>
                    <a:pt x="48360" y="0"/>
                    <a:pt x="108014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  <p:sp>
          <p:nvSpPr>
            <p:cNvPr id="93" name="Star: 24 Points 92">
              <a:extLst>
                <a:ext uri="{FF2B5EF4-FFF2-40B4-BE49-F238E27FC236}">
                  <a16:creationId xmlns:a16="http://schemas.microsoft.com/office/drawing/2014/main" id="{EC36940A-EFBD-4CD2-AF9D-203EAB0796A3}"/>
                </a:ext>
              </a:extLst>
            </p:cNvPr>
            <p:cNvSpPr/>
            <p:nvPr/>
          </p:nvSpPr>
          <p:spPr>
            <a:xfrm>
              <a:off x="10488754" y="76055"/>
              <a:ext cx="947776" cy="631442"/>
            </a:xfrm>
            <a:prstGeom prst="star24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 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9CB3886C-42B2-4BE9-8FF2-C6E4047638B7}"/>
              </a:ext>
            </a:extLst>
          </p:cNvPr>
          <p:cNvSpPr txBox="1">
            <a:spLocks/>
          </p:cNvSpPr>
          <p:nvPr/>
        </p:nvSpPr>
        <p:spPr>
          <a:xfrm>
            <a:off x="136597" y="196621"/>
            <a:ext cx="2097946" cy="474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Dot"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درسُ 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الن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ِّ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ف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اق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/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ar-SA" sz="1800" b="1" kern="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دين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101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2" name="Rectangle 943">
            <a:extLst>
              <a:ext uri="{FF2B5EF4-FFF2-40B4-BE49-F238E27FC236}">
                <a16:creationId xmlns:a16="http://schemas.microsoft.com/office/drawing/2014/main" id="{DCBEBB6D-E00E-466F-8293-8F564439180A}"/>
              </a:ext>
            </a:extLst>
          </p:cNvPr>
          <p:cNvSpPr/>
          <p:nvPr/>
        </p:nvSpPr>
        <p:spPr>
          <a:xfrm>
            <a:off x="1730327" y="1236064"/>
            <a:ext cx="8665530" cy="611362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defRPr/>
            </a:pPr>
            <a:r>
              <a:rPr lang="ar-SA" sz="30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يُتوقّع من المتعلّم بعد نهاية الدّرس أن يكون قادرًا على:</a:t>
            </a:r>
          </a:p>
        </p:txBody>
      </p:sp>
    </p:spTree>
    <p:extLst>
      <p:ext uri="{BB962C8B-B14F-4D97-AF65-F5344CB8AC3E}">
        <p14:creationId xmlns:p14="http://schemas.microsoft.com/office/powerpoint/2010/main" val="5689820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 animBg="1"/>
      <p:bldP spid="3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E046F37-5404-46BB-8690-2164B52DD804}"/>
              </a:ext>
            </a:extLst>
          </p:cNvPr>
          <p:cNvGrpSpPr/>
          <p:nvPr/>
        </p:nvGrpSpPr>
        <p:grpSpPr>
          <a:xfrm>
            <a:off x="8643478" y="1158170"/>
            <a:ext cx="2879983" cy="954235"/>
            <a:chOff x="8643478" y="1158170"/>
            <a:chExt cx="2879983" cy="954235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0C2A066A-9793-4664-A11A-D3A23EA924EE}"/>
                </a:ext>
              </a:extLst>
            </p:cNvPr>
            <p:cNvSpPr/>
            <p:nvPr/>
          </p:nvSpPr>
          <p:spPr>
            <a:xfrm>
              <a:off x="8759687" y="1275299"/>
              <a:ext cx="2763774" cy="587458"/>
            </a:xfrm>
            <a:prstGeom prst="round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عزيزي المتعلم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grpSp>
          <p:nvGrpSpPr>
            <p:cNvPr id="12" name="그룹 111">
              <a:extLst>
                <a:ext uri="{FF2B5EF4-FFF2-40B4-BE49-F238E27FC236}">
                  <a16:creationId xmlns:a16="http://schemas.microsoft.com/office/drawing/2014/main" id="{2630ED8D-3FD9-4606-A1C6-48553D328027}"/>
                </a:ext>
              </a:extLst>
            </p:cNvPr>
            <p:cNvGrpSpPr/>
            <p:nvPr/>
          </p:nvGrpSpPr>
          <p:grpSpPr>
            <a:xfrm>
              <a:off x="8643478" y="1158170"/>
              <a:ext cx="856510" cy="954235"/>
              <a:chOff x="971859" y="3694735"/>
              <a:chExt cx="1977991" cy="2811266"/>
            </a:xfrm>
            <a:grpFill/>
          </p:grpSpPr>
          <p:sp>
            <p:nvSpPr>
              <p:cNvPr id="13" name="Flowchart: Data 6">
                <a:extLst>
                  <a:ext uri="{FF2B5EF4-FFF2-40B4-BE49-F238E27FC236}">
                    <a16:creationId xmlns:a16="http://schemas.microsoft.com/office/drawing/2014/main" id="{505D7E2F-2352-449F-87AD-13B255D69EB6}"/>
                  </a:ext>
                </a:extLst>
              </p:cNvPr>
              <p:cNvSpPr/>
              <p:nvPr/>
            </p:nvSpPr>
            <p:spPr>
              <a:xfrm flipH="1">
                <a:off x="1994115" y="3796333"/>
                <a:ext cx="955735" cy="185183"/>
              </a:xfrm>
              <a:custGeom>
                <a:avLst/>
                <a:gdLst>
                  <a:gd name="connsiteX0" fmla="*/ 0 w 10000"/>
                  <a:gd name="connsiteY0" fmla="*/ 10000 h 10000"/>
                  <a:gd name="connsiteX1" fmla="*/ 2000 w 10000"/>
                  <a:gd name="connsiteY1" fmla="*/ 0 h 10000"/>
                  <a:gd name="connsiteX2" fmla="*/ 10000 w 10000"/>
                  <a:gd name="connsiteY2" fmla="*/ 0 h 10000"/>
                  <a:gd name="connsiteX3" fmla="*/ 8000 w 10000"/>
                  <a:gd name="connsiteY3" fmla="*/ 10000 h 10000"/>
                  <a:gd name="connsiteX4" fmla="*/ 0 w 10000"/>
                  <a:gd name="connsiteY4" fmla="*/ 10000 h 10000"/>
                  <a:gd name="connsiteX0" fmla="*/ 0 w 10000"/>
                  <a:gd name="connsiteY0" fmla="*/ 12315 h 12315"/>
                  <a:gd name="connsiteX1" fmla="*/ 2000 w 10000"/>
                  <a:gd name="connsiteY1" fmla="*/ 0 h 12315"/>
                  <a:gd name="connsiteX2" fmla="*/ 10000 w 10000"/>
                  <a:gd name="connsiteY2" fmla="*/ 2315 h 12315"/>
                  <a:gd name="connsiteX3" fmla="*/ 8000 w 10000"/>
                  <a:gd name="connsiteY3" fmla="*/ 12315 h 12315"/>
                  <a:gd name="connsiteX4" fmla="*/ 0 w 10000"/>
                  <a:gd name="connsiteY4" fmla="*/ 12315 h 12315"/>
                  <a:gd name="connsiteX0" fmla="*/ 0 w 10000"/>
                  <a:gd name="connsiteY0" fmla="*/ 16614 h 16614"/>
                  <a:gd name="connsiteX1" fmla="*/ 4728 w 10000"/>
                  <a:gd name="connsiteY1" fmla="*/ 0 h 16614"/>
                  <a:gd name="connsiteX2" fmla="*/ 10000 w 10000"/>
                  <a:gd name="connsiteY2" fmla="*/ 6614 h 16614"/>
                  <a:gd name="connsiteX3" fmla="*/ 8000 w 10000"/>
                  <a:gd name="connsiteY3" fmla="*/ 16614 h 16614"/>
                  <a:gd name="connsiteX4" fmla="*/ 0 w 10000"/>
                  <a:gd name="connsiteY4" fmla="*/ 16614 h 16614"/>
                  <a:gd name="connsiteX0" fmla="*/ 0 w 8016"/>
                  <a:gd name="connsiteY0" fmla="*/ 5370 h 16614"/>
                  <a:gd name="connsiteX1" fmla="*/ 2744 w 8016"/>
                  <a:gd name="connsiteY1" fmla="*/ 0 h 16614"/>
                  <a:gd name="connsiteX2" fmla="*/ 8016 w 8016"/>
                  <a:gd name="connsiteY2" fmla="*/ 6614 h 16614"/>
                  <a:gd name="connsiteX3" fmla="*/ 6016 w 8016"/>
                  <a:gd name="connsiteY3" fmla="*/ 16614 h 16614"/>
                  <a:gd name="connsiteX4" fmla="*/ 0 w 8016"/>
                  <a:gd name="connsiteY4" fmla="*/ 5370 h 16614"/>
                  <a:gd name="connsiteX0" fmla="*/ 0 w 9175"/>
                  <a:gd name="connsiteY0" fmla="*/ 3431 h 10199"/>
                  <a:gd name="connsiteX1" fmla="*/ 3423 w 9175"/>
                  <a:gd name="connsiteY1" fmla="*/ 199 h 10199"/>
                  <a:gd name="connsiteX2" fmla="*/ 9175 w 9175"/>
                  <a:gd name="connsiteY2" fmla="*/ 0 h 10199"/>
                  <a:gd name="connsiteX3" fmla="*/ 7505 w 9175"/>
                  <a:gd name="connsiteY3" fmla="*/ 10199 h 10199"/>
                  <a:gd name="connsiteX4" fmla="*/ 0 w 9175"/>
                  <a:gd name="connsiteY4" fmla="*/ 3431 h 10199"/>
                  <a:gd name="connsiteX0" fmla="*/ 0 w 10000"/>
                  <a:gd name="connsiteY0" fmla="*/ 3364 h 3364"/>
                  <a:gd name="connsiteX1" fmla="*/ 3731 w 10000"/>
                  <a:gd name="connsiteY1" fmla="*/ 195 h 3364"/>
                  <a:gd name="connsiteX2" fmla="*/ 10000 w 10000"/>
                  <a:gd name="connsiteY2" fmla="*/ 0 h 3364"/>
                  <a:gd name="connsiteX3" fmla="*/ 6831 w 10000"/>
                  <a:gd name="connsiteY3" fmla="*/ 3169 h 3364"/>
                  <a:gd name="connsiteX4" fmla="*/ 0 w 10000"/>
                  <a:gd name="connsiteY4" fmla="*/ 3364 h 3364"/>
                  <a:gd name="connsiteX0" fmla="*/ 0 w 10000"/>
                  <a:gd name="connsiteY0" fmla="*/ 11741 h 11741"/>
                  <a:gd name="connsiteX1" fmla="*/ 4068 w 10000"/>
                  <a:gd name="connsiteY1" fmla="*/ 0 h 11741"/>
                  <a:gd name="connsiteX2" fmla="*/ 10000 w 10000"/>
                  <a:gd name="connsiteY2" fmla="*/ 1741 h 11741"/>
                  <a:gd name="connsiteX3" fmla="*/ 6831 w 10000"/>
                  <a:gd name="connsiteY3" fmla="*/ 11161 h 11741"/>
                  <a:gd name="connsiteX4" fmla="*/ 0 w 10000"/>
                  <a:gd name="connsiteY4" fmla="*/ 11741 h 11741"/>
                  <a:gd name="connsiteX0" fmla="*/ 0 w 10000"/>
                  <a:gd name="connsiteY0" fmla="*/ 10000 h 10000"/>
                  <a:gd name="connsiteX1" fmla="*/ 4068 w 10000"/>
                  <a:gd name="connsiteY1" fmla="*/ 580 h 10000"/>
                  <a:gd name="connsiteX2" fmla="*/ 10000 w 10000"/>
                  <a:gd name="connsiteY2" fmla="*/ 0 h 10000"/>
                  <a:gd name="connsiteX3" fmla="*/ 6831 w 10000"/>
                  <a:gd name="connsiteY3" fmla="*/ 9420 h 10000"/>
                  <a:gd name="connsiteX4" fmla="*/ 0 w 10000"/>
                  <a:gd name="connsiteY4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0" y="10000"/>
                    </a:moveTo>
                    <a:lnTo>
                      <a:pt x="4068" y="580"/>
                    </a:lnTo>
                    <a:lnTo>
                      <a:pt x="10000" y="0"/>
                    </a:lnTo>
                    <a:lnTo>
                      <a:pt x="6831" y="9420"/>
                    </a:lnTo>
                    <a:lnTo>
                      <a:pt x="0" y="100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9E963E0-2153-47CF-808A-85A7B6FF4870}"/>
                  </a:ext>
                </a:extLst>
              </p:cNvPr>
              <p:cNvSpPr/>
              <p:nvPr/>
            </p:nvSpPr>
            <p:spPr>
              <a:xfrm>
                <a:off x="1563229" y="3694735"/>
                <a:ext cx="812183" cy="2076767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20466618" lon="2567695" rev="20598856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15" name="Isosceles Triangle 14">
                <a:extLst>
                  <a:ext uri="{FF2B5EF4-FFF2-40B4-BE49-F238E27FC236}">
                    <a16:creationId xmlns:a16="http://schemas.microsoft.com/office/drawing/2014/main" id="{3CC33715-D826-4F7E-A9B9-172617C23388}"/>
                  </a:ext>
                </a:extLst>
              </p:cNvPr>
              <p:cNvSpPr/>
              <p:nvPr/>
            </p:nvSpPr>
            <p:spPr>
              <a:xfrm rot="10800000">
                <a:off x="971859" y="5469510"/>
                <a:ext cx="1325417" cy="1036491"/>
              </a:xfrm>
              <a:prstGeom prst="triangle">
                <a:avLst>
                  <a:gd name="adj" fmla="val 50173"/>
                </a:avLst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20466618" lon="2567695" rev="20598856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</p:grpSp>
        <p:grpSp>
          <p:nvGrpSpPr>
            <p:cNvPr id="16" name="Group 46">
              <a:extLst>
                <a:ext uri="{FF2B5EF4-FFF2-40B4-BE49-F238E27FC236}">
                  <a16:creationId xmlns:a16="http://schemas.microsoft.com/office/drawing/2014/main" id="{1288FA81-98DF-43F5-A1F9-A5C9C9AAF4C2}"/>
                </a:ext>
              </a:extLst>
            </p:cNvPr>
            <p:cNvGrpSpPr/>
            <p:nvPr/>
          </p:nvGrpSpPr>
          <p:grpSpPr>
            <a:xfrm rot="10800000">
              <a:off x="10803496" y="1255512"/>
              <a:ext cx="573931" cy="704921"/>
              <a:chOff x="997153" y="1956941"/>
              <a:chExt cx="1198583" cy="1368152"/>
            </a:xfrm>
            <a:grpFill/>
          </p:grpSpPr>
          <p:sp>
            <p:nvSpPr>
              <p:cNvPr id="17" name="Flowchart: Data 6">
                <a:extLst>
                  <a:ext uri="{FF2B5EF4-FFF2-40B4-BE49-F238E27FC236}">
                    <a16:creationId xmlns:a16="http://schemas.microsoft.com/office/drawing/2014/main" id="{8C89645D-6350-4D54-9B93-AC329B46EDB5}"/>
                  </a:ext>
                </a:extLst>
              </p:cNvPr>
              <p:cNvSpPr/>
              <p:nvPr/>
            </p:nvSpPr>
            <p:spPr>
              <a:xfrm flipH="1">
                <a:off x="1348383" y="1999040"/>
                <a:ext cx="847353" cy="185678"/>
              </a:xfrm>
              <a:custGeom>
                <a:avLst/>
                <a:gdLst>
                  <a:gd name="connsiteX0" fmla="*/ 0 w 10000"/>
                  <a:gd name="connsiteY0" fmla="*/ 10000 h 10000"/>
                  <a:gd name="connsiteX1" fmla="*/ 2000 w 10000"/>
                  <a:gd name="connsiteY1" fmla="*/ 0 h 10000"/>
                  <a:gd name="connsiteX2" fmla="*/ 10000 w 10000"/>
                  <a:gd name="connsiteY2" fmla="*/ 0 h 10000"/>
                  <a:gd name="connsiteX3" fmla="*/ 8000 w 10000"/>
                  <a:gd name="connsiteY3" fmla="*/ 10000 h 10000"/>
                  <a:gd name="connsiteX4" fmla="*/ 0 w 10000"/>
                  <a:gd name="connsiteY4" fmla="*/ 10000 h 10000"/>
                  <a:gd name="connsiteX0" fmla="*/ 0 w 10000"/>
                  <a:gd name="connsiteY0" fmla="*/ 12315 h 12315"/>
                  <a:gd name="connsiteX1" fmla="*/ 2000 w 10000"/>
                  <a:gd name="connsiteY1" fmla="*/ 0 h 12315"/>
                  <a:gd name="connsiteX2" fmla="*/ 10000 w 10000"/>
                  <a:gd name="connsiteY2" fmla="*/ 2315 h 12315"/>
                  <a:gd name="connsiteX3" fmla="*/ 8000 w 10000"/>
                  <a:gd name="connsiteY3" fmla="*/ 12315 h 12315"/>
                  <a:gd name="connsiteX4" fmla="*/ 0 w 10000"/>
                  <a:gd name="connsiteY4" fmla="*/ 12315 h 12315"/>
                  <a:gd name="connsiteX0" fmla="*/ 0 w 10000"/>
                  <a:gd name="connsiteY0" fmla="*/ 16614 h 16614"/>
                  <a:gd name="connsiteX1" fmla="*/ 4728 w 10000"/>
                  <a:gd name="connsiteY1" fmla="*/ 0 h 16614"/>
                  <a:gd name="connsiteX2" fmla="*/ 10000 w 10000"/>
                  <a:gd name="connsiteY2" fmla="*/ 6614 h 16614"/>
                  <a:gd name="connsiteX3" fmla="*/ 8000 w 10000"/>
                  <a:gd name="connsiteY3" fmla="*/ 16614 h 16614"/>
                  <a:gd name="connsiteX4" fmla="*/ 0 w 10000"/>
                  <a:gd name="connsiteY4" fmla="*/ 16614 h 16614"/>
                  <a:gd name="connsiteX0" fmla="*/ 0 w 8016"/>
                  <a:gd name="connsiteY0" fmla="*/ 5370 h 16614"/>
                  <a:gd name="connsiteX1" fmla="*/ 2744 w 8016"/>
                  <a:gd name="connsiteY1" fmla="*/ 0 h 16614"/>
                  <a:gd name="connsiteX2" fmla="*/ 8016 w 8016"/>
                  <a:gd name="connsiteY2" fmla="*/ 6614 h 16614"/>
                  <a:gd name="connsiteX3" fmla="*/ 6016 w 8016"/>
                  <a:gd name="connsiteY3" fmla="*/ 16614 h 16614"/>
                  <a:gd name="connsiteX4" fmla="*/ 0 w 8016"/>
                  <a:gd name="connsiteY4" fmla="*/ 5370 h 16614"/>
                  <a:gd name="connsiteX0" fmla="*/ 0 w 9175"/>
                  <a:gd name="connsiteY0" fmla="*/ 3431 h 10199"/>
                  <a:gd name="connsiteX1" fmla="*/ 3423 w 9175"/>
                  <a:gd name="connsiteY1" fmla="*/ 199 h 10199"/>
                  <a:gd name="connsiteX2" fmla="*/ 9175 w 9175"/>
                  <a:gd name="connsiteY2" fmla="*/ 0 h 10199"/>
                  <a:gd name="connsiteX3" fmla="*/ 7505 w 9175"/>
                  <a:gd name="connsiteY3" fmla="*/ 10199 h 10199"/>
                  <a:gd name="connsiteX4" fmla="*/ 0 w 9175"/>
                  <a:gd name="connsiteY4" fmla="*/ 3431 h 10199"/>
                  <a:gd name="connsiteX0" fmla="*/ 0 w 10000"/>
                  <a:gd name="connsiteY0" fmla="*/ 3364 h 3364"/>
                  <a:gd name="connsiteX1" fmla="*/ 3731 w 10000"/>
                  <a:gd name="connsiteY1" fmla="*/ 195 h 3364"/>
                  <a:gd name="connsiteX2" fmla="*/ 10000 w 10000"/>
                  <a:gd name="connsiteY2" fmla="*/ 0 h 3364"/>
                  <a:gd name="connsiteX3" fmla="*/ 6831 w 10000"/>
                  <a:gd name="connsiteY3" fmla="*/ 3169 h 3364"/>
                  <a:gd name="connsiteX4" fmla="*/ 0 w 10000"/>
                  <a:gd name="connsiteY4" fmla="*/ 3364 h 3364"/>
                  <a:gd name="connsiteX0" fmla="*/ 0 w 10000"/>
                  <a:gd name="connsiteY0" fmla="*/ 11741 h 11741"/>
                  <a:gd name="connsiteX1" fmla="*/ 4068 w 10000"/>
                  <a:gd name="connsiteY1" fmla="*/ 0 h 11741"/>
                  <a:gd name="connsiteX2" fmla="*/ 10000 w 10000"/>
                  <a:gd name="connsiteY2" fmla="*/ 1741 h 11741"/>
                  <a:gd name="connsiteX3" fmla="*/ 6831 w 10000"/>
                  <a:gd name="connsiteY3" fmla="*/ 11161 h 11741"/>
                  <a:gd name="connsiteX4" fmla="*/ 0 w 10000"/>
                  <a:gd name="connsiteY4" fmla="*/ 11741 h 11741"/>
                  <a:gd name="connsiteX0" fmla="*/ 0 w 10000"/>
                  <a:gd name="connsiteY0" fmla="*/ 10000 h 10000"/>
                  <a:gd name="connsiteX1" fmla="*/ 4068 w 10000"/>
                  <a:gd name="connsiteY1" fmla="*/ 580 h 10000"/>
                  <a:gd name="connsiteX2" fmla="*/ 10000 w 10000"/>
                  <a:gd name="connsiteY2" fmla="*/ 0 h 10000"/>
                  <a:gd name="connsiteX3" fmla="*/ 6831 w 10000"/>
                  <a:gd name="connsiteY3" fmla="*/ 9420 h 10000"/>
                  <a:gd name="connsiteX4" fmla="*/ 0 w 10000"/>
                  <a:gd name="connsiteY4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0" y="10000"/>
                    </a:moveTo>
                    <a:lnTo>
                      <a:pt x="4068" y="580"/>
                    </a:lnTo>
                    <a:lnTo>
                      <a:pt x="10000" y="0"/>
                    </a:lnTo>
                    <a:lnTo>
                      <a:pt x="6831" y="9420"/>
                    </a:lnTo>
                    <a:lnTo>
                      <a:pt x="0" y="100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18" name="Rectangle 48">
                <a:extLst>
                  <a:ext uri="{FF2B5EF4-FFF2-40B4-BE49-F238E27FC236}">
                    <a16:creationId xmlns:a16="http://schemas.microsoft.com/office/drawing/2014/main" id="{F81FC2B3-DAE7-4A07-B799-269F3FEAE85E}"/>
                  </a:ext>
                </a:extLst>
              </p:cNvPr>
              <p:cNvSpPr/>
              <p:nvPr/>
            </p:nvSpPr>
            <p:spPr>
              <a:xfrm>
                <a:off x="997153" y="1956941"/>
                <a:ext cx="720080" cy="1368152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20466618" lon="2567695" rev="20598856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C283238-DD44-49FC-807F-7786E430EBCF}"/>
              </a:ext>
            </a:extLst>
          </p:cNvPr>
          <p:cNvGrpSpPr/>
          <p:nvPr/>
        </p:nvGrpSpPr>
        <p:grpSpPr>
          <a:xfrm>
            <a:off x="8201466" y="118280"/>
            <a:ext cx="3321996" cy="792820"/>
            <a:chOff x="6914072" y="76055"/>
            <a:chExt cx="4531183" cy="792820"/>
          </a:xfrm>
        </p:grpSpPr>
        <p:sp>
          <p:nvSpPr>
            <p:cNvPr id="25" name="Rounded Rectangle 1032">
              <a:extLst>
                <a:ext uri="{FF2B5EF4-FFF2-40B4-BE49-F238E27FC236}">
                  <a16:creationId xmlns:a16="http://schemas.microsoft.com/office/drawing/2014/main" id="{F77F201B-47CF-4E6E-9405-FB32133F7A58}"/>
                </a:ext>
              </a:extLst>
            </p:cNvPr>
            <p:cNvSpPr/>
            <p:nvPr/>
          </p:nvSpPr>
          <p:spPr>
            <a:xfrm flipH="1">
              <a:off x="6914072" y="87360"/>
              <a:ext cx="4531183" cy="781515"/>
            </a:xfrm>
            <a:custGeom>
              <a:avLst/>
              <a:gdLst/>
              <a:ahLst/>
              <a:cxnLst/>
              <a:rect l="l" t="t" r="r" b="b"/>
              <a:pathLst>
                <a:path w="3096344" h="781515">
                  <a:moveTo>
                    <a:pt x="108014" y="0"/>
                  </a:moveTo>
                  <a:lnTo>
                    <a:pt x="2988330" y="0"/>
                  </a:lnTo>
                  <a:cubicBezTo>
                    <a:pt x="3047984" y="0"/>
                    <a:pt x="3096344" y="48360"/>
                    <a:pt x="3096344" y="108014"/>
                  </a:cubicBezTo>
                  <a:lnTo>
                    <a:pt x="3096344" y="540058"/>
                  </a:lnTo>
                  <a:cubicBezTo>
                    <a:pt x="3096344" y="599712"/>
                    <a:pt x="3047984" y="648072"/>
                    <a:pt x="2988330" y="648072"/>
                  </a:cubicBezTo>
                  <a:lnTo>
                    <a:pt x="452788" y="648072"/>
                  </a:lnTo>
                  <a:lnTo>
                    <a:pt x="375391" y="781515"/>
                  </a:lnTo>
                  <a:lnTo>
                    <a:pt x="297994" y="648072"/>
                  </a:lnTo>
                  <a:lnTo>
                    <a:pt x="108014" y="648072"/>
                  </a:lnTo>
                  <a:cubicBezTo>
                    <a:pt x="48360" y="648072"/>
                    <a:pt x="0" y="599712"/>
                    <a:pt x="0" y="540058"/>
                  </a:cubicBezTo>
                  <a:lnTo>
                    <a:pt x="0" y="108014"/>
                  </a:lnTo>
                  <a:cubicBezTo>
                    <a:pt x="0" y="48360"/>
                    <a:pt x="48360" y="0"/>
                    <a:pt x="108014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rPr>
                <a:t>تعريف النفاق </a:t>
              </a:r>
              <a:endParaRPr kumimoji="0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  <p:sp>
          <p:nvSpPr>
            <p:cNvPr id="26" name="Rounded Rectangle 1032">
              <a:extLst>
                <a:ext uri="{FF2B5EF4-FFF2-40B4-BE49-F238E27FC236}">
                  <a16:creationId xmlns:a16="http://schemas.microsoft.com/office/drawing/2014/main" id="{9A129E80-0DD1-45A2-B934-9EF287255235}"/>
                </a:ext>
              </a:extLst>
            </p:cNvPr>
            <p:cNvSpPr/>
            <p:nvPr/>
          </p:nvSpPr>
          <p:spPr>
            <a:xfrm flipH="1">
              <a:off x="10346327" y="87360"/>
              <a:ext cx="1091950" cy="781515"/>
            </a:xfrm>
            <a:custGeom>
              <a:avLst/>
              <a:gdLst/>
              <a:ahLst/>
              <a:cxnLst/>
              <a:rect l="l" t="t" r="r" b="b"/>
              <a:pathLst>
                <a:path w="715888" h="781515">
                  <a:moveTo>
                    <a:pt x="108014" y="0"/>
                  </a:moveTo>
                  <a:lnTo>
                    <a:pt x="715888" y="0"/>
                  </a:lnTo>
                  <a:lnTo>
                    <a:pt x="715888" y="648072"/>
                  </a:lnTo>
                  <a:lnTo>
                    <a:pt x="452788" y="648072"/>
                  </a:lnTo>
                  <a:lnTo>
                    <a:pt x="375391" y="781515"/>
                  </a:lnTo>
                  <a:lnTo>
                    <a:pt x="297994" y="648072"/>
                  </a:lnTo>
                  <a:lnTo>
                    <a:pt x="108014" y="648072"/>
                  </a:lnTo>
                  <a:cubicBezTo>
                    <a:pt x="48360" y="648072"/>
                    <a:pt x="0" y="599712"/>
                    <a:pt x="0" y="540058"/>
                  </a:cubicBezTo>
                  <a:lnTo>
                    <a:pt x="0" y="108014"/>
                  </a:lnTo>
                  <a:cubicBezTo>
                    <a:pt x="0" y="48360"/>
                    <a:pt x="48360" y="0"/>
                    <a:pt x="108014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  <p:sp>
          <p:nvSpPr>
            <p:cNvPr id="27" name="Star: 24 Points 26">
              <a:extLst>
                <a:ext uri="{FF2B5EF4-FFF2-40B4-BE49-F238E27FC236}">
                  <a16:creationId xmlns:a16="http://schemas.microsoft.com/office/drawing/2014/main" id="{AB9F93BA-5435-403E-A898-EA4359F98B79}"/>
                </a:ext>
              </a:extLst>
            </p:cNvPr>
            <p:cNvSpPr/>
            <p:nvPr/>
          </p:nvSpPr>
          <p:spPr>
            <a:xfrm>
              <a:off x="10418414" y="76055"/>
              <a:ext cx="947776" cy="631442"/>
            </a:xfrm>
            <a:prstGeom prst="star24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1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5012BAD-C53B-4602-A47C-2A381078B66A}"/>
              </a:ext>
            </a:extLst>
          </p:cNvPr>
          <p:cNvGrpSpPr/>
          <p:nvPr/>
        </p:nvGrpSpPr>
        <p:grpSpPr>
          <a:xfrm>
            <a:off x="444875" y="2295306"/>
            <a:ext cx="11003315" cy="3148892"/>
            <a:chOff x="444875" y="2098358"/>
            <a:chExt cx="11003315" cy="1881789"/>
          </a:xfrm>
        </p:grpSpPr>
        <p:sp>
          <p:nvSpPr>
            <p:cNvPr id="29" name="Rounded Rectangle 7">
              <a:extLst>
                <a:ext uri="{FF2B5EF4-FFF2-40B4-BE49-F238E27FC236}">
                  <a16:creationId xmlns:a16="http://schemas.microsoft.com/office/drawing/2014/main" id="{D6F2FE8F-45D8-4080-82E6-862B297D3E1A}"/>
                </a:ext>
              </a:extLst>
            </p:cNvPr>
            <p:cNvSpPr/>
            <p:nvPr/>
          </p:nvSpPr>
          <p:spPr>
            <a:xfrm>
              <a:off x="7953357" y="2098358"/>
              <a:ext cx="3017151" cy="39835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  <p:sp>
          <p:nvSpPr>
            <p:cNvPr id="30" name="Parallelogram 67">
              <a:extLst>
                <a:ext uri="{FF2B5EF4-FFF2-40B4-BE49-F238E27FC236}">
                  <a16:creationId xmlns:a16="http://schemas.microsoft.com/office/drawing/2014/main" id="{B2F21E47-11E7-4831-9CEC-B41121E39875}"/>
                </a:ext>
              </a:extLst>
            </p:cNvPr>
            <p:cNvSpPr/>
            <p:nvPr/>
          </p:nvSpPr>
          <p:spPr>
            <a:xfrm>
              <a:off x="683821" y="2348044"/>
              <a:ext cx="10525423" cy="1395888"/>
            </a:xfrm>
            <a:prstGeom prst="parallelogram">
              <a:avLst/>
            </a:prstGeom>
            <a:solidFill>
              <a:schemeClr val="bg1"/>
            </a:solidFill>
            <a:ln w="635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النِّفاق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 هو إظهار</a:t>
              </a:r>
              <a:r>
                <a:rPr kumimoji="0" lang="ar-BH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ُ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 الإسلام والخير، وإبْطان</a:t>
              </a:r>
              <a:r>
                <a:rPr kumimoji="0" lang="ar-BH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ُ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 الكفر والشر.</a:t>
              </a:r>
            </a:p>
            <a:p>
              <a:pPr marL="0" marR="0" lvl="0" indent="0" algn="just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وسُمِّي بذلك لأن</a:t>
              </a:r>
              <a:r>
                <a:rPr kumimoji="0" lang="ar-BH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َّ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 المنافق</a:t>
              </a:r>
              <a:r>
                <a:rPr kumimoji="0" lang="ar-BH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َ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 يدخل</a:t>
              </a:r>
              <a:r>
                <a:rPr kumimoji="0" lang="ar-BH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ُ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 من باب</a:t>
              </a:r>
              <a:r>
                <a:rPr kumimoji="0" lang="ar-BH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ٍ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 ويخرج من باب آخر، وعلى ذلك نبَّه الله تعالى بقوله:</a:t>
              </a:r>
              <a:r>
                <a:rPr lang="en-US" sz="2800" b="1" dirty="0">
                  <a:solidFill>
                    <a:srgbClr val="468847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 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﴿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إِنَّ الْمُنَافِقِينَ هُمُ الْفَاسِقُونَ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﴾. </a:t>
              </a:r>
              <a:r>
                <a:rPr kumimoji="0" lang="ar-BH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(</a:t>
              </a: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التوبة</a:t>
              </a:r>
              <a:r>
                <a:rPr kumimoji="0" lang="ar-BH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/</a:t>
              </a: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67</a:t>
              </a:r>
              <a:r>
                <a:rPr kumimoji="0" lang="ar-BH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)</a:t>
              </a:r>
              <a:r>
                <a:rPr lang="ar-BH" sz="2800" b="1" dirty="0">
                  <a:solidFill>
                    <a:prstClr val="black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،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68847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 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أيْ الخارجون من الش</a:t>
              </a:r>
              <a:r>
                <a:rPr kumimoji="0" lang="ar-BH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َّ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ر</a:t>
              </a:r>
              <a:r>
                <a:rPr kumimoji="0" lang="ar-BH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ْ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ع</a:t>
              </a:r>
              <a:r>
                <a:rPr kumimoji="0" lang="ar-BH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ِ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.</a:t>
              </a:r>
            </a:p>
          </p:txBody>
        </p:sp>
        <p:sp>
          <p:nvSpPr>
            <p:cNvPr id="31" name="Parallelogram 39">
              <a:extLst>
                <a:ext uri="{FF2B5EF4-FFF2-40B4-BE49-F238E27FC236}">
                  <a16:creationId xmlns:a16="http://schemas.microsoft.com/office/drawing/2014/main" id="{10422951-3746-4BB9-BE85-CE4B35C9C75B}"/>
                </a:ext>
              </a:extLst>
            </p:cNvPr>
            <p:cNvSpPr/>
            <p:nvPr/>
          </p:nvSpPr>
          <p:spPr>
            <a:xfrm>
              <a:off x="7493962" y="2584259"/>
              <a:ext cx="3954228" cy="1395888"/>
            </a:xfrm>
            <a:custGeom>
              <a:avLst/>
              <a:gdLst>
                <a:gd name="connsiteX0" fmla="*/ 3206721 w 3401707"/>
                <a:gd name="connsiteY0" fmla="*/ 0 h 1364082"/>
                <a:gd name="connsiteX1" fmla="*/ 3401707 w 3401707"/>
                <a:gd name="connsiteY1" fmla="*/ 0 h 1364082"/>
                <a:gd name="connsiteX2" fmla="*/ 3060687 w 3401707"/>
                <a:gd name="connsiteY2" fmla="*/ 1364082 h 1364082"/>
                <a:gd name="connsiteX3" fmla="*/ 0 w 3401707"/>
                <a:gd name="connsiteY3" fmla="*/ 1364082 h 1364082"/>
                <a:gd name="connsiteX4" fmla="*/ 37796 w 3401707"/>
                <a:gd name="connsiteY4" fmla="*/ 1212899 h 1364082"/>
                <a:gd name="connsiteX5" fmla="*/ 2940981 w 3401707"/>
                <a:gd name="connsiteY5" fmla="*/ 1221491 h 1364082"/>
                <a:gd name="connsiteX6" fmla="*/ 3206721 w 3401707"/>
                <a:gd name="connsiteY6" fmla="*/ 0 h 1364082"/>
                <a:gd name="connsiteX0" fmla="*/ 3206721 w 3371718"/>
                <a:gd name="connsiteY0" fmla="*/ 0 h 1364082"/>
                <a:gd name="connsiteX1" fmla="*/ 3371718 w 3371718"/>
                <a:gd name="connsiteY1" fmla="*/ 0 h 1364082"/>
                <a:gd name="connsiteX2" fmla="*/ 3060687 w 3371718"/>
                <a:gd name="connsiteY2" fmla="*/ 1364082 h 1364082"/>
                <a:gd name="connsiteX3" fmla="*/ 0 w 3371718"/>
                <a:gd name="connsiteY3" fmla="*/ 1364082 h 1364082"/>
                <a:gd name="connsiteX4" fmla="*/ 37796 w 3371718"/>
                <a:gd name="connsiteY4" fmla="*/ 1212899 h 1364082"/>
                <a:gd name="connsiteX5" fmla="*/ 2940981 w 3371718"/>
                <a:gd name="connsiteY5" fmla="*/ 1221491 h 1364082"/>
                <a:gd name="connsiteX6" fmla="*/ 3206721 w 3371718"/>
                <a:gd name="connsiteY6" fmla="*/ 0 h 136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71718" h="1364082">
                  <a:moveTo>
                    <a:pt x="3206721" y="0"/>
                  </a:moveTo>
                  <a:lnTo>
                    <a:pt x="3371718" y="0"/>
                  </a:lnTo>
                  <a:lnTo>
                    <a:pt x="3060687" y="1364082"/>
                  </a:lnTo>
                  <a:lnTo>
                    <a:pt x="0" y="1364082"/>
                  </a:lnTo>
                  <a:lnTo>
                    <a:pt x="37796" y="1212899"/>
                  </a:lnTo>
                  <a:lnTo>
                    <a:pt x="2940981" y="1221491"/>
                  </a:lnTo>
                  <a:cubicBezTo>
                    <a:pt x="3042056" y="817191"/>
                    <a:pt x="3105646" y="404300"/>
                    <a:pt x="32067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  <p:sp>
          <p:nvSpPr>
            <p:cNvPr id="33" name="Parallelogram 39">
              <a:extLst>
                <a:ext uri="{FF2B5EF4-FFF2-40B4-BE49-F238E27FC236}">
                  <a16:creationId xmlns:a16="http://schemas.microsoft.com/office/drawing/2014/main" id="{165B77E2-51B8-4C8E-A41E-C932C483D08E}"/>
                </a:ext>
              </a:extLst>
            </p:cNvPr>
            <p:cNvSpPr/>
            <p:nvPr/>
          </p:nvSpPr>
          <p:spPr>
            <a:xfrm rot="10800000">
              <a:off x="444875" y="2142478"/>
              <a:ext cx="3954228" cy="1395888"/>
            </a:xfrm>
            <a:custGeom>
              <a:avLst/>
              <a:gdLst>
                <a:gd name="connsiteX0" fmla="*/ 3206721 w 3401707"/>
                <a:gd name="connsiteY0" fmla="*/ 0 h 1364082"/>
                <a:gd name="connsiteX1" fmla="*/ 3401707 w 3401707"/>
                <a:gd name="connsiteY1" fmla="*/ 0 h 1364082"/>
                <a:gd name="connsiteX2" fmla="*/ 3060687 w 3401707"/>
                <a:gd name="connsiteY2" fmla="*/ 1364082 h 1364082"/>
                <a:gd name="connsiteX3" fmla="*/ 0 w 3401707"/>
                <a:gd name="connsiteY3" fmla="*/ 1364082 h 1364082"/>
                <a:gd name="connsiteX4" fmla="*/ 37796 w 3401707"/>
                <a:gd name="connsiteY4" fmla="*/ 1212899 h 1364082"/>
                <a:gd name="connsiteX5" fmla="*/ 2940981 w 3401707"/>
                <a:gd name="connsiteY5" fmla="*/ 1221491 h 1364082"/>
                <a:gd name="connsiteX6" fmla="*/ 3206721 w 3401707"/>
                <a:gd name="connsiteY6" fmla="*/ 0 h 1364082"/>
                <a:gd name="connsiteX0" fmla="*/ 3206721 w 3371718"/>
                <a:gd name="connsiteY0" fmla="*/ 0 h 1364082"/>
                <a:gd name="connsiteX1" fmla="*/ 3371718 w 3371718"/>
                <a:gd name="connsiteY1" fmla="*/ 0 h 1364082"/>
                <a:gd name="connsiteX2" fmla="*/ 3060687 w 3371718"/>
                <a:gd name="connsiteY2" fmla="*/ 1364082 h 1364082"/>
                <a:gd name="connsiteX3" fmla="*/ 0 w 3371718"/>
                <a:gd name="connsiteY3" fmla="*/ 1364082 h 1364082"/>
                <a:gd name="connsiteX4" fmla="*/ 37796 w 3371718"/>
                <a:gd name="connsiteY4" fmla="*/ 1212899 h 1364082"/>
                <a:gd name="connsiteX5" fmla="*/ 2940981 w 3371718"/>
                <a:gd name="connsiteY5" fmla="*/ 1221491 h 1364082"/>
                <a:gd name="connsiteX6" fmla="*/ 3206721 w 3371718"/>
                <a:gd name="connsiteY6" fmla="*/ 0 h 136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71718" h="1364082">
                  <a:moveTo>
                    <a:pt x="3206721" y="0"/>
                  </a:moveTo>
                  <a:lnTo>
                    <a:pt x="3371718" y="0"/>
                  </a:lnTo>
                  <a:lnTo>
                    <a:pt x="3060687" y="1364082"/>
                  </a:lnTo>
                  <a:lnTo>
                    <a:pt x="0" y="1364082"/>
                  </a:lnTo>
                  <a:lnTo>
                    <a:pt x="37796" y="1212899"/>
                  </a:lnTo>
                  <a:lnTo>
                    <a:pt x="2940981" y="1221491"/>
                  </a:lnTo>
                  <a:cubicBezTo>
                    <a:pt x="3042056" y="817191"/>
                    <a:pt x="3105646" y="404300"/>
                    <a:pt x="32067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2382E503-36FC-4EC9-88B5-C3DA1A2ED224}"/>
              </a:ext>
            </a:extLst>
          </p:cNvPr>
          <p:cNvSpPr txBox="1">
            <a:spLocks/>
          </p:cNvSpPr>
          <p:nvPr/>
        </p:nvSpPr>
        <p:spPr>
          <a:xfrm>
            <a:off x="136597" y="196621"/>
            <a:ext cx="2097946" cy="474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Dot"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درسُ 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الن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ِّ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ف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اق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/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ar-SA" sz="1800" b="1" kern="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دين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101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436372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8C283238-DD44-49FC-807F-7786E430EBCF}"/>
              </a:ext>
            </a:extLst>
          </p:cNvPr>
          <p:cNvGrpSpPr/>
          <p:nvPr/>
        </p:nvGrpSpPr>
        <p:grpSpPr>
          <a:xfrm>
            <a:off x="6618513" y="118280"/>
            <a:ext cx="4904947" cy="792820"/>
            <a:chOff x="6540307" y="76055"/>
            <a:chExt cx="4904947" cy="792820"/>
          </a:xfrm>
        </p:grpSpPr>
        <p:sp>
          <p:nvSpPr>
            <p:cNvPr id="25" name="Rounded Rectangle 1032">
              <a:extLst>
                <a:ext uri="{FF2B5EF4-FFF2-40B4-BE49-F238E27FC236}">
                  <a16:creationId xmlns:a16="http://schemas.microsoft.com/office/drawing/2014/main" id="{F77F201B-47CF-4E6E-9405-FB32133F7A58}"/>
                </a:ext>
              </a:extLst>
            </p:cNvPr>
            <p:cNvSpPr/>
            <p:nvPr/>
          </p:nvSpPr>
          <p:spPr>
            <a:xfrm flipH="1">
              <a:off x="6540307" y="87360"/>
              <a:ext cx="4904947" cy="781515"/>
            </a:xfrm>
            <a:custGeom>
              <a:avLst/>
              <a:gdLst/>
              <a:ahLst/>
              <a:cxnLst/>
              <a:rect l="l" t="t" r="r" b="b"/>
              <a:pathLst>
                <a:path w="3096344" h="781515">
                  <a:moveTo>
                    <a:pt x="108014" y="0"/>
                  </a:moveTo>
                  <a:lnTo>
                    <a:pt x="2988330" y="0"/>
                  </a:lnTo>
                  <a:cubicBezTo>
                    <a:pt x="3047984" y="0"/>
                    <a:pt x="3096344" y="48360"/>
                    <a:pt x="3096344" y="108014"/>
                  </a:cubicBezTo>
                  <a:lnTo>
                    <a:pt x="3096344" y="540058"/>
                  </a:lnTo>
                  <a:cubicBezTo>
                    <a:pt x="3096344" y="599712"/>
                    <a:pt x="3047984" y="648072"/>
                    <a:pt x="2988330" y="648072"/>
                  </a:cubicBezTo>
                  <a:lnTo>
                    <a:pt x="452788" y="648072"/>
                  </a:lnTo>
                  <a:lnTo>
                    <a:pt x="375391" y="781515"/>
                  </a:lnTo>
                  <a:lnTo>
                    <a:pt x="297994" y="648072"/>
                  </a:lnTo>
                  <a:lnTo>
                    <a:pt x="108014" y="648072"/>
                  </a:lnTo>
                  <a:cubicBezTo>
                    <a:pt x="48360" y="648072"/>
                    <a:pt x="0" y="599712"/>
                    <a:pt x="0" y="540058"/>
                  </a:cubicBezTo>
                  <a:lnTo>
                    <a:pt x="0" y="108014"/>
                  </a:lnTo>
                  <a:cubicBezTo>
                    <a:pt x="0" y="48360"/>
                    <a:pt x="48360" y="0"/>
                    <a:pt x="108014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rPr>
                <a:t>      </a:t>
              </a:r>
              <a:r>
                <a:rPr kumimoji="0" lang="ar-SA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rPr>
                <a:t>خطورة النفاق </a:t>
              </a:r>
              <a:endParaRPr kumimoji="0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  <p:sp>
          <p:nvSpPr>
            <p:cNvPr id="26" name="Rounded Rectangle 1032">
              <a:extLst>
                <a:ext uri="{FF2B5EF4-FFF2-40B4-BE49-F238E27FC236}">
                  <a16:creationId xmlns:a16="http://schemas.microsoft.com/office/drawing/2014/main" id="{9A129E80-0DD1-45A2-B934-9EF287255235}"/>
                </a:ext>
              </a:extLst>
            </p:cNvPr>
            <p:cNvSpPr/>
            <p:nvPr/>
          </p:nvSpPr>
          <p:spPr>
            <a:xfrm flipH="1">
              <a:off x="10346327" y="87360"/>
              <a:ext cx="1091950" cy="781515"/>
            </a:xfrm>
            <a:custGeom>
              <a:avLst/>
              <a:gdLst/>
              <a:ahLst/>
              <a:cxnLst/>
              <a:rect l="l" t="t" r="r" b="b"/>
              <a:pathLst>
                <a:path w="715888" h="781515">
                  <a:moveTo>
                    <a:pt x="108014" y="0"/>
                  </a:moveTo>
                  <a:lnTo>
                    <a:pt x="715888" y="0"/>
                  </a:lnTo>
                  <a:lnTo>
                    <a:pt x="715888" y="648072"/>
                  </a:lnTo>
                  <a:lnTo>
                    <a:pt x="452788" y="648072"/>
                  </a:lnTo>
                  <a:lnTo>
                    <a:pt x="375391" y="781515"/>
                  </a:lnTo>
                  <a:lnTo>
                    <a:pt x="297994" y="648072"/>
                  </a:lnTo>
                  <a:lnTo>
                    <a:pt x="108014" y="648072"/>
                  </a:lnTo>
                  <a:cubicBezTo>
                    <a:pt x="48360" y="648072"/>
                    <a:pt x="0" y="599712"/>
                    <a:pt x="0" y="540058"/>
                  </a:cubicBezTo>
                  <a:lnTo>
                    <a:pt x="0" y="108014"/>
                  </a:lnTo>
                  <a:cubicBezTo>
                    <a:pt x="0" y="48360"/>
                    <a:pt x="48360" y="0"/>
                    <a:pt x="108014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  <p:sp>
          <p:nvSpPr>
            <p:cNvPr id="27" name="Star: 24 Points 26">
              <a:extLst>
                <a:ext uri="{FF2B5EF4-FFF2-40B4-BE49-F238E27FC236}">
                  <a16:creationId xmlns:a16="http://schemas.microsoft.com/office/drawing/2014/main" id="{AB9F93BA-5435-403E-A898-EA4359F98B79}"/>
                </a:ext>
              </a:extLst>
            </p:cNvPr>
            <p:cNvSpPr/>
            <p:nvPr/>
          </p:nvSpPr>
          <p:spPr>
            <a:xfrm>
              <a:off x="10418414" y="76055"/>
              <a:ext cx="947776" cy="631442"/>
            </a:xfrm>
            <a:prstGeom prst="star24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2 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8B20D81-00C5-4AA0-BF1E-D6BF132EFC9C}"/>
              </a:ext>
            </a:extLst>
          </p:cNvPr>
          <p:cNvGrpSpPr/>
          <p:nvPr/>
        </p:nvGrpSpPr>
        <p:grpSpPr>
          <a:xfrm>
            <a:off x="496067" y="1059146"/>
            <a:ext cx="11027394" cy="3227442"/>
            <a:chOff x="612302" y="2151225"/>
            <a:chExt cx="10632959" cy="3546386"/>
          </a:xfrm>
        </p:grpSpPr>
        <p:sp>
          <p:nvSpPr>
            <p:cNvPr id="30" name="Parallelogram 67">
              <a:extLst>
                <a:ext uri="{FF2B5EF4-FFF2-40B4-BE49-F238E27FC236}">
                  <a16:creationId xmlns:a16="http://schemas.microsoft.com/office/drawing/2014/main" id="{B2F21E47-11E7-4831-9CEC-B41121E39875}"/>
                </a:ext>
              </a:extLst>
            </p:cNvPr>
            <p:cNvSpPr/>
            <p:nvPr/>
          </p:nvSpPr>
          <p:spPr>
            <a:xfrm>
              <a:off x="666561" y="2407073"/>
              <a:ext cx="10525423" cy="3037666"/>
            </a:xfrm>
            <a:prstGeom prst="parallelogram">
              <a:avLst/>
            </a:pr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النِّفاق شر وخطير جد</a:t>
              </a:r>
              <a:r>
                <a:rPr kumimoji="0" lang="ar-BH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ا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، وكان الصحابة رضي الله عنهم ي</a:t>
              </a:r>
              <a:r>
                <a:rPr kumimoji="0" lang="ar-BH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َ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ت</a:t>
              </a:r>
              <a:r>
                <a:rPr kumimoji="0" lang="ar-BH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َ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خ</a:t>
              </a:r>
              <a:r>
                <a:rPr kumimoji="0" lang="ar-BH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َ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و</a:t>
              </a:r>
              <a:r>
                <a:rPr kumimoji="0" lang="ar-BH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َّ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ف</a:t>
              </a:r>
              <a:r>
                <a:rPr kumimoji="0" lang="ar-BH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ُ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ون</a:t>
              </a:r>
              <a:r>
                <a:rPr kumimoji="0" lang="ar-BH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َ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 من الوقوع فيه، قال ابن أبي م</a:t>
              </a:r>
              <a:r>
                <a:rPr kumimoji="0" lang="ar-BH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ُ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ل</a:t>
              </a:r>
              <a:r>
                <a:rPr kumimoji="0" lang="ar-BH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َ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ي</a:t>
              </a:r>
              <a:r>
                <a:rPr kumimoji="0" lang="ar-BH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ْ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ك</a:t>
              </a:r>
              <a:r>
                <a:rPr kumimoji="0" lang="ar-BH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َ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ة</a:t>
              </a:r>
              <a:r>
                <a:rPr kumimoji="0" lang="ar-BH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َ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: أدرك</a:t>
              </a:r>
              <a:r>
                <a:rPr kumimoji="0" lang="ar-BH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ت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 ثلاثين من أصحاب رسول الله</a:t>
              </a:r>
              <a:r>
                <a:rPr kumimoji="0" lang="ar-BH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 </a:t>
              </a:r>
              <a:r>
                <a:rPr kumimoji="0" lang="ar-BH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  <a:sym typeface="AGA Arabesque" panose="05010101010101010101" pitchFamily="2" charset="2"/>
                </a:rPr>
                <a:t>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 كلهم يخاف النفاق على نفسه</a:t>
              </a:r>
              <a:r>
                <a:rPr kumimoji="0" lang="ar-BH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،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 قال ابن حجر: ولا يَلْزم من خوفهم من ذلك وقوعه منهم، بل ذلك على سبيل المبالغة منهم في الوَرَع والتقوى رضوان الله عليهم.</a:t>
              </a:r>
            </a:p>
          </p:txBody>
        </p:sp>
        <p:sp>
          <p:nvSpPr>
            <p:cNvPr id="31" name="Parallelogram 39">
              <a:extLst>
                <a:ext uri="{FF2B5EF4-FFF2-40B4-BE49-F238E27FC236}">
                  <a16:creationId xmlns:a16="http://schemas.microsoft.com/office/drawing/2014/main" id="{10422951-3746-4BB9-BE85-CE4B35C9C75B}"/>
                </a:ext>
              </a:extLst>
            </p:cNvPr>
            <p:cNvSpPr/>
            <p:nvPr/>
          </p:nvSpPr>
          <p:spPr>
            <a:xfrm>
              <a:off x="7291033" y="4301723"/>
              <a:ext cx="3954228" cy="1395888"/>
            </a:xfrm>
            <a:custGeom>
              <a:avLst/>
              <a:gdLst>
                <a:gd name="connsiteX0" fmla="*/ 3206721 w 3401707"/>
                <a:gd name="connsiteY0" fmla="*/ 0 h 1364082"/>
                <a:gd name="connsiteX1" fmla="*/ 3401707 w 3401707"/>
                <a:gd name="connsiteY1" fmla="*/ 0 h 1364082"/>
                <a:gd name="connsiteX2" fmla="*/ 3060687 w 3401707"/>
                <a:gd name="connsiteY2" fmla="*/ 1364082 h 1364082"/>
                <a:gd name="connsiteX3" fmla="*/ 0 w 3401707"/>
                <a:gd name="connsiteY3" fmla="*/ 1364082 h 1364082"/>
                <a:gd name="connsiteX4" fmla="*/ 37796 w 3401707"/>
                <a:gd name="connsiteY4" fmla="*/ 1212899 h 1364082"/>
                <a:gd name="connsiteX5" fmla="*/ 2940981 w 3401707"/>
                <a:gd name="connsiteY5" fmla="*/ 1221491 h 1364082"/>
                <a:gd name="connsiteX6" fmla="*/ 3206721 w 3401707"/>
                <a:gd name="connsiteY6" fmla="*/ 0 h 1364082"/>
                <a:gd name="connsiteX0" fmla="*/ 3206721 w 3371718"/>
                <a:gd name="connsiteY0" fmla="*/ 0 h 1364082"/>
                <a:gd name="connsiteX1" fmla="*/ 3371718 w 3371718"/>
                <a:gd name="connsiteY1" fmla="*/ 0 h 1364082"/>
                <a:gd name="connsiteX2" fmla="*/ 3060687 w 3371718"/>
                <a:gd name="connsiteY2" fmla="*/ 1364082 h 1364082"/>
                <a:gd name="connsiteX3" fmla="*/ 0 w 3371718"/>
                <a:gd name="connsiteY3" fmla="*/ 1364082 h 1364082"/>
                <a:gd name="connsiteX4" fmla="*/ 37796 w 3371718"/>
                <a:gd name="connsiteY4" fmla="*/ 1212899 h 1364082"/>
                <a:gd name="connsiteX5" fmla="*/ 2940981 w 3371718"/>
                <a:gd name="connsiteY5" fmla="*/ 1221491 h 1364082"/>
                <a:gd name="connsiteX6" fmla="*/ 3206721 w 3371718"/>
                <a:gd name="connsiteY6" fmla="*/ 0 h 136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71718" h="1364082">
                  <a:moveTo>
                    <a:pt x="3206721" y="0"/>
                  </a:moveTo>
                  <a:lnTo>
                    <a:pt x="3371718" y="0"/>
                  </a:lnTo>
                  <a:lnTo>
                    <a:pt x="3060687" y="1364082"/>
                  </a:lnTo>
                  <a:lnTo>
                    <a:pt x="0" y="1364082"/>
                  </a:lnTo>
                  <a:lnTo>
                    <a:pt x="37796" y="1212899"/>
                  </a:lnTo>
                  <a:lnTo>
                    <a:pt x="2940981" y="1221491"/>
                  </a:lnTo>
                  <a:cubicBezTo>
                    <a:pt x="3042056" y="817191"/>
                    <a:pt x="3105646" y="404300"/>
                    <a:pt x="3206721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  <p:sp>
          <p:nvSpPr>
            <p:cNvPr id="33" name="Parallelogram 39">
              <a:extLst>
                <a:ext uri="{FF2B5EF4-FFF2-40B4-BE49-F238E27FC236}">
                  <a16:creationId xmlns:a16="http://schemas.microsoft.com/office/drawing/2014/main" id="{165B77E2-51B8-4C8E-A41E-C932C483D08E}"/>
                </a:ext>
              </a:extLst>
            </p:cNvPr>
            <p:cNvSpPr/>
            <p:nvPr/>
          </p:nvSpPr>
          <p:spPr>
            <a:xfrm rot="10800000">
              <a:off x="612302" y="2151225"/>
              <a:ext cx="3954228" cy="1395888"/>
            </a:xfrm>
            <a:custGeom>
              <a:avLst/>
              <a:gdLst>
                <a:gd name="connsiteX0" fmla="*/ 3206721 w 3401707"/>
                <a:gd name="connsiteY0" fmla="*/ 0 h 1364082"/>
                <a:gd name="connsiteX1" fmla="*/ 3401707 w 3401707"/>
                <a:gd name="connsiteY1" fmla="*/ 0 h 1364082"/>
                <a:gd name="connsiteX2" fmla="*/ 3060687 w 3401707"/>
                <a:gd name="connsiteY2" fmla="*/ 1364082 h 1364082"/>
                <a:gd name="connsiteX3" fmla="*/ 0 w 3401707"/>
                <a:gd name="connsiteY3" fmla="*/ 1364082 h 1364082"/>
                <a:gd name="connsiteX4" fmla="*/ 37796 w 3401707"/>
                <a:gd name="connsiteY4" fmla="*/ 1212899 h 1364082"/>
                <a:gd name="connsiteX5" fmla="*/ 2940981 w 3401707"/>
                <a:gd name="connsiteY5" fmla="*/ 1221491 h 1364082"/>
                <a:gd name="connsiteX6" fmla="*/ 3206721 w 3401707"/>
                <a:gd name="connsiteY6" fmla="*/ 0 h 1364082"/>
                <a:gd name="connsiteX0" fmla="*/ 3206721 w 3371718"/>
                <a:gd name="connsiteY0" fmla="*/ 0 h 1364082"/>
                <a:gd name="connsiteX1" fmla="*/ 3371718 w 3371718"/>
                <a:gd name="connsiteY1" fmla="*/ 0 h 1364082"/>
                <a:gd name="connsiteX2" fmla="*/ 3060687 w 3371718"/>
                <a:gd name="connsiteY2" fmla="*/ 1364082 h 1364082"/>
                <a:gd name="connsiteX3" fmla="*/ 0 w 3371718"/>
                <a:gd name="connsiteY3" fmla="*/ 1364082 h 1364082"/>
                <a:gd name="connsiteX4" fmla="*/ 37796 w 3371718"/>
                <a:gd name="connsiteY4" fmla="*/ 1212899 h 1364082"/>
                <a:gd name="connsiteX5" fmla="*/ 2940981 w 3371718"/>
                <a:gd name="connsiteY5" fmla="*/ 1221491 h 1364082"/>
                <a:gd name="connsiteX6" fmla="*/ 3206721 w 3371718"/>
                <a:gd name="connsiteY6" fmla="*/ 0 h 136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71718" h="1364082">
                  <a:moveTo>
                    <a:pt x="3206721" y="0"/>
                  </a:moveTo>
                  <a:lnTo>
                    <a:pt x="3371718" y="0"/>
                  </a:lnTo>
                  <a:lnTo>
                    <a:pt x="3060687" y="1364082"/>
                  </a:lnTo>
                  <a:lnTo>
                    <a:pt x="0" y="1364082"/>
                  </a:lnTo>
                  <a:lnTo>
                    <a:pt x="37796" y="1212899"/>
                  </a:lnTo>
                  <a:lnTo>
                    <a:pt x="2940981" y="1221491"/>
                  </a:lnTo>
                  <a:cubicBezTo>
                    <a:pt x="3042056" y="817191"/>
                    <a:pt x="3105646" y="404300"/>
                    <a:pt x="32067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1255A3D-B3B3-40C7-8394-225B1DE96553}"/>
                </a:ext>
              </a:extLst>
            </p:cNvPr>
            <p:cNvSpPr/>
            <p:nvPr/>
          </p:nvSpPr>
          <p:spPr>
            <a:xfrm>
              <a:off x="1493131" y="2597692"/>
              <a:ext cx="8931402" cy="8389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41" name="Plaque 40">
            <a:extLst>
              <a:ext uri="{FF2B5EF4-FFF2-40B4-BE49-F238E27FC236}">
                <a16:creationId xmlns:a16="http://schemas.microsoft.com/office/drawing/2014/main" id="{F74F8242-4942-4735-9DF7-4DE6D10F1A01}"/>
              </a:ext>
            </a:extLst>
          </p:cNvPr>
          <p:cNvSpPr/>
          <p:nvPr/>
        </p:nvSpPr>
        <p:spPr>
          <a:xfrm>
            <a:off x="9676023" y="4434913"/>
            <a:ext cx="1386222" cy="406495"/>
          </a:xfrm>
          <a:prstGeom prst="plaqu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  نشاط 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526D9A3-2279-499B-997B-F5A592F38786}"/>
              </a:ext>
            </a:extLst>
          </p:cNvPr>
          <p:cNvGrpSpPr/>
          <p:nvPr/>
        </p:nvGrpSpPr>
        <p:grpSpPr>
          <a:xfrm>
            <a:off x="543612" y="5006570"/>
            <a:ext cx="10900784" cy="1429660"/>
            <a:chOff x="500431" y="4991138"/>
            <a:chExt cx="10900784" cy="1429660"/>
          </a:xfrm>
        </p:grpSpPr>
        <p:grpSp>
          <p:nvGrpSpPr>
            <p:cNvPr id="28" name="Group 336">
              <a:extLst>
                <a:ext uri="{FF2B5EF4-FFF2-40B4-BE49-F238E27FC236}">
                  <a16:creationId xmlns:a16="http://schemas.microsoft.com/office/drawing/2014/main" id="{CDCF6DC5-FC1A-4CC0-BAF6-9D76F939F8B9}"/>
                </a:ext>
              </a:extLst>
            </p:cNvPr>
            <p:cNvGrpSpPr/>
            <p:nvPr/>
          </p:nvGrpSpPr>
          <p:grpSpPr>
            <a:xfrm>
              <a:off x="7226032" y="4991138"/>
              <a:ext cx="4175183" cy="1429660"/>
              <a:chOff x="1822736" y="2564903"/>
              <a:chExt cx="1970137" cy="1415810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29" name="Rounded Rectangle 57">
                <a:extLst>
                  <a:ext uri="{FF2B5EF4-FFF2-40B4-BE49-F238E27FC236}">
                    <a16:creationId xmlns:a16="http://schemas.microsoft.com/office/drawing/2014/main" id="{F0AB9039-1D83-415C-A557-8F9C5AF5CC79}"/>
                  </a:ext>
                </a:extLst>
              </p:cNvPr>
              <p:cNvSpPr/>
              <p:nvPr/>
            </p:nvSpPr>
            <p:spPr>
              <a:xfrm>
                <a:off x="1822736" y="2564903"/>
                <a:ext cx="1970137" cy="1415808"/>
              </a:xfrm>
              <a:prstGeom prst="roundRect">
                <a:avLst>
                  <a:gd name="adj" fmla="val 1078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SA" sz="2800" b="1" dirty="0">
                    <a:solidFill>
                      <a:srgbClr val="00000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لماذا كان الصحابة </a:t>
                </a:r>
                <a:r>
                  <a:rPr lang="ar-SA" sz="2800" b="1" dirty="0">
                    <a:solidFill>
                      <a:srgbClr val="00000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  <a:sym typeface="AGA Arabesque" panose="05010101010101010101" pitchFamily="2" charset="2"/>
                  </a:rPr>
                  <a:t></a:t>
                </a:r>
                <a:r>
                  <a:rPr lang="ar-SA" sz="2800" b="1" dirty="0">
                    <a:solidFill>
                      <a:srgbClr val="00000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 </a:t>
                </a:r>
                <a:r>
                  <a:rPr lang="ar-SA" sz="2800" b="1" dirty="0" err="1">
                    <a:solidFill>
                      <a:srgbClr val="00000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يَتَخَو</a:t>
                </a:r>
                <a:r>
                  <a:rPr lang="ar-BH" sz="2800" b="1" dirty="0">
                    <a:solidFill>
                      <a:srgbClr val="00000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َّ</a:t>
                </a:r>
                <a:r>
                  <a:rPr lang="ar-SA" sz="2800" b="1" dirty="0">
                    <a:solidFill>
                      <a:srgbClr val="00000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فُونَ من الوقوع في النفاق؟</a:t>
                </a:r>
                <a:endParaRPr kumimoji="0" lang="en-US" sz="27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34" name="Rounded Rectangle 9">
                <a:extLst>
                  <a:ext uri="{FF2B5EF4-FFF2-40B4-BE49-F238E27FC236}">
                    <a16:creationId xmlns:a16="http://schemas.microsoft.com/office/drawing/2014/main" id="{D2DB4EC8-C554-4D0B-A4EC-F6970A6690BF}"/>
                  </a:ext>
                </a:extLst>
              </p:cNvPr>
              <p:cNvSpPr/>
              <p:nvPr/>
            </p:nvSpPr>
            <p:spPr>
              <a:xfrm flipH="1">
                <a:off x="1822737" y="2575648"/>
                <a:ext cx="559807" cy="1405065"/>
              </a:xfrm>
              <a:custGeom>
                <a:avLst/>
                <a:gdLst/>
                <a:ahLst/>
                <a:cxnLst/>
                <a:rect l="l" t="t" r="r" b="b"/>
                <a:pathLst>
                  <a:path w="1572775" h="1405065">
                    <a:moveTo>
                      <a:pt x="1473249" y="0"/>
                    </a:moveTo>
                    <a:cubicBezTo>
                      <a:pt x="1531558" y="20642"/>
                      <a:pt x="1572775" y="76505"/>
                      <a:pt x="1572775" y="141994"/>
                    </a:cubicBezTo>
                    <a:lnTo>
                      <a:pt x="1572775" y="1252328"/>
                    </a:lnTo>
                    <a:cubicBezTo>
                      <a:pt x="1572775" y="1336682"/>
                      <a:pt x="1504392" y="1405065"/>
                      <a:pt x="1420038" y="1405065"/>
                    </a:cubicBezTo>
                    <a:lnTo>
                      <a:pt x="0" y="1405065"/>
                    </a:lnTo>
                    <a:cubicBezTo>
                      <a:pt x="768941" y="1317621"/>
                      <a:pt x="1379064" y="735374"/>
                      <a:pt x="1473249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p:grpSp>
        <p:sp>
          <p:nvSpPr>
            <p:cNvPr id="45" name="Rectangle 297">
              <a:extLst>
                <a:ext uri="{FF2B5EF4-FFF2-40B4-BE49-F238E27FC236}">
                  <a16:creationId xmlns:a16="http://schemas.microsoft.com/office/drawing/2014/main" id="{09B0604A-6725-4FBB-9E83-C6AC614D18E2}"/>
                </a:ext>
              </a:extLst>
            </p:cNvPr>
            <p:cNvSpPr/>
            <p:nvPr/>
          </p:nvSpPr>
          <p:spPr>
            <a:xfrm>
              <a:off x="500431" y="5150033"/>
              <a:ext cx="6725602" cy="10954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BH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......................................................................</a:t>
              </a:r>
              <a:br>
                <a:rPr kumimoji="0" lang="ar-BH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</a:br>
              <a:r>
                <a:rPr kumimoji="0" lang="ar-BH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......................................................................</a:t>
              </a:r>
              <a:endPara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CA350F93-F12E-48AE-A2FA-705F4760DE77}"/>
              </a:ext>
            </a:extLst>
          </p:cNvPr>
          <p:cNvSpPr/>
          <p:nvPr/>
        </p:nvSpPr>
        <p:spPr>
          <a:xfrm>
            <a:off x="980077" y="7249410"/>
            <a:ext cx="7475500" cy="303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Frutiger LT Arabic 55 Roman" panose="01000000000000000000" pitchFamily="2" charset="-78"/>
            </a:endParaRPr>
          </a:p>
        </p:txBody>
      </p:sp>
      <p:sp>
        <p:nvSpPr>
          <p:cNvPr id="43" name="Plaque 42">
            <a:extLst>
              <a:ext uri="{FF2B5EF4-FFF2-40B4-BE49-F238E27FC236}">
                <a16:creationId xmlns:a16="http://schemas.microsoft.com/office/drawing/2014/main" id="{38CF16DB-FBFE-454E-8863-6E6C54AF0458}"/>
              </a:ext>
            </a:extLst>
          </p:cNvPr>
          <p:cNvSpPr/>
          <p:nvPr/>
        </p:nvSpPr>
        <p:spPr>
          <a:xfrm>
            <a:off x="9676023" y="4419438"/>
            <a:ext cx="1386222" cy="479027"/>
          </a:xfrm>
          <a:prstGeom prst="plaqu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الإجابة 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Rectangle 297">
            <a:extLst>
              <a:ext uri="{FF2B5EF4-FFF2-40B4-BE49-F238E27FC236}">
                <a16:creationId xmlns:a16="http://schemas.microsoft.com/office/drawing/2014/main" id="{A0335D6B-3158-4AF6-95AD-BDCAED39CBA9}"/>
              </a:ext>
            </a:extLst>
          </p:cNvPr>
          <p:cNvSpPr/>
          <p:nvPr/>
        </p:nvSpPr>
        <p:spPr>
          <a:xfrm>
            <a:off x="552339" y="5165463"/>
            <a:ext cx="6708773" cy="1095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لأن</a:t>
            </a: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َّ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ه خَفِيٌّ يَدْخُل إلى القلب بالتدرج و</a:t>
            </a: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من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دون إحساس به بداية الأمر، وكذلك لقو</a:t>
            </a: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َّ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ة إيمانهم و</a:t>
            </a: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َ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و</a:t>
            </a: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َ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ر</a:t>
            </a: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َ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ع</a:t>
            </a: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ه</a:t>
            </a: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م.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BD281B2-ED88-494D-A365-24262EE86114}"/>
              </a:ext>
            </a:extLst>
          </p:cNvPr>
          <p:cNvSpPr txBox="1">
            <a:spLocks/>
          </p:cNvSpPr>
          <p:nvPr/>
        </p:nvSpPr>
        <p:spPr>
          <a:xfrm>
            <a:off x="136597" y="196621"/>
            <a:ext cx="2097946" cy="474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Dot"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درسُ 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الن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ِّ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ف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اق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/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ar-SA" sz="1800" b="1" kern="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دين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101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8857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3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8C283238-DD44-49FC-807F-7786E430EBCF}"/>
              </a:ext>
            </a:extLst>
          </p:cNvPr>
          <p:cNvGrpSpPr/>
          <p:nvPr/>
        </p:nvGrpSpPr>
        <p:grpSpPr>
          <a:xfrm>
            <a:off x="8211079" y="118280"/>
            <a:ext cx="3312381" cy="792820"/>
            <a:chOff x="5417388" y="76055"/>
            <a:chExt cx="6027867" cy="792820"/>
          </a:xfrm>
        </p:grpSpPr>
        <p:sp>
          <p:nvSpPr>
            <p:cNvPr id="25" name="Rounded Rectangle 1032">
              <a:extLst>
                <a:ext uri="{FF2B5EF4-FFF2-40B4-BE49-F238E27FC236}">
                  <a16:creationId xmlns:a16="http://schemas.microsoft.com/office/drawing/2014/main" id="{F77F201B-47CF-4E6E-9405-FB32133F7A58}"/>
                </a:ext>
              </a:extLst>
            </p:cNvPr>
            <p:cNvSpPr/>
            <p:nvPr/>
          </p:nvSpPr>
          <p:spPr>
            <a:xfrm flipH="1">
              <a:off x="5417388" y="87360"/>
              <a:ext cx="6027867" cy="781515"/>
            </a:xfrm>
            <a:custGeom>
              <a:avLst/>
              <a:gdLst/>
              <a:ahLst/>
              <a:cxnLst/>
              <a:rect l="l" t="t" r="r" b="b"/>
              <a:pathLst>
                <a:path w="3096344" h="781515">
                  <a:moveTo>
                    <a:pt x="108014" y="0"/>
                  </a:moveTo>
                  <a:lnTo>
                    <a:pt x="2988330" y="0"/>
                  </a:lnTo>
                  <a:cubicBezTo>
                    <a:pt x="3047984" y="0"/>
                    <a:pt x="3096344" y="48360"/>
                    <a:pt x="3096344" y="108014"/>
                  </a:cubicBezTo>
                  <a:lnTo>
                    <a:pt x="3096344" y="540058"/>
                  </a:lnTo>
                  <a:cubicBezTo>
                    <a:pt x="3096344" y="599712"/>
                    <a:pt x="3047984" y="648072"/>
                    <a:pt x="2988330" y="648072"/>
                  </a:cubicBezTo>
                  <a:lnTo>
                    <a:pt x="452788" y="648072"/>
                  </a:lnTo>
                  <a:lnTo>
                    <a:pt x="375391" y="781515"/>
                  </a:lnTo>
                  <a:lnTo>
                    <a:pt x="297994" y="648072"/>
                  </a:lnTo>
                  <a:lnTo>
                    <a:pt x="108014" y="648072"/>
                  </a:lnTo>
                  <a:cubicBezTo>
                    <a:pt x="48360" y="648072"/>
                    <a:pt x="0" y="599712"/>
                    <a:pt x="0" y="540058"/>
                  </a:cubicBezTo>
                  <a:lnTo>
                    <a:pt x="0" y="108014"/>
                  </a:lnTo>
                  <a:cubicBezTo>
                    <a:pt x="0" y="48360"/>
                    <a:pt x="48360" y="0"/>
                    <a:pt x="108014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BH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rPr>
                <a:t>         </a:t>
              </a:r>
              <a:r>
                <a:rPr kumimoji="0" lang="ar-SA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rPr>
                <a:t>أنواع النفاق </a:t>
              </a:r>
              <a:endParaRPr kumimoji="0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  <p:sp>
          <p:nvSpPr>
            <p:cNvPr id="26" name="Rounded Rectangle 1032">
              <a:extLst>
                <a:ext uri="{FF2B5EF4-FFF2-40B4-BE49-F238E27FC236}">
                  <a16:creationId xmlns:a16="http://schemas.microsoft.com/office/drawing/2014/main" id="{9A129E80-0DD1-45A2-B934-9EF287255235}"/>
                </a:ext>
              </a:extLst>
            </p:cNvPr>
            <p:cNvSpPr/>
            <p:nvPr/>
          </p:nvSpPr>
          <p:spPr>
            <a:xfrm flipH="1">
              <a:off x="9991902" y="87360"/>
              <a:ext cx="1446374" cy="781515"/>
            </a:xfrm>
            <a:custGeom>
              <a:avLst/>
              <a:gdLst/>
              <a:ahLst/>
              <a:cxnLst/>
              <a:rect l="l" t="t" r="r" b="b"/>
              <a:pathLst>
                <a:path w="715888" h="781515">
                  <a:moveTo>
                    <a:pt x="108014" y="0"/>
                  </a:moveTo>
                  <a:lnTo>
                    <a:pt x="715888" y="0"/>
                  </a:lnTo>
                  <a:lnTo>
                    <a:pt x="715888" y="648072"/>
                  </a:lnTo>
                  <a:lnTo>
                    <a:pt x="452788" y="648072"/>
                  </a:lnTo>
                  <a:lnTo>
                    <a:pt x="375391" y="781515"/>
                  </a:lnTo>
                  <a:lnTo>
                    <a:pt x="297994" y="648072"/>
                  </a:lnTo>
                  <a:lnTo>
                    <a:pt x="108014" y="648072"/>
                  </a:lnTo>
                  <a:cubicBezTo>
                    <a:pt x="48360" y="648072"/>
                    <a:pt x="0" y="599712"/>
                    <a:pt x="0" y="540058"/>
                  </a:cubicBezTo>
                  <a:lnTo>
                    <a:pt x="0" y="108014"/>
                  </a:lnTo>
                  <a:cubicBezTo>
                    <a:pt x="0" y="48360"/>
                    <a:pt x="48360" y="0"/>
                    <a:pt x="108014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  <p:sp>
          <p:nvSpPr>
            <p:cNvPr id="27" name="Star: 24 Points 26">
              <a:extLst>
                <a:ext uri="{FF2B5EF4-FFF2-40B4-BE49-F238E27FC236}">
                  <a16:creationId xmlns:a16="http://schemas.microsoft.com/office/drawing/2014/main" id="{AB9F93BA-5435-403E-A898-EA4359F98B79}"/>
                </a:ext>
              </a:extLst>
            </p:cNvPr>
            <p:cNvSpPr/>
            <p:nvPr/>
          </p:nvSpPr>
          <p:spPr>
            <a:xfrm>
              <a:off x="9984923" y="76055"/>
              <a:ext cx="1381267" cy="631442"/>
            </a:xfrm>
            <a:prstGeom prst="star24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3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15" name="Parallelogram 67">
            <a:extLst>
              <a:ext uri="{FF2B5EF4-FFF2-40B4-BE49-F238E27FC236}">
                <a16:creationId xmlns:a16="http://schemas.microsoft.com/office/drawing/2014/main" id="{EDD81C20-B154-4C40-9B8C-7937CB279EE7}"/>
              </a:ext>
            </a:extLst>
          </p:cNvPr>
          <p:cNvSpPr/>
          <p:nvPr/>
        </p:nvSpPr>
        <p:spPr>
          <a:xfrm>
            <a:off x="702788" y="1080939"/>
            <a:ext cx="8165368" cy="660200"/>
          </a:xfrm>
          <a:prstGeom prst="parallelogram">
            <a:avLst/>
          </a:prstGeom>
          <a:solidFill>
            <a:schemeClr val="bg1"/>
          </a:solidFill>
          <a:ln w="635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ينقسم النفاق إلى نوعين: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F62D1AF-5B5B-4DB9-8BEF-74F5797F97A6}"/>
              </a:ext>
            </a:extLst>
          </p:cNvPr>
          <p:cNvGrpSpPr/>
          <p:nvPr/>
        </p:nvGrpSpPr>
        <p:grpSpPr>
          <a:xfrm>
            <a:off x="4649489" y="2966631"/>
            <a:ext cx="4471063" cy="2640411"/>
            <a:chOff x="7218240" y="2251015"/>
            <a:chExt cx="3665992" cy="4230850"/>
          </a:xfrm>
        </p:grpSpPr>
        <p:pic>
          <p:nvPicPr>
            <p:cNvPr id="40" name="Picture 2" descr="E:\002-KIMS BUSINESS\007-04-1-FIVERR\01-PPT-TEMPLATE\COVER-PSD\05-cut-01.png">
              <a:extLst>
                <a:ext uri="{FF2B5EF4-FFF2-40B4-BE49-F238E27FC236}">
                  <a16:creationId xmlns:a16="http://schemas.microsoft.com/office/drawing/2014/main" id="{2FDD35D5-83AF-493A-93DA-8FD4B4219C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8728037" y="4325669"/>
              <a:ext cx="3844370" cy="4680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2" descr="E:\002-KIMS BUSINESS\007-04-1-FIVERR\01-PPT-TEMPLATE\COVER-PSD\05-cut-01.png">
              <a:extLst>
                <a:ext uri="{FF2B5EF4-FFF2-40B4-BE49-F238E27FC236}">
                  <a16:creationId xmlns:a16="http://schemas.microsoft.com/office/drawing/2014/main" id="{4FCE76BE-39C8-437D-8C72-2A23CAF48A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V="1">
              <a:off x="5539470" y="4316265"/>
              <a:ext cx="3844370" cy="4868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" name="Plaque 50">
              <a:extLst>
                <a:ext uri="{FF2B5EF4-FFF2-40B4-BE49-F238E27FC236}">
                  <a16:creationId xmlns:a16="http://schemas.microsoft.com/office/drawing/2014/main" id="{C5E9CBD5-0B8E-48AB-863E-7DBCA68448CE}"/>
                </a:ext>
              </a:extLst>
            </p:cNvPr>
            <p:cNvSpPr/>
            <p:nvPr/>
          </p:nvSpPr>
          <p:spPr>
            <a:xfrm>
              <a:off x="7748189" y="2365354"/>
              <a:ext cx="2571897" cy="1134279"/>
            </a:xfrm>
            <a:prstGeom prst="plaqu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  <a:prstDash val="sysDash"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...................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55" name="Rectangle 13">
              <a:extLst>
                <a:ext uri="{FF2B5EF4-FFF2-40B4-BE49-F238E27FC236}">
                  <a16:creationId xmlns:a16="http://schemas.microsoft.com/office/drawing/2014/main" id="{A0585F38-9F04-455C-8738-66F2158DD1A1}"/>
                </a:ext>
              </a:extLst>
            </p:cNvPr>
            <p:cNvSpPr/>
            <p:nvPr/>
          </p:nvSpPr>
          <p:spPr>
            <a:xfrm rot="16200000">
              <a:off x="9020828" y="1086078"/>
              <a:ext cx="79625" cy="2409500"/>
            </a:xfrm>
            <a:custGeom>
              <a:avLst/>
              <a:gdLst>
                <a:gd name="connsiteX0" fmla="*/ 0 w 232581"/>
                <a:gd name="connsiteY0" fmla="*/ 0 h 2020467"/>
                <a:gd name="connsiteX1" fmla="*/ 232581 w 232581"/>
                <a:gd name="connsiteY1" fmla="*/ 0 h 2020467"/>
                <a:gd name="connsiteX2" fmla="*/ 232581 w 232581"/>
                <a:gd name="connsiteY2" fmla="*/ 2020467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  <a:gd name="connsiteX0" fmla="*/ 0 w 232581"/>
                <a:gd name="connsiteY0" fmla="*/ 0 h 2020467"/>
                <a:gd name="connsiteX1" fmla="*/ 232581 w 232581"/>
                <a:gd name="connsiteY1" fmla="*/ 0 h 2020467"/>
                <a:gd name="connsiteX2" fmla="*/ 232581 w 232581"/>
                <a:gd name="connsiteY2" fmla="*/ 1839492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  <a:gd name="connsiteX0" fmla="*/ 0 w 242106"/>
                <a:gd name="connsiteY0" fmla="*/ 0 h 2020467"/>
                <a:gd name="connsiteX1" fmla="*/ 242106 w 242106"/>
                <a:gd name="connsiteY1" fmla="*/ 180975 h 2020467"/>
                <a:gd name="connsiteX2" fmla="*/ 232581 w 242106"/>
                <a:gd name="connsiteY2" fmla="*/ 1839492 h 2020467"/>
                <a:gd name="connsiteX3" fmla="*/ 0 w 242106"/>
                <a:gd name="connsiteY3" fmla="*/ 2020467 h 2020467"/>
                <a:gd name="connsiteX4" fmla="*/ 0 w 242106"/>
                <a:gd name="connsiteY4" fmla="*/ 0 h 2020467"/>
                <a:gd name="connsiteX0" fmla="*/ 0 w 232581"/>
                <a:gd name="connsiteY0" fmla="*/ 0 h 2020467"/>
                <a:gd name="connsiteX1" fmla="*/ 213531 w 232581"/>
                <a:gd name="connsiteY1" fmla="*/ 180975 h 2020467"/>
                <a:gd name="connsiteX2" fmla="*/ 232581 w 232581"/>
                <a:gd name="connsiteY2" fmla="*/ 1839492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  <a:gd name="connsiteX0" fmla="*/ 0 w 232581"/>
                <a:gd name="connsiteY0" fmla="*/ 0 h 2020467"/>
                <a:gd name="connsiteX1" fmla="*/ 232581 w 232581"/>
                <a:gd name="connsiteY1" fmla="*/ 200025 h 2020467"/>
                <a:gd name="connsiteX2" fmla="*/ 232581 w 232581"/>
                <a:gd name="connsiteY2" fmla="*/ 1839492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581" h="2020467">
                  <a:moveTo>
                    <a:pt x="0" y="0"/>
                  </a:moveTo>
                  <a:lnTo>
                    <a:pt x="232581" y="200025"/>
                  </a:lnTo>
                  <a:lnTo>
                    <a:pt x="232581" y="1839492"/>
                  </a:lnTo>
                  <a:lnTo>
                    <a:pt x="0" y="2020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16B9382B-BE7D-4028-AE58-8804848E06F7}"/>
              </a:ext>
            </a:extLst>
          </p:cNvPr>
          <p:cNvSpPr/>
          <p:nvPr/>
        </p:nvSpPr>
        <p:spPr>
          <a:xfrm>
            <a:off x="1021484" y="3695359"/>
            <a:ext cx="3402676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هو النفاق الأصغر، وهو عمل شيء من أعمال المنافقين مع بَقاء الإيمان في القلب، وصاحبه يكون فيه إيمان ونفاق، وإذا كَثُر صار منافق</a:t>
            </a:r>
            <a:r>
              <a:rPr kumimoji="0" lang="ar-BH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ً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 خالص</a:t>
            </a:r>
            <a:r>
              <a:rPr kumimoji="0" lang="ar-BH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ً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9E4827B-9A6E-456C-939E-8988798D9551}"/>
              </a:ext>
            </a:extLst>
          </p:cNvPr>
          <p:cNvGrpSpPr/>
          <p:nvPr/>
        </p:nvGrpSpPr>
        <p:grpSpPr>
          <a:xfrm>
            <a:off x="666427" y="2957275"/>
            <a:ext cx="4119045" cy="2649768"/>
            <a:chOff x="1474384" y="2241657"/>
            <a:chExt cx="3496619" cy="4240209"/>
          </a:xfrm>
        </p:grpSpPr>
        <p:sp>
          <p:nvSpPr>
            <p:cNvPr id="20" name="Plaque 19">
              <a:extLst>
                <a:ext uri="{FF2B5EF4-FFF2-40B4-BE49-F238E27FC236}">
                  <a16:creationId xmlns:a16="http://schemas.microsoft.com/office/drawing/2014/main" id="{CE98A6CC-EAF7-4874-9A63-09564AC9D59A}"/>
                </a:ext>
              </a:extLst>
            </p:cNvPr>
            <p:cNvSpPr/>
            <p:nvPr/>
          </p:nvSpPr>
          <p:spPr>
            <a:xfrm>
              <a:off x="1862282" y="2365357"/>
              <a:ext cx="2662715" cy="955740"/>
            </a:xfrm>
            <a:prstGeom prst="plaqu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  <a:prstDash val="sysDash"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.....................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pic>
          <p:nvPicPr>
            <p:cNvPr id="48" name="Picture 2" descr="E:\002-KIMS BUSINESS\007-04-1-FIVERR\01-PPT-TEMPLATE\COVER-PSD\05-cut-01.png">
              <a:extLst>
                <a:ext uri="{FF2B5EF4-FFF2-40B4-BE49-F238E27FC236}">
                  <a16:creationId xmlns:a16="http://schemas.microsoft.com/office/drawing/2014/main" id="{A7828B53-1D47-45B5-922B-7063BD9BFB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2814808" y="4325670"/>
              <a:ext cx="3844370" cy="4680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2" descr="E:\002-KIMS BUSINESS\007-04-1-FIVERR\01-PPT-TEMPLATE\COVER-PSD\05-cut-01.png">
              <a:extLst>
                <a:ext uri="{FF2B5EF4-FFF2-40B4-BE49-F238E27FC236}">
                  <a16:creationId xmlns:a16="http://schemas.microsoft.com/office/drawing/2014/main" id="{2B690A8A-8477-4016-8A1A-52AC9ED4A8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V="1">
              <a:off x="-204386" y="4316265"/>
              <a:ext cx="3844370" cy="4868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Rectangle 13">
              <a:extLst>
                <a:ext uri="{FF2B5EF4-FFF2-40B4-BE49-F238E27FC236}">
                  <a16:creationId xmlns:a16="http://schemas.microsoft.com/office/drawing/2014/main" id="{19FA7846-EB93-4889-99C0-CD1727A60125}"/>
                </a:ext>
              </a:extLst>
            </p:cNvPr>
            <p:cNvSpPr/>
            <p:nvPr/>
          </p:nvSpPr>
          <p:spPr>
            <a:xfrm rot="16200000">
              <a:off x="3187090" y="1076720"/>
              <a:ext cx="79625" cy="2409500"/>
            </a:xfrm>
            <a:custGeom>
              <a:avLst/>
              <a:gdLst>
                <a:gd name="connsiteX0" fmla="*/ 0 w 232581"/>
                <a:gd name="connsiteY0" fmla="*/ 0 h 2020467"/>
                <a:gd name="connsiteX1" fmla="*/ 232581 w 232581"/>
                <a:gd name="connsiteY1" fmla="*/ 0 h 2020467"/>
                <a:gd name="connsiteX2" fmla="*/ 232581 w 232581"/>
                <a:gd name="connsiteY2" fmla="*/ 2020467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  <a:gd name="connsiteX0" fmla="*/ 0 w 232581"/>
                <a:gd name="connsiteY0" fmla="*/ 0 h 2020467"/>
                <a:gd name="connsiteX1" fmla="*/ 232581 w 232581"/>
                <a:gd name="connsiteY1" fmla="*/ 0 h 2020467"/>
                <a:gd name="connsiteX2" fmla="*/ 232581 w 232581"/>
                <a:gd name="connsiteY2" fmla="*/ 1839492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  <a:gd name="connsiteX0" fmla="*/ 0 w 242106"/>
                <a:gd name="connsiteY0" fmla="*/ 0 h 2020467"/>
                <a:gd name="connsiteX1" fmla="*/ 242106 w 242106"/>
                <a:gd name="connsiteY1" fmla="*/ 180975 h 2020467"/>
                <a:gd name="connsiteX2" fmla="*/ 232581 w 242106"/>
                <a:gd name="connsiteY2" fmla="*/ 1839492 h 2020467"/>
                <a:gd name="connsiteX3" fmla="*/ 0 w 242106"/>
                <a:gd name="connsiteY3" fmla="*/ 2020467 h 2020467"/>
                <a:gd name="connsiteX4" fmla="*/ 0 w 242106"/>
                <a:gd name="connsiteY4" fmla="*/ 0 h 2020467"/>
                <a:gd name="connsiteX0" fmla="*/ 0 w 232581"/>
                <a:gd name="connsiteY0" fmla="*/ 0 h 2020467"/>
                <a:gd name="connsiteX1" fmla="*/ 213531 w 232581"/>
                <a:gd name="connsiteY1" fmla="*/ 180975 h 2020467"/>
                <a:gd name="connsiteX2" fmla="*/ 232581 w 232581"/>
                <a:gd name="connsiteY2" fmla="*/ 1839492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  <a:gd name="connsiteX0" fmla="*/ 0 w 232581"/>
                <a:gd name="connsiteY0" fmla="*/ 0 h 2020467"/>
                <a:gd name="connsiteX1" fmla="*/ 232581 w 232581"/>
                <a:gd name="connsiteY1" fmla="*/ 200025 h 2020467"/>
                <a:gd name="connsiteX2" fmla="*/ 232581 w 232581"/>
                <a:gd name="connsiteY2" fmla="*/ 1839492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581" h="2020467">
                  <a:moveTo>
                    <a:pt x="0" y="0"/>
                  </a:moveTo>
                  <a:lnTo>
                    <a:pt x="232581" y="200025"/>
                  </a:lnTo>
                  <a:lnTo>
                    <a:pt x="232581" y="1839492"/>
                  </a:lnTo>
                  <a:lnTo>
                    <a:pt x="0" y="2020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BD2DAF18-613D-4ABB-8170-14F22F1037A3}"/>
              </a:ext>
            </a:extLst>
          </p:cNvPr>
          <p:cNvSpPr/>
          <p:nvPr/>
        </p:nvSpPr>
        <p:spPr>
          <a:xfrm>
            <a:off x="5683049" y="3855776"/>
            <a:ext cx="2652014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هو النفاق الأكبر الذي يُظْهِر صاحبُه الإسلام</a:t>
            </a:r>
            <a:r>
              <a:rPr lang="ar-BH" sz="24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ويُبْطِن الكفر</a:t>
            </a:r>
            <a:r>
              <a:rPr kumimoji="0" lang="ar-BH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.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Plaque 20">
            <a:extLst>
              <a:ext uri="{FF2B5EF4-FFF2-40B4-BE49-F238E27FC236}">
                <a16:creationId xmlns:a16="http://schemas.microsoft.com/office/drawing/2014/main" id="{209C4D1E-B66A-4150-A595-47F479ABFB65}"/>
              </a:ext>
            </a:extLst>
          </p:cNvPr>
          <p:cNvSpPr/>
          <p:nvPr/>
        </p:nvSpPr>
        <p:spPr>
          <a:xfrm>
            <a:off x="1123374" y="2073367"/>
            <a:ext cx="3136699" cy="627142"/>
          </a:xfrm>
          <a:prstGeom prst="plaqu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  <a:prstDash val="sysDash"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النفاق الاعتقادي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Plaque 21">
            <a:extLst>
              <a:ext uri="{FF2B5EF4-FFF2-40B4-BE49-F238E27FC236}">
                <a16:creationId xmlns:a16="http://schemas.microsoft.com/office/drawing/2014/main" id="{E70E3E52-2A9C-48B9-BCC3-C7C6C1E881FF}"/>
              </a:ext>
            </a:extLst>
          </p:cNvPr>
          <p:cNvSpPr/>
          <p:nvPr/>
        </p:nvSpPr>
        <p:spPr>
          <a:xfrm>
            <a:off x="5295817" y="2072643"/>
            <a:ext cx="3136700" cy="627866"/>
          </a:xfrm>
          <a:prstGeom prst="plaqu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  <a:prstDash val="sysDash"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النفاق العملي 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6BF17EB-7B1A-4FDC-8C9E-750631AA2821}"/>
              </a:ext>
            </a:extLst>
          </p:cNvPr>
          <p:cNvGrpSpPr/>
          <p:nvPr/>
        </p:nvGrpSpPr>
        <p:grpSpPr>
          <a:xfrm>
            <a:off x="9043064" y="3333205"/>
            <a:ext cx="2917523" cy="1831741"/>
            <a:chOff x="9126867" y="2939905"/>
            <a:chExt cx="2917523" cy="1831741"/>
          </a:xfrm>
        </p:grpSpPr>
        <p:grpSp>
          <p:nvGrpSpPr>
            <p:cNvPr id="28" name="Group 336">
              <a:extLst>
                <a:ext uri="{FF2B5EF4-FFF2-40B4-BE49-F238E27FC236}">
                  <a16:creationId xmlns:a16="http://schemas.microsoft.com/office/drawing/2014/main" id="{65A73B00-B331-49FA-A18C-D52B72552518}"/>
                </a:ext>
              </a:extLst>
            </p:cNvPr>
            <p:cNvGrpSpPr/>
            <p:nvPr/>
          </p:nvGrpSpPr>
          <p:grpSpPr>
            <a:xfrm>
              <a:off x="10092467" y="2939905"/>
              <a:ext cx="1951923" cy="1831741"/>
              <a:chOff x="1822736" y="2564904"/>
              <a:chExt cx="1970137" cy="1415809"/>
            </a:xfrm>
          </p:grpSpPr>
          <p:sp>
            <p:nvSpPr>
              <p:cNvPr id="29" name="Rounded Rectangle 57">
                <a:extLst>
                  <a:ext uri="{FF2B5EF4-FFF2-40B4-BE49-F238E27FC236}">
                    <a16:creationId xmlns:a16="http://schemas.microsoft.com/office/drawing/2014/main" id="{7F629D0C-3089-4DDD-A1AA-B093FB498BD4}"/>
                  </a:ext>
                </a:extLst>
              </p:cNvPr>
              <p:cNvSpPr/>
              <p:nvPr/>
            </p:nvSpPr>
            <p:spPr>
              <a:xfrm>
                <a:off x="1822736" y="2564904"/>
                <a:ext cx="1970137" cy="1415808"/>
              </a:xfrm>
              <a:prstGeom prst="roundRect">
                <a:avLst>
                  <a:gd name="adj" fmla="val 10788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akkal Majalla" panose="02000000000000000000" pitchFamily="2" charset="-78"/>
                    <a:ea typeface="+mn-ea"/>
                    <a:cs typeface="Sakkal Majalla" panose="02000000000000000000" pitchFamily="2" charset="-78"/>
                  </a:rPr>
                  <a:t>طابق بين نوع النفاق ومفهومه المناسب.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endParaRPr>
              </a:p>
            </p:txBody>
          </p:sp>
          <p:sp>
            <p:nvSpPr>
              <p:cNvPr id="30" name="Rounded Rectangle 9">
                <a:extLst>
                  <a:ext uri="{FF2B5EF4-FFF2-40B4-BE49-F238E27FC236}">
                    <a16:creationId xmlns:a16="http://schemas.microsoft.com/office/drawing/2014/main" id="{BFA024D2-EEBA-42FB-ADC9-59BC051DF983}"/>
                  </a:ext>
                </a:extLst>
              </p:cNvPr>
              <p:cNvSpPr/>
              <p:nvPr/>
            </p:nvSpPr>
            <p:spPr>
              <a:xfrm flipH="1">
                <a:off x="1822737" y="2575648"/>
                <a:ext cx="722845" cy="1405065"/>
              </a:xfrm>
              <a:custGeom>
                <a:avLst/>
                <a:gdLst/>
                <a:ahLst/>
                <a:cxnLst/>
                <a:rect l="l" t="t" r="r" b="b"/>
                <a:pathLst>
                  <a:path w="1572775" h="1405065">
                    <a:moveTo>
                      <a:pt x="1473249" y="0"/>
                    </a:moveTo>
                    <a:cubicBezTo>
                      <a:pt x="1531558" y="20642"/>
                      <a:pt x="1572775" y="76505"/>
                      <a:pt x="1572775" y="141994"/>
                    </a:cubicBezTo>
                    <a:lnTo>
                      <a:pt x="1572775" y="1252328"/>
                    </a:lnTo>
                    <a:cubicBezTo>
                      <a:pt x="1572775" y="1336682"/>
                      <a:pt x="1504392" y="1405065"/>
                      <a:pt x="1420038" y="1405065"/>
                    </a:cubicBezTo>
                    <a:lnTo>
                      <a:pt x="0" y="1405065"/>
                    </a:lnTo>
                    <a:cubicBezTo>
                      <a:pt x="768941" y="1317621"/>
                      <a:pt x="1379064" y="735374"/>
                      <a:pt x="1473249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p:grpSp>
        <p:sp>
          <p:nvSpPr>
            <p:cNvPr id="31" name="Right Arrow 16">
              <a:extLst>
                <a:ext uri="{FF2B5EF4-FFF2-40B4-BE49-F238E27FC236}">
                  <a16:creationId xmlns:a16="http://schemas.microsoft.com/office/drawing/2014/main" id="{21289DEE-401F-429A-948B-7FBFC2B831EC}"/>
                </a:ext>
              </a:extLst>
            </p:cNvPr>
            <p:cNvSpPr/>
            <p:nvPr/>
          </p:nvSpPr>
          <p:spPr>
            <a:xfrm rot="10800000">
              <a:off x="9126867" y="3211726"/>
              <a:ext cx="885951" cy="1351936"/>
            </a:xfrm>
            <a:prstGeom prst="rightArrow">
              <a:avLst>
                <a:gd name="adj1" fmla="val 63870"/>
                <a:gd name="adj2" fmla="val 59388"/>
              </a:avLst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76200">
              <a:solidFill>
                <a:srgbClr val="FCB9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</p:grpSp>
      <p:sp>
        <p:nvSpPr>
          <p:cNvPr id="33" name="Plaque 32">
            <a:extLst>
              <a:ext uri="{FF2B5EF4-FFF2-40B4-BE49-F238E27FC236}">
                <a16:creationId xmlns:a16="http://schemas.microsoft.com/office/drawing/2014/main" id="{E599B8F0-63A6-46E7-BE76-45E674DD799A}"/>
              </a:ext>
            </a:extLst>
          </p:cNvPr>
          <p:cNvSpPr/>
          <p:nvPr/>
        </p:nvSpPr>
        <p:spPr>
          <a:xfrm>
            <a:off x="10296334" y="2703867"/>
            <a:ext cx="1386222" cy="406495"/>
          </a:xfrm>
          <a:prstGeom prst="plaqu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 سؤال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4" name="Plaque 33">
            <a:extLst>
              <a:ext uri="{FF2B5EF4-FFF2-40B4-BE49-F238E27FC236}">
                <a16:creationId xmlns:a16="http://schemas.microsoft.com/office/drawing/2014/main" id="{F13BF575-B6BA-4674-A370-90A435E94813}"/>
              </a:ext>
            </a:extLst>
          </p:cNvPr>
          <p:cNvSpPr/>
          <p:nvPr/>
        </p:nvSpPr>
        <p:spPr>
          <a:xfrm>
            <a:off x="10280200" y="2713663"/>
            <a:ext cx="1386222" cy="406495"/>
          </a:xfrm>
          <a:prstGeom prst="plaqu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الإجابة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3C222AC8-FA3F-4E82-9A70-306B29306F1F}"/>
              </a:ext>
            </a:extLst>
          </p:cNvPr>
          <p:cNvSpPr txBox="1">
            <a:spLocks/>
          </p:cNvSpPr>
          <p:nvPr/>
        </p:nvSpPr>
        <p:spPr>
          <a:xfrm>
            <a:off x="136597" y="196621"/>
            <a:ext cx="2097946" cy="474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Dot"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درسُ 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الن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ِّ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ف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اق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/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ar-SA" sz="1800" b="1" kern="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دين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101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2108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74 0.00139 L -0.34193 0.13842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33" y="6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552 -0.00324 L 0.3431 0.15069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72" y="7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21" grpId="0" animBg="1"/>
      <p:bldP spid="22" grpId="0" animBg="1"/>
      <p:bldP spid="33" grpId="0" animBg="1"/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8C8D2C80-2E66-4DBB-B072-B2B6BAE5CFBB}"/>
              </a:ext>
            </a:extLst>
          </p:cNvPr>
          <p:cNvCxnSpPr>
            <a:cxnSpLocks/>
          </p:cNvCxnSpPr>
          <p:nvPr/>
        </p:nvCxnSpPr>
        <p:spPr>
          <a:xfrm rot="10800000" flipV="1">
            <a:off x="7113185" y="3984553"/>
            <a:ext cx="2114206" cy="1682670"/>
          </a:xfrm>
          <a:prstGeom prst="bentConnector3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Connector: Elbow 3">
            <a:extLst>
              <a:ext uri="{FF2B5EF4-FFF2-40B4-BE49-F238E27FC236}">
                <a16:creationId xmlns:a16="http://schemas.microsoft.com/office/drawing/2014/main" id="{A8C2B9A9-13B7-46AE-93E9-C2E91FBC0862}"/>
              </a:ext>
            </a:extLst>
          </p:cNvPr>
          <p:cNvCxnSpPr>
            <a:cxnSpLocks/>
          </p:cNvCxnSpPr>
          <p:nvPr/>
        </p:nvCxnSpPr>
        <p:spPr>
          <a:xfrm rot="10800000">
            <a:off x="7113185" y="1974302"/>
            <a:ext cx="2069377" cy="1784332"/>
          </a:xfrm>
          <a:prstGeom prst="bentConnector3">
            <a:avLst>
              <a:gd name="adj1" fmla="val 50000"/>
            </a:avLst>
          </a:prstGeom>
          <a:ln w="38100">
            <a:solidFill>
              <a:srgbClr val="00206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F9A9ADB-EFD2-4EB5-A3C4-151E8BCBF194}"/>
              </a:ext>
            </a:extLst>
          </p:cNvPr>
          <p:cNvGrpSpPr/>
          <p:nvPr/>
        </p:nvGrpSpPr>
        <p:grpSpPr>
          <a:xfrm>
            <a:off x="371959" y="3189114"/>
            <a:ext cx="6741762" cy="1345030"/>
            <a:chOff x="1794025" y="2165408"/>
            <a:chExt cx="3755921" cy="1952267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grpSp>
          <p:nvGrpSpPr>
            <p:cNvPr id="77" name="Group 54">
              <a:extLst>
                <a:ext uri="{FF2B5EF4-FFF2-40B4-BE49-F238E27FC236}">
                  <a16:creationId xmlns:a16="http://schemas.microsoft.com/office/drawing/2014/main" id="{9CA59D7B-C6ED-476B-BBF1-FD343F6E98F7}"/>
                </a:ext>
              </a:extLst>
            </p:cNvPr>
            <p:cNvGrpSpPr/>
            <p:nvPr/>
          </p:nvGrpSpPr>
          <p:grpSpPr>
            <a:xfrm rot="5400000">
              <a:off x="2695852" y="1263581"/>
              <a:ext cx="1952267" cy="3755921"/>
              <a:chOff x="6728048" y="2501420"/>
              <a:chExt cx="1732384" cy="3267507"/>
            </a:xfrm>
          </p:grpSpPr>
          <p:sp>
            <p:nvSpPr>
              <p:cNvPr id="79" name="Rounded Rectangle 25">
                <a:extLst>
                  <a:ext uri="{FF2B5EF4-FFF2-40B4-BE49-F238E27FC236}">
                    <a16:creationId xmlns:a16="http://schemas.microsoft.com/office/drawing/2014/main" id="{0AFEAF0A-67CC-418C-8150-0E89B8141FD3}"/>
                  </a:ext>
                </a:extLst>
              </p:cNvPr>
              <p:cNvSpPr/>
              <p:nvPr/>
            </p:nvSpPr>
            <p:spPr>
              <a:xfrm>
                <a:off x="6872064" y="2501420"/>
                <a:ext cx="1440160" cy="1001101"/>
              </a:xfrm>
              <a:prstGeom prst="roundRect">
                <a:avLst>
                  <a:gd name="adj" fmla="val 8069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>
                  <a:defRPr/>
                </a:pPr>
                <a:r>
                  <a:rPr kumimoji="0" lang="ar-SA" altLang="ko-K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Sakkal Majalla" panose="02000000000000000000" pitchFamily="2" charset="-78"/>
                    <a:ea typeface="맑은 고딕" panose="020B0503020000020004" pitchFamily="34" charset="-127"/>
                    <a:cs typeface="Sakkal Majalla" panose="02000000000000000000" pitchFamily="2" charset="-78"/>
                  </a:rPr>
                  <a:t>2</a:t>
                </a:r>
                <a:endParaRPr kumimoji="0" lang="ko-KR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  <p:sp>
            <p:nvSpPr>
              <p:cNvPr id="80" name="Rounded Rectangle 5">
                <a:extLst>
                  <a:ext uri="{FF2B5EF4-FFF2-40B4-BE49-F238E27FC236}">
                    <a16:creationId xmlns:a16="http://schemas.microsoft.com/office/drawing/2014/main" id="{FC369909-5573-464F-94C1-5BE42D9C3285}"/>
                  </a:ext>
                </a:extLst>
              </p:cNvPr>
              <p:cNvSpPr/>
              <p:nvPr/>
            </p:nvSpPr>
            <p:spPr>
              <a:xfrm>
                <a:off x="6728048" y="2780927"/>
                <a:ext cx="1732384" cy="2988000"/>
              </a:xfrm>
              <a:custGeom>
                <a:avLst/>
                <a:gdLst/>
                <a:ahLst/>
                <a:cxnLst/>
                <a:rect l="l" t="t" r="r" b="b"/>
                <a:pathLst>
                  <a:path w="1732384" h="3096340">
                    <a:moveTo>
                      <a:pt x="85738" y="0"/>
                    </a:moveTo>
                    <a:lnTo>
                      <a:pt x="432048" y="0"/>
                    </a:lnTo>
                    <a:cubicBezTo>
                      <a:pt x="432048" y="238614"/>
                      <a:pt x="625482" y="432048"/>
                      <a:pt x="864096" y="432048"/>
                    </a:cubicBezTo>
                    <a:cubicBezTo>
                      <a:pt x="1102710" y="432048"/>
                      <a:pt x="1296144" y="238614"/>
                      <a:pt x="1296144" y="0"/>
                    </a:cubicBezTo>
                    <a:lnTo>
                      <a:pt x="1642454" y="0"/>
                    </a:lnTo>
                    <a:cubicBezTo>
                      <a:pt x="1689806" y="0"/>
                      <a:pt x="1728192" y="38386"/>
                      <a:pt x="1728192" y="85738"/>
                    </a:cubicBezTo>
                    <a:lnTo>
                      <a:pt x="1728192" y="721059"/>
                    </a:lnTo>
                    <a:cubicBezTo>
                      <a:pt x="1731471" y="727431"/>
                      <a:pt x="1732384" y="734520"/>
                      <a:pt x="1732384" y="741823"/>
                    </a:cubicBezTo>
                    <a:lnTo>
                      <a:pt x="1732384" y="2218518"/>
                    </a:lnTo>
                    <a:lnTo>
                      <a:pt x="1728192" y="2239282"/>
                    </a:lnTo>
                    <a:lnTo>
                      <a:pt x="1728192" y="3010602"/>
                    </a:lnTo>
                    <a:cubicBezTo>
                      <a:pt x="1728192" y="3057954"/>
                      <a:pt x="1689806" y="3096340"/>
                      <a:pt x="1642454" y="3096340"/>
                    </a:cubicBezTo>
                    <a:lnTo>
                      <a:pt x="85738" y="3096340"/>
                    </a:lnTo>
                    <a:cubicBezTo>
                      <a:pt x="38386" y="3096340"/>
                      <a:pt x="0" y="3057954"/>
                      <a:pt x="0" y="3010602"/>
                    </a:cubicBezTo>
                    <a:lnTo>
                      <a:pt x="0" y="1562433"/>
                    </a:lnTo>
                    <a:lnTo>
                      <a:pt x="0" y="1533907"/>
                    </a:lnTo>
                    <a:lnTo>
                      <a:pt x="0" y="85738"/>
                    </a:lnTo>
                    <a:cubicBezTo>
                      <a:pt x="0" y="38386"/>
                      <a:pt x="38386" y="0"/>
                      <a:pt x="8573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p:grpSp>
        <p:sp>
          <p:nvSpPr>
            <p:cNvPr id="78" name="مستطيل 42">
              <a:extLst>
                <a:ext uri="{FF2B5EF4-FFF2-40B4-BE49-F238E27FC236}">
                  <a16:creationId xmlns:a16="http://schemas.microsoft.com/office/drawing/2014/main" id="{C227DAC5-6793-4998-A0D2-088E6B091F5E}"/>
                </a:ext>
              </a:extLst>
            </p:cNvPr>
            <p:cNvSpPr/>
            <p:nvPr/>
          </p:nvSpPr>
          <p:spPr>
            <a:xfrm>
              <a:off x="1816873" y="2849508"/>
              <a:ext cx="2742268" cy="670092"/>
            </a:xfrm>
            <a:prstGeom prst="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بُغْضُ الرسول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  <a:sym typeface="AGA Arabesque" panose="05010101010101010101" pitchFamily="2" charset="2"/>
                </a:rPr>
                <a:t>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 أو بغض ما جاء به.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C1A495EA-6ECE-4906-B7EE-85B3597917D2}"/>
              </a:ext>
            </a:extLst>
          </p:cNvPr>
          <p:cNvGrpSpPr/>
          <p:nvPr/>
        </p:nvGrpSpPr>
        <p:grpSpPr>
          <a:xfrm>
            <a:off x="371957" y="1408350"/>
            <a:ext cx="6741227" cy="1345030"/>
            <a:chOff x="6841416" y="2137324"/>
            <a:chExt cx="3755921" cy="1952267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grpSp>
          <p:nvGrpSpPr>
            <p:cNvPr id="83" name="Group 54">
              <a:extLst>
                <a:ext uri="{FF2B5EF4-FFF2-40B4-BE49-F238E27FC236}">
                  <a16:creationId xmlns:a16="http://schemas.microsoft.com/office/drawing/2014/main" id="{7F6CB567-0D79-4FDB-ADE5-E54EECBC2E12}"/>
                </a:ext>
              </a:extLst>
            </p:cNvPr>
            <p:cNvGrpSpPr/>
            <p:nvPr/>
          </p:nvGrpSpPr>
          <p:grpSpPr>
            <a:xfrm rot="5400000">
              <a:off x="7743243" y="1235497"/>
              <a:ext cx="1952267" cy="3755921"/>
              <a:chOff x="6728048" y="2501420"/>
              <a:chExt cx="1732384" cy="3267507"/>
            </a:xfrm>
          </p:grpSpPr>
          <p:sp>
            <p:nvSpPr>
              <p:cNvPr id="89" name="Rounded Rectangle 25">
                <a:extLst>
                  <a:ext uri="{FF2B5EF4-FFF2-40B4-BE49-F238E27FC236}">
                    <a16:creationId xmlns:a16="http://schemas.microsoft.com/office/drawing/2014/main" id="{71E4CD8A-8DB4-4218-A72F-79D8C281E8BD}"/>
                  </a:ext>
                </a:extLst>
              </p:cNvPr>
              <p:cNvSpPr/>
              <p:nvPr/>
            </p:nvSpPr>
            <p:spPr>
              <a:xfrm>
                <a:off x="6872064" y="2501420"/>
                <a:ext cx="1440160" cy="1001101"/>
              </a:xfrm>
              <a:prstGeom prst="roundRect">
                <a:avLst>
                  <a:gd name="adj" fmla="val 8069"/>
                </a:avLst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>
                  <a:defRPr/>
                </a:pPr>
                <a:r>
                  <a:rPr kumimoji="0" lang="ar-SA" altLang="ko-K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Sakkal Majalla" panose="02000000000000000000" pitchFamily="2" charset="-78"/>
                    <a:ea typeface="맑은 고딕" panose="020B0503020000020004" pitchFamily="34" charset="-127"/>
                    <a:cs typeface="Sakkal Majalla" panose="02000000000000000000" pitchFamily="2" charset="-78"/>
                  </a:rPr>
                  <a:t>1</a:t>
                </a:r>
                <a:endParaRPr kumimoji="0" lang="ko-KR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  <p:sp>
            <p:nvSpPr>
              <p:cNvPr id="90" name="Rounded Rectangle 5">
                <a:extLst>
                  <a:ext uri="{FF2B5EF4-FFF2-40B4-BE49-F238E27FC236}">
                    <a16:creationId xmlns:a16="http://schemas.microsoft.com/office/drawing/2014/main" id="{53BE4712-9EBD-4F43-A647-86203491B408}"/>
                  </a:ext>
                </a:extLst>
              </p:cNvPr>
              <p:cNvSpPr/>
              <p:nvPr/>
            </p:nvSpPr>
            <p:spPr>
              <a:xfrm>
                <a:off x="6728048" y="2780927"/>
                <a:ext cx="1732384" cy="2988000"/>
              </a:xfrm>
              <a:custGeom>
                <a:avLst/>
                <a:gdLst/>
                <a:ahLst/>
                <a:cxnLst/>
                <a:rect l="l" t="t" r="r" b="b"/>
                <a:pathLst>
                  <a:path w="1732384" h="3096340">
                    <a:moveTo>
                      <a:pt x="85738" y="0"/>
                    </a:moveTo>
                    <a:lnTo>
                      <a:pt x="432048" y="0"/>
                    </a:lnTo>
                    <a:cubicBezTo>
                      <a:pt x="432048" y="238614"/>
                      <a:pt x="625482" y="432048"/>
                      <a:pt x="864096" y="432048"/>
                    </a:cubicBezTo>
                    <a:cubicBezTo>
                      <a:pt x="1102710" y="432048"/>
                      <a:pt x="1296144" y="238614"/>
                      <a:pt x="1296144" y="0"/>
                    </a:cubicBezTo>
                    <a:lnTo>
                      <a:pt x="1642454" y="0"/>
                    </a:lnTo>
                    <a:cubicBezTo>
                      <a:pt x="1689806" y="0"/>
                      <a:pt x="1728192" y="38386"/>
                      <a:pt x="1728192" y="85738"/>
                    </a:cubicBezTo>
                    <a:lnTo>
                      <a:pt x="1728192" y="721059"/>
                    </a:lnTo>
                    <a:cubicBezTo>
                      <a:pt x="1731471" y="727431"/>
                      <a:pt x="1732384" y="734520"/>
                      <a:pt x="1732384" y="741823"/>
                    </a:cubicBezTo>
                    <a:lnTo>
                      <a:pt x="1732384" y="2218518"/>
                    </a:lnTo>
                    <a:lnTo>
                      <a:pt x="1728192" y="2239282"/>
                    </a:lnTo>
                    <a:lnTo>
                      <a:pt x="1728192" y="3010602"/>
                    </a:lnTo>
                    <a:cubicBezTo>
                      <a:pt x="1728192" y="3057954"/>
                      <a:pt x="1689806" y="3096340"/>
                      <a:pt x="1642454" y="3096340"/>
                    </a:cubicBezTo>
                    <a:lnTo>
                      <a:pt x="85738" y="3096340"/>
                    </a:lnTo>
                    <a:cubicBezTo>
                      <a:pt x="38386" y="3096340"/>
                      <a:pt x="0" y="3057954"/>
                      <a:pt x="0" y="3010602"/>
                    </a:cubicBezTo>
                    <a:lnTo>
                      <a:pt x="0" y="1562433"/>
                    </a:lnTo>
                    <a:lnTo>
                      <a:pt x="0" y="1533907"/>
                    </a:lnTo>
                    <a:lnTo>
                      <a:pt x="0" y="85738"/>
                    </a:lnTo>
                    <a:cubicBezTo>
                      <a:pt x="0" y="38386"/>
                      <a:pt x="38386" y="0"/>
                      <a:pt x="8573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p:grpSp>
        <p:sp>
          <p:nvSpPr>
            <p:cNvPr id="88" name="مستطيل 42">
              <a:extLst>
                <a:ext uri="{FF2B5EF4-FFF2-40B4-BE49-F238E27FC236}">
                  <a16:creationId xmlns:a16="http://schemas.microsoft.com/office/drawing/2014/main" id="{07D252D6-EAE3-4263-B60F-A224843BAA3C}"/>
                </a:ext>
              </a:extLst>
            </p:cNvPr>
            <p:cNvSpPr/>
            <p:nvPr/>
          </p:nvSpPr>
          <p:spPr>
            <a:xfrm>
              <a:off x="6883938" y="2710329"/>
              <a:ext cx="2801830" cy="670092"/>
            </a:xfrm>
            <a:prstGeom prst="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square">
              <a:spAutoFit/>
            </a:bodyPr>
            <a:lstStyle/>
            <a:p>
              <a:pPr marL="0" marR="0" lvl="0" indent="0" algn="justLow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تكذيب الرسول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  <a:sym typeface="AGA Arabesque" panose="05010101010101010101" pitchFamily="2" charset="2"/>
                </a:rPr>
                <a:t>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أو تكذيب بعض ما جاء به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.</a:t>
              </a:r>
              <a:endParaRPr kumimoji="0" lang="ar-BH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FF2A044-EFB3-4136-B153-549AF959270F}"/>
              </a:ext>
            </a:extLst>
          </p:cNvPr>
          <p:cNvGrpSpPr/>
          <p:nvPr/>
        </p:nvGrpSpPr>
        <p:grpSpPr>
          <a:xfrm>
            <a:off x="371957" y="4968245"/>
            <a:ext cx="6741764" cy="1345030"/>
            <a:chOff x="1773972" y="2165408"/>
            <a:chExt cx="3775974" cy="1952267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grpSp>
          <p:nvGrpSpPr>
            <p:cNvPr id="38" name="Group 54">
              <a:extLst>
                <a:ext uri="{FF2B5EF4-FFF2-40B4-BE49-F238E27FC236}">
                  <a16:creationId xmlns:a16="http://schemas.microsoft.com/office/drawing/2014/main" id="{04F581EF-17DA-46C7-8402-E1B3588B9BC4}"/>
                </a:ext>
              </a:extLst>
            </p:cNvPr>
            <p:cNvGrpSpPr/>
            <p:nvPr/>
          </p:nvGrpSpPr>
          <p:grpSpPr>
            <a:xfrm rot="5400000">
              <a:off x="2695852" y="1263581"/>
              <a:ext cx="1952267" cy="3755921"/>
              <a:chOff x="6728048" y="2501420"/>
              <a:chExt cx="1732384" cy="3267507"/>
            </a:xfrm>
          </p:grpSpPr>
          <p:sp>
            <p:nvSpPr>
              <p:cNvPr id="40" name="Rounded Rectangle 25">
                <a:extLst>
                  <a:ext uri="{FF2B5EF4-FFF2-40B4-BE49-F238E27FC236}">
                    <a16:creationId xmlns:a16="http://schemas.microsoft.com/office/drawing/2014/main" id="{3294C760-19E0-4BDB-A02F-482BEA0E157F}"/>
                  </a:ext>
                </a:extLst>
              </p:cNvPr>
              <p:cNvSpPr/>
              <p:nvPr/>
            </p:nvSpPr>
            <p:spPr>
              <a:xfrm>
                <a:off x="6872064" y="2501420"/>
                <a:ext cx="1440160" cy="1001101"/>
              </a:xfrm>
              <a:prstGeom prst="roundRect">
                <a:avLst>
                  <a:gd name="adj" fmla="val 8069"/>
                </a:avLst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>
                  <a:defRPr/>
                </a:pPr>
                <a:r>
                  <a:rPr kumimoji="0" lang="ar-SA" altLang="ko-K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Sakkal Majalla" panose="02000000000000000000" pitchFamily="2" charset="-78"/>
                    <a:ea typeface="맑은 고딕" panose="020B0503020000020004" pitchFamily="34" charset="-127"/>
                    <a:cs typeface="Sakkal Majalla" panose="02000000000000000000" pitchFamily="2" charset="-78"/>
                  </a:rPr>
                  <a:t>3</a:t>
                </a:r>
                <a:endParaRPr kumimoji="0" lang="ko-KR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  <p:sp>
            <p:nvSpPr>
              <p:cNvPr id="41" name="Rounded Rectangle 5">
                <a:extLst>
                  <a:ext uri="{FF2B5EF4-FFF2-40B4-BE49-F238E27FC236}">
                    <a16:creationId xmlns:a16="http://schemas.microsoft.com/office/drawing/2014/main" id="{25ABCAB1-2D6B-404E-B3DA-3ADB7D6EA16B}"/>
                  </a:ext>
                </a:extLst>
              </p:cNvPr>
              <p:cNvSpPr/>
              <p:nvPr/>
            </p:nvSpPr>
            <p:spPr>
              <a:xfrm>
                <a:off x="6728048" y="2780927"/>
                <a:ext cx="1732384" cy="2988000"/>
              </a:xfrm>
              <a:custGeom>
                <a:avLst/>
                <a:gdLst/>
                <a:ahLst/>
                <a:cxnLst/>
                <a:rect l="l" t="t" r="r" b="b"/>
                <a:pathLst>
                  <a:path w="1732384" h="3096340">
                    <a:moveTo>
                      <a:pt x="85738" y="0"/>
                    </a:moveTo>
                    <a:lnTo>
                      <a:pt x="432048" y="0"/>
                    </a:lnTo>
                    <a:cubicBezTo>
                      <a:pt x="432048" y="238614"/>
                      <a:pt x="625482" y="432048"/>
                      <a:pt x="864096" y="432048"/>
                    </a:cubicBezTo>
                    <a:cubicBezTo>
                      <a:pt x="1102710" y="432048"/>
                      <a:pt x="1296144" y="238614"/>
                      <a:pt x="1296144" y="0"/>
                    </a:cubicBezTo>
                    <a:lnTo>
                      <a:pt x="1642454" y="0"/>
                    </a:lnTo>
                    <a:cubicBezTo>
                      <a:pt x="1689806" y="0"/>
                      <a:pt x="1728192" y="38386"/>
                      <a:pt x="1728192" y="85738"/>
                    </a:cubicBezTo>
                    <a:lnTo>
                      <a:pt x="1728192" y="721059"/>
                    </a:lnTo>
                    <a:cubicBezTo>
                      <a:pt x="1731471" y="727431"/>
                      <a:pt x="1732384" y="734520"/>
                      <a:pt x="1732384" y="741823"/>
                    </a:cubicBezTo>
                    <a:lnTo>
                      <a:pt x="1732384" y="2218518"/>
                    </a:lnTo>
                    <a:lnTo>
                      <a:pt x="1728192" y="2239282"/>
                    </a:lnTo>
                    <a:lnTo>
                      <a:pt x="1728192" y="3010602"/>
                    </a:lnTo>
                    <a:cubicBezTo>
                      <a:pt x="1728192" y="3057954"/>
                      <a:pt x="1689806" y="3096340"/>
                      <a:pt x="1642454" y="3096340"/>
                    </a:cubicBezTo>
                    <a:lnTo>
                      <a:pt x="85738" y="3096340"/>
                    </a:lnTo>
                    <a:cubicBezTo>
                      <a:pt x="38386" y="3096340"/>
                      <a:pt x="0" y="3057954"/>
                      <a:pt x="0" y="3010602"/>
                    </a:cubicBezTo>
                    <a:lnTo>
                      <a:pt x="0" y="1562433"/>
                    </a:lnTo>
                    <a:lnTo>
                      <a:pt x="0" y="1533907"/>
                    </a:lnTo>
                    <a:lnTo>
                      <a:pt x="0" y="85738"/>
                    </a:lnTo>
                    <a:cubicBezTo>
                      <a:pt x="0" y="38386"/>
                      <a:pt x="38386" y="0"/>
                      <a:pt x="8573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p:grpSp>
        <p:sp>
          <p:nvSpPr>
            <p:cNvPr id="39" name="مستطيل 42">
              <a:extLst>
                <a:ext uri="{FF2B5EF4-FFF2-40B4-BE49-F238E27FC236}">
                  <a16:creationId xmlns:a16="http://schemas.microsoft.com/office/drawing/2014/main" id="{0663ECBA-1BE4-4E14-9051-A7FD1E1BC7DC}"/>
                </a:ext>
              </a:extLst>
            </p:cNvPr>
            <p:cNvSpPr/>
            <p:nvPr/>
          </p:nvSpPr>
          <p:spPr>
            <a:xfrm>
              <a:off x="1773972" y="2788790"/>
              <a:ext cx="2882511" cy="1206165"/>
            </a:xfrm>
            <a:prstGeom prst="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المَسَرَّة</a:t>
              </a:r>
              <a:r>
                <a:rPr lang="ar-BH" sz="2400" b="1" dirty="0">
                  <a:solidFill>
                    <a:srgbClr val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ُ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 بذ</a:t>
              </a:r>
              <a:r>
                <a:rPr kumimoji="0" lang="ar-BH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ِ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ل</a:t>
              </a:r>
              <a:r>
                <a:rPr kumimoji="0" lang="ar-BH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َّ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ة المسلمين، وهوان الإسلام وكراهية انتصاره.</a:t>
              </a:r>
              <a:endParaRPr kumimoji="0" lang="ar-BH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grpSp>
        <p:nvGrpSpPr>
          <p:cNvPr id="43" name="Group 336">
            <a:extLst>
              <a:ext uri="{FF2B5EF4-FFF2-40B4-BE49-F238E27FC236}">
                <a16:creationId xmlns:a16="http://schemas.microsoft.com/office/drawing/2014/main" id="{BB981C53-346F-42ED-A95B-EEAE3B4F2591}"/>
              </a:ext>
            </a:extLst>
          </p:cNvPr>
          <p:cNvGrpSpPr/>
          <p:nvPr/>
        </p:nvGrpSpPr>
        <p:grpSpPr>
          <a:xfrm>
            <a:off x="8840499" y="2959373"/>
            <a:ext cx="2908427" cy="1581598"/>
            <a:chOff x="1822736" y="2564904"/>
            <a:chExt cx="1970137" cy="1415809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44" name="Rounded Rectangle 57">
              <a:extLst>
                <a:ext uri="{FF2B5EF4-FFF2-40B4-BE49-F238E27FC236}">
                  <a16:creationId xmlns:a16="http://schemas.microsoft.com/office/drawing/2014/main" id="{9AEEE291-7E63-4AF9-87F9-608C8F780B8F}"/>
                </a:ext>
              </a:extLst>
            </p:cNvPr>
            <p:cNvSpPr/>
            <p:nvPr/>
          </p:nvSpPr>
          <p:spPr>
            <a:xfrm>
              <a:off x="1822736" y="2564904"/>
              <a:ext cx="1970137" cy="1415808"/>
            </a:xfrm>
            <a:prstGeom prst="roundRect">
              <a:avLst>
                <a:gd name="adj" fmla="val 10788"/>
              </a:avLst>
            </a:prstGeom>
            <a:solidFill>
              <a:srgbClr val="FFFF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من صور النفاق الاعتقادي ما يأتي:</a:t>
              </a:r>
              <a:endParaRPr kumimoji="0" lang="ar-B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45" name="Rounded Rectangle 9">
              <a:extLst>
                <a:ext uri="{FF2B5EF4-FFF2-40B4-BE49-F238E27FC236}">
                  <a16:creationId xmlns:a16="http://schemas.microsoft.com/office/drawing/2014/main" id="{26B69BAA-726B-4A47-855D-492A869D9033}"/>
                </a:ext>
              </a:extLst>
            </p:cNvPr>
            <p:cNvSpPr/>
            <p:nvPr/>
          </p:nvSpPr>
          <p:spPr>
            <a:xfrm flipH="1">
              <a:off x="1822737" y="2575648"/>
              <a:ext cx="1538088" cy="1405065"/>
            </a:xfrm>
            <a:custGeom>
              <a:avLst/>
              <a:gdLst/>
              <a:ahLst/>
              <a:cxnLst/>
              <a:rect l="l" t="t" r="r" b="b"/>
              <a:pathLst>
                <a:path w="1572775" h="1405065">
                  <a:moveTo>
                    <a:pt x="1473249" y="0"/>
                  </a:moveTo>
                  <a:cubicBezTo>
                    <a:pt x="1531558" y="20642"/>
                    <a:pt x="1572775" y="76505"/>
                    <a:pt x="1572775" y="141994"/>
                  </a:cubicBezTo>
                  <a:lnTo>
                    <a:pt x="1572775" y="1252328"/>
                  </a:lnTo>
                  <a:cubicBezTo>
                    <a:pt x="1572775" y="1336682"/>
                    <a:pt x="1504392" y="1405065"/>
                    <a:pt x="1420038" y="1405065"/>
                  </a:cubicBezTo>
                  <a:lnTo>
                    <a:pt x="0" y="1405065"/>
                  </a:lnTo>
                  <a:cubicBezTo>
                    <a:pt x="768941" y="1317621"/>
                    <a:pt x="1379064" y="735374"/>
                    <a:pt x="1473249" y="0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lumMod val="85000"/>
                    <a:lumOff val="15000"/>
                  </a:schemeClr>
                </a:gs>
                <a:gs pos="94000">
                  <a:schemeClr val="accent4"/>
                </a:gs>
              </a:gsLst>
              <a:lin ang="10800000" scaled="1"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754E6DD-DA2D-4A1D-BB83-C3CA4398F737}"/>
              </a:ext>
            </a:extLst>
          </p:cNvPr>
          <p:cNvGrpSpPr/>
          <p:nvPr/>
        </p:nvGrpSpPr>
        <p:grpSpPr>
          <a:xfrm>
            <a:off x="5563304" y="45046"/>
            <a:ext cx="5919583" cy="1086763"/>
            <a:chOff x="5563304" y="45046"/>
            <a:chExt cx="5919583" cy="1086763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119F72D-4D85-4AC5-96A6-12473B880378}"/>
                </a:ext>
              </a:extLst>
            </p:cNvPr>
            <p:cNvSpPr/>
            <p:nvPr/>
          </p:nvSpPr>
          <p:spPr>
            <a:xfrm>
              <a:off x="5563304" y="505708"/>
              <a:ext cx="4499585" cy="62610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  <p:sp>
          <p:nvSpPr>
            <p:cNvPr id="51" name="Freeform 13">
              <a:extLst>
                <a:ext uri="{FF2B5EF4-FFF2-40B4-BE49-F238E27FC236}">
                  <a16:creationId xmlns:a16="http://schemas.microsoft.com/office/drawing/2014/main" id="{35443CB2-FC27-44E2-95CB-6D3B94F677DB}"/>
                </a:ext>
              </a:extLst>
            </p:cNvPr>
            <p:cNvSpPr/>
            <p:nvPr/>
          </p:nvSpPr>
          <p:spPr>
            <a:xfrm>
              <a:off x="10043206" y="45046"/>
              <a:ext cx="764059" cy="1083232"/>
            </a:xfrm>
            <a:custGeom>
              <a:avLst/>
              <a:gdLst>
                <a:gd name="connsiteX0" fmla="*/ 0 w 1026233"/>
                <a:gd name="connsiteY0" fmla="*/ 480225 h 1144645"/>
                <a:gd name="connsiteX1" fmla="*/ 16446 w 1026233"/>
                <a:gd name="connsiteY1" fmla="*/ 1144645 h 1144645"/>
                <a:gd name="connsiteX2" fmla="*/ 1026233 w 1026233"/>
                <a:gd name="connsiteY2" fmla="*/ 874930 h 1144645"/>
                <a:gd name="connsiteX3" fmla="*/ 1026233 w 1026233"/>
                <a:gd name="connsiteY3" fmla="*/ 0 h 1144645"/>
                <a:gd name="connsiteX4" fmla="*/ 0 w 1026233"/>
                <a:gd name="connsiteY4" fmla="*/ 480225 h 1144645"/>
                <a:gd name="connsiteX0" fmla="*/ 0 w 1026233"/>
                <a:gd name="connsiteY0" fmla="*/ 480225 h 1144645"/>
                <a:gd name="connsiteX1" fmla="*/ 6579 w 1026233"/>
                <a:gd name="connsiteY1" fmla="*/ 1144645 h 1144645"/>
                <a:gd name="connsiteX2" fmla="*/ 1026233 w 1026233"/>
                <a:gd name="connsiteY2" fmla="*/ 874930 h 1144645"/>
                <a:gd name="connsiteX3" fmla="*/ 1026233 w 1026233"/>
                <a:gd name="connsiteY3" fmla="*/ 0 h 1144645"/>
                <a:gd name="connsiteX4" fmla="*/ 0 w 1026233"/>
                <a:gd name="connsiteY4" fmla="*/ 480225 h 1144645"/>
                <a:gd name="connsiteX0" fmla="*/ 0 w 1026233"/>
                <a:gd name="connsiteY0" fmla="*/ 483514 h 1147934"/>
                <a:gd name="connsiteX1" fmla="*/ 6579 w 1026233"/>
                <a:gd name="connsiteY1" fmla="*/ 1147934 h 1147934"/>
                <a:gd name="connsiteX2" fmla="*/ 1026233 w 1026233"/>
                <a:gd name="connsiteY2" fmla="*/ 878219 h 1147934"/>
                <a:gd name="connsiteX3" fmla="*/ 1026233 w 1026233"/>
                <a:gd name="connsiteY3" fmla="*/ 0 h 1147934"/>
                <a:gd name="connsiteX4" fmla="*/ 0 w 1026233"/>
                <a:gd name="connsiteY4" fmla="*/ 483514 h 1147934"/>
                <a:gd name="connsiteX0" fmla="*/ 0 w 1026233"/>
                <a:gd name="connsiteY0" fmla="*/ 483514 h 1154512"/>
                <a:gd name="connsiteX1" fmla="*/ 9869 w 1026233"/>
                <a:gd name="connsiteY1" fmla="*/ 1154512 h 1154512"/>
                <a:gd name="connsiteX2" fmla="*/ 1026233 w 1026233"/>
                <a:gd name="connsiteY2" fmla="*/ 878219 h 1154512"/>
                <a:gd name="connsiteX3" fmla="*/ 1026233 w 1026233"/>
                <a:gd name="connsiteY3" fmla="*/ 0 h 1154512"/>
                <a:gd name="connsiteX4" fmla="*/ 0 w 1026233"/>
                <a:gd name="connsiteY4" fmla="*/ 483514 h 1154512"/>
                <a:gd name="connsiteX0" fmla="*/ 3288 w 1029521"/>
                <a:gd name="connsiteY0" fmla="*/ 483514 h 1154512"/>
                <a:gd name="connsiteX1" fmla="*/ 0 w 1029521"/>
                <a:gd name="connsiteY1" fmla="*/ 1154512 h 1154512"/>
                <a:gd name="connsiteX2" fmla="*/ 1029521 w 1029521"/>
                <a:gd name="connsiteY2" fmla="*/ 878219 h 1154512"/>
                <a:gd name="connsiteX3" fmla="*/ 1029521 w 1029521"/>
                <a:gd name="connsiteY3" fmla="*/ 0 h 1154512"/>
                <a:gd name="connsiteX4" fmla="*/ 3288 w 1029521"/>
                <a:gd name="connsiteY4" fmla="*/ 483514 h 1154512"/>
                <a:gd name="connsiteX0" fmla="*/ 3288 w 1032810"/>
                <a:gd name="connsiteY0" fmla="*/ 483514 h 1154512"/>
                <a:gd name="connsiteX1" fmla="*/ 0 w 1032810"/>
                <a:gd name="connsiteY1" fmla="*/ 1154512 h 1154512"/>
                <a:gd name="connsiteX2" fmla="*/ 1032810 w 1032810"/>
                <a:gd name="connsiteY2" fmla="*/ 888087 h 1154512"/>
                <a:gd name="connsiteX3" fmla="*/ 1029521 w 1032810"/>
                <a:gd name="connsiteY3" fmla="*/ 0 h 1154512"/>
                <a:gd name="connsiteX4" fmla="*/ 3288 w 1032810"/>
                <a:gd name="connsiteY4" fmla="*/ 483514 h 1154512"/>
                <a:gd name="connsiteX0" fmla="*/ 3288 w 1032810"/>
                <a:gd name="connsiteY0" fmla="*/ 483514 h 1154512"/>
                <a:gd name="connsiteX1" fmla="*/ 0 w 1032810"/>
                <a:gd name="connsiteY1" fmla="*/ 1154512 h 1154512"/>
                <a:gd name="connsiteX2" fmla="*/ 1032810 w 1032810"/>
                <a:gd name="connsiteY2" fmla="*/ 888087 h 1154512"/>
                <a:gd name="connsiteX3" fmla="*/ 1029521 w 1032810"/>
                <a:gd name="connsiteY3" fmla="*/ 0 h 1154512"/>
                <a:gd name="connsiteX4" fmla="*/ 3288 w 1032810"/>
                <a:gd name="connsiteY4" fmla="*/ 483514 h 1154512"/>
                <a:gd name="connsiteX0" fmla="*/ 3288 w 1032810"/>
                <a:gd name="connsiteY0" fmla="*/ 475300 h 1146298"/>
                <a:gd name="connsiteX1" fmla="*/ 0 w 1032810"/>
                <a:gd name="connsiteY1" fmla="*/ 1146298 h 1146298"/>
                <a:gd name="connsiteX2" fmla="*/ 1032810 w 1032810"/>
                <a:gd name="connsiteY2" fmla="*/ 879873 h 1146298"/>
                <a:gd name="connsiteX3" fmla="*/ 1000775 w 1032810"/>
                <a:gd name="connsiteY3" fmla="*/ 0 h 1146298"/>
                <a:gd name="connsiteX4" fmla="*/ 3288 w 1032810"/>
                <a:gd name="connsiteY4" fmla="*/ 475300 h 1146298"/>
                <a:gd name="connsiteX0" fmla="*/ 3288 w 1004064"/>
                <a:gd name="connsiteY0" fmla="*/ 475300 h 1146298"/>
                <a:gd name="connsiteX1" fmla="*/ 0 w 1004064"/>
                <a:gd name="connsiteY1" fmla="*/ 1146298 h 1146298"/>
                <a:gd name="connsiteX2" fmla="*/ 1004064 w 1004064"/>
                <a:gd name="connsiteY2" fmla="*/ 879873 h 1146298"/>
                <a:gd name="connsiteX3" fmla="*/ 1000775 w 1004064"/>
                <a:gd name="connsiteY3" fmla="*/ 0 h 1146298"/>
                <a:gd name="connsiteX4" fmla="*/ 3288 w 1004064"/>
                <a:gd name="connsiteY4" fmla="*/ 475300 h 1146298"/>
                <a:gd name="connsiteX0" fmla="*/ 3288 w 1009103"/>
                <a:gd name="connsiteY0" fmla="*/ 487620 h 1158618"/>
                <a:gd name="connsiteX1" fmla="*/ 0 w 1009103"/>
                <a:gd name="connsiteY1" fmla="*/ 1158618 h 1158618"/>
                <a:gd name="connsiteX2" fmla="*/ 1004064 w 1009103"/>
                <a:gd name="connsiteY2" fmla="*/ 892193 h 1158618"/>
                <a:gd name="connsiteX3" fmla="*/ 1008988 w 1009103"/>
                <a:gd name="connsiteY3" fmla="*/ 0 h 1158618"/>
                <a:gd name="connsiteX4" fmla="*/ 3288 w 1009103"/>
                <a:gd name="connsiteY4" fmla="*/ 487620 h 1158618"/>
                <a:gd name="connsiteX0" fmla="*/ 0 w 1018134"/>
                <a:gd name="connsiteY0" fmla="*/ 487620 h 1158618"/>
                <a:gd name="connsiteX1" fmla="*/ 9031 w 1018134"/>
                <a:gd name="connsiteY1" fmla="*/ 1158618 h 1158618"/>
                <a:gd name="connsiteX2" fmla="*/ 1013095 w 1018134"/>
                <a:gd name="connsiteY2" fmla="*/ 892193 h 1158618"/>
                <a:gd name="connsiteX3" fmla="*/ 1018019 w 1018134"/>
                <a:gd name="connsiteY3" fmla="*/ 0 h 1158618"/>
                <a:gd name="connsiteX4" fmla="*/ 0 w 1018134"/>
                <a:gd name="connsiteY4" fmla="*/ 487620 h 1158618"/>
                <a:gd name="connsiteX0" fmla="*/ 0 w 1022241"/>
                <a:gd name="connsiteY0" fmla="*/ 499939 h 1158618"/>
                <a:gd name="connsiteX1" fmla="*/ 13138 w 1022241"/>
                <a:gd name="connsiteY1" fmla="*/ 1158618 h 1158618"/>
                <a:gd name="connsiteX2" fmla="*/ 1017202 w 1022241"/>
                <a:gd name="connsiteY2" fmla="*/ 892193 h 1158618"/>
                <a:gd name="connsiteX3" fmla="*/ 1022126 w 1022241"/>
                <a:gd name="connsiteY3" fmla="*/ 0 h 1158618"/>
                <a:gd name="connsiteX4" fmla="*/ 0 w 1022241"/>
                <a:gd name="connsiteY4" fmla="*/ 499939 h 1158618"/>
                <a:gd name="connsiteX0" fmla="*/ 0 w 1030455"/>
                <a:gd name="connsiteY0" fmla="*/ 487620 h 1158618"/>
                <a:gd name="connsiteX1" fmla="*/ 21352 w 1030455"/>
                <a:gd name="connsiteY1" fmla="*/ 1158618 h 1158618"/>
                <a:gd name="connsiteX2" fmla="*/ 1025416 w 1030455"/>
                <a:gd name="connsiteY2" fmla="*/ 892193 h 1158618"/>
                <a:gd name="connsiteX3" fmla="*/ 1030340 w 1030455"/>
                <a:gd name="connsiteY3" fmla="*/ 0 h 1158618"/>
                <a:gd name="connsiteX4" fmla="*/ 0 w 1030455"/>
                <a:gd name="connsiteY4" fmla="*/ 487620 h 1158618"/>
                <a:gd name="connsiteX0" fmla="*/ 0 w 1025416"/>
                <a:gd name="connsiteY0" fmla="*/ 487620 h 1158618"/>
                <a:gd name="connsiteX1" fmla="*/ 21352 w 1025416"/>
                <a:gd name="connsiteY1" fmla="*/ 1158618 h 1158618"/>
                <a:gd name="connsiteX2" fmla="*/ 1025416 w 1025416"/>
                <a:gd name="connsiteY2" fmla="*/ 892193 h 1158618"/>
                <a:gd name="connsiteX3" fmla="*/ 1018021 w 1025416"/>
                <a:gd name="connsiteY3" fmla="*/ 0 h 1158618"/>
                <a:gd name="connsiteX4" fmla="*/ 0 w 1025416"/>
                <a:gd name="connsiteY4" fmla="*/ 487620 h 1158618"/>
                <a:gd name="connsiteX0" fmla="*/ 0 w 1021309"/>
                <a:gd name="connsiteY0" fmla="*/ 487620 h 1158618"/>
                <a:gd name="connsiteX1" fmla="*/ 21352 w 1021309"/>
                <a:gd name="connsiteY1" fmla="*/ 1158618 h 1158618"/>
                <a:gd name="connsiteX2" fmla="*/ 1021309 w 1021309"/>
                <a:gd name="connsiteY2" fmla="*/ 892193 h 1158618"/>
                <a:gd name="connsiteX3" fmla="*/ 1018021 w 1021309"/>
                <a:gd name="connsiteY3" fmla="*/ 0 h 1158618"/>
                <a:gd name="connsiteX4" fmla="*/ 0 w 1021309"/>
                <a:gd name="connsiteY4" fmla="*/ 487620 h 1158618"/>
                <a:gd name="connsiteX0" fmla="*/ 0 w 1018265"/>
                <a:gd name="connsiteY0" fmla="*/ 487620 h 1158618"/>
                <a:gd name="connsiteX1" fmla="*/ 21352 w 1018265"/>
                <a:gd name="connsiteY1" fmla="*/ 1158618 h 1158618"/>
                <a:gd name="connsiteX2" fmla="*/ 1017202 w 1018265"/>
                <a:gd name="connsiteY2" fmla="*/ 888087 h 1158618"/>
                <a:gd name="connsiteX3" fmla="*/ 1018021 w 1018265"/>
                <a:gd name="connsiteY3" fmla="*/ 0 h 1158618"/>
                <a:gd name="connsiteX4" fmla="*/ 0 w 1018265"/>
                <a:gd name="connsiteY4" fmla="*/ 487620 h 1158618"/>
                <a:gd name="connsiteX0" fmla="*/ 0 w 1018265"/>
                <a:gd name="connsiteY0" fmla="*/ 487620 h 1158618"/>
                <a:gd name="connsiteX1" fmla="*/ 21352 w 1018265"/>
                <a:gd name="connsiteY1" fmla="*/ 1158618 h 1158618"/>
                <a:gd name="connsiteX2" fmla="*/ 1017202 w 1018265"/>
                <a:gd name="connsiteY2" fmla="*/ 888087 h 1158618"/>
                <a:gd name="connsiteX3" fmla="*/ 1018021 w 1018265"/>
                <a:gd name="connsiteY3" fmla="*/ 0 h 1158618"/>
                <a:gd name="connsiteX4" fmla="*/ 0 w 1018265"/>
                <a:gd name="connsiteY4" fmla="*/ 487620 h 1158618"/>
                <a:gd name="connsiteX0" fmla="*/ 0 w 1018265"/>
                <a:gd name="connsiteY0" fmla="*/ 487620 h 1158618"/>
                <a:gd name="connsiteX1" fmla="*/ 21352 w 1018265"/>
                <a:gd name="connsiteY1" fmla="*/ 1158618 h 1158618"/>
                <a:gd name="connsiteX2" fmla="*/ 1017202 w 1018265"/>
                <a:gd name="connsiteY2" fmla="*/ 900407 h 1158618"/>
                <a:gd name="connsiteX3" fmla="*/ 1018021 w 1018265"/>
                <a:gd name="connsiteY3" fmla="*/ 0 h 1158618"/>
                <a:gd name="connsiteX4" fmla="*/ 0 w 1018265"/>
                <a:gd name="connsiteY4" fmla="*/ 487620 h 1158618"/>
                <a:gd name="connsiteX0" fmla="*/ 0 w 997733"/>
                <a:gd name="connsiteY0" fmla="*/ 487620 h 1158618"/>
                <a:gd name="connsiteX1" fmla="*/ 820 w 997733"/>
                <a:gd name="connsiteY1" fmla="*/ 1158618 h 1158618"/>
                <a:gd name="connsiteX2" fmla="*/ 996670 w 997733"/>
                <a:gd name="connsiteY2" fmla="*/ 900407 h 1158618"/>
                <a:gd name="connsiteX3" fmla="*/ 997489 w 997733"/>
                <a:gd name="connsiteY3" fmla="*/ 0 h 1158618"/>
                <a:gd name="connsiteX4" fmla="*/ 0 w 997733"/>
                <a:gd name="connsiteY4" fmla="*/ 487620 h 1158618"/>
                <a:gd name="connsiteX0" fmla="*/ 40247 w 996915"/>
                <a:gd name="connsiteY0" fmla="*/ 499939 h 1158618"/>
                <a:gd name="connsiteX1" fmla="*/ 2 w 996915"/>
                <a:gd name="connsiteY1" fmla="*/ 1158618 h 1158618"/>
                <a:gd name="connsiteX2" fmla="*/ 995852 w 996915"/>
                <a:gd name="connsiteY2" fmla="*/ 900407 h 1158618"/>
                <a:gd name="connsiteX3" fmla="*/ 996671 w 996915"/>
                <a:gd name="connsiteY3" fmla="*/ 0 h 1158618"/>
                <a:gd name="connsiteX4" fmla="*/ 40247 w 996915"/>
                <a:gd name="connsiteY4" fmla="*/ 499939 h 1158618"/>
                <a:gd name="connsiteX0" fmla="*/ 7398 w 996919"/>
                <a:gd name="connsiteY0" fmla="*/ 491726 h 1158618"/>
                <a:gd name="connsiteX1" fmla="*/ 6 w 996919"/>
                <a:gd name="connsiteY1" fmla="*/ 1158618 h 1158618"/>
                <a:gd name="connsiteX2" fmla="*/ 995856 w 996919"/>
                <a:gd name="connsiteY2" fmla="*/ 900407 h 1158618"/>
                <a:gd name="connsiteX3" fmla="*/ 996675 w 996919"/>
                <a:gd name="connsiteY3" fmla="*/ 0 h 1158618"/>
                <a:gd name="connsiteX4" fmla="*/ 7398 w 996919"/>
                <a:gd name="connsiteY4" fmla="*/ 491726 h 1158618"/>
                <a:gd name="connsiteX0" fmla="*/ 0 w 989521"/>
                <a:gd name="connsiteY0" fmla="*/ 491726 h 1158618"/>
                <a:gd name="connsiteX1" fmla="*/ 62419 w 989521"/>
                <a:gd name="connsiteY1" fmla="*/ 1158618 h 1158618"/>
                <a:gd name="connsiteX2" fmla="*/ 988458 w 989521"/>
                <a:gd name="connsiteY2" fmla="*/ 900407 h 1158618"/>
                <a:gd name="connsiteX3" fmla="*/ 989277 w 989521"/>
                <a:gd name="connsiteY3" fmla="*/ 0 h 1158618"/>
                <a:gd name="connsiteX4" fmla="*/ 0 w 989521"/>
                <a:gd name="connsiteY4" fmla="*/ 491726 h 1158618"/>
                <a:gd name="connsiteX0" fmla="*/ 3298 w 992819"/>
                <a:gd name="connsiteY0" fmla="*/ 491726 h 1158618"/>
                <a:gd name="connsiteX1" fmla="*/ 13 w 992819"/>
                <a:gd name="connsiteY1" fmla="*/ 1158618 h 1158618"/>
                <a:gd name="connsiteX2" fmla="*/ 991756 w 992819"/>
                <a:gd name="connsiteY2" fmla="*/ 900407 h 1158618"/>
                <a:gd name="connsiteX3" fmla="*/ 992575 w 992819"/>
                <a:gd name="connsiteY3" fmla="*/ 0 h 1158618"/>
                <a:gd name="connsiteX4" fmla="*/ 3298 w 992819"/>
                <a:gd name="connsiteY4" fmla="*/ 491726 h 1158618"/>
                <a:gd name="connsiteX0" fmla="*/ 0 w 993627"/>
                <a:gd name="connsiteY0" fmla="*/ 491726 h 1158618"/>
                <a:gd name="connsiteX1" fmla="*/ 821 w 993627"/>
                <a:gd name="connsiteY1" fmla="*/ 1158618 h 1158618"/>
                <a:gd name="connsiteX2" fmla="*/ 992564 w 993627"/>
                <a:gd name="connsiteY2" fmla="*/ 900407 h 1158618"/>
                <a:gd name="connsiteX3" fmla="*/ 993383 w 993627"/>
                <a:gd name="connsiteY3" fmla="*/ 0 h 1158618"/>
                <a:gd name="connsiteX4" fmla="*/ 0 w 993627"/>
                <a:gd name="connsiteY4" fmla="*/ 491726 h 1158618"/>
                <a:gd name="connsiteX0" fmla="*/ 0 w 998317"/>
                <a:gd name="connsiteY0" fmla="*/ 491726 h 1158618"/>
                <a:gd name="connsiteX1" fmla="*/ 821 w 998317"/>
                <a:gd name="connsiteY1" fmla="*/ 1158618 h 1158618"/>
                <a:gd name="connsiteX2" fmla="*/ 992564 w 998317"/>
                <a:gd name="connsiteY2" fmla="*/ 900407 h 1158618"/>
                <a:gd name="connsiteX3" fmla="*/ 998212 w 998317"/>
                <a:gd name="connsiteY3" fmla="*/ 0 h 1158618"/>
                <a:gd name="connsiteX4" fmla="*/ 0 w 998317"/>
                <a:gd name="connsiteY4" fmla="*/ 491726 h 1158618"/>
                <a:gd name="connsiteX0" fmla="*/ 0 w 1007051"/>
                <a:gd name="connsiteY0" fmla="*/ 491726 h 1158618"/>
                <a:gd name="connsiteX1" fmla="*/ 821 w 1007051"/>
                <a:gd name="connsiteY1" fmla="*/ 1158618 h 1158618"/>
                <a:gd name="connsiteX2" fmla="*/ 1007051 w 1007051"/>
                <a:gd name="connsiteY2" fmla="*/ 895578 h 1158618"/>
                <a:gd name="connsiteX3" fmla="*/ 998212 w 1007051"/>
                <a:gd name="connsiteY3" fmla="*/ 0 h 1158618"/>
                <a:gd name="connsiteX4" fmla="*/ 0 w 1007051"/>
                <a:gd name="connsiteY4" fmla="*/ 491726 h 1158618"/>
                <a:gd name="connsiteX0" fmla="*/ 0 w 1007051"/>
                <a:gd name="connsiteY0" fmla="*/ 487722 h 1158618"/>
                <a:gd name="connsiteX1" fmla="*/ 821 w 1007051"/>
                <a:gd name="connsiteY1" fmla="*/ 1158618 h 1158618"/>
                <a:gd name="connsiteX2" fmla="*/ 1007051 w 1007051"/>
                <a:gd name="connsiteY2" fmla="*/ 895578 h 1158618"/>
                <a:gd name="connsiteX3" fmla="*/ 998212 w 1007051"/>
                <a:gd name="connsiteY3" fmla="*/ 0 h 1158618"/>
                <a:gd name="connsiteX4" fmla="*/ 0 w 1007051"/>
                <a:gd name="connsiteY4" fmla="*/ 487722 h 1158618"/>
                <a:gd name="connsiteX0" fmla="*/ 0 w 1007051"/>
                <a:gd name="connsiteY0" fmla="*/ 487722 h 1162622"/>
                <a:gd name="connsiteX1" fmla="*/ 821 w 1007051"/>
                <a:gd name="connsiteY1" fmla="*/ 1162622 h 1162622"/>
                <a:gd name="connsiteX2" fmla="*/ 1007051 w 1007051"/>
                <a:gd name="connsiteY2" fmla="*/ 895578 h 1162622"/>
                <a:gd name="connsiteX3" fmla="*/ 998212 w 1007051"/>
                <a:gd name="connsiteY3" fmla="*/ 0 h 1162622"/>
                <a:gd name="connsiteX4" fmla="*/ 0 w 1007051"/>
                <a:gd name="connsiteY4" fmla="*/ 487722 h 1162622"/>
                <a:gd name="connsiteX0" fmla="*/ 0 w 1010637"/>
                <a:gd name="connsiteY0" fmla="*/ 487722 h 1162622"/>
                <a:gd name="connsiteX1" fmla="*/ 4407 w 1010637"/>
                <a:gd name="connsiteY1" fmla="*/ 1162622 h 1162622"/>
                <a:gd name="connsiteX2" fmla="*/ 1010637 w 1010637"/>
                <a:gd name="connsiteY2" fmla="*/ 895578 h 1162622"/>
                <a:gd name="connsiteX3" fmla="*/ 1001798 w 1010637"/>
                <a:gd name="connsiteY3" fmla="*/ 0 h 1162622"/>
                <a:gd name="connsiteX4" fmla="*/ 0 w 1010637"/>
                <a:gd name="connsiteY4" fmla="*/ 487722 h 1162622"/>
                <a:gd name="connsiteX0" fmla="*/ 0 w 1018255"/>
                <a:gd name="connsiteY0" fmla="*/ 487722 h 1162622"/>
                <a:gd name="connsiteX1" fmla="*/ 12025 w 1018255"/>
                <a:gd name="connsiteY1" fmla="*/ 1162622 h 1162622"/>
                <a:gd name="connsiteX2" fmla="*/ 1018255 w 1018255"/>
                <a:gd name="connsiteY2" fmla="*/ 895578 h 1162622"/>
                <a:gd name="connsiteX3" fmla="*/ 1009416 w 1018255"/>
                <a:gd name="connsiteY3" fmla="*/ 0 h 1162622"/>
                <a:gd name="connsiteX4" fmla="*/ 0 w 1018255"/>
                <a:gd name="connsiteY4" fmla="*/ 487722 h 1162622"/>
                <a:gd name="connsiteX0" fmla="*/ 0 w 1018255"/>
                <a:gd name="connsiteY0" fmla="*/ 487722 h 1159694"/>
                <a:gd name="connsiteX1" fmla="*/ 4408 w 1018255"/>
                <a:gd name="connsiteY1" fmla="*/ 1159694 h 1159694"/>
                <a:gd name="connsiteX2" fmla="*/ 1018255 w 1018255"/>
                <a:gd name="connsiteY2" fmla="*/ 895578 h 1159694"/>
                <a:gd name="connsiteX3" fmla="*/ 1009416 w 1018255"/>
                <a:gd name="connsiteY3" fmla="*/ 0 h 1159694"/>
                <a:gd name="connsiteX4" fmla="*/ 0 w 1018255"/>
                <a:gd name="connsiteY4" fmla="*/ 487722 h 1159694"/>
                <a:gd name="connsiteX0" fmla="*/ 0 w 1019191"/>
                <a:gd name="connsiteY0" fmla="*/ 493576 h 1165548"/>
                <a:gd name="connsiteX1" fmla="*/ 4408 w 1019191"/>
                <a:gd name="connsiteY1" fmla="*/ 1165548 h 1165548"/>
                <a:gd name="connsiteX2" fmla="*/ 1018255 w 1019191"/>
                <a:gd name="connsiteY2" fmla="*/ 901432 h 1165548"/>
                <a:gd name="connsiteX3" fmla="*/ 1018938 w 1019191"/>
                <a:gd name="connsiteY3" fmla="*/ 0 h 1165548"/>
                <a:gd name="connsiteX4" fmla="*/ 0 w 1019191"/>
                <a:gd name="connsiteY4" fmla="*/ 493576 h 1165548"/>
                <a:gd name="connsiteX0" fmla="*/ 0 w 1019191"/>
                <a:gd name="connsiteY0" fmla="*/ 493576 h 1165548"/>
                <a:gd name="connsiteX1" fmla="*/ 4408 w 1019191"/>
                <a:gd name="connsiteY1" fmla="*/ 1165548 h 1165548"/>
                <a:gd name="connsiteX2" fmla="*/ 1018255 w 1019191"/>
                <a:gd name="connsiteY2" fmla="*/ 901432 h 1165548"/>
                <a:gd name="connsiteX3" fmla="*/ 1018938 w 1019191"/>
                <a:gd name="connsiteY3" fmla="*/ 0 h 1165548"/>
                <a:gd name="connsiteX4" fmla="*/ 0 w 1019191"/>
                <a:gd name="connsiteY4" fmla="*/ 493576 h 1165548"/>
                <a:gd name="connsiteX0" fmla="*/ 0 w 1019191"/>
                <a:gd name="connsiteY0" fmla="*/ 493576 h 1171401"/>
                <a:gd name="connsiteX1" fmla="*/ 599 w 1019191"/>
                <a:gd name="connsiteY1" fmla="*/ 1171401 h 1171401"/>
                <a:gd name="connsiteX2" fmla="*/ 1018255 w 1019191"/>
                <a:gd name="connsiteY2" fmla="*/ 901432 h 1171401"/>
                <a:gd name="connsiteX3" fmla="*/ 1018938 w 1019191"/>
                <a:gd name="connsiteY3" fmla="*/ 0 h 1171401"/>
                <a:gd name="connsiteX4" fmla="*/ 0 w 1019191"/>
                <a:gd name="connsiteY4" fmla="*/ 493576 h 1171401"/>
                <a:gd name="connsiteX0" fmla="*/ 0 w 1022064"/>
                <a:gd name="connsiteY0" fmla="*/ 493576 h 1171401"/>
                <a:gd name="connsiteX1" fmla="*/ 599 w 1022064"/>
                <a:gd name="connsiteY1" fmla="*/ 1171401 h 1171401"/>
                <a:gd name="connsiteX2" fmla="*/ 1022064 w 1022064"/>
                <a:gd name="connsiteY2" fmla="*/ 901432 h 1171401"/>
                <a:gd name="connsiteX3" fmla="*/ 1018938 w 1022064"/>
                <a:gd name="connsiteY3" fmla="*/ 0 h 1171401"/>
                <a:gd name="connsiteX4" fmla="*/ 0 w 1022064"/>
                <a:gd name="connsiteY4" fmla="*/ 493576 h 1171401"/>
                <a:gd name="connsiteX0" fmla="*/ 0 w 1022064"/>
                <a:gd name="connsiteY0" fmla="*/ 493576 h 1171401"/>
                <a:gd name="connsiteX1" fmla="*/ 599 w 1022064"/>
                <a:gd name="connsiteY1" fmla="*/ 1171401 h 1171401"/>
                <a:gd name="connsiteX2" fmla="*/ 1022064 w 1022064"/>
                <a:gd name="connsiteY2" fmla="*/ 901432 h 1171401"/>
                <a:gd name="connsiteX3" fmla="*/ 1018938 w 1022064"/>
                <a:gd name="connsiteY3" fmla="*/ 0 h 1171401"/>
                <a:gd name="connsiteX4" fmla="*/ 0 w 1022064"/>
                <a:gd name="connsiteY4" fmla="*/ 493576 h 1171401"/>
                <a:gd name="connsiteX0" fmla="*/ 0 w 1020159"/>
                <a:gd name="connsiteY0" fmla="*/ 493576 h 1171401"/>
                <a:gd name="connsiteX1" fmla="*/ 599 w 1020159"/>
                <a:gd name="connsiteY1" fmla="*/ 1171401 h 1171401"/>
                <a:gd name="connsiteX2" fmla="*/ 1020159 w 1020159"/>
                <a:gd name="connsiteY2" fmla="*/ 901432 h 1171401"/>
                <a:gd name="connsiteX3" fmla="*/ 1018938 w 1020159"/>
                <a:gd name="connsiteY3" fmla="*/ 0 h 1171401"/>
                <a:gd name="connsiteX4" fmla="*/ 0 w 1020159"/>
                <a:gd name="connsiteY4" fmla="*/ 493576 h 1171401"/>
                <a:gd name="connsiteX0" fmla="*/ 0 w 1021095"/>
                <a:gd name="connsiteY0" fmla="*/ 493576 h 1171401"/>
                <a:gd name="connsiteX1" fmla="*/ 599 w 1021095"/>
                <a:gd name="connsiteY1" fmla="*/ 1171401 h 1171401"/>
                <a:gd name="connsiteX2" fmla="*/ 1020159 w 1021095"/>
                <a:gd name="connsiteY2" fmla="*/ 901432 h 1171401"/>
                <a:gd name="connsiteX3" fmla="*/ 1020842 w 1021095"/>
                <a:gd name="connsiteY3" fmla="*/ 0 h 1171401"/>
                <a:gd name="connsiteX4" fmla="*/ 0 w 1021095"/>
                <a:gd name="connsiteY4" fmla="*/ 493576 h 1171401"/>
                <a:gd name="connsiteX0" fmla="*/ 0 w 1021095"/>
                <a:gd name="connsiteY0" fmla="*/ 493576 h 1171401"/>
                <a:gd name="connsiteX1" fmla="*/ 599 w 1021095"/>
                <a:gd name="connsiteY1" fmla="*/ 1171401 h 1171401"/>
                <a:gd name="connsiteX2" fmla="*/ 1020159 w 1021095"/>
                <a:gd name="connsiteY2" fmla="*/ 901432 h 1171401"/>
                <a:gd name="connsiteX3" fmla="*/ 1020842 w 1021095"/>
                <a:gd name="connsiteY3" fmla="*/ 0 h 1171401"/>
                <a:gd name="connsiteX4" fmla="*/ 0 w 1021095"/>
                <a:gd name="connsiteY4" fmla="*/ 493576 h 1171401"/>
                <a:gd name="connsiteX0" fmla="*/ 0 w 1021095"/>
                <a:gd name="connsiteY0" fmla="*/ 493576 h 1171401"/>
                <a:gd name="connsiteX1" fmla="*/ 599 w 1021095"/>
                <a:gd name="connsiteY1" fmla="*/ 1171401 h 1171401"/>
                <a:gd name="connsiteX2" fmla="*/ 1020159 w 1021095"/>
                <a:gd name="connsiteY2" fmla="*/ 901432 h 1171401"/>
                <a:gd name="connsiteX3" fmla="*/ 1020842 w 1021095"/>
                <a:gd name="connsiteY3" fmla="*/ 0 h 1171401"/>
                <a:gd name="connsiteX4" fmla="*/ 0 w 1021095"/>
                <a:gd name="connsiteY4" fmla="*/ 493576 h 1171401"/>
                <a:gd name="connsiteX0" fmla="*/ 0 w 1020159"/>
                <a:gd name="connsiteY0" fmla="*/ 493576 h 1171401"/>
                <a:gd name="connsiteX1" fmla="*/ 599 w 1020159"/>
                <a:gd name="connsiteY1" fmla="*/ 1171401 h 1171401"/>
                <a:gd name="connsiteX2" fmla="*/ 1020159 w 1020159"/>
                <a:gd name="connsiteY2" fmla="*/ 901432 h 1171401"/>
                <a:gd name="connsiteX3" fmla="*/ 1018938 w 1020159"/>
                <a:gd name="connsiteY3" fmla="*/ 0 h 1171401"/>
                <a:gd name="connsiteX4" fmla="*/ 0 w 1020159"/>
                <a:gd name="connsiteY4" fmla="*/ 493576 h 1171401"/>
                <a:gd name="connsiteX0" fmla="*/ 0 w 1020159"/>
                <a:gd name="connsiteY0" fmla="*/ 493576 h 1171401"/>
                <a:gd name="connsiteX1" fmla="*/ 12024 w 1020159"/>
                <a:gd name="connsiteY1" fmla="*/ 1171401 h 1171401"/>
                <a:gd name="connsiteX2" fmla="*/ 1020159 w 1020159"/>
                <a:gd name="connsiteY2" fmla="*/ 901432 h 1171401"/>
                <a:gd name="connsiteX3" fmla="*/ 1018938 w 1020159"/>
                <a:gd name="connsiteY3" fmla="*/ 0 h 1171401"/>
                <a:gd name="connsiteX4" fmla="*/ 0 w 1020159"/>
                <a:gd name="connsiteY4" fmla="*/ 493576 h 1171401"/>
                <a:gd name="connsiteX0" fmla="*/ 0 w 1020159"/>
                <a:gd name="connsiteY0" fmla="*/ 493576 h 1174329"/>
                <a:gd name="connsiteX1" fmla="*/ 4406 w 1020159"/>
                <a:gd name="connsiteY1" fmla="*/ 1174329 h 1174329"/>
                <a:gd name="connsiteX2" fmla="*/ 1020159 w 1020159"/>
                <a:gd name="connsiteY2" fmla="*/ 901432 h 1174329"/>
                <a:gd name="connsiteX3" fmla="*/ 1018938 w 1020159"/>
                <a:gd name="connsiteY3" fmla="*/ 0 h 1174329"/>
                <a:gd name="connsiteX4" fmla="*/ 0 w 1020159"/>
                <a:gd name="connsiteY4" fmla="*/ 493576 h 1174329"/>
                <a:gd name="connsiteX0" fmla="*/ 0 w 1020159"/>
                <a:gd name="connsiteY0" fmla="*/ 493577 h 1174329"/>
                <a:gd name="connsiteX1" fmla="*/ 4406 w 1020159"/>
                <a:gd name="connsiteY1" fmla="*/ 1174329 h 1174329"/>
                <a:gd name="connsiteX2" fmla="*/ 1020159 w 1020159"/>
                <a:gd name="connsiteY2" fmla="*/ 901432 h 1174329"/>
                <a:gd name="connsiteX3" fmla="*/ 1018938 w 1020159"/>
                <a:gd name="connsiteY3" fmla="*/ 0 h 1174329"/>
                <a:gd name="connsiteX4" fmla="*/ 0 w 1020159"/>
                <a:gd name="connsiteY4" fmla="*/ 493577 h 1174329"/>
                <a:gd name="connsiteX0" fmla="*/ 0 w 1020159"/>
                <a:gd name="connsiteY0" fmla="*/ 493577 h 1174329"/>
                <a:gd name="connsiteX1" fmla="*/ 4406 w 1020159"/>
                <a:gd name="connsiteY1" fmla="*/ 1174329 h 1174329"/>
                <a:gd name="connsiteX2" fmla="*/ 1020159 w 1020159"/>
                <a:gd name="connsiteY2" fmla="*/ 901432 h 1174329"/>
                <a:gd name="connsiteX3" fmla="*/ 1018938 w 1020159"/>
                <a:gd name="connsiteY3" fmla="*/ 0 h 1174329"/>
                <a:gd name="connsiteX4" fmla="*/ 0 w 1020159"/>
                <a:gd name="connsiteY4" fmla="*/ 493577 h 1174329"/>
                <a:gd name="connsiteX0" fmla="*/ 0 w 1020159"/>
                <a:gd name="connsiteY0" fmla="*/ 493577 h 1168475"/>
                <a:gd name="connsiteX1" fmla="*/ 4406 w 1020159"/>
                <a:gd name="connsiteY1" fmla="*/ 1168475 h 1168475"/>
                <a:gd name="connsiteX2" fmla="*/ 1020159 w 1020159"/>
                <a:gd name="connsiteY2" fmla="*/ 901432 h 1168475"/>
                <a:gd name="connsiteX3" fmla="*/ 1018938 w 1020159"/>
                <a:gd name="connsiteY3" fmla="*/ 0 h 1168475"/>
                <a:gd name="connsiteX4" fmla="*/ 0 w 1020159"/>
                <a:gd name="connsiteY4" fmla="*/ 493577 h 1168475"/>
                <a:gd name="connsiteX0" fmla="*/ 0 w 1020159"/>
                <a:gd name="connsiteY0" fmla="*/ 493577 h 1168475"/>
                <a:gd name="connsiteX1" fmla="*/ 4406 w 1020159"/>
                <a:gd name="connsiteY1" fmla="*/ 1168475 h 1168475"/>
                <a:gd name="connsiteX2" fmla="*/ 1020159 w 1020159"/>
                <a:gd name="connsiteY2" fmla="*/ 901432 h 1168475"/>
                <a:gd name="connsiteX3" fmla="*/ 1018938 w 1020159"/>
                <a:gd name="connsiteY3" fmla="*/ 0 h 1168475"/>
                <a:gd name="connsiteX4" fmla="*/ 0 w 1020159"/>
                <a:gd name="connsiteY4" fmla="*/ 493577 h 1168475"/>
                <a:gd name="connsiteX0" fmla="*/ 0 w 1020159"/>
                <a:gd name="connsiteY0" fmla="*/ 493577 h 1168475"/>
                <a:gd name="connsiteX1" fmla="*/ 2502 w 1020159"/>
                <a:gd name="connsiteY1" fmla="*/ 1168475 h 1168475"/>
                <a:gd name="connsiteX2" fmla="*/ 1020159 w 1020159"/>
                <a:gd name="connsiteY2" fmla="*/ 901432 h 1168475"/>
                <a:gd name="connsiteX3" fmla="*/ 1018938 w 1020159"/>
                <a:gd name="connsiteY3" fmla="*/ 0 h 1168475"/>
                <a:gd name="connsiteX4" fmla="*/ 0 w 1020159"/>
                <a:gd name="connsiteY4" fmla="*/ 493577 h 1168475"/>
                <a:gd name="connsiteX0" fmla="*/ 0 w 1020159"/>
                <a:gd name="connsiteY0" fmla="*/ 493577 h 1171401"/>
                <a:gd name="connsiteX1" fmla="*/ 2502 w 1020159"/>
                <a:gd name="connsiteY1" fmla="*/ 1171401 h 1171401"/>
                <a:gd name="connsiteX2" fmla="*/ 1020159 w 1020159"/>
                <a:gd name="connsiteY2" fmla="*/ 901432 h 1171401"/>
                <a:gd name="connsiteX3" fmla="*/ 1018938 w 1020159"/>
                <a:gd name="connsiteY3" fmla="*/ 0 h 1171401"/>
                <a:gd name="connsiteX4" fmla="*/ 0 w 1020159"/>
                <a:gd name="connsiteY4" fmla="*/ 493577 h 1171401"/>
                <a:gd name="connsiteX0" fmla="*/ 0 w 1020159"/>
                <a:gd name="connsiteY0" fmla="*/ 493577 h 1165548"/>
                <a:gd name="connsiteX1" fmla="*/ 598 w 1020159"/>
                <a:gd name="connsiteY1" fmla="*/ 1165548 h 1165548"/>
                <a:gd name="connsiteX2" fmla="*/ 1020159 w 1020159"/>
                <a:gd name="connsiteY2" fmla="*/ 901432 h 1165548"/>
                <a:gd name="connsiteX3" fmla="*/ 1018938 w 1020159"/>
                <a:gd name="connsiteY3" fmla="*/ 0 h 1165548"/>
                <a:gd name="connsiteX4" fmla="*/ 0 w 1020159"/>
                <a:gd name="connsiteY4" fmla="*/ 493577 h 1165548"/>
                <a:gd name="connsiteX0" fmla="*/ 0 w 1021095"/>
                <a:gd name="connsiteY0" fmla="*/ 496503 h 1168474"/>
                <a:gd name="connsiteX1" fmla="*/ 598 w 1021095"/>
                <a:gd name="connsiteY1" fmla="*/ 1168474 h 1168474"/>
                <a:gd name="connsiteX2" fmla="*/ 1020159 w 1021095"/>
                <a:gd name="connsiteY2" fmla="*/ 904358 h 1168474"/>
                <a:gd name="connsiteX3" fmla="*/ 1020842 w 1021095"/>
                <a:gd name="connsiteY3" fmla="*/ 0 h 1168474"/>
                <a:gd name="connsiteX4" fmla="*/ 0 w 1021095"/>
                <a:gd name="connsiteY4" fmla="*/ 496503 h 1168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1095" h="1168474">
                  <a:moveTo>
                    <a:pt x="0" y="496503"/>
                  </a:moveTo>
                  <a:cubicBezTo>
                    <a:pt x="273" y="720169"/>
                    <a:pt x="325" y="944808"/>
                    <a:pt x="598" y="1168474"/>
                  </a:cubicBezTo>
                  <a:lnTo>
                    <a:pt x="1020159" y="904358"/>
                  </a:lnTo>
                  <a:cubicBezTo>
                    <a:pt x="1019063" y="608329"/>
                    <a:pt x="1021938" y="296029"/>
                    <a:pt x="1020842" y="0"/>
                  </a:cubicBezTo>
                  <a:lnTo>
                    <a:pt x="0" y="496503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79CF700D-3894-497D-B4CB-1AA5EA5AB9EF}"/>
                </a:ext>
              </a:extLst>
            </p:cNvPr>
            <p:cNvSpPr/>
            <p:nvPr/>
          </p:nvSpPr>
          <p:spPr>
            <a:xfrm>
              <a:off x="10851860" y="56568"/>
              <a:ext cx="631027" cy="800872"/>
            </a:xfrm>
            <a:prstGeom prst="rect">
              <a:avLst/>
            </a:prstGeom>
            <a:noFill/>
            <a:ln w="63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  <p:sp>
          <p:nvSpPr>
            <p:cNvPr id="53" name="TextBox 218">
              <a:extLst>
                <a:ext uri="{FF2B5EF4-FFF2-40B4-BE49-F238E27FC236}">
                  <a16:creationId xmlns:a16="http://schemas.microsoft.com/office/drawing/2014/main" id="{1FD16F7A-4430-4CD2-9482-620F855DDE07}"/>
                </a:ext>
              </a:extLst>
            </p:cNvPr>
            <p:cNvSpPr txBox="1"/>
            <p:nvPr/>
          </p:nvSpPr>
          <p:spPr>
            <a:xfrm flipH="1">
              <a:off x="10845508" y="180077"/>
              <a:ext cx="5112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ko-KR" sz="32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rPr>
                <a:t>أ</a:t>
              </a:r>
              <a:endParaRPr kumimoji="0" lang="ko-KR" altLang="en-US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F107CAE9-3932-4602-A648-C7D3D17E378D}"/>
              </a:ext>
            </a:extLst>
          </p:cNvPr>
          <p:cNvSpPr/>
          <p:nvPr/>
        </p:nvSpPr>
        <p:spPr>
          <a:xfrm>
            <a:off x="6109829" y="517468"/>
            <a:ext cx="33361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بعض صور النفاق الاعتقادي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057C4B8-F90E-4746-9D66-189751B945CF}"/>
              </a:ext>
            </a:extLst>
          </p:cNvPr>
          <p:cNvCxnSpPr>
            <a:cxnSpLocks/>
          </p:cNvCxnSpPr>
          <p:nvPr/>
        </p:nvCxnSpPr>
        <p:spPr>
          <a:xfrm flipH="1">
            <a:off x="7147156" y="3860000"/>
            <a:ext cx="1693343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F61767D2-0211-4FDA-AC31-909FFB6D3564}"/>
              </a:ext>
            </a:extLst>
          </p:cNvPr>
          <p:cNvSpPr txBox="1">
            <a:spLocks/>
          </p:cNvSpPr>
          <p:nvPr/>
        </p:nvSpPr>
        <p:spPr>
          <a:xfrm>
            <a:off x="136597" y="196621"/>
            <a:ext cx="2097946" cy="474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Dot"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درسُ 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الن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ِّ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ف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اق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/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ar-SA" sz="1800" b="1" kern="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دين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101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5760148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>
            <a:extLst>
              <a:ext uri="{FF2B5EF4-FFF2-40B4-BE49-F238E27FC236}">
                <a16:creationId xmlns:a16="http://schemas.microsoft.com/office/drawing/2014/main" id="{76FA1D89-5E23-4690-B1E6-0E9DE571B943}"/>
              </a:ext>
            </a:extLst>
          </p:cNvPr>
          <p:cNvGrpSpPr/>
          <p:nvPr/>
        </p:nvGrpSpPr>
        <p:grpSpPr>
          <a:xfrm>
            <a:off x="544509" y="1019698"/>
            <a:ext cx="11398317" cy="1393856"/>
            <a:chOff x="452035" y="876771"/>
            <a:chExt cx="11293789" cy="1260551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6ECE1D7D-C053-4407-B19D-370F1E80B0F5}"/>
                </a:ext>
              </a:extLst>
            </p:cNvPr>
            <p:cNvGrpSpPr/>
            <p:nvPr/>
          </p:nvGrpSpPr>
          <p:grpSpPr>
            <a:xfrm>
              <a:off x="452035" y="956014"/>
              <a:ext cx="11293789" cy="954587"/>
              <a:chOff x="452035" y="956014"/>
              <a:chExt cx="11293789" cy="954587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CEF03F67-A205-463C-8A08-F5767A0DA444}"/>
                  </a:ext>
                </a:extLst>
              </p:cNvPr>
              <p:cNvGrpSpPr/>
              <p:nvPr/>
            </p:nvGrpSpPr>
            <p:grpSpPr>
              <a:xfrm>
                <a:off x="874673" y="1012812"/>
                <a:ext cx="10362908" cy="758072"/>
                <a:chOff x="607367" y="4014588"/>
                <a:chExt cx="7920881" cy="1584177"/>
              </a:xfrm>
              <a:solidFill>
                <a:schemeClr val="accent2"/>
              </a:solidFill>
            </p:grpSpPr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DB32E7CD-15EC-41BB-9EBA-666C21A33285}"/>
                    </a:ext>
                  </a:extLst>
                </p:cNvPr>
                <p:cNvSpPr/>
                <p:nvPr/>
              </p:nvSpPr>
              <p:spPr>
                <a:xfrm>
                  <a:off x="607368" y="4014589"/>
                  <a:ext cx="7920880" cy="1584176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akkal Majalla" panose="02000000000000000000" pitchFamily="2" charset="-78"/>
                  </a:endParaRPr>
                </a:p>
              </p:txBody>
            </p:sp>
            <p:sp>
              <p:nvSpPr>
                <p:cNvPr id="72" name="Rectangle 19">
                  <a:extLst>
                    <a:ext uri="{FF2B5EF4-FFF2-40B4-BE49-F238E27FC236}">
                      <a16:creationId xmlns:a16="http://schemas.microsoft.com/office/drawing/2014/main" id="{A3A67F78-6669-4EF1-A3A2-A0DF12E114F5}"/>
                    </a:ext>
                  </a:extLst>
                </p:cNvPr>
                <p:cNvSpPr/>
                <p:nvPr/>
              </p:nvSpPr>
              <p:spPr>
                <a:xfrm flipH="1">
                  <a:off x="607367" y="4014588"/>
                  <a:ext cx="5908848" cy="15841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7249" h="1584176">
                      <a:moveTo>
                        <a:pt x="4827425" y="0"/>
                      </a:moveTo>
                      <a:lnTo>
                        <a:pt x="6327249" y="0"/>
                      </a:lnTo>
                      <a:lnTo>
                        <a:pt x="6327249" y="1584176"/>
                      </a:lnTo>
                      <a:lnTo>
                        <a:pt x="0" y="1584176"/>
                      </a:lnTo>
                      <a:cubicBezTo>
                        <a:pt x="280401" y="1456864"/>
                        <a:pt x="542948" y="1352503"/>
                        <a:pt x="761276" y="1303776"/>
                      </a:cubicBezTo>
                      <a:cubicBezTo>
                        <a:pt x="1678851" y="1098989"/>
                        <a:pt x="2534514" y="1372038"/>
                        <a:pt x="3113951" y="1179951"/>
                      </a:cubicBezTo>
                      <a:cubicBezTo>
                        <a:pt x="3693388" y="987864"/>
                        <a:pt x="3745776" y="386201"/>
                        <a:pt x="4237901" y="151251"/>
                      </a:cubicBezTo>
                      <a:cubicBezTo>
                        <a:pt x="4382970" y="81992"/>
                        <a:pt x="4596598" y="34805"/>
                        <a:pt x="4827425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akkal Majalla" panose="02000000000000000000" pitchFamily="2" charset="-78"/>
                  </a:endParaRPr>
                </a:p>
              </p:txBody>
            </p:sp>
          </p:grpSp>
          <p:grpSp>
            <p:nvGrpSpPr>
              <p:cNvPr id="65" name="Group 46">
                <a:extLst>
                  <a:ext uri="{FF2B5EF4-FFF2-40B4-BE49-F238E27FC236}">
                    <a16:creationId xmlns:a16="http://schemas.microsoft.com/office/drawing/2014/main" id="{3D127F3B-67FB-4DB6-91F2-45E806DF8F13}"/>
                  </a:ext>
                </a:extLst>
              </p:cNvPr>
              <p:cNvGrpSpPr/>
              <p:nvPr/>
            </p:nvGrpSpPr>
            <p:grpSpPr>
              <a:xfrm rot="10800000">
                <a:off x="9567444" y="971596"/>
                <a:ext cx="1212761" cy="939005"/>
                <a:chOff x="997153" y="1956941"/>
                <a:chExt cx="1198583" cy="1368152"/>
              </a:xfrm>
              <a:solidFill>
                <a:schemeClr val="accent2">
                  <a:lumMod val="50000"/>
                </a:schemeClr>
              </a:solidFill>
            </p:grpSpPr>
            <p:sp>
              <p:nvSpPr>
                <p:cNvPr id="69" name="Flowchart: Data 6">
                  <a:extLst>
                    <a:ext uri="{FF2B5EF4-FFF2-40B4-BE49-F238E27FC236}">
                      <a16:creationId xmlns:a16="http://schemas.microsoft.com/office/drawing/2014/main" id="{57764063-3E1A-41ED-B91E-E61A05407A3A}"/>
                    </a:ext>
                  </a:extLst>
                </p:cNvPr>
                <p:cNvSpPr/>
                <p:nvPr/>
              </p:nvSpPr>
              <p:spPr>
                <a:xfrm flipH="1">
                  <a:off x="1348383" y="2020536"/>
                  <a:ext cx="847353" cy="164183"/>
                </a:xfrm>
                <a:custGeom>
                  <a:avLst/>
                  <a:gdLst>
                    <a:gd name="connsiteX0" fmla="*/ 0 w 10000"/>
                    <a:gd name="connsiteY0" fmla="*/ 10000 h 10000"/>
                    <a:gd name="connsiteX1" fmla="*/ 2000 w 10000"/>
                    <a:gd name="connsiteY1" fmla="*/ 0 h 10000"/>
                    <a:gd name="connsiteX2" fmla="*/ 10000 w 10000"/>
                    <a:gd name="connsiteY2" fmla="*/ 0 h 10000"/>
                    <a:gd name="connsiteX3" fmla="*/ 8000 w 10000"/>
                    <a:gd name="connsiteY3" fmla="*/ 10000 h 10000"/>
                    <a:gd name="connsiteX4" fmla="*/ 0 w 10000"/>
                    <a:gd name="connsiteY4" fmla="*/ 10000 h 10000"/>
                    <a:gd name="connsiteX0" fmla="*/ 0 w 10000"/>
                    <a:gd name="connsiteY0" fmla="*/ 12315 h 12315"/>
                    <a:gd name="connsiteX1" fmla="*/ 2000 w 10000"/>
                    <a:gd name="connsiteY1" fmla="*/ 0 h 12315"/>
                    <a:gd name="connsiteX2" fmla="*/ 10000 w 10000"/>
                    <a:gd name="connsiteY2" fmla="*/ 2315 h 12315"/>
                    <a:gd name="connsiteX3" fmla="*/ 8000 w 10000"/>
                    <a:gd name="connsiteY3" fmla="*/ 12315 h 12315"/>
                    <a:gd name="connsiteX4" fmla="*/ 0 w 10000"/>
                    <a:gd name="connsiteY4" fmla="*/ 12315 h 12315"/>
                    <a:gd name="connsiteX0" fmla="*/ 0 w 10000"/>
                    <a:gd name="connsiteY0" fmla="*/ 16614 h 16614"/>
                    <a:gd name="connsiteX1" fmla="*/ 4728 w 10000"/>
                    <a:gd name="connsiteY1" fmla="*/ 0 h 16614"/>
                    <a:gd name="connsiteX2" fmla="*/ 10000 w 10000"/>
                    <a:gd name="connsiteY2" fmla="*/ 6614 h 16614"/>
                    <a:gd name="connsiteX3" fmla="*/ 8000 w 10000"/>
                    <a:gd name="connsiteY3" fmla="*/ 16614 h 16614"/>
                    <a:gd name="connsiteX4" fmla="*/ 0 w 10000"/>
                    <a:gd name="connsiteY4" fmla="*/ 16614 h 16614"/>
                    <a:gd name="connsiteX0" fmla="*/ 0 w 8016"/>
                    <a:gd name="connsiteY0" fmla="*/ 5370 h 16614"/>
                    <a:gd name="connsiteX1" fmla="*/ 2744 w 8016"/>
                    <a:gd name="connsiteY1" fmla="*/ 0 h 16614"/>
                    <a:gd name="connsiteX2" fmla="*/ 8016 w 8016"/>
                    <a:gd name="connsiteY2" fmla="*/ 6614 h 16614"/>
                    <a:gd name="connsiteX3" fmla="*/ 6016 w 8016"/>
                    <a:gd name="connsiteY3" fmla="*/ 16614 h 16614"/>
                    <a:gd name="connsiteX4" fmla="*/ 0 w 8016"/>
                    <a:gd name="connsiteY4" fmla="*/ 5370 h 16614"/>
                    <a:gd name="connsiteX0" fmla="*/ 0 w 9175"/>
                    <a:gd name="connsiteY0" fmla="*/ 3431 h 10199"/>
                    <a:gd name="connsiteX1" fmla="*/ 3423 w 9175"/>
                    <a:gd name="connsiteY1" fmla="*/ 199 h 10199"/>
                    <a:gd name="connsiteX2" fmla="*/ 9175 w 9175"/>
                    <a:gd name="connsiteY2" fmla="*/ 0 h 10199"/>
                    <a:gd name="connsiteX3" fmla="*/ 7505 w 9175"/>
                    <a:gd name="connsiteY3" fmla="*/ 10199 h 10199"/>
                    <a:gd name="connsiteX4" fmla="*/ 0 w 9175"/>
                    <a:gd name="connsiteY4" fmla="*/ 3431 h 10199"/>
                    <a:gd name="connsiteX0" fmla="*/ 0 w 10000"/>
                    <a:gd name="connsiteY0" fmla="*/ 3364 h 3364"/>
                    <a:gd name="connsiteX1" fmla="*/ 3731 w 10000"/>
                    <a:gd name="connsiteY1" fmla="*/ 195 h 3364"/>
                    <a:gd name="connsiteX2" fmla="*/ 10000 w 10000"/>
                    <a:gd name="connsiteY2" fmla="*/ 0 h 3364"/>
                    <a:gd name="connsiteX3" fmla="*/ 6831 w 10000"/>
                    <a:gd name="connsiteY3" fmla="*/ 3169 h 3364"/>
                    <a:gd name="connsiteX4" fmla="*/ 0 w 10000"/>
                    <a:gd name="connsiteY4" fmla="*/ 3364 h 3364"/>
                    <a:gd name="connsiteX0" fmla="*/ 0 w 10000"/>
                    <a:gd name="connsiteY0" fmla="*/ 11741 h 11741"/>
                    <a:gd name="connsiteX1" fmla="*/ 4068 w 10000"/>
                    <a:gd name="connsiteY1" fmla="*/ 0 h 11741"/>
                    <a:gd name="connsiteX2" fmla="*/ 10000 w 10000"/>
                    <a:gd name="connsiteY2" fmla="*/ 1741 h 11741"/>
                    <a:gd name="connsiteX3" fmla="*/ 6831 w 10000"/>
                    <a:gd name="connsiteY3" fmla="*/ 11161 h 11741"/>
                    <a:gd name="connsiteX4" fmla="*/ 0 w 10000"/>
                    <a:gd name="connsiteY4" fmla="*/ 11741 h 11741"/>
                    <a:gd name="connsiteX0" fmla="*/ 0 w 10000"/>
                    <a:gd name="connsiteY0" fmla="*/ 10000 h 10000"/>
                    <a:gd name="connsiteX1" fmla="*/ 4068 w 10000"/>
                    <a:gd name="connsiteY1" fmla="*/ 580 h 10000"/>
                    <a:gd name="connsiteX2" fmla="*/ 10000 w 10000"/>
                    <a:gd name="connsiteY2" fmla="*/ 0 h 10000"/>
                    <a:gd name="connsiteX3" fmla="*/ 6831 w 10000"/>
                    <a:gd name="connsiteY3" fmla="*/ 9420 h 10000"/>
                    <a:gd name="connsiteX4" fmla="*/ 0 w 10000"/>
                    <a:gd name="connsiteY4" fmla="*/ 1000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00" h="10000">
                      <a:moveTo>
                        <a:pt x="0" y="10000"/>
                      </a:moveTo>
                      <a:lnTo>
                        <a:pt x="4068" y="580"/>
                      </a:lnTo>
                      <a:lnTo>
                        <a:pt x="10000" y="0"/>
                      </a:lnTo>
                      <a:lnTo>
                        <a:pt x="6831" y="9420"/>
                      </a:lnTo>
                      <a:lnTo>
                        <a:pt x="0" y="100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akkal Majalla" panose="02000000000000000000" pitchFamily="2" charset="-78"/>
                  </a:endParaRPr>
                </a:p>
              </p:txBody>
            </p:sp>
            <p:sp>
              <p:nvSpPr>
                <p:cNvPr id="70" name="Rectangle 48">
                  <a:extLst>
                    <a:ext uri="{FF2B5EF4-FFF2-40B4-BE49-F238E27FC236}">
                      <a16:creationId xmlns:a16="http://schemas.microsoft.com/office/drawing/2014/main" id="{5537C356-EE2A-4BAD-9740-6747AEC83C0E}"/>
                    </a:ext>
                  </a:extLst>
                </p:cNvPr>
                <p:cNvSpPr/>
                <p:nvPr/>
              </p:nvSpPr>
              <p:spPr>
                <a:xfrm>
                  <a:off x="997153" y="1956941"/>
                  <a:ext cx="720080" cy="1368152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20466618" lon="2567695" rev="20598856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akkal Majalla" panose="02000000000000000000" pitchFamily="2" charset="-78"/>
                  </a:endParaRPr>
                </a:p>
              </p:txBody>
            </p:sp>
          </p:grpSp>
          <p:sp>
            <p:nvSpPr>
              <p:cNvPr id="66" name="مستطيل 2">
                <a:extLst>
                  <a:ext uri="{FF2B5EF4-FFF2-40B4-BE49-F238E27FC236}">
                    <a16:creationId xmlns:a16="http://schemas.microsoft.com/office/drawing/2014/main" id="{7AE50A20-050C-445A-B0B2-C6E9A3408B41}"/>
                  </a:ext>
                </a:extLst>
              </p:cNvPr>
              <p:cNvSpPr/>
              <p:nvPr/>
            </p:nvSpPr>
            <p:spPr>
              <a:xfrm>
                <a:off x="2006394" y="1140215"/>
                <a:ext cx="8021813" cy="4731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8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استنتج صور النفاق الاعتقادي من الآيات الكريمة الآتية.</a:t>
                </a:r>
              </a:p>
            </p:txBody>
          </p:sp>
          <p:sp>
            <p:nvSpPr>
              <p:cNvPr id="67" name="Flowchart: Delay 66">
                <a:extLst>
                  <a:ext uri="{FF2B5EF4-FFF2-40B4-BE49-F238E27FC236}">
                    <a16:creationId xmlns:a16="http://schemas.microsoft.com/office/drawing/2014/main" id="{07C9A52B-D0E0-4314-8B55-B4DA119002BE}"/>
                  </a:ext>
                </a:extLst>
              </p:cNvPr>
              <p:cNvSpPr/>
              <p:nvPr/>
            </p:nvSpPr>
            <p:spPr>
              <a:xfrm flipH="1">
                <a:off x="452035" y="956014"/>
                <a:ext cx="865316" cy="854497"/>
              </a:xfrm>
              <a:prstGeom prst="flowChartDelay">
                <a:avLst/>
              </a:prstGeom>
              <a:solidFill>
                <a:srgbClr val="FF0000"/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68" name="Flowchart: Delay 67">
                <a:extLst>
                  <a:ext uri="{FF2B5EF4-FFF2-40B4-BE49-F238E27FC236}">
                    <a16:creationId xmlns:a16="http://schemas.microsoft.com/office/drawing/2014/main" id="{F7918485-B756-400C-A43B-0BF87216891D}"/>
                  </a:ext>
                </a:extLst>
              </p:cNvPr>
              <p:cNvSpPr/>
              <p:nvPr/>
            </p:nvSpPr>
            <p:spPr>
              <a:xfrm>
                <a:off x="10888827" y="964974"/>
                <a:ext cx="856997" cy="805910"/>
              </a:xfrm>
              <a:prstGeom prst="flowChartDelay">
                <a:avLst/>
              </a:prstGeom>
              <a:solidFill>
                <a:srgbClr val="FF0000"/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p:grpSp>
        <p:grpSp>
          <p:nvGrpSpPr>
            <p:cNvPr id="60" name="그룹 111">
              <a:extLst>
                <a:ext uri="{FF2B5EF4-FFF2-40B4-BE49-F238E27FC236}">
                  <a16:creationId xmlns:a16="http://schemas.microsoft.com/office/drawing/2014/main" id="{79090AFE-7CB1-495D-9BC7-D146D3BD859B}"/>
                </a:ext>
              </a:extLst>
            </p:cNvPr>
            <p:cNvGrpSpPr/>
            <p:nvPr/>
          </p:nvGrpSpPr>
          <p:grpSpPr>
            <a:xfrm>
              <a:off x="1148273" y="876771"/>
              <a:ext cx="1658143" cy="1260551"/>
              <a:chOff x="1103305" y="3694735"/>
              <a:chExt cx="1846545" cy="2808999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61" name="Flowchart: Data 6">
                <a:extLst>
                  <a:ext uri="{FF2B5EF4-FFF2-40B4-BE49-F238E27FC236}">
                    <a16:creationId xmlns:a16="http://schemas.microsoft.com/office/drawing/2014/main" id="{F4AC5DC4-6473-45A4-A669-D797E5A8209E}"/>
                  </a:ext>
                </a:extLst>
              </p:cNvPr>
              <p:cNvSpPr/>
              <p:nvPr/>
            </p:nvSpPr>
            <p:spPr>
              <a:xfrm flipH="1">
                <a:off x="1994115" y="3796333"/>
                <a:ext cx="955735" cy="185183"/>
              </a:xfrm>
              <a:custGeom>
                <a:avLst/>
                <a:gdLst>
                  <a:gd name="connsiteX0" fmla="*/ 0 w 10000"/>
                  <a:gd name="connsiteY0" fmla="*/ 10000 h 10000"/>
                  <a:gd name="connsiteX1" fmla="*/ 2000 w 10000"/>
                  <a:gd name="connsiteY1" fmla="*/ 0 h 10000"/>
                  <a:gd name="connsiteX2" fmla="*/ 10000 w 10000"/>
                  <a:gd name="connsiteY2" fmla="*/ 0 h 10000"/>
                  <a:gd name="connsiteX3" fmla="*/ 8000 w 10000"/>
                  <a:gd name="connsiteY3" fmla="*/ 10000 h 10000"/>
                  <a:gd name="connsiteX4" fmla="*/ 0 w 10000"/>
                  <a:gd name="connsiteY4" fmla="*/ 10000 h 10000"/>
                  <a:gd name="connsiteX0" fmla="*/ 0 w 10000"/>
                  <a:gd name="connsiteY0" fmla="*/ 12315 h 12315"/>
                  <a:gd name="connsiteX1" fmla="*/ 2000 w 10000"/>
                  <a:gd name="connsiteY1" fmla="*/ 0 h 12315"/>
                  <a:gd name="connsiteX2" fmla="*/ 10000 w 10000"/>
                  <a:gd name="connsiteY2" fmla="*/ 2315 h 12315"/>
                  <a:gd name="connsiteX3" fmla="*/ 8000 w 10000"/>
                  <a:gd name="connsiteY3" fmla="*/ 12315 h 12315"/>
                  <a:gd name="connsiteX4" fmla="*/ 0 w 10000"/>
                  <a:gd name="connsiteY4" fmla="*/ 12315 h 12315"/>
                  <a:gd name="connsiteX0" fmla="*/ 0 w 10000"/>
                  <a:gd name="connsiteY0" fmla="*/ 16614 h 16614"/>
                  <a:gd name="connsiteX1" fmla="*/ 4728 w 10000"/>
                  <a:gd name="connsiteY1" fmla="*/ 0 h 16614"/>
                  <a:gd name="connsiteX2" fmla="*/ 10000 w 10000"/>
                  <a:gd name="connsiteY2" fmla="*/ 6614 h 16614"/>
                  <a:gd name="connsiteX3" fmla="*/ 8000 w 10000"/>
                  <a:gd name="connsiteY3" fmla="*/ 16614 h 16614"/>
                  <a:gd name="connsiteX4" fmla="*/ 0 w 10000"/>
                  <a:gd name="connsiteY4" fmla="*/ 16614 h 16614"/>
                  <a:gd name="connsiteX0" fmla="*/ 0 w 8016"/>
                  <a:gd name="connsiteY0" fmla="*/ 5370 h 16614"/>
                  <a:gd name="connsiteX1" fmla="*/ 2744 w 8016"/>
                  <a:gd name="connsiteY1" fmla="*/ 0 h 16614"/>
                  <a:gd name="connsiteX2" fmla="*/ 8016 w 8016"/>
                  <a:gd name="connsiteY2" fmla="*/ 6614 h 16614"/>
                  <a:gd name="connsiteX3" fmla="*/ 6016 w 8016"/>
                  <a:gd name="connsiteY3" fmla="*/ 16614 h 16614"/>
                  <a:gd name="connsiteX4" fmla="*/ 0 w 8016"/>
                  <a:gd name="connsiteY4" fmla="*/ 5370 h 16614"/>
                  <a:gd name="connsiteX0" fmla="*/ 0 w 9175"/>
                  <a:gd name="connsiteY0" fmla="*/ 3431 h 10199"/>
                  <a:gd name="connsiteX1" fmla="*/ 3423 w 9175"/>
                  <a:gd name="connsiteY1" fmla="*/ 199 h 10199"/>
                  <a:gd name="connsiteX2" fmla="*/ 9175 w 9175"/>
                  <a:gd name="connsiteY2" fmla="*/ 0 h 10199"/>
                  <a:gd name="connsiteX3" fmla="*/ 7505 w 9175"/>
                  <a:gd name="connsiteY3" fmla="*/ 10199 h 10199"/>
                  <a:gd name="connsiteX4" fmla="*/ 0 w 9175"/>
                  <a:gd name="connsiteY4" fmla="*/ 3431 h 10199"/>
                  <a:gd name="connsiteX0" fmla="*/ 0 w 10000"/>
                  <a:gd name="connsiteY0" fmla="*/ 3364 h 3364"/>
                  <a:gd name="connsiteX1" fmla="*/ 3731 w 10000"/>
                  <a:gd name="connsiteY1" fmla="*/ 195 h 3364"/>
                  <a:gd name="connsiteX2" fmla="*/ 10000 w 10000"/>
                  <a:gd name="connsiteY2" fmla="*/ 0 h 3364"/>
                  <a:gd name="connsiteX3" fmla="*/ 6831 w 10000"/>
                  <a:gd name="connsiteY3" fmla="*/ 3169 h 3364"/>
                  <a:gd name="connsiteX4" fmla="*/ 0 w 10000"/>
                  <a:gd name="connsiteY4" fmla="*/ 3364 h 3364"/>
                  <a:gd name="connsiteX0" fmla="*/ 0 w 10000"/>
                  <a:gd name="connsiteY0" fmla="*/ 11741 h 11741"/>
                  <a:gd name="connsiteX1" fmla="*/ 4068 w 10000"/>
                  <a:gd name="connsiteY1" fmla="*/ 0 h 11741"/>
                  <a:gd name="connsiteX2" fmla="*/ 10000 w 10000"/>
                  <a:gd name="connsiteY2" fmla="*/ 1741 h 11741"/>
                  <a:gd name="connsiteX3" fmla="*/ 6831 w 10000"/>
                  <a:gd name="connsiteY3" fmla="*/ 11161 h 11741"/>
                  <a:gd name="connsiteX4" fmla="*/ 0 w 10000"/>
                  <a:gd name="connsiteY4" fmla="*/ 11741 h 11741"/>
                  <a:gd name="connsiteX0" fmla="*/ 0 w 10000"/>
                  <a:gd name="connsiteY0" fmla="*/ 10000 h 10000"/>
                  <a:gd name="connsiteX1" fmla="*/ 4068 w 10000"/>
                  <a:gd name="connsiteY1" fmla="*/ 580 h 10000"/>
                  <a:gd name="connsiteX2" fmla="*/ 10000 w 10000"/>
                  <a:gd name="connsiteY2" fmla="*/ 0 h 10000"/>
                  <a:gd name="connsiteX3" fmla="*/ 6831 w 10000"/>
                  <a:gd name="connsiteY3" fmla="*/ 9420 h 10000"/>
                  <a:gd name="connsiteX4" fmla="*/ 0 w 10000"/>
                  <a:gd name="connsiteY4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0" y="10000"/>
                    </a:moveTo>
                    <a:lnTo>
                      <a:pt x="4068" y="580"/>
                    </a:lnTo>
                    <a:lnTo>
                      <a:pt x="10000" y="0"/>
                    </a:lnTo>
                    <a:lnTo>
                      <a:pt x="6831" y="9420"/>
                    </a:lnTo>
                    <a:lnTo>
                      <a:pt x="0" y="100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62" name="Rectangle 41">
                <a:extLst>
                  <a:ext uri="{FF2B5EF4-FFF2-40B4-BE49-F238E27FC236}">
                    <a16:creationId xmlns:a16="http://schemas.microsoft.com/office/drawing/2014/main" id="{FB13C13C-9C02-4EBF-BA13-27A58DB1846B}"/>
                  </a:ext>
                </a:extLst>
              </p:cNvPr>
              <p:cNvSpPr/>
              <p:nvPr/>
            </p:nvSpPr>
            <p:spPr>
              <a:xfrm>
                <a:off x="1563229" y="3694735"/>
                <a:ext cx="812183" cy="2076767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20466618" lon="2567695" rev="20598856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63" name="Isosceles Triangle 42">
                <a:extLst>
                  <a:ext uri="{FF2B5EF4-FFF2-40B4-BE49-F238E27FC236}">
                    <a16:creationId xmlns:a16="http://schemas.microsoft.com/office/drawing/2014/main" id="{8EBAFF1C-3477-4571-9E79-BE1BEA2EBE97}"/>
                  </a:ext>
                </a:extLst>
              </p:cNvPr>
              <p:cNvSpPr/>
              <p:nvPr/>
            </p:nvSpPr>
            <p:spPr>
              <a:xfrm rot="10800000">
                <a:off x="1103305" y="5584478"/>
                <a:ext cx="1325417" cy="919256"/>
              </a:xfrm>
              <a:prstGeom prst="triangle">
                <a:avLst>
                  <a:gd name="adj" fmla="val 50173"/>
                </a:avLst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20466618" lon="2567695" rev="20598856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</p:grpSp>
      </p:grpSp>
      <p:sp>
        <p:nvSpPr>
          <p:cNvPr id="84" name="Plaque 83">
            <a:extLst>
              <a:ext uri="{FF2B5EF4-FFF2-40B4-BE49-F238E27FC236}">
                <a16:creationId xmlns:a16="http://schemas.microsoft.com/office/drawing/2014/main" id="{09D6EBC3-C7F5-48ED-B836-089DB2DF53DC}"/>
              </a:ext>
            </a:extLst>
          </p:cNvPr>
          <p:cNvSpPr/>
          <p:nvPr/>
        </p:nvSpPr>
        <p:spPr>
          <a:xfrm>
            <a:off x="3840570" y="144320"/>
            <a:ext cx="1386222" cy="406495"/>
          </a:xfrm>
          <a:prstGeom prst="plaqu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  نشاط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AD385F2-3CD0-4463-80B6-99B322254420}"/>
              </a:ext>
            </a:extLst>
          </p:cNvPr>
          <p:cNvGrpSpPr/>
          <p:nvPr/>
        </p:nvGrpSpPr>
        <p:grpSpPr>
          <a:xfrm>
            <a:off x="5563304" y="45046"/>
            <a:ext cx="5919583" cy="1086763"/>
            <a:chOff x="5563304" y="45046"/>
            <a:chExt cx="5919583" cy="108676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647EDD4-E6D5-4B9E-BBDB-659E7435C90D}"/>
                </a:ext>
              </a:extLst>
            </p:cNvPr>
            <p:cNvSpPr/>
            <p:nvPr/>
          </p:nvSpPr>
          <p:spPr>
            <a:xfrm>
              <a:off x="5563304" y="505708"/>
              <a:ext cx="4499585" cy="62610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  <p:sp>
          <p:nvSpPr>
            <p:cNvPr id="32" name="Freeform 13">
              <a:extLst>
                <a:ext uri="{FF2B5EF4-FFF2-40B4-BE49-F238E27FC236}">
                  <a16:creationId xmlns:a16="http://schemas.microsoft.com/office/drawing/2014/main" id="{08E14EAE-4EF2-4453-9E70-A9E159027403}"/>
                </a:ext>
              </a:extLst>
            </p:cNvPr>
            <p:cNvSpPr/>
            <p:nvPr/>
          </p:nvSpPr>
          <p:spPr>
            <a:xfrm>
              <a:off x="10043206" y="45046"/>
              <a:ext cx="764059" cy="1083232"/>
            </a:xfrm>
            <a:custGeom>
              <a:avLst/>
              <a:gdLst>
                <a:gd name="connsiteX0" fmla="*/ 0 w 1026233"/>
                <a:gd name="connsiteY0" fmla="*/ 480225 h 1144645"/>
                <a:gd name="connsiteX1" fmla="*/ 16446 w 1026233"/>
                <a:gd name="connsiteY1" fmla="*/ 1144645 h 1144645"/>
                <a:gd name="connsiteX2" fmla="*/ 1026233 w 1026233"/>
                <a:gd name="connsiteY2" fmla="*/ 874930 h 1144645"/>
                <a:gd name="connsiteX3" fmla="*/ 1026233 w 1026233"/>
                <a:gd name="connsiteY3" fmla="*/ 0 h 1144645"/>
                <a:gd name="connsiteX4" fmla="*/ 0 w 1026233"/>
                <a:gd name="connsiteY4" fmla="*/ 480225 h 1144645"/>
                <a:gd name="connsiteX0" fmla="*/ 0 w 1026233"/>
                <a:gd name="connsiteY0" fmla="*/ 480225 h 1144645"/>
                <a:gd name="connsiteX1" fmla="*/ 6579 w 1026233"/>
                <a:gd name="connsiteY1" fmla="*/ 1144645 h 1144645"/>
                <a:gd name="connsiteX2" fmla="*/ 1026233 w 1026233"/>
                <a:gd name="connsiteY2" fmla="*/ 874930 h 1144645"/>
                <a:gd name="connsiteX3" fmla="*/ 1026233 w 1026233"/>
                <a:gd name="connsiteY3" fmla="*/ 0 h 1144645"/>
                <a:gd name="connsiteX4" fmla="*/ 0 w 1026233"/>
                <a:gd name="connsiteY4" fmla="*/ 480225 h 1144645"/>
                <a:gd name="connsiteX0" fmla="*/ 0 w 1026233"/>
                <a:gd name="connsiteY0" fmla="*/ 483514 h 1147934"/>
                <a:gd name="connsiteX1" fmla="*/ 6579 w 1026233"/>
                <a:gd name="connsiteY1" fmla="*/ 1147934 h 1147934"/>
                <a:gd name="connsiteX2" fmla="*/ 1026233 w 1026233"/>
                <a:gd name="connsiteY2" fmla="*/ 878219 h 1147934"/>
                <a:gd name="connsiteX3" fmla="*/ 1026233 w 1026233"/>
                <a:gd name="connsiteY3" fmla="*/ 0 h 1147934"/>
                <a:gd name="connsiteX4" fmla="*/ 0 w 1026233"/>
                <a:gd name="connsiteY4" fmla="*/ 483514 h 1147934"/>
                <a:gd name="connsiteX0" fmla="*/ 0 w 1026233"/>
                <a:gd name="connsiteY0" fmla="*/ 483514 h 1154512"/>
                <a:gd name="connsiteX1" fmla="*/ 9869 w 1026233"/>
                <a:gd name="connsiteY1" fmla="*/ 1154512 h 1154512"/>
                <a:gd name="connsiteX2" fmla="*/ 1026233 w 1026233"/>
                <a:gd name="connsiteY2" fmla="*/ 878219 h 1154512"/>
                <a:gd name="connsiteX3" fmla="*/ 1026233 w 1026233"/>
                <a:gd name="connsiteY3" fmla="*/ 0 h 1154512"/>
                <a:gd name="connsiteX4" fmla="*/ 0 w 1026233"/>
                <a:gd name="connsiteY4" fmla="*/ 483514 h 1154512"/>
                <a:gd name="connsiteX0" fmla="*/ 3288 w 1029521"/>
                <a:gd name="connsiteY0" fmla="*/ 483514 h 1154512"/>
                <a:gd name="connsiteX1" fmla="*/ 0 w 1029521"/>
                <a:gd name="connsiteY1" fmla="*/ 1154512 h 1154512"/>
                <a:gd name="connsiteX2" fmla="*/ 1029521 w 1029521"/>
                <a:gd name="connsiteY2" fmla="*/ 878219 h 1154512"/>
                <a:gd name="connsiteX3" fmla="*/ 1029521 w 1029521"/>
                <a:gd name="connsiteY3" fmla="*/ 0 h 1154512"/>
                <a:gd name="connsiteX4" fmla="*/ 3288 w 1029521"/>
                <a:gd name="connsiteY4" fmla="*/ 483514 h 1154512"/>
                <a:gd name="connsiteX0" fmla="*/ 3288 w 1032810"/>
                <a:gd name="connsiteY0" fmla="*/ 483514 h 1154512"/>
                <a:gd name="connsiteX1" fmla="*/ 0 w 1032810"/>
                <a:gd name="connsiteY1" fmla="*/ 1154512 h 1154512"/>
                <a:gd name="connsiteX2" fmla="*/ 1032810 w 1032810"/>
                <a:gd name="connsiteY2" fmla="*/ 888087 h 1154512"/>
                <a:gd name="connsiteX3" fmla="*/ 1029521 w 1032810"/>
                <a:gd name="connsiteY3" fmla="*/ 0 h 1154512"/>
                <a:gd name="connsiteX4" fmla="*/ 3288 w 1032810"/>
                <a:gd name="connsiteY4" fmla="*/ 483514 h 1154512"/>
                <a:gd name="connsiteX0" fmla="*/ 3288 w 1032810"/>
                <a:gd name="connsiteY0" fmla="*/ 483514 h 1154512"/>
                <a:gd name="connsiteX1" fmla="*/ 0 w 1032810"/>
                <a:gd name="connsiteY1" fmla="*/ 1154512 h 1154512"/>
                <a:gd name="connsiteX2" fmla="*/ 1032810 w 1032810"/>
                <a:gd name="connsiteY2" fmla="*/ 888087 h 1154512"/>
                <a:gd name="connsiteX3" fmla="*/ 1029521 w 1032810"/>
                <a:gd name="connsiteY3" fmla="*/ 0 h 1154512"/>
                <a:gd name="connsiteX4" fmla="*/ 3288 w 1032810"/>
                <a:gd name="connsiteY4" fmla="*/ 483514 h 1154512"/>
                <a:gd name="connsiteX0" fmla="*/ 3288 w 1032810"/>
                <a:gd name="connsiteY0" fmla="*/ 475300 h 1146298"/>
                <a:gd name="connsiteX1" fmla="*/ 0 w 1032810"/>
                <a:gd name="connsiteY1" fmla="*/ 1146298 h 1146298"/>
                <a:gd name="connsiteX2" fmla="*/ 1032810 w 1032810"/>
                <a:gd name="connsiteY2" fmla="*/ 879873 h 1146298"/>
                <a:gd name="connsiteX3" fmla="*/ 1000775 w 1032810"/>
                <a:gd name="connsiteY3" fmla="*/ 0 h 1146298"/>
                <a:gd name="connsiteX4" fmla="*/ 3288 w 1032810"/>
                <a:gd name="connsiteY4" fmla="*/ 475300 h 1146298"/>
                <a:gd name="connsiteX0" fmla="*/ 3288 w 1004064"/>
                <a:gd name="connsiteY0" fmla="*/ 475300 h 1146298"/>
                <a:gd name="connsiteX1" fmla="*/ 0 w 1004064"/>
                <a:gd name="connsiteY1" fmla="*/ 1146298 h 1146298"/>
                <a:gd name="connsiteX2" fmla="*/ 1004064 w 1004064"/>
                <a:gd name="connsiteY2" fmla="*/ 879873 h 1146298"/>
                <a:gd name="connsiteX3" fmla="*/ 1000775 w 1004064"/>
                <a:gd name="connsiteY3" fmla="*/ 0 h 1146298"/>
                <a:gd name="connsiteX4" fmla="*/ 3288 w 1004064"/>
                <a:gd name="connsiteY4" fmla="*/ 475300 h 1146298"/>
                <a:gd name="connsiteX0" fmla="*/ 3288 w 1009103"/>
                <a:gd name="connsiteY0" fmla="*/ 487620 h 1158618"/>
                <a:gd name="connsiteX1" fmla="*/ 0 w 1009103"/>
                <a:gd name="connsiteY1" fmla="*/ 1158618 h 1158618"/>
                <a:gd name="connsiteX2" fmla="*/ 1004064 w 1009103"/>
                <a:gd name="connsiteY2" fmla="*/ 892193 h 1158618"/>
                <a:gd name="connsiteX3" fmla="*/ 1008988 w 1009103"/>
                <a:gd name="connsiteY3" fmla="*/ 0 h 1158618"/>
                <a:gd name="connsiteX4" fmla="*/ 3288 w 1009103"/>
                <a:gd name="connsiteY4" fmla="*/ 487620 h 1158618"/>
                <a:gd name="connsiteX0" fmla="*/ 0 w 1018134"/>
                <a:gd name="connsiteY0" fmla="*/ 487620 h 1158618"/>
                <a:gd name="connsiteX1" fmla="*/ 9031 w 1018134"/>
                <a:gd name="connsiteY1" fmla="*/ 1158618 h 1158618"/>
                <a:gd name="connsiteX2" fmla="*/ 1013095 w 1018134"/>
                <a:gd name="connsiteY2" fmla="*/ 892193 h 1158618"/>
                <a:gd name="connsiteX3" fmla="*/ 1018019 w 1018134"/>
                <a:gd name="connsiteY3" fmla="*/ 0 h 1158618"/>
                <a:gd name="connsiteX4" fmla="*/ 0 w 1018134"/>
                <a:gd name="connsiteY4" fmla="*/ 487620 h 1158618"/>
                <a:gd name="connsiteX0" fmla="*/ 0 w 1022241"/>
                <a:gd name="connsiteY0" fmla="*/ 499939 h 1158618"/>
                <a:gd name="connsiteX1" fmla="*/ 13138 w 1022241"/>
                <a:gd name="connsiteY1" fmla="*/ 1158618 h 1158618"/>
                <a:gd name="connsiteX2" fmla="*/ 1017202 w 1022241"/>
                <a:gd name="connsiteY2" fmla="*/ 892193 h 1158618"/>
                <a:gd name="connsiteX3" fmla="*/ 1022126 w 1022241"/>
                <a:gd name="connsiteY3" fmla="*/ 0 h 1158618"/>
                <a:gd name="connsiteX4" fmla="*/ 0 w 1022241"/>
                <a:gd name="connsiteY4" fmla="*/ 499939 h 1158618"/>
                <a:gd name="connsiteX0" fmla="*/ 0 w 1030455"/>
                <a:gd name="connsiteY0" fmla="*/ 487620 h 1158618"/>
                <a:gd name="connsiteX1" fmla="*/ 21352 w 1030455"/>
                <a:gd name="connsiteY1" fmla="*/ 1158618 h 1158618"/>
                <a:gd name="connsiteX2" fmla="*/ 1025416 w 1030455"/>
                <a:gd name="connsiteY2" fmla="*/ 892193 h 1158618"/>
                <a:gd name="connsiteX3" fmla="*/ 1030340 w 1030455"/>
                <a:gd name="connsiteY3" fmla="*/ 0 h 1158618"/>
                <a:gd name="connsiteX4" fmla="*/ 0 w 1030455"/>
                <a:gd name="connsiteY4" fmla="*/ 487620 h 1158618"/>
                <a:gd name="connsiteX0" fmla="*/ 0 w 1025416"/>
                <a:gd name="connsiteY0" fmla="*/ 487620 h 1158618"/>
                <a:gd name="connsiteX1" fmla="*/ 21352 w 1025416"/>
                <a:gd name="connsiteY1" fmla="*/ 1158618 h 1158618"/>
                <a:gd name="connsiteX2" fmla="*/ 1025416 w 1025416"/>
                <a:gd name="connsiteY2" fmla="*/ 892193 h 1158618"/>
                <a:gd name="connsiteX3" fmla="*/ 1018021 w 1025416"/>
                <a:gd name="connsiteY3" fmla="*/ 0 h 1158618"/>
                <a:gd name="connsiteX4" fmla="*/ 0 w 1025416"/>
                <a:gd name="connsiteY4" fmla="*/ 487620 h 1158618"/>
                <a:gd name="connsiteX0" fmla="*/ 0 w 1021309"/>
                <a:gd name="connsiteY0" fmla="*/ 487620 h 1158618"/>
                <a:gd name="connsiteX1" fmla="*/ 21352 w 1021309"/>
                <a:gd name="connsiteY1" fmla="*/ 1158618 h 1158618"/>
                <a:gd name="connsiteX2" fmla="*/ 1021309 w 1021309"/>
                <a:gd name="connsiteY2" fmla="*/ 892193 h 1158618"/>
                <a:gd name="connsiteX3" fmla="*/ 1018021 w 1021309"/>
                <a:gd name="connsiteY3" fmla="*/ 0 h 1158618"/>
                <a:gd name="connsiteX4" fmla="*/ 0 w 1021309"/>
                <a:gd name="connsiteY4" fmla="*/ 487620 h 1158618"/>
                <a:gd name="connsiteX0" fmla="*/ 0 w 1018265"/>
                <a:gd name="connsiteY0" fmla="*/ 487620 h 1158618"/>
                <a:gd name="connsiteX1" fmla="*/ 21352 w 1018265"/>
                <a:gd name="connsiteY1" fmla="*/ 1158618 h 1158618"/>
                <a:gd name="connsiteX2" fmla="*/ 1017202 w 1018265"/>
                <a:gd name="connsiteY2" fmla="*/ 888087 h 1158618"/>
                <a:gd name="connsiteX3" fmla="*/ 1018021 w 1018265"/>
                <a:gd name="connsiteY3" fmla="*/ 0 h 1158618"/>
                <a:gd name="connsiteX4" fmla="*/ 0 w 1018265"/>
                <a:gd name="connsiteY4" fmla="*/ 487620 h 1158618"/>
                <a:gd name="connsiteX0" fmla="*/ 0 w 1018265"/>
                <a:gd name="connsiteY0" fmla="*/ 487620 h 1158618"/>
                <a:gd name="connsiteX1" fmla="*/ 21352 w 1018265"/>
                <a:gd name="connsiteY1" fmla="*/ 1158618 h 1158618"/>
                <a:gd name="connsiteX2" fmla="*/ 1017202 w 1018265"/>
                <a:gd name="connsiteY2" fmla="*/ 888087 h 1158618"/>
                <a:gd name="connsiteX3" fmla="*/ 1018021 w 1018265"/>
                <a:gd name="connsiteY3" fmla="*/ 0 h 1158618"/>
                <a:gd name="connsiteX4" fmla="*/ 0 w 1018265"/>
                <a:gd name="connsiteY4" fmla="*/ 487620 h 1158618"/>
                <a:gd name="connsiteX0" fmla="*/ 0 w 1018265"/>
                <a:gd name="connsiteY0" fmla="*/ 487620 h 1158618"/>
                <a:gd name="connsiteX1" fmla="*/ 21352 w 1018265"/>
                <a:gd name="connsiteY1" fmla="*/ 1158618 h 1158618"/>
                <a:gd name="connsiteX2" fmla="*/ 1017202 w 1018265"/>
                <a:gd name="connsiteY2" fmla="*/ 900407 h 1158618"/>
                <a:gd name="connsiteX3" fmla="*/ 1018021 w 1018265"/>
                <a:gd name="connsiteY3" fmla="*/ 0 h 1158618"/>
                <a:gd name="connsiteX4" fmla="*/ 0 w 1018265"/>
                <a:gd name="connsiteY4" fmla="*/ 487620 h 1158618"/>
                <a:gd name="connsiteX0" fmla="*/ 0 w 997733"/>
                <a:gd name="connsiteY0" fmla="*/ 487620 h 1158618"/>
                <a:gd name="connsiteX1" fmla="*/ 820 w 997733"/>
                <a:gd name="connsiteY1" fmla="*/ 1158618 h 1158618"/>
                <a:gd name="connsiteX2" fmla="*/ 996670 w 997733"/>
                <a:gd name="connsiteY2" fmla="*/ 900407 h 1158618"/>
                <a:gd name="connsiteX3" fmla="*/ 997489 w 997733"/>
                <a:gd name="connsiteY3" fmla="*/ 0 h 1158618"/>
                <a:gd name="connsiteX4" fmla="*/ 0 w 997733"/>
                <a:gd name="connsiteY4" fmla="*/ 487620 h 1158618"/>
                <a:gd name="connsiteX0" fmla="*/ 40247 w 996915"/>
                <a:gd name="connsiteY0" fmla="*/ 499939 h 1158618"/>
                <a:gd name="connsiteX1" fmla="*/ 2 w 996915"/>
                <a:gd name="connsiteY1" fmla="*/ 1158618 h 1158618"/>
                <a:gd name="connsiteX2" fmla="*/ 995852 w 996915"/>
                <a:gd name="connsiteY2" fmla="*/ 900407 h 1158618"/>
                <a:gd name="connsiteX3" fmla="*/ 996671 w 996915"/>
                <a:gd name="connsiteY3" fmla="*/ 0 h 1158618"/>
                <a:gd name="connsiteX4" fmla="*/ 40247 w 996915"/>
                <a:gd name="connsiteY4" fmla="*/ 499939 h 1158618"/>
                <a:gd name="connsiteX0" fmla="*/ 7398 w 996919"/>
                <a:gd name="connsiteY0" fmla="*/ 491726 h 1158618"/>
                <a:gd name="connsiteX1" fmla="*/ 6 w 996919"/>
                <a:gd name="connsiteY1" fmla="*/ 1158618 h 1158618"/>
                <a:gd name="connsiteX2" fmla="*/ 995856 w 996919"/>
                <a:gd name="connsiteY2" fmla="*/ 900407 h 1158618"/>
                <a:gd name="connsiteX3" fmla="*/ 996675 w 996919"/>
                <a:gd name="connsiteY3" fmla="*/ 0 h 1158618"/>
                <a:gd name="connsiteX4" fmla="*/ 7398 w 996919"/>
                <a:gd name="connsiteY4" fmla="*/ 491726 h 1158618"/>
                <a:gd name="connsiteX0" fmla="*/ 0 w 989521"/>
                <a:gd name="connsiteY0" fmla="*/ 491726 h 1158618"/>
                <a:gd name="connsiteX1" fmla="*/ 62419 w 989521"/>
                <a:gd name="connsiteY1" fmla="*/ 1158618 h 1158618"/>
                <a:gd name="connsiteX2" fmla="*/ 988458 w 989521"/>
                <a:gd name="connsiteY2" fmla="*/ 900407 h 1158618"/>
                <a:gd name="connsiteX3" fmla="*/ 989277 w 989521"/>
                <a:gd name="connsiteY3" fmla="*/ 0 h 1158618"/>
                <a:gd name="connsiteX4" fmla="*/ 0 w 989521"/>
                <a:gd name="connsiteY4" fmla="*/ 491726 h 1158618"/>
                <a:gd name="connsiteX0" fmla="*/ 3298 w 992819"/>
                <a:gd name="connsiteY0" fmla="*/ 491726 h 1158618"/>
                <a:gd name="connsiteX1" fmla="*/ 13 w 992819"/>
                <a:gd name="connsiteY1" fmla="*/ 1158618 h 1158618"/>
                <a:gd name="connsiteX2" fmla="*/ 991756 w 992819"/>
                <a:gd name="connsiteY2" fmla="*/ 900407 h 1158618"/>
                <a:gd name="connsiteX3" fmla="*/ 992575 w 992819"/>
                <a:gd name="connsiteY3" fmla="*/ 0 h 1158618"/>
                <a:gd name="connsiteX4" fmla="*/ 3298 w 992819"/>
                <a:gd name="connsiteY4" fmla="*/ 491726 h 1158618"/>
                <a:gd name="connsiteX0" fmla="*/ 0 w 993627"/>
                <a:gd name="connsiteY0" fmla="*/ 491726 h 1158618"/>
                <a:gd name="connsiteX1" fmla="*/ 821 w 993627"/>
                <a:gd name="connsiteY1" fmla="*/ 1158618 h 1158618"/>
                <a:gd name="connsiteX2" fmla="*/ 992564 w 993627"/>
                <a:gd name="connsiteY2" fmla="*/ 900407 h 1158618"/>
                <a:gd name="connsiteX3" fmla="*/ 993383 w 993627"/>
                <a:gd name="connsiteY3" fmla="*/ 0 h 1158618"/>
                <a:gd name="connsiteX4" fmla="*/ 0 w 993627"/>
                <a:gd name="connsiteY4" fmla="*/ 491726 h 1158618"/>
                <a:gd name="connsiteX0" fmla="*/ 0 w 998317"/>
                <a:gd name="connsiteY0" fmla="*/ 491726 h 1158618"/>
                <a:gd name="connsiteX1" fmla="*/ 821 w 998317"/>
                <a:gd name="connsiteY1" fmla="*/ 1158618 h 1158618"/>
                <a:gd name="connsiteX2" fmla="*/ 992564 w 998317"/>
                <a:gd name="connsiteY2" fmla="*/ 900407 h 1158618"/>
                <a:gd name="connsiteX3" fmla="*/ 998212 w 998317"/>
                <a:gd name="connsiteY3" fmla="*/ 0 h 1158618"/>
                <a:gd name="connsiteX4" fmla="*/ 0 w 998317"/>
                <a:gd name="connsiteY4" fmla="*/ 491726 h 1158618"/>
                <a:gd name="connsiteX0" fmla="*/ 0 w 1007051"/>
                <a:gd name="connsiteY0" fmla="*/ 491726 h 1158618"/>
                <a:gd name="connsiteX1" fmla="*/ 821 w 1007051"/>
                <a:gd name="connsiteY1" fmla="*/ 1158618 h 1158618"/>
                <a:gd name="connsiteX2" fmla="*/ 1007051 w 1007051"/>
                <a:gd name="connsiteY2" fmla="*/ 895578 h 1158618"/>
                <a:gd name="connsiteX3" fmla="*/ 998212 w 1007051"/>
                <a:gd name="connsiteY3" fmla="*/ 0 h 1158618"/>
                <a:gd name="connsiteX4" fmla="*/ 0 w 1007051"/>
                <a:gd name="connsiteY4" fmla="*/ 491726 h 1158618"/>
                <a:gd name="connsiteX0" fmla="*/ 0 w 1007051"/>
                <a:gd name="connsiteY0" fmla="*/ 487722 h 1158618"/>
                <a:gd name="connsiteX1" fmla="*/ 821 w 1007051"/>
                <a:gd name="connsiteY1" fmla="*/ 1158618 h 1158618"/>
                <a:gd name="connsiteX2" fmla="*/ 1007051 w 1007051"/>
                <a:gd name="connsiteY2" fmla="*/ 895578 h 1158618"/>
                <a:gd name="connsiteX3" fmla="*/ 998212 w 1007051"/>
                <a:gd name="connsiteY3" fmla="*/ 0 h 1158618"/>
                <a:gd name="connsiteX4" fmla="*/ 0 w 1007051"/>
                <a:gd name="connsiteY4" fmla="*/ 487722 h 1158618"/>
                <a:gd name="connsiteX0" fmla="*/ 0 w 1007051"/>
                <a:gd name="connsiteY0" fmla="*/ 487722 h 1162622"/>
                <a:gd name="connsiteX1" fmla="*/ 821 w 1007051"/>
                <a:gd name="connsiteY1" fmla="*/ 1162622 h 1162622"/>
                <a:gd name="connsiteX2" fmla="*/ 1007051 w 1007051"/>
                <a:gd name="connsiteY2" fmla="*/ 895578 h 1162622"/>
                <a:gd name="connsiteX3" fmla="*/ 998212 w 1007051"/>
                <a:gd name="connsiteY3" fmla="*/ 0 h 1162622"/>
                <a:gd name="connsiteX4" fmla="*/ 0 w 1007051"/>
                <a:gd name="connsiteY4" fmla="*/ 487722 h 1162622"/>
                <a:gd name="connsiteX0" fmla="*/ 0 w 1010637"/>
                <a:gd name="connsiteY0" fmla="*/ 487722 h 1162622"/>
                <a:gd name="connsiteX1" fmla="*/ 4407 w 1010637"/>
                <a:gd name="connsiteY1" fmla="*/ 1162622 h 1162622"/>
                <a:gd name="connsiteX2" fmla="*/ 1010637 w 1010637"/>
                <a:gd name="connsiteY2" fmla="*/ 895578 h 1162622"/>
                <a:gd name="connsiteX3" fmla="*/ 1001798 w 1010637"/>
                <a:gd name="connsiteY3" fmla="*/ 0 h 1162622"/>
                <a:gd name="connsiteX4" fmla="*/ 0 w 1010637"/>
                <a:gd name="connsiteY4" fmla="*/ 487722 h 1162622"/>
                <a:gd name="connsiteX0" fmla="*/ 0 w 1018255"/>
                <a:gd name="connsiteY0" fmla="*/ 487722 h 1162622"/>
                <a:gd name="connsiteX1" fmla="*/ 12025 w 1018255"/>
                <a:gd name="connsiteY1" fmla="*/ 1162622 h 1162622"/>
                <a:gd name="connsiteX2" fmla="*/ 1018255 w 1018255"/>
                <a:gd name="connsiteY2" fmla="*/ 895578 h 1162622"/>
                <a:gd name="connsiteX3" fmla="*/ 1009416 w 1018255"/>
                <a:gd name="connsiteY3" fmla="*/ 0 h 1162622"/>
                <a:gd name="connsiteX4" fmla="*/ 0 w 1018255"/>
                <a:gd name="connsiteY4" fmla="*/ 487722 h 1162622"/>
                <a:gd name="connsiteX0" fmla="*/ 0 w 1018255"/>
                <a:gd name="connsiteY0" fmla="*/ 487722 h 1159694"/>
                <a:gd name="connsiteX1" fmla="*/ 4408 w 1018255"/>
                <a:gd name="connsiteY1" fmla="*/ 1159694 h 1159694"/>
                <a:gd name="connsiteX2" fmla="*/ 1018255 w 1018255"/>
                <a:gd name="connsiteY2" fmla="*/ 895578 h 1159694"/>
                <a:gd name="connsiteX3" fmla="*/ 1009416 w 1018255"/>
                <a:gd name="connsiteY3" fmla="*/ 0 h 1159694"/>
                <a:gd name="connsiteX4" fmla="*/ 0 w 1018255"/>
                <a:gd name="connsiteY4" fmla="*/ 487722 h 1159694"/>
                <a:gd name="connsiteX0" fmla="*/ 0 w 1019191"/>
                <a:gd name="connsiteY0" fmla="*/ 493576 h 1165548"/>
                <a:gd name="connsiteX1" fmla="*/ 4408 w 1019191"/>
                <a:gd name="connsiteY1" fmla="*/ 1165548 h 1165548"/>
                <a:gd name="connsiteX2" fmla="*/ 1018255 w 1019191"/>
                <a:gd name="connsiteY2" fmla="*/ 901432 h 1165548"/>
                <a:gd name="connsiteX3" fmla="*/ 1018938 w 1019191"/>
                <a:gd name="connsiteY3" fmla="*/ 0 h 1165548"/>
                <a:gd name="connsiteX4" fmla="*/ 0 w 1019191"/>
                <a:gd name="connsiteY4" fmla="*/ 493576 h 1165548"/>
                <a:gd name="connsiteX0" fmla="*/ 0 w 1019191"/>
                <a:gd name="connsiteY0" fmla="*/ 493576 h 1165548"/>
                <a:gd name="connsiteX1" fmla="*/ 4408 w 1019191"/>
                <a:gd name="connsiteY1" fmla="*/ 1165548 h 1165548"/>
                <a:gd name="connsiteX2" fmla="*/ 1018255 w 1019191"/>
                <a:gd name="connsiteY2" fmla="*/ 901432 h 1165548"/>
                <a:gd name="connsiteX3" fmla="*/ 1018938 w 1019191"/>
                <a:gd name="connsiteY3" fmla="*/ 0 h 1165548"/>
                <a:gd name="connsiteX4" fmla="*/ 0 w 1019191"/>
                <a:gd name="connsiteY4" fmla="*/ 493576 h 1165548"/>
                <a:gd name="connsiteX0" fmla="*/ 0 w 1019191"/>
                <a:gd name="connsiteY0" fmla="*/ 493576 h 1171401"/>
                <a:gd name="connsiteX1" fmla="*/ 599 w 1019191"/>
                <a:gd name="connsiteY1" fmla="*/ 1171401 h 1171401"/>
                <a:gd name="connsiteX2" fmla="*/ 1018255 w 1019191"/>
                <a:gd name="connsiteY2" fmla="*/ 901432 h 1171401"/>
                <a:gd name="connsiteX3" fmla="*/ 1018938 w 1019191"/>
                <a:gd name="connsiteY3" fmla="*/ 0 h 1171401"/>
                <a:gd name="connsiteX4" fmla="*/ 0 w 1019191"/>
                <a:gd name="connsiteY4" fmla="*/ 493576 h 1171401"/>
                <a:gd name="connsiteX0" fmla="*/ 0 w 1022064"/>
                <a:gd name="connsiteY0" fmla="*/ 493576 h 1171401"/>
                <a:gd name="connsiteX1" fmla="*/ 599 w 1022064"/>
                <a:gd name="connsiteY1" fmla="*/ 1171401 h 1171401"/>
                <a:gd name="connsiteX2" fmla="*/ 1022064 w 1022064"/>
                <a:gd name="connsiteY2" fmla="*/ 901432 h 1171401"/>
                <a:gd name="connsiteX3" fmla="*/ 1018938 w 1022064"/>
                <a:gd name="connsiteY3" fmla="*/ 0 h 1171401"/>
                <a:gd name="connsiteX4" fmla="*/ 0 w 1022064"/>
                <a:gd name="connsiteY4" fmla="*/ 493576 h 1171401"/>
                <a:gd name="connsiteX0" fmla="*/ 0 w 1022064"/>
                <a:gd name="connsiteY0" fmla="*/ 493576 h 1171401"/>
                <a:gd name="connsiteX1" fmla="*/ 599 w 1022064"/>
                <a:gd name="connsiteY1" fmla="*/ 1171401 h 1171401"/>
                <a:gd name="connsiteX2" fmla="*/ 1022064 w 1022064"/>
                <a:gd name="connsiteY2" fmla="*/ 901432 h 1171401"/>
                <a:gd name="connsiteX3" fmla="*/ 1018938 w 1022064"/>
                <a:gd name="connsiteY3" fmla="*/ 0 h 1171401"/>
                <a:gd name="connsiteX4" fmla="*/ 0 w 1022064"/>
                <a:gd name="connsiteY4" fmla="*/ 493576 h 1171401"/>
                <a:gd name="connsiteX0" fmla="*/ 0 w 1020159"/>
                <a:gd name="connsiteY0" fmla="*/ 493576 h 1171401"/>
                <a:gd name="connsiteX1" fmla="*/ 599 w 1020159"/>
                <a:gd name="connsiteY1" fmla="*/ 1171401 h 1171401"/>
                <a:gd name="connsiteX2" fmla="*/ 1020159 w 1020159"/>
                <a:gd name="connsiteY2" fmla="*/ 901432 h 1171401"/>
                <a:gd name="connsiteX3" fmla="*/ 1018938 w 1020159"/>
                <a:gd name="connsiteY3" fmla="*/ 0 h 1171401"/>
                <a:gd name="connsiteX4" fmla="*/ 0 w 1020159"/>
                <a:gd name="connsiteY4" fmla="*/ 493576 h 1171401"/>
                <a:gd name="connsiteX0" fmla="*/ 0 w 1021095"/>
                <a:gd name="connsiteY0" fmla="*/ 493576 h 1171401"/>
                <a:gd name="connsiteX1" fmla="*/ 599 w 1021095"/>
                <a:gd name="connsiteY1" fmla="*/ 1171401 h 1171401"/>
                <a:gd name="connsiteX2" fmla="*/ 1020159 w 1021095"/>
                <a:gd name="connsiteY2" fmla="*/ 901432 h 1171401"/>
                <a:gd name="connsiteX3" fmla="*/ 1020842 w 1021095"/>
                <a:gd name="connsiteY3" fmla="*/ 0 h 1171401"/>
                <a:gd name="connsiteX4" fmla="*/ 0 w 1021095"/>
                <a:gd name="connsiteY4" fmla="*/ 493576 h 1171401"/>
                <a:gd name="connsiteX0" fmla="*/ 0 w 1021095"/>
                <a:gd name="connsiteY0" fmla="*/ 493576 h 1171401"/>
                <a:gd name="connsiteX1" fmla="*/ 599 w 1021095"/>
                <a:gd name="connsiteY1" fmla="*/ 1171401 h 1171401"/>
                <a:gd name="connsiteX2" fmla="*/ 1020159 w 1021095"/>
                <a:gd name="connsiteY2" fmla="*/ 901432 h 1171401"/>
                <a:gd name="connsiteX3" fmla="*/ 1020842 w 1021095"/>
                <a:gd name="connsiteY3" fmla="*/ 0 h 1171401"/>
                <a:gd name="connsiteX4" fmla="*/ 0 w 1021095"/>
                <a:gd name="connsiteY4" fmla="*/ 493576 h 1171401"/>
                <a:gd name="connsiteX0" fmla="*/ 0 w 1021095"/>
                <a:gd name="connsiteY0" fmla="*/ 493576 h 1171401"/>
                <a:gd name="connsiteX1" fmla="*/ 599 w 1021095"/>
                <a:gd name="connsiteY1" fmla="*/ 1171401 h 1171401"/>
                <a:gd name="connsiteX2" fmla="*/ 1020159 w 1021095"/>
                <a:gd name="connsiteY2" fmla="*/ 901432 h 1171401"/>
                <a:gd name="connsiteX3" fmla="*/ 1020842 w 1021095"/>
                <a:gd name="connsiteY3" fmla="*/ 0 h 1171401"/>
                <a:gd name="connsiteX4" fmla="*/ 0 w 1021095"/>
                <a:gd name="connsiteY4" fmla="*/ 493576 h 1171401"/>
                <a:gd name="connsiteX0" fmla="*/ 0 w 1020159"/>
                <a:gd name="connsiteY0" fmla="*/ 493576 h 1171401"/>
                <a:gd name="connsiteX1" fmla="*/ 599 w 1020159"/>
                <a:gd name="connsiteY1" fmla="*/ 1171401 h 1171401"/>
                <a:gd name="connsiteX2" fmla="*/ 1020159 w 1020159"/>
                <a:gd name="connsiteY2" fmla="*/ 901432 h 1171401"/>
                <a:gd name="connsiteX3" fmla="*/ 1018938 w 1020159"/>
                <a:gd name="connsiteY3" fmla="*/ 0 h 1171401"/>
                <a:gd name="connsiteX4" fmla="*/ 0 w 1020159"/>
                <a:gd name="connsiteY4" fmla="*/ 493576 h 1171401"/>
                <a:gd name="connsiteX0" fmla="*/ 0 w 1020159"/>
                <a:gd name="connsiteY0" fmla="*/ 493576 h 1171401"/>
                <a:gd name="connsiteX1" fmla="*/ 12024 w 1020159"/>
                <a:gd name="connsiteY1" fmla="*/ 1171401 h 1171401"/>
                <a:gd name="connsiteX2" fmla="*/ 1020159 w 1020159"/>
                <a:gd name="connsiteY2" fmla="*/ 901432 h 1171401"/>
                <a:gd name="connsiteX3" fmla="*/ 1018938 w 1020159"/>
                <a:gd name="connsiteY3" fmla="*/ 0 h 1171401"/>
                <a:gd name="connsiteX4" fmla="*/ 0 w 1020159"/>
                <a:gd name="connsiteY4" fmla="*/ 493576 h 1171401"/>
                <a:gd name="connsiteX0" fmla="*/ 0 w 1020159"/>
                <a:gd name="connsiteY0" fmla="*/ 493576 h 1174329"/>
                <a:gd name="connsiteX1" fmla="*/ 4406 w 1020159"/>
                <a:gd name="connsiteY1" fmla="*/ 1174329 h 1174329"/>
                <a:gd name="connsiteX2" fmla="*/ 1020159 w 1020159"/>
                <a:gd name="connsiteY2" fmla="*/ 901432 h 1174329"/>
                <a:gd name="connsiteX3" fmla="*/ 1018938 w 1020159"/>
                <a:gd name="connsiteY3" fmla="*/ 0 h 1174329"/>
                <a:gd name="connsiteX4" fmla="*/ 0 w 1020159"/>
                <a:gd name="connsiteY4" fmla="*/ 493576 h 1174329"/>
                <a:gd name="connsiteX0" fmla="*/ 0 w 1020159"/>
                <a:gd name="connsiteY0" fmla="*/ 493577 h 1174329"/>
                <a:gd name="connsiteX1" fmla="*/ 4406 w 1020159"/>
                <a:gd name="connsiteY1" fmla="*/ 1174329 h 1174329"/>
                <a:gd name="connsiteX2" fmla="*/ 1020159 w 1020159"/>
                <a:gd name="connsiteY2" fmla="*/ 901432 h 1174329"/>
                <a:gd name="connsiteX3" fmla="*/ 1018938 w 1020159"/>
                <a:gd name="connsiteY3" fmla="*/ 0 h 1174329"/>
                <a:gd name="connsiteX4" fmla="*/ 0 w 1020159"/>
                <a:gd name="connsiteY4" fmla="*/ 493577 h 1174329"/>
                <a:gd name="connsiteX0" fmla="*/ 0 w 1020159"/>
                <a:gd name="connsiteY0" fmla="*/ 493577 h 1174329"/>
                <a:gd name="connsiteX1" fmla="*/ 4406 w 1020159"/>
                <a:gd name="connsiteY1" fmla="*/ 1174329 h 1174329"/>
                <a:gd name="connsiteX2" fmla="*/ 1020159 w 1020159"/>
                <a:gd name="connsiteY2" fmla="*/ 901432 h 1174329"/>
                <a:gd name="connsiteX3" fmla="*/ 1018938 w 1020159"/>
                <a:gd name="connsiteY3" fmla="*/ 0 h 1174329"/>
                <a:gd name="connsiteX4" fmla="*/ 0 w 1020159"/>
                <a:gd name="connsiteY4" fmla="*/ 493577 h 1174329"/>
                <a:gd name="connsiteX0" fmla="*/ 0 w 1020159"/>
                <a:gd name="connsiteY0" fmla="*/ 493577 h 1168475"/>
                <a:gd name="connsiteX1" fmla="*/ 4406 w 1020159"/>
                <a:gd name="connsiteY1" fmla="*/ 1168475 h 1168475"/>
                <a:gd name="connsiteX2" fmla="*/ 1020159 w 1020159"/>
                <a:gd name="connsiteY2" fmla="*/ 901432 h 1168475"/>
                <a:gd name="connsiteX3" fmla="*/ 1018938 w 1020159"/>
                <a:gd name="connsiteY3" fmla="*/ 0 h 1168475"/>
                <a:gd name="connsiteX4" fmla="*/ 0 w 1020159"/>
                <a:gd name="connsiteY4" fmla="*/ 493577 h 1168475"/>
                <a:gd name="connsiteX0" fmla="*/ 0 w 1020159"/>
                <a:gd name="connsiteY0" fmla="*/ 493577 h 1168475"/>
                <a:gd name="connsiteX1" fmla="*/ 4406 w 1020159"/>
                <a:gd name="connsiteY1" fmla="*/ 1168475 h 1168475"/>
                <a:gd name="connsiteX2" fmla="*/ 1020159 w 1020159"/>
                <a:gd name="connsiteY2" fmla="*/ 901432 h 1168475"/>
                <a:gd name="connsiteX3" fmla="*/ 1018938 w 1020159"/>
                <a:gd name="connsiteY3" fmla="*/ 0 h 1168475"/>
                <a:gd name="connsiteX4" fmla="*/ 0 w 1020159"/>
                <a:gd name="connsiteY4" fmla="*/ 493577 h 1168475"/>
                <a:gd name="connsiteX0" fmla="*/ 0 w 1020159"/>
                <a:gd name="connsiteY0" fmla="*/ 493577 h 1168475"/>
                <a:gd name="connsiteX1" fmla="*/ 2502 w 1020159"/>
                <a:gd name="connsiteY1" fmla="*/ 1168475 h 1168475"/>
                <a:gd name="connsiteX2" fmla="*/ 1020159 w 1020159"/>
                <a:gd name="connsiteY2" fmla="*/ 901432 h 1168475"/>
                <a:gd name="connsiteX3" fmla="*/ 1018938 w 1020159"/>
                <a:gd name="connsiteY3" fmla="*/ 0 h 1168475"/>
                <a:gd name="connsiteX4" fmla="*/ 0 w 1020159"/>
                <a:gd name="connsiteY4" fmla="*/ 493577 h 1168475"/>
                <a:gd name="connsiteX0" fmla="*/ 0 w 1020159"/>
                <a:gd name="connsiteY0" fmla="*/ 493577 h 1171401"/>
                <a:gd name="connsiteX1" fmla="*/ 2502 w 1020159"/>
                <a:gd name="connsiteY1" fmla="*/ 1171401 h 1171401"/>
                <a:gd name="connsiteX2" fmla="*/ 1020159 w 1020159"/>
                <a:gd name="connsiteY2" fmla="*/ 901432 h 1171401"/>
                <a:gd name="connsiteX3" fmla="*/ 1018938 w 1020159"/>
                <a:gd name="connsiteY3" fmla="*/ 0 h 1171401"/>
                <a:gd name="connsiteX4" fmla="*/ 0 w 1020159"/>
                <a:gd name="connsiteY4" fmla="*/ 493577 h 1171401"/>
                <a:gd name="connsiteX0" fmla="*/ 0 w 1020159"/>
                <a:gd name="connsiteY0" fmla="*/ 493577 h 1165548"/>
                <a:gd name="connsiteX1" fmla="*/ 598 w 1020159"/>
                <a:gd name="connsiteY1" fmla="*/ 1165548 h 1165548"/>
                <a:gd name="connsiteX2" fmla="*/ 1020159 w 1020159"/>
                <a:gd name="connsiteY2" fmla="*/ 901432 h 1165548"/>
                <a:gd name="connsiteX3" fmla="*/ 1018938 w 1020159"/>
                <a:gd name="connsiteY3" fmla="*/ 0 h 1165548"/>
                <a:gd name="connsiteX4" fmla="*/ 0 w 1020159"/>
                <a:gd name="connsiteY4" fmla="*/ 493577 h 1165548"/>
                <a:gd name="connsiteX0" fmla="*/ 0 w 1021095"/>
                <a:gd name="connsiteY0" fmla="*/ 496503 h 1168474"/>
                <a:gd name="connsiteX1" fmla="*/ 598 w 1021095"/>
                <a:gd name="connsiteY1" fmla="*/ 1168474 h 1168474"/>
                <a:gd name="connsiteX2" fmla="*/ 1020159 w 1021095"/>
                <a:gd name="connsiteY2" fmla="*/ 904358 h 1168474"/>
                <a:gd name="connsiteX3" fmla="*/ 1020842 w 1021095"/>
                <a:gd name="connsiteY3" fmla="*/ 0 h 1168474"/>
                <a:gd name="connsiteX4" fmla="*/ 0 w 1021095"/>
                <a:gd name="connsiteY4" fmla="*/ 496503 h 1168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1095" h="1168474">
                  <a:moveTo>
                    <a:pt x="0" y="496503"/>
                  </a:moveTo>
                  <a:cubicBezTo>
                    <a:pt x="273" y="720169"/>
                    <a:pt x="325" y="944808"/>
                    <a:pt x="598" y="1168474"/>
                  </a:cubicBezTo>
                  <a:lnTo>
                    <a:pt x="1020159" y="904358"/>
                  </a:lnTo>
                  <a:cubicBezTo>
                    <a:pt x="1019063" y="608329"/>
                    <a:pt x="1021938" y="296029"/>
                    <a:pt x="1020842" y="0"/>
                  </a:cubicBezTo>
                  <a:lnTo>
                    <a:pt x="0" y="496503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8D193CC-51B1-43A5-A241-5FA0E7191152}"/>
                </a:ext>
              </a:extLst>
            </p:cNvPr>
            <p:cNvSpPr/>
            <p:nvPr/>
          </p:nvSpPr>
          <p:spPr>
            <a:xfrm>
              <a:off x="10851860" y="56568"/>
              <a:ext cx="631027" cy="800872"/>
            </a:xfrm>
            <a:prstGeom prst="rect">
              <a:avLst/>
            </a:prstGeom>
            <a:noFill/>
            <a:ln w="63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  <p:sp>
          <p:nvSpPr>
            <p:cNvPr id="34" name="TextBox 218">
              <a:extLst>
                <a:ext uri="{FF2B5EF4-FFF2-40B4-BE49-F238E27FC236}">
                  <a16:creationId xmlns:a16="http://schemas.microsoft.com/office/drawing/2014/main" id="{A99EA267-C061-4803-9178-E1F6D53D1EBD}"/>
                </a:ext>
              </a:extLst>
            </p:cNvPr>
            <p:cNvSpPr txBox="1"/>
            <p:nvPr/>
          </p:nvSpPr>
          <p:spPr>
            <a:xfrm flipH="1">
              <a:off x="10845508" y="180077"/>
              <a:ext cx="5112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ko-KR" sz="32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rPr>
                <a:t>أ</a:t>
              </a:r>
              <a:endParaRPr kumimoji="0" lang="ko-KR" altLang="en-US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811AF792-AFF5-41A4-8FA5-2A1208682E2E}"/>
              </a:ext>
            </a:extLst>
          </p:cNvPr>
          <p:cNvSpPr/>
          <p:nvPr/>
        </p:nvSpPr>
        <p:spPr>
          <a:xfrm>
            <a:off x="6083132" y="557148"/>
            <a:ext cx="31037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بعض صو النفاق الاعتقادي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0F8A522-E0FF-4E3A-BAB8-06A09C76687A}"/>
              </a:ext>
            </a:extLst>
          </p:cNvPr>
          <p:cNvGrpSpPr/>
          <p:nvPr/>
        </p:nvGrpSpPr>
        <p:grpSpPr>
          <a:xfrm>
            <a:off x="803328" y="2645843"/>
            <a:ext cx="10865108" cy="3525155"/>
            <a:chOff x="1227471" y="2387363"/>
            <a:chExt cx="10865108" cy="3525155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DF9A9ADB-EFD2-4EB5-A3C4-151E8BCBF194}"/>
                </a:ext>
              </a:extLst>
            </p:cNvPr>
            <p:cNvGrpSpPr/>
            <p:nvPr/>
          </p:nvGrpSpPr>
          <p:grpSpPr>
            <a:xfrm>
              <a:off x="1288869" y="3620158"/>
              <a:ext cx="4235766" cy="1028773"/>
              <a:chOff x="1365537" y="2135704"/>
              <a:chExt cx="4235766" cy="1981971"/>
            </a:xfrm>
          </p:grpSpPr>
          <p:grpSp>
            <p:nvGrpSpPr>
              <p:cNvPr id="77" name="Group 54">
                <a:extLst>
                  <a:ext uri="{FF2B5EF4-FFF2-40B4-BE49-F238E27FC236}">
                    <a16:creationId xmlns:a16="http://schemas.microsoft.com/office/drawing/2014/main" id="{9CA59D7B-C6ED-476B-BBF1-FD343F6E98F7}"/>
                  </a:ext>
                </a:extLst>
              </p:cNvPr>
              <p:cNvGrpSpPr/>
              <p:nvPr/>
            </p:nvGrpSpPr>
            <p:grpSpPr>
              <a:xfrm rot="5400000">
                <a:off x="2507286" y="1023659"/>
                <a:ext cx="1952267" cy="4235766"/>
                <a:chOff x="6728048" y="2456741"/>
                <a:chExt cx="1732384" cy="3684953"/>
              </a:xfrm>
            </p:grpSpPr>
            <p:sp>
              <p:nvSpPr>
                <p:cNvPr id="79" name="Rounded Rectangle 25">
                  <a:extLst>
                    <a:ext uri="{FF2B5EF4-FFF2-40B4-BE49-F238E27FC236}">
                      <a16:creationId xmlns:a16="http://schemas.microsoft.com/office/drawing/2014/main" id="{0AFEAF0A-67CC-418C-8150-0E89B8141FD3}"/>
                    </a:ext>
                  </a:extLst>
                </p:cNvPr>
                <p:cNvSpPr/>
                <p:nvPr/>
              </p:nvSpPr>
              <p:spPr>
                <a:xfrm>
                  <a:off x="6872064" y="2501420"/>
                  <a:ext cx="1440160" cy="1001101"/>
                </a:xfrm>
                <a:prstGeom prst="roundRect">
                  <a:avLst>
                    <a:gd name="adj" fmla="val 8069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akkal Majalla" panose="02000000000000000000" pitchFamily="2" charset="-78"/>
                  </a:endParaRPr>
                </a:p>
              </p:txBody>
            </p:sp>
            <p:sp>
              <p:nvSpPr>
                <p:cNvPr id="80" name="Rounded Rectangle 5">
                  <a:extLst>
                    <a:ext uri="{FF2B5EF4-FFF2-40B4-BE49-F238E27FC236}">
                      <a16:creationId xmlns:a16="http://schemas.microsoft.com/office/drawing/2014/main" id="{FC369909-5573-464F-94C1-5BE42D9C3285}"/>
                    </a:ext>
                  </a:extLst>
                </p:cNvPr>
                <p:cNvSpPr/>
                <p:nvPr/>
              </p:nvSpPr>
              <p:spPr>
                <a:xfrm>
                  <a:off x="6728048" y="2780928"/>
                  <a:ext cx="1732384" cy="33607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2384" h="3096340">
                      <a:moveTo>
                        <a:pt x="85738" y="0"/>
                      </a:moveTo>
                      <a:lnTo>
                        <a:pt x="432048" y="0"/>
                      </a:lnTo>
                      <a:cubicBezTo>
                        <a:pt x="432048" y="238614"/>
                        <a:pt x="625482" y="432048"/>
                        <a:pt x="864096" y="432048"/>
                      </a:cubicBezTo>
                      <a:cubicBezTo>
                        <a:pt x="1102710" y="432048"/>
                        <a:pt x="1296144" y="238614"/>
                        <a:pt x="1296144" y="0"/>
                      </a:cubicBezTo>
                      <a:lnTo>
                        <a:pt x="1642454" y="0"/>
                      </a:lnTo>
                      <a:cubicBezTo>
                        <a:pt x="1689806" y="0"/>
                        <a:pt x="1728192" y="38386"/>
                        <a:pt x="1728192" y="85738"/>
                      </a:cubicBezTo>
                      <a:lnTo>
                        <a:pt x="1728192" y="721059"/>
                      </a:lnTo>
                      <a:cubicBezTo>
                        <a:pt x="1731471" y="727431"/>
                        <a:pt x="1732384" y="734520"/>
                        <a:pt x="1732384" y="741823"/>
                      </a:cubicBezTo>
                      <a:lnTo>
                        <a:pt x="1732384" y="2218518"/>
                      </a:lnTo>
                      <a:lnTo>
                        <a:pt x="1728192" y="2239282"/>
                      </a:lnTo>
                      <a:lnTo>
                        <a:pt x="1728192" y="3010602"/>
                      </a:lnTo>
                      <a:cubicBezTo>
                        <a:pt x="1728192" y="3057954"/>
                        <a:pt x="1689806" y="3096340"/>
                        <a:pt x="1642454" y="3096340"/>
                      </a:cubicBezTo>
                      <a:lnTo>
                        <a:pt x="85738" y="3096340"/>
                      </a:lnTo>
                      <a:cubicBezTo>
                        <a:pt x="38386" y="3096340"/>
                        <a:pt x="0" y="3057954"/>
                        <a:pt x="0" y="3010602"/>
                      </a:cubicBezTo>
                      <a:lnTo>
                        <a:pt x="0" y="1562433"/>
                      </a:lnTo>
                      <a:lnTo>
                        <a:pt x="0" y="1533907"/>
                      </a:lnTo>
                      <a:lnTo>
                        <a:pt x="0" y="85738"/>
                      </a:lnTo>
                      <a:cubicBezTo>
                        <a:pt x="0" y="38386"/>
                        <a:pt x="38386" y="0"/>
                        <a:pt x="8573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akkal Majalla" panose="02000000000000000000" pitchFamily="2" charset="-78"/>
                  </a:endParaRPr>
                </a:p>
              </p:txBody>
            </p:sp>
            <p:sp>
              <p:nvSpPr>
                <p:cNvPr id="81" name="TextBox 180">
                  <a:extLst>
                    <a:ext uri="{FF2B5EF4-FFF2-40B4-BE49-F238E27FC236}">
                      <a16:creationId xmlns:a16="http://schemas.microsoft.com/office/drawing/2014/main" id="{24F29621-CFE9-4049-B791-2B5F8567D338}"/>
                    </a:ext>
                  </a:extLst>
                </p:cNvPr>
                <p:cNvSpPr txBox="1"/>
                <p:nvPr/>
              </p:nvSpPr>
              <p:spPr>
                <a:xfrm rot="16200000">
                  <a:off x="7187114" y="2371835"/>
                  <a:ext cx="777278" cy="947090"/>
                </a:xfrm>
                <a:prstGeom prst="rect">
                  <a:avLst/>
                </a:prstGeom>
                <a:noFill/>
              </p:spPr>
              <p:txBody>
                <a:bodyPr wrap="square" lIns="72000" tIns="0" rIns="7200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altLang="ko-KR" sz="3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Sakkal Majalla" panose="02000000000000000000" pitchFamily="2" charset="-78"/>
                      <a:ea typeface="맑은 고딕" panose="020B0503020000020004" pitchFamily="34" charset="-127"/>
                      <a:cs typeface="Sakkal Majalla" panose="02000000000000000000" pitchFamily="2" charset="-78"/>
                    </a:rPr>
                    <a:t>2</a:t>
                  </a:r>
                  <a:endParaRPr kumimoji="0" lang="ko-KR" alt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akkal Majalla" panose="02000000000000000000" pitchFamily="2" charset="-78"/>
                    <a:ea typeface="맑은 고딕" panose="020B0503020000020004" pitchFamily="34" charset="-127"/>
                    <a:cs typeface="Sakkal Majalla" panose="02000000000000000000" pitchFamily="2" charset="-78"/>
                  </a:endParaRPr>
                </a:p>
              </p:txBody>
            </p:sp>
          </p:grpSp>
          <p:sp>
            <p:nvSpPr>
              <p:cNvPr id="78" name="مستطيل 42">
                <a:extLst>
                  <a:ext uri="{FF2B5EF4-FFF2-40B4-BE49-F238E27FC236}">
                    <a16:creationId xmlns:a16="http://schemas.microsoft.com/office/drawing/2014/main" id="{C227DAC5-6793-4998-A0D2-088E6B091F5E}"/>
                  </a:ext>
                </a:extLst>
              </p:cNvPr>
              <p:cNvSpPr/>
              <p:nvPr/>
            </p:nvSpPr>
            <p:spPr>
              <a:xfrm>
                <a:off x="1482329" y="2135704"/>
                <a:ext cx="3240777" cy="17121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justLow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........................................................................................................................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.......................................</a:t>
                </a:r>
                <a:endParaRPr kumimoji="0" lang="ar-BH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p:grpSp>
        <p:grpSp>
          <p:nvGrpSpPr>
            <p:cNvPr id="83" name="Group 54">
              <a:extLst>
                <a:ext uri="{FF2B5EF4-FFF2-40B4-BE49-F238E27FC236}">
                  <a16:creationId xmlns:a16="http://schemas.microsoft.com/office/drawing/2014/main" id="{7F6CB567-0D79-4FDB-ADE5-E54EECBC2E12}"/>
                </a:ext>
              </a:extLst>
            </p:cNvPr>
            <p:cNvGrpSpPr/>
            <p:nvPr/>
          </p:nvGrpSpPr>
          <p:grpSpPr>
            <a:xfrm rot="5400000">
              <a:off x="2828672" y="809270"/>
              <a:ext cx="1038306" cy="4240707"/>
              <a:chOff x="6658422" y="2454327"/>
              <a:chExt cx="1732384" cy="3689252"/>
            </a:xfrm>
          </p:grpSpPr>
          <p:sp>
            <p:nvSpPr>
              <p:cNvPr id="89" name="Rounded Rectangle 25">
                <a:extLst>
                  <a:ext uri="{FF2B5EF4-FFF2-40B4-BE49-F238E27FC236}">
                    <a16:creationId xmlns:a16="http://schemas.microsoft.com/office/drawing/2014/main" id="{71E4CD8A-8DB4-4218-A72F-79D8C281E8BD}"/>
                  </a:ext>
                </a:extLst>
              </p:cNvPr>
              <p:cNvSpPr/>
              <p:nvPr/>
            </p:nvSpPr>
            <p:spPr>
              <a:xfrm>
                <a:off x="6872064" y="2501420"/>
                <a:ext cx="1440160" cy="1001101"/>
              </a:xfrm>
              <a:prstGeom prst="roundRect">
                <a:avLst>
                  <a:gd name="adj" fmla="val 8069"/>
                </a:avLst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90" name="Rounded Rectangle 5">
                <a:extLst>
                  <a:ext uri="{FF2B5EF4-FFF2-40B4-BE49-F238E27FC236}">
                    <a16:creationId xmlns:a16="http://schemas.microsoft.com/office/drawing/2014/main" id="{53BE4712-9EBD-4F43-A647-86203491B408}"/>
                  </a:ext>
                </a:extLst>
              </p:cNvPr>
              <p:cNvSpPr/>
              <p:nvPr/>
            </p:nvSpPr>
            <p:spPr>
              <a:xfrm>
                <a:off x="6658422" y="2752816"/>
                <a:ext cx="1732384" cy="3390763"/>
              </a:xfrm>
              <a:custGeom>
                <a:avLst/>
                <a:gdLst/>
                <a:ahLst/>
                <a:cxnLst/>
                <a:rect l="l" t="t" r="r" b="b"/>
                <a:pathLst>
                  <a:path w="1732384" h="3096340">
                    <a:moveTo>
                      <a:pt x="85738" y="0"/>
                    </a:moveTo>
                    <a:lnTo>
                      <a:pt x="432048" y="0"/>
                    </a:lnTo>
                    <a:cubicBezTo>
                      <a:pt x="432048" y="238614"/>
                      <a:pt x="625482" y="432048"/>
                      <a:pt x="864096" y="432048"/>
                    </a:cubicBezTo>
                    <a:cubicBezTo>
                      <a:pt x="1102710" y="432048"/>
                      <a:pt x="1296144" y="238614"/>
                      <a:pt x="1296144" y="0"/>
                    </a:cubicBezTo>
                    <a:lnTo>
                      <a:pt x="1642454" y="0"/>
                    </a:lnTo>
                    <a:cubicBezTo>
                      <a:pt x="1689806" y="0"/>
                      <a:pt x="1728192" y="38386"/>
                      <a:pt x="1728192" y="85738"/>
                    </a:cubicBezTo>
                    <a:lnTo>
                      <a:pt x="1728192" y="721059"/>
                    </a:lnTo>
                    <a:cubicBezTo>
                      <a:pt x="1731471" y="727431"/>
                      <a:pt x="1732384" y="734520"/>
                      <a:pt x="1732384" y="741823"/>
                    </a:cubicBezTo>
                    <a:lnTo>
                      <a:pt x="1732384" y="2218518"/>
                    </a:lnTo>
                    <a:lnTo>
                      <a:pt x="1728192" y="2239282"/>
                    </a:lnTo>
                    <a:lnTo>
                      <a:pt x="1728192" y="3010602"/>
                    </a:lnTo>
                    <a:cubicBezTo>
                      <a:pt x="1728192" y="3057954"/>
                      <a:pt x="1689806" y="3096340"/>
                      <a:pt x="1642454" y="3096340"/>
                    </a:cubicBezTo>
                    <a:lnTo>
                      <a:pt x="85738" y="3096340"/>
                    </a:lnTo>
                    <a:cubicBezTo>
                      <a:pt x="38386" y="3096340"/>
                      <a:pt x="0" y="3057954"/>
                      <a:pt x="0" y="3010602"/>
                    </a:cubicBezTo>
                    <a:lnTo>
                      <a:pt x="0" y="1562433"/>
                    </a:lnTo>
                    <a:lnTo>
                      <a:pt x="0" y="1533907"/>
                    </a:lnTo>
                    <a:lnTo>
                      <a:pt x="0" y="85738"/>
                    </a:lnTo>
                    <a:cubicBezTo>
                      <a:pt x="0" y="38386"/>
                      <a:pt x="38386" y="0"/>
                      <a:pt x="8573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91" name="TextBox 180">
                <a:extLst>
                  <a:ext uri="{FF2B5EF4-FFF2-40B4-BE49-F238E27FC236}">
                    <a16:creationId xmlns:a16="http://schemas.microsoft.com/office/drawing/2014/main" id="{15E72CA1-4C9F-4835-BCC5-E1A572F8D889}"/>
                  </a:ext>
                </a:extLst>
              </p:cNvPr>
              <p:cNvSpPr txBox="1"/>
              <p:nvPr/>
            </p:nvSpPr>
            <p:spPr>
              <a:xfrm rot="16200000">
                <a:off x="7126842" y="2380802"/>
                <a:ext cx="777280" cy="924330"/>
              </a:xfrm>
              <a:prstGeom prst="rect">
                <a:avLst/>
              </a:prstGeom>
              <a:noFill/>
            </p:spPr>
            <p:txBody>
              <a:bodyPr wrap="square" lIns="72000" tIns="0" rIns="7200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ko-KR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akkal Majalla" panose="02000000000000000000" pitchFamily="2" charset="-78"/>
                    <a:ea typeface="맑은 고딕" panose="020B0503020000020004" pitchFamily="34" charset="-127"/>
                    <a:cs typeface="Sakkal Majalla" panose="02000000000000000000" pitchFamily="2" charset="-78"/>
                  </a:rPr>
                  <a:t>1</a:t>
                </a:r>
                <a:endParaRPr kumimoji="0" lang="ko-KR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E81F264-B1A5-4A63-8E32-E7DAAB6C208A}"/>
                </a:ext>
              </a:extLst>
            </p:cNvPr>
            <p:cNvGrpSpPr/>
            <p:nvPr/>
          </p:nvGrpSpPr>
          <p:grpSpPr>
            <a:xfrm>
              <a:off x="1271605" y="4870853"/>
              <a:ext cx="4226112" cy="1041665"/>
              <a:chOff x="1375192" y="2110868"/>
              <a:chExt cx="4226112" cy="2006808"/>
            </a:xfrm>
          </p:grpSpPr>
          <p:grpSp>
            <p:nvGrpSpPr>
              <p:cNvPr id="38" name="Group 54">
                <a:extLst>
                  <a:ext uri="{FF2B5EF4-FFF2-40B4-BE49-F238E27FC236}">
                    <a16:creationId xmlns:a16="http://schemas.microsoft.com/office/drawing/2014/main" id="{7FF94DAF-6F8F-4387-BF55-42EC7FF30F52}"/>
                  </a:ext>
                </a:extLst>
              </p:cNvPr>
              <p:cNvGrpSpPr/>
              <p:nvPr/>
            </p:nvGrpSpPr>
            <p:grpSpPr>
              <a:xfrm rot="5400000">
                <a:off x="2512114" y="1028487"/>
                <a:ext cx="1952267" cy="4226112"/>
                <a:chOff x="6728049" y="2456741"/>
                <a:chExt cx="1732384" cy="3676555"/>
              </a:xfrm>
            </p:grpSpPr>
            <p:sp>
              <p:nvSpPr>
                <p:cNvPr id="40" name="Rounded Rectangle 25">
                  <a:extLst>
                    <a:ext uri="{FF2B5EF4-FFF2-40B4-BE49-F238E27FC236}">
                      <a16:creationId xmlns:a16="http://schemas.microsoft.com/office/drawing/2014/main" id="{2C527238-2BA1-41EF-B58C-B7960C65F04E}"/>
                    </a:ext>
                  </a:extLst>
                </p:cNvPr>
                <p:cNvSpPr/>
                <p:nvPr/>
              </p:nvSpPr>
              <p:spPr>
                <a:xfrm>
                  <a:off x="6872064" y="2501420"/>
                  <a:ext cx="1440160" cy="1001101"/>
                </a:xfrm>
                <a:prstGeom prst="roundRect">
                  <a:avLst>
                    <a:gd name="adj" fmla="val 806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akkal Majalla" panose="02000000000000000000" pitchFamily="2" charset="-78"/>
                  </a:endParaRPr>
                </a:p>
              </p:txBody>
            </p:sp>
            <p:sp>
              <p:nvSpPr>
                <p:cNvPr id="41" name="Rounded Rectangle 5">
                  <a:extLst>
                    <a:ext uri="{FF2B5EF4-FFF2-40B4-BE49-F238E27FC236}">
                      <a16:creationId xmlns:a16="http://schemas.microsoft.com/office/drawing/2014/main" id="{CEF6E637-BFDB-420B-A899-E0CFA9A1CFC4}"/>
                    </a:ext>
                  </a:extLst>
                </p:cNvPr>
                <p:cNvSpPr/>
                <p:nvPr/>
              </p:nvSpPr>
              <p:spPr>
                <a:xfrm>
                  <a:off x="6728049" y="2780927"/>
                  <a:ext cx="1732384" cy="3352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2384" h="3096340">
                      <a:moveTo>
                        <a:pt x="85738" y="0"/>
                      </a:moveTo>
                      <a:lnTo>
                        <a:pt x="432048" y="0"/>
                      </a:lnTo>
                      <a:cubicBezTo>
                        <a:pt x="432048" y="238614"/>
                        <a:pt x="625482" y="432048"/>
                        <a:pt x="864096" y="432048"/>
                      </a:cubicBezTo>
                      <a:cubicBezTo>
                        <a:pt x="1102710" y="432048"/>
                        <a:pt x="1296144" y="238614"/>
                        <a:pt x="1296144" y="0"/>
                      </a:cubicBezTo>
                      <a:lnTo>
                        <a:pt x="1642454" y="0"/>
                      </a:lnTo>
                      <a:cubicBezTo>
                        <a:pt x="1689806" y="0"/>
                        <a:pt x="1728192" y="38386"/>
                        <a:pt x="1728192" y="85738"/>
                      </a:cubicBezTo>
                      <a:lnTo>
                        <a:pt x="1728192" y="721059"/>
                      </a:lnTo>
                      <a:cubicBezTo>
                        <a:pt x="1731471" y="727431"/>
                        <a:pt x="1732384" y="734520"/>
                        <a:pt x="1732384" y="741823"/>
                      </a:cubicBezTo>
                      <a:lnTo>
                        <a:pt x="1732384" y="2218518"/>
                      </a:lnTo>
                      <a:lnTo>
                        <a:pt x="1728192" y="2239282"/>
                      </a:lnTo>
                      <a:lnTo>
                        <a:pt x="1728192" y="3010602"/>
                      </a:lnTo>
                      <a:cubicBezTo>
                        <a:pt x="1728192" y="3057954"/>
                        <a:pt x="1689806" y="3096340"/>
                        <a:pt x="1642454" y="3096340"/>
                      </a:cubicBezTo>
                      <a:lnTo>
                        <a:pt x="85738" y="3096340"/>
                      </a:lnTo>
                      <a:cubicBezTo>
                        <a:pt x="38386" y="3096340"/>
                        <a:pt x="0" y="3057954"/>
                        <a:pt x="0" y="3010602"/>
                      </a:cubicBezTo>
                      <a:lnTo>
                        <a:pt x="0" y="1562433"/>
                      </a:lnTo>
                      <a:lnTo>
                        <a:pt x="0" y="1533907"/>
                      </a:lnTo>
                      <a:lnTo>
                        <a:pt x="0" y="85738"/>
                      </a:lnTo>
                      <a:cubicBezTo>
                        <a:pt x="0" y="38386"/>
                        <a:pt x="38386" y="0"/>
                        <a:pt x="8573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akkal Majalla" panose="02000000000000000000" pitchFamily="2" charset="-78"/>
                  </a:endParaRPr>
                </a:p>
              </p:txBody>
            </p:sp>
            <p:sp>
              <p:nvSpPr>
                <p:cNvPr id="42" name="TextBox 180">
                  <a:extLst>
                    <a:ext uri="{FF2B5EF4-FFF2-40B4-BE49-F238E27FC236}">
                      <a16:creationId xmlns:a16="http://schemas.microsoft.com/office/drawing/2014/main" id="{3F43B4AE-669F-4747-BA8F-67A5A1B5BBB6}"/>
                    </a:ext>
                  </a:extLst>
                </p:cNvPr>
                <p:cNvSpPr txBox="1"/>
                <p:nvPr/>
              </p:nvSpPr>
              <p:spPr>
                <a:xfrm rot="16200000">
                  <a:off x="7187114" y="2371835"/>
                  <a:ext cx="777278" cy="947090"/>
                </a:xfrm>
                <a:prstGeom prst="rect">
                  <a:avLst/>
                </a:prstGeom>
                <a:noFill/>
              </p:spPr>
              <p:txBody>
                <a:bodyPr wrap="square" lIns="72000" tIns="0" rIns="7200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altLang="ko-KR" sz="3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Sakkal Majalla" panose="02000000000000000000" pitchFamily="2" charset="-78"/>
                      <a:ea typeface="맑은 고딕" panose="020B0503020000020004" pitchFamily="34" charset="-127"/>
                      <a:cs typeface="Sakkal Majalla" panose="02000000000000000000" pitchFamily="2" charset="-78"/>
                    </a:rPr>
                    <a:t>3</a:t>
                  </a:r>
                  <a:endParaRPr kumimoji="0" lang="ko-KR" alt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akkal Majalla" panose="02000000000000000000" pitchFamily="2" charset="-78"/>
                    <a:ea typeface="맑은 고딕" panose="020B0503020000020004" pitchFamily="34" charset="-127"/>
                    <a:cs typeface="Sakkal Majalla" panose="02000000000000000000" pitchFamily="2" charset="-78"/>
                  </a:endParaRPr>
                </a:p>
              </p:txBody>
            </p:sp>
          </p:grpSp>
          <p:sp>
            <p:nvSpPr>
              <p:cNvPr id="39" name="مستطيل 42">
                <a:extLst>
                  <a:ext uri="{FF2B5EF4-FFF2-40B4-BE49-F238E27FC236}">
                    <a16:creationId xmlns:a16="http://schemas.microsoft.com/office/drawing/2014/main" id="{B5CBDD4E-BCF9-4BB3-A375-6009CB86BC2B}"/>
                  </a:ext>
                </a:extLst>
              </p:cNvPr>
              <p:cNvSpPr/>
              <p:nvPr/>
            </p:nvSpPr>
            <p:spPr>
              <a:xfrm>
                <a:off x="1498789" y="2110868"/>
                <a:ext cx="3185850" cy="17121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justLow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.................................................................................................................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....................................</a:t>
                </a:r>
                <a:r>
                  <a:rPr kumimoji="0" lang="ar-S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.......</a:t>
                </a:r>
                <a:endParaRPr kumimoji="0" lang="ar-BH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p:grpSp>
        <p:sp>
          <p:nvSpPr>
            <p:cNvPr id="43" name="مستطيل 42">
              <a:extLst>
                <a:ext uri="{FF2B5EF4-FFF2-40B4-BE49-F238E27FC236}">
                  <a16:creationId xmlns:a16="http://schemas.microsoft.com/office/drawing/2014/main" id="{B7E6B690-001C-48DF-942A-27E17227F717}"/>
                </a:ext>
              </a:extLst>
            </p:cNvPr>
            <p:cNvSpPr/>
            <p:nvPr/>
          </p:nvSpPr>
          <p:spPr>
            <a:xfrm>
              <a:off x="1471527" y="2387363"/>
              <a:ext cx="3193539" cy="8887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Low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........................................................................................................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............</a:t>
              </a:r>
              <a:r>
                <a:rPr kumimoji="0" lang="ar-S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................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.........................</a:t>
              </a:r>
              <a:endParaRPr kumimoji="0" lang="ar-B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grpSp>
          <p:nvGrpSpPr>
            <p:cNvPr id="48" name="مجموعة 75">
              <a:extLst>
                <a:ext uri="{FF2B5EF4-FFF2-40B4-BE49-F238E27FC236}">
                  <a16:creationId xmlns:a16="http://schemas.microsoft.com/office/drawing/2014/main" id="{D8C2C6A1-7253-4428-B029-8A0C18CA82E5}"/>
                </a:ext>
              </a:extLst>
            </p:cNvPr>
            <p:cNvGrpSpPr/>
            <p:nvPr/>
          </p:nvGrpSpPr>
          <p:grpSpPr>
            <a:xfrm>
              <a:off x="5937263" y="4746581"/>
              <a:ext cx="5583042" cy="1091856"/>
              <a:chOff x="8428525" y="2753704"/>
              <a:chExt cx="3330957" cy="870248"/>
            </a:xfrm>
          </p:grpSpPr>
          <p:sp>
            <p:nvSpPr>
              <p:cNvPr id="96" name="Rectangle 8">
                <a:extLst>
                  <a:ext uri="{FF2B5EF4-FFF2-40B4-BE49-F238E27FC236}">
                    <a16:creationId xmlns:a16="http://schemas.microsoft.com/office/drawing/2014/main" id="{1C87ACE0-B2A1-42B7-91B7-A55585BA8A1A}"/>
                  </a:ext>
                </a:extLst>
              </p:cNvPr>
              <p:cNvSpPr/>
              <p:nvPr/>
            </p:nvSpPr>
            <p:spPr>
              <a:xfrm>
                <a:off x="8428525" y="2753704"/>
                <a:ext cx="3330957" cy="870248"/>
              </a:xfrm>
              <a:prstGeom prst="rect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0"/>
                <a:endParaRPr lang="ko-KR" altLang="en-US" sz="2400" dirty="0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97" name="Rectangle 8">
                <a:extLst>
                  <a:ext uri="{FF2B5EF4-FFF2-40B4-BE49-F238E27FC236}">
                    <a16:creationId xmlns:a16="http://schemas.microsoft.com/office/drawing/2014/main" id="{311EC6B6-4331-42A7-AF52-B28B6A3DC819}"/>
                  </a:ext>
                </a:extLst>
              </p:cNvPr>
              <p:cNvSpPr/>
              <p:nvPr/>
            </p:nvSpPr>
            <p:spPr>
              <a:xfrm>
                <a:off x="11563081" y="2753704"/>
                <a:ext cx="194680" cy="870248"/>
              </a:xfrm>
              <a:prstGeom prst="rect">
                <a:avLst/>
              </a:prstGeom>
              <a:solidFill>
                <a:srgbClr val="C00000"/>
              </a:solidFill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0"/>
                <a:endParaRPr lang="ko-KR" altLang="en-US" sz="2400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p:grpSp>
        <p:grpSp>
          <p:nvGrpSpPr>
            <p:cNvPr id="49" name="مجموعة 75">
              <a:extLst>
                <a:ext uri="{FF2B5EF4-FFF2-40B4-BE49-F238E27FC236}">
                  <a16:creationId xmlns:a16="http://schemas.microsoft.com/office/drawing/2014/main" id="{BB7930C5-215C-47E0-B6F9-4A74B0B60184}"/>
                </a:ext>
              </a:extLst>
            </p:cNvPr>
            <p:cNvGrpSpPr/>
            <p:nvPr/>
          </p:nvGrpSpPr>
          <p:grpSpPr>
            <a:xfrm>
              <a:off x="5937264" y="2410469"/>
              <a:ext cx="5545623" cy="1091856"/>
              <a:chOff x="8428525" y="2753704"/>
              <a:chExt cx="3330957" cy="870248"/>
            </a:xfrm>
          </p:grpSpPr>
          <p:sp>
            <p:nvSpPr>
              <p:cNvPr id="94" name="Rectangle 8">
                <a:extLst>
                  <a:ext uri="{FF2B5EF4-FFF2-40B4-BE49-F238E27FC236}">
                    <a16:creationId xmlns:a16="http://schemas.microsoft.com/office/drawing/2014/main" id="{70A13CA4-C53B-43CF-9F22-0AF62CF665B9}"/>
                  </a:ext>
                </a:extLst>
              </p:cNvPr>
              <p:cNvSpPr/>
              <p:nvPr/>
            </p:nvSpPr>
            <p:spPr>
              <a:xfrm>
                <a:off x="8428525" y="2753704"/>
                <a:ext cx="3330957" cy="870248"/>
              </a:xfrm>
              <a:prstGeom prst="rect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0"/>
                <a:endParaRPr lang="ko-KR" altLang="en-US" sz="2400" dirty="0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95" name="Rectangle 8">
                <a:extLst>
                  <a:ext uri="{FF2B5EF4-FFF2-40B4-BE49-F238E27FC236}">
                    <a16:creationId xmlns:a16="http://schemas.microsoft.com/office/drawing/2014/main" id="{6AAAE22F-6289-405E-A887-7DF1FCB37AF1}"/>
                  </a:ext>
                </a:extLst>
              </p:cNvPr>
              <p:cNvSpPr/>
              <p:nvPr/>
            </p:nvSpPr>
            <p:spPr>
              <a:xfrm>
                <a:off x="11563081" y="2753704"/>
                <a:ext cx="194680" cy="870248"/>
              </a:xfrm>
              <a:prstGeom prst="rect">
                <a:avLst/>
              </a:prstGeom>
              <a:solidFill>
                <a:srgbClr val="C00000"/>
              </a:solidFill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0"/>
                <a:endParaRPr lang="ko-KR" altLang="en-US" sz="2400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p:grpSp>
        <p:grpSp>
          <p:nvGrpSpPr>
            <p:cNvPr id="50" name="مجموعة 75">
              <a:extLst>
                <a:ext uri="{FF2B5EF4-FFF2-40B4-BE49-F238E27FC236}">
                  <a16:creationId xmlns:a16="http://schemas.microsoft.com/office/drawing/2014/main" id="{CC7B2A89-F9E5-4FA8-A26F-D3E3C3995DD0}"/>
                </a:ext>
              </a:extLst>
            </p:cNvPr>
            <p:cNvGrpSpPr/>
            <p:nvPr/>
          </p:nvGrpSpPr>
          <p:grpSpPr>
            <a:xfrm>
              <a:off x="5937263" y="3573944"/>
              <a:ext cx="5562017" cy="1091856"/>
              <a:chOff x="8428525" y="2753704"/>
              <a:chExt cx="3330957" cy="870248"/>
            </a:xfrm>
          </p:grpSpPr>
          <p:sp>
            <p:nvSpPr>
              <p:cNvPr id="92" name="Rectangle 8">
                <a:extLst>
                  <a:ext uri="{FF2B5EF4-FFF2-40B4-BE49-F238E27FC236}">
                    <a16:creationId xmlns:a16="http://schemas.microsoft.com/office/drawing/2014/main" id="{E8EE73FA-03BF-4E7B-A97B-2B2DED835659}"/>
                  </a:ext>
                </a:extLst>
              </p:cNvPr>
              <p:cNvSpPr/>
              <p:nvPr/>
            </p:nvSpPr>
            <p:spPr>
              <a:xfrm>
                <a:off x="8428525" y="2753704"/>
                <a:ext cx="3330957" cy="870248"/>
              </a:xfrm>
              <a:prstGeom prst="rect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0"/>
                <a:endParaRPr lang="ko-KR" altLang="en-US" sz="2400" dirty="0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93" name="Rectangle 8">
                <a:extLst>
                  <a:ext uri="{FF2B5EF4-FFF2-40B4-BE49-F238E27FC236}">
                    <a16:creationId xmlns:a16="http://schemas.microsoft.com/office/drawing/2014/main" id="{08F2FC2C-BF37-4C47-AB61-3D42B8AFD5A4}"/>
                  </a:ext>
                </a:extLst>
              </p:cNvPr>
              <p:cNvSpPr/>
              <p:nvPr/>
            </p:nvSpPr>
            <p:spPr>
              <a:xfrm>
                <a:off x="11563081" y="2753704"/>
                <a:ext cx="194680" cy="870248"/>
              </a:xfrm>
              <a:prstGeom prst="rect">
                <a:avLst/>
              </a:prstGeom>
              <a:solidFill>
                <a:srgbClr val="C00000"/>
              </a:solidFill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0"/>
                <a:endParaRPr lang="ko-KR" altLang="en-US" sz="2400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21C7DCFA-FEDF-46AB-87D4-EC5D9D9EDFD1}"/>
                </a:ext>
              </a:extLst>
            </p:cNvPr>
            <p:cNvGrpSpPr/>
            <p:nvPr/>
          </p:nvGrpSpPr>
          <p:grpSpPr>
            <a:xfrm>
              <a:off x="11207574" y="2557218"/>
              <a:ext cx="839748" cy="769441"/>
              <a:chOff x="11259625" y="2587987"/>
              <a:chExt cx="839748" cy="769441"/>
            </a:xfrm>
            <a:solidFill>
              <a:schemeClr val="accent1"/>
            </a:solidFill>
          </p:grpSpPr>
          <p:sp>
            <p:nvSpPr>
              <p:cNvPr id="86" name="Oval 15">
                <a:extLst>
                  <a:ext uri="{FF2B5EF4-FFF2-40B4-BE49-F238E27FC236}">
                    <a16:creationId xmlns:a16="http://schemas.microsoft.com/office/drawing/2014/main" id="{68DF364E-CB4E-40D6-A9ED-0ED0669C2254}"/>
                  </a:ext>
                </a:extLst>
              </p:cNvPr>
              <p:cNvSpPr/>
              <p:nvPr/>
            </p:nvSpPr>
            <p:spPr>
              <a:xfrm>
                <a:off x="11259626" y="2587988"/>
                <a:ext cx="839747" cy="7641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87" name="TextBox 31">
                <a:extLst>
                  <a:ext uri="{FF2B5EF4-FFF2-40B4-BE49-F238E27FC236}">
                    <a16:creationId xmlns:a16="http://schemas.microsoft.com/office/drawing/2014/main" id="{BBCEF05D-E82B-430D-A4D7-590AC1B5B8EF}"/>
                  </a:ext>
                </a:extLst>
              </p:cNvPr>
              <p:cNvSpPr txBox="1"/>
              <p:nvPr/>
            </p:nvSpPr>
            <p:spPr>
              <a:xfrm>
                <a:off x="11259625" y="2587987"/>
                <a:ext cx="839747" cy="76944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4400" b="1" dirty="0">
                    <a:solidFill>
                      <a:schemeClr val="bg1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1</a:t>
                </a:r>
                <a:endParaRPr lang="ko-KR" altLang="en-US" sz="3600" b="1" dirty="0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6E2D7CB4-6E79-4605-8AAA-56CB08B1AF59}"/>
                </a:ext>
              </a:extLst>
            </p:cNvPr>
            <p:cNvGrpSpPr/>
            <p:nvPr/>
          </p:nvGrpSpPr>
          <p:grpSpPr>
            <a:xfrm>
              <a:off x="11207575" y="3735151"/>
              <a:ext cx="839748" cy="769441"/>
              <a:chOff x="11259625" y="2587987"/>
              <a:chExt cx="839748" cy="769441"/>
            </a:xfrm>
          </p:grpSpPr>
          <p:sp>
            <p:nvSpPr>
              <p:cNvPr id="74" name="Oval 15">
                <a:extLst>
                  <a:ext uri="{FF2B5EF4-FFF2-40B4-BE49-F238E27FC236}">
                    <a16:creationId xmlns:a16="http://schemas.microsoft.com/office/drawing/2014/main" id="{2183DAE7-6DC1-4397-84DD-F1A5B41E5E3F}"/>
                  </a:ext>
                </a:extLst>
              </p:cNvPr>
              <p:cNvSpPr/>
              <p:nvPr/>
            </p:nvSpPr>
            <p:spPr>
              <a:xfrm>
                <a:off x="11259626" y="2587988"/>
                <a:ext cx="839747" cy="764144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85" name="TextBox 31">
                <a:extLst>
                  <a:ext uri="{FF2B5EF4-FFF2-40B4-BE49-F238E27FC236}">
                    <a16:creationId xmlns:a16="http://schemas.microsoft.com/office/drawing/2014/main" id="{48CEC64E-57DD-4FE9-A0F3-DADDEFC14579}"/>
                  </a:ext>
                </a:extLst>
              </p:cNvPr>
              <p:cNvSpPr txBox="1"/>
              <p:nvPr/>
            </p:nvSpPr>
            <p:spPr>
              <a:xfrm>
                <a:off x="11259625" y="2587987"/>
                <a:ext cx="839747" cy="769441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altLang="ko-KR" sz="4400" b="1" dirty="0">
                    <a:solidFill>
                      <a:schemeClr val="bg1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2</a:t>
                </a:r>
                <a:endParaRPr lang="ko-KR" altLang="en-US" sz="3600" b="1" dirty="0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DEA9E11-C752-4046-A9AF-2B093595741C}"/>
                </a:ext>
              </a:extLst>
            </p:cNvPr>
            <p:cNvGrpSpPr/>
            <p:nvPr/>
          </p:nvGrpSpPr>
          <p:grpSpPr>
            <a:xfrm>
              <a:off x="11252831" y="4907788"/>
              <a:ext cx="839748" cy="769441"/>
              <a:chOff x="11259625" y="2587987"/>
              <a:chExt cx="839748" cy="769441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57" name="Oval 15">
                <a:extLst>
                  <a:ext uri="{FF2B5EF4-FFF2-40B4-BE49-F238E27FC236}">
                    <a16:creationId xmlns:a16="http://schemas.microsoft.com/office/drawing/2014/main" id="{F9EFA291-99A7-40DC-9E8C-D584AC63AF07}"/>
                  </a:ext>
                </a:extLst>
              </p:cNvPr>
              <p:cNvSpPr/>
              <p:nvPr/>
            </p:nvSpPr>
            <p:spPr>
              <a:xfrm>
                <a:off x="11259626" y="2587988"/>
                <a:ext cx="839747" cy="7641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73" name="TextBox 31">
                <a:extLst>
                  <a:ext uri="{FF2B5EF4-FFF2-40B4-BE49-F238E27FC236}">
                    <a16:creationId xmlns:a16="http://schemas.microsoft.com/office/drawing/2014/main" id="{65FE85A8-77E6-4FE7-9696-10FF6238D456}"/>
                  </a:ext>
                </a:extLst>
              </p:cNvPr>
              <p:cNvSpPr txBox="1"/>
              <p:nvPr/>
            </p:nvSpPr>
            <p:spPr>
              <a:xfrm>
                <a:off x="11259625" y="2587987"/>
                <a:ext cx="839747" cy="76944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altLang="ko-KR" sz="4400" b="1" dirty="0">
                    <a:solidFill>
                      <a:schemeClr val="bg1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3</a:t>
                </a:r>
                <a:endParaRPr lang="ko-KR" altLang="en-US" sz="3600" b="1" dirty="0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p:grp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7095034-0EEE-47C7-B0A8-2136B8BB2ECD}"/>
                </a:ext>
              </a:extLst>
            </p:cNvPr>
            <p:cNvSpPr/>
            <p:nvPr/>
          </p:nvSpPr>
          <p:spPr>
            <a:xfrm>
              <a:off x="6047214" y="2406105"/>
              <a:ext cx="502537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rtl="1"/>
              <a:r>
                <a:rPr lang="ar-SA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قال الله تعالى:</a:t>
              </a:r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 </a:t>
              </a:r>
              <a:r>
                <a:rPr lang="ar-SA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﴿</a:t>
              </a:r>
              <a:r>
                <a:rPr lang="ar-SA" sz="2400" b="1" dirty="0">
                  <a:solidFill>
                    <a:srgbClr val="468847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إِذَا جَاءَكَ الْمُنَافِقُونَ قَالُوا نَشْهَدُ إِنَّكَ لَرَسُولُ اللَّهِ ۗ وَاللَّهُ يَعْلَمُ إِنَّكَ لَرَسُولُهُ وَاللَّهُ يَشْهَدُ إِنَّ الْمُنَافِقِينَ لَكَاذِبُونَ</a:t>
              </a:r>
              <a:r>
                <a:rPr lang="ar-SA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﴾.</a:t>
              </a:r>
              <a:endParaRPr lang="en-US" sz="2400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0A34F0A-D2BB-4903-8540-981E24BAE5E0}"/>
                </a:ext>
              </a:extLst>
            </p:cNvPr>
            <p:cNvSpPr/>
            <p:nvPr/>
          </p:nvSpPr>
          <p:spPr>
            <a:xfrm>
              <a:off x="6041333" y="3701725"/>
              <a:ext cx="502592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rtl="1"/>
              <a:r>
                <a:rPr lang="ar-SA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قال الله تعالى:</a:t>
              </a:r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 </a:t>
              </a:r>
              <a:r>
                <a:rPr lang="ar-SA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﴿</a:t>
              </a:r>
              <a:r>
                <a:rPr lang="ar-SA" sz="2400" b="1" dirty="0">
                  <a:solidFill>
                    <a:srgbClr val="468847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إِن تَمْسَسْكُمْ حَسَنَةٌ تَسُؤْهُمْ وَإِن تُصِبْكُمْ سَيِّئَةٌ يَفْرَحُوا بِهَا</a:t>
              </a:r>
              <a:r>
                <a:rPr lang="ar-SA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﴾.</a:t>
              </a:r>
              <a:endParaRPr lang="en-US" sz="2400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F023270-2A14-49B1-AA27-D88D3AC26928}"/>
                </a:ext>
              </a:extLst>
            </p:cNvPr>
            <p:cNvSpPr/>
            <p:nvPr/>
          </p:nvSpPr>
          <p:spPr>
            <a:xfrm>
              <a:off x="6046936" y="4870853"/>
              <a:ext cx="502592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rtl="1"/>
              <a:r>
                <a:rPr lang="ar-SA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قال الله تعالى:</a:t>
              </a:r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 </a:t>
              </a:r>
              <a:r>
                <a:rPr lang="ar-SA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﴿</a:t>
              </a:r>
              <a:r>
                <a:rPr lang="ar-SA" sz="2400" b="1" dirty="0" err="1">
                  <a:solidFill>
                    <a:srgbClr val="468847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ذَٰلِكَ</a:t>
              </a:r>
              <a:r>
                <a:rPr lang="ar-SA" sz="2400" b="1" dirty="0">
                  <a:solidFill>
                    <a:srgbClr val="468847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 بِأَنَّهُمْ كَرِهُوا مَا أَنزَلَ اللَّهُ فَأَحْبَطَ أَعْمَالَهُمْ</a:t>
              </a:r>
              <a:r>
                <a:rPr lang="ar-SA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﴾.</a:t>
              </a:r>
              <a:endParaRPr lang="en-US" sz="24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1FC2C3E-395E-4A70-9129-0213B8F2CF8B}"/>
              </a:ext>
            </a:extLst>
          </p:cNvPr>
          <p:cNvGrpSpPr/>
          <p:nvPr/>
        </p:nvGrpSpPr>
        <p:grpSpPr>
          <a:xfrm>
            <a:off x="298435" y="2671925"/>
            <a:ext cx="4766354" cy="1038306"/>
            <a:chOff x="2621854" y="1900410"/>
            <a:chExt cx="3777741" cy="1038306"/>
          </a:xfrm>
        </p:grpSpPr>
        <p:grpSp>
          <p:nvGrpSpPr>
            <p:cNvPr id="104" name="Group 54">
              <a:extLst>
                <a:ext uri="{FF2B5EF4-FFF2-40B4-BE49-F238E27FC236}">
                  <a16:creationId xmlns:a16="http://schemas.microsoft.com/office/drawing/2014/main" id="{AAA9A178-D5BB-4255-8F2E-4C9C60524981}"/>
                </a:ext>
              </a:extLst>
            </p:cNvPr>
            <p:cNvGrpSpPr/>
            <p:nvPr/>
          </p:nvGrpSpPr>
          <p:grpSpPr>
            <a:xfrm rot="5400000">
              <a:off x="3991572" y="530692"/>
              <a:ext cx="1038306" cy="3777741"/>
              <a:chOff x="6658420" y="2454327"/>
              <a:chExt cx="1732384" cy="3286489"/>
            </a:xfrm>
          </p:grpSpPr>
          <p:sp>
            <p:nvSpPr>
              <p:cNvPr id="105" name="Rounded Rectangle 25">
                <a:extLst>
                  <a:ext uri="{FF2B5EF4-FFF2-40B4-BE49-F238E27FC236}">
                    <a16:creationId xmlns:a16="http://schemas.microsoft.com/office/drawing/2014/main" id="{5D7206A1-67AA-487F-A3B5-CFAE924F004F}"/>
                  </a:ext>
                </a:extLst>
              </p:cNvPr>
              <p:cNvSpPr/>
              <p:nvPr/>
            </p:nvSpPr>
            <p:spPr>
              <a:xfrm>
                <a:off x="6872064" y="2501420"/>
                <a:ext cx="1440160" cy="1001101"/>
              </a:xfrm>
              <a:prstGeom prst="roundRect">
                <a:avLst>
                  <a:gd name="adj" fmla="val 8069"/>
                </a:avLst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106" name="Rounded Rectangle 5">
                <a:extLst>
                  <a:ext uri="{FF2B5EF4-FFF2-40B4-BE49-F238E27FC236}">
                    <a16:creationId xmlns:a16="http://schemas.microsoft.com/office/drawing/2014/main" id="{8579F904-DD2B-4BE7-B558-CDA56499A4A2}"/>
                  </a:ext>
                </a:extLst>
              </p:cNvPr>
              <p:cNvSpPr/>
              <p:nvPr/>
            </p:nvSpPr>
            <p:spPr>
              <a:xfrm>
                <a:off x="6658420" y="2752816"/>
                <a:ext cx="1732384" cy="2988000"/>
              </a:xfrm>
              <a:custGeom>
                <a:avLst/>
                <a:gdLst/>
                <a:ahLst/>
                <a:cxnLst/>
                <a:rect l="l" t="t" r="r" b="b"/>
                <a:pathLst>
                  <a:path w="1732384" h="3096340">
                    <a:moveTo>
                      <a:pt x="85738" y="0"/>
                    </a:moveTo>
                    <a:lnTo>
                      <a:pt x="432048" y="0"/>
                    </a:lnTo>
                    <a:cubicBezTo>
                      <a:pt x="432048" y="238614"/>
                      <a:pt x="625482" y="432048"/>
                      <a:pt x="864096" y="432048"/>
                    </a:cubicBezTo>
                    <a:cubicBezTo>
                      <a:pt x="1102710" y="432048"/>
                      <a:pt x="1296144" y="238614"/>
                      <a:pt x="1296144" y="0"/>
                    </a:cubicBezTo>
                    <a:lnTo>
                      <a:pt x="1642454" y="0"/>
                    </a:lnTo>
                    <a:cubicBezTo>
                      <a:pt x="1689806" y="0"/>
                      <a:pt x="1728192" y="38386"/>
                      <a:pt x="1728192" y="85738"/>
                    </a:cubicBezTo>
                    <a:lnTo>
                      <a:pt x="1728192" y="721059"/>
                    </a:lnTo>
                    <a:cubicBezTo>
                      <a:pt x="1731471" y="727431"/>
                      <a:pt x="1732384" y="734520"/>
                      <a:pt x="1732384" y="741823"/>
                    </a:cubicBezTo>
                    <a:lnTo>
                      <a:pt x="1732384" y="2218518"/>
                    </a:lnTo>
                    <a:lnTo>
                      <a:pt x="1728192" y="2239282"/>
                    </a:lnTo>
                    <a:lnTo>
                      <a:pt x="1728192" y="3010602"/>
                    </a:lnTo>
                    <a:cubicBezTo>
                      <a:pt x="1728192" y="3057954"/>
                      <a:pt x="1689806" y="3096340"/>
                      <a:pt x="1642454" y="3096340"/>
                    </a:cubicBezTo>
                    <a:lnTo>
                      <a:pt x="85738" y="3096340"/>
                    </a:lnTo>
                    <a:cubicBezTo>
                      <a:pt x="38386" y="3096340"/>
                      <a:pt x="0" y="3057954"/>
                      <a:pt x="0" y="3010602"/>
                    </a:cubicBezTo>
                    <a:lnTo>
                      <a:pt x="0" y="1562433"/>
                    </a:lnTo>
                    <a:lnTo>
                      <a:pt x="0" y="1533907"/>
                    </a:lnTo>
                    <a:lnTo>
                      <a:pt x="0" y="85738"/>
                    </a:lnTo>
                    <a:cubicBezTo>
                      <a:pt x="0" y="38386"/>
                      <a:pt x="38386" y="0"/>
                      <a:pt x="8573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107" name="TextBox 180">
                <a:extLst>
                  <a:ext uri="{FF2B5EF4-FFF2-40B4-BE49-F238E27FC236}">
                    <a16:creationId xmlns:a16="http://schemas.microsoft.com/office/drawing/2014/main" id="{B7F9D52F-CBE2-474D-94D1-5B6C1A27BAF4}"/>
                  </a:ext>
                </a:extLst>
              </p:cNvPr>
              <p:cNvSpPr txBox="1"/>
              <p:nvPr/>
            </p:nvSpPr>
            <p:spPr>
              <a:xfrm rot="16200000">
                <a:off x="7126842" y="2380802"/>
                <a:ext cx="777280" cy="924330"/>
              </a:xfrm>
              <a:prstGeom prst="rect">
                <a:avLst/>
              </a:prstGeom>
              <a:noFill/>
            </p:spPr>
            <p:txBody>
              <a:bodyPr wrap="square" lIns="72000" tIns="0" rIns="7200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ko-KR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akkal Majalla" panose="02000000000000000000" pitchFamily="2" charset="-78"/>
                    <a:ea typeface="맑은 고딕" panose="020B0503020000020004" pitchFamily="34" charset="-127"/>
                    <a:cs typeface="Sakkal Majalla" panose="02000000000000000000" pitchFamily="2" charset="-78"/>
                  </a:rPr>
                  <a:t>1</a:t>
                </a:r>
                <a:endParaRPr kumimoji="0" lang="ko-KR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EF81E21-4E6C-4A97-8CF4-A11DE4F2BC35}"/>
                </a:ext>
              </a:extLst>
            </p:cNvPr>
            <p:cNvSpPr/>
            <p:nvPr/>
          </p:nvSpPr>
          <p:spPr>
            <a:xfrm>
              <a:off x="3003805" y="2160197"/>
              <a:ext cx="230878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rtl="1"/>
              <a:r>
                <a:rPr lang="ar-SA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تكذيب الرسول </a:t>
              </a:r>
              <a:r>
                <a:rPr lang="ar-SA" sz="2400" b="1" dirty="0">
                  <a:solidFill>
                    <a:prstClr val="black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  <a:sym typeface="AGA Arabesque" panose="05010101010101010101" pitchFamily="2" charset="2"/>
                </a:rPr>
                <a:t></a:t>
              </a:r>
              <a:r>
                <a:rPr lang="ar-SA" sz="2400" b="1" dirty="0">
                  <a:solidFill>
                    <a:prstClr val="black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 </a:t>
              </a:r>
              <a:r>
                <a:rPr lang="ar-SA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وما جاء به</a:t>
              </a:r>
              <a:r>
                <a:rPr lang="en-US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.</a:t>
              </a:r>
              <a:endParaRPr lang="en-US" sz="2400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A0C46CD3-131A-4F47-8298-14C9EC7DFCC7}"/>
              </a:ext>
            </a:extLst>
          </p:cNvPr>
          <p:cNvGrpSpPr/>
          <p:nvPr/>
        </p:nvGrpSpPr>
        <p:grpSpPr>
          <a:xfrm>
            <a:off x="337625" y="3883771"/>
            <a:ext cx="4826994" cy="1013354"/>
            <a:chOff x="1806431" y="2114343"/>
            <a:chExt cx="3794871" cy="1952267"/>
          </a:xfrm>
        </p:grpSpPr>
        <p:grpSp>
          <p:nvGrpSpPr>
            <p:cNvPr id="117" name="Group 54">
              <a:extLst>
                <a:ext uri="{FF2B5EF4-FFF2-40B4-BE49-F238E27FC236}">
                  <a16:creationId xmlns:a16="http://schemas.microsoft.com/office/drawing/2014/main" id="{C220B573-C34D-475A-87C5-4976E0AB572B}"/>
                </a:ext>
              </a:extLst>
            </p:cNvPr>
            <p:cNvGrpSpPr/>
            <p:nvPr/>
          </p:nvGrpSpPr>
          <p:grpSpPr>
            <a:xfrm rot="5400000">
              <a:off x="2727733" y="1193041"/>
              <a:ext cx="1952267" cy="3794871"/>
              <a:chOff x="6682734" y="2456742"/>
              <a:chExt cx="1732384" cy="3301391"/>
            </a:xfrm>
          </p:grpSpPr>
          <p:sp>
            <p:nvSpPr>
              <p:cNvPr id="119" name="Rounded Rectangle 25">
                <a:extLst>
                  <a:ext uri="{FF2B5EF4-FFF2-40B4-BE49-F238E27FC236}">
                    <a16:creationId xmlns:a16="http://schemas.microsoft.com/office/drawing/2014/main" id="{518F7D2A-D9A9-407C-80D0-EF3AD4BC9BBB}"/>
                  </a:ext>
                </a:extLst>
              </p:cNvPr>
              <p:cNvSpPr/>
              <p:nvPr/>
            </p:nvSpPr>
            <p:spPr>
              <a:xfrm>
                <a:off x="6872064" y="2501420"/>
                <a:ext cx="1440160" cy="1001101"/>
              </a:xfrm>
              <a:prstGeom prst="roundRect">
                <a:avLst>
                  <a:gd name="adj" fmla="val 8069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120" name="Rounded Rectangle 5">
                <a:extLst>
                  <a:ext uri="{FF2B5EF4-FFF2-40B4-BE49-F238E27FC236}">
                    <a16:creationId xmlns:a16="http://schemas.microsoft.com/office/drawing/2014/main" id="{E26F143E-03B8-4379-BFA3-61F5DA6B93BC}"/>
                  </a:ext>
                </a:extLst>
              </p:cNvPr>
              <p:cNvSpPr/>
              <p:nvPr/>
            </p:nvSpPr>
            <p:spPr>
              <a:xfrm>
                <a:off x="6682734" y="2770133"/>
                <a:ext cx="1732384" cy="2988000"/>
              </a:xfrm>
              <a:custGeom>
                <a:avLst/>
                <a:gdLst/>
                <a:ahLst/>
                <a:cxnLst/>
                <a:rect l="l" t="t" r="r" b="b"/>
                <a:pathLst>
                  <a:path w="1732384" h="3096340">
                    <a:moveTo>
                      <a:pt x="85738" y="0"/>
                    </a:moveTo>
                    <a:lnTo>
                      <a:pt x="432048" y="0"/>
                    </a:lnTo>
                    <a:cubicBezTo>
                      <a:pt x="432048" y="238614"/>
                      <a:pt x="625482" y="432048"/>
                      <a:pt x="864096" y="432048"/>
                    </a:cubicBezTo>
                    <a:cubicBezTo>
                      <a:pt x="1102710" y="432048"/>
                      <a:pt x="1296144" y="238614"/>
                      <a:pt x="1296144" y="0"/>
                    </a:cubicBezTo>
                    <a:lnTo>
                      <a:pt x="1642454" y="0"/>
                    </a:lnTo>
                    <a:cubicBezTo>
                      <a:pt x="1689806" y="0"/>
                      <a:pt x="1728192" y="38386"/>
                      <a:pt x="1728192" y="85738"/>
                    </a:cubicBezTo>
                    <a:lnTo>
                      <a:pt x="1728192" y="721059"/>
                    </a:lnTo>
                    <a:cubicBezTo>
                      <a:pt x="1731471" y="727431"/>
                      <a:pt x="1732384" y="734520"/>
                      <a:pt x="1732384" y="741823"/>
                    </a:cubicBezTo>
                    <a:lnTo>
                      <a:pt x="1732384" y="2218518"/>
                    </a:lnTo>
                    <a:lnTo>
                      <a:pt x="1728192" y="2239282"/>
                    </a:lnTo>
                    <a:lnTo>
                      <a:pt x="1728192" y="3010602"/>
                    </a:lnTo>
                    <a:cubicBezTo>
                      <a:pt x="1728192" y="3057954"/>
                      <a:pt x="1689806" y="3096340"/>
                      <a:pt x="1642454" y="3096340"/>
                    </a:cubicBezTo>
                    <a:lnTo>
                      <a:pt x="85738" y="3096340"/>
                    </a:lnTo>
                    <a:cubicBezTo>
                      <a:pt x="38386" y="3096340"/>
                      <a:pt x="0" y="3057954"/>
                      <a:pt x="0" y="3010602"/>
                    </a:cubicBezTo>
                    <a:lnTo>
                      <a:pt x="0" y="1562433"/>
                    </a:lnTo>
                    <a:lnTo>
                      <a:pt x="0" y="1533907"/>
                    </a:lnTo>
                    <a:lnTo>
                      <a:pt x="0" y="85738"/>
                    </a:lnTo>
                    <a:cubicBezTo>
                      <a:pt x="0" y="38386"/>
                      <a:pt x="38386" y="0"/>
                      <a:pt x="8573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121" name="TextBox 180">
                <a:extLst>
                  <a:ext uri="{FF2B5EF4-FFF2-40B4-BE49-F238E27FC236}">
                    <a16:creationId xmlns:a16="http://schemas.microsoft.com/office/drawing/2014/main" id="{8C3958AC-DCDA-4809-A245-5B618C018E69}"/>
                  </a:ext>
                </a:extLst>
              </p:cNvPr>
              <p:cNvSpPr txBox="1"/>
              <p:nvPr/>
            </p:nvSpPr>
            <p:spPr>
              <a:xfrm rot="16200000">
                <a:off x="7187113" y="2371836"/>
                <a:ext cx="777278" cy="947090"/>
              </a:xfrm>
              <a:prstGeom prst="rect">
                <a:avLst/>
              </a:prstGeom>
              <a:noFill/>
            </p:spPr>
            <p:txBody>
              <a:bodyPr wrap="square" lIns="72000" tIns="0" rIns="7200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ko-KR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akkal Majalla" panose="02000000000000000000" pitchFamily="2" charset="-78"/>
                    <a:ea typeface="맑은 고딕" panose="020B0503020000020004" pitchFamily="34" charset="-127"/>
                    <a:cs typeface="Sakkal Majalla" panose="02000000000000000000" pitchFamily="2" charset="-78"/>
                  </a:rPr>
                  <a:t>2</a:t>
                </a:r>
                <a:endParaRPr kumimoji="0" lang="ko-KR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</p:grpSp>
        <p:sp>
          <p:nvSpPr>
            <p:cNvPr id="118" name="مستطيل 42">
              <a:extLst>
                <a:ext uri="{FF2B5EF4-FFF2-40B4-BE49-F238E27FC236}">
                  <a16:creationId xmlns:a16="http://schemas.microsoft.com/office/drawing/2014/main" id="{F369F02F-2A84-4C52-B6AB-3BA2E777E3D5}"/>
                </a:ext>
              </a:extLst>
            </p:cNvPr>
            <p:cNvSpPr/>
            <p:nvPr/>
          </p:nvSpPr>
          <p:spPr>
            <a:xfrm>
              <a:off x="1881786" y="2643681"/>
              <a:ext cx="2833149" cy="8894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كراهية انتصار الإسلام والفرح بهزيمته</a:t>
              </a:r>
              <a:r>
                <a:rPr lang="en-US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.</a:t>
              </a:r>
              <a:r>
                <a:rPr lang="ar-SA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 </a:t>
              </a:r>
              <a:endPara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9CB22B8E-FDAB-4358-8BAA-3C6719A02354}"/>
              </a:ext>
            </a:extLst>
          </p:cNvPr>
          <p:cNvGrpSpPr/>
          <p:nvPr/>
        </p:nvGrpSpPr>
        <p:grpSpPr>
          <a:xfrm>
            <a:off x="328308" y="5165624"/>
            <a:ext cx="4799488" cy="1013355"/>
            <a:chOff x="1794024" y="2165408"/>
            <a:chExt cx="3807279" cy="1952267"/>
          </a:xfrm>
        </p:grpSpPr>
        <p:grpSp>
          <p:nvGrpSpPr>
            <p:cNvPr id="123" name="Group 54">
              <a:extLst>
                <a:ext uri="{FF2B5EF4-FFF2-40B4-BE49-F238E27FC236}">
                  <a16:creationId xmlns:a16="http://schemas.microsoft.com/office/drawing/2014/main" id="{0E7046CB-AD44-46F7-A1F0-592BA1708C9B}"/>
                </a:ext>
              </a:extLst>
            </p:cNvPr>
            <p:cNvGrpSpPr/>
            <p:nvPr/>
          </p:nvGrpSpPr>
          <p:grpSpPr>
            <a:xfrm rot="5400000">
              <a:off x="2721530" y="1237902"/>
              <a:ext cx="1952267" cy="3807279"/>
              <a:chOff x="6728048" y="2456741"/>
              <a:chExt cx="1732384" cy="3312186"/>
            </a:xfrm>
          </p:grpSpPr>
          <p:sp>
            <p:nvSpPr>
              <p:cNvPr id="125" name="Rounded Rectangle 25">
                <a:extLst>
                  <a:ext uri="{FF2B5EF4-FFF2-40B4-BE49-F238E27FC236}">
                    <a16:creationId xmlns:a16="http://schemas.microsoft.com/office/drawing/2014/main" id="{6862DC23-88F2-4AEE-977C-252DCDC1A954}"/>
                  </a:ext>
                </a:extLst>
              </p:cNvPr>
              <p:cNvSpPr/>
              <p:nvPr/>
            </p:nvSpPr>
            <p:spPr>
              <a:xfrm>
                <a:off x="6872064" y="2501420"/>
                <a:ext cx="1440160" cy="1001101"/>
              </a:xfrm>
              <a:prstGeom prst="roundRect">
                <a:avLst>
                  <a:gd name="adj" fmla="val 8069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126" name="Rounded Rectangle 5">
                <a:extLst>
                  <a:ext uri="{FF2B5EF4-FFF2-40B4-BE49-F238E27FC236}">
                    <a16:creationId xmlns:a16="http://schemas.microsoft.com/office/drawing/2014/main" id="{A01DB1CB-3D71-45DF-8941-BE5928816BD0}"/>
                  </a:ext>
                </a:extLst>
              </p:cNvPr>
              <p:cNvSpPr/>
              <p:nvPr/>
            </p:nvSpPr>
            <p:spPr>
              <a:xfrm>
                <a:off x="6728048" y="2780927"/>
                <a:ext cx="1732384" cy="2988000"/>
              </a:xfrm>
              <a:custGeom>
                <a:avLst/>
                <a:gdLst/>
                <a:ahLst/>
                <a:cxnLst/>
                <a:rect l="l" t="t" r="r" b="b"/>
                <a:pathLst>
                  <a:path w="1732384" h="3096340">
                    <a:moveTo>
                      <a:pt x="85738" y="0"/>
                    </a:moveTo>
                    <a:lnTo>
                      <a:pt x="432048" y="0"/>
                    </a:lnTo>
                    <a:cubicBezTo>
                      <a:pt x="432048" y="238614"/>
                      <a:pt x="625482" y="432048"/>
                      <a:pt x="864096" y="432048"/>
                    </a:cubicBezTo>
                    <a:cubicBezTo>
                      <a:pt x="1102710" y="432048"/>
                      <a:pt x="1296144" y="238614"/>
                      <a:pt x="1296144" y="0"/>
                    </a:cubicBezTo>
                    <a:lnTo>
                      <a:pt x="1642454" y="0"/>
                    </a:lnTo>
                    <a:cubicBezTo>
                      <a:pt x="1689806" y="0"/>
                      <a:pt x="1728192" y="38386"/>
                      <a:pt x="1728192" y="85738"/>
                    </a:cubicBezTo>
                    <a:lnTo>
                      <a:pt x="1728192" y="721059"/>
                    </a:lnTo>
                    <a:cubicBezTo>
                      <a:pt x="1731471" y="727431"/>
                      <a:pt x="1732384" y="734520"/>
                      <a:pt x="1732384" y="741823"/>
                    </a:cubicBezTo>
                    <a:lnTo>
                      <a:pt x="1732384" y="2218518"/>
                    </a:lnTo>
                    <a:lnTo>
                      <a:pt x="1728192" y="2239282"/>
                    </a:lnTo>
                    <a:lnTo>
                      <a:pt x="1728192" y="3010602"/>
                    </a:lnTo>
                    <a:cubicBezTo>
                      <a:pt x="1728192" y="3057954"/>
                      <a:pt x="1689806" y="3096340"/>
                      <a:pt x="1642454" y="3096340"/>
                    </a:cubicBezTo>
                    <a:lnTo>
                      <a:pt x="85738" y="3096340"/>
                    </a:lnTo>
                    <a:cubicBezTo>
                      <a:pt x="38386" y="3096340"/>
                      <a:pt x="0" y="3057954"/>
                      <a:pt x="0" y="3010602"/>
                    </a:cubicBezTo>
                    <a:lnTo>
                      <a:pt x="0" y="1562433"/>
                    </a:lnTo>
                    <a:lnTo>
                      <a:pt x="0" y="1533907"/>
                    </a:lnTo>
                    <a:lnTo>
                      <a:pt x="0" y="85738"/>
                    </a:lnTo>
                    <a:cubicBezTo>
                      <a:pt x="0" y="38386"/>
                      <a:pt x="38386" y="0"/>
                      <a:pt x="8573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127" name="TextBox 180">
                <a:extLst>
                  <a:ext uri="{FF2B5EF4-FFF2-40B4-BE49-F238E27FC236}">
                    <a16:creationId xmlns:a16="http://schemas.microsoft.com/office/drawing/2014/main" id="{D81D45E2-8ADA-4E91-A03D-B88DABE0926E}"/>
                  </a:ext>
                </a:extLst>
              </p:cNvPr>
              <p:cNvSpPr txBox="1"/>
              <p:nvPr/>
            </p:nvSpPr>
            <p:spPr>
              <a:xfrm rot="16200000">
                <a:off x="7187114" y="2371835"/>
                <a:ext cx="777278" cy="947090"/>
              </a:xfrm>
              <a:prstGeom prst="rect">
                <a:avLst/>
              </a:prstGeom>
              <a:noFill/>
            </p:spPr>
            <p:txBody>
              <a:bodyPr wrap="square" lIns="72000" tIns="0" rIns="7200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ko-KR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akkal Majalla" panose="02000000000000000000" pitchFamily="2" charset="-78"/>
                    <a:ea typeface="맑은 고딕" panose="020B0503020000020004" pitchFamily="34" charset="-127"/>
                    <a:cs typeface="Sakkal Majalla" panose="02000000000000000000" pitchFamily="2" charset="-78"/>
                  </a:rPr>
                  <a:t>3</a:t>
                </a:r>
                <a:endParaRPr kumimoji="0" lang="ko-KR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</p:grpSp>
        <p:sp>
          <p:nvSpPr>
            <p:cNvPr id="124" name="مستطيل 42">
              <a:extLst>
                <a:ext uri="{FF2B5EF4-FFF2-40B4-BE49-F238E27FC236}">
                  <a16:creationId xmlns:a16="http://schemas.microsoft.com/office/drawing/2014/main" id="{6222DB05-1B98-488D-9A18-5D9905DE68CD}"/>
                </a:ext>
              </a:extLst>
            </p:cNvPr>
            <p:cNvSpPr/>
            <p:nvPr/>
          </p:nvSpPr>
          <p:spPr>
            <a:xfrm>
              <a:off x="2146081" y="2672887"/>
              <a:ext cx="2332602" cy="8894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rtl="1">
                <a:defRPr/>
              </a:pPr>
              <a:r>
                <a:rPr lang="ar-SA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بُغْضُ ما جاء به الرسول </a:t>
              </a:r>
              <a:r>
                <a:rPr lang="ar-SA" sz="2400" b="1" dirty="0">
                  <a:solidFill>
                    <a:prstClr val="black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  <a:sym typeface="AGA Arabesque" panose="05010101010101010101" pitchFamily="2" charset="2"/>
                </a:rPr>
                <a:t></a:t>
              </a:r>
              <a:r>
                <a:rPr lang="en-US" sz="2400" b="1" dirty="0">
                  <a:solidFill>
                    <a:prstClr val="black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  <a:sym typeface="AGA Arabesque" panose="05010101010101010101" pitchFamily="2" charset="2"/>
                </a:rPr>
                <a:t>.</a:t>
              </a:r>
              <a:endPara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82" name="Plaque 81">
            <a:extLst>
              <a:ext uri="{FF2B5EF4-FFF2-40B4-BE49-F238E27FC236}">
                <a16:creationId xmlns:a16="http://schemas.microsoft.com/office/drawing/2014/main" id="{0105A55E-800F-43A5-A51E-E84E64C74295}"/>
              </a:ext>
            </a:extLst>
          </p:cNvPr>
          <p:cNvSpPr/>
          <p:nvPr/>
        </p:nvSpPr>
        <p:spPr>
          <a:xfrm>
            <a:off x="3823368" y="164614"/>
            <a:ext cx="1386222" cy="406495"/>
          </a:xfrm>
          <a:prstGeom prst="plaqu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A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الإجابة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5A231BB-B0B6-4AE2-AD78-EE3A0CD7919F}"/>
              </a:ext>
            </a:extLst>
          </p:cNvPr>
          <p:cNvSpPr txBox="1">
            <a:spLocks/>
          </p:cNvSpPr>
          <p:nvPr/>
        </p:nvSpPr>
        <p:spPr>
          <a:xfrm>
            <a:off x="136597" y="196621"/>
            <a:ext cx="2097946" cy="474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Dot"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درسُ 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الن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ِّ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ف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اق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/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ar-SA" sz="1800" b="1" kern="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دين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101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1615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336">
            <a:extLst>
              <a:ext uri="{FF2B5EF4-FFF2-40B4-BE49-F238E27FC236}">
                <a16:creationId xmlns:a16="http://schemas.microsoft.com/office/drawing/2014/main" id="{43E21CD0-361B-416C-8A2A-9855E7C7E0EC}"/>
              </a:ext>
            </a:extLst>
          </p:cNvPr>
          <p:cNvGrpSpPr/>
          <p:nvPr/>
        </p:nvGrpSpPr>
        <p:grpSpPr>
          <a:xfrm>
            <a:off x="8169470" y="3208091"/>
            <a:ext cx="2908427" cy="3008786"/>
            <a:chOff x="1822736" y="2564904"/>
            <a:chExt cx="1970137" cy="1415809"/>
          </a:xfrm>
        </p:grpSpPr>
        <p:sp>
          <p:nvSpPr>
            <p:cNvPr id="48" name="Rounded Rectangle 57">
              <a:extLst>
                <a:ext uri="{FF2B5EF4-FFF2-40B4-BE49-F238E27FC236}">
                  <a16:creationId xmlns:a16="http://schemas.microsoft.com/office/drawing/2014/main" id="{40D77B99-FC61-4BF0-89A0-4ED0860DF685}"/>
                </a:ext>
              </a:extLst>
            </p:cNvPr>
            <p:cNvSpPr/>
            <p:nvPr/>
          </p:nvSpPr>
          <p:spPr>
            <a:xfrm>
              <a:off x="1822736" y="2564904"/>
              <a:ext cx="1970137" cy="1415808"/>
            </a:xfrm>
            <a:prstGeom prst="roundRect">
              <a:avLst>
                <a:gd name="adj" fmla="val 10788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49" name="Rounded Rectangle 9">
              <a:extLst>
                <a:ext uri="{FF2B5EF4-FFF2-40B4-BE49-F238E27FC236}">
                  <a16:creationId xmlns:a16="http://schemas.microsoft.com/office/drawing/2014/main" id="{7DC85D12-6CC8-4F30-AC4D-4CC33DADD8F9}"/>
                </a:ext>
              </a:extLst>
            </p:cNvPr>
            <p:cNvSpPr/>
            <p:nvPr/>
          </p:nvSpPr>
          <p:spPr>
            <a:xfrm flipH="1">
              <a:off x="1822737" y="2575648"/>
              <a:ext cx="1538088" cy="1405065"/>
            </a:xfrm>
            <a:custGeom>
              <a:avLst/>
              <a:gdLst/>
              <a:ahLst/>
              <a:cxnLst/>
              <a:rect l="l" t="t" r="r" b="b"/>
              <a:pathLst>
                <a:path w="1572775" h="1405065">
                  <a:moveTo>
                    <a:pt x="1473249" y="0"/>
                  </a:moveTo>
                  <a:cubicBezTo>
                    <a:pt x="1531558" y="20642"/>
                    <a:pt x="1572775" y="76505"/>
                    <a:pt x="1572775" y="141994"/>
                  </a:cubicBezTo>
                  <a:lnTo>
                    <a:pt x="1572775" y="1252328"/>
                  </a:lnTo>
                  <a:cubicBezTo>
                    <a:pt x="1572775" y="1336682"/>
                    <a:pt x="1504392" y="1405065"/>
                    <a:pt x="1420038" y="1405065"/>
                  </a:cubicBezTo>
                  <a:lnTo>
                    <a:pt x="0" y="1405065"/>
                  </a:lnTo>
                  <a:cubicBezTo>
                    <a:pt x="768941" y="1317621"/>
                    <a:pt x="1379064" y="735374"/>
                    <a:pt x="1473249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2" name="مستطيل 1"/>
          <p:cNvSpPr/>
          <p:nvPr/>
        </p:nvSpPr>
        <p:spPr>
          <a:xfrm>
            <a:off x="8506797" y="3752955"/>
            <a:ext cx="257110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ي</a:t>
            </a:r>
            <a:r>
              <a:rPr kumimoji="0" lang="ar-B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شير الحديث</a:t>
            </a:r>
            <a:r>
              <a:rPr kumimoji="0" lang="ar-SA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النبوي الشريف إلى أربع خصال</a:t>
            </a:r>
            <a:r>
              <a:rPr kumimoji="0" lang="ar-BH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ٍ</a:t>
            </a:r>
            <a:r>
              <a:rPr kumimoji="0" lang="ar-SA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A" sz="2400" b="1" noProof="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للنفاق العملي</a:t>
            </a:r>
            <a:r>
              <a:rPr kumimoji="0" lang="ar-SA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، حَدًّدْها.</a:t>
            </a:r>
            <a:endParaRPr kumimoji="0" lang="ar-BH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3" name="Right Arrow 16">
            <a:extLst>
              <a:ext uri="{FF2B5EF4-FFF2-40B4-BE49-F238E27FC236}">
                <a16:creationId xmlns:a16="http://schemas.microsoft.com/office/drawing/2014/main" id="{4907A555-8B34-46E6-BD0C-10D591F47DBC}"/>
              </a:ext>
            </a:extLst>
          </p:cNvPr>
          <p:cNvSpPr/>
          <p:nvPr/>
        </p:nvSpPr>
        <p:spPr>
          <a:xfrm rot="10800000">
            <a:off x="7062472" y="3572320"/>
            <a:ext cx="1066878" cy="2220667"/>
          </a:xfrm>
          <a:prstGeom prst="rightArrow">
            <a:avLst>
              <a:gd name="adj1" fmla="val 63870"/>
              <a:gd name="adj2" fmla="val 59388"/>
            </a:avLst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akkal Majalla" panose="02000000000000000000" pitchFamily="2" charset="-78"/>
              <a:ea typeface="맑은 고딕" panose="020B0503020000020004" pitchFamily="34" charset="-127"/>
              <a:cs typeface="Sakkal Majalla" panose="02000000000000000000" pitchFamily="2" charset="-78"/>
            </a:endParaRPr>
          </a:p>
        </p:txBody>
      </p:sp>
      <p:grpSp>
        <p:nvGrpSpPr>
          <p:cNvPr id="82" name="مجموعة 3">
            <a:extLst>
              <a:ext uri="{FF2B5EF4-FFF2-40B4-BE49-F238E27FC236}">
                <a16:creationId xmlns:a16="http://schemas.microsoft.com/office/drawing/2014/main" id="{99EED423-48D3-4194-A919-FD63D9E1D83E}"/>
              </a:ext>
            </a:extLst>
          </p:cNvPr>
          <p:cNvGrpSpPr/>
          <p:nvPr/>
        </p:nvGrpSpPr>
        <p:grpSpPr>
          <a:xfrm>
            <a:off x="4851855" y="4758870"/>
            <a:ext cx="2250737" cy="1651219"/>
            <a:chOff x="6486740" y="4461006"/>
            <a:chExt cx="2250737" cy="1651219"/>
          </a:xfrm>
        </p:grpSpPr>
        <p:sp>
          <p:nvSpPr>
            <p:cNvPr id="83" name="Rounded Rectangle 15">
              <a:extLst>
                <a:ext uri="{FF2B5EF4-FFF2-40B4-BE49-F238E27FC236}">
                  <a16:creationId xmlns:a16="http://schemas.microsoft.com/office/drawing/2014/main" id="{341C9743-5674-408E-B4EB-A13D21934499}"/>
                </a:ext>
              </a:extLst>
            </p:cNvPr>
            <p:cNvSpPr/>
            <p:nvPr/>
          </p:nvSpPr>
          <p:spPr>
            <a:xfrm rot="5400000">
              <a:off x="7591974" y="4875607"/>
              <a:ext cx="1376016" cy="822014"/>
            </a:xfrm>
            <a:prstGeom prst="roundRect">
              <a:avLst>
                <a:gd name="adj" fmla="val 8069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84" name="Rounded Rectangle 5">
              <a:extLst>
                <a:ext uri="{FF2B5EF4-FFF2-40B4-BE49-F238E27FC236}">
                  <a16:creationId xmlns:a16="http://schemas.microsoft.com/office/drawing/2014/main" id="{FB3AD350-C02F-4612-B4A7-E068C9932507}"/>
                </a:ext>
              </a:extLst>
            </p:cNvPr>
            <p:cNvSpPr/>
            <p:nvPr/>
          </p:nvSpPr>
          <p:spPr>
            <a:xfrm rot="5400000">
              <a:off x="6596006" y="4351740"/>
              <a:ext cx="1651219" cy="1869751"/>
            </a:xfrm>
            <a:custGeom>
              <a:avLst/>
              <a:gdLst/>
              <a:ahLst/>
              <a:cxnLst/>
              <a:rect l="l" t="t" r="r" b="b"/>
              <a:pathLst>
                <a:path w="1728192" h="1648171">
                  <a:moveTo>
                    <a:pt x="85738" y="0"/>
                  </a:moveTo>
                  <a:lnTo>
                    <a:pt x="432048" y="0"/>
                  </a:lnTo>
                  <a:cubicBezTo>
                    <a:pt x="432048" y="238614"/>
                    <a:pt x="625482" y="432048"/>
                    <a:pt x="864096" y="432048"/>
                  </a:cubicBezTo>
                  <a:cubicBezTo>
                    <a:pt x="1102710" y="432048"/>
                    <a:pt x="1296144" y="238614"/>
                    <a:pt x="1296144" y="0"/>
                  </a:cubicBezTo>
                  <a:lnTo>
                    <a:pt x="1642454" y="0"/>
                  </a:lnTo>
                  <a:cubicBezTo>
                    <a:pt x="1689806" y="0"/>
                    <a:pt x="1728192" y="38386"/>
                    <a:pt x="1728192" y="85738"/>
                  </a:cubicBezTo>
                  <a:lnTo>
                    <a:pt x="1728192" y="1562433"/>
                  </a:lnTo>
                  <a:cubicBezTo>
                    <a:pt x="1728192" y="1609785"/>
                    <a:pt x="1689806" y="1648171"/>
                    <a:pt x="1642454" y="1648171"/>
                  </a:cubicBezTo>
                  <a:lnTo>
                    <a:pt x="85738" y="1648171"/>
                  </a:lnTo>
                  <a:cubicBezTo>
                    <a:pt x="38386" y="1648171"/>
                    <a:pt x="0" y="1609785"/>
                    <a:pt x="0" y="1562433"/>
                  </a:cubicBezTo>
                  <a:lnTo>
                    <a:pt x="0" y="85738"/>
                  </a:lnTo>
                  <a:cubicBezTo>
                    <a:pt x="0" y="38386"/>
                    <a:pt x="38386" y="0"/>
                    <a:pt x="8573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85" name="TextBox 201">
              <a:extLst>
                <a:ext uri="{FF2B5EF4-FFF2-40B4-BE49-F238E27FC236}">
                  <a16:creationId xmlns:a16="http://schemas.microsoft.com/office/drawing/2014/main" id="{D38BB601-77E7-4048-93F6-ABDB81B037EF}"/>
                </a:ext>
              </a:extLst>
            </p:cNvPr>
            <p:cNvSpPr txBox="1"/>
            <p:nvPr/>
          </p:nvSpPr>
          <p:spPr>
            <a:xfrm>
              <a:off x="8018950" y="5055545"/>
              <a:ext cx="718527" cy="553998"/>
            </a:xfrm>
            <a:prstGeom prst="rect">
              <a:avLst/>
            </a:prstGeom>
            <a:noFill/>
          </p:spPr>
          <p:txBody>
            <a:bodyPr wrap="square" lIns="72000" tIns="0" rIns="7200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rPr>
                <a:t>2</a:t>
              </a:r>
              <a:endParaRPr kumimoji="0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</p:grpSp>
      <p:grpSp>
        <p:nvGrpSpPr>
          <p:cNvPr id="86" name="مجموعة 64">
            <a:extLst>
              <a:ext uri="{FF2B5EF4-FFF2-40B4-BE49-F238E27FC236}">
                <a16:creationId xmlns:a16="http://schemas.microsoft.com/office/drawing/2014/main" id="{5FF42079-67D2-4FCA-8A14-A30FBF069FC3}"/>
              </a:ext>
            </a:extLst>
          </p:cNvPr>
          <p:cNvGrpSpPr/>
          <p:nvPr/>
        </p:nvGrpSpPr>
        <p:grpSpPr>
          <a:xfrm>
            <a:off x="4811734" y="2955816"/>
            <a:ext cx="2250737" cy="1651219"/>
            <a:chOff x="6486740" y="4461006"/>
            <a:chExt cx="2250737" cy="1651219"/>
          </a:xfrm>
        </p:grpSpPr>
        <p:sp>
          <p:nvSpPr>
            <p:cNvPr id="87" name="Rounded Rectangle 15">
              <a:extLst>
                <a:ext uri="{FF2B5EF4-FFF2-40B4-BE49-F238E27FC236}">
                  <a16:creationId xmlns:a16="http://schemas.microsoft.com/office/drawing/2014/main" id="{DCB79382-538F-4B92-BD33-C5D865AFA1AF}"/>
                </a:ext>
              </a:extLst>
            </p:cNvPr>
            <p:cNvSpPr/>
            <p:nvPr/>
          </p:nvSpPr>
          <p:spPr>
            <a:xfrm rot="5400000">
              <a:off x="7591974" y="4875607"/>
              <a:ext cx="1376016" cy="822014"/>
            </a:xfrm>
            <a:prstGeom prst="roundRect">
              <a:avLst>
                <a:gd name="adj" fmla="val 8069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88" name="Rounded Rectangle 5">
              <a:extLst>
                <a:ext uri="{FF2B5EF4-FFF2-40B4-BE49-F238E27FC236}">
                  <a16:creationId xmlns:a16="http://schemas.microsoft.com/office/drawing/2014/main" id="{04AA09D4-500F-4162-9413-6E5C764BCBB6}"/>
                </a:ext>
              </a:extLst>
            </p:cNvPr>
            <p:cNvSpPr/>
            <p:nvPr/>
          </p:nvSpPr>
          <p:spPr>
            <a:xfrm rot="5400000">
              <a:off x="6596006" y="4351740"/>
              <a:ext cx="1651219" cy="1869751"/>
            </a:xfrm>
            <a:custGeom>
              <a:avLst/>
              <a:gdLst/>
              <a:ahLst/>
              <a:cxnLst/>
              <a:rect l="l" t="t" r="r" b="b"/>
              <a:pathLst>
                <a:path w="1728192" h="1648171">
                  <a:moveTo>
                    <a:pt x="85738" y="0"/>
                  </a:moveTo>
                  <a:lnTo>
                    <a:pt x="432048" y="0"/>
                  </a:lnTo>
                  <a:cubicBezTo>
                    <a:pt x="432048" y="238614"/>
                    <a:pt x="625482" y="432048"/>
                    <a:pt x="864096" y="432048"/>
                  </a:cubicBezTo>
                  <a:cubicBezTo>
                    <a:pt x="1102710" y="432048"/>
                    <a:pt x="1296144" y="238614"/>
                    <a:pt x="1296144" y="0"/>
                  </a:cubicBezTo>
                  <a:lnTo>
                    <a:pt x="1642454" y="0"/>
                  </a:lnTo>
                  <a:cubicBezTo>
                    <a:pt x="1689806" y="0"/>
                    <a:pt x="1728192" y="38386"/>
                    <a:pt x="1728192" y="85738"/>
                  </a:cubicBezTo>
                  <a:lnTo>
                    <a:pt x="1728192" y="1562433"/>
                  </a:lnTo>
                  <a:cubicBezTo>
                    <a:pt x="1728192" y="1609785"/>
                    <a:pt x="1689806" y="1648171"/>
                    <a:pt x="1642454" y="1648171"/>
                  </a:cubicBezTo>
                  <a:lnTo>
                    <a:pt x="85738" y="1648171"/>
                  </a:lnTo>
                  <a:cubicBezTo>
                    <a:pt x="38386" y="1648171"/>
                    <a:pt x="0" y="1609785"/>
                    <a:pt x="0" y="1562433"/>
                  </a:cubicBezTo>
                  <a:lnTo>
                    <a:pt x="0" y="85738"/>
                  </a:lnTo>
                  <a:cubicBezTo>
                    <a:pt x="0" y="38386"/>
                    <a:pt x="38386" y="0"/>
                    <a:pt x="8573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89" name="TextBox 201">
              <a:extLst>
                <a:ext uri="{FF2B5EF4-FFF2-40B4-BE49-F238E27FC236}">
                  <a16:creationId xmlns:a16="http://schemas.microsoft.com/office/drawing/2014/main" id="{5674DF6F-09AC-41BA-B7DB-652A39C11254}"/>
                </a:ext>
              </a:extLst>
            </p:cNvPr>
            <p:cNvSpPr txBox="1"/>
            <p:nvPr/>
          </p:nvSpPr>
          <p:spPr>
            <a:xfrm>
              <a:off x="8018950" y="5055545"/>
              <a:ext cx="718527" cy="553998"/>
            </a:xfrm>
            <a:prstGeom prst="rect">
              <a:avLst/>
            </a:prstGeom>
            <a:noFill/>
          </p:spPr>
          <p:txBody>
            <a:bodyPr wrap="square" lIns="72000" tIns="0" rIns="7200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rPr>
                <a:t>1</a:t>
              </a:r>
              <a:endParaRPr kumimoji="0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</p:grpSp>
      <p:grpSp>
        <p:nvGrpSpPr>
          <p:cNvPr id="90" name="مجموعة 64">
            <a:extLst>
              <a:ext uri="{FF2B5EF4-FFF2-40B4-BE49-F238E27FC236}">
                <a16:creationId xmlns:a16="http://schemas.microsoft.com/office/drawing/2014/main" id="{32A25A19-6581-46C1-8B41-32E43501B093}"/>
              </a:ext>
            </a:extLst>
          </p:cNvPr>
          <p:cNvGrpSpPr/>
          <p:nvPr/>
        </p:nvGrpSpPr>
        <p:grpSpPr>
          <a:xfrm>
            <a:off x="1171334" y="4804798"/>
            <a:ext cx="2250737" cy="1651219"/>
            <a:chOff x="6486740" y="4461006"/>
            <a:chExt cx="2250737" cy="1651219"/>
          </a:xfrm>
        </p:grpSpPr>
        <p:sp>
          <p:nvSpPr>
            <p:cNvPr id="91" name="Rounded Rectangle 15">
              <a:extLst>
                <a:ext uri="{FF2B5EF4-FFF2-40B4-BE49-F238E27FC236}">
                  <a16:creationId xmlns:a16="http://schemas.microsoft.com/office/drawing/2014/main" id="{17FE026A-6B6D-4FA1-AF6E-501F192D336B}"/>
                </a:ext>
              </a:extLst>
            </p:cNvPr>
            <p:cNvSpPr/>
            <p:nvPr/>
          </p:nvSpPr>
          <p:spPr>
            <a:xfrm rot="5400000">
              <a:off x="7591974" y="4875607"/>
              <a:ext cx="1376016" cy="822014"/>
            </a:xfrm>
            <a:prstGeom prst="roundRect">
              <a:avLst>
                <a:gd name="adj" fmla="val 8069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92" name="Rounded Rectangle 5">
              <a:extLst>
                <a:ext uri="{FF2B5EF4-FFF2-40B4-BE49-F238E27FC236}">
                  <a16:creationId xmlns:a16="http://schemas.microsoft.com/office/drawing/2014/main" id="{67288048-6105-4425-9866-541412227637}"/>
                </a:ext>
              </a:extLst>
            </p:cNvPr>
            <p:cNvSpPr/>
            <p:nvPr/>
          </p:nvSpPr>
          <p:spPr>
            <a:xfrm rot="5400000">
              <a:off x="6596006" y="4351740"/>
              <a:ext cx="1651219" cy="1869751"/>
            </a:xfrm>
            <a:custGeom>
              <a:avLst/>
              <a:gdLst/>
              <a:ahLst/>
              <a:cxnLst/>
              <a:rect l="l" t="t" r="r" b="b"/>
              <a:pathLst>
                <a:path w="1728192" h="1648171">
                  <a:moveTo>
                    <a:pt x="85738" y="0"/>
                  </a:moveTo>
                  <a:lnTo>
                    <a:pt x="432048" y="0"/>
                  </a:lnTo>
                  <a:cubicBezTo>
                    <a:pt x="432048" y="238614"/>
                    <a:pt x="625482" y="432048"/>
                    <a:pt x="864096" y="432048"/>
                  </a:cubicBezTo>
                  <a:cubicBezTo>
                    <a:pt x="1102710" y="432048"/>
                    <a:pt x="1296144" y="238614"/>
                    <a:pt x="1296144" y="0"/>
                  </a:cubicBezTo>
                  <a:lnTo>
                    <a:pt x="1642454" y="0"/>
                  </a:lnTo>
                  <a:cubicBezTo>
                    <a:pt x="1689806" y="0"/>
                    <a:pt x="1728192" y="38386"/>
                    <a:pt x="1728192" y="85738"/>
                  </a:cubicBezTo>
                  <a:lnTo>
                    <a:pt x="1728192" y="1562433"/>
                  </a:lnTo>
                  <a:cubicBezTo>
                    <a:pt x="1728192" y="1609785"/>
                    <a:pt x="1689806" y="1648171"/>
                    <a:pt x="1642454" y="1648171"/>
                  </a:cubicBezTo>
                  <a:lnTo>
                    <a:pt x="85738" y="1648171"/>
                  </a:lnTo>
                  <a:cubicBezTo>
                    <a:pt x="38386" y="1648171"/>
                    <a:pt x="0" y="1609785"/>
                    <a:pt x="0" y="1562433"/>
                  </a:cubicBezTo>
                  <a:lnTo>
                    <a:pt x="0" y="85738"/>
                  </a:lnTo>
                  <a:cubicBezTo>
                    <a:pt x="0" y="38386"/>
                    <a:pt x="38386" y="0"/>
                    <a:pt x="8573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93" name="TextBox 201">
              <a:extLst>
                <a:ext uri="{FF2B5EF4-FFF2-40B4-BE49-F238E27FC236}">
                  <a16:creationId xmlns:a16="http://schemas.microsoft.com/office/drawing/2014/main" id="{70AE0535-9DA3-4364-A09D-B288E12F1DA5}"/>
                </a:ext>
              </a:extLst>
            </p:cNvPr>
            <p:cNvSpPr txBox="1"/>
            <p:nvPr/>
          </p:nvSpPr>
          <p:spPr>
            <a:xfrm>
              <a:off x="8018950" y="5055545"/>
              <a:ext cx="718527" cy="553998"/>
            </a:xfrm>
            <a:prstGeom prst="rect">
              <a:avLst/>
            </a:prstGeom>
            <a:noFill/>
          </p:spPr>
          <p:txBody>
            <a:bodyPr wrap="square" lIns="72000" tIns="0" rIns="7200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rPr>
                <a:t>4</a:t>
              </a:r>
              <a:endParaRPr kumimoji="0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</p:grpSp>
      <p:grpSp>
        <p:nvGrpSpPr>
          <p:cNvPr id="94" name="مجموعة 64">
            <a:extLst>
              <a:ext uri="{FF2B5EF4-FFF2-40B4-BE49-F238E27FC236}">
                <a16:creationId xmlns:a16="http://schemas.microsoft.com/office/drawing/2014/main" id="{9D5EF16F-BF9F-42E3-8D41-7038D089A31E}"/>
              </a:ext>
            </a:extLst>
          </p:cNvPr>
          <p:cNvGrpSpPr/>
          <p:nvPr/>
        </p:nvGrpSpPr>
        <p:grpSpPr>
          <a:xfrm>
            <a:off x="1168358" y="3001744"/>
            <a:ext cx="2250737" cy="1651219"/>
            <a:chOff x="6486740" y="4461006"/>
            <a:chExt cx="2250737" cy="1651219"/>
          </a:xfrm>
        </p:grpSpPr>
        <p:sp>
          <p:nvSpPr>
            <p:cNvPr id="95" name="Rounded Rectangle 15">
              <a:extLst>
                <a:ext uri="{FF2B5EF4-FFF2-40B4-BE49-F238E27FC236}">
                  <a16:creationId xmlns:a16="http://schemas.microsoft.com/office/drawing/2014/main" id="{7CD61D3B-F343-4ABD-94B4-22127BAD0C3F}"/>
                </a:ext>
              </a:extLst>
            </p:cNvPr>
            <p:cNvSpPr/>
            <p:nvPr/>
          </p:nvSpPr>
          <p:spPr>
            <a:xfrm rot="5400000">
              <a:off x="7591974" y="4875607"/>
              <a:ext cx="1376016" cy="822014"/>
            </a:xfrm>
            <a:prstGeom prst="roundRect">
              <a:avLst>
                <a:gd name="adj" fmla="val 8069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96" name="Rounded Rectangle 5">
              <a:extLst>
                <a:ext uri="{FF2B5EF4-FFF2-40B4-BE49-F238E27FC236}">
                  <a16:creationId xmlns:a16="http://schemas.microsoft.com/office/drawing/2014/main" id="{0BA5CF2F-ADD7-442F-A9C0-7E29FD9B55E2}"/>
                </a:ext>
              </a:extLst>
            </p:cNvPr>
            <p:cNvSpPr/>
            <p:nvPr/>
          </p:nvSpPr>
          <p:spPr>
            <a:xfrm rot="5400000">
              <a:off x="6596006" y="4351740"/>
              <a:ext cx="1651219" cy="1869751"/>
            </a:xfrm>
            <a:custGeom>
              <a:avLst/>
              <a:gdLst/>
              <a:ahLst/>
              <a:cxnLst/>
              <a:rect l="l" t="t" r="r" b="b"/>
              <a:pathLst>
                <a:path w="1728192" h="1648171">
                  <a:moveTo>
                    <a:pt x="85738" y="0"/>
                  </a:moveTo>
                  <a:lnTo>
                    <a:pt x="432048" y="0"/>
                  </a:lnTo>
                  <a:cubicBezTo>
                    <a:pt x="432048" y="238614"/>
                    <a:pt x="625482" y="432048"/>
                    <a:pt x="864096" y="432048"/>
                  </a:cubicBezTo>
                  <a:cubicBezTo>
                    <a:pt x="1102710" y="432048"/>
                    <a:pt x="1296144" y="238614"/>
                    <a:pt x="1296144" y="0"/>
                  </a:cubicBezTo>
                  <a:lnTo>
                    <a:pt x="1642454" y="0"/>
                  </a:lnTo>
                  <a:cubicBezTo>
                    <a:pt x="1689806" y="0"/>
                    <a:pt x="1728192" y="38386"/>
                    <a:pt x="1728192" y="85738"/>
                  </a:cubicBezTo>
                  <a:lnTo>
                    <a:pt x="1728192" y="1562433"/>
                  </a:lnTo>
                  <a:cubicBezTo>
                    <a:pt x="1728192" y="1609785"/>
                    <a:pt x="1689806" y="1648171"/>
                    <a:pt x="1642454" y="1648171"/>
                  </a:cubicBezTo>
                  <a:lnTo>
                    <a:pt x="85738" y="1648171"/>
                  </a:lnTo>
                  <a:cubicBezTo>
                    <a:pt x="38386" y="1648171"/>
                    <a:pt x="0" y="1609785"/>
                    <a:pt x="0" y="1562433"/>
                  </a:cubicBezTo>
                  <a:lnTo>
                    <a:pt x="0" y="85738"/>
                  </a:lnTo>
                  <a:cubicBezTo>
                    <a:pt x="0" y="38386"/>
                    <a:pt x="38386" y="0"/>
                    <a:pt x="8573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97" name="TextBox 201">
              <a:extLst>
                <a:ext uri="{FF2B5EF4-FFF2-40B4-BE49-F238E27FC236}">
                  <a16:creationId xmlns:a16="http://schemas.microsoft.com/office/drawing/2014/main" id="{7DEC596E-2C0E-4CC4-BAF7-C37B0BD17B54}"/>
                </a:ext>
              </a:extLst>
            </p:cNvPr>
            <p:cNvSpPr txBox="1"/>
            <p:nvPr/>
          </p:nvSpPr>
          <p:spPr>
            <a:xfrm>
              <a:off x="8018950" y="5055545"/>
              <a:ext cx="718527" cy="553998"/>
            </a:xfrm>
            <a:prstGeom prst="rect">
              <a:avLst/>
            </a:prstGeom>
            <a:noFill/>
          </p:spPr>
          <p:txBody>
            <a:bodyPr wrap="square" lIns="72000" tIns="0" rIns="7200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rPr>
                <a:t>3</a:t>
              </a:r>
              <a:endParaRPr kumimoji="0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C41B9DF-6B6D-46C7-A3A4-8092FD928FEA}"/>
              </a:ext>
            </a:extLst>
          </p:cNvPr>
          <p:cNvGrpSpPr/>
          <p:nvPr/>
        </p:nvGrpSpPr>
        <p:grpSpPr>
          <a:xfrm>
            <a:off x="260055" y="1142173"/>
            <a:ext cx="11671890" cy="1954029"/>
            <a:chOff x="849860" y="954724"/>
            <a:chExt cx="11066438" cy="1954029"/>
          </a:xfrm>
        </p:grpSpPr>
        <p:sp>
          <p:nvSpPr>
            <p:cNvPr id="45" name="مستطيل 2">
              <a:extLst>
                <a:ext uri="{FF2B5EF4-FFF2-40B4-BE49-F238E27FC236}">
                  <a16:creationId xmlns:a16="http://schemas.microsoft.com/office/drawing/2014/main" id="{3DE59FA4-AF6A-4780-8633-63C32E752F8F}"/>
                </a:ext>
              </a:extLst>
            </p:cNvPr>
            <p:cNvSpPr/>
            <p:nvPr/>
          </p:nvSpPr>
          <p:spPr>
            <a:xfrm>
              <a:off x="2481944" y="1130029"/>
              <a:ext cx="713612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Low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BH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utiger LT Arabic 55 Roman" panose="01000000000000000000" pitchFamily="2" charset="-78"/>
                  <a:ea typeface="+mn-ea"/>
                  <a:cs typeface="Frutiger LT Arabic 55 Roman" panose="01000000000000000000" pitchFamily="2" charset="-78"/>
                </a:rPr>
                <a:t> 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utiger LT Arabic 55 Roman" panose="01000000000000000000" pitchFamily="2" charset="-78"/>
                  <a:ea typeface="+mn-ea"/>
                  <a:cs typeface="Frutiger LT Arabic 55 Roman" panose="01000000000000000000" pitchFamily="2" charset="-78"/>
                </a:rPr>
                <a:t> </a:t>
              </a:r>
              <a:endParaRPr kumimoji="0" lang="ar-B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DFA8A67-673F-44B2-86C0-462F29317C11}"/>
                </a:ext>
              </a:extLst>
            </p:cNvPr>
            <p:cNvGrpSpPr/>
            <p:nvPr/>
          </p:nvGrpSpPr>
          <p:grpSpPr>
            <a:xfrm>
              <a:off x="849860" y="954724"/>
              <a:ext cx="11066438" cy="1954029"/>
              <a:chOff x="615476" y="876772"/>
              <a:chExt cx="10964955" cy="1170232"/>
            </a:xfrm>
          </p:grpSpPr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1C8EE166-CE67-4615-A76F-D3AB08D793F2}"/>
                  </a:ext>
                </a:extLst>
              </p:cNvPr>
              <p:cNvGrpSpPr/>
              <p:nvPr/>
            </p:nvGrpSpPr>
            <p:grpSpPr>
              <a:xfrm>
                <a:off x="615476" y="956014"/>
                <a:ext cx="10964955" cy="973148"/>
                <a:chOff x="615476" y="956014"/>
                <a:chExt cx="10964955" cy="973148"/>
              </a:xfrm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1ABE9E6D-290B-4701-8671-27BE1A1EBA93}"/>
                    </a:ext>
                  </a:extLst>
                </p:cNvPr>
                <p:cNvGrpSpPr/>
                <p:nvPr/>
              </p:nvGrpSpPr>
              <p:grpSpPr>
                <a:xfrm>
                  <a:off x="874673" y="1012812"/>
                  <a:ext cx="10362908" cy="758072"/>
                  <a:chOff x="607367" y="4014588"/>
                  <a:chExt cx="7920881" cy="1584177"/>
                </a:xfrm>
                <a:solidFill>
                  <a:schemeClr val="accent2"/>
                </a:solidFill>
              </p:grpSpPr>
              <p:sp>
                <p:nvSpPr>
                  <p:cNvPr id="70" name="Rectangle 69">
                    <a:extLst>
                      <a:ext uri="{FF2B5EF4-FFF2-40B4-BE49-F238E27FC236}">
                        <a16:creationId xmlns:a16="http://schemas.microsoft.com/office/drawing/2014/main" id="{F6CEFEBA-0877-4FFF-A945-9ECF0D46F7CC}"/>
                      </a:ext>
                    </a:extLst>
                  </p:cNvPr>
                  <p:cNvSpPr/>
                  <p:nvPr/>
                </p:nvSpPr>
                <p:spPr>
                  <a:xfrm>
                    <a:off x="607368" y="4014589"/>
                    <a:ext cx="7920880" cy="1584176"/>
                  </a:xfrm>
                  <a:prstGeom prst="rect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1" name="Rectangle 19">
                    <a:extLst>
                      <a:ext uri="{FF2B5EF4-FFF2-40B4-BE49-F238E27FC236}">
                        <a16:creationId xmlns:a16="http://schemas.microsoft.com/office/drawing/2014/main" id="{83CD9741-34A1-47D3-970D-D46E0FD2DB65}"/>
                      </a:ext>
                    </a:extLst>
                  </p:cNvPr>
                  <p:cNvSpPr/>
                  <p:nvPr/>
                </p:nvSpPr>
                <p:spPr>
                  <a:xfrm flipH="1">
                    <a:off x="607367" y="4014588"/>
                    <a:ext cx="5908848" cy="15841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27249" h="1584176">
                        <a:moveTo>
                          <a:pt x="4827425" y="0"/>
                        </a:moveTo>
                        <a:lnTo>
                          <a:pt x="6327249" y="0"/>
                        </a:lnTo>
                        <a:lnTo>
                          <a:pt x="6327249" y="1584176"/>
                        </a:lnTo>
                        <a:lnTo>
                          <a:pt x="0" y="1584176"/>
                        </a:lnTo>
                        <a:cubicBezTo>
                          <a:pt x="280401" y="1456864"/>
                          <a:pt x="542948" y="1352503"/>
                          <a:pt x="761276" y="1303776"/>
                        </a:cubicBezTo>
                        <a:cubicBezTo>
                          <a:pt x="1678851" y="1098989"/>
                          <a:pt x="2534514" y="1372038"/>
                          <a:pt x="3113951" y="1179951"/>
                        </a:cubicBezTo>
                        <a:cubicBezTo>
                          <a:pt x="3693388" y="987864"/>
                          <a:pt x="3745776" y="386201"/>
                          <a:pt x="4237901" y="151251"/>
                        </a:cubicBezTo>
                        <a:cubicBezTo>
                          <a:pt x="4382970" y="81992"/>
                          <a:pt x="4596598" y="34805"/>
                          <a:pt x="4827425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64" name="Group 46">
                  <a:extLst>
                    <a:ext uri="{FF2B5EF4-FFF2-40B4-BE49-F238E27FC236}">
                      <a16:creationId xmlns:a16="http://schemas.microsoft.com/office/drawing/2014/main" id="{481E9FE9-E4CB-4E5B-B877-CB7689196827}"/>
                    </a:ext>
                  </a:extLst>
                </p:cNvPr>
                <p:cNvGrpSpPr/>
                <p:nvPr/>
              </p:nvGrpSpPr>
              <p:grpSpPr>
                <a:xfrm rot="10800000">
                  <a:off x="10139356" y="990157"/>
                  <a:ext cx="994040" cy="939005"/>
                  <a:chOff x="648095" y="1929896"/>
                  <a:chExt cx="982421" cy="1368152"/>
                </a:xfrm>
                <a:solidFill>
                  <a:schemeClr val="accent2">
                    <a:lumMod val="50000"/>
                  </a:schemeClr>
                </a:solidFill>
              </p:grpSpPr>
              <p:sp>
                <p:nvSpPr>
                  <p:cNvPr id="68" name="Flowchart: Data 6">
                    <a:extLst>
                      <a:ext uri="{FF2B5EF4-FFF2-40B4-BE49-F238E27FC236}">
                        <a16:creationId xmlns:a16="http://schemas.microsoft.com/office/drawing/2014/main" id="{24D84BA0-7C23-4FF4-9014-C8DC26C524A9}"/>
                      </a:ext>
                    </a:extLst>
                  </p:cNvPr>
                  <p:cNvSpPr/>
                  <p:nvPr/>
                </p:nvSpPr>
                <p:spPr>
                  <a:xfrm flipH="1">
                    <a:off x="984933" y="1979968"/>
                    <a:ext cx="645583" cy="164183"/>
                  </a:xfrm>
                  <a:custGeom>
                    <a:avLst/>
                    <a:gdLst>
                      <a:gd name="connsiteX0" fmla="*/ 0 w 10000"/>
                      <a:gd name="connsiteY0" fmla="*/ 10000 h 10000"/>
                      <a:gd name="connsiteX1" fmla="*/ 2000 w 10000"/>
                      <a:gd name="connsiteY1" fmla="*/ 0 h 10000"/>
                      <a:gd name="connsiteX2" fmla="*/ 10000 w 10000"/>
                      <a:gd name="connsiteY2" fmla="*/ 0 h 10000"/>
                      <a:gd name="connsiteX3" fmla="*/ 8000 w 10000"/>
                      <a:gd name="connsiteY3" fmla="*/ 10000 h 10000"/>
                      <a:gd name="connsiteX4" fmla="*/ 0 w 10000"/>
                      <a:gd name="connsiteY4" fmla="*/ 10000 h 10000"/>
                      <a:gd name="connsiteX0" fmla="*/ 0 w 10000"/>
                      <a:gd name="connsiteY0" fmla="*/ 12315 h 12315"/>
                      <a:gd name="connsiteX1" fmla="*/ 2000 w 10000"/>
                      <a:gd name="connsiteY1" fmla="*/ 0 h 12315"/>
                      <a:gd name="connsiteX2" fmla="*/ 10000 w 10000"/>
                      <a:gd name="connsiteY2" fmla="*/ 2315 h 12315"/>
                      <a:gd name="connsiteX3" fmla="*/ 8000 w 10000"/>
                      <a:gd name="connsiteY3" fmla="*/ 12315 h 12315"/>
                      <a:gd name="connsiteX4" fmla="*/ 0 w 10000"/>
                      <a:gd name="connsiteY4" fmla="*/ 12315 h 12315"/>
                      <a:gd name="connsiteX0" fmla="*/ 0 w 10000"/>
                      <a:gd name="connsiteY0" fmla="*/ 16614 h 16614"/>
                      <a:gd name="connsiteX1" fmla="*/ 4728 w 10000"/>
                      <a:gd name="connsiteY1" fmla="*/ 0 h 16614"/>
                      <a:gd name="connsiteX2" fmla="*/ 10000 w 10000"/>
                      <a:gd name="connsiteY2" fmla="*/ 6614 h 16614"/>
                      <a:gd name="connsiteX3" fmla="*/ 8000 w 10000"/>
                      <a:gd name="connsiteY3" fmla="*/ 16614 h 16614"/>
                      <a:gd name="connsiteX4" fmla="*/ 0 w 10000"/>
                      <a:gd name="connsiteY4" fmla="*/ 16614 h 16614"/>
                      <a:gd name="connsiteX0" fmla="*/ 0 w 8016"/>
                      <a:gd name="connsiteY0" fmla="*/ 5370 h 16614"/>
                      <a:gd name="connsiteX1" fmla="*/ 2744 w 8016"/>
                      <a:gd name="connsiteY1" fmla="*/ 0 h 16614"/>
                      <a:gd name="connsiteX2" fmla="*/ 8016 w 8016"/>
                      <a:gd name="connsiteY2" fmla="*/ 6614 h 16614"/>
                      <a:gd name="connsiteX3" fmla="*/ 6016 w 8016"/>
                      <a:gd name="connsiteY3" fmla="*/ 16614 h 16614"/>
                      <a:gd name="connsiteX4" fmla="*/ 0 w 8016"/>
                      <a:gd name="connsiteY4" fmla="*/ 5370 h 16614"/>
                      <a:gd name="connsiteX0" fmla="*/ 0 w 9175"/>
                      <a:gd name="connsiteY0" fmla="*/ 3431 h 10199"/>
                      <a:gd name="connsiteX1" fmla="*/ 3423 w 9175"/>
                      <a:gd name="connsiteY1" fmla="*/ 199 h 10199"/>
                      <a:gd name="connsiteX2" fmla="*/ 9175 w 9175"/>
                      <a:gd name="connsiteY2" fmla="*/ 0 h 10199"/>
                      <a:gd name="connsiteX3" fmla="*/ 7505 w 9175"/>
                      <a:gd name="connsiteY3" fmla="*/ 10199 h 10199"/>
                      <a:gd name="connsiteX4" fmla="*/ 0 w 9175"/>
                      <a:gd name="connsiteY4" fmla="*/ 3431 h 10199"/>
                      <a:gd name="connsiteX0" fmla="*/ 0 w 10000"/>
                      <a:gd name="connsiteY0" fmla="*/ 3364 h 3364"/>
                      <a:gd name="connsiteX1" fmla="*/ 3731 w 10000"/>
                      <a:gd name="connsiteY1" fmla="*/ 195 h 3364"/>
                      <a:gd name="connsiteX2" fmla="*/ 10000 w 10000"/>
                      <a:gd name="connsiteY2" fmla="*/ 0 h 3364"/>
                      <a:gd name="connsiteX3" fmla="*/ 6831 w 10000"/>
                      <a:gd name="connsiteY3" fmla="*/ 3169 h 3364"/>
                      <a:gd name="connsiteX4" fmla="*/ 0 w 10000"/>
                      <a:gd name="connsiteY4" fmla="*/ 3364 h 3364"/>
                      <a:gd name="connsiteX0" fmla="*/ 0 w 10000"/>
                      <a:gd name="connsiteY0" fmla="*/ 11741 h 11741"/>
                      <a:gd name="connsiteX1" fmla="*/ 4068 w 10000"/>
                      <a:gd name="connsiteY1" fmla="*/ 0 h 11741"/>
                      <a:gd name="connsiteX2" fmla="*/ 10000 w 10000"/>
                      <a:gd name="connsiteY2" fmla="*/ 1741 h 11741"/>
                      <a:gd name="connsiteX3" fmla="*/ 6831 w 10000"/>
                      <a:gd name="connsiteY3" fmla="*/ 11161 h 11741"/>
                      <a:gd name="connsiteX4" fmla="*/ 0 w 10000"/>
                      <a:gd name="connsiteY4" fmla="*/ 11741 h 11741"/>
                      <a:gd name="connsiteX0" fmla="*/ 0 w 10000"/>
                      <a:gd name="connsiteY0" fmla="*/ 10000 h 10000"/>
                      <a:gd name="connsiteX1" fmla="*/ 4068 w 10000"/>
                      <a:gd name="connsiteY1" fmla="*/ 580 h 10000"/>
                      <a:gd name="connsiteX2" fmla="*/ 10000 w 10000"/>
                      <a:gd name="connsiteY2" fmla="*/ 0 h 10000"/>
                      <a:gd name="connsiteX3" fmla="*/ 6831 w 10000"/>
                      <a:gd name="connsiteY3" fmla="*/ 9420 h 10000"/>
                      <a:gd name="connsiteX4" fmla="*/ 0 w 10000"/>
                      <a:gd name="connsiteY4" fmla="*/ 10000 h 10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00" h="10000">
                        <a:moveTo>
                          <a:pt x="0" y="10000"/>
                        </a:moveTo>
                        <a:lnTo>
                          <a:pt x="4068" y="580"/>
                        </a:lnTo>
                        <a:lnTo>
                          <a:pt x="10000" y="0"/>
                        </a:lnTo>
                        <a:lnTo>
                          <a:pt x="6831" y="9420"/>
                        </a:lnTo>
                        <a:lnTo>
                          <a:pt x="0" y="1000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9" name="Rectangle 48">
                    <a:extLst>
                      <a:ext uri="{FF2B5EF4-FFF2-40B4-BE49-F238E27FC236}">
                        <a16:creationId xmlns:a16="http://schemas.microsoft.com/office/drawing/2014/main" id="{600D6EA2-9ABA-49A6-B7F3-C3E1FAD5C206}"/>
                      </a:ext>
                    </a:extLst>
                  </p:cNvPr>
                  <p:cNvSpPr/>
                  <p:nvPr/>
                </p:nvSpPr>
                <p:spPr>
                  <a:xfrm>
                    <a:off x="648095" y="1929896"/>
                    <a:ext cx="548615" cy="1368152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scene3d>
                    <a:camera prst="orthographicFront">
                      <a:rot lat="20466618" lon="2567695" rev="20598856"/>
                    </a:camera>
                    <a:lightRig rig="threePt" dir="t"/>
                  </a:scene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65" name="مستطيل 2">
                  <a:extLst>
                    <a:ext uri="{FF2B5EF4-FFF2-40B4-BE49-F238E27FC236}">
                      <a16:creationId xmlns:a16="http://schemas.microsoft.com/office/drawing/2014/main" id="{4DEA38CA-D7CC-48B1-9415-FEEB839AC135}"/>
                    </a:ext>
                  </a:extLst>
                </p:cNvPr>
                <p:cNvSpPr/>
                <p:nvPr/>
              </p:nvSpPr>
              <p:spPr>
                <a:xfrm>
                  <a:off x="2006394" y="1140215"/>
                  <a:ext cx="8021813" cy="28566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Frutiger LT Arabic 55 Roman" panose="01000000000000000000" pitchFamily="2" charset="-78"/>
                    </a:rPr>
                    <a:t> </a:t>
                  </a:r>
                </a:p>
              </p:txBody>
            </p:sp>
            <p:sp>
              <p:nvSpPr>
                <p:cNvPr id="66" name="Flowchart: Delay 65">
                  <a:extLst>
                    <a:ext uri="{FF2B5EF4-FFF2-40B4-BE49-F238E27FC236}">
                      <a16:creationId xmlns:a16="http://schemas.microsoft.com/office/drawing/2014/main" id="{1CBC8183-10E5-4647-B2BD-D8BEAA4158AD}"/>
                    </a:ext>
                  </a:extLst>
                </p:cNvPr>
                <p:cNvSpPr/>
                <p:nvPr/>
              </p:nvSpPr>
              <p:spPr>
                <a:xfrm flipH="1">
                  <a:off x="615476" y="956014"/>
                  <a:ext cx="315577" cy="854497"/>
                </a:xfrm>
                <a:prstGeom prst="flowChartDelay">
                  <a:avLst/>
                </a:prstGeom>
                <a:solidFill>
                  <a:srgbClr val="FF0000"/>
                </a:solidFill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7" name="Flowchart: Delay 66">
                  <a:extLst>
                    <a:ext uri="{FF2B5EF4-FFF2-40B4-BE49-F238E27FC236}">
                      <a16:creationId xmlns:a16="http://schemas.microsoft.com/office/drawing/2014/main" id="{7E927E43-66AD-4E03-BB45-CFB16923CB27}"/>
                    </a:ext>
                  </a:extLst>
                </p:cNvPr>
                <p:cNvSpPr/>
                <p:nvPr/>
              </p:nvSpPr>
              <p:spPr>
                <a:xfrm>
                  <a:off x="11221152" y="956014"/>
                  <a:ext cx="359279" cy="852717"/>
                </a:xfrm>
                <a:prstGeom prst="flowChartDelay">
                  <a:avLst/>
                </a:prstGeom>
                <a:solidFill>
                  <a:srgbClr val="FF0000"/>
                </a:solidFill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2" name="그룹 111">
                <a:extLst>
                  <a:ext uri="{FF2B5EF4-FFF2-40B4-BE49-F238E27FC236}">
                    <a16:creationId xmlns:a16="http://schemas.microsoft.com/office/drawing/2014/main" id="{3B8A9AE5-35C5-4952-9103-9E38990D1BB5}"/>
                  </a:ext>
                </a:extLst>
              </p:cNvPr>
              <p:cNvGrpSpPr/>
              <p:nvPr/>
            </p:nvGrpSpPr>
            <p:grpSpPr>
              <a:xfrm>
                <a:off x="673926" y="876772"/>
                <a:ext cx="1629726" cy="1170232"/>
                <a:chOff x="575057" y="3694735"/>
                <a:chExt cx="1814900" cy="2607732"/>
              </a:xfrm>
              <a:solidFill>
                <a:schemeClr val="accent2">
                  <a:lumMod val="50000"/>
                </a:schemeClr>
              </a:solidFill>
            </p:grpSpPr>
            <p:sp>
              <p:nvSpPr>
                <p:cNvPr id="53" name="Flowchart: Data 6">
                  <a:extLst>
                    <a:ext uri="{FF2B5EF4-FFF2-40B4-BE49-F238E27FC236}">
                      <a16:creationId xmlns:a16="http://schemas.microsoft.com/office/drawing/2014/main" id="{7DCFE0CF-6AC2-47DF-B043-71A7D1FC3217}"/>
                    </a:ext>
                  </a:extLst>
                </p:cNvPr>
                <p:cNvSpPr/>
                <p:nvPr/>
              </p:nvSpPr>
              <p:spPr>
                <a:xfrm flipH="1">
                  <a:off x="1434222" y="3788105"/>
                  <a:ext cx="955735" cy="255461"/>
                </a:xfrm>
                <a:custGeom>
                  <a:avLst/>
                  <a:gdLst>
                    <a:gd name="connsiteX0" fmla="*/ 0 w 10000"/>
                    <a:gd name="connsiteY0" fmla="*/ 10000 h 10000"/>
                    <a:gd name="connsiteX1" fmla="*/ 2000 w 10000"/>
                    <a:gd name="connsiteY1" fmla="*/ 0 h 10000"/>
                    <a:gd name="connsiteX2" fmla="*/ 10000 w 10000"/>
                    <a:gd name="connsiteY2" fmla="*/ 0 h 10000"/>
                    <a:gd name="connsiteX3" fmla="*/ 8000 w 10000"/>
                    <a:gd name="connsiteY3" fmla="*/ 10000 h 10000"/>
                    <a:gd name="connsiteX4" fmla="*/ 0 w 10000"/>
                    <a:gd name="connsiteY4" fmla="*/ 10000 h 10000"/>
                    <a:gd name="connsiteX0" fmla="*/ 0 w 10000"/>
                    <a:gd name="connsiteY0" fmla="*/ 12315 h 12315"/>
                    <a:gd name="connsiteX1" fmla="*/ 2000 w 10000"/>
                    <a:gd name="connsiteY1" fmla="*/ 0 h 12315"/>
                    <a:gd name="connsiteX2" fmla="*/ 10000 w 10000"/>
                    <a:gd name="connsiteY2" fmla="*/ 2315 h 12315"/>
                    <a:gd name="connsiteX3" fmla="*/ 8000 w 10000"/>
                    <a:gd name="connsiteY3" fmla="*/ 12315 h 12315"/>
                    <a:gd name="connsiteX4" fmla="*/ 0 w 10000"/>
                    <a:gd name="connsiteY4" fmla="*/ 12315 h 12315"/>
                    <a:gd name="connsiteX0" fmla="*/ 0 w 10000"/>
                    <a:gd name="connsiteY0" fmla="*/ 16614 h 16614"/>
                    <a:gd name="connsiteX1" fmla="*/ 4728 w 10000"/>
                    <a:gd name="connsiteY1" fmla="*/ 0 h 16614"/>
                    <a:gd name="connsiteX2" fmla="*/ 10000 w 10000"/>
                    <a:gd name="connsiteY2" fmla="*/ 6614 h 16614"/>
                    <a:gd name="connsiteX3" fmla="*/ 8000 w 10000"/>
                    <a:gd name="connsiteY3" fmla="*/ 16614 h 16614"/>
                    <a:gd name="connsiteX4" fmla="*/ 0 w 10000"/>
                    <a:gd name="connsiteY4" fmla="*/ 16614 h 16614"/>
                    <a:gd name="connsiteX0" fmla="*/ 0 w 8016"/>
                    <a:gd name="connsiteY0" fmla="*/ 5370 h 16614"/>
                    <a:gd name="connsiteX1" fmla="*/ 2744 w 8016"/>
                    <a:gd name="connsiteY1" fmla="*/ 0 h 16614"/>
                    <a:gd name="connsiteX2" fmla="*/ 8016 w 8016"/>
                    <a:gd name="connsiteY2" fmla="*/ 6614 h 16614"/>
                    <a:gd name="connsiteX3" fmla="*/ 6016 w 8016"/>
                    <a:gd name="connsiteY3" fmla="*/ 16614 h 16614"/>
                    <a:gd name="connsiteX4" fmla="*/ 0 w 8016"/>
                    <a:gd name="connsiteY4" fmla="*/ 5370 h 16614"/>
                    <a:gd name="connsiteX0" fmla="*/ 0 w 9175"/>
                    <a:gd name="connsiteY0" fmla="*/ 3431 h 10199"/>
                    <a:gd name="connsiteX1" fmla="*/ 3423 w 9175"/>
                    <a:gd name="connsiteY1" fmla="*/ 199 h 10199"/>
                    <a:gd name="connsiteX2" fmla="*/ 9175 w 9175"/>
                    <a:gd name="connsiteY2" fmla="*/ 0 h 10199"/>
                    <a:gd name="connsiteX3" fmla="*/ 7505 w 9175"/>
                    <a:gd name="connsiteY3" fmla="*/ 10199 h 10199"/>
                    <a:gd name="connsiteX4" fmla="*/ 0 w 9175"/>
                    <a:gd name="connsiteY4" fmla="*/ 3431 h 10199"/>
                    <a:gd name="connsiteX0" fmla="*/ 0 w 10000"/>
                    <a:gd name="connsiteY0" fmla="*/ 3364 h 3364"/>
                    <a:gd name="connsiteX1" fmla="*/ 3731 w 10000"/>
                    <a:gd name="connsiteY1" fmla="*/ 195 h 3364"/>
                    <a:gd name="connsiteX2" fmla="*/ 10000 w 10000"/>
                    <a:gd name="connsiteY2" fmla="*/ 0 h 3364"/>
                    <a:gd name="connsiteX3" fmla="*/ 6831 w 10000"/>
                    <a:gd name="connsiteY3" fmla="*/ 3169 h 3364"/>
                    <a:gd name="connsiteX4" fmla="*/ 0 w 10000"/>
                    <a:gd name="connsiteY4" fmla="*/ 3364 h 3364"/>
                    <a:gd name="connsiteX0" fmla="*/ 0 w 10000"/>
                    <a:gd name="connsiteY0" fmla="*/ 11741 h 11741"/>
                    <a:gd name="connsiteX1" fmla="*/ 4068 w 10000"/>
                    <a:gd name="connsiteY1" fmla="*/ 0 h 11741"/>
                    <a:gd name="connsiteX2" fmla="*/ 10000 w 10000"/>
                    <a:gd name="connsiteY2" fmla="*/ 1741 h 11741"/>
                    <a:gd name="connsiteX3" fmla="*/ 6831 w 10000"/>
                    <a:gd name="connsiteY3" fmla="*/ 11161 h 11741"/>
                    <a:gd name="connsiteX4" fmla="*/ 0 w 10000"/>
                    <a:gd name="connsiteY4" fmla="*/ 11741 h 11741"/>
                    <a:gd name="connsiteX0" fmla="*/ 0 w 10000"/>
                    <a:gd name="connsiteY0" fmla="*/ 10000 h 10000"/>
                    <a:gd name="connsiteX1" fmla="*/ 4068 w 10000"/>
                    <a:gd name="connsiteY1" fmla="*/ 580 h 10000"/>
                    <a:gd name="connsiteX2" fmla="*/ 10000 w 10000"/>
                    <a:gd name="connsiteY2" fmla="*/ 0 h 10000"/>
                    <a:gd name="connsiteX3" fmla="*/ 6831 w 10000"/>
                    <a:gd name="connsiteY3" fmla="*/ 9420 h 10000"/>
                    <a:gd name="connsiteX4" fmla="*/ 0 w 10000"/>
                    <a:gd name="connsiteY4" fmla="*/ 1000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00" h="10000">
                      <a:moveTo>
                        <a:pt x="0" y="10000"/>
                      </a:moveTo>
                      <a:lnTo>
                        <a:pt x="4068" y="580"/>
                      </a:lnTo>
                      <a:lnTo>
                        <a:pt x="10000" y="0"/>
                      </a:lnTo>
                      <a:lnTo>
                        <a:pt x="6831" y="9420"/>
                      </a:lnTo>
                      <a:lnTo>
                        <a:pt x="0" y="100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Rectangle 41">
                  <a:extLst>
                    <a:ext uri="{FF2B5EF4-FFF2-40B4-BE49-F238E27FC236}">
                      <a16:creationId xmlns:a16="http://schemas.microsoft.com/office/drawing/2014/main" id="{1037190E-DEEC-4B43-A6BB-2CC390FB972C}"/>
                    </a:ext>
                  </a:extLst>
                </p:cNvPr>
                <p:cNvSpPr/>
                <p:nvPr/>
              </p:nvSpPr>
              <p:spPr>
                <a:xfrm>
                  <a:off x="1084404" y="3694735"/>
                  <a:ext cx="641380" cy="2076767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20466618" lon="2567695" rev="20598856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Isosceles Triangle 42">
                  <a:extLst>
                    <a:ext uri="{FF2B5EF4-FFF2-40B4-BE49-F238E27FC236}">
                      <a16:creationId xmlns:a16="http://schemas.microsoft.com/office/drawing/2014/main" id="{DEDBD165-697B-4564-98FE-88119D573C25}"/>
                    </a:ext>
                  </a:extLst>
                </p:cNvPr>
                <p:cNvSpPr/>
                <p:nvPr/>
              </p:nvSpPr>
              <p:spPr>
                <a:xfrm rot="10800000">
                  <a:off x="575057" y="5383211"/>
                  <a:ext cx="1150727" cy="919256"/>
                </a:xfrm>
                <a:prstGeom prst="triangle">
                  <a:avLst>
                    <a:gd name="adj" fmla="val 50173"/>
                  </a:avLst>
                </a:prstGeom>
                <a:grp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20466618" lon="2567695" rev="20598856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맑은 고딕" panose="020B0503020000020004" pitchFamily="34" charset="-127"/>
                    <a:cs typeface="+mn-cs"/>
                  </a:endParaRPr>
                </a:p>
              </p:txBody>
            </p:sp>
          </p:grpSp>
        </p:grp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86086A8-456B-4A04-9ADD-683152E42B4D}"/>
                </a:ext>
              </a:extLst>
            </p:cNvPr>
            <p:cNvSpPr/>
            <p:nvPr/>
          </p:nvSpPr>
          <p:spPr>
            <a:xfrm>
              <a:off x="1610936" y="1229624"/>
              <a:ext cx="961288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rtl="1">
                <a:lnSpc>
                  <a:spcPct val="150000"/>
                </a:lnSpc>
                <a:spcAft>
                  <a:spcPts val="500"/>
                </a:spcAft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قال رسول الله</a:t>
              </a:r>
              <a:r>
                <a:rPr lang="ar-SA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 </a:t>
              </a:r>
              <a:r>
                <a:rPr lang="ar-SA" sz="2400" b="1" dirty="0">
                  <a:latin typeface="Sakkal Majalla" panose="02000000000000000000" pitchFamily="2" charset="-78"/>
                  <a:cs typeface="Sakkal Majalla" panose="02000000000000000000" pitchFamily="2" charset="-78"/>
                  <a:sym typeface="AGA Arabesque" panose="05010101010101010101" pitchFamily="2" charset="2"/>
                </a:rPr>
                <a:t>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:</a:t>
              </a:r>
              <a:r>
                <a:rPr kumimoji="0" lang="ar-BH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"أَرْبَعٌ مَنْ كُنَّ فِيهِ كَانَ مُنَافِقًا خَالِصًا، وَمَنْ كَانَتْ فِيهِ خَصْلَةٌ مِنْهُنَّ كَانَتْ فِيهِ خَصْلَةٌ مِنَ النِّفَاقِ حَتَّى يَدَعَهَا: إِذَا </a:t>
              </a:r>
              <a:r>
                <a:rPr kumimoji="0" lang="ar-SA" sz="24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اؤْتُمِنَ خَانَ،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وَإِذَا </a:t>
              </a:r>
              <a:r>
                <a:rPr kumimoji="0" lang="ar-SA" sz="24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حَدَّثَ كَذَبَ،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وَإِذَا عَاهَدَ غَدَرَ ، وَإِذَا خَاصَمَ فَجَرَ"</a:t>
              </a:r>
              <a:r>
                <a:rPr kumimoji="0" lang="ar-BH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. </a:t>
              </a:r>
              <a:r>
                <a:rPr kumimoji="0" lang="ar-BH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(متفق عليه)</a:t>
              </a:r>
              <a:r>
                <a:rPr kumimoji="0" lang="ar-BH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.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EC45C0F-3ADD-4F32-AA11-5D4CD2885F7C}"/>
              </a:ext>
            </a:extLst>
          </p:cNvPr>
          <p:cNvGrpSpPr/>
          <p:nvPr/>
        </p:nvGrpSpPr>
        <p:grpSpPr>
          <a:xfrm>
            <a:off x="5609798" y="138034"/>
            <a:ext cx="5873089" cy="1086763"/>
            <a:chOff x="5609798" y="45046"/>
            <a:chExt cx="5873089" cy="1086763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3968FF2D-7721-4F97-A538-1860A0FBB003}"/>
                </a:ext>
              </a:extLst>
            </p:cNvPr>
            <p:cNvSpPr/>
            <p:nvPr/>
          </p:nvSpPr>
          <p:spPr>
            <a:xfrm>
              <a:off x="5609798" y="505708"/>
              <a:ext cx="4499585" cy="62610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99" name="Freeform 13">
              <a:extLst>
                <a:ext uri="{FF2B5EF4-FFF2-40B4-BE49-F238E27FC236}">
                  <a16:creationId xmlns:a16="http://schemas.microsoft.com/office/drawing/2014/main" id="{F2B3B02A-74D1-479D-B888-25E0F7FE5C9F}"/>
                </a:ext>
              </a:extLst>
            </p:cNvPr>
            <p:cNvSpPr/>
            <p:nvPr/>
          </p:nvSpPr>
          <p:spPr>
            <a:xfrm>
              <a:off x="10089700" y="45046"/>
              <a:ext cx="764059" cy="1083232"/>
            </a:xfrm>
            <a:custGeom>
              <a:avLst/>
              <a:gdLst>
                <a:gd name="connsiteX0" fmla="*/ 0 w 1026233"/>
                <a:gd name="connsiteY0" fmla="*/ 480225 h 1144645"/>
                <a:gd name="connsiteX1" fmla="*/ 16446 w 1026233"/>
                <a:gd name="connsiteY1" fmla="*/ 1144645 h 1144645"/>
                <a:gd name="connsiteX2" fmla="*/ 1026233 w 1026233"/>
                <a:gd name="connsiteY2" fmla="*/ 874930 h 1144645"/>
                <a:gd name="connsiteX3" fmla="*/ 1026233 w 1026233"/>
                <a:gd name="connsiteY3" fmla="*/ 0 h 1144645"/>
                <a:gd name="connsiteX4" fmla="*/ 0 w 1026233"/>
                <a:gd name="connsiteY4" fmla="*/ 480225 h 1144645"/>
                <a:gd name="connsiteX0" fmla="*/ 0 w 1026233"/>
                <a:gd name="connsiteY0" fmla="*/ 480225 h 1144645"/>
                <a:gd name="connsiteX1" fmla="*/ 6579 w 1026233"/>
                <a:gd name="connsiteY1" fmla="*/ 1144645 h 1144645"/>
                <a:gd name="connsiteX2" fmla="*/ 1026233 w 1026233"/>
                <a:gd name="connsiteY2" fmla="*/ 874930 h 1144645"/>
                <a:gd name="connsiteX3" fmla="*/ 1026233 w 1026233"/>
                <a:gd name="connsiteY3" fmla="*/ 0 h 1144645"/>
                <a:gd name="connsiteX4" fmla="*/ 0 w 1026233"/>
                <a:gd name="connsiteY4" fmla="*/ 480225 h 1144645"/>
                <a:gd name="connsiteX0" fmla="*/ 0 w 1026233"/>
                <a:gd name="connsiteY0" fmla="*/ 483514 h 1147934"/>
                <a:gd name="connsiteX1" fmla="*/ 6579 w 1026233"/>
                <a:gd name="connsiteY1" fmla="*/ 1147934 h 1147934"/>
                <a:gd name="connsiteX2" fmla="*/ 1026233 w 1026233"/>
                <a:gd name="connsiteY2" fmla="*/ 878219 h 1147934"/>
                <a:gd name="connsiteX3" fmla="*/ 1026233 w 1026233"/>
                <a:gd name="connsiteY3" fmla="*/ 0 h 1147934"/>
                <a:gd name="connsiteX4" fmla="*/ 0 w 1026233"/>
                <a:gd name="connsiteY4" fmla="*/ 483514 h 1147934"/>
                <a:gd name="connsiteX0" fmla="*/ 0 w 1026233"/>
                <a:gd name="connsiteY0" fmla="*/ 483514 h 1154512"/>
                <a:gd name="connsiteX1" fmla="*/ 9869 w 1026233"/>
                <a:gd name="connsiteY1" fmla="*/ 1154512 h 1154512"/>
                <a:gd name="connsiteX2" fmla="*/ 1026233 w 1026233"/>
                <a:gd name="connsiteY2" fmla="*/ 878219 h 1154512"/>
                <a:gd name="connsiteX3" fmla="*/ 1026233 w 1026233"/>
                <a:gd name="connsiteY3" fmla="*/ 0 h 1154512"/>
                <a:gd name="connsiteX4" fmla="*/ 0 w 1026233"/>
                <a:gd name="connsiteY4" fmla="*/ 483514 h 1154512"/>
                <a:gd name="connsiteX0" fmla="*/ 3288 w 1029521"/>
                <a:gd name="connsiteY0" fmla="*/ 483514 h 1154512"/>
                <a:gd name="connsiteX1" fmla="*/ 0 w 1029521"/>
                <a:gd name="connsiteY1" fmla="*/ 1154512 h 1154512"/>
                <a:gd name="connsiteX2" fmla="*/ 1029521 w 1029521"/>
                <a:gd name="connsiteY2" fmla="*/ 878219 h 1154512"/>
                <a:gd name="connsiteX3" fmla="*/ 1029521 w 1029521"/>
                <a:gd name="connsiteY3" fmla="*/ 0 h 1154512"/>
                <a:gd name="connsiteX4" fmla="*/ 3288 w 1029521"/>
                <a:gd name="connsiteY4" fmla="*/ 483514 h 1154512"/>
                <a:gd name="connsiteX0" fmla="*/ 3288 w 1032810"/>
                <a:gd name="connsiteY0" fmla="*/ 483514 h 1154512"/>
                <a:gd name="connsiteX1" fmla="*/ 0 w 1032810"/>
                <a:gd name="connsiteY1" fmla="*/ 1154512 h 1154512"/>
                <a:gd name="connsiteX2" fmla="*/ 1032810 w 1032810"/>
                <a:gd name="connsiteY2" fmla="*/ 888087 h 1154512"/>
                <a:gd name="connsiteX3" fmla="*/ 1029521 w 1032810"/>
                <a:gd name="connsiteY3" fmla="*/ 0 h 1154512"/>
                <a:gd name="connsiteX4" fmla="*/ 3288 w 1032810"/>
                <a:gd name="connsiteY4" fmla="*/ 483514 h 1154512"/>
                <a:gd name="connsiteX0" fmla="*/ 3288 w 1032810"/>
                <a:gd name="connsiteY0" fmla="*/ 483514 h 1154512"/>
                <a:gd name="connsiteX1" fmla="*/ 0 w 1032810"/>
                <a:gd name="connsiteY1" fmla="*/ 1154512 h 1154512"/>
                <a:gd name="connsiteX2" fmla="*/ 1032810 w 1032810"/>
                <a:gd name="connsiteY2" fmla="*/ 888087 h 1154512"/>
                <a:gd name="connsiteX3" fmla="*/ 1029521 w 1032810"/>
                <a:gd name="connsiteY3" fmla="*/ 0 h 1154512"/>
                <a:gd name="connsiteX4" fmla="*/ 3288 w 1032810"/>
                <a:gd name="connsiteY4" fmla="*/ 483514 h 1154512"/>
                <a:gd name="connsiteX0" fmla="*/ 3288 w 1032810"/>
                <a:gd name="connsiteY0" fmla="*/ 475300 h 1146298"/>
                <a:gd name="connsiteX1" fmla="*/ 0 w 1032810"/>
                <a:gd name="connsiteY1" fmla="*/ 1146298 h 1146298"/>
                <a:gd name="connsiteX2" fmla="*/ 1032810 w 1032810"/>
                <a:gd name="connsiteY2" fmla="*/ 879873 h 1146298"/>
                <a:gd name="connsiteX3" fmla="*/ 1000775 w 1032810"/>
                <a:gd name="connsiteY3" fmla="*/ 0 h 1146298"/>
                <a:gd name="connsiteX4" fmla="*/ 3288 w 1032810"/>
                <a:gd name="connsiteY4" fmla="*/ 475300 h 1146298"/>
                <a:gd name="connsiteX0" fmla="*/ 3288 w 1004064"/>
                <a:gd name="connsiteY0" fmla="*/ 475300 h 1146298"/>
                <a:gd name="connsiteX1" fmla="*/ 0 w 1004064"/>
                <a:gd name="connsiteY1" fmla="*/ 1146298 h 1146298"/>
                <a:gd name="connsiteX2" fmla="*/ 1004064 w 1004064"/>
                <a:gd name="connsiteY2" fmla="*/ 879873 h 1146298"/>
                <a:gd name="connsiteX3" fmla="*/ 1000775 w 1004064"/>
                <a:gd name="connsiteY3" fmla="*/ 0 h 1146298"/>
                <a:gd name="connsiteX4" fmla="*/ 3288 w 1004064"/>
                <a:gd name="connsiteY4" fmla="*/ 475300 h 1146298"/>
                <a:gd name="connsiteX0" fmla="*/ 3288 w 1009103"/>
                <a:gd name="connsiteY0" fmla="*/ 487620 h 1158618"/>
                <a:gd name="connsiteX1" fmla="*/ 0 w 1009103"/>
                <a:gd name="connsiteY1" fmla="*/ 1158618 h 1158618"/>
                <a:gd name="connsiteX2" fmla="*/ 1004064 w 1009103"/>
                <a:gd name="connsiteY2" fmla="*/ 892193 h 1158618"/>
                <a:gd name="connsiteX3" fmla="*/ 1008988 w 1009103"/>
                <a:gd name="connsiteY3" fmla="*/ 0 h 1158618"/>
                <a:gd name="connsiteX4" fmla="*/ 3288 w 1009103"/>
                <a:gd name="connsiteY4" fmla="*/ 487620 h 1158618"/>
                <a:gd name="connsiteX0" fmla="*/ 0 w 1018134"/>
                <a:gd name="connsiteY0" fmla="*/ 487620 h 1158618"/>
                <a:gd name="connsiteX1" fmla="*/ 9031 w 1018134"/>
                <a:gd name="connsiteY1" fmla="*/ 1158618 h 1158618"/>
                <a:gd name="connsiteX2" fmla="*/ 1013095 w 1018134"/>
                <a:gd name="connsiteY2" fmla="*/ 892193 h 1158618"/>
                <a:gd name="connsiteX3" fmla="*/ 1018019 w 1018134"/>
                <a:gd name="connsiteY3" fmla="*/ 0 h 1158618"/>
                <a:gd name="connsiteX4" fmla="*/ 0 w 1018134"/>
                <a:gd name="connsiteY4" fmla="*/ 487620 h 1158618"/>
                <a:gd name="connsiteX0" fmla="*/ 0 w 1022241"/>
                <a:gd name="connsiteY0" fmla="*/ 499939 h 1158618"/>
                <a:gd name="connsiteX1" fmla="*/ 13138 w 1022241"/>
                <a:gd name="connsiteY1" fmla="*/ 1158618 h 1158618"/>
                <a:gd name="connsiteX2" fmla="*/ 1017202 w 1022241"/>
                <a:gd name="connsiteY2" fmla="*/ 892193 h 1158618"/>
                <a:gd name="connsiteX3" fmla="*/ 1022126 w 1022241"/>
                <a:gd name="connsiteY3" fmla="*/ 0 h 1158618"/>
                <a:gd name="connsiteX4" fmla="*/ 0 w 1022241"/>
                <a:gd name="connsiteY4" fmla="*/ 499939 h 1158618"/>
                <a:gd name="connsiteX0" fmla="*/ 0 w 1030455"/>
                <a:gd name="connsiteY0" fmla="*/ 487620 h 1158618"/>
                <a:gd name="connsiteX1" fmla="*/ 21352 w 1030455"/>
                <a:gd name="connsiteY1" fmla="*/ 1158618 h 1158618"/>
                <a:gd name="connsiteX2" fmla="*/ 1025416 w 1030455"/>
                <a:gd name="connsiteY2" fmla="*/ 892193 h 1158618"/>
                <a:gd name="connsiteX3" fmla="*/ 1030340 w 1030455"/>
                <a:gd name="connsiteY3" fmla="*/ 0 h 1158618"/>
                <a:gd name="connsiteX4" fmla="*/ 0 w 1030455"/>
                <a:gd name="connsiteY4" fmla="*/ 487620 h 1158618"/>
                <a:gd name="connsiteX0" fmla="*/ 0 w 1025416"/>
                <a:gd name="connsiteY0" fmla="*/ 487620 h 1158618"/>
                <a:gd name="connsiteX1" fmla="*/ 21352 w 1025416"/>
                <a:gd name="connsiteY1" fmla="*/ 1158618 h 1158618"/>
                <a:gd name="connsiteX2" fmla="*/ 1025416 w 1025416"/>
                <a:gd name="connsiteY2" fmla="*/ 892193 h 1158618"/>
                <a:gd name="connsiteX3" fmla="*/ 1018021 w 1025416"/>
                <a:gd name="connsiteY3" fmla="*/ 0 h 1158618"/>
                <a:gd name="connsiteX4" fmla="*/ 0 w 1025416"/>
                <a:gd name="connsiteY4" fmla="*/ 487620 h 1158618"/>
                <a:gd name="connsiteX0" fmla="*/ 0 w 1021309"/>
                <a:gd name="connsiteY0" fmla="*/ 487620 h 1158618"/>
                <a:gd name="connsiteX1" fmla="*/ 21352 w 1021309"/>
                <a:gd name="connsiteY1" fmla="*/ 1158618 h 1158618"/>
                <a:gd name="connsiteX2" fmla="*/ 1021309 w 1021309"/>
                <a:gd name="connsiteY2" fmla="*/ 892193 h 1158618"/>
                <a:gd name="connsiteX3" fmla="*/ 1018021 w 1021309"/>
                <a:gd name="connsiteY3" fmla="*/ 0 h 1158618"/>
                <a:gd name="connsiteX4" fmla="*/ 0 w 1021309"/>
                <a:gd name="connsiteY4" fmla="*/ 487620 h 1158618"/>
                <a:gd name="connsiteX0" fmla="*/ 0 w 1018265"/>
                <a:gd name="connsiteY0" fmla="*/ 487620 h 1158618"/>
                <a:gd name="connsiteX1" fmla="*/ 21352 w 1018265"/>
                <a:gd name="connsiteY1" fmla="*/ 1158618 h 1158618"/>
                <a:gd name="connsiteX2" fmla="*/ 1017202 w 1018265"/>
                <a:gd name="connsiteY2" fmla="*/ 888087 h 1158618"/>
                <a:gd name="connsiteX3" fmla="*/ 1018021 w 1018265"/>
                <a:gd name="connsiteY3" fmla="*/ 0 h 1158618"/>
                <a:gd name="connsiteX4" fmla="*/ 0 w 1018265"/>
                <a:gd name="connsiteY4" fmla="*/ 487620 h 1158618"/>
                <a:gd name="connsiteX0" fmla="*/ 0 w 1018265"/>
                <a:gd name="connsiteY0" fmla="*/ 487620 h 1158618"/>
                <a:gd name="connsiteX1" fmla="*/ 21352 w 1018265"/>
                <a:gd name="connsiteY1" fmla="*/ 1158618 h 1158618"/>
                <a:gd name="connsiteX2" fmla="*/ 1017202 w 1018265"/>
                <a:gd name="connsiteY2" fmla="*/ 888087 h 1158618"/>
                <a:gd name="connsiteX3" fmla="*/ 1018021 w 1018265"/>
                <a:gd name="connsiteY3" fmla="*/ 0 h 1158618"/>
                <a:gd name="connsiteX4" fmla="*/ 0 w 1018265"/>
                <a:gd name="connsiteY4" fmla="*/ 487620 h 1158618"/>
                <a:gd name="connsiteX0" fmla="*/ 0 w 1018265"/>
                <a:gd name="connsiteY0" fmla="*/ 487620 h 1158618"/>
                <a:gd name="connsiteX1" fmla="*/ 21352 w 1018265"/>
                <a:gd name="connsiteY1" fmla="*/ 1158618 h 1158618"/>
                <a:gd name="connsiteX2" fmla="*/ 1017202 w 1018265"/>
                <a:gd name="connsiteY2" fmla="*/ 900407 h 1158618"/>
                <a:gd name="connsiteX3" fmla="*/ 1018021 w 1018265"/>
                <a:gd name="connsiteY3" fmla="*/ 0 h 1158618"/>
                <a:gd name="connsiteX4" fmla="*/ 0 w 1018265"/>
                <a:gd name="connsiteY4" fmla="*/ 487620 h 1158618"/>
                <a:gd name="connsiteX0" fmla="*/ 0 w 997733"/>
                <a:gd name="connsiteY0" fmla="*/ 487620 h 1158618"/>
                <a:gd name="connsiteX1" fmla="*/ 820 w 997733"/>
                <a:gd name="connsiteY1" fmla="*/ 1158618 h 1158618"/>
                <a:gd name="connsiteX2" fmla="*/ 996670 w 997733"/>
                <a:gd name="connsiteY2" fmla="*/ 900407 h 1158618"/>
                <a:gd name="connsiteX3" fmla="*/ 997489 w 997733"/>
                <a:gd name="connsiteY3" fmla="*/ 0 h 1158618"/>
                <a:gd name="connsiteX4" fmla="*/ 0 w 997733"/>
                <a:gd name="connsiteY4" fmla="*/ 487620 h 1158618"/>
                <a:gd name="connsiteX0" fmla="*/ 40247 w 996915"/>
                <a:gd name="connsiteY0" fmla="*/ 499939 h 1158618"/>
                <a:gd name="connsiteX1" fmla="*/ 2 w 996915"/>
                <a:gd name="connsiteY1" fmla="*/ 1158618 h 1158618"/>
                <a:gd name="connsiteX2" fmla="*/ 995852 w 996915"/>
                <a:gd name="connsiteY2" fmla="*/ 900407 h 1158618"/>
                <a:gd name="connsiteX3" fmla="*/ 996671 w 996915"/>
                <a:gd name="connsiteY3" fmla="*/ 0 h 1158618"/>
                <a:gd name="connsiteX4" fmla="*/ 40247 w 996915"/>
                <a:gd name="connsiteY4" fmla="*/ 499939 h 1158618"/>
                <a:gd name="connsiteX0" fmla="*/ 7398 w 996919"/>
                <a:gd name="connsiteY0" fmla="*/ 491726 h 1158618"/>
                <a:gd name="connsiteX1" fmla="*/ 6 w 996919"/>
                <a:gd name="connsiteY1" fmla="*/ 1158618 h 1158618"/>
                <a:gd name="connsiteX2" fmla="*/ 995856 w 996919"/>
                <a:gd name="connsiteY2" fmla="*/ 900407 h 1158618"/>
                <a:gd name="connsiteX3" fmla="*/ 996675 w 996919"/>
                <a:gd name="connsiteY3" fmla="*/ 0 h 1158618"/>
                <a:gd name="connsiteX4" fmla="*/ 7398 w 996919"/>
                <a:gd name="connsiteY4" fmla="*/ 491726 h 1158618"/>
                <a:gd name="connsiteX0" fmla="*/ 0 w 989521"/>
                <a:gd name="connsiteY0" fmla="*/ 491726 h 1158618"/>
                <a:gd name="connsiteX1" fmla="*/ 62419 w 989521"/>
                <a:gd name="connsiteY1" fmla="*/ 1158618 h 1158618"/>
                <a:gd name="connsiteX2" fmla="*/ 988458 w 989521"/>
                <a:gd name="connsiteY2" fmla="*/ 900407 h 1158618"/>
                <a:gd name="connsiteX3" fmla="*/ 989277 w 989521"/>
                <a:gd name="connsiteY3" fmla="*/ 0 h 1158618"/>
                <a:gd name="connsiteX4" fmla="*/ 0 w 989521"/>
                <a:gd name="connsiteY4" fmla="*/ 491726 h 1158618"/>
                <a:gd name="connsiteX0" fmla="*/ 3298 w 992819"/>
                <a:gd name="connsiteY0" fmla="*/ 491726 h 1158618"/>
                <a:gd name="connsiteX1" fmla="*/ 13 w 992819"/>
                <a:gd name="connsiteY1" fmla="*/ 1158618 h 1158618"/>
                <a:gd name="connsiteX2" fmla="*/ 991756 w 992819"/>
                <a:gd name="connsiteY2" fmla="*/ 900407 h 1158618"/>
                <a:gd name="connsiteX3" fmla="*/ 992575 w 992819"/>
                <a:gd name="connsiteY3" fmla="*/ 0 h 1158618"/>
                <a:gd name="connsiteX4" fmla="*/ 3298 w 992819"/>
                <a:gd name="connsiteY4" fmla="*/ 491726 h 1158618"/>
                <a:gd name="connsiteX0" fmla="*/ 0 w 993627"/>
                <a:gd name="connsiteY0" fmla="*/ 491726 h 1158618"/>
                <a:gd name="connsiteX1" fmla="*/ 821 w 993627"/>
                <a:gd name="connsiteY1" fmla="*/ 1158618 h 1158618"/>
                <a:gd name="connsiteX2" fmla="*/ 992564 w 993627"/>
                <a:gd name="connsiteY2" fmla="*/ 900407 h 1158618"/>
                <a:gd name="connsiteX3" fmla="*/ 993383 w 993627"/>
                <a:gd name="connsiteY3" fmla="*/ 0 h 1158618"/>
                <a:gd name="connsiteX4" fmla="*/ 0 w 993627"/>
                <a:gd name="connsiteY4" fmla="*/ 491726 h 1158618"/>
                <a:gd name="connsiteX0" fmla="*/ 0 w 998317"/>
                <a:gd name="connsiteY0" fmla="*/ 491726 h 1158618"/>
                <a:gd name="connsiteX1" fmla="*/ 821 w 998317"/>
                <a:gd name="connsiteY1" fmla="*/ 1158618 h 1158618"/>
                <a:gd name="connsiteX2" fmla="*/ 992564 w 998317"/>
                <a:gd name="connsiteY2" fmla="*/ 900407 h 1158618"/>
                <a:gd name="connsiteX3" fmla="*/ 998212 w 998317"/>
                <a:gd name="connsiteY3" fmla="*/ 0 h 1158618"/>
                <a:gd name="connsiteX4" fmla="*/ 0 w 998317"/>
                <a:gd name="connsiteY4" fmla="*/ 491726 h 1158618"/>
                <a:gd name="connsiteX0" fmla="*/ 0 w 1007051"/>
                <a:gd name="connsiteY0" fmla="*/ 491726 h 1158618"/>
                <a:gd name="connsiteX1" fmla="*/ 821 w 1007051"/>
                <a:gd name="connsiteY1" fmla="*/ 1158618 h 1158618"/>
                <a:gd name="connsiteX2" fmla="*/ 1007051 w 1007051"/>
                <a:gd name="connsiteY2" fmla="*/ 895578 h 1158618"/>
                <a:gd name="connsiteX3" fmla="*/ 998212 w 1007051"/>
                <a:gd name="connsiteY3" fmla="*/ 0 h 1158618"/>
                <a:gd name="connsiteX4" fmla="*/ 0 w 1007051"/>
                <a:gd name="connsiteY4" fmla="*/ 491726 h 1158618"/>
                <a:gd name="connsiteX0" fmla="*/ 0 w 1007051"/>
                <a:gd name="connsiteY0" fmla="*/ 487722 h 1158618"/>
                <a:gd name="connsiteX1" fmla="*/ 821 w 1007051"/>
                <a:gd name="connsiteY1" fmla="*/ 1158618 h 1158618"/>
                <a:gd name="connsiteX2" fmla="*/ 1007051 w 1007051"/>
                <a:gd name="connsiteY2" fmla="*/ 895578 h 1158618"/>
                <a:gd name="connsiteX3" fmla="*/ 998212 w 1007051"/>
                <a:gd name="connsiteY3" fmla="*/ 0 h 1158618"/>
                <a:gd name="connsiteX4" fmla="*/ 0 w 1007051"/>
                <a:gd name="connsiteY4" fmla="*/ 487722 h 1158618"/>
                <a:gd name="connsiteX0" fmla="*/ 0 w 1007051"/>
                <a:gd name="connsiteY0" fmla="*/ 487722 h 1162622"/>
                <a:gd name="connsiteX1" fmla="*/ 821 w 1007051"/>
                <a:gd name="connsiteY1" fmla="*/ 1162622 h 1162622"/>
                <a:gd name="connsiteX2" fmla="*/ 1007051 w 1007051"/>
                <a:gd name="connsiteY2" fmla="*/ 895578 h 1162622"/>
                <a:gd name="connsiteX3" fmla="*/ 998212 w 1007051"/>
                <a:gd name="connsiteY3" fmla="*/ 0 h 1162622"/>
                <a:gd name="connsiteX4" fmla="*/ 0 w 1007051"/>
                <a:gd name="connsiteY4" fmla="*/ 487722 h 1162622"/>
                <a:gd name="connsiteX0" fmla="*/ 0 w 1010637"/>
                <a:gd name="connsiteY0" fmla="*/ 487722 h 1162622"/>
                <a:gd name="connsiteX1" fmla="*/ 4407 w 1010637"/>
                <a:gd name="connsiteY1" fmla="*/ 1162622 h 1162622"/>
                <a:gd name="connsiteX2" fmla="*/ 1010637 w 1010637"/>
                <a:gd name="connsiteY2" fmla="*/ 895578 h 1162622"/>
                <a:gd name="connsiteX3" fmla="*/ 1001798 w 1010637"/>
                <a:gd name="connsiteY3" fmla="*/ 0 h 1162622"/>
                <a:gd name="connsiteX4" fmla="*/ 0 w 1010637"/>
                <a:gd name="connsiteY4" fmla="*/ 487722 h 1162622"/>
                <a:gd name="connsiteX0" fmla="*/ 0 w 1018255"/>
                <a:gd name="connsiteY0" fmla="*/ 487722 h 1162622"/>
                <a:gd name="connsiteX1" fmla="*/ 12025 w 1018255"/>
                <a:gd name="connsiteY1" fmla="*/ 1162622 h 1162622"/>
                <a:gd name="connsiteX2" fmla="*/ 1018255 w 1018255"/>
                <a:gd name="connsiteY2" fmla="*/ 895578 h 1162622"/>
                <a:gd name="connsiteX3" fmla="*/ 1009416 w 1018255"/>
                <a:gd name="connsiteY3" fmla="*/ 0 h 1162622"/>
                <a:gd name="connsiteX4" fmla="*/ 0 w 1018255"/>
                <a:gd name="connsiteY4" fmla="*/ 487722 h 1162622"/>
                <a:gd name="connsiteX0" fmla="*/ 0 w 1018255"/>
                <a:gd name="connsiteY0" fmla="*/ 487722 h 1159694"/>
                <a:gd name="connsiteX1" fmla="*/ 4408 w 1018255"/>
                <a:gd name="connsiteY1" fmla="*/ 1159694 h 1159694"/>
                <a:gd name="connsiteX2" fmla="*/ 1018255 w 1018255"/>
                <a:gd name="connsiteY2" fmla="*/ 895578 h 1159694"/>
                <a:gd name="connsiteX3" fmla="*/ 1009416 w 1018255"/>
                <a:gd name="connsiteY3" fmla="*/ 0 h 1159694"/>
                <a:gd name="connsiteX4" fmla="*/ 0 w 1018255"/>
                <a:gd name="connsiteY4" fmla="*/ 487722 h 1159694"/>
                <a:gd name="connsiteX0" fmla="*/ 0 w 1019191"/>
                <a:gd name="connsiteY0" fmla="*/ 493576 h 1165548"/>
                <a:gd name="connsiteX1" fmla="*/ 4408 w 1019191"/>
                <a:gd name="connsiteY1" fmla="*/ 1165548 h 1165548"/>
                <a:gd name="connsiteX2" fmla="*/ 1018255 w 1019191"/>
                <a:gd name="connsiteY2" fmla="*/ 901432 h 1165548"/>
                <a:gd name="connsiteX3" fmla="*/ 1018938 w 1019191"/>
                <a:gd name="connsiteY3" fmla="*/ 0 h 1165548"/>
                <a:gd name="connsiteX4" fmla="*/ 0 w 1019191"/>
                <a:gd name="connsiteY4" fmla="*/ 493576 h 1165548"/>
                <a:gd name="connsiteX0" fmla="*/ 0 w 1019191"/>
                <a:gd name="connsiteY0" fmla="*/ 493576 h 1165548"/>
                <a:gd name="connsiteX1" fmla="*/ 4408 w 1019191"/>
                <a:gd name="connsiteY1" fmla="*/ 1165548 h 1165548"/>
                <a:gd name="connsiteX2" fmla="*/ 1018255 w 1019191"/>
                <a:gd name="connsiteY2" fmla="*/ 901432 h 1165548"/>
                <a:gd name="connsiteX3" fmla="*/ 1018938 w 1019191"/>
                <a:gd name="connsiteY3" fmla="*/ 0 h 1165548"/>
                <a:gd name="connsiteX4" fmla="*/ 0 w 1019191"/>
                <a:gd name="connsiteY4" fmla="*/ 493576 h 1165548"/>
                <a:gd name="connsiteX0" fmla="*/ 0 w 1019191"/>
                <a:gd name="connsiteY0" fmla="*/ 493576 h 1171401"/>
                <a:gd name="connsiteX1" fmla="*/ 599 w 1019191"/>
                <a:gd name="connsiteY1" fmla="*/ 1171401 h 1171401"/>
                <a:gd name="connsiteX2" fmla="*/ 1018255 w 1019191"/>
                <a:gd name="connsiteY2" fmla="*/ 901432 h 1171401"/>
                <a:gd name="connsiteX3" fmla="*/ 1018938 w 1019191"/>
                <a:gd name="connsiteY3" fmla="*/ 0 h 1171401"/>
                <a:gd name="connsiteX4" fmla="*/ 0 w 1019191"/>
                <a:gd name="connsiteY4" fmla="*/ 493576 h 1171401"/>
                <a:gd name="connsiteX0" fmla="*/ 0 w 1022064"/>
                <a:gd name="connsiteY0" fmla="*/ 493576 h 1171401"/>
                <a:gd name="connsiteX1" fmla="*/ 599 w 1022064"/>
                <a:gd name="connsiteY1" fmla="*/ 1171401 h 1171401"/>
                <a:gd name="connsiteX2" fmla="*/ 1022064 w 1022064"/>
                <a:gd name="connsiteY2" fmla="*/ 901432 h 1171401"/>
                <a:gd name="connsiteX3" fmla="*/ 1018938 w 1022064"/>
                <a:gd name="connsiteY3" fmla="*/ 0 h 1171401"/>
                <a:gd name="connsiteX4" fmla="*/ 0 w 1022064"/>
                <a:gd name="connsiteY4" fmla="*/ 493576 h 1171401"/>
                <a:gd name="connsiteX0" fmla="*/ 0 w 1022064"/>
                <a:gd name="connsiteY0" fmla="*/ 493576 h 1171401"/>
                <a:gd name="connsiteX1" fmla="*/ 599 w 1022064"/>
                <a:gd name="connsiteY1" fmla="*/ 1171401 h 1171401"/>
                <a:gd name="connsiteX2" fmla="*/ 1022064 w 1022064"/>
                <a:gd name="connsiteY2" fmla="*/ 901432 h 1171401"/>
                <a:gd name="connsiteX3" fmla="*/ 1018938 w 1022064"/>
                <a:gd name="connsiteY3" fmla="*/ 0 h 1171401"/>
                <a:gd name="connsiteX4" fmla="*/ 0 w 1022064"/>
                <a:gd name="connsiteY4" fmla="*/ 493576 h 1171401"/>
                <a:gd name="connsiteX0" fmla="*/ 0 w 1020159"/>
                <a:gd name="connsiteY0" fmla="*/ 493576 h 1171401"/>
                <a:gd name="connsiteX1" fmla="*/ 599 w 1020159"/>
                <a:gd name="connsiteY1" fmla="*/ 1171401 h 1171401"/>
                <a:gd name="connsiteX2" fmla="*/ 1020159 w 1020159"/>
                <a:gd name="connsiteY2" fmla="*/ 901432 h 1171401"/>
                <a:gd name="connsiteX3" fmla="*/ 1018938 w 1020159"/>
                <a:gd name="connsiteY3" fmla="*/ 0 h 1171401"/>
                <a:gd name="connsiteX4" fmla="*/ 0 w 1020159"/>
                <a:gd name="connsiteY4" fmla="*/ 493576 h 1171401"/>
                <a:gd name="connsiteX0" fmla="*/ 0 w 1021095"/>
                <a:gd name="connsiteY0" fmla="*/ 493576 h 1171401"/>
                <a:gd name="connsiteX1" fmla="*/ 599 w 1021095"/>
                <a:gd name="connsiteY1" fmla="*/ 1171401 h 1171401"/>
                <a:gd name="connsiteX2" fmla="*/ 1020159 w 1021095"/>
                <a:gd name="connsiteY2" fmla="*/ 901432 h 1171401"/>
                <a:gd name="connsiteX3" fmla="*/ 1020842 w 1021095"/>
                <a:gd name="connsiteY3" fmla="*/ 0 h 1171401"/>
                <a:gd name="connsiteX4" fmla="*/ 0 w 1021095"/>
                <a:gd name="connsiteY4" fmla="*/ 493576 h 1171401"/>
                <a:gd name="connsiteX0" fmla="*/ 0 w 1021095"/>
                <a:gd name="connsiteY0" fmla="*/ 493576 h 1171401"/>
                <a:gd name="connsiteX1" fmla="*/ 599 w 1021095"/>
                <a:gd name="connsiteY1" fmla="*/ 1171401 h 1171401"/>
                <a:gd name="connsiteX2" fmla="*/ 1020159 w 1021095"/>
                <a:gd name="connsiteY2" fmla="*/ 901432 h 1171401"/>
                <a:gd name="connsiteX3" fmla="*/ 1020842 w 1021095"/>
                <a:gd name="connsiteY3" fmla="*/ 0 h 1171401"/>
                <a:gd name="connsiteX4" fmla="*/ 0 w 1021095"/>
                <a:gd name="connsiteY4" fmla="*/ 493576 h 1171401"/>
                <a:gd name="connsiteX0" fmla="*/ 0 w 1021095"/>
                <a:gd name="connsiteY0" fmla="*/ 493576 h 1171401"/>
                <a:gd name="connsiteX1" fmla="*/ 599 w 1021095"/>
                <a:gd name="connsiteY1" fmla="*/ 1171401 h 1171401"/>
                <a:gd name="connsiteX2" fmla="*/ 1020159 w 1021095"/>
                <a:gd name="connsiteY2" fmla="*/ 901432 h 1171401"/>
                <a:gd name="connsiteX3" fmla="*/ 1020842 w 1021095"/>
                <a:gd name="connsiteY3" fmla="*/ 0 h 1171401"/>
                <a:gd name="connsiteX4" fmla="*/ 0 w 1021095"/>
                <a:gd name="connsiteY4" fmla="*/ 493576 h 1171401"/>
                <a:gd name="connsiteX0" fmla="*/ 0 w 1020159"/>
                <a:gd name="connsiteY0" fmla="*/ 493576 h 1171401"/>
                <a:gd name="connsiteX1" fmla="*/ 599 w 1020159"/>
                <a:gd name="connsiteY1" fmla="*/ 1171401 h 1171401"/>
                <a:gd name="connsiteX2" fmla="*/ 1020159 w 1020159"/>
                <a:gd name="connsiteY2" fmla="*/ 901432 h 1171401"/>
                <a:gd name="connsiteX3" fmla="*/ 1018938 w 1020159"/>
                <a:gd name="connsiteY3" fmla="*/ 0 h 1171401"/>
                <a:gd name="connsiteX4" fmla="*/ 0 w 1020159"/>
                <a:gd name="connsiteY4" fmla="*/ 493576 h 1171401"/>
                <a:gd name="connsiteX0" fmla="*/ 0 w 1020159"/>
                <a:gd name="connsiteY0" fmla="*/ 493576 h 1171401"/>
                <a:gd name="connsiteX1" fmla="*/ 12024 w 1020159"/>
                <a:gd name="connsiteY1" fmla="*/ 1171401 h 1171401"/>
                <a:gd name="connsiteX2" fmla="*/ 1020159 w 1020159"/>
                <a:gd name="connsiteY2" fmla="*/ 901432 h 1171401"/>
                <a:gd name="connsiteX3" fmla="*/ 1018938 w 1020159"/>
                <a:gd name="connsiteY3" fmla="*/ 0 h 1171401"/>
                <a:gd name="connsiteX4" fmla="*/ 0 w 1020159"/>
                <a:gd name="connsiteY4" fmla="*/ 493576 h 1171401"/>
                <a:gd name="connsiteX0" fmla="*/ 0 w 1020159"/>
                <a:gd name="connsiteY0" fmla="*/ 493576 h 1174329"/>
                <a:gd name="connsiteX1" fmla="*/ 4406 w 1020159"/>
                <a:gd name="connsiteY1" fmla="*/ 1174329 h 1174329"/>
                <a:gd name="connsiteX2" fmla="*/ 1020159 w 1020159"/>
                <a:gd name="connsiteY2" fmla="*/ 901432 h 1174329"/>
                <a:gd name="connsiteX3" fmla="*/ 1018938 w 1020159"/>
                <a:gd name="connsiteY3" fmla="*/ 0 h 1174329"/>
                <a:gd name="connsiteX4" fmla="*/ 0 w 1020159"/>
                <a:gd name="connsiteY4" fmla="*/ 493576 h 1174329"/>
                <a:gd name="connsiteX0" fmla="*/ 0 w 1020159"/>
                <a:gd name="connsiteY0" fmla="*/ 493577 h 1174329"/>
                <a:gd name="connsiteX1" fmla="*/ 4406 w 1020159"/>
                <a:gd name="connsiteY1" fmla="*/ 1174329 h 1174329"/>
                <a:gd name="connsiteX2" fmla="*/ 1020159 w 1020159"/>
                <a:gd name="connsiteY2" fmla="*/ 901432 h 1174329"/>
                <a:gd name="connsiteX3" fmla="*/ 1018938 w 1020159"/>
                <a:gd name="connsiteY3" fmla="*/ 0 h 1174329"/>
                <a:gd name="connsiteX4" fmla="*/ 0 w 1020159"/>
                <a:gd name="connsiteY4" fmla="*/ 493577 h 1174329"/>
                <a:gd name="connsiteX0" fmla="*/ 0 w 1020159"/>
                <a:gd name="connsiteY0" fmla="*/ 493577 h 1174329"/>
                <a:gd name="connsiteX1" fmla="*/ 4406 w 1020159"/>
                <a:gd name="connsiteY1" fmla="*/ 1174329 h 1174329"/>
                <a:gd name="connsiteX2" fmla="*/ 1020159 w 1020159"/>
                <a:gd name="connsiteY2" fmla="*/ 901432 h 1174329"/>
                <a:gd name="connsiteX3" fmla="*/ 1018938 w 1020159"/>
                <a:gd name="connsiteY3" fmla="*/ 0 h 1174329"/>
                <a:gd name="connsiteX4" fmla="*/ 0 w 1020159"/>
                <a:gd name="connsiteY4" fmla="*/ 493577 h 1174329"/>
                <a:gd name="connsiteX0" fmla="*/ 0 w 1020159"/>
                <a:gd name="connsiteY0" fmla="*/ 493577 h 1168475"/>
                <a:gd name="connsiteX1" fmla="*/ 4406 w 1020159"/>
                <a:gd name="connsiteY1" fmla="*/ 1168475 h 1168475"/>
                <a:gd name="connsiteX2" fmla="*/ 1020159 w 1020159"/>
                <a:gd name="connsiteY2" fmla="*/ 901432 h 1168475"/>
                <a:gd name="connsiteX3" fmla="*/ 1018938 w 1020159"/>
                <a:gd name="connsiteY3" fmla="*/ 0 h 1168475"/>
                <a:gd name="connsiteX4" fmla="*/ 0 w 1020159"/>
                <a:gd name="connsiteY4" fmla="*/ 493577 h 1168475"/>
                <a:gd name="connsiteX0" fmla="*/ 0 w 1020159"/>
                <a:gd name="connsiteY0" fmla="*/ 493577 h 1168475"/>
                <a:gd name="connsiteX1" fmla="*/ 4406 w 1020159"/>
                <a:gd name="connsiteY1" fmla="*/ 1168475 h 1168475"/>
                <a:gd name="connsiteX2" fmla="*/ 1020159 w 1020159"/>
                <a:gd name="connsiteY2" fmla="*/ 901432 h 1168475"/>
                <a:gd name="connsiteX3" fmla="*/ 1018938 w 1020159"/>
                <a:gd name="connsiteY3" fmla="*/ 0 h 1168475"/>
                <a:gd name="connsiteX4" fmla="*/ 0 w 1020159"/>
                <a:gd name="connsiteY4" fmla="*/ 493577 h 1168475"/>
                <a:gd name="connsiteX0" fmla="*/ 0 w 1020159"/>
                <a:gd name="connsiteY0" fmla="*/ 493577 h 1168475"/>
                <a:gd name="connsiteX1" fmla="*/ 2502 w 1020159"/>
                <a:gd name="connsiteY1" fmla="*/ 1168475 h 1168475"/>
                <a:gd name="connsiteX2" fmla="*/ 1020159 w 1020159"/>
                <a:gd name="connsiteY2" fmla="*/ 901432 h 1168475"/>
                <a:gd name="connsiteX3" fmla="*/ 1018938 w 1020159"/>
                <a:gd name="connsiteY3" fmla="*/ 0 h 1168475"/>
                <a:gd name="connsiteX4" fmla="*/ 0 w 1020159"/>
                <a:gd name="connsiteY4" fmla="*/ 493577 h 1168475"/>
                <a:gd name="connsiteX0" fmla="*/ 0 w 1020159"/>
                <a:gd name="connsiteY0" fmla="*/ 493577 h 1171401"/>
                <a:gd name="connsiteX1" fmla="*/ 2502 w 1020159"/>
                <a:gd name="connsiteY1" fmla="*/ 1171401 h 1171401"/>
                <a:gd name="connsiteX2" fmla="*/ 1020159 w 1020159"/>
                <a:gd name="connsiteY2" fmla="*/ 901432 h 1171401"/>
                <a:gd name="connsiteX3" fmla="*/ 1018938 w 1020159"/>
                <a:gd name="connsiteY3" fmla="*/ 0 h 1171401"/>
                <a:gd name="connsiteX4" fmla="*/ 0 w 1020159"/>
                <a:gd name="connsiteY4" fmla="*/ 493577 h 1171401"/>
                <a:gd name="connsiteX0" fmla="*/ 0 w 1020159"/>
                <a:gd name="connsiteY0" fmla="*/ 493577 h 1165548"/>
                <a:gd name="connsiteX1" fmla="*/ 598 w 1020159"/>
                <a:gd name="connsiteY1" fmla="*/ 1165548 h 1165548"/>
                <a:gd name="connsiteX2" fmla="*/ 1020159 w 1020159"/>
                <a:gd name="connsiteY2" fmla="*/ 901432 h 1165548"/>
                <a:gd name="connsiteX3" fmla="*/ 1018938 w 1020159"/>
                <a:gd name="connsiteY3" fmla="*/ 0 h 1165548"/>
                <a:gd name="connsiteX4" fmla="*/ 0 w 1020159"/>
                <a:gd name="connsiteY4" fmla="*/ 493577 h 1165548"/>
                <a:gd name="connsiteX0" fmla="*/ 0 w 1021095"/>
                <a:gd name="connsiteY0" fmla="*/ 496503 h 1168474"/>
                <a:gd name="connsiteX1" fmla="*/ 598 w 1021095"/>
                <a:gd name="connsiteY1" fmla="*/ 1168474 h 1168474"/>
                <a:gd name="connsiteX2" fmla="*/ 1020159 w 1021095"/>
                <a:gd name="connsiteY2" fmla="*/ 904358 h 1168474"/>
                <a:gd name="connsiteX3" fmla="*/ 1020842 w 1021095"/>
                <a:gd name="connsiteY3" fmla="*/ 0 h 1168474"/>
                <a:gd name="connsiteX4" fmla="*/ 0 w 1021095"/>
                <a:gd name="connsiteY4" fmla="*/ 496503 h 1168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1095" h="1168474">
                  <a:moveTo>
                    <a:pt x="0" y="496503"/>
                  </a:moveTo>
                  <a:cubicBezTo>
                    <a:pt x="273" y="720169"/>
                    <a:pt x="325" y="944808"/>
                    <a:pt x="598" y="1168474"/>
                  </a:cubicBezTo>
                  <a:lnTo>
                    <a:pt x="1020159" y="904358"/>
                  </a:lnTo>
                  <a:cubicBezTo>
                    <a:pt x="1019063" y="608329"/>
                    <a:pt x="1021938" y="296029"/>
                    <a:pt x="1020842" y="0"/>
                  </a:cubicBezTo>
                  <a:lnTo>
                    <a:pt x="0" y="496503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3B70A3C9-B20B-40CB-955D-92DF2A126811}"/>
                </a:ext>
              </a:extLst>
            </p:cNvPr>
            <p:cNvSpPr/>
            <p:nvPr/>
          </p:nvSpPr>
          <p:spPr>
            <a:xfrm>
              <a:off x="10851860" y="56568"/>
              <a:ext cx="631027" cy="800872"/>
            </a:xfrm>
            <a:prstGeom prst="rect">
              <a:avLst/>
            </a:prstGeom>
            <a:noFill/>
            <a:ln w="63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01" name="TextBox 218">
              <a:extLst>
                <a:ext uri="{FF2B5EF4-FFF2-40B4-BE49-F238E27FC236}">
                  <a16:creationId xmlns:a16="http://schemas.microsoft.com/office/drawing/2014/main" id="{11BBC93B-63F0-41EF-96EF-5F06F4213B59}"/>
                </a:ext>
              </a:extLst>
            </p:cNvPr>
            <p:cNvSpPr txBox="1"/>
            <p:nvPr/>
          </p:nvSpPr>
          <p:spPr>
            <a:xfrm flipH="1">
              <a:off x="10845508" y="180077"/>
              <a:ext cx="5112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altLang="ko-KR" sz="3200" b="1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ب</a:t>
              </a:r>
              <a:endParaRPr lang="ko-KR" alt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102" name="Rectangle 101">
            <a:extLst>
              <a:ext uri="{FF2B5EF4-FFF2-40B4-BE49-F238E27FC236}">
                <a16:creationId xmlns:a16="http://schemas.microsoft.com/office/drawing/2014/main" id="{FB57EB5D-1E7F-43D7-BD2C-3CAA7DC423CB}"/>
              </a:ext>
            </a:extLst>
          </p:cNvPr>
          <p:cNvSpPr/>
          <p:nvPr/>
        </p:nvSpPr>
        <p:spPr>
          <a:xfrm>
            <a:off x="5864529" y="659878"/>
            <a:ext cx="40126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2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بعض خصال وأعمال النفاق العملي </a:t>
            </a:r>
            <a:endParaRPr lang="en-US" sz="28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5" name="Plaque 54">
            <a:extLst>
              <a:ext uri="{FF2B5EF4-FFF2-40B4-BE49-F238E27FC236}">
                <a16:creationId xmlns:a16="http://schemas.microsoft.com/office/drawing/2014/main" id="{11B89F40-361B-4869-A759-59E2D782C8A5}"/>
              </a:ext>
            </a:extLst>
          </p:cNvPr>
          <p:cNvSpPr/>
          <p:nvPr/>
        </p:nvSpPr>
        <p:spPr>
          <a:xfrm>
            <a:off x="3299582" y="220781"/>
            <a:ext cx="1386222" cy="569854"/>
          </a:xfrm>
          <a:prstGeom prst="plaqu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نشا</a:t>
            </a: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ط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F6B586-679F-45E6-9D09-64C3C6182ECB}"/>
              </a:ext>
            </a:extLst>
          </p:cNvPr>
          <p:cNvSpPr/>
          <p:nvPr/>
        </p:nvSpPr>
        <p:spPr>
          <a:xfrm>
            <a:off x="4884583" y="3374919"/>
            <a:ext cx="13843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خ</a:t>
            </a:r>
            <a:r>
              <a:rPr lang="ar-BH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lang="ar-SA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</a:t>
            </a:r>
            <a:r>
              <a:rPr lang="ar-BH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lang="ar-SA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ان</a:t>
            </a:r>
            <a:r>
              <a:rPr lang="ar-BH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lang="ar-SA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ة</a:t>
            </a:r>
            <a:r>
              <a:rPr lang="ar-BH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endParaRPr lang="ar-SA" sz="24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الأمانة</a:t>
            </a:r>
            <a:r>
              <a:rPr lang="ar-BH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lang="ar-SA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en-US" sz="2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C6E1803-3DBF-4A9A-AC2F-79779D869E3D}"/>
              </a:ext>
            </a:extLst>
          </p:cNvPr>
          <p:cNvSpPr/>
          <p:nvPr/>
        </p:nvSpPr>
        <p:spPr>
          <a:xfrm>
            <a:off x="4851854" y="5168979"/>
            <a:ext cx="1400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</a:t>
            </a:r>
            <a:r>
              <a:rPr lang="ar-BH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lang="ar-SA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ذ</a:t>
            </a:r>
            <a:r>
              <a:rPr lang="ar-BH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lang="ar-SA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</a:t>
            </a:r>
            <a:r>
              <a:rPr lang="ar-BH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endParaRPr lang="ar-SA" sz="24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SA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في الحديث</a:t>
            </a:r>
            <a:endParaRPr lang="en-US" sz="2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725059-9F18-4AE0-B45E-238E7361146E}"/>
              </a:ext>
            </a:extLst>
          </p:cNvPr>
          <p:cNvSpPr/>
          <p:nvPr/>
        </p:nvSpPr>
        <p:spPr>
          <a:xfrm>
            <a:off x="1238980" y="3473409"/>
            <a:ext cx="14008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عدم الوفاء بالعهد</a:t>
            </a:r>
            <a:endParaRPr lang="en-US" sz="2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E118F-D837-4FFA-A62E-AC6436E1004C}"/>
              </a:ext>
            </a:extLst>
          </p:cNvPr>
          <p:cNvSpPr/>
          <p:nvPr/>
        </p:nvSpPr>
        <p:spPr>
          <a:xfrm>
            <a:off x="1014567" y="5239196"/>
            <a:ext cx="17165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</a:t>
            </a:r>
            <a:r>
              <a:rPr lang="ar-BH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r>
              <a:rPr lang="ar-SA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</a:t>
            </a:r>
            <a:r>
              <a:rPr lang="ar-BH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r>
              <a:rPr lang="ar-SA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ور</a:t>
            </a:r>
            <a:r>
              <a:rPr lang="ar-BH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endParaRPr lang="ar-SA" sz="24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في الخصومة </a:t>
            </a:r>
            <a:endParaRPr lang="en-US" sz="2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1" name="Plaque 60">
            <a:extLst>
              <a:ext uri="{FF2B5EF4-FFF2-40B4-BE49-F238E27FC236}">
                <a16:creationId xmlns:a16="http://schemas.microsoft.com/office/drawing/2014/main" id="{E0558526-9272-45AC-823D-034022DE6FAA}"/>
              </a:ext>
            </a:extLst>
          </p:cNvPr>
          <p:cNvSpPr/>
          <p:nvPr/>
        </p:nvSpPr>
        <p:spPr>
          <a:xfrm>
            <a:off x="3299582" y="220780"/>
            <a:ext cx="1386222" cy="569854"/>
          </a:xfrm>
          <a:prstGeom prst="plaqu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الإجابة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77CD55C-E2F9-4025-BE17-6FC463475C44}"/>
              </a:ext>
            </a:extLst>
          </p:cNvPr>
          <p:cNvSpPr txBox="1">
            <a:spLocks/>
          </p:cNvSpPr>
          <p:nvPr/>
        </p:nvSpPr>
        <p:spPr>
          <a:xfrm>
            <a:off x="136597" y="196621"/>
            <a:ext cx="2097946" cy="474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Dot"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درسُ 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الن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ِّ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ف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اق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/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ar-SA" sz="1800" b="1" kern="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دين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101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070008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3" grpId="0" animBg="1"/>
      <p:bldP spid="55" grpId="0" animBg="1"/>
      <p:bldP spid="3" grpId="0"/>
      <p:bldP spid="4" grpId="0"/>
      <p:bldP spid="5" grpId="0"/>
      <p:bldP spid="6" grpId="0"/>
      <p:bldP spid="6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>
            <a:extLst>
              <a:ext uri="{FF2B5EF4-FFF2-40B4-BE49-F238E27FC236}">
                <a16:creationId xmlns:a16="http://schemas.microsoft.com/office/drawing/2014/main" id="{3D214755-0C99-4113-BBBC-5465BFDD0A8C}"/>
              </a:ext>
            </a:extLst>
          </p:cNvPr>
          <p:cNvGrpSpPr/>
          <p:nvPr/>
        </p:nvGrpSpPr>
        <p:grpSpPr>
          <a:xfrm>
            <a:off x="5161944" y="129585"/>
            <a:ext cx="6361518" cy="781515"/>
            <a:chOff x="5417388" y="87360"/>
            <a:chExt cx="6027867" cy="781515"/>
          </a:xfrm>
        </p:grpSpPr>
        <p:sp>
          <p:nvSpPr>
            <p:cNvPr id="80" name="Rounded Rectangle 1032">
              <a:extLst>
                <a:ext uri="{FF2B5EF4-FFF2-40B4-BE49-F238E27FC236}">
                  <a16:creationId xmlns:a16="http://schemas.microsoft.com/office/drawing/2014/main" id="{39557EF0-7473-4DFF-B05D-D9B9DF4C65CB}"/>
                </a:ext>
              </a:extLst>
            </p:cNvPr>
            <p:cNvSpPr/>
            <p:nvPr/>
          </p:nvSpPr>
          <p:spPr>
            <a:xfrm flipH="1">
              <a:off x="5417388" y="87360"/>
              <a:ext cx="6027867" cy="781515"/>
            </a:xfrm>
            <a:custGeom>
              <a:avLst/>
              <a:gdLst/>
              <a:ahLst/>
              <a:cxnLst/>
              <a:rect l="l" t="t" r="r" b="b"/>
              <a:pathLst>
                <a:path w="3096344" h="781515">
                  <a:moveTo>
                    <a:pt x="108014" y="0"/>
                  </a:moveTo>
                  <a:lnTo>
                    <a:pt x="2988330" y="0"/>
                  </a:lnTo>
                  <a:cubicBezTo>
                    <a:pt x="3047984" y="0"/>
                    <a:pt x="3096344" y="48360"/>
                    <a:pt x="3096344" y="108014"/>
                  </a:cubicBezTo>
                  <a:lnTo>
                    <a:pt x="3096344" y="540058"/>
                  </a:lnTo>
                  <a:cubicBezTo>
                    <a:pt x="3096344" y="599712"/>
                    <a:pt x="3047984" y="648072"/>
                    <a:pt x="2988330" y="648072"/>
                  </a:cubicBezTo>
                  <a:lnTo>
                    <a:pt x="452788" y="648072"/>
                  </a:lnTo>
                  <a:lnTo>
                    <a:pt x="375391" y="781515"/>
                  </a:lnTo>
                  <a:lnTo>
                    <a:pt x="297994" y="648072"/>
                  </a:lnTo>
                  <a:lnTo>
                    <a:pt x="108014" y="648072"/>
                  </a:lnTo>
                  <a:cubicBezTo>
                    <a:pt x="48360" y="648072"/>
                    <a:pt x="0" y="599712"/>
                    <a:pt x="0" y="540058"/>
                  </a:cubicBezTo>
                  <a:lnTo>
                    <a:pt x="0" y="108014"/>
                  </a:lnTo>
                  <a:cubicBezTo>
                    <a:pt x="0" y="48360"/>
                    <a:pt x="48360" y="0"/>
                    <a:pt x="108014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BH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rPr>
                <a:t>   </a:t>
              </a:r>
              <a:r>
                <a:rPr kumimoji="0" lang="ar-SA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rPr>
                <a:t>        </a:t>
              </a:r>
              <a:r>
                <a:rPr kumimoji="0" lang="ar-SA" altLang="ko-KR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rPr>
                <a:t>التفريق بين النفاق الأكبر والنفاق الأصغر </a:t>
              </a:r>
              <a:endParaRPr kumimoji="0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  <p:sp>
          <p:nvSpPr>
            <p:cNvPr id="81" name="Rounded Rectangle 1032">
              <a:extLst>
                <a:ext uri="{FF2B5EF4-FFF2-40B4-BE49-F238E27FC236}">
                  <a16:creationId xmlns:a16="http://schemas.microsoft.com/office/drawing/2014/main" id="{415D4CA1-1E70-46EF-B119-47DCF3D625F3}"/>
                </a:ext>
              </a:extLst>
            </p:cNvPr>
            <p:cNvSpPr/>
            <p:nvPr/>
          </p:nvSpPr>
          <p:spPr>
            <a:xfrm flipH="1">
              <a:off x="10255533" y="87360"/>
              <a:ext cx="947778" cy="781515"/>
            </a:xfrm>
            <a:custGeom>
              <a:avLst/>
              <a:gdLst/>
              <a:ahLst/>
              <a:cxnLst/>
              <a:rect l="l" t="t" r="r" b="b"/>
              <a:pathLst>
                <a:path w="715888" h="781515">
                  <a:moveTo>
                    <a:pt x="108014" y="0"/>
                  </a:moveTo>
                  <a:lnTo>
                    <a:pt x="715888" y="0"/>
                  </a:lnTo>
                  <a:lnTo>
                    <a:pt x="715888" y="648072"/>
                  </a:lnTo>
                  <a:lnTo>
                    <a:pt x="452788" y="648072"/>
                  </a:lnTo>
                  <a:lnTo>
                    <a:pt x="375391" y="781515"/>
                  </a:lnTo>
                  <a:lnTo>
                    <a:pt x="297994" y="648072"/>
                  </a:lnTo>
                  <a:lnTo>
                    <a:pt x="108014" y="648072"/>
                  </a:lnTo>
                  <a:cubicBezTo>
                    <a:pt x="48360" y="648072"/>
                    <a:pt x="0" y="599712"/>
                    <a:pt x="0" y="540058"/>
                  </a:cubicBezTo>
                  <a:lnTo>
                    <a:pt x="0" y="108014"/>
                  </a:lnTo>
                  <a:cubicBezTo>
                    <a:pt x="0" y="48360"/>
                    <a:pt x="48360" y="0"/>
                    <a:pt x="108014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  <p:sp>
          <p:nvSpPr>
            <p:cNvPr id="82" name="Star: 24 Points 81">
              <a:extLst>
                <a:ext uri="{FF2B5EF4-FFF2-40B4-BE49-F238E27FC236}">
                  <a16:creationId xmlns:a16="http://schemas.microsoft.com/office/drawing/2014/main" id="{81EDCEA7-497B-48C3-8550-013A230BF042}"/>
                </a:ext>
              </a:extLst>
            </p:cNvPr>
            <p:cNvSpPr/>
            <p:nvPr/>
          </p:nvSpPr>
          <p:spPr>
            <a:xfrm>
              <a:off x="10344986" y="91553"/>
              <a:ext cx="798243" cy="631442"/>
            </a:xfrm>
            <a:prstGeom prst="star24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800" b="1" dirty="0">
                  <a:solidFill>
                    <a:prstClr val="black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4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1A46B43-943F-4EBA-AD9F-8EAA3DEA53C9}"/>
              </a:ext>
            </a:extLst>
          </p:cNvPr>
          <p:cNvGrpSpPr/>
          <p:nvPr/>
        </p:nvGrpSpPr>
        <p:grpSpPr>
          <a:xfrm>
            <a:off x="598319" y="2245826"/>
            <a:ext cx="11153491" cy="4136251"/>
            <a:chOff x="1696355" y="2160678"/>
            <a:chExt cx="8673156" cy="4136251"/>
          </a:xfrm>
        </p:grpSpPr>
        <p:grpSp>
          <p:nvGrpSpPr>
            <p:cNvPr id="4" name="مجموعة 3">
              <a:extLst>
                <a:ext uri="{FF2B5EF4-FFF2-40B4-BE49-F238E27FC236}">
                  <a16:creationId xmlns:a16="http://schemas.microsoft.com/office/drawing/2014/main" id="{C2D3383B-1E2E-435B-91BB-075369742F18}"/>
                </a:ext>
              </a:extLst>
            </p:cNvPr>
            <p:cNvGrpSpPr/>
            <p:nvPr/>
          </p:nvGrpSpPr>
          <p:grpSpPr>
            <a:xfrm>
              <a:off x="1696355" y="2160678"/>
              <a:ext cx="3660519" cy="616222"/>
              <a:chOff x="8238450" y="2753704"/>
              <a:chExt cx="3521032" cy="870248"/>
            </a:xfrm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5" name="Rectangle 8">
                <a:extLst>
                  <a:ext uri="{FF2B5EF4-FFF2-40B4-BE49-F238E27FC236}">
                    <a16:creationId xmlns:a16="http://schemas.microsoft.com/office/drawing/2014/main" id="{94CAE79B-4FDA-463F-9774-3E770F3DAF4D}"/>
                  </a:ext>
                </a:extLst>
              </p:cNvPr>
              <p:cNvSpPr/>
              <p:nvPr/>
            </p:nvSpPr>
            <p:spPr>
              <a:xfrm>
                <a:off x="8238450" y="2753704"/>
                <a:ext cx="3521032" cy="870248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38100"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  <p:sp>
            <p:nvSpPr>
              <p:cNvPr id="6" name="Rectangle 8">
                <a:extLst>
                  <a:ext uri="{FF2B5EF4-FFF2-40B4-BE49-F238E27FC236}">
                    <a16:creationId xmlns:a16="http://schemas.microsoft.com/office/drawing/2014/main" id="{BF65A325-7189-48D0-A179-394CF1C3CCD4}"/>
                  </a:ext>
                </a:extLst>
              </p:cNvPr>
              <p:cNvSpPr/>
              <p:nvPr/>
            </p:nvSpPr>
            <p:spPr>
              <a:xfrm>
                <a:off x="11563081" y="2753704"/>
                <a:ext cx="158693" cy="870248"/>
              </a:xfrm>
              <a:prstGeom prst="rect">
                <a:avLst/>
              </a:prstGeom>
              <a:solidFill>
                <a:schemeClr val="accent4"/>
              </a:solidFill>
              <a:ln w="38100"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  <p:sp>
            <p:nvSpPr>
              <p:cNvPr id="7" name="مستطيل 2">
                <a:extLst>
                  <a:ext uri="{FF2B5EF4-FFF2-40B4-BE49-F238E27FC236}">
                    <a16:creationId xmlns:a16="http://schemas.microsoft.com/office/drawing/2014/main" id="{AAC2F401-4126-4590-9C10-C7E16A4BEB15}"/>
                  </a:ext>
                </a:extLst>
              </p:cNvPr>
              <p:cNvSpPr/>
              <p:nvPr/>
            </p:nvSpPr>
            <p:spPr>
              <a:xfrm>
                <a:off x="8708970" y="2837849"/>
                <a:ext cx="2408870" cy="738908"/>
              </a:xfrm>
              <a:prstGeom prst="rect">
                <a:avLst/>
              </a:prstGeom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النفاق الأصغر </a:t>
                </a:r>
                <a:endParaRPr kumimoji="0" lang="ar-BH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p:grp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CABE1BE-B3F6-425E-B452-041A30DB9E35}"/>
                </a:ext>
              </a:extLst>
            </p:cNvPr>
            <p:cNvSpPr/>
            <p:nvPr/>
          </p:nvSpPr>
          <p:spPr>
            <a:xfrm>
              <a:off x="2062789" y="3135819"/>
              <a:ext cx="269977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لا يُخرِج صاحب</a:t>
              </a:r>
              <a:r>
                <a:rPr kumimoji="0" lang="ar-BH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َ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ه من الإسلام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 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grpSp>
          <p:nvGrpSpPr>
            <p:cNvPr id="83" name="مجموعة 75">
              <a:extLst>
                <a:ext uri="{FF2B5EF4-FFF2-40B4-BE49-F238E27FC236}">
                  <a16:creationId xmlns:a16="http://schemas.microsoft.com/office/drawing/2014/main" id="{5975564F-4B41-48FB-9777-11860331DEFF}"/>
                </a:ext>
              </a:extLst>
            </p:cNvPr>
            <p:cNvGrpSpPr/>
            <p:nvPr/>
          </p:nvGrpSpPr>
          <p:grpSpPr>
            <a:xfrm>
              <a:off x="1696355" y="2981533"/>
              <a:ext cx="3647723" cy="695963"/>
              <a:chOff x="8428525" y="2753704"/>
              <a:chExt cx="3330957" cy="870248"/>
            </a:xfrm>
          </p:grpSpPr>
          <p:sp>
            <p:nvSpPr>
              <p:cNvPr id="84" name="Rectangle 8">
                <a:extLst>
                  <a:ext uri="{FF2B5EF4-FFF2-40B4-BE49-F238E27FC236}">
                    <a16:creationId xmlns:a16="http://schemas.microsoft.com/office/drawing/2014/main" id="{A72693DC-C081-4D8D-92A2-B975E56547AA}"/>
                  </a:ext>
                </a:extLst>
              </p:cNvPr>
              <p:cNvSpPr/>
              <p:nvPr/>
            </p:nvSpPr>
            <p:spPr>
              <a:xfrm>
                <a:off x="8428525" y="2753704"/>
                <a:ext cx="3330957" cy="870248"/>
              </a:xfrm>
              <a:prstGeom prst="rect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  <p:sp>
            <p:nvSpPr>
              <p:cNvPr id="85" name="Rectangle 8">
                <a:extLst>
                  <a:ext uri="{FF2B5EF4-FFF2-40B4-BE49-F238E27FC236}">
                    <a16:creationId xmlns:a16="http://schemas.microsoft.com/office/drawing/2014/main" id="{E3B61FA0-7484-4319-A7A0-4985A7C66372}"/>
                  </a:ext>
                </a:extLst>
              </p:cNvPr>
              <p:cNvSpPr/>
              <p:nvPr/>
            </p:nvSpPr>
            <p:spPr>
              <a:xfrm>
                <a:off x="11563081" y="2753704"/>
                <a:ext cx="194680" cy="870248"/>
              </a:xfrm>
              <a:prstGeom prst="rect">
                <a:avLst/>
              </a:prstGeom>
              <a:solidFill>
                <a:srgbClr val="C00000"/>
              </a:solidFill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</p:grpSp>
        <p:sp>
          <p:nvSpPr>
            <p:cNvPr id="2" name="Arrow: Left-Right 1">
              <a:extLst>
                <a:ext uri="{FF2B5EF4-FFF2-40B4-BE49-F238E27FC236}">
                  <a16:creationId xmlns:a16="http://schemas.microsoft.com/office/drawing/2014/main" id="{4475AD37-0B2C-4D4D-9ED1-6ECEF8259EF3}"/>
                </a:ext>
              </a:extLst>
            </p:cNvPr>
            <p:cNvSpPr/>
            <p:nvPr/>
          </p:nvSpPr>
          <p:spPr>
            <a:xfrm>
              <a:off x="5560760" y="3153498"/>
              <a:ext cx="1216152" cy="484632"/>
            </a:xfrm>
            <a:prstGeom prst="leftRight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grpSp>
          <p:nvGrpSpPr>
            <p:cNvPr id="86" name="مجموعة 75">
              <a:extLst>
                <a:ext uri="{FF2B5EF4-FFF2-40B4-BE49-F238E27FC236}">
                  <a16:creationId xmlns:a16="http://schemas.microsoft.com/office/drawing/2014/main" id="{920A014E-5B10-4E8D-BBB6-04985DA8416C}"/>
                </a:ext>
              </a:extLst>
            </p:cNvPr>
            <p:cNvGrpSpPr/>
            <p:nvPr/>
          </p:nvGrpSpPr>
          <p:grpSpPr>
            <a:xfrm>
              <a:off x="1696355" y="3854399"/>
              <a:ext cx="3647723" cy="695963"/>
              <a:chOff x="8428525" y="2753704"/>
              <a:chExt cx="3330957" cy="870248"/>
            </a:xfrm>
          </p:grpSpPr>
          <p:sp>
            <p:nvSpPr>
              <p:cNvPr id="87" name="Rectangle 8">
                <a:extLst>
                  <a:ext uri="{FF2B5EF4-FFF2-40B4-BE49-F238E27FC236}">
                    <a16:creationId xmlns:a16="http://schemas.microsoft.com/office/drawing/2014/main" id="{5E823613-FAFD-45FD-8D63-BBAB4108225A}"/>
                  </a:ext>
                </a:extLst>
              </p:cNvPr>
              <p:cNvSpPr/>
              <p:nvPr/>
            </p:nvSpPr>
            <p:spPr>
              <a:xfrm>
                <a:off x="8428525" y="2753704"/>
                <a:ext cx="3330957" cy="870248"/>
              </a:xfrm>
              <a:prstGeom prst="rect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  <p:sp>
            <p:nvSpPr>
              <p:cNvPr id="88" name="Rectangle 8">
                <a:extLst>
                  <a:ext uri="{FF2B5EF4-FFF2-40B4-BE49-F238E27FC236}">
                    <a16:creationId xmlns:a16="http://schemas.microsoft.com/office/drawing/2014/main" id="{09889CCD-EA95-45DF-AF50-449514C1BC94}"/>
                  </a:ext>
                </a:extLst>
              </p:cNvPr>
              <p:cNvSpPr/>
              <p:nvPr/>
            </p:nvSpPr>
            <p:spPr>
              <a:xfrm>
                <a:off x="11563081" y="2753704"/>
                <a:ext cx="194680" cy="870248"/>
              </a:xfrm>
              <a:prstGeom prst="rect">
                <a:avLst/>
              </a:prstGeom>
              <a:solidFill>
                <a:srgbClr val="C00000"/>
              </a:solidFill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</p:grpSp>
        <p:grpSp>
          <p:nvGrpSpPr>
            <p:cNvPr id="89" name="مجموعة 75">
              <a:extLst>
                <a:ext uri="{FF2B5EF4-FFF2-40B4-BE49-F238E27FC236}">
                  <a16:creationId xmlns:a16="http://schemas.microsoft.com/office/drawing/2014/main" id="{5034FAFE-DD95-422B-9F41-E818D7CA33EB}"/>
                </a:ext>
              </a:extLst>
            </p:cNvPr>
            <p:cNvGrpSpPr/>
            <p:nvPr/>
          </p:nvGrpSpPr>
          <p:grpSpPr>
            <a:xfrm>
              <a:off x="1698239" y="4722790"/>
              <a:ext cx="3647723" cy="695963"/>
              <a:chOff x="8428525" y="2753704"/>
              <a:chExt cx="3330957" cy="870248"/>
            </a:xfrm>
          </p:grpSpPr>
          <p:sp>
            <p:nvSpPr>
              <p:cNvPr id="90" name="Rectangle 8">
                <a:extLst>
                  <a:ext uri="{FF2B5EF4-FFF2-40B4-BE49-F238E27FC236}">
                    <a16:creationId xmlns:a16="http://schemas.microsoft.com/office/drawing/2014/main" id="{A9A2C7D0-0B79-4F46-AE3E-EBE3E65F2124}"/>
                  </a:ext>
                </a:extLst>
              </p:cNvPr>
              <p:cNvSpPr/>
              <p:nvPr/>
            </p:nvSpPr>
            <p:spPr>
              <a:xfrm>
                <a:off x="8428525" y="2753704"/>
                <a:ext cx="3330957" cy="870248"/>
              </a:xfrm>
              <a:prstGeom prst="rect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  <p:sp>
            <p:nvSpPr>
              <p:cNvPr id="91" name="Rectangle 8">
                <a:extLst>
                  <a:ext uri="{FF2B5EF4-FFF2-40B4-BE49-F238E27FC236}">
                    <a16:creationId xmlns:a16="http://schemas.microsoft.com/office/drawing/2014/main" id="{3F3EAB27-6631-4613-A8DF-A7664091229F}"/>
                  </a:ext>
                </a:extLst>
              </p:cNvPr>
              <p:cNvSpPr/>
              <p:nvPr/>
            </p:nvSpPr>
            <p:spPr>
              <a:xfrm>
                <a:off x="11563081" y="2753704"/>
                <a:ext cx="194680" cy="870248"/>
              </a:xfrm>
              <a:prstGeom prst="rect">
                <a:avLst/>
              </a:prstGeom>
              <a:solidFill>
                <a:srgbClr val="C00000"/>
              </a:solidFill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</p:grpSp>
        <p:grpSp>
          <p:nvGrpSpPr>
            <p:cNvPr id="92" name="مجموعة 75">
              <a:extLst>
                <a:ext uri="{FF2B5EF4-FFF2-40B4-BE49-F238E27FC236}">
                  <a16:creationId xmlns:a16="http://schemas.microsoft.com/office/drawing/2014/main" id="{1C191434-2536-4497-957E-A666337CE017}"/>
                </a:ext>
              </a:extLst>
            </p:cNvPr>
            <p:cNvGrpSpPr/>
            <p:nvPr/>
          </p:nvGrpSpPr>
          <p:grpSpPr>
            <a:xfrm>
              <a:off x="1700123" y="5598537"/>
              <a:ext cx="3647723" cy="695963"/>
              <a:chOff x="8428525" y="2753704"/>
              <a:chExt cx="3330957" cy="870248"/>
            </a:xfrm>
          </p:grpSpPr>
          <p:sp>
            <p:nvSpPr>
              <p:cNvPr id="93" name="Rectangle 8">
                <a:extLst>
                  <a:ext uri="{FF2B5EF4-FFF2-40B4-BE49-F238E27FC236}">
                    <a16:creationId xmlns:a16="http://schemas.microsoft.com/office/drawing/2014/main" id="{DEC1AEC0-C43A-42F3-9525-F9C9D846AEDC}"/>
                  </a:ext>
                </a:extLst>
              </p:cNvPr>
              <p:cNvSpPr/>
              <p:nvPr/>
            </p:nvSpPr>
            <p:spPr>
              <a:xfrm>
                <a:off x="8428525" y="2753704"/>
                <a:ext cx="3330957" cy="870248"/>
              </a:xfrm>
              <a:prstGeom prst="rect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  <p:sp>
            <p:nvSpPr>
              <p:cNvPr id="94" name="Rectangle 8">
                <a:extLst>
                  <a:ext uri="{FF2B5EF4-FFF2-40B4-BE49-F238E27FC236}">
                    <a16:creationId xmlns:a16="http://schemas.microsoft.com/office/drawing/2014/main" id="{346BEEC2-5317-43DB-8EDA-67E4E87DB5ED}"/>
                  </a:ext>
                </a:extLst>
              </p:cNvPr>
              <p:cNvSpPr/>
              <p:nvPr/>
            </p:nvSpPr>
            <p:spPr>
              <a:xfrm>
                <a:off x="11563081" y="2753704"/>
                <a:ext cx="194680" cy="870248"/>
              </a:xfrm>
              <a:prstGeom prst="rect">
                <a:avLst/>
              </a:prstGeom>
              <a:solidFill>
                <a:srgbClr val="C00000"/>
              </a:solidFill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</p:grpSp>
        <p:grpSp>
          <p:nvGrpSpPr>
            <p:cNvPr id="95" name="مجموعة 3">
              <a:extLst>
                <a:ext uri="{FF2B5EF4-FFF2-40B4-BE49-F238E27FC236}">
                  <a16:creationId xmlns:a16="http://schemas.microsoft.com/office/drawing/2014/main" id="{15BADC14-4BC7-4F42-BD37-DEA6C03CB3ED}"/>
                </a:ext>
              </a:extLst>
            </p:cNvPr>
            <p:cNvGrpSpPr/>
            <p:nvPr/>
          </p:nvGrpSpPr>
          <p:grpSpPr>
            <a:xfrm flipH="1">
              <a:off x="7127313" y="2214471"/>
              <a:ext cx="3242198" cy="617380"/>
              <a:chOff x="8238450" y="2753704"/>
              <a:chExt cx="3521032" cy="870248"/>
            </a:xfrm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96" name="Rectangle 8">
                <a:extLst>
                  <a:ext uri="{FF2B5EF4-FFF2-40B4-BE49-F238E27FC236}">
                    <a16:creationId xmlns:a16="http://schemas.microsoft.com/office/drawing/2014/main" id="{E7F36D38-4C0D-4FA9-BCED-C2D448D2FCA2}"/>
                  </a:ext>
                </a:extLst>
              </p:cNvPr>
              <p:cNvSpPr/>
              <p:nvPr/>
            </p:nvSpPr>
            <p:spPr>
              <a:xfrm>
                <a:off x="8238450" y="2753704"/>
                <a:ext cx="3521032" cy="870248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38100"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  <p:sp>
            <p:nvSpPr>
              <p:cNvPr id="97" name="Rectangle 8">
                <a:extLst>
                  <a:ext uri="{FF2B5EF4-FFF2-40B4-BE49-F238E27FC236}">
                    <a16:creationId xmlns:a16="http://schemas.microsoft.com/office/drawing/2014/main" id="{2B04BAA0-1299-4A55-80A4-90916BCB0837}"/>
                  </a:ext>
                </a:extLst>
              </p:cNvPr>
              <p:cNvSpPr/>
              <p:nvPr/>
            </p:nvSpPr>
            <p:spPr>
              <a:xfrm>
                <a:off x="11563081" y="2753704"/>
                <a:ext cx="158693" cy="870248"/>
              </a:xfrm>
              <a:prstGeom prst="rect">
                <a:avLst/>
              </a:prstGeom>
              <a:solidFill>
                <a:schemeClr val="accent4"/>
              </a:solidFill>
              <a:ln w="38100"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  <p:sp>
            <p:nvSpPr>
              <p:cNvPr id="98" name="مستطيل 2">
                <a:extLst>
                  <a:ext uri="{FF2B5EF4-FFF2-40B4-BE49-F238E27FC236}">
                    <a16:creationId xmlns:a16="http://schemas.microsoft.com/office/drawing/2014/main" id="{59B89336-A24E-46A4-82B4-BFDAAA2D2CC8}"/>
                  </a:ext>
                </a:extLst>
              </p:cNvPr>
              <p:cNvSpPr/>
              <p:nvPr/>
            </p:nvSpPr>
            <p:spPr>
              <a:xfrm>
                <a:off x="8417091" y="2843776"/>
                <a:ext cx="3118649" cy="737522"/>
              </a:xfrm>
              <a:prstGeom prst="rect">
                <a:avLst/>
              </a:prstGeom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النفاق الأكبر  </a:t>
                </a:r>
                <a:endParaRPr kumimoji="0" lang="ar-BH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p:grpSp>
        <p:grpSp>
          <p:nvGrpSpPr>
            <p:cNvPr id="99" name="مجموعة 75">
              <a:extLst>
                <a:ext uri="{FF2B5EF4-FFF2-40B4-BE49-F238E27FC236}">
                  <a16:creationId xmlns:a16="http://schemas.microsoft.com/office/drawing/2014/main" id="{C3FCB14E-1FF3-4952-AC02-981DB63D2D5C}"/>
                </a:ext>
              </a:extLst>
            </p:cNvPr>
            <p:cNvGrpSpPr/>
            <p:nvPr/>
          </p:nvGrpSpPr>
          <p:grpSpPr>
            <a:xfrm flipH="1">
              <a:off x="7052378" y="3020742"/>
              <a:ext cx="3242192" cy="695963"/>
              <a:chOff x="8428525" y="2753704"/>
              <a:chExt cx="3330957" cy="870248"/>
            </a:xfrm>
          </p:grpSpPr>
          <p:sp>
            <p:nvSpPr>
              <p:cNvPr id="100" name="Rectangle 8">
                <a:extLst>
                  <a:ext uri="{FF2B5EF4-FFF2-40B4-BE49-F238E27FC236}">
                    <a16:creationId xmlns:a16="http://schemas.microsoft.com/office/drawing/2014/main" id="{B9BE1449-C2DB-445D-95CE-5C751D79CA6A}"/>
                  </a:ext>
                </a:extLst>
              </p:cNvPr>
              <p:cNvSpPr/>
              <p:nvPr/>
            </p:nvSpPr>
            <p:spPr>
              <a:xfrm>
                <a:off x="8428525" y="2753704"/>
                <a:ext cx="3330957" cy="870248"/>
              </a:xfrm>
              <a:prstGeom prst="rect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  <p:sp>
            <p:nvSpPr>
              <p:cNvPr id="101" name="Rectangle 8">
                <a:extLst>
                  <a:ext uri="{FF2B5EF4-FFF2-40B4-BE49-F238E27FC236}">
                    <a16:creationId xmlns:a16="http://schemas.microsoft.com/office/drawing/2014/main" id="{BC3EB232-5CFD-484F-87B4-1523E47BE7D3}"/>
                  </a:ext>
                </a:extLst>
              </p:cNvPr>
              <p:cNvSpPr/>
              <p:nvPr/>
            </p:nvSpPr>
            <p:spPr>
              <a:xfrm>
                <a:off x="11563081" y="2753704"/>
                <a:ext cx="194680" cy="870248"/>
              </a:xfrm>
              <a:prstGeom prst="rect">
                <a:avLst/>
              </a:prstGeom>
              <a:solidFill>
                <a:srgbClr val="C00000"/>
              </a:solidFill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</p:grpSp>
        <p:grpSp>
          <p:nvGrpSpPr>
            <p:cNvPr id="102" name="مجموعة 75">
              <a:extLst>
                <a:ext uri="{FF2B5EF4-FFF2-40B4-BE49-F238E27FC236}">
                  <a16:creationId xmlns:a16="http://schemas.microsoft.com/office/drawing/2014/main" id="{BA68EECD-784B-4F02-A321-FEA59F9F5157}"/>
                </a:ext>
              </a:extLst>
            </p:cNvPr>
            <p:cNvGrpSpPr/>
            <p:nvPr/>
          </p:nvGrpSpPr>
          <p:grpSpPr>
            <a:xfrm flipH="1">
              <a:off x="7031692" y="3885781"/>
              <a:ext cx="3242192" cy="695963"/>
              <a:chOff x="8428525" y="2753704"/>
              <a:chExt cx="3330957" cy="870248"/>
            </a:xfrm>
          </p:grpSpPr>
          <p:sp>
            <p:nvSpPr>
              <p:cNvPr id="103" name="Rectangle 8">
                <a:extLst>
                  <a:ext uri="{FF2B5EF4-FFF2-40B4-BE49-F238E27FC236}">
                    <a16:creationId xmlns:a16="http://schemas.microsoft.com/office/drawing/2014/main" id="{9D8B9100-71EE-4683-85F2-EEFF1EC27A0B}"/>
                  </a:ext>
                </a:extLst>
              </p:cNvPr>
              <p:cNvSpPr/>
              <p:nvPr/>
            </p:nvSpPr>
            <p:spPr>
              <a:xfrm>
                <a:off x="8428525" y="2753704"/>
                <a:ext cx="3330957" cy="870248"/>
              </a:xfrm>
              <a:prstGeom prst="rect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  <p:sp>
            <p:nvSpPr>
              <p:cNvPr id="104" name="Rectangle 8">
                <a:extLst>
                  <a:ext uri="{FF2B5EF4-FFF2-40B4-BE49-F238E27FC236}">
                    <a16:creationId xmlns:a16="http://schemas.microsoft.com/office/drawing/2014/main" id="{2E459D2A-8BE3-4B4B-97A5-352928F150C2}"/>
                  </a:ext>
                </a:extLst>
              </p:cNvPr>
              <p:cNvSpPr/>
              <p:nvPr/>
            </p:nvSpPr>
            <p:spPr>
              <a:xfrm>
                <a:off x="11563081" y="2753704"/>
                <a:ext cx="194680" cy="870248"/>
              </a:xfrm>
              <a:prstGeom prst="rect">
                <a:avLst/>
              </a:prstGeom>
              <a:solidFill>
                <a:srgbClr val="C00000"/>
              </a:solidFill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</p:grpSp>
        <p:grpSp>
          <p:nvGrpSpPr>
            <p:cNvPr id="105" name="مجموعة 75">
              <a:extLst>
                <a:ext uri="{FF2B5EF4-FFF2-40B4-BE49-F238E27FC236}">
                  <a16:creationId xmlns:a16="http://schemas.microsoft.com/office/drawing/2014/main" id="{6003F6B1-5CAF-449E-A469-C10275D88753}"/>
                </a:ext>
              </a:extLst>
            </p:cNvPr>
            <p:cNvGrpSpPr/>
            <p:nvPr/>
          </p:nvGrpSpPr>
          <p:grpSpPr>
            <a:xfrm flipH="1">
              <a:off x="7030908" y="4745480"/>
              <a:ext cx="3242192" cy="695963"/>
              <a:chOff x="8428525" y="2753704"/>
              <a:chExt cx="3330957" cy="870248"/>
            </a:xfrm>
          </p:grpSpPr>
          <p:sp>
            <p:nvSpPr>
              <p:cNvPr id="106" name="Rectangle 8">
                <a:extLst>
                  <a:ext uri="{FF2B5EF4-FFF2-40B4-BE49-F238E27FC236}">
                    <a16:creationId xmlns:a16="http://schemas.microsoft.com/office/drawing/2014/main" id="{9092F9D2-CD2C-44E4-BD12-3E3D10D66C74}"/>
                  </a:ext>
                </a:extLst>
              </p:cNvPr>
              <p:cNvSpPr/>
              <p:nvPr/>
            </p:nvSpPr>
            <p:spPr>
              <a:xfrm>
                <a:off x="8428525" y="2753704"/>
                <a:ext cx="3330957" cy="870248"/>
              </a:xfrm>
              <a:prstGeom prst="rect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  <p:sp>
            <p:nvSpPr>
              <p:cNvPr id="107" name="Rectangle 8">
                <a:extLst>
                  <a:ext uri="{FF2B5EF4-FFF2-40B4-BE49-F238E27FC236}">
                    <a16:creationId xmlns:a16="http://schemas.microsoft.com/office/drawing/2014/main" id="{AF3C2C42-366A-4D00-A0A1-4104C1FB86DC}"/>
                  </a:ext>
                </a:extLst>
              </p:cNvPr>
              <p:cNvSpPr/>
              <p:nvPr/>
            </p:nvSpPr>
            <p:spPr>
              <a:xfrm>
                <a:off x="11563081" y="2753704"/>
                <a:ext cx="194680" cy="870248"/>
              </a:xfrm>
              <a:prstGeom prst="rect">
                <a:avLst/>
              </a:prstGeom>
              <a:solidFill>
                <a:srgbClr val="C00000"/>
              </a:solidFill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</p:grpSp>
        <p:grpSp>
          <p:nvGrpSpPr>
            <p:cNvPr id="108" name="مجموعة 75">
              <a:extLst>
                <a:ext uri="{FF2B5EF4-FFF2-40B4-BE49-F238E27FC236}">
                  <a16:creationId xmlns:a16="http://schemas.microsoft.com/office/drawing/2014/main" id="{C9E75B1B-A119-44F4-B0EA-29C9192EBF6D}"/>
                </a:ext>
              </a:extLst>
            </p:cNvPr>
            <p:cNvGrpSpPr/>
            <p:nvPr/>
          </p:nvGrpSpPr>
          <p:grpSpPr>
            <a:xfrm flipH="1">
              <a:off x="7039126" y="5600966"/>
              <a:ext cx="3242192" cy="695963"/>
              <a:chOff x="8428525" y="2753704"/>
              <a:chExt cx="3330957" cy="870248"/>
            </a:xfrm>
          </p:grpSpPr>
          <p:sp>
            <p:nvSpPr>
              <p:cNvPr id="109" name="Rectangle 8">
                <a:extLst>
                  <a:ext uri="{FF2B5EF4-FFF2-40B4-BE49-F238E27FC236}">
                    <a16:creationId xmlns:a16="http://schemas.microsoft.com/office/drawing/2014/main" id="{52396B7F-0010-4B11-85FF-8529CC5BDB71}"/>
                  </a:ext>
                </a:extLst>
              </p:cNvPr>
              <p:cNvSpPr/>
              <p:nvPr/>
            </p:nvSpPr>
            <p:spPr>
              <a:xfrm>
                <a:off x="8428525" y="2753704"/>
                <a:ext cx="3330957" cy="870248"/>
              </a:xfrm>
              <a:prstGeom prst="rect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  <p:sp>
            <p:nvSpPr>
              <p:cNvPr id="110" name="Rectangle 8">
                <a:extLst>
                  <a:ext uri="{FF2B5EF4-FFF2-40B4-BE49-F238E27FC236}">
                    <a16:creationId xmlns:a16="http://schemas.microsoft.com/office/drawing/2014/main" id="{E671E7CE-F117-420C-88DC-6197401AD564}"/>
                  </a:ext>
                </a:extLst>
              </p:cNvPr>
              <p:cNvSpPr/>
              <p:nvPr/>
            </p:nvSpPr>
            <p:spPr>
              <a:xfrm>
                <a:off x="11563081" y="2753704"/>
                <a:ext cx="194680" cy="870248"/>
              </a:xfrm>
              <a:prstGeom prst="rect">
                <a:avLst/>
              </a:prstGeom>
              <a:solidFill>
                <a:srgbClr val="C00000"/>
              </a:solidFill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22B3AD8-4375-4BF0-9322-29D33C5C000A}"/>
                </a:ext>
              </a:extLst>
            </p:cNvPr>
            <p:cNvSpPr/>
            <p:nvPr/>
          </p:nvSpPr>
          <p:spPr>
            <a:xfrm>
              <a:off x="1966608" y="3973221"/>
              <a:ext cx="289213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rtl="1">
                <a:defRPr/>
              </a:pPr>
              <a:r>
                <a:rPr lang="ar-SA" sz="2400" b="1" dirty="0">
                  <a:solidFill>
                    <a:srgbClr val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لا يُخَلَّد صاحب</a:t>
              </a:r>
              <a:r>
                <a:rPr lang="ar-BH" sz="2400" b="1" dirty="0">
                  <a:solidFill>
                    <a:srgbClr val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ُ</a:t>
              </a:r>
              <a:r>
                <a:rPr lang="ar-SA" sz="2400" b="1" dirty="0">
                  <a:solidFill>
                    <a:srgbClr val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ه بسببه في النار</a:t>
              </a:r>
              <a:endParaRPr lang="en-US" sz="240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733AC71-5B2C-43A8-89EE-3CEA2AA168C9}"/>
                </a:ext>
              </a:extLst>
            </p:cNvPr>
            <p:cNvSpPr/>
            <p:nvPr/>
          </p:nvSpPr>
          <p:spPr>
            <a:xfrm>
              <a:off x="7498517" y="5711368"/>
              <a:ext cx="25743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اختلاف السرِّ والعلانية في الاعتقاد 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11" name="Arrow: Left-Right 110">
              <a:extLst>
                <a:ext uri="{FF2B5EF4-FFF2-40B4-BE49-F238E27FC236}">
                  <a16:creationId xmlns:a16="http://schemas.microsoft.com/office/drawing/2014/main" id="{FF133420-E6B6-4130-8C31-2F09E692DF44}"/>
                </a:ext>
              </a:extLst>
            </p:cNvPr>
            <p:cNvSpPr/>
            <p:nvPr/>
          </p:nvSpPr>
          <p:spPr>
            <a:xfrm>
              <a:off x="5560760" y="4829394"/>
              <a:ext cx="1216152" cy="484632"/>
            </a:xfrm>
            <a:prstGeom prst="leftRight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12" name="Arrow: Left-Right 111">
              <a:extLst>
                <a:ext uri="{FF2B5EF4-FFF2-40B4-BE49-F238E27FC236}">
                  <a16:creationId xmlns:a16="http://schemas.microsoft.com/office/drawing/2014/main" id="{1CDA8C7D-CCF6-4E36-A747-C4BB44604B42}"/>
                </a:ext>
              </a:extLst>
            </p:cNvPr>
            <p:cNvSpPr/>
            <p:nvPr/>
          </p:nvSpPr>
          <p:spPr>
            <a:xfrm>
              <a:off x="5560760" y="3991446"/>
              <a:ext cx="1216152" cy="484632"/>
            </a:xfrm>
            <a:prstGeom prst="leftRight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13" name="Arrow: Left-Right 112">
              <a:extLst>
                <a:ext uri="{FF2B5EF4-FFF2-40B4-BE49-F238E27FC236}">
                  <a16:creationId xmlns:a16="http://schemas.microsoft.com/office/drawing/2014/main" id="{FC41E3B6-EB2C-42CE-AA2B-24B08C7E628D}"/>
                </a:ext>
              </a:extLst>
            </p:cNvPr>
            <p:cNvSpPr/>
            <p:nvPr/>
          </p:nvSpPr>
          <p:spPr>
            <a:xfrm>
              <a:off x="5565829" y="5725204"/>
              <a:ext cx="1216152" cy="484632"/>
            </a:xfrm>
            <a:prstGeom prst="leftRight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5083FA08-E802-4A35-9AC7-36289551B09C}"/>
                </a:ext>
              </a:extLst>
            </p:cNvPr>
            <p:cNvSpPr/>
            <p:nvPr/>
          </p:nvSpPr>
          <p:spPr>
            <a:xfrm>
              <a:off x="7352180" y="4839938"/>
              <a:ext cx="279246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rtl="1"/>
              <a:r>
                <a:rPr lang="ar-SA" sz="2400" b="1" dirty="0">
                  <a:solidFill>
                    <a:srgbClr val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لا يَصدُر من قلب مؤمن عامِر بال</a:t>
              </a:r>
              <a:r>
                <a:rPr lang="ar-BH" sz="2400" b="1">
                  <a:solidFill>
                    <a:srgbClr val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إ</a:t>
              </a:r>
              <a:r>
                <a:rPr lang="ar-SA" sz="2400" b="1">
                  <a:solidFill>
                    <a:srgbClr val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يمان </a:t>
              </a:r>
              <a:endParaRPr lang="en-US" sz="2400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DCBA4F69-E66C-4E17-BCAC-CA289AE1FF75}"/>
              </a:ext>
            </a:extLst>
          </p:cNvPr>
          <p:cNvGrpSpPr/>
          <p:nvPr/>
        </p:nvGrpSpPr>
        <p:grpSpPr>
          <a:xfrm>
            <a:off x="396841" y="941781"/>
            <a:ext cx="11398317" cy="1304316"/>
            <a:chOff x="452035" y="876771"/>
            <a:chExt cx="11293789" cy="1260551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1B5C4F16-3371-4EB3-BDDD-FA3E5327F574}"/>
                </a:ext>
              </a:extLst>
            </p:cNvPr>
            <p:cNvGrpSpPr/>
            <p:nvPr/>
          </p:nvGrpSpPr>
          <p:grpSpPr>
            <a:xfrm>
              <a:off x="452035" y="956014"/>
              <a:ext cx="11293789" cy="954587"/>
              <a:chOff x="452035" y="956014"/>
              <a:chExt cx="11293789" cy="954587"/>
            </a:xfrm>
          </p:grpSpPr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1C2284DE-0841-49C8-816D-AC37D960E5D0}"/>
                  </a:ext>
                </a:extLst>
              </p:cNvPr>
              <p:cNvGrpSpPr/>
              <p:nvPr/>
            </p:nvGrpSpPr>
            <p:grpSpPr>
              <a:xfrm>
                <a:off x="874673" y="1012812"/>
                <a:ext cx="10362908" cy="758072"/>
                <a:chOff x="607367" y="4014588"/>
                <a:chExt cx="7920881" cy="1584177"/>
              </a:xfrm>
              <a:solidFill>
                <a:schemeClr val="accent2"/>
              </a:solidFill>
            </p:grpSpPr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0EA5C066-8CA0-44A1-B842-5F719E7FEA96}"/>
                    </a:ext>
                  </a:extLst>
                </p:cNvPr>
                <p:cNvSpPr/>
                <p:nvPr/>
              </p:nvSpPr>
              <p:spPr>
                <a:xfrm>
                  <a:off x="607368" y="4014589"/>
                  <a:ext cx="7920880" cy="1584176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akkal Majalla" panose="02000000000000000000" pitchFamily="2" charset="-78"/>
                  </a:endParaRPr>
                </a:p>
              </p:txBody>
            </p:sp>
            <p:sp>
              <p:nvSpPr>
                <p:cNvPr id="127" name="Rectangle 19">
                  <a:extLst>
                    <a:ext uri="{FF2B5EF4-FFF2-40B4-BE49-F238E27FC236}">
                      <a16:creationId xmlns:a16="http://schemas.microsoft.com/office/drawing/2014/main" id="{ECEF9227-0FB2-414D-836C-8125FD24D829}"/>
                    </a:ext>
                  </a:extLst>
                </p:cNvPr>
                <p:cNvSpPr/>
                <p:nvPr/>
              </p:nvSpPr>
              <p:spPr>
                <a:xfrm flipH="1">
                  <a:off x="607367" y="4014588"/>
                  <a:ext cx="5908848" cy="15841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7249" h="1584176">
                      <a:moveTo>
                        <a:pt x="4827425" y="0"/>
                      </a:moveTo>
                      <a:lnTo>
                        <a:pt x="6327249" y="0"/>
                      </a:lnTo>
                      <a:lnTo>
                        <a:pt x="6327249" y="1584176"/>
                      </a:lnTo>
                      <a:lnTo>
                        <a:pt x="0" y="1584176"/>
                      </a:lnTo>
                      <a:cubicBezTo>
                        <a:pt x="280401" y="1456864"/>
                        <a:pt x="542948" y="1352503"/>
                        <a:pt x="761276" y="1303776"/>
                      </a:cubicBezTo>
                      <a:cubicBezTo>
                        <a:pt x="1678851" y="1098989"/>
                        <a:pt x="2534514" y="1372038"/>
                        <a:pt x="3113951" y="1179951"/>
                      </a:cubicBezTo>
                      <a:cubicBezTo>
                        <a:pt x="3693388" y="987864"/>
                        <a:pt x="3745776" y="386201"/>
                        <a:pt x="4237901" y="151251"/>
                      </a:cubicBezTo>
                      <a:cubicBezTo>
                        <a:pt x="4382970" y="81992"/>
                        <a:pt x="4596598" y="34805"/>
                        <a:pt x="4827425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akkal Majalla" panose="02000000000000000000" pitchFamily="2" charset="-78"/>
                  </a:endParaRPr>
                </a:p>
              </p:txBody>
            </p:sp>
          </p:grpSp>
          <p:grpSp>
            <p:nvGrpSpPr>
              <p:cNvPr id="120" name="Group 46">
                <a:extLst>
                  <a:ext uri="{FF2B5EF4-FFF2-40B4-BE49-F238E27FC236}">
                    <a16:creationId xmlns:a16="http://schemas.microsoft.com/office/drawing/2014/main" id="{3D81F5BC-D6A5-4ABA-87F8-BF9BD787B552}"/>
                  </a:ext>
                </a:extLst>
              </p:cNvPr>
              <p:cNvGrpSpPr/>
              <p:nvPr/>
            </p:nvGrpSpPr>
            <p:grpSpPr>
              <a:xfrm rot="10800000">
                <a:off x="9567444" y="971596"/>
                <a:ext cx="1212761" cy="939005"/>
                <a:chOff x="997153" y="1956941"/>
                <a:chExt cx="1198583" cy="1368152"/>
              </a:xfrm>
              <a:solidFill>
                <a:schemeClr val="accent2">
                  <a:lumMod val="50000"/>
                </a:schemeClr>
              </a:solidFill>
            </p:grpSpPr>
            <p:sp>
              <p:nvSpPr>
                <p:cNvPr id="124" name="Flowchart: Data 6">
                  <a:extLst>
                    <a:ext uri="{FF2B5EF4-FFF2-40B4-BE49-F238E27FC236}">
                      <a16:creationId xmlns:a16="http://schemas.microsoft.com/office/drawing/2014/main" id="{5974CB92-8951-4A46-9063-999A12CF877A}"/>
                    </a:ext>
                  </a:extLst>
                </p:cNvPr>
                <p:cNvSpPr/>
                <p:nvPr/>
              </p:nvSpPr>
              <p:spPr>
                <a:xfrm flipH="1">
                  <a:off x="1348383" y="2020536"/>
                  <a:ext cx="847353" cy="164183"/>
                </a:xfrm>
                <a:custGeom>
                  <a:avLst/>
                  <a:gdLst>
                    <a:gd name="connsiteX0" fmla="*/ 0 w 10000"/>
                    <a:gd name="connsiteY0" fmla="*/ 10000 h 10000"/>
                    <a:gd name="connsiteX1" fmla="*/ 2000 w 10000"/>
                    <a:gd name="connsiteY1" fmla="*/ 0 h 10000"/>
                    <a:gd name="connsiteX2" fmla="*/ 10000 w 10000"/>
                    <a:gd name="connsiteY2" fmla="*/ 0 h 10000"/>
                    <a:gd name="connsiteX3" fmla="*/ 8000 w 10000"/>
                    <a:gd name="connsiteY3" fmla="*/ 10000 h 10000"/>
                    <a:gd name="connsiteX4" fmla="*/ 0 w 10000"/>
                    <a:gd name="connsiteY4" fmla="*/ 10000 h 10000"/>
                    <a:gd name="connsiteX0" fmla="*/ 0 w 10000"/>
                    <a:gd name="connsiteY0" fmla="*/ 12315 h 12315"/>
                    <a:gd name="connsiteX1" fmla="*/ 2000 w 10000"/>
                    <a:gd name="connsiteY1" fmla="*/ 0 h 12315"/>
                    <a:gd name="connsiteX2" fmla="*/ 10000 w 10000"/>
                    <a:gd name="connsiteY2" fmla="*/ 2315 h 12315"/>
                    <a:gd name="connsiteX3" fmla="*/ 8000 w 10000"/>
                    <a:gd name="connsiteY3" fmla="*/ 12315 h 12315"/>
                    <a:gd name="connsiteX4" fmla="*/ 0 w 10000"/>
                    <a:gd name="connsiteY4" fmla="*/ 12315 h 12315"/>
                    <a:gd name="connsiteX0" fmla="*/ 0 w 10000"/>
                    <a:gd name="connsiteY0" fmla="*/ 16614 h 16614"/>
                    <a:gd name="connsiteX1" fmla="*/ 4728 w 10000"/>
                    <a:gd name="connsiteY1" fmla="*/ 0 h 16614"/>
                    <a:gd name="connsiteX2" fmla="*/ 10000 w 10000"/>
                    <a:gd name="connsiteY2" fmla="*/ 6614 h 16614"/>
                    <a:gd name="connsiteX3" fmla="*/ 8000 w 10000"/>
                    <a:gd name="connsiteY3" fmla="*/ 16614 h 16614"/>
                    <a:gd name="connsiteX4" fmla="*/ 0 w 10000"/>
                    <a:gd name="connsiteY4" fmla="*/ 16614 h 16614"/>
                    <a:gd name="connsiteX0" fmla="*/ 0 w 8016"/>
                    <a:gd name="connsiteY0" fmla="*/ 5370 h 16614"/>
                    <a:gd name="connsiteX1" fmla="*/ 2744 w 8016"/>
                    <a:gd name="connsiteY1" fmla="*/ 0 h 16614"/>
                    <a:gd name="connsiteX2" fmla="*/ 8016 w 8016"/>
                    <a:gd name="connsiteY2" fmla="*/ 6614 h 16614"/>
                    <a:gd name="connsiteX3" fmla="*/ 6016 w 8016"/>
                    <a:gd name="connsiteY3" fmla="*/ 16614 h 16614"/>
                    <a:gd name="connsiteX4" fmla="*/ 0 w 8016"/>
                    <a:gd name="connsiteY4" fmla="*/ 5370 h 16614"/>
                    <a:gd name="connsiteX0" fmla="*/ 0 w 9175"/>
                    <a:gd name="connsiteY0" fmla="*/ 3431 h 10199"/>
                    <a:gd name="connsiteX1" fmla="*/ 3423 w 9175"/>
                    <a:gd name="connsiteY1" fmla="*/ 199 h 10199"/>
                    <a:gd name="connsiteX2" fmla="*/ 9175 w 9175"/>
                    <a:gd name="connsiteY2" fmla="*/ 0 h 10199"/>
                    <a:gd name="connsiteX3" fmla="*/ 7505 w 9175"/>
                    <a:gd name="connsiteY3" fmla="*/ 10199 h 10199"/>
                    <a:gd name="connsiteX4" fmla="*/ 0 w 9175"/>
                    <a:gd name="connsiteY4" fmla="*/ 3431 h 10199"/>
                    <a:gd name="connsiteX0" fmla="*/ 0 w 10000"/>
                    <a:gd name="connsiteY0" fmla="*/ 3364 h 3364"/>
                    <a:gd name="connsiteX1" fmla="*/ 3731 w 10000"/>
                    <a:gd name="connsiteY1" fmla="*/ 195 h 3364"/>
                    <a:gd name="connsiteX2" fmla="*/ 10000 w 10000"/>
                    <a:gd name="connsiteY2" fmla="*/ 0 h 3364"/>
                    <a:gd name="connsiteX3" fmla="*/ 6831 w 10000"/>
                    <a:gd name="connsiteY3" fmla="*/ 3169 h 3364"/>
                    <a:gd name="connsiteX4" fmla="*/ 0 w 10000"/>
                    <a:gd name="connsiteY4" fmla="*/ 3364 h 3364"/>
                    <a:gd name="connsiteX0" fmla="*/ 0 w 10000"/>
                    <a:gd name="connsiteY0" fmla="*/ 11741 h 11741"/>
                    <a:gd name="connsiteX1" fmla="*/ 4068 w 10000"/>
                    <a:gd name="connsiteY1" fmla="*/ 0 h 11741"/>
                    <a:gd name="connsiteX2" fmla="*/ 10000 w 10000"/>
                    <a:gd name="connsiteY2" fmla="*/ 1741 h 11741"/>
                    <a:gd name="connsiteX3" fmla="*/ 6831 w 10000"/>
                    <a:gd name="connsiteY3" fmla="*/ 11161 h 11741"/>
                    <a:gd name="connsiteX4" fmla="*/ 0 w 10000"/>
                    <a:gd name="connsiteY4" fmla="*/ 11741 h 11741"/>
                    <a:gd name="connsiteX0" fmla="*/ 0 w 10000"/>
                    <a:gd name="connsiteY0" fmla="*/ 10000 h 10000"/>
                    <a:gd name="connsiteX1" fmla="*/ 4068 w 10000"/>
                    <a:gd name="connsiteY1" fmla="*/ 580 h 10000"/>
                    <a:gd name="connsiteX2" fmla="*/ 10000 w 10000"/>
                    <a:gd name="connsiteY2" fmla="*/ 0 h 10000"/>
                    <a:gd name="connsiteX3" fmla="*/ 6831 w 10000"/>
                    <a:gd name="connsiteY3" fmla="*/ 9420 h 10000"/>
                    <a:gd name="connsiteX4" fmla="*/ 0 w 10000"/>
                    <a:gd name="connsiteY4" fmla="*/ 1000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00" h="10000">
                      <a:moveTo>
                        <a:pt x="0" y="10000"/>
                      </a:moveTo>
                      <a:lnTo>
                        <a:pt x="4068" y="580"/>
                      </a:lnTo>
                      <a:lnTo>
                        <a:pt x="10000" y="0"/>
                      </a:lnTo>
                      <a:lnTo>
                        <a:pt x="6831" y="9420"/>
                      </a:lnTo>
                      <a:lnTo>
                        <a:pt x="0" y="1000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akkal Majalla" panose="02000000000000000000" pitchFamily="2" charset="-78"/>
                  </a:endParaRPr>
                </a:p>
              </p:txBody>
            </p:sp>
            <p:sp>
              <p:nvSpPr>
                <p:cNvPr id="125" name="Rectangle 48">
                  <a:extLst>
                    <a:ext uri="{FF2B5EF4-FFF2-40B4-BE49-F238E27FC236}">
                      <a16:creationId xmlns:a16="http://schemas.microsoft.com/office/drawing/2014/main" id="{DEACC79E-7FD7-479A-A07F-5B80E032BBF0}"/>
                    </a:ext>
                  </a:extLst>
                </p:cNvPr>
                <p:cNvSpPr/>
                <p:nvPr/>
              </p:nvSpPr>
              <p:spPr>
                <a:xfrm>
                  <a:off x="997153" y="1956941"/>
                  <a:ext cx="720080" cy="1368152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20466618" lon="2567695" rev="20598856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akkal Majalla" panose="02000000000000000000" pitchFamily="2" charset="-78"/>
                  </a:endParaRPr>
                </a:p>
              </p:txBody>
            </p:sp>
          </p:grpSp>
          <p:sp>
            <p:nvSpPr>
              <p:cNvPr id="121" name="مستطيل 2">
                <a:extLst>
                  <a:ext uri="{FF2B5EF4-FFF2-40B4-BE49-F238E27FC236}">
                    <a16:creationId xmlns:a16="http://schemas.microsoft.com/office/drawing/2014/main" id="{D6E10FEE-4F14-4025-9A67-84E6932A97BF}"/>
                  </a:ext>
                </a:extLst>
              </p:cNvPr>
              <p:cNvSpPr/>
              <p:nvPr/>
            </p:nvSpPr>
            <p:spPr>
              <a:xfrm>
                <a:off x="2112334" y="983226"/>
                <a:ext cx="8021813" cy="8031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فَرِّقْ بين النفاق الأكبر والنفاق الأصغر من حيث الأحكام </a:t>
                </a:r>
              </a:p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 بملء الفراغات بما يناسب.</a:t>
                </a:r>
              </a:p>
            </p:txBody>
          </p:sp>
          <p:sp>
            <p:nvSpPr>
              <p:cNvPr id="122" name="Flowchart: Delay 121">
                <a:extLst>
                  <a:ext uri="{FF2B5EF4-FFF2-40B4-BE49-F238E27FC236}">
                    <a16:creationId xmlns:a16="http://schemas.microsoft.com/office/drawing/2014/main" id="{2647FF43-AF40-45DB-BC40-313B4CFB8AD2}"/>
                  </a:ext>
                </a:extLst>
              </p:cNvPr>
              <p:cNvSpPr/>
              <p:nvPr/>
            </p:nvSpPr>
            <p:spPr>
              <a:xfrm flipH="1">
                <a:off x="452035" y="956014"/>
                <a:ext cx="865316" cy="854497"/>
              </a:xfrm>
              <a:prstGeom prst="flowChartDelay">
                <a:avLst/>
              </a:prstGeom>
              <a:solidFill>
                <a:schemeClr val="accent6">
                  <a:lumMod val="50000"/>
                </a:schemeClr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123" name="Flowchart: Delay 122">
                <a:extLst>
                  <a:ext uri="{FF2B5EF4-FFF2-40B4-BE49-F238E27FC236}">
                    <a16:creationId xmlns:a16="http://schemas.microsoft.com/office/drawing/2014/main" id="{2DDD29EF-6E85-4BA4-951D-7E318EA98756}"/>
                  </a:ext>
                </a:extLst>
              </p:cNvPr>
              <p:cNvSpPr/>
              <p:nvPr/>
            </p:nvSpPr>
            <p:spPr>
              <a:xfrm>
                <a:off x="10888827" y="964974"/>
                <a:ext cx="856997" cy="805910"/>
              </a:xfrm>
              <a:prstGeom prst="flowChartDelay">
                <a:avLst/>
              </a:prstGeom>
              <a:solidFill>
                <a:schemeClr val="accent6">
                  <a:lumMod val="50000"/>
                </a:schemeClr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p:grpSp>
        <p:grpSp>
          <p:nvGrpSpPr>
            <p:cNvPr id="115" name="그룹 111">
              <a:extLst>
                <a:ext uri="{FF2B5EF4-FFF2-40B4-BE49-F238E27FC236}">
                  <a16:creationId xmlns:a16="http://schemas.microsoft.com/office/drawing/2014/main" id="{998A1627-C769-41F0-88D2-6E2CA877F2A2}"/>
                </a:ext>
              </a:extLst>
            </p:cNvPr>
            <p:cNvGrpSpPr/>
            <p:nvPr/>
          </p:nvGrpSpPr>
          <p:grpSpPr>
            <a:xfrm>
              <a:off x="1148273" y="876771"/>
              <a:ext cx="1658143" cy="1260551"/>
              <a:chOff x="1103305" y="3694735"/>
              <a:chExt cx="1846545" cy="2808999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116" name="Flowchart: Data 6">
                <a:extLst>
                  <a:ext uri="{FF2B5EF4-FFF2-40B4-BE49-F238E27FC236}">
                    <a16:creationId xmlns:a16="http://schemas.microsoft.com/office/drawing/2014/main" id="{086DEC31-31BF-4D99-BA3C-35DE48110B99}"/>
                  </a:ext>
                </a:extLst>
              </p:cNvPr>
              <p:cNvSpPr/>
              <p:nvPr/>
            </p:nvSpPr>
            <p:spPr>
              <a:xfrm flipH="1">
                <a:off x="1994115" y="3796333"/>
                <a:ext cx="955735" cy="185183"/>
              </a:xfrm>
              <a:custGeom>
                <a:avLst/>
                <a:gdLst>
                  <a:gd name="connsiteX0" fmla="*/ 0 w 10000"/>
                  <a:gd name="connsiteY0" fmla="*/ 10000 h 10000"/>
                  <a:gd name="connsiteX1" fmla="*/ 2000 w 10000"/>
                  <a:gd name="connsiteY1" fmla="*/ 0 h 10000"/>
                  <a:gd name="connsiteX2" fmla="*/ 10000 w 10000"/>
                  <a:gd name="connsiteY2" fmla="*/ 0 h 10000"/>
                  <a:gd name="connsiteX3" fmla="*/ 8000 w 10000"/>
                  <a:gd name="connsiteY3" fmla="*/ 10000 h 10000"/>
                  <a:gd name="connsiteX4" fmla="*/ 0 w 10000"/>
                  <a:gd name="connsiteY4" fmla="*/ 10000 h 10000"/>
                  <a:gd name="connsiteX0" fmla="*/ 0 w 10000"/>
                  <a:gd name="connsiteY0" fmla="*/ 12315 h 12315"/>
                  <a:gd name="connsiteX1" fmla="*/ 2000 w 10000"/>
                  <a:gd name="connsiteY1" fmla="*/ 0 h 12315"/>
                  <a:gd name="connsiteX2" fmla="*/ 10000 w 10000"/>
                  <a:gd name="connsiteY2" fmla="*/ 2315 h 12315"/>
                  <a:gd name="connsiteX3" fmla="*/ 8000 w 10000"/>
                  <a:gd name="connsiteY3" fmla="*/ 12315 h 12315"/>
                  <a:gd name="connsiteX4" fmla="*/ 0 w 10000"/>
                  <a:gd name="connsiteY4" fmla="*/ 12315 h 12315"/>
                  <a:gd name="connsiteX0" fmla="*/ 0 w 10000"/>
                  <a:gd name="connsiteY0" fmla="*/ 16614 h 16614"/>
                  <a:gd name="connsiteX1" fmla="*/ 4728 w 10000"/>
                  <a:gd name="connsiteY1" fmla="*/ 0 h 16614"/>
                  <a:gd name="connsiteX2" fmla="*/ 10000 w 10000"/>
                  <a:gd name="connsiteY2" fmla="*/ 6614 h 16614"/>
                  <a:gd name="connsiteX3" fmla="*/ 8000 w 10000"/>
                  <a:gd name="connsiteY3" fmla="*/ 16614 h 16614"/>
                  <a:gd name="connsiteX4" fmla="*/ 0 w 10000"/>
                  <a:gd name="connsiteY4" fmla="*/ 16614 h 16614"/>
                  <a:gd name="connsiteX0" fmla="*/ 0 w 8016"/>
                  <a:gd name="connsiteY0" fmla="*/ 5370 h 16614"/>
                  <a:gd name="connsiteX1" fmla="*/ 2744 w 8016"/>
                  <a:gd name="connsiteY1" fmla="*/ 0 h 16614"/>
                  <a:gd name="connsiteX2" fmla="*/ 8016 w 8016"/>
                  <a:gd name="connsiteY2" fmla="*/ 6614 h 16614"/>
                  <a:gd name="connsiteX3" fmla="*/ 6016 w 8016"/>
                  <a:gd name="connsiteY3" fmla="*/ 16614 h 16614"/>
                  <a:gd name="connsiteX4" fmla="*/ 0 w 8016"/>
                  <a:gd name="connsiteY4" fmla="*/ 5370 h 16614"/>
                  <a:gd name="connsiteX0" fmla="*/ 0 w 9175"/>
                  <a:gd name="connsiteY0" fmla="*/ 3431 h 10199"/>
                  <a:gd name="connsiteX1" fmla="*/ 3423 w 9175"/>
                  <a:gd name="connsiteY1" fmla="*/ 199 h 10199"/>
                  <a:gd name="connsiteX2" fmla="*/ 9175 w 9175"/>
                  <a:gd name="connsiteY2" fmla="*/ 0 h 10199"/>
                  <a:gd name="connsiteX3" fmla="*/ 7505 w 9175"/>
                  <a:gd name="connsiteY3" fmla="*/ 10199 h 10199"/>
                  <a:gd name="connsiteX4" fmla="*/ 0 w 9175"/>
                  <a:gd name="connsiteY4" fmla="*/ 3431 h 10199"/>
                  <a:gd name="connsiteX0" fmla="*/ 0 w 10000"/>
                  <a:gd name="connsiteY0" fmla="*/ 3364 h 3364"/>
                  <a:gd name="connsiteX1" fmla="*/ 3731 w 10000"/>
                  <a:gd name="connsiteY1" fmla="*/ 195 h 3364"/>
                  <a:gd name="connsiteX2" fmla="*/ 10000 w 10000"/>
                  <a:gd name="connsiteY2" fmla="*/ 0 h 3364"/>
                  <a:gd name="connsiteX3" fmla="*/ 6831 w 10000"/>
                  <a:gd name="connsiteY3" fmla="*/ 3169 h 3364"/>
                  <a:gd name="connsiteX4" fmla="*/ 0 w 10000"/>
                  <a:gd name="connsiteY4" fmla="*/ 3364 h 3364"/>
                  <a:gd name="connsiteX0" fmla="*/ 0 w 10000"/>
                  <a:gd name="connsiteY0" fmla="*/ 11741 h 11741"/>
                  <a:gd name="connsiteX1" fmla="*/ 4068 w 10000"/>
                  <a:gd name="connsiteY1" fmla="*/ 0 h 11741"/>
                  <a:gd name="connsiteX2" fmla="*/ 10000 w 10000"/>
                  <a:gd name="connsiteY2" fmla="*/ 1741 h 11741"/>
                  <a:gd name="connsiteX3" fmla="*/ 6831 w 10000"/>
                  <a:gd name="connsiteY3" fmla="*/ 11161 h 11741"/>
                  <a:gd name="connsiteX4" fmla="*/ 0 w 10000"/>
                  <a:gd name="connsiteY4" fmla="*/ 11741 h 11741"/>
                  <a:gd name="connsiteX0" fmla="*/ 0 w 10000"/>
                  <a:gd name="connsiteY0" fmla="*/ 10000 h 10000"/>
                  <a:gd name="connsiteX1" fmla="*/ 4068 w 10000"/>
                  <a:gd name="connsiteY1" fmla="*/ 580 h 10000"/>
                  <a:gd name="connsiteX2" fmla="*/ 10000 w 10000"/>
                  <a:gd name="connsiteY2" fmla="*/ 0 h 10000"/>
                  <a:gd name="connsiteX3" fmla="*/ 6831 w 10000"/>
                  <a:gd name="connsiteY3" fmla="*/ 9420 h 10000"/>
                  <a:gd name="connsiteX4" fmla="*/ 0 w 10000"/>
                  <a:gd name="connsiteY4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0" y="10000"/>
                    </a:moveTo>
                    <a:lnTo>
                      <a:pt x="4068" y="580"/>
                    </a:lnTo>
                    <a:lnTo>
                      <a:pt x="10000" y="0"/>
                    </a:lnTo>
                    <a:lnTo>
                      <a:pt x="6831" y="9420"/>
                    </a:lnTo>
                    <a:lnTo>
                      <a:pt x="0" y="1000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117" name="Rectangle 41">
                <a:extLst>
                  <a:ext uri="{FF2B5EF4-FFF2-40B4-BE49-F238E27FC236}">
                    <a16:creationId xmlns:a16="http://schemas.microsoft.com/office/drawing/2014/main" id="{ED0CA413-93FF-40EA-B2DF-F5DF3434DE06}"/>
                  </a:ext>
                </a:extLst>
              </p:cNvPr>
              <p:cNvSpPr/>
              <p:nvPr/>
            </p:nvSpPr>
            <p:spPr>
              <a:xfrm>
                <a:off x="1563229" y="3694735"/>
                <a:ext cx="812183" cy="2076767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20466618" lon="2567695" rev="20598856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118" name="Isosceles Triangle 42">
                <a:extLst>
                  <a:ext uri="{FF2B5EF4-FFF2-40B4-BE49-F238E27FC236}">
                    <a16:creationId xmlns:a16="http://schemas.microsoft.com/office/drawing/2014/main" id="{8A4FBDFD-07FC-45EC-B839-3D61C6EA6DDE}"/>
                  </a:ext>
                </a:extLst>
              </p:cNvPr>
              <p:cNvSpPr/>
              <p:nvPr/>
            </p:nvSpPr>
            <p:spPr>
              <a:xfrm rot="10800000">
                <a:off x="1103305" y="5584478"/>
                <a:ext cx="1325417" cy="919256"/>
              </a:xfrm>
              <a:prstGeom prst="triangle">
                <a:avLst>
                  <a:gd name="adj" fmla="val 50173"/>
                </a:avLst>
              </a:prstGeom>
              <a:solidFill>
                <a:schemeClr val="accent6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20466618" lon="2567695" rev="20598856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</p:grpSp>
      </p:grpSp>
      <p:sp>
        <p:nvSpPr>
          <p:cNvPr id="63" name="Plaque 62">
            <a:extLst>
              <a:ext uri="{FF2B5EF4-FFF2-40B4-BE49-F238E27FC236}">
                <a16:creationId xmlns:a16="http://schemas.microsoft.com/office/drawing/2014/main" id="{B200DEC2-E3E1-4D84-A57D-468B59228991}"/>
              </a:ext>
            </a:extLst>
          </p:cNvPr>
          <p:cNvSpPr/>
          <p:nvPr/>
        </p:nvSpPr>
        <p:spPr>
          <a:xfrm>
            <a:off x="3213682" y="168171"/>
            <a:ext cx="1386222" cy="606012"/>
          </a:xfrm>
          <a:prstGeom prst="plaqu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نشاط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5EAEE7-7E53-488B-B7A3-508C1520906C}"/>
              </a:ext>
            </a:extLst>
          </p:cNvPr>
          <p:cNvSpPr/>
          <p:nvPr/>
        </p:nvSpPr>
        <p:spPr>
          <a:xfrm>
            <a:off x="8434076" y="3198167"/>
            <a:ext cx="25619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يُخْرِجُ صاحب</a:t>
            </a:r>
            <a:r>
              <a:rPr kumimoji="0" lang="ar-BH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ه من الإسلام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201438-6C6D-404F-9DC6-199926DFEDEC}"/>
              </a:ext>
            </a:extLst>
          </p:cNvPr>
          <p:cNvSpPr/>
          <p:nvPr/>
        </p:nvSpPr>
        <p:spPr>
          <a:xfrm>
            <a:off x="8327093" y="4058369"/>
            <a:ext cx="27334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ي</a:t>
            </a:r>
            <a:r>
              <a:rPr kumimoji="0" lang="ar-BH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خ</a:t>
            </a:r>
            <a:r>
              <a:rPr kumimoji="0" lang="ar-BH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ل</a:t>
            </a:r>
            <a:r>
              <a:rPr kumimoji="0" lang="ar-BH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َّ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د</a:t>
            </a:r>
            <a:r>
              <a:rPr kumimoji="0" lang="ar-BH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A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صاحب</a:t>
            </a:r>
            <a:r>
              <a:rPr lang="ar-BH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r>
              <a:rPr lang="ar-SA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</a:t>
            </a:r>
            <a:r>
              <a:rPr lang="ar-BH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بسببه </a:t>
            </a:r>
            <a:r>
              <a:rPr lang="ar-SA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في النار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B2CF82-F3C2-4A96-BD76-9076B2915041}"/>
              </a:ext>
            </a:extLst>
          </p:cNvPr>
          <p:cNvSpPr/>
          <p:nvPr/>
        </p:nvSpPr>
        <p:spPr>
          <a:xfrm>
            <a:off x="635984" y="5804939"/>
            <a:ext cx="4343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اختلاف السرِّ والعلانية في الأعمال </a:t>
            </a:r>
            <a:r>
              <a:rPr kumimoji="0" lang="ar-S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والمعاملا</a:t>
            </a:r>
            <a:r>
              <a:rPr kumimoji="0" lang="ar-BH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ت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E4DE3C-4A57-4E0B-BADF-A409FB198D0C}"/>
              </a:ext>
            </a:extLst>
          </p:cNvPr>
          <p:cNvSpPr/>
          <p:nvPr/>
        </p:nvSpPr>
        <p:spPr>
          <a:xfrm>
            <a:off x="1587049" y="4937509"/>
            <a:ext cx="24416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قد يَصْدُر من قلب مؤمن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Plaque 12">
            <a:extLst>
              <a:ext uri="{FF2B5EF4-FFF2-40B4-BE49-F238E27FC236}">
                <a16:creationId xmlns:a16="http://schemas.microsoft.com/office/drawing/2014/main" id="{536649D5-3BE3-4167-A822-217278A905EF}"/>
              </a:ext>
            </a:extLst>
          </p:cNvPr>
          <p:cNvSpPr/>
          <p:nvPr/>
        </p:nvSpPr>
        <p:spPr>
          <a:xfrm>
            <a:off x="3213509" y="211366"/>
            <a:ext cx="1386222" cy="606012"/>
          </a:xfrm>
          <a:prstGeom prst="plaqu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الإجابة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DB9111C-A5ED-403A-B159-AAC8E466A594}"/>
              </a:ext>
            </a:extLst>
          </p:cNvPr>
          <p:cNvSpPr txBox="1">
            <a:spLocks/>
          </p:cNvSpPr>
          <p:nvPr/>
        </p:nvSpPr>
        <p:spPr>
          <a:xfrm>
            <a:off x="136597" y="196621"/>
            <a:ext cx="2097946" cy="474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Dot"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درسُ 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الن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ِّ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ف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اق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/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ar-SA" sz="1800" b="1" kern="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دين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101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4525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que 4">
            <a:extLst>
              <a:ext uri="{FF2B5EF4-FFF2-40B4-BE49-F238E27FC236}">
                <a16:creationId xmlns:a16="http://schemas.microsoft.com/office/drawing/2014/main" id="{FE75CA6C-F010-468F-8C03-925EF5AE54F5}"/>
              </a:ext>
            </a:extLst>
          </p:cNvPr>
          <p:cNvSpPr/>
          <p:nvPr/>
        </p:nvSpPr>
        <p:spPr>
          <a:xfrm>
            <a:off x="2405269" y="2390945"/>
            <a:ext cx="7381461" cy="1656522"/>
          </a:xfrm>
          <a:prstGeom prst="plaqu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lnSpc>
                <a:spcPct val="150000"/>
              </a:lnSpc>
              <a:spcAft>
                <a:spcPts val="500"/>
              </a:spcAft>
              <a:defRPr/>
            </a:pPr>
            <a:r>
              <a:rPr lang="ar-SA" sz="28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لا يجوز و</a:t>
            </a:r>
            <a:r>
              <a:rPr lang="ar-BH" sz="28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lang="ar-SA" sz="28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</a:t>
            </a:r>
            <a:r>
              <a:rPr lang="ar-BH" sz="28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ْ</a:t>
            </a:r>
            <a:r>
              <a:rPr lang="ar-SA" sz="28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</a:t>
            </a:r>
            <a:r>
              <a:rPr lang="ar-BH" sz="28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r>
              <a:rPr lang="ar-SA" sz="28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أ</a:t>
            </a:r>
            <a:r>
              <a:rPr lang="ar-BH" sz="28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lang="ar-SA" sz="28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</a:t>
            </a:r>
            <a:r>
              <a:rPr lang="ar-BH" sz="28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lang="ar-SA" sz="28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</a:t>
            </a:r>
            <a:r>
              <a:rPr lang="ar-BH" sz="28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ٍ</a:t>
            </a:r>
            <a:r>
              <a:rPr lang="ar-SA" sz="28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من الناس بالشرك أو النفاق،</a:t>
            </a:r>
          </a:p>
          <a:p>
            <a:pPr lvl="0" algn="ctr" rtl="1">
              <a:spcAft>
                <a:spcPts val="500"/>
              </a:spcAft>
              <a:defRPr/>
            </a:pPr>
            <a:r>
              <a:rPr lang="ar-SA" sz="28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فمن أقر</a:t>
            </a:r>
            <a:r>
              <a:rPr lang="ar-BH" sz="28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َّ</a:t>
            </a:r>
            <a:r>
              <a:rPr lang="ar-SA" sz="28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بالشهادتين، وعَمِل بمقتضاهما فهو مسلم.</a:t>
            </a:r>
            <a:endParaRPr lang="ar-SA" sz="2800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Plaque 6">
            <a:extLst>
              <a:ext uri="{FF2B5EF4-FFF2-40B4-BE49-F238E27FC236}">
                <a16:creationId xmlns:a16="http://schemas.microsoft.com/office/drawing/2014/main" id="{A8126024-BEF2-4549-9224-8766D4753137}"/>
              </a:ext>
            </a:extLst>
          </p:cNvPr>
          <p:cNvSpPr/>
          <p:nvPr/>
        </p:nvSpPr>
        <p:spPr>
          <a:xfrm>
            <a:off x="8161754" y="1379350"/>
            <a:ext cx="1386222" cy="557554"/>
          </a:xfrm>
          <a:prstGeom prst="plaqu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 تنبيه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3BEA5A-084E-4DB2-B39B-CADFE3650BF4}"/>
              </a:ext>
            </a:extLst>
          </p:cNvPr>
          <p:cNvSpPr txBox="1">
            <a:spLocks/>
          </p:cNvSpPr>
          <p:nvPr/>
        </p:nvSpPr>
        <p:spPr>
          <a:xfrm>
            <a:off x="136597" y="196621"/>
            <a:ext cx="2097946" cy="474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Dot"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درسُ 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الن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ِّ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ف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اق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/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ar-SA" sz="1800" b="1" kern="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دين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101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71936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728A84A-4975-43E2-98CE-86F19CB414B2}"/>
              </a:ext>
            </a:extLst>
          </p:cNvPr>
          <p:cNvGrpSpPr/>
          <p:nvPr/>
        </p:nvGrpSpPr>
        <p:grpSpPr>
          <a:xfrm>
            <a:off x="240263" y="3265841"/>
            <a:ext cx="11500448" cy="1241231"/>
            <a:chOff x="690544" y="2435765"/>
            <a:chExt cx="11045880" cy="2013653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20B6642-F938-49FE-B50C-0B77469F2D96}"/>
                </a:ext>
              </a:extLst>
            </p:cNvPr>
            <p:cNvGrpSpPr/>
            <p:nvPr/>
          </p:nvGrpSpPr>
          <p:grpSpPr>
            <a:xfrm>
              <a:off x="690544" y="2581575"/>
              <a:ext cx="11045880" cy="1867843"/>
              <a:chOff x="1046920" y="1105447"/>
              <a:chExt cx="11045880" cy="1867843"/>
            </a:xfrm>
          </p:grpSpPr>
          <p:sp>
            <p:nvSpPr>
              <p:cNvPr id="23" name="Rounded Rectangle 11">
                <a:extLst>
                  <a:ext uri="{FF2B5EF4-FFF2-40B4-BE49-F238E27FC236}">
                    <a16:creationId xmlns:a16="http://schemas.microsoft.com/office/drawing/2014/main" id="{D7A2346C-CCCC-4F2B-927E-D40A0B2DF1D2}"/>
                  </a:ext>
                </a:extLst>
              </p:cNvPr>
              <p:cNvSpPr/>
              <p:nvPr/>
            </p:nvSpPr>
            <p:spPr>
              <a:xfrm flipH="1">
                <a:off x="1228606" y="1105447"/>
                <a:ext cx="10864194" cy="1203546"/>
              </a:xfrm>
              <a:prstGeom prst="roundRect">
                <a:avLst>
                  <a:gd name="adj" fmla="val 9116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akkal Majalla" panose="02000000000000000000" pitchFamily="2" charset="-78"/>
                    <a:ea typeface="맑은 고딕" panose="020B0503020000020004" pitchFamily="34" charset="-127"/>
                    <a:cs typeface="Sakkal Majalla" panose="02000000000000000000" pitchFamily="2" charset="-78"/>
                  </a:rPr>
                  <a:t> خوف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endParaRPr>
              </a:p>
            </p:txBody>
          </p:sp>
          <p:sp>
            <p:nvSpPr>
              <p:cNvPr id="27" name="Rounded Rectangle 12">
                <a:extLst>
                  <a:ext uri="{FF2B5EF4-FFF2-40B4-BE49-F238E27FC236}">
                    <a16:creationId xmlns:a16="http://schemas.microsoft.com/office/drawing/2014/main" id="{0A6C334D-8FD1-4B72-A985-BDDBFEA2AF71}"/>
                  </a:ext>
                </a:extLst>
              </p:cNvPr>
              <p:cNvSpPr/>
              <p:nvPr/>
            </p:nvSpPr>
            <p:spPr>
              <a:xfrm flipH="1">
                <a:off x="1046920" y="1796314"/>
                <a:ext cx="10768477" cy="1176976"/>
              </a:xfrm>
              <a:prstGeom prst="roundRect">
                <a:avLst>
                  <a:gd name="adj" fmla="val 7585"/>
                </a:avLst>
              </a:prstGeom>
              <a:solidFill>
                <a:schemeClr val="bg1"/>
              </a:solidFill>
              <a:ln w="63500"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akkal Majalla" panose="02000000000000000000" pitchFamily="2" charset="-78"/>
                    <a:ea typeface="+mn-ea"/>
                    <a:cs typeface="Sakkal Majalla" panose="02000000000000000000" pitchFamily="2" charset="-78"/>
                  </a:rPr>
                  <a:t>...........................................................................................................................................................................................................</a:t>
                </a:r>
                <a:r>
                  <a:rPr kumimoji="0" lang="en-US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akkal Majalla" panose="02000000000000000000" pitchFamily="2" charset="-78"/>
                    <a:ea typeface="+mn-ea"/>
                    <a:cs typeface="Sakkal Majalla" panose="02000000000000000000" pitchFamily="2" charset="-78"/>
                  </a:rPr>
                  <a:t>.....</a:t>
                </a:r>
                <a:r>
                  <a:rPr kumimoji="0" lang="ar-BH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akkal Majalla" panose="02000000000000000000" pitchFamily="2" charset="-78"/>
                    <a:ea typeface="+mn-ea"/>
                    <a:cs typeface="Sakkal Majalla" panose="02000000000000000000" pitchFamily="2" charset="-78"/>
                  </a:rPr>
                  <a:t>.......................................................................................................</a:t>
                </a:r>
                <a:r>
                  <a:rPr kumimoji="0" lang="ar-SA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akkal Majalla" panose="02000000000000000000" pitchFamily="2" charset="-78"/>
                    <a:ea typeface="+mn-ea"/>
                    <a:cs typeface="Sakkal Majalla" panose="02000000000000000000" pitchFamily="2" charset="-78"/>
                  </a:rPr>
                  <a:t>......</a:t>
                </a:r>
                <a:r>
                  <a:rPr kumimoji="0" lang="ar-BH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akkal Majalla" panose="02000000000000000000" pitchFamily="2" charset="-78"/>
                    <a:ea typeface="+mn-ea"/>
                    <a:cs typeface="Sakkal Majalla" panose="02000000000000000000" pitchFamily="2" charset="-78"/>
                  </a:rPr>
                  <a:t>..........</a:t>
                </a:r>
                <a:r>
                  <a:rPr kumimoji="0" lang="ar-SA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akkal Majalla" panose="02000000000000000000" pitchFamily="2" charset="-78"/>
                    <a:ea typeface="+mn-ea"/>
                    <a:cs typeface="Sakkal Majalla" panose="02000000000000000000" pitchFamily="2" charset="-78"/>
                  </a:rPr>
                  <a:t>.......</a:t>
                </a:r>
                <a:endParaRPr kumimoji="0" lang="ar-BH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endParaRPr>
              </a:p>
            </p:txBody>
          </p:sp>
        </p:grpSp>
        <p:sp>
          <p:nvSpPr>
            <p:cNvPr id="46" name="مستطيل 42">
              <a:extLst>
                <a:ext uri="{FF2B5EF4-FFF2-40B4-BE49-F238E27FC236}">
                  <a16:creationId xmlns:a16="http://schemas.microsoft.com/office/drawing/2014/main" id="{05428470-2EF8-4115-981E-26133EDD396B}"/>
                </a:ext>
              </a:extLst>
            </p:cNvPr>
            <p:cNvSpPr/>
            <p:nvPr/>
          </p:nvSpPr>
          <p:spPr>
            <a:xfrm>
              <a:off x="1296443" y="2435765"/>
              <a:ext cx="9927705" cy="79889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marL="0" marR="0" lvl="0" indent="0" algn="justLow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3 - علَّل </a:t>
              </a:r>
              <a:r>
                <a:rPr kumimoji="0" lang="ar-BH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شدَّة </a:t>
              </a:r>
              <a:r>
                <a:rPr kumimoji="0" lang="ar-SA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تخوف</a:t>
              </a:r>
              <a:r>
                <a:rPr kumimoji="0" lang="ar-BH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 </a:t>
              </a:r>
              <a:r>
                <a:rPr kumimoji="0" lang="ar-SA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الصحابة</a:t>
              </a:r>
              <a:r>
                <a:rPr kumimoji="0" lang="ar-BH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 </a:t>
              </a:r>
              <a:r>
                <a:rPr kumimoji="0" lang="ar-BH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  <a:sym typeface="AGA Arabesque" panose="05010101010101010101" pitchFamily="2" charset="2"/>
                </a:rPr>
                <a:t></a:t>
              </a:r>
              <a:r>
                <a:rPr kumimoji="0" lang="ar-SA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 من الوقوع في النفاق.</a:t>
              </a:r>
              <a:endParaRPr kumimoji="0" lang="ar-B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78" name="Plaque 77">
            <a:extLst>
              <a:ext uri="{FF2B5EF4-FFF2-40B4-BE49-F238E27FC236}">
                <a16:creationId xmlns:a16="http://schemas.microsoft.com/office/drawing/2014/main" id="{885F4480-2062-407C-9811-D5C55B6E410A}"/>
              </a:ext>
            </a:extLst>
          </p:cNvPr>
          <p:cNvSpPr/>
          <p:nvPr/>
        </p:nvSpPr>
        <p:spPr>
          <a:xfrm>
            <a:off x="3541485" y="212361"/>
            <a:ext cx="1594316" cy="526438"/>
          </a:xfrm>
          <a:prstGeom prst="plaqu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الإجابة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F754DC6-37F9-4118-BB76-85FC2527CC09}"/>
              </a:ext>
            </a:extLst>
          </p:cNvPr>
          <p:cNvGrpSpPr/>
          <p:nvPr/>
        </p:nvGrpSpPr>
        <p:grpSpPr>
          <a:xfrm>
            <a:off x="6779864" y="90144"/>
            <a:ext cx="4743596" cy="792820"/>
            <a:chOff x="6677485" y="76055"/>
            <a:chExt cx="4767769" cy="792820"/>
          </a:xfrm>
        </p:grpSpPr>
        <p:sp>
          <p:nvSpPr>
            <p:cNvPr id="44" name="Rounded Rectangle 1032">
              <a:extLst>
                <a:ext uri="{FF2B5EF4-FFF2-40B4-BE49-F238E27FC236}">
                  <a16:creationId xmlns:a16="http://schemas.microsoft.com/office/drawing/2014/main" id="{2FF918B4-042B-4F87-805B-4BAE050F876C}"/>
                </a:ext>
              </a:extLst>
            </p:cNvPr>
            <p:cNvSpPr/>
            <p:nvPr/>
          </p:nvSpPr>
          <p:spPr>
            <a:xfrm flipH="1">
              <a:off x="6677485" y="87360"/>
              <a:ext cx="4767769" cy="781515"/>
            </a:xfrm>
            <a:custGeom>
              <a:avLst/>
              <a:gdLst/>
              <a:ahLst/>
              <a:cxnLst/>
              <a:rect l="l" t="t" r="r" b="b"/>
              <a:pathLst>
                <a:path w="3096344" h="781515">
                  <a:moveTo>
                    <a:pt x="108014" y="0"/>
                  </a:moveTo>
                  <a:lnTo>
                    <a:pt x="2988330" y="0"/>
                  </a:lnTo>
                  <a:cubicBezTo>
                    <a:pt x="3047984" y="0"/>
                    <a:pt x="3096344" y="48360"/>
                    <a:pt x="3096344" y="108014"/>
                  </a:cubicBezTo>
                  <a:lnTo>
                    <a:pt x="3096344" y="540058"/>
                  </a:lnTo>
                  <a:cubicBezTo>
                    <a:pt x="3096344" y="599712"/>
                    <a:pt x="3047984" y="648072"/>
                    <a:pt x="2988330" y="648072"/>
                  </a:cubicBezTo>
                  <a:lnTo>
                    <a:pt x="452788" y="648072"/>
                  </a:lnTo>
                  <a:lnTo>
                    <a:pt x="375391" y="781515"/>
                  </a:lnTo>
                  <a:lnTo>
                    <a:pt x="297994" y="648072"/>
                  </a:lnTo>
                  <a:lnTo>
                    <a:pt x="108014" y="648072"/>
                  </a:lnTo>
                  <a:cubicBezTo>
                    <a:pt x="48360" y="648072"/>
                    <a:pt x="0" y="599712"/>
                    <a:pt x="0" y="540058"/>
                  </a:cubicBezTo>
                  <a:lnTo>
                    <a:pt x="0" y="108014"/>
                  </a:lnTo>
                  <a:cubicBezTo>
                    <a:pt x="0" y="48360"/>
                    <a:pt x="48360" y="0"/>
                    <a:pt x="108014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rPr>
                <a:t>        </a:t>
              </a:r>
              <a:r>
                <a:rPr lang="ar-SA" altLang="ko-KR" sz="3600" b="1" dirty="0">
                  <a:solidFill>
                    <a:prstClr val="black"/>
                  </a:solidFill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rPr>
                <a:t>تقييم ختامي </a:t>
              </a:r>
              <a:r>
                <a:rPr kumimoji="0" lang="ar-SA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rPr>
                <a:t> </a:t>
              </a:r>
              <a:endParaRPr kumimoji="0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  <p:sp>
          <p:nvSpPr>
            <p:cNvPr id="45" name="Rounded Rectangle 1032">
              <a:extLst>
                <a:ext uri="{FF2B5EF4-FFF2-40B4-BE49-F238E27FC236}">
                  <a16:creationId xmlns:a16="http://schemas.microsoft.com/office/drawing/2014/main" id="{12D34648-A898-46D5-ACEA-D040279CB1CC}"/>
                </a:ext>
              </a:extLst>
            </p:cNvPr>
            <p:cNvSpPr/>
            <p:nvPr/>
          </p:nvSpPr>
          <p:spPr>
            <a:xfrm flipH="1">
              <a:off x="10346327" y="87360"/>
              <a:ext cx="1091950" cy="781515"/>
            </a:xfrm>
            <a:custGeom>
              <a:avLst/>
              <a:gdLst/>
              <a:ahLst/>
              <a:cxnLst/>
              <a:rect l="l" t="t" r="r" b="b"/>
              <a:pathLst>
                <a:path w="715888" h="781515">
                  <a:moveTo>
                    <a:pt x="108014" y="0"/>
                  </a:moveTo>
                  <a:lnTo>
                    <a:pt x="715888" y="0"/>
                  </a:lnTo>
                  <a:lnTo>
                    <a:pt x="715888" y="648072"/>
                  </a:lnTo>
                  <a:lnTo>
                    <a:pt x="452788" y="648072"/>
                  </a:lnTo>
                  <a:lnTo>
                    <a:pt x="375391" y="781515"/>
                  </a:lnTo>
                  <a:lnTo>
                    <a:pt x="297994" y="648072"/>
                  </a:lnTo>
                  <a:lnTo>
                    <a:pt x="108014" y="648072"/>
                  </a:lnTo>
                  <a:cubicBezTo>
                    <a:pt x="48360" y="648072"/>
                    <a:pt x="0" y="599712"/>
                    <a:pt x="0" y="540058"/>
                  </a:cubicBezTo>
                  <a:lnTo>
                    <a:pt x="0" y="108014"/>
                  </a:lnTo>
                  <a:cubicBezTo>
                    <a:pt x="0" y="48360"/>
                    <a:pt x="48360" y="0"/>
                    <a:pt x="108014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  <p:sp>
          <p:nvSpPr>
            <p:cNvPr id="48" name="Star: 24 Points 47">
              <a:extLst>
                <a:ext uri="{FF2B5EF4-FFF2-40B4-BE49-F238E27FC236}">
                  <a16:creationId xmlns:a16="http://schemas.microsoft.com/office/drawing/2014/main" id="{28C3CC9B-D943-4DE5-854B-44E3673D8C92}"/>
                </a:ext>
              </a:extLst>
            </p:cNvPr>
            <p:cNvSpPr/>
            <p:nvPr/>
          </p:nvSpPr>
          <p:spPr>
            <a:xfrm>
              <a:off x="10418414" y="76055"/>
              <a:ext cx="947776" cy="631442"/>
            </a:xfrm>
            <a:prstGeom prst="star24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 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A443631-0943-4EC0-92C7-B8991038FFDA}"/>
              </a:ext>
            </a:extLst>
          </p:cNvPr>
          <p:cNvGrpSpPr/>
          <p:nvPr/>
        </p:nvGrpSpPr>
        <p:grpSpPr>
          <a:xfrm>
            <a:off x="233168" y="4562827"/>
            <a:ext cx="11507542" cy="1826800"/>
            <a:chOff x="690543" y="2396197"/>
            <a:chExt cx="11014363" cy="1811916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BF315CAD-D35F-4F9B-B367-D81323F495AD}"/>
                </a:ext>
              </a:extLst>
            </p:cNvPr>
            <p:cNvGrpSpPr/>
            <p:nvPr/>
          </p:nvGrpSpPr>
          <p:grpSpPr>
            <a:xfrm>
              <a:off x="690543" y="2581575"/>
              <a:ext cx="11014363" cy="1626538"/>
              <a:chOff x="1046919" y="1105447"/>
              <a:chExt cx="11014363" cy="1626538"/>
            </a:xfrm>
          </p:grpSpPr>
          <p:sp>
            <p:nvSpPr>
              <p:cNvPr id="56" name="Rounded Rectangle 11">
                <a:extLst>
                  <a:ext uri="{FF2B5EF4-FFF2-40B4-BE49-F238E27FC236}">
                    <a16:creationId xmlns:a16="http://schemas.microsoft.com/office/drawing/2014/main" id="{D95E716B-D8D4-4567-8FDF-9885EF36AEEC}"/>
                  </a:ext>
                </a:extLst>
              </p:cNvPr>
              <p:cNvSpPr/>
              <p:nvPr/>
            </p:nvSpPr>
            <p:spPr>
              <a:xfrm flipH="1">
                <a:off x="1234765" y="1105447"/>
                <a:ext cx="10826517" cy="735830"/>
              </a:xfrm>
              <a:prstGeom prst="roundRect">
                <a:avLst>
                  <a:gd name="adj" fmla="val 9116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63" name="Rounded Rectangle 12">
                <a:extLst>
                  <a:ext uri="{FF2B5EF4-FFF2-40B4-BE49-F238E27FC236}">
                    <a16:creationId xmlns:a16="http://schemas.microsoft.com/office/drawing/2014/main" id="{D99CB2E8-6255-42FF-8DA9-E646B6B9BA55}"/>
                  </a:ext>
                </a:extLst>
              </p:cNvPr>
              <p:cNvSpPr/>
              <p:nvPr/>
            </p:nvSpPr>
            <p:spPr>
              <a:xfrm flipH="1">
                <a:off x="1046919" y="1449858"/>
                <a:ext cx="10768477" cy="1282127"/>
              </a:xfrm>
              <a:prstGeom prst="roundRect">
                <a:avLst>
                  <a:gd name="adj" fmla="val 7585"/>
                </a:avLst>
              </a:prstGeom>
              <a:solidFill>
                <a:schemeClr val="bg1"/>
              </a:solidFill>
              <a:ln w="63500"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Low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akkal Majalla" panose="02000000000000000000" pitchFamily="2" charset="-78"/>
                    <a:ea typeface="+mn-ea"/>
                    <a:cs typeface="Sakkal Majalla" panose="02000000000000000000" pitchFamily="2" charset="-78"/>
                  </a:rPr>
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</a:r>
                <a:r>
                  <a:rPr kumimoji="0" lang="ar-BH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akkal Majalla" panose="02000000000000000000" pitchFamily="2" charset="-78"/>
                    <a:ea typeface="+mn-ea"/>
                    <a:cs typeface="Sakkal Majalla" panose="02000000000000000000" pitchFamily="2" charset="-78"/>
                  </a:rPr>
                  <a:t>......................................................................................................................................................</a:t>
                </a:r>
                <a:r>
                  <a:rPr kumimoji="0" lang="ar-SA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akkal Majalla" panose="02000000000000000000" pitchFamily="2" charset="-78"/>
                    <a:ea typeface="+mn-ea"/>
                    <a:cs typeface="Sakkal Majalla" panose="02000000000000000000" pitchFamily="2" charset="-78"/>
                  </a:rPr>
                  <a:t>............</a:t>
                </a:r>
                <a:r>
                  <a:rPr kumimoji="0" lang="ar-BH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akkal Majalla" panose="02000000000000000000" pitchFamily="2" charset="-78"/>
                    <a:ea typeface="+mn-ea"/>
                    <a:cs typeface="Sakkal Majalla" panose="02000000000000000000" pitchFamily="2" charset="-78"/>
                  </a:rPr>
                  <a:t>..................................</a:t>
                </a:r>
                <a:r>
                  <a:rPr kumimoji="0" lang="ar-SA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akkal Majalla" panose="02000000000000000000" pitchFamily="2" charset="-78"/>
                    <a:ea typeface="+mn-ea"/>
                    <a:cs typeface="Sakkal Majalla" panose="02000000000000000000" pitchFamily="2" charset="-78"/>
                  </a:rPr>
                  <a:t>................</a:t>
                </a:r>
                <a:endParaRPr kumimoji="0" lang="ar-BH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endParaRPr>
              </a:p>
            </p:txBody>
          </p:sp>
        </p:grpSp>
        <p:sp>
          <p:nvSpPr>
            <p:cNvPr id="53" name="مستطيل 42">
              <a:extLst>
                <a:ext uri="{FF2B5EF4-FFF2-40B4-BE49-F238E27FC236}">
                  <a16:creationId xmlns:a16="http://schemas.microsoft.com/office/drawing/2014/main" id="{734C6138-B979-4C2B-A629-80DE55B6D4EE}"/>
                </a:ext>
              </a:extLst>
            </p:cNvPr>
            <p:cNvSpPr/>
            <p:nvPr/>
          </p:nvSpPr>
          <p:spPr>
            <a:xfrm>
              <a:off x="1301131" y="2396197"/>
              <a:ext cx="9910035" cy="48843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marL="0" marR="0" lvl="0" indent="0" algn="justLow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4 - النفاق نوعان</a:t>
              </a:r>
              <a:r>
                <a:rPr kumimoji="0" lang="ar-BH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،</a:t>
              </a:r>
              <a:r>
                <a:rPr kumimoji="0" lang="ar-SA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 اذكرهما مع تعريف كل واحد منهما.</a:t>
              </a:r>
              <a:endParaRPr kumimoji="0" lang="ar-B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74" name="Rounded Rectangle 12">
            <a:extLst>
              <a:ext uri="{FF2B5EF4-FFF2-40B4-BE49-F238E27FC236}">
                <a16:creationId xmlns:a16="http://schemas.microsoft.com/office/drawing/2014/main" id="{978DC14A-3FD4-4BDD-B003-A834247058DF}"/>
              </a:ext>
            </a:extLst>
          </p:cNvPr>
          <p:cNvSpPr/>
          <p:nvPr/>
        </p:nvSpPr>
        <p:spPr>
          <a:xfrm flipH="1">
            <a:off x="232420" y="5045957"/>
            <a:ext cx="11250646" cy="1373744"/>
          </a:xfrm>
          <a:prstGeom prst="roundRect">
            <a:avLst>
              <a:gd name="adj" fmla="val 7585"/>
            </a:avLst>
          </a:prstGeom>
          <a:solidFill>
            <a:schemeClr val="bg1"/>
          </a:solidFill>
          <a:ln w="635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1- النفاق الاعتقادي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ّ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: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هو النفاق الأكبر الذي ي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ُ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ظ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ْ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ه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ِ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ر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ُ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صاحب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ُ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ه الإسلام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َ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وي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ُ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ب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ْ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ط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ِ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ن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ُ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الك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ُ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ف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ْ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ر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َ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. </a:t>
            </a:r>
          </a:p>
          <a:p>
            <a:pPr marL="1944688" marR="0" lvl="0" indent="-1944688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2- النفاق العملي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ّ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: 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هو النفاق الأصغر، وهو ع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َ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م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َ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ل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ُ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شيء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ٍ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من أعمال المنافقين مع بقاء الإيمان في القلب، وصاحب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ُ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ه يكون فيه إيمان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ٌ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ونفاق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ٌ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، وإذا كثر صار منافق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ً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 خالص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ً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ا.</a:t>
            </a:r>
          </a:p>
        </p:txBody>
      </p:sp>
      <p:sp>
        <p:nvSpPr>
          <p:cNvPr id="55" name="Rounded Rectangle 12">
            <a:extLst>
              <a:ext uri="{FF2B5EF4-FFF2-40B4-BE49-F238E27FC236}">
                <a16:creationId xmlns:a16="http://schemas.microsoft.com/office/drawing/2014/main" id="{DF5D9F34-D34A-4335-913A-88D6805DB829}"/>
              </a:ext>
            </a:extLst>
          </p:cNvPr>
          <p:cNvSpPr/>
          <p:nvPr/>
        </p:nvSpPr>
        <p:spPr>
          <a:xfrm flipH="1">
            <a:off x="232420" y="3763460"/>
            <a:ext cx="11211629" cy="779400"/>
          </a:xfrm>
          <a:prstGeom prst="roundRect">
            <a:avLst>
              <a:gd name="adj" fmla="val 7585"/>
            </a:avLst>
          </a:prstGeom>
          <a:solidFill>
            <a:schemeClr val="bg1"/>
          </a:solidFill>
          <a:ln w="635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لأنه خَفِيٌّ يدخل إلى القلب بالتدرج و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من 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دون إحساس به بداية الأمر، وكذلك لقوة إيمانهم وورعهم.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52FF5CA-E82F-40DD-A54B-D149344804CE}"/>
              </a:ext>
            </a:extLst>
          </p:cNvPr>
          <p:cNvGrpSpPr/>
          <p:nvPr/>
        </p:nvGrpSpPr>
        <p:grpSpPr>
          <a:xfrm>
            <a:off x="282480" y="2078773"/>
            <a:ext cx="11458234" cy="1109375"/>
            <a:chOff x="936416" y="1026594"/>
            <a:chExt cx="11033183" cy="1109375"/>
          </a:xfrm>
        </p:grpSpPr>
        <p:sp>
          <p:nvSpPr>
            <p:cNvPr id="57" name="Rounded Rectangle 11">
              <a:extLst>
                <a:ext uri="{FF2B5EF4-FFF2-40B4-BE49-F238E27FC236}">
                  <a16:creationId xmlns:a16="http://schemas.microsoft.com/office/drawing/2014/main" id="{3B72C0A3-4C03-4C4C-A0C8-F8090BFA0B65}"/>
                </a:ext>
              </a:extLst>
            </p:cNvPr>
            <p:cNvSpPr/>
            <p:nvPr/>
          </p:nvSpPr>
          <p:spPr>
            <a:xfrm flipH="1">
              <a:off x="1077917" y="1105447"/>
              <a:ext cx="10891682" cy="705675"/>
            </a:xfrm>
            <a:prstGeom prst="roundRect">
              <a:avLst>
                <a:gd name="adj" fmla="val 9116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شرك 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59" name="Rounded Rectangle 12">
              <a:extLst>
                <a:ext uri="{FF2B5EF4-FFF2-40B4-BE49-F238E27FC236}">
                  <a16:creationId xmlns:a16="http://schemas.microsoft.com/office/drawing/2014/main" id="{B92E2941-0684-4D4D-A8F6-8FCCF1CF2900}"/>
                </a:ext>
              </a:extLst>
            </p:cNvPr>
            <p:cNvSpPr/>
            <p:nvPr/>
          </p:nvSpPr>
          <p:spPr>
            <a:xfrm flipH="1">
              <a:off x="936416" y="1525406"/>
              <a:ext cx="10795725" cy="610563"/>
            </a:xfrm>
            <a:prstGeom prst="roundRect">
              <a:avLst>
                <a:gd name="adj" fmla="val 7585"/>
              </a:avLst>
            </a:prstGeom>
            <a:solidFill>
              <a:schemeClr val="bg1"/>
            </a:solidFill>
            <a:ln w="6350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Low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6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....................................................................................................</a:t>
              </a:r>
              <a:r>
                <a:rPr kumimoji="0" lang="en-US" sz="26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..................................</a:t>
              </a:r>
              <a:r>
                <a:rPr kumimoji="0" lang="ar-SA" sz="26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.....................................................................</a:t>
              </a:r>
              <a:endParaRPr kumimoji="0" lang="ar-BH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endParaRPr>
            </a:p>
          </p:txBody>
        </p:sp>
        <p:sp>
          <p:nvSpPr>
            <p:cNvPr id="61" name="مستطيل 42">
              <a:extLst>
                <a:ext uri="{FF2B5EF4-FFF2-40B4-BE49-F238E27FC236}">
                  <a16:creationId xmlns:a16="http://schemas.microsoft.com/office/drawing/2014/main" id="{9C46B664-94C3-4E3B-8389-8A9852E118F1}"/>
                </a:ext>
              </a:extLst>
            </p:cNvPr>
            <p:cNvSpPr/>
            <p:nvPr/>
          </p:nvSpPr>
          <p:spPr>
            <a:xfrm>
              <a:off x="1503197" y="1026594"/>
              <a:ext cx="9993911" cy="49244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lvl="0" algn="justLow" rtl="1">
                <a:defRPr/>
              </a:pPr>
              <a:r>
                <a:rPr kumimoji="0" lang="ar-SA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2 - ما المقصود بالفاسقين </a:t>
              </a:r>
              <a:r>
                <a:rPr kumimoji="0" lang="ar-BH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في قول </a:t>
              </a:r>
              <a:r>
                <a:rPr kumimoji="0" lang="ar-SA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الله تعالى: </a:t>
              </a:r>
              <a:r>
                <a:rPr lang="ar-SA" sz="26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﴿إِنَّ الْمُنَافِقِينَ هُمُ الْفَاسِقُونَ﴾. </a:t>
              </a:r>
              <a:r>
                <a:rPr lang="ar-BH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ar-SA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التوبة</a:t>
              </a:r>
              <a:r>
                <a:rPr lang="ar-BH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/</a:t>
              </a:r>
              <a:r>
                <a:rPr lang="ar-SA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67 </a:t>
              </a:r>
              <a:r>
                <a:rPr lang="ar-BH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).</a:t>
              </a:r>
              <a:endParaRPr kumimoji="0" lang="ar-BH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E7DEC065-F87B-4077-B0F7-76E083426F50}"/>
              </a:ext>
            </a:extLst>
          </p:cNvPr>
          <p:cNvSpPr txBox="1">
            <a:spLocks/>
          </p:cNvSpPr>
          <p:nvPr/>
        </p:nvSpPr>
        <p:spPr>
          <a:xfrm>
            <a:off x="136597" y="196621"/>
            <a:ext cx="2097946" cy="474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Dot"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درسُ 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الن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ِّ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ف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اق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/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ar-SA" sz="1800" b="1" kern="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دين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101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EE1F16E-0595-4955-BF95-DFAF80A1A4D7}"/>
              </a:ext>
            </a:extLst>
          </p:cNvPr>
          <p:cNvGrpSpPr/>
          <p:nvPr/>
        </p:nvGrpSpPr>
        <p:grpSpPr>
          <a:xfrm>
            <a:off x="289699" y="901379"/>
            <a:ext cx="11451011" cy="1105867"/>
            <a:chOff x="289699" y="901379"/>
            <a:chExt cx="11451011" cy="1105867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EC6B647-8CA7-4EE1-91EC-21AE3B64FB68}"/>
                </a:ext>
              </a:extLst>
            </p:cNvPr>
            <p:cNvGrpSpPr/>
            <p:nvPr/>
          </p:nvGrpSpPr>
          <p:grpSpPr>
            <a:xfrm>
              <a:off x="289699" y="1027523"/>
              <a:ext cx="11451011" cy="979723"/>
              <a:chOff x="1046921" y="1105448"/>
              <a:chExt cx="11014360" cy="979723"/>
            </a:xfrm>
          </p:grpSpPr>
          <p:sp>
            <p:nvSpPr>
              <p:cNvPr id="69" name="Rounded Rectangle 11">
                <a:extLst>
                  <a:ext uri="{FF2B5EF4-FFF2-40B4-BE49-F238E27FC236}">
                    <a16:creationId xmlns:a16="http://schemas.microsoft.com/office/drawing/2014/main" id="{DB81330F-92C6-4D79-BD97-1586F1046BF6}"/>
                  </a:ext>
                </a:extLst>
              </p:cNvPr>
              <p:cNvSpPr/>
              <p:nvPr/>
            </p:nvSpPr>
            <p:spPr>
              <a:xfrm flipH="1">
                <a:off x="1181321" y="1105448"/>
                <a:ext cx="10879960" cy="704612"/>
              </a:xfrm>
              <a:prstGeom prst="roundRect">
                <a:avLst>
                  <a:gd name="adj" fmla="val 9116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70" name="Rounded Rectangle 12">
                <a:extLst>
                  <a:ext uri="{FF2B5EF4-FFF2-40B4-BE49-F238E27FC236}">
                    <a16:creationId xmlns:a16="http://schemas.microsoft.com/office/drawing/2014/main" id="{DCCEC681-5EDB-4A3B-8B0C-CD317A77A645}"/>
                  </a:ext>
                </a:extLst>
              </p:cNvPr>
              <p:cNvSpPr/>
              <p:nvPr/>
            </p:nvSpPr>
            <p:spPr>
              <a:xfrm flipH="1">
                <a:off x="1046921" y="1476916"/>
                <a:ext cx="10768477" cy="608255"/>
              </a:xfrm>
              <a:prstGeom prst="roundRect">
                <a:avLst>
                  <a:gd name="adj" fmla="val 7585"/>
                </a:avLst>
              </a:prstGeom>
              <a:solidFill>
                <a:schemeClr val="bg1"/>
              </a:solidFill>
              <a:ln w="63500"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BH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...................................................................................................................................................................................................</a:t>
                </a:r>
              </a:p>
            </p:txBody>
          </p:sp>
        </p:grpSp>
        <p:sp>
          <p:nvSpPr>
            <p:cNvPr id="12" name="مستطيل 42">
              <a:extLst>
                <a:ext uri="{FF2B5EF4-FFF2-40B4-BE49-F238E27FC236}">
                  <a16:creationId xmlns:a16="http://schemas.microsoft.com/office/drawing/2014/main" id="{898F94D9-8304-403C-B512-DE1A9FB667AB}"/>
                </a:ext>
              </a:extLst>
            </p:cNvPr>
            <p:cNvSpPr/>
            <p:nvPr/>
          </p:nvSpPr>
          <p:spPr>
            <a:xfrm>
              <a:off x="871096" y="901379"/>
              <a:ext cx="10375875" cy="49244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marL="0" marR="0" lvl="0" indent="0" algn="justLow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1 - عَرِّف النفاق </a:t>
              </a:r>
              <a:r>
                <a:rPr lang="ar-BH" sz="2600" b="1" dirty="0">
                  <a:solidFill>
                    <a:prstClr val="black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شرعًا</a:t>
              </a:r>
              <a:r>
                <a:rPr kumimoji="0" lang="ar-SA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.</a:t>
              </a:r>
              <a:endParaRPr kumimoji="0" lang="ar-B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73" name="Rounded Rectangle 12">
            <a:extLst>
              <a:ext uri="{FF2B5EF4-FFF2-40B4-BE49-F238E27FC236}">
                <a16:creationId xmlns:a16="http://schemas.microsoft.com/office/drawing/2014/main" id="{3C7CF4C7-DDFF-4C4D-934F-4DA0C4DFEDDA}"/>
              </a:ext>
            </a:extLst>
          </p:cNvPr>
          <p:cNvSpPr/>
          <p:nvPr/>
        </p:nvSpPr>
        <p:spPr>
          <a:xfrm flipH="1">
            <a:off x="233168" y="1395408"/>
            <a:ext cx="11298090" cy="608255"/>
          </a:xfrm>
          <a:prstGeom prst="roundRect">
            <a:avLst>
              <a:gd name="adj" fmla="val 7585"/>
            </a:avLst>
          </a:prstGeom>
          <a:solidFill>
            <a:schemeClr val="bg1"/>
          </a:solidFill>
          <a:ln w="635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الن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ِّ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ف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َ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اق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ُ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هو إ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ِ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ظ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ْ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ه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َ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ار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ُ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الإسلام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ِ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والخير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ِ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، </a:t>
            </a:r>
            <a:r>
              <a:rPr kumimoji="0" lang="ar-S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وإب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ْ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ط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َ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ان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ُ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الك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ُ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ف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ْ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ر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ِ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والشر</a:t>
            </a:r>
            <a:r>
              <a:rPr kumimoji="0" lang="ar-BH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ِّ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.</a:t>
            </a:r>
          </a:p>
        </p:txBody>
      </p:sp>
      <p:sp>
        <p:nvSpPr>
          <p:cNvPr id="75" name="Rounded Rectangle 12">
            <a:extLst>
              <a:ext uri="{FF2B5EF4-FFF2-40B4-BE49-F238E27FC236}">
                <a16:creationId xmlns:a16="http://schemas.microsoft.com/office/drawing/2014/main" id="{0BDF83B6-CB44-48A0-8FE0-98ACF461C54F}"/>
              </a:ext>
            </a:extLst>
          </p:cNvPr>
          <p:cNvSpPr/>
          <p:nvPr/>
        </p:nvSpPr>
        <p:spPr>
          <a:xfrm flipH="1">
            <a:off x="289698" y="2568904"/>
            <a:ext cx="11193368" cy="661194"/>
          </a:xfrm>
          <a:prstGeom prst="roundRect">
            <a:avLst>
              <a:gd name="adj" fmla="val 7585"/>
            </a:avLst>
          </a:prstGeom>
          <a:solidFill>
            <a:schemeClr val="bg1"/>
          </a:solidFill>
          <a:ln w="635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الفاسقون يعني الخارجون عن شرع الله تعالى.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7546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4" grpId="0" animBg="1"/>
      <p:bldP spid="55" grpId="0" animBg="1"/>
      <p:bldP spid="73" grpId="0" animBg="1"/>
      <p:bldP spid="7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C49A223-F484-4768-AE4F-6920DD00E671}"/>
              </a:ext>
            </a:extLst>
          </p:cNvPr>
          <p:cNvGrpSpPr/>
          <p:nvPr/>
        </p:nvGrpSpPr>
        <p:grpSpPr>
          <a:xfrm>
            <a:off x="250237" y="4239644"/>
            <a:ext cx="11747007" cy="2185422"/>
            <a:chOff x="250237" y="4254158"/>
            <a:chExt cx="11747007" cy="2185422"/>
          </a:xfrm>
        </p:grpSpPr>
        <p:sp>
          <p:nvSpPr>
            <p:cNvPr id="69" name="Rounded Rectangle 11">
              <a:extLst>
                <a:ext uri="{FF2B5EF4-FFF2-40B4-BE49-F238E27FC236}">
                  <a16:creationId xmlns:a16="http://schemas.microsoft.com/office/drawing/2014/main" id="{DB81330F-92C6-4D79-BD97-1586F1046BF6}"/>
                </a:ext>
              </a:extLst>
            </p:cNvPr>
            <p:cNvSpPr/>
            <p:nvPr/>
          </p:nvSpPr>
          <p:spPr>
            <a:xfrm flipH="1">
              <a:off x="769083" y="4254158"/>
              <a:ext cx="11228161" cy="977335"/>
            </a:xfrm>
            <a:prstGeom prst="roundRect">
              <a:avLst>
                <a:gd name="adj" fmla="val 9116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rPr>
                <a:t> 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  <p:sp>
          <p:nvSpPr>
            <p:cNvPr id="70" name="Rounded Rectangle 12">
              <a:extLst>
                <a:ext uri="{FF2B5EF4-FFF2-40B4-BE49-F238E27FC236}">
                  <a16:creationId xmlns:a16="http://schemas.microsoft.com/office/drawing/2014/main" id="{DCCEC681-5EDB-4A3B-8B0C-CD317A77A645}"/>
                </a:ext>
              </a:extLst>
            </p:cNvPr>
            <p:cNvSpPr/>
            <p:nvPr/>
          </p:nvSpPr>
          <p:spPr>
            <a:xfrm flipH="1">
              <a:off x="250237" y="4700911"/>
              <a:ext cx="11691696" cy="1738669"/>
            </a:xfrm>
            <a:prstGeom prst="roundRect">
              <a:avLst>
                <a:gd name="adj" fmla="val 7585"/>
              </a:avLst>
            </a:prstGeom>
            <a:solidFill>
              <a:schemeClr val="bg1"/>
            </a:solidFill>
            <a:ln w="6350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  <p:sp>
          <p:nvSpPr>
            <p:cNvPr id="89" name="مستطيل 42">
              <a:extLst>
                <a:ext uri="{FF2B5EF4-FFF2-40B4-BE49-F238E27FC236}">
                  <a16:creationId xmlns:a16="http://schemas.microsoft.com/office/drawing/2014/main" id="{37B58642-E042-47A8-8024-B7F75881ED43}"/>
                </a:ext>
              </a:extLst>
            </p:cNvPr>
            <p:cNvSpPr/>
            <p:nvPr/>
          </p:nvSpPr>
          <p:spPr>
            <a:xfrm>
              <a:off x="2235928" y="4280397"/>
              <a:ext cx="9705833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Low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6 - فرق بين النفاق الأكبر والنفاق الأصغر من حيث الأحكام المترتبة عليه.</a:t>
              </a:r>
              <a:endParaRPr kumimoji="0" lang="ar-B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78" name="Plaque 77">
            <a:extLst>
              <a:ext uri="{FF2B5EF4-FFF2-40B4-BE49-F238E27FC236}">
                <a16:creationId xmlns:a16="http://schemas.microsoft.com/office/drawing/2014/main" id="{885F4480-2062-407C-9811-D5C55B6E410A}"/>
              </a:ext>
            </a:extLst>
          </p:cNvPr>
          <p:cNvSpPr/>
          <p:nvPr/>
        </p:nvSpPr>
        <p:spPr>
          <a:xfrm>
            <a:off x="3142365" y="184072"/>
            <a:ext cx="1565287" cy="529393"/>
          </a:xfrm>
          <a:prstGeom prst="plaqu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30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الإجابة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F754DC6-37F9-4118-BB76-85FC2527CC09}"/>
              </a:ext>
            </a:extLst>
          </p:cNvPr>
          <p:cNvGrpSpPr/>
          <p:nvPr/>
        </p:nvGrpSpPr>
        <p:grpSpPr>
          <a:xfrm>
            <a:off x="5526156" y="129585"/>
            <a:ext cx="5997305" cy="781515"/>
            <a:chOff x="5417388" y="87360"/>
            <a:chExt cx="6027867" cy="781515"/>
          </a:xfrm>
        </p:grpSpPr>
        <p:sp>
          <p:nvSpPr>
            <p:cNvPr id="44" name="Rounded Rectangle 1032">
              <a:extLst>
                <a:ext uri="{FF2B5EF4-FFF2-40B4-BE49-F238E27FC236}">
                  <a16:creationId xmlns:a16="http://schemas.microsoft.com/office/drawing/2014/main" id="{2FF918B4-042B-4F87-805B-4BAE050F876C}"/>
                </a:ext>
              </a:extLst>
            </p:cNvPr>
            <p:cNvSpPr/>
            <p:nvPr/>
          </p:nvSpPr>
          <p:spPr>
            <a:xfrm flipH="1">
              <a:off x="5417388" y="87360"/>
              <a:ext cx="6027867" cy="781515"/>
            </a:xfrm>
            <a:custGeom>
              <a:avLst/>
              <a:gdLst/>
              <a:ahLst/>
              <a:cxnLst/>
              <a:rect l="l" t="t" r="r" b="b"/>
              <a:pathLst>
                <a:path w="3096344" h="781515">
                  <a:moveTo>
                    <a:pt x="108014" y="0"/>
                  </a:moveTo>
                  <a:lnTo>
                    <a:pt x="2988330" y="0"/>
                  </a:lnTo>
                  <a:cubicBezTo>
                    <a:pt x="3047984" y="0"/>
                    <a:pt x="3096344" y="48360"/>
                    <a:pt x="3096344" y="108014"/>
                  </a:cubicBezTo>
                  <a:lnTo>
                    <a:pt x="3096344" y="540058"/>
                  </a:lnTo>
                  <a:cubicBezTo>
                    <a:pt x="3096344" y="599712"/>
                    <a:pt x="3047984" y="648072"/>
                    <a:pt x="2988330" y="648072"/>
                  </a:cubicBezTo>
                  <a:lnTo>
                    <a:pt x="452788" y="648072"/>
                  </a:lnTo>
                  <a:lnTo>
                    <a:pt x="375391" y="781515"/>
                  </a:lnTo>
                  <a:lnTo>
                    <a:pt x="297994" y="648072"/>
                  </a:lnTo>
                  <a:lnTo>
                    <a:pt x="108014" y="648072"/>
                  </a:lnTo>
                  <a:cubicBezTo>
                    <a:pt x="48360" y="648072"/>
                    <a:pt x="0" y="599712"/>
                    <a:pt x="0" y="540058"/>
                  </a:cubicBezTo>
                  <a:lnTo>
                    <a:pt x="0" y="108014"/>
                  </a:lnTo>
                  <a:cubicBezTo>
                    <a:pt x="0" y="48360"/>
                    <a:pt x="48360" y="0"/>
                    <a:pt x="108014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rPr>
                <a:t>        تقييم ختامي </a:t>
              </a:r>
              <a:r>
                <a:rPr lang="ar-SA" altLang="ko-KR" sz="3600" b="1" dirty="0">
                  <a:solidFill>
                    <a:prstClr val="black"/>
                  </a:solidFill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rPr>
                <a:t>-</a:t>
              </a:r>
              <a:r>
                <a:rPr kumimoji="0" lang="ar-SA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rPr>
                <a:t>تتمة- </a:t>
              </a:r>
              <a:endParaRPr kumimoji="0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  <p:sp>
          <p:nvSpPr>
            <p:cNvPr id="45" name="Rounded Rectangle 1032">
              <a:extLst>
                <a:ext uri="{FF2B5EF4-FFF2-40B4-BE49-F238E27FC236}">
                  <a16:creationId xmlns:a16="http://schemas.microsoft.com/office/drawing/2014/main" id="{12D34648-A898-46D5-ACEA-D040279CB1CC}"/>
                </a:ext>
              </a:extLst>
            </p:cNvPr>
            <p:cNvSpPr/>
            <p:nvPr/>
          </p:nvSpPr>
          <p:spPr>
            <a:xfrm flipH="1">
              <a:off x="10185856" y="87360"/>
              <a:ext cx="1091950" cy="781515"/>
            </a:xfrm>
            <a:custGeom>
              <a:avLst/>
              <a:gdLst/>
              <a:ahLst/>
              <a:cxnLst/>
              <a:rect l="l" t="t" r="r" b="b"/>
              <a:pathLst>
                <a:path w="715888" h="781515">
                  <a:moveTo>
                    <a:pt x="108014" y="0"/>
                  </a:moveTo>
                  <a:lnTo>
                    <a:pt x="715888" y="0"/>
                  </a:lnTo>
                  <a:lnTo>
                    <a:pt x="715888" y="648072"/>
                  </a:lnTo>
                  <a:lnTo>
                    <a:pt x="452788" y="648072"/>
                  </a:lnTo>
                  <a:lnTo>
                    <a:pt x="375391" y="781515"/>
                  </a:lnTo>
                  <a:lnTo>
                    <a:pt x="297994" y="648072"/>
                  </a:lnTo>
                  <a:lnTo>
                    <a:pt x="108014" y="648072"/>
                  </a:lnTo>
                  <a:cubicBezTo>
                    <a:pt x="48360" y="648072"/>
                    <a:pt x="0" y="599712"/>
                    <a:pt x="0" y="540058"/>
                  </a:cubicBezTo>
                  <a:lnTo>
                    <a:pt x="0" y="108014"/>
                  </a:lnTo>
                  <a:cubicBezTo>
                    <a:pt x="0" y="48360"/>
                    <a:pt x="48360" y="0"/>
                    <a:pt x="108014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  <p:sp>
          <p:nvSpPr>
            <p:cNvPr id="48" name="Star: 24 Points 47">
              <a:extLst>
                <a:ext uri="{FF2B5EF4-FFF2-40B4-BE49-F238E27FC236}">
                  <a16:creationId xmlns:a16="http://schemas.microsoft.com/office/drawing/2014/main" id="{28C3CC9B-D943-4DE5-854B-44E3673D8C92}"/>
                </a:ext>
              </a:extLst>
            </p:cNvPr>
            <p:cNvSpPr/>
            <p:nvPr/>
          </p:nvSpPr>
          <p:spPr>
            <a:xfrm>
              <a:off x="10257942" y="88567"/>
              <a:ext cx="947776" cy="631442"/>
            </a:xfrm>
            <a:prstGeom prst="star24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 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graphicFrame>
        <p:nvGraphicFramePr>
          <p:cNvPr id="40" name="Table 4">
            <a:extLst>
              <a:ext uri="{FF2B5EF4-FFF2-40B4-BE49-F238E27FC236}">
                <a16:creationId xmlns:a16="http://schemas.microsoft.com/office/drawing/2014/main" id="{6E6DF9D9-F1A9-477C-AE77-F924B074CB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506136"/>
              </p:ext>
            </p:extLst>
          </p:nvPr>
        </p:nvGraphicFramePr>
        <p:xfrm>
          <a:off x="1719136" y="4800664"/>
          <a:ext cx="8753726" cy="153731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38788">
                  <a:extLst>
                    <a:ext uri="{9D8B030D-6E8A-4147-A177-3AD203B41FA5}">
                      <a16:colId xmlns:a16="http://schemas.microsoft.com/office/drawing/2014/main" val="4268819591"/>
                    </a:ext>
                  </a:extLst>
                </a:gridCol>
                <a:gridCol w="4337081">
                  <a:extLst>
                    <a:ext uri="{9D8B030D-6E8A-4147-A177-3AD203B41FA5}">
                      <a16:colId xmlns:a16="http://schemas.microsoft.com/office/drawing/2014/main" val="2285635785"/>
                    </a:ext>
                  </a:extLst>
                </a:gridCol>
                <a:gridCol w="377857">
                  <a:extLst>
                    <a:ext uri="{9D8B030D-6E8A-4147-A177-3AD203B41FA5}">
                      <a16:colId xmlns:a16="http://schemas.microsoft.com/office/drawing/2014/main" val="2038298748"/>
                    </a:ext>
                  </a:extLst>
                </a:gridCol>
              </a:tblGrid>
              <a:tr h="449851">
                <a:tc>
                  <a:txBody>
                    <a:bodyPr/>
                    <a:lstStyle/>
                    <a:p>
                      <a:pPr algn="ctr" rtl="1"/>
                      <a:r>
                        <a:rPr kumimoji="0" lang="ar-BH" sz="2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النفاق </a:t>
                      </a:r>
                      <a:r>
                        <a:rPr kumimoji="0" lang="ar-SA" sz="2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الأصغر </a:t>
                      </a:r>
                      <a:endParaRPr kumimoji="0" lang="en-US" sz="2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kumimoji="0" lang="ar-BH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النفاق </a:t>
                      </a:r>
                      <a:r>
                        <a:rPr kumimoji="0" lang="ar-S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الأكبر</a:t>
                      </a:r>
                      <a:endParaRPr lang="en-US" sz="2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974990"/>
                  </a:ext>
                </a:extLst>
              </a:tr>
              <a:tr h="524819">
                <a:tc>
                  <a:txBody>
                    <a:bodyPr/>
                    <a:lstStyle/>
                    <a:p>
                      <a:pPr algn="ctr" rtl="1"/>
                      <a:endParaRPr lang="en-US" sz="2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ar-SA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6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</a:t>
                      </a:r>
                      <a:endParaRPr lang="en-US" sz="26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6165429"/>
                  </a:ext>
                </a:extLst>
              </a:tr>
              <a:tr h="524819">
                <a:tc>
                  <a:txBody>
                    <a:bodyPr/>
                    <a:lstStyle/>
                    <a:p>
                      <a:pPr algn="ctr" rtl="1"/>
                      <a:endParaRPr lang="en-US" sz="2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kumimoji="0" lang="en-US" sz="2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6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2</a:t>
                      </a:r>
                      <a:endParaRPr lang="en-US" sz="26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557562"/>
                  </a:ext>
                </a:extLst>
              </a:tr>
            </a:tbl>
          </a:graphicData>
        </a:graphic>
      </p:graphicFrame>
      <p:graphicFrame>
        <p:nvGraphicFramePr>
          <p:cNvPr id="41" name="Table 4">
            <a:extLst>
              <a:ext uri="{FF2B5EF4-FFF2-40B4-BE49-F238E27FC236}">
                <a16:creationId xmlns:a16="http://schemas.microsoft.com/office/drawing/2014/main" id="{CC189BE6-A7A1-453E-B5D1-B9D7D4BD25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237436"/>
              </p:ext>
            </p:extLst>
          </p:nvPr>
        </p:nvGraphicFramePr>
        <p:xfrm>
          <a:off x="1719136" y="4796375"/>
          <a:ext cx="8753726" cy="16286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38788">
                  <a:extLst>
                    <a:ext uri="{9D8B030D-6E8A-4147-A177-3AD203B41FA5}">
                      <a16:colId xmlns:a16="http://schemas.microsoft.com/office/drawing/2014/main" val="4268819591"/>
                    </a:ext>
                  </a:extLst>
                </a:gridCol>
                <a:gridCol w="4337081">
                  <a:extLst>
                    <a:ext uri="{9D8B030D-6E8A-4147-A177-3AD203B41FA5}">
                      <a16:colId xmlns:a16="http://schemas.microsoft.com/office/drawing/2014/main" val="2285635785"/>
                    </a:ext>
                  </a:extLst>
                </a:gridCol>
                <a:gridCol w="377857">
                  <a:extLst>
                    <a:ext uri="{9D8B030D-6E8A-4147-A177-3AD203B41FA5}">
                      <a16:colId xmlns:a16="http://schemas.microsoft.com/office/drawing/2014/main" val="2038298748"/>
                    </a:ext>
                  </a:extLst>
                </a:gridCol>
              </a:tblGrid>
              <a:tr h="521730"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2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النفاق الأصغر </a:t>
                      </a:r>
                      <a:endParaRPr kumimoji="0" lang="en-US" sz="2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النفاق الأكبر</a:t>
                      </a:r>
                      <a:endParaRPr lang="en-US" sz="2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sz="2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974990"/>
                  </a:ext>
                </a:extLst>
              </a:tr>
              <a:tr h="5080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 لا يُخْرج صاحب</a:t>
                      </a:r>
                      <a:r>
                        <a:rPr kumimoji="0" lang="ar-BH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َ</a:t>
                      </a:r>
                      <a:r>
                        <a:rPr kumimoji="0" lang="ar-S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ه من الإسلام</a:t>
                      </a:r>
                      <a:r>
                        <a:rPr kumimoji="0" lang="ar-S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kumimoji="0" lang="en-U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 يُخْر</a:t>
                      </a:r>
                      <a:r>
                        <a:rPr kumimoji="0" lang="ar-BH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ِ</a:t>
                      </a:r>
                      <a:r>
                        <a:rPr kumimoji="0" lang="ar-S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ج</a:t>
                      </a:r>
                      <a:r>
                        <a:rPr kumimoji="0" lang="ar-BH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ُ</a:t>
                      </a:r>
                      <a:r>
                        <a:rPr kumimoji="0" lang="ar-S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صاحب</a:t>
                      </a:r>
                      <a:r>
                        <a:rPr kumimoji="0" lang="ar-BH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َ</a:t>
                      </a:r>
                      <a:r>
                        <a:rPr kumimoji="0" lang="ar-S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ه من الإسلام</a:t>
                      </a:r>
                      <a:r>
                        <a:rPr kumimoji="0" lang="ar-S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kumimoji="0" lang="ar-SA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6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</a:t>
                      </a:r>
                      <a:endParaRPr lang="en-US" sz="26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6165429"/>
                  </a:ext>
                </a:extLst>
              </a:tr>
              <a:tr h="598893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 لا يُخَلَّد صاحب</a:t>
                      </a:r>
                      <a:r>
                        <a:rPr kumimoji="0" lang="ar-BH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َ</a:t>
                      </a:r>
                      <a:r>
                        <a:rPr kumimoji="0" lang="ar-S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ه</a:t>
                      </a:r>
                      <a:r>
                        <a:rPr kumimoji="0" lang="ar-BH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بسببه</a:t>
                      </a:r>
                      <a:r>
                        <a:rPr kumimoji="0" lang="ar-S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في النار</a:t>
                      </a: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 يُخَلَّد</a:t>
                      </a:r>
                      <a:r>
                        <a:rPr kumimoji="0" lang="ar-BH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ُ</a:t>
                      </a:r>
                      <a:r>
                        <a:rPr kumimoji="0" lang="ar-S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صاحب</a:t>
                      </a:r>
                      <a:r>
                        <a:rPr kumimoji="0" lang="ar-BH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ُ</a:t>
                      </a:r>
                      <a:r>
                        <a:rPr kumimoji="0" lang="ar-S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ه </a:t>
                      </a:r>
                      <a:r>
                        <a:rPr kumimoji="0" lang="ar-BH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بسببه </a:t>
                      </a:r>
                      <a:r>
                        <a:rPr kumimoji="0" lang="ar-S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في النار </a:t>
                      </a: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6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2</a:t>
                      </a:r>
                      <a:endParaRPr lang="en-US" sz="26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557562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A4463102-B183-4B3C-8D3A-81F6EEDDA444}"/>
              </a:ext>
            </a:extLst>
          </p:cNvPr>
          <p:cNvGrpSpPr/>
          <p:nvPr/>
        </p:nvGrpSpPr>
        <p:grpSpPr>
          <a:xfrm>
            <a:off x="250238" y="917190"/>
            <a:ext cx="11802488" cy="3074594"/>
            <a:chOff x="250238" y="917190"/>
            <a:chExt cx="11802488" cy="3074594"/>
          </a:xfrm>
        </p:grpSpPr>
        <p:sp>
          <p:nvSpPr>
            <p:cNvPr id="14" name="Rounded Rectangle 11">
              <a:extLst>
                <a:ext uri="{FF2B5EF4-FFF2-40B4-BE49-F238E27FC236}">
                  <a16:creationId xmlns:a16="http://schemas.microsoft.com/office/drawing/2014/main" id="{03C29257-3ABB-4630-AF32-328508623186}"/>
                </a:ext>
              </a:extLst>
            </p:cNvPr>
            <p:cNvSpPr/>
            <p:nvPr/>
          </p:nvSpPr>
          <p:spPr>
            <a:xfrm flipH="1">
              <a:off x="769083" y="917190"/>
              <a:ext cx="11283643" cy="909477"/>
            </a:xfrm>
            <a:prstGeom prst="roundRect">
              <a:avLst>
                <a:gd name="adj" fmla="val 9116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akkal Majalla" panose="02000000000000000000" pitchFamily="2" charset="-78"/>
                  <a:ea typeface="맑은 고딕" panose="020B0503020000020004" pitchFamily="34" charset="-127"/>
                  <a:cs typeface="Sakkal Majalla" panose="02000000000000000000" pitchFamily="2" charset="-78"/>
                </a:rPr>
                <a:t> 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  <p:sp>
          <p:nvSpPr>
            <p:cNvPr id="15" name="Rounded Rectangle 12">
              <a:extLst>
                <a:ext uri="{FF2B5EF4-FFF2-40B4-BE49-F238E27FC236}">
                  <a16:creationId xmlns:a16="http://schemas.microsoft.com/office/drawing/2014/main" id="{E3CD11E2-193C-4DAC-9995-9EE2A135262F}"/>
                </a:ext>
              </a:extLst>
            </p:cNvPr>
            <p:cNvSpPr/>
            <p:nvPr/>
          </p:nvSpPr>
          <p:spPr>
            <a:xfrm flipH="1">
              <a:off x="250238" y="1370436"/>
              <a:ext cx="11691523" cy="2621348"/>
            </a:xfrm>
            <a:prstGeom prst="roundRect">
              <a:avLst>
                <a:gd name="adj" fmla="val 7585"/>
              </a:avLst>
            </a:prstGeom>
            <a:solidFill>
              <a:schemeClr val="bg1"/>
            </a:solidFill>
            <a:ln w="6350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endParaRPr>
            </a:p>
          </p:txBody>
        </p:sp>
        <p:sp>
          <p:nvSpPr>
            <p:cNvPr id="16" name="مستطيل 42">
              <a:extLst>
                <a:ext uri="{FF2B5EF4-FFF2-40B4-BE49-F238E27FC236}">
                  <a16:creationId xmlns:a16="http://schemas.microsoft.com/office/drawing/2014/main" id="{DF06D4B1-9805-491A-8F18-C8BA39358776}"/>
                </a:ext>
              </a:extLst>
            </p:cNvPr>
            <p:cNvSpPr/>
            <p:nvPr/>
          </p:nvSpPr>
          <p:spPr>
            <a:xfrm>
              <a:off x="697540" y="923722"/>
              <a:ext cx="1129970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Low" rtl="1">
                <a:defRPr/>
              </a:pPr>
              <a:r>
                <a:rPr kumimoji="0" lang="ar-BH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5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- ميِّز بين ما يكون نفاق</a:t>
              </a:r>
              <a:r>
                <a:rPr kumimoji="0" lang="ar-BH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ً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ا اعتقادي</a:t>
              </a:r>
              <a:r>
                <a:rPr lang="ar-BH" sz="2400" b="1" dirty="0">
                  <a:solidFill>
                    <a:prstClr val="black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ًّ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ا وما يكون نفاق</a:t>
              </a:r>
              <a:r>
                <a:rPr kumimoji="0" lang="ar-BH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ً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ا عملي</a:t>
              </a:r>
              <a:r>
                <a:rPr lang="ar-BH" sz="2400" b="1" dirty="0">
                  <a:solidFill>
                    <a:prstClr val="black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ًّ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ا في ال</a:t>
              </a:r>
              <a:r>
                <a:rPr lang="ar-BH" sz="2400" b="1" dirty="0">
                  <a:solidFill>
                    <a:prstClr val="black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مواقف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akkal Majalla" panose="02000000000000000000" pitchFamily="2" charset="-78"/>
                </a:rPr>
                <a:t> الآتية بوضع إشارة (√) في الخانة المناسبة من الجدول.</a:t>
              </a:r>
              <a:endParaRPr kumimoji="0" lang="ar-BH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graphicFrame>
        <p:nvGraphicFramePr>
          <p:cNvPr id="22" name="Table 4">
            <a:extLst>
              <a:ext uri="{FF2B5EF4-FFF2-40B4-BE49-F238E27FC236}">
                <a16:creationId xmlns:a16="http://schemas.microsoft.com/office/drawing/2014/main" id="{183236FE-06CC-4D81-A1DE-6501659B70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516096"/>
              </p:ext>
            </p:extLst>
          </p:nvPr>
        </p:nvGraphicFramePr>
        <p:xfrm>
          <a:off x="1319903" y="1452631"/>
          <a:ext cx="9552191" cy="245695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730647">
                  <a:extLst>
                    <a:ext uri="{9D8B030D-6E8A-4147-A177-3AD203B41FA5}">
                      <a16:colId xmlns:a16="http://schemas.microsoft.com/office/drawing/2014/main" val="3116567301"/>
                    </a:ext>
                  </a:extLst>
                </a:gridCol>
                <a:gridCol w="5854050">
                  <a:extLst>
                    <a:ext uri="{9D8B030D-6E8A-4147-A177-3AD203B41FA5}">
                      <a16:colId xmlns:a16="http://schemas.microsoft.com/office/drawing/2014/main" val="3031513958"/>
                    </a:ext>
                  </a:extLst>
                </a:gridCol>
                <a:gridCol w="1321810">
                  <a:extLst>
                    <a:ext uri="{9D8B030D-6E8A-4147-A177-3AD203B41FA5}">
                      <a16:colId xmlns:a16="http://schemas.microsoft.com/office/drawing/2014/main" val="3327219874"/>
                    </a:ext>
                  </a:extLst>
                </a:gridCol>
                <a:gridCol w="1645684">
                  <a:extLst>
                    <a:ext uri="{9D8B030D-6E8A-4147-A177-3AD203B41FA5}">
                      <a16:colId xmlns:a16="http://schemas.microsoft.com/office/drawing/2014/main" val="32729710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BH" dirty="0">
                          <a:solidFill>
                            <a:schemeClr val="tx1"/>
                          </a:solidFill>
                        </a:rPr>
                        <a:t>م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2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الموقف</a:t>
                      </a:r>
                      <a:endParaRPr kumimoji="0" lang="en-US" sz="2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نفاق عملي </a:t>
                      </a:r>
                      <a:endParaRPr kumimoji="0" lang="en-US" sz="2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نفاق اعتقادي</a:t>
                      </a:r>
                      <a:endParaRPr kumimoji="0" lang="en-US" sz="2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7653306"/>
                  </a:ext>
                </a:extLst>
              </a:tr>
              <a:tr h="506238">
                <a:tc>
                  <a:txBody>
                    <a:bodyPr/>
                    <a:lstStyle/>
                    <a:p>
                      <a:pPr algn="ctr" rtl="1"/>
                      <a:r>
                        <a:rPr lang="ar-BH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 م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َ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ن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ْ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يُحزنه انتشار الإسلام في العالم وإقبال الناس عليه.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968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BH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 م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َ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ن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ْ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ي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ُ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خ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ْ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ل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ِ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ف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ُ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الوعود 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من 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دون عذر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.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3504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 م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َ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ن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ْ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يُبغِضُ بعض السُّنَنِ الثابتة عن رسول الله 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  <a:sym typeface="AGA Arabesque" panose="05010101010101010101" pitchFamily="2" charset="2"/>
                        </a:rPr>
                        <a:t>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.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3603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 م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َ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ن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ْ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ي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َ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ك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ْ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ذ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ِ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ب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ُ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في حديثه لكسب ر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ِ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ض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َا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الناس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.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6902506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8F56CF59-9B15-47B2-B2CA-5A2E0468BE6B}"/>
              </a:ext>
            </a:extLst>
          </p:cNvPr>
          <p:cNvSpPr txBox="1">
            <a:spLocks/>
          </p:cNvSpPr>
          <p:nvPr/>
        </p:nvSpPr>
        <p:spPr>
          <a:xfrm>
            <a:off x="136597" y="196621"/>
            <a:ext cx="2097946" cy="474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Dot"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درسُ 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الن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ِّ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ف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اق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/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ar-SA" sz="1800" b="1" kern="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دين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101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23" name="Table 4">
            <a:extLst>
              <a:ext uri="{FF2B5EF4-FFF2-40B4-BE49-F238E27FC236}">
                <a16:creationId xmlns:a16="http://schemas.microsoft.com/office/drawing/2014/main" id="{D7EE3D3B-C892-4269-8CF1-AE45B2C1F9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11312"/>
              </p:ext>
            </p:extLst>
          </p:nvPr>
        </p:nvGraphicFramePr>
        <p:xfrm>
          <a:off x="1319902" y="1465546"/>
          <a:ext cx="9552191" cy="245695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46179">
                  <a:extLst>
                    <a:ext uri="{9D8B030D-6E8A-4147-A177-3AD203B41FA5}">
                      <a16:colId xmlns:a16="http://schemas.microsoft.com/office/drawing/2014/main" val="3116567301"/>
                    </a:ext>
                  </a:extLst>
                </a:gridCol>
                <a:gridCol w="6038518">
                  <a:extLst>
                    <a:ext uri="{9D8B030D-6E8A-4147-A177-3AD203B41FA5}">
                      <a16:colId xmlns:a16="http://schemas.microsoft.com/office/drawing/2014/main" val="3031513958"/>
                    </a:ext>
                  </a:extLst>
                </a:gridCol>
                <a:gridCol w="1321810">
                  <a:extLst>
                    <a:ext uri="{9D8B030D-6E8A-4147-A177-3AD203B41FA5}">
                      <a16:colId xmlns:a16="http://schemas.microsoft.com/office/drawing/2014/main" val="3327219874"/>
                    </a:ext>
                  </a:extLst>
                </a:gridCol>
                <a:gridCol w="1645684">
                  <a:extLst>
                    <a:ext uri="{9D8B030D-6E8A-4147-A177-3AD203B41FA5}">
                      <a16:colId xmlns:a16="http://schemas.microsoft.com/office/drawing/2014/main" val="32729710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BH" dirty="0">
                          <a:solidFill>
                            <a:schemeClr val="tx1"/>
                          </a:solidFill>
                        </a:rPr>
                        <a:t>م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2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الموقف</a:t>
                      </a:r>
                      <a:endParaRPr kumimoji="0" lang="en-US" sz="2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نفاق عملي </a:t>
                      </a:r>
                      <a:endParaRPr kumimoji="0" lang="en-US" sz="2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نفاق اعتقادي</a:t>
                      </a:r>
                      <a:endParaRPr kumimoji="0" lang="en-US" sz="2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7653306"/>
                  </a:ext>
                </a:extLst>
              </a:tr>
              <a:tr h="506238">
                <a:tc>
                  <a:txBody>
                    <a:bodyPr/>
                    <a:lstStyle/>
                    <a:p>
                      <a:pPr algn="ctr" rtl="1"/>
                      <a:r>
                        <a:rPr lang="ar-BH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 م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َ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ن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ْ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يُحزنه انتشار الإسلام في العالم وإقبال الناس عليه.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600" dirty="0">
                          <a:effectLst/>
                          <a:latin typeface="Sakkal Majalla" panose="02000000000000000000" pitchFamily="2" charset="-78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√</a:t>
                      </a:r>
                      <a:endParaRPr lang="en-US" sz="2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968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BH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 م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َ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ن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ْ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ي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ُ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خ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ْ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ل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ِ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ف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ُ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الوعود 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من 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دون عذر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.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600" dirty="0">
                          <a:effectLst/>
                          <a:latin typeface="Sakkal Majalla" panose="02000000000000000000" pitchFamily="2" charset="-78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√</a:t>
                      </a:r>
                      <a:endParaRPr lang="en-US" sz="2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3504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 م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َ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ن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ْ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يُبغِضُ بعض السُّنَنِ الثابتة عن رسول الله 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  <a:sym typeface="AGA Arabesque" panose="05010101010101010101" pitchFamily="2" charset="2"/>
                        </a:rPr>
                        <a:t>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.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600" dirty="0">
                          <a:effectLst/>
                          <a:latin typeface="Sakkal Majalla" panose="02000000000000000000" pitchFamily="2" charset="-78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√</a:t>
                      </a:r>
                      <a:endParaRPr lang="en-US" sz="2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3603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 م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َ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ن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ْ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ي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َ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ك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ْ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ذ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ِ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ب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ُ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في حديثه لكسب ر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ِ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ض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َا</a:t>
                      </a:r>
                      <a:r>
                        <a:rPr lang="ar-SA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الناس</a:t>
                      </a:r>
                      <a:r>
                        <a:rPr lang="ar-BH" sz="2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.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600" dirty="0">
                          <a:effectLst/>
                          <a:latin typeface="Sakkal Majalla" panose="02000000000000000000" pitchFamily="2" charset="-78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√</a:t>
                      </a:r>
                      <a:endParaRPr lang="en-US" sz="2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69025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390540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96673B6-C7DB-47B0-9BA6-DCE9D9F7B7F1}"/>
              </a:ext>
            </a:extLst>
          </p:cNvPr>
          <p:cNvSpPr/>
          <p:nvPr/>
        </p:nvSpPr>
        <p:spPr>
          <a:xfrm>
            <a:off x="2391954" y="1719217"/>
            <a:ext cx="7408091" cy="341956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انتهى الدرس</a:t>
            </a: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بارك الله في جهودك عزيزي المتعلم </a:t>
            </a:r>
            <a:r>
              <a:rPr lang="ar-BH" sz="48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وفقك الله  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1929F9-2174-4352-B4F1-9B3B748339A2}"/>
              </a:ext>
            </a:extLst>
          </p:cNvPr>
          <p:cNvSpPr txBox="1">
            <a:spLocks/>
          </p:cNvSpPr>
          <p:nvPr/>
        </p:nvSpPr>
        <p:spPr>
          <a:xfrm>
            <a:off x="136597" y="196621"/>
            <a:ext cx="2097946" cy="474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Dot"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درسُ 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الن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ِّ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ف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اق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/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ar-SA" sz="1800" b="1" kern="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دين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101</a:t>
            </a:r>
            <a:r>
              <a:rPr kumimoji="0" lang="ar-B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0947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درس الحوا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30707</TotalTime>
  <Words>1349</Words>
  <Application>Microsoft Office PowerPoint</Application>
  <PresentationFormat>Widescreen</PresentationFormat>
  <Paragraphs>192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درس الحوار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Maryam Khaled Mohamed Ebrahim Busaad</dc:creator>
  <cp:lastModifiedBy>Unknown User</cp:lastModifiedBy>
  <cp:revision>464</cp:revision>
  <dcterms:created xsi:type="dcterms:W3CDTF">2020-03-04T10:47:58Z</dcterms:created>
  <dcterms:modified xsi:type="dcterms:W3CDTF">2021-11-24T22:03:57Z</dcterms:modified>
</cp:coreProperties>
</file>