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4"/>
  </p:notesMasterIdLst>
  <p:sldIdLst>
    <p:sldId id="259" r:id="rId2"/>
    <p:sldId id="780" r:id="rId3"/>
    <p:sldId id="324" r:id="rId4"/>
    <p:sldId id="305" r:id="rId5"/>
    <p:sldId id="818" r:id="rId6"/>
    <p:sldId id="306" r:id="rId7"/>
    <p:sldId id="308" r:id="rId8"/>
    <p:sldId id="309" r:id="rId9"/>
    <p:sldId id="311" r:id="rId10"/>
    <p:sldId id="313" r:id="rId11"/>
    <p:sldId id="315" r:id="rId12"/>
    <p:sldId id="316" r:id="rId13"/>
  </p:sldIdLst>
  <p:sldSz cx="9144000" cy="5143500" type="screen16x9"/>
  <p:notesSz cx="6858000" cy="9144000"/>
  <p:embeddedFontLst>
    <p:embeddedFont>
      <p:font typeface="Baloo 2" pitchFamily="2" charset="0"/>
      <p:regular r:id="rId15"/>
      <p:bold r:id="rId16"/>
    </p:embeddedFont>
    <p:embeddedFont>
      <p:font typeface="Bebas Neue" panose="020B0606020202050201" pitchFamily="3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Darker Grotesque Medium" panose="020B0604020202020204" pitchFamily="34" charset="0"/>
      <p:regular r:id="rId22"/>
      <p:bold r:id="rId23"/>
    </p:embeddedFont>
    <p:embeddedFont>
      <p:font typeface="Gill Sans Nova" panose="020B0602020104020203" pitchFamily="34" charset="0"/>
      <p:regular r:id="rId24"/>
      <p:bold r:id="rId25"/>
      <p:italic r:id="rId26"/>
      <p:boldItalic r:id="rId27"/>
    </p:embeddedFont>
    <p:embeddedFont>
      <p:font typeface="Londrina Solid" pitchFamily="2" charset="0"/>
      <p:regular r:id="rId28"/>
    </p:embeddedFont>
    <p:embeddedFont>
      <p:font typeface="Playfair Display Regular" pitchFamily="2" charset="0"/>
      <p:regular r:id="rId29"/>
    </p:embeddedFont>
    <p:embeddedFont>
      <p:font typeface="Sakkal Majalla" panose="02000000000000000000" pitchFamily="2" charset="-78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C67824-C029-47D0-87BD-F47A1A47BB4E}">
  <a:tblStyle styleId="{2DC67824-C029-47D0-87BD-F47A1A47BB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EBDBDF8-FBAE-44BB-8B10-97916ED18E2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969" autoAdjust="0"/>
  </p:normalViewPr>
  <p:slideViewPr>
    <p:cSldViewPr snapToGrid="0">
      <p:cViewPr varScale="1">
        <p:scale>
          <a:sx n="86" d="100"/>
          <a:sy n="86" d="100"/>
        </p:scale>
        <p:origin x="87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4.fntdata" /><Relationship Id="rId26" Type="http://schemas.openxmlformats.org/officeDocument/2006/relationships/font" Target="fonts/font12.fntdata" /><Relationship Id="rId3" Type="http://schemas.openxmlformats.org/officeDocument/2006/relationships/slide" Target="slides/slide2.xml" /><Relationship Id="rId21" Type="http://schemas.openxmlformats.org/officeDocument/2006/relationships/font" Target="fonts/font7.fntdata" /><Relationship Id="rId34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3.fntdata" /><Relationship Id="rId25" Type="http://schemas.openxmlformats.org/officeDocument/2006/relationships/font" Target="fonts/font11.fntdata" /><Relationship Id="rId33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font" Target="fonts/font2.fntdata" /><Relationship Id="rId20" Type="http://schemas.openxmlformats.org/officeDocument/2006/relationships/font" Target="fonts/font6.fntdata" /><Relationship Id="rId29" Type="http://schemas.openxmlformats.org/officeDocument/2006/relationships/font" Target="fonts/font15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10.fntdata" /><Relationship Id="rId32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font" Target="fonts/font1.fntdata" /><Relationship Id="rId23" Type="http://schemas.openxmlformats.org/officeDocument/2006/relationships/font" Target="fonts/font9.fntdata" /><Relationship Id="rId28" Type="http://schemas.openxmlformats.org/officeDocument/2006/relationships/font" Target="fonts/font14.fntdata" /><Relationship Id="rId10" Type="http://schemas.openxmlformats.org/officeDocument/2006/relationships/slide" Target="slides/slide9.xml" /><Relationship Id="rId19" Type="http://schemas.openxmlformats.org/officeDocument/2006/relationships/font" Target="fonts/font5.fntdata" /><Relationship Id="rId31" Type="http://schemas.openxmlformats.org/officeDocument/2006/relationships/font" Target="fonts/font17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Relationship Id="rId22" Type="http://schemas.openxmlformats.org/officeDocument/2006/relationships/font" Target="fonts/font8.fntdata" /><Relationship Id="rId27" Type="http://schemas.openxmlformats.org/officeDocument/2006/relationships/font" Target="fonts/font13.fntdata" /><Relationship Id="rId30" Type="http://schemas.openxmlformats.org/officeDocument/2006/relationships/font" Target="fonts/font16.fntdata" /><Relationship Id="rId35" Type="http://schemas.openxmlformats.org/officeDocument/2006/relationships/tableStyles" Target="tableStyle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0D4903-83A8-49B2-8B76-EC7FC7DE6312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B3FF14-F5E9-4B3B-AB30-EF904AD82986}">
      <dgm:prSet phldrT="[Text]"/>
      <dgm:spPr/>
      <dgm:t>
        <a:bodyPr/>
        <a:lstStyle/>
        <a:p>
          <a:r>
            <a:rPr lang="ar-BH" dirty="0"/>
            <a:t>مستويات الإنتماء </a:t>
          </a:r>
          <a:endParaRPr lang="en-US" dirty="0"/>
        </a:p>
      </dgm:t>
    </dgm:pt>
    <dgm:pt modelId="{567DF685-13AC-4715-BD96-626C548EA3C5}" type="parTrans" cxnId="{653C8D5B-9959-422F-8124-5B46F60BDF84}">
      <dgm:prSet/>
      <dgm:spPr/>
      <dgm:t>
        <a:bodyPr/>
        <a:lstStyle/>
        <a:p>
          <a:endParaRPr lang="en-US"/>
        </a:p>
      </dgm:t>
    </dgm:pt>
    <dgm:pt modelId="{74ADD29E-B026-4186-B36D-4420DD73C98C}" type="sibTrans" cxnId="{653C8D5B-9959-422F-8124-5B46F60BDF84}">
      <dgm:prSet/>
      <dgm:spPr/>
      <dgm:t>
        <a:bodyPr/>
        <a:lstStyle/>
        <a:p>
          <a:endParaRPr lang="en-US"/>
        </a:p>
      </dgm:t>
    </dgm:pt>
    <dgm:pt modelId="{BED7BC05-029F-4BA0-ABA0-F932EE8767AA}">
      <dgm:prSet phldrT="[Text]"/>
      <dgm:spPr/>
      <dgm:t>
        <a:bodyPr/>
        <a:lstStyle/>
        <a:p>
          <a:r>
            <a:rPr lang="ar-BH" dirty="0"/>
            <a:t>الإنتماء العائلي </a:t>
          </a:r>
          <a:endParaRPr lang="en-US" dirty="0"/>
        </a:p>
      </dgm:t>
    </dgm:pt>
    <dgm:pt modelId="{8DCFF104-FD9C-4B0C-A4FA-294AEB43F0AC}" type="parTrans" cxnId="{9AD48999-D9BB-4AB4-A942-25761A7B6184}">
      <dgm:prSet/>
      <dgm:spPr/>
      <dgm:t>
        <a:bodyPr/>
        <a:lstStyle/>
        <a:p>
          <a:endParaRPr lang="en-US"/>
        </a:p>
      </dgm:t>
    </dgm:pt>
    <dgm:pt modelId="{4D2C6615-6809-44FA-9A47-90D8CF52F01A}" type="sibTrans" cxnId="{9AD48999-D9BB-4AB4-A942-25761A7B6184}">
      <dgm:prSet/>
      <dgm:spPr/>
      <dgm:t>
        <a:bodyPr/>
        <a:lstStyle/>
        <a:p>
          <a:endParaRPr lang="en-US"/>
        </a:p>
      </dgm:t>
    </dgm:pt>
    <dgm:pt modelId="{18DC49D2-E70C-49CC-B019-2FD5FE22E6E2}">
      <dgm:prSet phldrT="[Text]"/>
      <dgm:spPr/>
      <dgm:t>
        <a:bodyPr/>
        <a:lstStyle/>
        <a:p>
          <a:r>
            <a:rPr lang="ar-BH" dirty="0"/>
            <a:t>الإنتماء إلى مجموعات آخرى </a:t>
          </a:r>
        </a:p>
        <a:p>
          <a:r>
            <a:rPr lang="ar-BH" dirty="0"/>
            <a:t>مثل : </a:t>
          </a:r>
        </a:p>
        <a:p>
          <a:r>
            <a:rPr lang="ar-BH" dirty="0"/>
            <a:t>الإنتماء الى الحي </a:t>
          </a:r>
          <a:endParaRPr lang="en-US" dirty="0"/>
        </a:p>
      </dgm:t>
    </dgm:pt>
    <dgm:pt modelId="{8D3A7347-1176-49B5-B682-8F14CC6A264E}" type="parTrans" cxnId="{839960C7-6F43-4269-BA72-B0E8FAC0667D}">
      <dgm:prSet/>
      <dgm:spPr/>
      <dgm:t>
        <a:bodyPr/>
        <a:lstStyle/>
        <a:p>
          <a:endParaRPr lang="en-US"/>
        </a:p>
      </dgm:t>
    </dgm:pt>
    <dgm:pt modelId="{FB2B7A87-1DCB-4EE2-9D9A-831D49CA2AA1}" type="sibTrans" cxnId="{839960C7-6F43-4269-BA72-B0E8FAC0667D}">
      <dgm:prSet/>
      <dgm:spPr/>
      <dgm:t>
        <a:bodyPr/>
        <a:lstStyle/>
        <a:p>
          <a:endParaRPr lang="en-US"/>
        </a:p>
      </dgm:t>
    </dgm:pt>
    <dgm:pt modelId="{1C494D15-7A85-4427-B513-90A31F58982B}">
      <dgm:prSet phldrT="[Text]"/>
      <dgm:spPr/>
      <dgm:t>
        <a:bodyPr/>
        <a:lstStyle/>
        <a:p>
          <a:r>
            <a:rPr lang="ar-BH" dirty="0"/>
            <a:t>الإنتماء إلى الوطن </a:t>
          </a:r>
        </a:p>
        <a:p>
          <a:r>
            <a:rPr lang="ar-BH" dirty="0"/>
            <a:t>( الإنتماء الوطني )</a:t>
          </a:r>
        </a:p>
        <a:p>
          <a:r>
            <a:rPr lang="ar-BH" dirty="0"/>
            <a:t>أعلى مستويات الانتماء</a:t>
          </a:r>
        </a:p>
      </dgm:t>
    </dgm:pt>
    <dgm:pt modelId="{23A1754E-AC66-48FE-A789-8F1DC9D13A6C}" type="parTrans" cxnId="{E707A940-7769-4CAF-A262-97AADEB717D5}">
      <dgm:prSet/>
      <dgm:spPr/>
      <dgm:t>
        <a:bodyPr/>
        <a:lstStyle/>
        <a:p>
          <a:endParaRPr lang="en-US"/>
        </a:p>
      </dgm:t>
    </dgm:pt>
    <dgm:pt modelId="{1EC44B16-3DEC-4ACE-AFDA-80A02C1FA784}" type="sibTrans" cxnId="{E707A940-7769-4CAF-A262-97AADEB717D5}">
      <dgm:prSet/>
      <dgm:spPr/>
      <dgm:t>
        <a:bodyPr/>
        <a:lstStyle/>
        <a:p>
          <a:endParaRPr lang="en-US"/>
        </a:p>
      </dgm:t>
    </dgm:pt>
    <dgm:pt modelId="{9A231324-E2AC-4FF0-883D-197BD6926496}" type="pres">
      <dgm:prSet presAssocID="{9A0D4903-83A8-49B2-8B76-EC7FC7DE63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09F1DC-457F-4505-A20D-760764E8AB0D}" type="pres">
      <dgm:prSet presAssocID="{79B3FF14-F5E9-4B3B-AB30-EF904AD82986}" presName="hierRoot1" presStyleCnt="0">
        <dgm:presLayoutVars>
          <dgm:hierBranch val="init"/>
        </dgm:presLayoutVars>
      </dgm:prSet>
      <dgm:spPr/>
    </dgm:pt>
    <dgm:pt modelId="{C491BAC0-F97B-486B-8C7E-CBE4F0DE1163}" type="pres">
      <dgm:prSet presAssocID="{79B3FF14-F5E9-4B3B-AB30-EF904AD82986}" presName="rootComposite1" presStyleCnt="0"/>
      <dgm:spPr/>
    </dgm:pt>
    <dgm:pt modelId="{B09481C8-9B33-44B3-9269-5BD93D21789A}" type="pres">
      <dgm:prSet presAssocID="{79B3FF14-F5E9-4B3B-AB30-EF904AD82986}" presName="rootText1" presStyleLbl="node0" presStyleIdx="0" presStyleCnt="1">
        <dgm:presLayoutVars>
          <dgm:chPref val="3"/>
        </dgm:presLayoutVars>
      </dgm:prSet>
      <dgm:spPr/>
    </dgm:pt>
    <dgm:pt modelId="{F5349281-1EB2-4437-B6DD-0AFE049FD068}" type="pres">
      <dgm:prSet presAssocID="{79B3FF14-F5E9-4B3B-AB30-EF904AD82986}" presName="rootConnector1" presStyleLbl="node1" presStyleIdx="0" presStyleCnt="0"/>
      <dgm:spPr/>
    </dgm:pt>
    <dgm:pt modelId="{69AAE384-CC49-4202-93A7-97BE3C3E8719}" type="pres">
      <dgm:prSet presAssocID="{79B3FF14-F5E9-4B3B-AB30-EF904AD82986}" presName="hierChild2" presStyleCnt="0"/>
      <dgm:spPr/>
    </dgm:pt>
    <dgm:pt modelId="{78233BEC-1150-4BF5-A4D4-0E68EDB4BE1E}" type="pres">
      <dgm:prSet presAssocID="{8DCFF104-FD9C-4B0C-A4FA-294AEB43F0AC}" presName="Name37" presStyleLbl="parChTrans1D2" presStyleIdx="0" presStyleCnt="3"/>
      <dgm:spPr/>
    </dgm:pt>
    <dgm:pt modelId="{F709A667-8114-495D-AA59-6C56054883FB}" type="pres">
      <dgm:prSet presAssocID="{BED7BC05-029F-4BA0-ABA0-F932EE8767AA}" presName="hierRoot2" presStyleCnt="0">
        <dgm:presLayoutVars>
          <dgm:hierBranch val="init"/>
        </dgm:presLayoutVars>
      </dgm:prSet>
      <dgm:spPr/>
    </dgm:pt>
    <dgm:pt modelId="{0DD848AD-CA54-498B-BAF1-F92075A7E8D4}" type="pres">
      <dgm:prSet presAssocID="{BED7BC05-029F-4BA0-ABA0-F932EE8767AA}" presName="rootComposite" presStyleCnt="0"/>
      <dgm:spPr/>
    </dgm:pt>
    <dgm:pt modelId="{8FD582DC-A250-40AE-952A-B5B53930219F}" type="pres">
      <dgm:prSet presAssocID="{BED7BC05-029F-4BA0-ABA0-F932EE8767AA}" presName="rootText" presStyleLbl="node2" presStyleIdx="0" presStyleCnt="3">
        <dgm:presLayoutVars>
          <dgm:chPref val="3"/>
        </dgm:presLayoutVars>
      </dgm:prSet>
      <dgm:spPr/>
    </dgm:pt>
    <dgm:pt modelId="{F569C005-670F-4171-8E2C-4EC35758EB2D}" type="pres">
      <dgm:prSet presAssocID="{BED7BC05-029F-4BA0-ABA0-F932EE8767AA}" presName="rootConnector" presStyleLbl="node2" presStyleIdx="0" presStyleCnt="3"/>
      <dgm:spPr/>
    </dgm:pt>
    <dgm:pt modelId="{551DCA77-312A-46AB-B0EF-64AFBC98DB0F}" type="pres">
      <dgm:prSet presAssocID="{BED7BC05-029F-4BA0-ABA0-F932EE8767AA}" presName="hierChild4" presStyleCnt="0"/>
      <dgm:spPr/>
    </dgm:pt>
    <dgm:pt modelId="{E11DF1E7-2DD0-4F54-9281-3168369A2184}" type="pres">
      <dgm:prSet presAssocID="{BED7BC05-029F-4BA0-ABA0-F932EE8767AA}" presName="hierChild5" presStyleCnt="0"/>
      <dgm:spPr/>
    </dgm:pt>
    <dgm:pt modelId="{AFF26A03-9A14-4DE8-9045-DE250EF389EB}" type="pres">
      <dgm:prSet presAssocID="{8D3A7347-1176-49B5-B682-8F14CC6A264E}" presName="Name37" presStyleLbl="parChTrans1D2" presStyleIdx="1" presStyleCnt="3"/>
      <dgm:spPr/>
    </dgm:pt>
    <dgm:pt modelId="{DEE429E8-FFDA-40A3-B5AA-315A7D56707C}" type="pres">
      <dgm:prSet presAssocID="{18DC49D2-E70C-49CC-B019-2FD5FE22E6E2}" presName="hierRoot2" presStyleCnt="0">
        <dgm:presLayoutVars>
          <dgm:hierBranch val="init"/>
        </dgm:presLayoutVars>
      </dgm:prSet>
      <dgm:spPr/>
    </dgm:pt>
    <dgm:pt modelId="{024CBC34-5EA4-42A3-BF23-6933D65E6696}" type="pres">
      <dgm:prSet presAssocID="{18DC49D2-E70C-49CC-B019-2FD5FE22E6E2}" presName="rootComposite" presStyleCnt="0"/>
      <dgm:spPr/>
    </dgm:pt>
    <dgm:pt modelId="{06BAEE8D-7AC3-4AF0-BB30-8763F4CD6503}" type="pres">
      <dgm:prSet presAssocID="{18DC49D2-E70C-49CC-B019-2FD5FE22E6E2}" presName="rootText" presStyleLbl="node2" presStyleIdx="1" presStyleCnt="3">
        <dgm:presLayoutVars>
          <dgm:chPref val="3"/>
        </dgm:presLayoutVars>
      </dgm:prSet>
      <dgm:spPr/>
    </dgm:pt>
    <dgm:pt modelId="{F8CB4BFB-83B6-42D8-88F6-87704CF13B09}" type="pres">
      <dgm:prSet presAssocID="{18DC49D2-E70C-49CC-B019-2FD5FE22E6E2}" presName="rootConnector" presStyleLbl="node2" presStyleIdx="1" presStyleCnt="3"/>
      <dgm:spPr/>
    </dgm:pt>
    <dgm:pt modelId="{611DCA95-84F8-49A6-AA1C-A9FC296E15C3}" type="pres">
      <dgm:prSet presAssocID="{18DC49D2-E70C-49CC-B019-2FD5FE22E6E2}" presName="hierChild4" presStyleCnt="0"/>
      <dgm:spPr/>
    </dgm:pt>
    <dgm:pt modelId="{2EA6A7E2-8C6B-4704-9791-D51694D005AF}" type="pres">
      <dgm:prSet presAssocID="{18DC49D2-E70C-49CC-B019-2FD5FE22E6E2}" presName="hierChild5" presStyleCnt="0"/>
      <dgm:spPr/>
    </dgm:pt>
    <dgm:pt modelId="{EA2AFC13-30EC-4F12-9AA5-B1E574B1900A}" type="pres">
      <dgm:prSet presAssocID="{23A1754E-AC66-48FE-A789-8F1DC9D13A6C}" presName="Name37" presStyleLbl="parChTrans1D2" presStyleIdx="2" presStyleCnt="3"/>
      <dgm:spPr/>
    </dgm:pt>
    <dgm:pt modelId="{7D3CD4F1-4218-483B-86FB-9199D8E0E0FD}" type="pres">
      <dgm:prSet presAssocID="{1C494D15-7A85-4427-B513-90A31F58982B}" presName="hierRoot2" presStyleCnt="0">
        <dgm:presLayoutVars>
          <dgm:hierBranch val="init"/>
        </dgm:presLayoutVars>
      </dgm:prSet>
      <dgm:spPr/>
    </dgm:pt>
    <dgm:pt modelId="{6056AB59-6FCC-4A73-9AE1-7D3E24320992}" type="pres">
      <dgm:prSet presAssocID="{1C494D15-7A85-4427-B513-90A31F58982B}" presName="rootComposite" presStyleCnt="0"/>
      <dgm:spPr/>
    </dgm:pt>
    <dgm:pt modelId="{64C7A47D-22D1-4C65-BC58-D313A23819B1}" type="pres">
      <dgm:prSet presAssocID="{1C494D15-7A85-4427-B513-90A31F58982B}" presName="rootText" presStyleLbl="node2" presStyleIdx="2" presStyleCnt="3">
        <dgm:presLayoutVars>
          <dgm:chPref val="3"/>
        </dgm:presLayoutVars>
      </dgm:prSet>
      <dgm:spPr/>
    </dgm:pt>
    <dgm:pt modelId="{32330296-78F5-4D17-99B1-0E573DEC04C8}" type="pres">
      <dgm:prSet presAssocID="{1C494D15-7A85-4427-B513-90A31F58982B}" presName="rootConnector" presStyleLbl="node2" presStyleIdx="2" presStyleCnt="3"/>
      <dgm:spPr/>
    </dgm:pt>
    <dgm:pt modelId="{55A787F2-B430-4022-B541-0529F0CD195B}" type="pres">
      <dgm:prSet presAssocID="{1C494D15-7A85-4427-B513-90A31F58982B}" presName="hierChild4" presStyleCnt="0"/>
      <dgm:spPr/>
    </dgm:pt>
    <dgm:pt modelId="{9D47D8B8-F5C0-4FC1-907C-C6F23105CD4D}" type="pres">
      <dgm:prSet presAssocID="{1C494D15-7A85-4427-B513-90A31F58982B}" presName="hierChild5" presStyleCnt="0"/>
      <dgm:spPr/>
    </dgm:pt>
    <dgm:pt modelId="{A80D9303-A44E-4C7B-B3BC-D529BECC3595}" type="pres">
      <dgm:prSet presAssocID="{79B3FF14-F5E9-4B3B-AB30-EF904AD82986}" presName="hierChild3" presStyleCnt="0"/>
      <dgm:spPr/>
    </dgm:pt>
  </dgm:ptLst>
  <dgm:cxnLst>
    <dgm:cxn modelId="{94AD951D-2DC5-4E42-ABB0-BB38D172697E}" type="presOf" srcId="{8DCFF104-FD9C-4B0C-A4FA-294AEB43F0AC}" destId="{78233BEC-1150-4BF5-A4D4-0E68EDB4BE1E}" srcOrd="0" destOrd="0" presId="urn:microsoft.com/office/officeart/2005/8/layout/orgChart1"/>
    <dgm:cxn modelId="{5BBF262C-AED9-45C6-BAAC-E9BA6EC12D8A}" type="presOf" srcId="{9A0D4903-83A8-49B2-8B76-EC7FC7DE6312}" destId="{9A231324-E2AC-4FF0-883D-197BD6926496}" srcOrd="0" destOrd="0" presId="urn:microsoft.com/office/officeart/2005/8/layout/orgChart1"/>
    <dgm:cxn modelId="{E707A940-7769-4CAF-A262-97AADEB717D5}" srcId="{79B3FF14-F5E9-4B3B-AB30-EF904AD82986}" destId="{1C494D15-7A85-4427-B513-90A31F58982B}" srcOrd="2" destOrd="0" parTransId="{23A1754E-AC66-48FE-A789-8F1DC9D13A6C}" sibTransId="{1EC44B16-3DEC-4ACE-AFDA-80A02C1FA784}"/>
    <dgm:cxn modelId="{6172C740-7A75-493A-BE33-D933DF5B5EB1}" type="presOf" srcId="{1C494D15-7A85-4427-B513-90A31F58982B}" destId="{64C7A47D-22D1-4C65-BC58-D313A23819B1}" srcOrd="0" destOrd="0" presId="urn:microsoft.com/office/officeart/2005/8/layout/orgChart1"/>
    <dgm:cxn modelId="{653C8D5B-9959-422F-8124-5B46F60BDF84}" srcId="{9A0D4903-83A8-49B2-8B76-EC7FC7DE6312}" destId="{79B3FF14-F5E9-4B3B-AB30-EF904AD82986}" srcOrd="0" destOrd="0" parTransId="{567DF685-13AC-4715-BD96-626C548EA3C5}" sibTransId="{74ADD29E-B026-4186-B36D-4420DD73C98C}"/>
    <dgm:cxn modelId="{634AE045-0F71-426B-9084-437BC0C643E5}" type="presOf" srcId="{8D3A7347-1176-49B5-B682-8F14CC6A264E}" destId="{AFF26A03-9A14-4DE8-9045-DE250EF389EB}" srcOrd="0" destOrd="0" presId="urn:microsoft.com/office/officeart/2005/8/layout/orgChart1"/>
    <dgm:cxn modelId="{3234327D-A106-4306-B677-80E7B9A2E274}" type="presOf" srcId="{79B3FF14-F5E9-4B3B-AB30-EF904AD82986}" destId="{F5349281-1EB2-4437-B6DD-0AFE049FD068}" srcOrd="1" destOrd="0" presId="urn:microsoft.com/office/officeart/2005/8/layout/orgChart1"/>
    <dgm:cxn modelId="{09A7D57D-48B4-413A-94B3-E629F2DFFBAD}" type="presOf" srcId="{BED7BC05-029F-4BA0-ABA0-F932EE8767AA}" destId="{8FD582DC-A250-40AE-952A-B5B53930219F}" srcOrd="0" destOrd="0" presId="urn:microsoft.com/office/officeart/2005/8/layout/orgChart1"/>
    <dgm:cxn modelId="{9AD48999-D9BB-4AB4-A942-25761A7B6184}" srcId="{79B3FF14-F5E9-4B3B-AB30-EF904AD82986}" destId="{BED7BC05-029F-4BA0-ABA0-F932EE8767AA}" srcOrd="0" destOrd="0" parTransId="{8DCFF104-FD9C-4B0C-A4FA-294AEB43F0AC}" sibTransId="{4D2C6615-6809-44FA-9A47-90D8CF52F01A}"/>
    <dgm:cxn modelId="{0F58479F-2549-418F-9F3D-883672D74E02}" type="presOf" srcId="{BED7BC05-029F-4BA0-ABA0-F932EE8767AA}" destId="{F569C005-670F-4171-8E2C-4EC35758EB2D}" srcOrd="1" destOrd="0" presId="urn:microsoft.com/office/officeart/2005/8/layout/orgChart1"/>
    <dgm:cxn modelId="{ECA304B0-09AA-43FF-98DB-E1057A01ABC9}" type="presOf" srcId="{23A1754E-AC66-48FE-A789-8F1DC9D13A6C}" destId="{EA2AFC13-30EC-4F12-9AA5-B1E574B1900A}" srcOrd="0" destOrd="0" presId="urn:microsoft.com/office/officeart/2005/8/layout/orgChart1"/>
    <dgm:cxn modelId="{D32065B7-BEA5-458E-B452-79528FE88083}" type="presOf" srcId="{79B3FF14-F5E9-4B3B-AB30-EF904AD82986}" destId="{B09481C8-9B33-44B3-9269-5BD93D21789A}" srcOrd="0" destOrd="0" presId="urn:microsoft.com/office/officeart/2005/8/layout/orgChart1"/>
    <dgm:cxn modelId="{839960C7-6F43-4269-BA72-B0E8FAC0667D}" srcId="{79B3FF14-F5E9-4B3B-AB30-EF904AD82986}" destId="{18DC49D2-E70C-49CC-B019-2FD5FE22E6E2}" srcOrd="1" destOrd="0" parTransId="{8D3A7347-1176-49B5-B682-8F14CC6A264E}" sibTransId="{FB2B7A87-1DCB-4EE2-9D9A-831D49CA2AA1}"/>
    <dgm:cxn modelId="{94B449C7-C863-49CA-9D75-7F0F2E912DB0}" type="presOf" srcId="{1C494D15-7A85-4427-B513-90A31F58982B}" destId="{32330296-78F5-4D17-99B1-0E573DEC04C8}" srcOrd="1" destOrd="0" presId="urn:microsoft.com/office/officeart/2005/8/layout/orgChart1"/>
    <dgm:cxn modelId="{A1FCBAEE-B201-4A8A-9D14-70AD829DF55A}" type="presOf" srcId="{18DC49D2-E70C-49CC-B019-2FD5FE22E6E2}" destId="{06BAEE8D-7AC3-4AF0-BB30-8763F4CD6503}" srcOrd="0" destOrd="0" presId="urn:microsoft.com/office/officeart/2005/8/layout/orgChart1"/>
    <dgm:cxn modelId="{7DB8F2FB-1914-4117-B8E9-B4568EBDC442}" type="presOf" srcId="{18DC49D2-E70C-49CC-B019-2FD5FE22E6E2}" destId="{F8CB4BFB-83B6-42D8-88F6-87704CF13B09}" srcOrd="1" destOrd="0" presId="urn:microsoft.com/office/officeart/2005/8/layout/orgChart1"/>
    <dgm:cxn modelId="{43CF169A-5449-4AAC-8DCE-A352663E0D3E}" type="presParOf" srcId="{9A231324-E2AC-4FF0-883D-197BD6926496}" destId="{0C09F1DC-457F-4505-A20D-760764E8AB0D}" srcOrd="0" destOrd="0" presId="urn:microsoft.com/office/officeart/2005/8/layout/orgChart1"/>
    <dgm:cxn modelId="{4D5A08DD-5A0E-40A4-A04F-B5F697C7C7CF}" type="presParOf" srcId="{0C09F1DC-457F-4505-A20D-760764E8AB0D}" destId="{C491BAC0-F97B-486B-8C7E-CBE4F0DE1163}" srcOrd="0" destOrd="0" presId="urn:microsoft.com/office/officeart/2005/8/layout/orgChart1"/>
    <dgm:cxn modelId="{9B811E3E-F170-409F-9011-09EFEB8C2C0D}" type="presParOf" srcId="{C491BAC0-F97B-486B-8C7E-CBE4F0DE1163}" destId="{B09481C8-9B33-44B3-9269-5BD93D21789A}" srcOrd="0" destOrd="0" presId="urn:microsoft.com/office/officeart/2005/8/layout/orgChart1"/>
    <dgm:cxn modelId="{11FFD611-3945-404F-8A2C-051A7DF49E6F}" type="presParOf" srcId="{C491BAC0-F97B-486B-8C7E-CBE4F0DE1163}" destId="{F5349281-1EB2-4437-B6DD-0AFE049FD068}" srcOrd="1" destOrd="0" presId="urn:microsoft.com/office/officeart/2005/8/layout/orgChart1"/>
    <dgm:cxn modelId="{88A847BF-AA3E-4653-9CC8-775315D6B8E7}" type="presParOf" srcId="{0C09F1DC-457F-4505-A20D-760764E8AB0D}" destId="{69AAE384-CC49-4202-93A7-97BE3C3E8719}" srcOrd="1" destOrd="0" presId="urn:microsoft.com/office/officeart/2005/8/layout/orgChart1"/>
    <dgm:cxn modelId="{AB5E3D1A-87F3-4871-A83C-9EB2B436C7B7}" type="presParOf" srcId="{69AAE384-CC49-4202-93A7-97BE3C3E8719}" destId="{78233BEC-1150-4BF5-A4D4-0E68EDB4BE1E}" srcOrd="0" destOrd="0" presId="urn:microsoft.com/office/officeart/2005/8/layout/orgChart1"/>
    <dgm:cxn modelId="{C28764AF-BE83-4FF2-83FD-FF5384700511}" type="presParOf" srcId="{69AAE384-CC49-4202-93A7-97BE3C3E8719}" destId="{F709A667-8114-495D-AA59-6C56054883FB}" srcOrd="1" destOrd="0" presId="urn:microsoft.com/office/officeart/2005/8/layout/orgChart1"/>
    <dgm:cxn modelId="{88362D71-E67D-4CE9-B5E8-1ED1896F9137}" type="presParOf" srcId="{F709A667-8114-495D-AA59-6C56054883FB}" destId="{0DD848AD-CA54-498B-BAF1-F92075A7E8D4}" srcOrd="0" destOrd="0" presId="urn:microsoft.com/office/officeart/2005/8/layout/orgChart1"/>
    <dgm:cxn modelId="{2D0BC3DD-BB46-483D-9A8E-6747D725320E}" type="presParOf" srcId="{0DD848AD-CA54-498B-BAF1-F92075A7E8D4}" destId="{8FD582DC-A250-40AE-952A-B5B53930219F}" srcOrd="0" destOrd="0" presId="urn:microsoft.com/office/officeart/2005/8/layout/orgChart1"/>
    <dgm:cxn modelId="{F278D90E-1A0B-4960-B1E3-E6EC57EACC8D}" type="presParOf" srcId="{0DD848AD-CA54-498B-BAF1-F92075A7E8D4}" destId="{F569C005-670F-4171-8E2C-4EC35758EB2D}" srcOrd="1" destOrd="0" presId="urn:microsoft.com/office/officeart/2005/8/layout/orgChart1"/>
    <dgm:cxn modelId="{D78B1951-265E-4C2F-AE4D-433AB54C5A0F}" type="presParOf" srcId="{F709A667-8114-495D-AA59-6C56054883FB}" destId="{551DCA77-312A-46AB-B0EF-64AFBC98DB0F}" srcOrd="1" destOrd="0" presId="urn:microsoft.com/office/officeart/2005/8/layout/orgChart1"/>
    <dgm:cxn modelId="{79EA3767-2752-40E0-B08B-632B0F8FA57E}" type="presParOf" srcId="{F709A667-8114-495D-AA59-6C56054883FB}" destId="{E11DF1E7-2DD0-4F54-9281-3168369A2184}" srcOrd="2" destOrd="0" presId="urn:microsoft.com/office/officeart/2005/8/layout/orgChart1"/>
    <dgm:cxn modelId="{63230DDD-9DF6-4612-8923-0A7B02E488CC}" type="presParOf" srcId="{69AAE384-CC49-4202-93A7-97BE3C3E8719}" destId="{AFF26A03-9A14-4DE8-9045-DE250EF389EB}" srcOrd="2" destOrd="0" presId="urn:microsoft.com/office/officeart/2005/8/layout/orgChart1"/>
    <dgm:cxn modelId="{56C46F28-C2CB-4433-A284-A27B387D6C5C}" type="presParOf" srcId="{69AAE384-CC49-4202-93A7-97BE3C3E8719}" destId="{DEE429E8-FFDA-40A3-B5AA-315A7D56707C}" srcOrd="3" destOrd="0" presId="urn:microsoft.com/office/officeart/2005/8/layout/orgChart1"/>
    <dgm:cxn modelId="{C4814D45-EE20-4E04-AA1C-B03774D680FE}" type="presParOf" srcId="{DEE429E8-FFDA-40A3-B5AA-315A7D56707C}" destId="{024CBC34-5EA4-42A3-BF23-6933D65E6696}" srcOrd="0" destOrd="0" presId="urn:microsoft.com/office/officeart/2005/8/layout/orgChart1"/>
    <dgm:cxn modelId="{689713F1-01CC-4F41-B0D1-88AC8A121EE8}" type="presParOf" srcId="{024CBC34-5EA4-42A3-BF23-6933D65E6696}" destId="{06BAEE8D-7AC3-4AF0-BB30-8763F4CD6503}" srcOrd="0" destOrd="0" presId="urn:microsoft.com/office/officeart/2005/8/layout/orgChart1"/>
    <dgm:cxn modelId="{559C0E29-3DC8-4677-8BE0-961FE56FF3B4}" type="presParOf" srcId="{024CBC34-5EA4-42A3-BF23-6933D65E6696}" destId="{F8CB4BFB-83B6-42D8-88F6-87704CF13B09}" srcOrd="1" destOrd="0" presId="urn:microsoft.com/office/officeart/2005/8/layout/orgChart1"/>
    <dgm:cxn modelId="{D202112E-2624-4790-AD21-EFC5F9D7B095}" type="presParOf" srcId="{DEE429E8-FFDA-40A3-B5AA-315A7D56707C}" destId="{611DCA95-84F8-49A6-AA1C-A9FC296E15C3}" srcOrd="1" destOrd="0" presId="urn:microsoft.com/office/officeart/2005/8/layout/orgChart1"/>
    <dgm:cxn modelId="{CD422E38-2A5E-47A9-95E4-D7B39F4288CC}" type="presParOf" srcId="{DEE429E8-FFDA-40A3-B5AA-315A7D56707C}" destId="{2EA6A7E2-8C6B-4704-9791-D51694D005AF}" srcOrd="2" destOrd="0" presId="urn:microsoft.com/office/officeart/2005/8/layout/orgChart1"/>
    <dgm:cxn modelId="{D858D019-1DA9-4D19-A1E7-335EBF89AD8B}" type="presParOf" srcId="{69AAE384-CC49-4202-93A7-97BE3C3E8719}" destId="{EA2AFC13-30EC-4F12-9AA5-B1E574B1900A}" srcOrd="4" destOrd="0" presId="urn:microsoft.com/office/officeart/2005/8/layout/orgChart1"/>
    <dgm:cxn modelId="{4CADDFEF-7A6A-4C9D-82FD-AF2D82BD4DE9}" type="presParOf" srcId="{69AAE384-CC49-4202-93A7-97BE3C3E8719}" destId="{7D3CD4F1-4218-483B-86FB-9199D8E0E0FD}" srcOrd="5" destOrd="0" presId="urn:microsoft.com/office/officeart/2005/8/layout/orgChart1"/>
    <dgm:cxn modelId="{DF2AFD42-69A4-42B9-9425-43E5502FD201}" type="presParOf" srcId="{7D3CD4F1-4218-483B-86FB-9199D8E0E0FD}" destId="{6056AB59-6FCC-4A73-9AE1-7D3E24320992}" srcOrd="0" destOrd="0" presId="urn:microsoft.com/office/officeart/2005/8/layout/orgChart1"/>
    <dgm:cxn modelId="{92CE00C0-37E2-4396-B587-1F14EE3C9568}" type="presParOf" srcId="{6056AB59-6FCC-4A73-9AE1-7D3E24320992}" destId="{64C7A47D-22D1-4C65-BC58-D313A23819B1}" srcOrd="0" destOrd="0" presId="urn:microsoft.com/office/officeart/2005/8/layout/orgChart1"/>
    <dgm:cxn modelId="{F072059D-0393-414D-A8A6-84A7A2D0DD7B}" type="presParOf" srcId="{6056AB59-6FCC-4A73-9AE1-7D3E24320992}" destId="{32330296-78F5-4D17-99B1-0E573DEC04C8}" srcOrd="1" destOrd="0" presId="urn:microsoft.com/office/officeart/2005/8/layout/orgChart1"/>
    <dgm:cxn modelId="{AD4E5168-8252-4260-9459-9311EDCCDF6A}" type="presParOf" srcId="{7D3CD4F1-4218-483B-86FB-9199D8E0E0FD}" destId="{55A787F2-B430-4022-B541-0529F0CD195B}" srcOrd="1" destOrd="0" presId="urn:microsoft.com/office/officeart/2005/8/layout/orgChart1"/>
    <dgm:cxn modelId="{90EF5E9F-BFAC-418B-92AB-88534E18B6E5}" type="presParOf" srcId="{7D3CD4F1-4218-483B-86FB-9199D8E0E0FD}" destId="{9D47D8B8-F5C0-4FC1-907C-C6F23105CD4D}" srcOrd="2" destOrd="0" presId="urn:microsoft.com/office/officeart/2005/8/layout/orgChart1"/>
    <dgm:cxn modelId="{D9DAC7B4-B67A-43C4-8B9E-88DE09A4B987}" type="presParOf" srcId="{0C09F1DC-457F-4505-A20D-760764E8AB0D}" destId="{A80D9303-A44E-4C7B-B3BC-D529BECC359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AFC13-30EC-4F12-9AA5-B1E574B1900A}">
      <dsp:nvSpPr>
        <dsp:cNvPr id="0" name=""/>
        <dsp:cNvSpPr/>
      </dsp:nvSpPr>
      <dsp:spPr>
        <a:xfrm>
          <a:off x="4022678" y="1720863"/>
          <a:ext cx="2846074" cy="493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973"/>
              </a:lnTo>
              <a:lnTo>
                <a:pt x="2846074" y="246973"/>
              </a:lnTo>
              <a:lnTo>
                <a:pt x="2846074" y="4939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F26A03-9A14-4DE8-9045-DE250EF389EB}">
      <dsp:nvSpPr>
        <dsp:cNvPr id="0" name=""/>
        <dsp:cNvSpPr/>
      </dsp:nvSpPr>
      <dsp:spPr>
        <a:xfrm>
          <a:off x="3976958" y="1720863"/>
          <a:ext cx="91440" cy="4939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39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33BEC-1150-4BF5-A4D4-0E68EDB4BE1E}">
      <dsp:nvSpPr>
        <dsp:cNvPr id="0" name=""/>
        <dsp:cNvSpPr/>
      </dsp:nvSpPr>
      <dsp:spPr>
        <a:xfrm>
          <a:off x="1176603" y="1720863"/>
          <a:ext cx="2846074" cy="493946"/>
        </a:xfrm>
        <a:custGeom>
          <a:avLst/>
          <a:gdLst/>
          <a:ahLst/>
          <a:cxnLst/>
          <a:rect l="0" t="0" r="0" b="0"/>
          <a:pathLst>
            <a:path>
              <a:moveTo>
                <a:pt x="2846074" y="0"/>
              </a:moveTo>
              <a:lnTo>
                <a:pt x="2846074" y="246973"/>
              </a:lnTo>
              <a:lnTo>
                <a:pt x="0" y="246973"/>
              </a:lnTo>
              <a:lnTo>
                <a:pt x="0" y="4939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9481C8-9B33-44B3-9269-5BD93D21789A}">
      <dsp:nvSpPr>
        <dsp:cNvPr id="0" name=""/>
        <dsp:cNvSpPr/>
      </dsp:nvSpPr>
      <dsp:spPr>
        <a:xfrm>
          <a:off x="2846614" y="544799"/>
          <a:ext cx="2352127" cy="1176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مستويات الإنتماء </a:t>
          </a:r>
          <a:endParaRPr lang="en-US" sz="1900" kern="1200" dirty="0"/>
        </a:p>
      </dsp:txBody>
      <dsp:txXfrm>
        <a:off x="2846614" y="544799"/>
        <a:ext cx="2352127" cy="1176063"/>
      </dsp:txXfrm>
    </dsp:sp>
    <dsp:sp modelId="{8FD582DC-A250-40AE-952A-B5B53930219F}">
      <dsp:nvSpPr>
        <dsp:cNvPr id="0" name=""/>
        <dsp:cNvSpPr/>
      </dsp:nvSpPr>
      <dsp:spPr>
        <a:xfrm>
          <a:off x="540" y="2214809"/>
          <a:ext cx="2352127" cy="1176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الإنتماء العائلي </a:t>
          </a:r>
          <a:endParaRPr lang="en-US" sz="1900" kern="1200" dirty="0"/>
        </a:p>
      </dsp:txBody>
      <dsp:txXfrm>
        <a:off x="540" y="2214809"/>
        <a:ext cx="2352127" cy="1176063"/>
      </dsp:txXfrm>
    </dsp:sp>
    <dsp:sp modelId="{06BAEE8D-7AC3-4AF0-BB30-8763F4CD6503}">
      <dsp:nvSpPr>
        <dsp:cNvPr id="0" name=""/>
        <dsp:cNvSpPr/>
      </dsp:nvSpPr>
      <dsp:spPr>
        <a:xfrm>
          <a:off x="2846614" y="2214809"/>
          <a:ext cx="2352127" cy="1176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الإنتماء إلى مجموعات آخرى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مثل :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الإنتماء الى الحي </a:t>
          </a:r>
          <a:endParaRPr lang="en-US" sz="1900" kern="1200" dirty="0"/>
        </a:p>
      </dsp:txBody>
      <dsp:txXfrm>
        <a:off x="2846614" y="2214809"/>
        <a:ext cx="2352127" cy="1176063"/>
      </dsp:txXfrm>
    </dsp:sp>
    <dsp:sp modelId="{64C7A47D-22D1-4C65-BC58-D313A23819B1}">
      <dsp:nvSpPr>
        <dsp:cNvPr id="0" name=""/>
        <dsp:cNvSpPr/>
      </dsp:nvSpPr>
      <dsp:spPr>
        <a:xfrm>
          <a:off x="5692689" y="2214809"/>
          <a:ext cx="2352127" cy="1176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الإنتماء إلى الوطن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( الإنتماء الوطني )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kern="1200" dirty="0"/>
            <a:t>أعلى مستويات الانتماء</a:t>
          </a:r>
        </a:p>
      </dsp:txBody>
      <dsp:txXfrm>
        <a:off x="5692689" y="2214809"/>
        <a:ext cx="2352127" cy="1176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fd8bab1e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fd8bab1e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9"/>
          <p:cNvSpPr txBox="1">
            <a:spLocks noGrp="1"/>
          </p:cNvSpPr>
          <p:nvPr>
            <p:ph type="title"/>
          </p:nvPr>
        </p:nvSpPr>
        <p:spPr>
          <a:xfrm>
            <a:off x="2825845" y="1640559"/>
            <a:ext cx="34923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7000"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9"/>
          <p:cNvSpPr txBox="1">
            <a:spLocks noGrp="1"/>
          </p:cNvSpPr>
          <p:nvPr>
            <p:ph type="subTitle" idx="1"/>
          </p:nvPr>
        </p:nvSpPr>
        <p:spPr>
          <a:xfrm>
            <a:off x="2223595" y="2666047"/>
            <a:ext cx="4696800" cy="6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20" name="Google Shape;120;p9"/>
          <p:cNvGrpSpPr/>
          <p:nvPr/>
        </p:nvGrpSpPr>
        <p:grpSpPr>
          <a:xfrm>
            <a:off x="217462" y="2943847"/>
            <a:ext cx="348387" cy="365702"/>
            <a:chOff x="8577950" y="1152147"/>
            <a:chExt cx="348387" cy="365702"/>
          </a:xfrm>
        </p:grpSpPr>
        <p:sp>
          <p:nvSpPr>
            <p:cNvPr id="121" name="Google Shape;121;p9"/>
            <p:cNvSpPr/>
            <p:nvPr/>
          </p:nvSpPr>
          <p:spPr>
            <a:xfrm>
              <a:off x="8577950" y="1152147"/>
              <a:ext cx="348387" cy="365702"/>
            </a:xfrm>
            <a:custGeom>
              <a:avLst/>
              <a:gdLst/>
              <a:ahLst/>
              <a:cxnLst/>
              <a:rect l="l" t="t" r="r" b="b"/>
              <a:pathLst>
                <a:path w="6358" h="6674" extrusionOk="0">
                  <a:moveTo>
                    <a:pt x="4356" y="1"/>
                  </a:moveTo>
                  <a:lnTo>
                    <a:pt x="4171" y="19"/>
                  </a:lnTo>
                  <a:lnTo>
                    <a:pt x="4004" y="56"/>
                  </a:lnTo>
                  <a:lnTo>
                    <a:pt x="3837" y="130"/>
                  </a:lnTo>
                  <a:lnTo>
                    <a:pt x="3670" y="242"/>
                  </a:lnTo>
                  <a:lnTo>
                    <a:pt x="3540" y="390"/>
                  </a:lnTo>
                  <a:lnTo>
                    <a:pt x="3429" y="538"/>
                  </a:lnTo>
                  <a:lnTo>
                    <a:pt x="3318" y="705"/>
                  </a:lnTo>
                  <a:lnTo>
                    <a:pt x="3225" y="872"/>
                  </a:lnTo>
                  <a:lnTo>
                    <a:pt x="3170" y="1057"/>
                  </a:lnTo>
                  <a:lnTo>
                    <a:pt x="3096" y="1243"/>
                  </a:lnTo>
                  <a:lnTo>
                    <a:pt x="3040" y="1465"/>
                  </a:lnTo>
                  <a:lnTo>
                    <a:pt x="3003" y="1687"/>
                  </a:lnTo>
                  <a:lnTo>
                    <a:pt x="2855" y="1409"/>
                  </a:lnTo>
                  <a:lnTo>
                    <a:pt x="2669" y="1168"/>
                  </a:lnTo>
                  <a:lnTo>
                    <a:pt x="2447" y="946"/>
                  </a:lnTo>
                  <a:lnTo>
                    <a:pt x="2225" y="742"/>
                  </a:lnTo>
                  <a:lnTo>
                    <a:pt x="2039" y="631"/>
                  </a:lnTo>
                  <a:lnTo>
                    <a:pt x="1835" y="538"/>
                  </a:lnTo>
                  <a:lnTo>
                    <a:pt x="1724" y="520"/>
                  </a:lnTo>
                  <a:lnTo>
                    <a:pt x="1631" y="483"/>
                  </a:lnTo>
                  <a:lnTo>
                    <a:pt x="1409" y="483"/>
                  </a:lnTo>
                  <a:lnTo>
                    <a:pt x="1298" y="501"/>
                  </a:lnTo>
                  <a:lnTo>
                    <a:pt x="1205" y="538"/>
                  </a:lnTo>
                  <a:lnTo>
                    <a:pt x="1131" y="575"/>
                  </a:lnTo>
                  <a:lnTo>
                    <a:pt x="1057" y="631"/>
                  </a:lnTo>
                  <a:lnTo>
                    <a:pt x="983" y="705"/>
                  </a:lnTo>
                  <a:lnTo>
                    <a:pt x="927" y="779"/>
                  </a:lnTo>
                  <a:lnTo>
                    <a:pt x="872" y="872"/>
                  </a:lnTo>
                  <a:lnTo>
                    <a:pt x="834" y="965"/>
                  </a:lnTo>
                  <a:lnTo>
                    <a:pt x="797" y="1168"/>
                  </a:lnTo>
                  <a:lnTo>
                    <a:pt x="779" y="1372"/>
                  </a:lnTo>
                  <a:lnTo>
                    <a:pt x="797" y="1576"/>
                  </a:lnTo>
                  <a:lnTo>
                    <a:pt x="853" y="1780"/>
                  </a:lnTo>
                  <a:lnTo>
                    <a:pt x="927" y="1965"/>
                  </a:lnTo>
                  <a:lnTo>
                    <a:pt x="1020" y="2169"/>
                  </a:lnTo>
                  <a:lnTo>
                    <a:pt x="1112" y="2336"/>
                  </a:lnTo>
                  <a:lnTo>
                    <a:pt x="1224" y="2503"/>
                  </a:lnTo>
                  <a:lnTo>
                    <a:pt x="1428" y="2744"/>
                  </a:lnTo>
                  <a:lnTo>
                    <a:pt x="1669" y="2966"/>
                  </a:lnTo>
                  <a:lnTo>
                    <a:pt x="1279" y="2966"/>
                  </a:lnTo>
                  <a:lnTo>
                    <a:pt x="909" y="3003"/>
                  </a:lnTo>
                  <a:lnTo>
                    <a:pt x="705" y="3040"/>
                  </a:lnTo>
                  <a:lnTo>
                    <a:pt x="519" y="3114"/>
                  </a:lnTo>
                  <a:lnTo>
                    <a:pt x="334" y="3207"/>
                  </a:lnTo>
                  <a:lnTo>
                    <a:pt x="186" y="3337"/>
                  </a:lnTo>
                  <a:lnTo>
                    <a:pt x="130" y="3411"/>
                  </a:lnTo>
                  <a:lnTo>
                    <a:pt x="75" y="3485"/>
                  </a:lnTo>
                  <a:lnTo>
                    <a:pt x="37" y="3578"/>
                  </a:lnTo>
                  <a:lnTo>
                    <a:pt x="0" y="3652"/>
                  </a:lnTo>
                  <a:lnTo>
                    <a:pt x="0" y="3763"/>
                  </a:lnTo>
                  <a:lnTo>
                    <a:pt x="0" y="3856"/>
                  </a:lnTo>
                  <a:lnTo>
                    <a:pt x="19" y="3967"/>
                  </a:lnTo>
                  <a:lnTo>
                    <a:pt x="56" y="4078"/>
                  </a:lnTo>
                  <a:lnTo>
                    <a:pt x="112" y="4171"/>
                  </a:lnTo>
                  <a:lnTo>
                    <a:pt x="167" y="4264"/>
                  </a:lnTo>
                  <a:lnTo>
                    <a:pt x="223" y="4356"/>
                  </a:lnTo>
                  <a:lnTo>
                    <a:pt x="297" y="4412"/>
                  </a:lnTo>
                  <a:lnTo>
                    <a:pt x="390" y="4486"/>
                  </a:lnTo>
                  <a:lnTo>
                    <a:pt x="464" y="4542"/>
                  </a:lnTo>
                  <a:lnTo>
                    <a:pt x="668" y="4616"/>
                  </a:lnTo>
                  <a:lnTo>
                    <a:pt x="872" y="4653"/>
                  </a:lnTo>
                  <a:lnTo>
                    <a:pt x="1094" y="4671"/>
                  </a:lnTo>
                  <a:lnTo>
                    <a:pt x="1298" y="4671"/>
                  </a:lnTo>
                  <a:lnTo>
                    <a:pt x="1502" y="4653"/>
                  </a:lnTo>
                  <a:lnTo>
                    <a:pt x="1650" y="4616"/>
                  </a:lnTo>
                  <a:lnTo>
                    <a:pt x="1798" y="4579"/>
                  </a:lnTo>
                  <a:lnTo>
                    <a:pt x="2076" y="4468"/>
                  </a:lnTo>
                  <a:lnTo>
                    <a:pt x="2076" y="4468"/>
                  </a:lnTo>
                  <a:lnTo>
                    <a:pt x="2002" y="4653"/>
                  </a:lnTo>
                  <a:lnTo>
                    <a:pt x="1947" y="4857"/>
                  </a:lnTo>
                  <a:lnTo>
                    <a:pt x="1909" y="5061"/>
                  </a:lnTo>
                  <a:lnTo>
                    <a:pt x="1872" y="5264"/>
                  </a:lnTo>
                  <a:lnTo>
                    <a:pt x="1854" y="5431"/>
                  </a:lnTo>
                  <a:lnTo>
                    <a:pt x="1835" y="5635"/>
                  </a:lnTo>
                  <a:lnTo>
                    <a:pt x="1835" y="5821"/>
                  </a:lnTo>
                  <a:lnTo>
                    <a:pt x="1872" y="6024"/>
                  </a:lnTo>
                  <a:lnTo>
                    <a:pt x="1928" y="6210"/>
                  </a:lnTo>
                  <a:lnTo>
                    <a:pt x="2002" y="6377"/>
                  </a:lnTo>
                  <a:lnTo>
                    <a:pt x="2058" y="6451"/>
                  </a:lnTo>
                  <a:lnTo>
                    <a:pt x="2132" y="6506"/>
                  </a:lnTo>
                  <a:lnTo>
                    <a:pt x="2206" y="6562"/>
                  </a:lnTo>
                  <a:lnTo>
                    <a:pt x="2280" y="6618"/>
                  </a:lnTo>
                  <a:lnTo>
                    <a:pt x="2391" y="6655"/>
                  </a:lnTo>
                  <a:lnTo>
                    <a:pt x="2503" y="6673"/>
                  </a:lnTo>
                  <a:lnTo>
                    <a:pt x="2614" y="6673"/>
                  </a:lnTo>
                  <a:lnTo>
                    <a:pt x="2706" y="6655"/>
                  </a:lnTo>
                  <a:lnTo>
                    <a:pt x="2799" y="6636"/>
                  </a:lnTo>
                  <a:lnTo>
                    <a:pt x="2892" y="6580"/>
                  </a:lnTo>
                  <a:lnTo>
                    <a:pt x="2966" y="6525"/>
                  </a:lnTo>
                  <a:lnTo>
                    <a:pt x="3040" y="6451"/>
                  </a:lnTo>
                  <a:lnTo>
                    <a:pt x="3170" y="6284"/>
                  </a:lnTo>
                  <a:lnTo>
                    <a:pt x="3281" y="6099"/>
                  </a:lnTo>
                  <a:lnTo>
                    <a:pt x="3355" y="5895"/>
                  </a:lnTo>
                  <a:lnTo>
                    <a:pt x="3411" y="5709"/>
                  </a:lnTo>
                  <a:lnTo>
                    <a:pt x="3448" y="5468"/>
                  </a:lnTo>
                  <a:lnTo>
                    <a:pt x="3466" y="5227"/>
                  </a:lnTo>
                  <a:lnTo>
                    <a:pt x="3578" y="5357"/>
                  </a:lnTo>
                  <a:lnTo>
                    <a:pt x="3670" y="5505"/>
                  </a:lnTo>
                  <a:lnTo>
                    <a:pt x="3818" y="5635"/>
                  </a:lnTo>
                  <a:lnTo>
                    <a:pt x="3967" y="5765"/>
                  </a:lnTo>
                  <a:lnTo>
                    <a:pt x="4152" y="5876"/>
                  </a:lnTo>
                  <a:lnTo>
                    <a:pt x="4337" y="5969"/>
                  </a:lnTo>
                  <a:lnTo>
                    <a:pt x="4541" y="6024"/>
                  </a:lnTo>
                  <a:lnTo>
                    <a:pt x="4634" y="6043"/>
                  </a:lnTo>
                  <a:lnTo>
                    <a:pt x="4727" y="6043"/>
                  </a:lnTo>
                  <a:lnTo>
                    <a:pt x="4838" y="6024"/>
                  </a:lnTo>
                  <a:lnTo>
                    <a:pt x="4931" y="6006"/>
                  </a:lnTo>
                  <a:lnTo>
                    <a:pt x="5023" y="5950"/>
                  </a:lnTo>
                  <a:lnTo>
                    <a:pt x="5116" y="5895"/>
                  </a:lnTo>
                  <a:lnTo>
                    <a:pt x="5190" y="5821"/>
                  </a:lnTo>
                  <a:lnTo>
                    <a:pt x="5264" y="5746"/>
                  </a:lnTo>
                  <a:lnTo>
                    <a:pt x="5320" y="5654"/>
                  </a:lnTo>
                  <a:lnTo>
                    <a:pt x="5357" y="5561"/>
                  </a:lnTo>
                  <a:lnTo>
                    <a:pt x="5375" y="5468"/>
                  </a:lnTo>
                  <a:lnTo>
                    <a:pt x="5375" y="5357"/>
                  </a:lnTo>
                  <a:lnTo>
                    <a:pt x="5357" y="5264"/>
                  </a:lnTo>
                  <a:lnTo>
                    <a:pt x="5338" y="5153"/>
                  </a:lnTo>
                  <a:lnTo>
                    <a:pt x="5283" y="4949"/>
                  </a:lnTo>
                  <a:lnTo>
                    <a:pt x="5190" y="4764"/>
                  </a:lnTo>
                  <a:lnTo>
                    <a:pt x="5079" y="4579"/>
                  </a:lnTo>
                  <a:lnTo>
                    <a:pt x="4949" y="4430"/>
                  </a:lnTo>
                  <a:lnTo>
                    <a:pt x="4708" y="4152"/>
                  </a:lnTo>
                  <a:lnTo>
                    <a:pt x="4430" y="3893"/>
                  </a:lnTo>
                  <a:lnTo>
                    <a:pt x="4430" y="3893"/>
                  </a:lnTo>
                  <a:lnTo>
                    <a:pt x="4708" y="3911"/>
                  </a:lnTo>
                  <a:lnTo>
                    <a:pt x="5079" y="3930"/>
                  </a:lnTo>
                  <a:lnTo>
                    <a:pt x="5283" y="3911"/>
                  </a:lnTo>
                  <a:lnTo>
                    <a:pt x="5487" y="3893"/>
                  </a:lnTo>
                  <a:lnTo>
                    <a:pt x="5672" y="3837"/>
                  </a:lnTo>
                  <a:lnTo>
                    <a:pt x="5839" y="3782"/>
                  </a:lnTo>
                  <a:lnTo>
                    <a:pt x="6006" y="3671"/>
                  </a:lnTo>
                  <a:lnTo>
                    <a:pt x="6154" y="3541"/>
                  </a:lnTo>
                  <a:lnTo>
                    <a:pt x="6247" y="3411"/>
                  </a:lnTo>
                  <a:lnTo>
                    <a:pt x="6321" y="3263"/>
                  </a:lnTo>
                  <a:lnTo>
                    <a:pt x="6358" y="3114"/>
                  </a:lnTo>
                  <a:lnTo>
                    <a:pt x="6358" y="2948"/>
                  </a:lnTo>
                  <a:lnTo>
                    <a:pt x="6321" y="2818"/>
                  </a:lnTo>
                  <a:lnTo>
                    <a:pt x="6265" y="2670"/>
                  </a:lnTo>
                  <a:lnTo>
                    <a:pt x="6172" y="2540"/>
                  </a:lnTo>
                  <a:lnTo>
                    <a:pt x="6043" y="2447"/>
                  </a:lnTo>
                  <a:lnTo>
                    <a:pt x="5876" y="2355"/>
                  </a:lnTo>
                  <a:lnTo>
                    <a:pt x="5709" y="2299"/>
                  </a:lnTo>
                  <a:lnTo>
                    <a:pt x="5524" y="2262"/>
                  </a:lnTo>
                  <a:lnTo>
                    <a:pt x="5338" y="2243"/>
                  </a:lnTo>
                  <a:lnTo>
                    <a:pt x="5134" y="2225"/>
                  </a:lnTo>
                  <a:lnTo>
                    <a:pt x="4949" y="2243"/>
                  </a:lnTo>
                  <a:lnTo>
                    <a:pt x="4597" y="2262"/>
                  </a:lnTo>
                  <a:lnTo>
                    <a:pt x="4449" y="2280"/>
                  </a:lnTo>
                  <a:lnTo>
                    <a:pt x="4653" y="2002"/>
                  </a:lnTo>
                  <a:lnTo>
                    <a:pt x="4838" y="1669"/>
                  </a:lnTo>
                  <a:lnTo>
                    <a:pt x="4912" y="1502"/>
                  </a:lnTo>
                  <a:lnTo>
                    <a:pt x="4968" y="1335"/>
                  </a:lnTo>
                  <a:lnTo>
                    <a:pt x="5023" y="1150"/>
                  </a:lnTo>
                  <a:lnTo>
                    <a:pt x="5060" y="983"/>
                  </a:lnTo>
                  <a:lnTo>
                    <a:pt x="5060" y="798"/>
                  </a:lnTo>
                  <a:lnTo>
                    <a:pt x="5042" y="612"/>
                  </a:lnTo>
                  <a:lnTo>
                    <a:pt x="4986" y="427"/>
                  </a:lnTo>
                  <a:lnTo>
                    <a:pt x="4912" y="279"/>
                  </a:lnTo>
                  <a:lnTo>
                    <a:pt x="4801" y="168"/>
                  </a:lnTo>
                  <a:lnTo>
                    <a:pt x="4671" y="93"/>
                  </a:lnTo>
                  <a:lnTo>
                    <a:pt x="4504" y="38"/>
                  </a:lnTo>
                  <a:lnTo>
                    <a:pt x="4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8706940" y="1282175"/>
              <a:ext cx="89425" cy="91453"/>
            </a:xfrm>
            <a:custGeom>
              <a:avLst/>
              <a:gdLst/>
              <a:ahLst/>
              <a:cxnLst/>
              <a:rect l="l" t="t" r="r" b="b"/>
              <a:pathLst>
                <a:path w="1632" h="1669" extrusionOk="0">
                  <a:moveTo>
                    <a:pt x="797" y="0"/>
                  </a:moveTo>
                  <a:lnTo>
                    <a:pt x="705" y="19"/>
                  </a:lnTo>
                  <a:lnTo>
                    <a:pt x="630" y="37"/>
                  </a:lnTo>
                  <a:lnTo>
                    <a:pt x="538" y="74"/>
                  </a:lnTo>
                  <a:lnTo>
                    <a:pt x="445" y="111"/>
                  </a:lnTo>
                  <a:lnTo>
                    <a:pt x="352" y="167"/>
                  </a:lnTo>
                  <a:lnTo>
                    <a:pt x="278" y="241"/>
                  </a:lnTo>
                  <a:lnTo>
                    <a:pt x="204" y="315"/>
                  </a:lnTo>
                  <a:lnTo>
                    <a:pt x="130" y="408"/>
                  </a:lnTo>
                  <a:lnTo>
                    <a:pt x="74" y="501"/>
                  </a:lnTo>
                  <a:lnTo>
                    <a:pt x="37" y="593"/>
                  </a:lnTo>
                  <a:lnTo>
                    <a:pt x="0" y="704"/>
                  </a:lnTo>
                  <a:lnTo>
                    <a:pt x="0" y="816"/>
                  </a:lnTo>
                  <a:lnTo>
                    <a:pt x="0" y="927"/>
                  </a:lnTo>
                  <a:lnTo>
                    <a:pt x="19" y="1020"/>
                  </a:lnTo>
                  <a:lnTo>
                    <a:pt x="56" y="1131"/>
                  </a:lnTo>
                  <a:lnTo>
                    <a:pt x="93" y="1242"/>
                  </a:lnTo>
                  <a:lnTo>
                    <a:pt x="149" y="1335"/>
                  </a:lnTo>
                  <a:lnTo>
                    <a:pt x="167" y="1353"/>
                  </a:lnTo>
                  <a:lnTo>
                    <a:pt x="204" y="1390"/>
                  </a:lnTo>
                  <a:lnTo>
                    <a:pt x="223" y="1409"/>
                  </a:lnTo>
                  <a:lnTo>
                    <a:pt x="297" y="1483"/>
                  </a:lnTo>
                  <a:lnTo>
                    <a:pt x="371" y="1538"/>
                  </a:lnTo>
                  <a:lnTo>
                    <a:pt x="464" y="1594"/>
                  </a:lnTo>
                  <a:lnTo>
                    <a:pt x="575" y="1631"/>
                  </a:lnTo>
                  <a:lnTo>
                    <a:pt x="668" y="1668"/>
                  </a:lnTo>
                  <a:lnTo>
                    <a:pt x="871" y="1668"/>
                  </a:lnTo>
                  <a:lnTo>
                    <a:pt x="983" y="1650"/>
                  </a:lnTo>
                  <a:lnTo>
                    <a:pt x="1075" y="1631"/>
                  </a:lnTo>
                  <a:lnTo>
                    <a:pt x="1094" y="1631"/>
                  </a:lnTo>
                  <a:lnTo>
                    <a:pt x="1205" y="1576"/>
                  </a:lnTo>
                  <a:lnTo>
                    <a:pt x="1316" y="1520"/>
                  </a:lnTo>
                  <a:lnTo>
                    <a:pt x="1409" y="1446"/>
                  </a:lnTo>
                  <a:lnTo>
                    <a:pt x="1464" y="1372"/>
                  </a:lnTo>
                  <a:lnTo>
                    <a:pt x="1520" y="1298"/>
                  </a:lnTo>
                  <a:lnTo>
                    <a:pt x="1557" y="1205"/>
                  </a:lnTo>
                  <a:lnTo>
                    <a:pt x="1594" y="1112"/>
                  </a:lnTo>
                  <a:lnTo>
                    <a:pt x="1613" y="1020"/>
                  </a:lnTo>
                  <a:lnTo>
                    <a:pt x="1631" y="1001"/>
                  </a:lnTo>
                  <a:lnTo>
                    <a:pt x="1631" y="927"/>
                  </a:lnTo>
                  <a:lnTo>
                    <a:pt x="1631" y="853"/>
                  </a:lnTo>
                  <a:lnTo>
                    <a:pt x="1631" y="834"/>
                  </a:lnTo>
                  <a:lnTo>
                    <a:pt x="1631" y="779"/>
                  </a:lnTo>
                  <a:lnTo>
                    <a:pt x="1613" y="612"/>
                  </a:lnTo>
                  <a:lnTo>
                    <a:pt x="1576" y="538"/>
                  </a:lnTo>
                  <a:lnTo>
                    <a:pt x="1557" y="445"/>
                  </a:lnTo>
                  <a:lnTo>
                    <a:pt x="1502" y="352"/>
                  </a:lnTo>
                  <a:lnTo>
                    <a:pt x="1427" y="241"/>
                  </a:lnTo>
                  <a:lnTo>
                    <a:pt x="1353" y="167"/>
                  </a:lnTo>
                  <a:lnTo>
                    <a:pt x="1261" y="93"/>
                  </a:lnTo>
                  <a:lnTo>
                    <a:pt x="1186" y="56"/>
                  </a:lnTo>
                  <a:lnTo>
                    <a:pt x="1112" y="37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" name="Google Shape;123;p9"/>
          <p:cNvGrpSpPr/>
          <p:nvPr/>
        </p:nvGrpSpPr>
        <p:grpSpPr>
          <a:xfrm>
            <a:off x="8689263" y="2105822"/>
            <a:ext cx="348387" cy="365702"/>
            <a:chOff x="8577950" y="1152147"/>
            <a:chExt cx="348387" cy="365702"/>
          </a:xfrm>
        </p:grpSpPr>
        <p:sp>
          <p:nvSpPr>
            <p:cNvPr id="124" name="Google Shape;124;p9"/>
            <p:cNvSpPr/>
            <p:nvPr/>
          </p:nvSpPr>
          <p:spPr>
            <a:xfrm>
              <a:off x="8577950" y="1152147"/>
              <a:ext cx="348387" cy="365702"/>
            </a:xfrm>
            <a:custGeom>
              <a:avLst/>
              <a:gdLst/>
              <a:ahLst/>
              <a:cxnLst/>
              <a:rect l="l" t="t" r="r" b="b"/>
              <a:pathLst>
                <a:path w="6358" h="6674" extrusionOk="0">
                  <a:moveTo>
                    <a:pt x="4356" y="1"/>
                  </a:moveTo>
                  <a:lnTo>
                    <a:pt x="4171" y="19"/>
                  </a:lnTo>
                  <a:lnTo>
                    <a:pt x="4004" y="56"/>
                  </a:lnTo>
                  <a:lnTo>
                    <a:pt x="3837" y="130"/>
                  </a:lnTo>
                  <a:lnTo>
                    <a:pt x="3670" y="242"/>
                  </a:lnTo>
                  <a:lnTo>
                    <a:pt x="3540" y="390"/>
                  </a:lnTo>
                  <a:lnTo>
                    <a:pt x="3429" y="538"/>
                  </a:lnTo>
                  <a:lnTo>
                    <a:pt x="3318" y="705"/>
                  </a:lnTo>
                  <a:lnTo>
                    <a:pt x="3225" y="872"/>
                  </a:lnTo>
                  <a:lnTo>
                    <a:pt x="3170" y="1057"/>
                  </a:lnTo>
                  <a:lnTo>
                    <a:pt x="3096" y="1243"/>
                  </a:lnTo>
                  <a:lnTo>
                    <a:pt x="3040" y="1465"/>
                  </a:lnTo>
                  <a:lnTo>
                    <a:pt x="3003" y="1687"/>
                  </a:lnTo>
                  <a:lnTo>
                    <a:pt x="2855" y="1409"/>
                  </a:lnTo>
                  <a:lnTo>
                    <a:pt x="2669" y="1168"/>
                  </a:lnTo>
                  <a:lnTo>
                    <a:pt x="2447" y="946"/>
                  </a:lnTo>
                  <a:lnTo>
                    <a:pt x="2225" y="742"/>
                  </a:lnTo>
                  <a:lnTo>
                    <a:pt x="2039" y="631"/>
                  </a:lnTo>
                  <a:lnTo>
                    <a:pt x="1835" y="538"/>
                  </a:lnTo>
                  <a:lnTo>
                    <a:pt x="1724" y="520"/>
                  </a:lnTo>
                  <a:lnTo>
                    <a:pt x="1631" y="483"/>
                  </a:lnTo>
                  <a:lnTo>
                    <a:pt x="1409" y="483"/>
                  </a:lnTo>
                  <a:lnTo>
                    <a:pt x="1298" y="501"/>
                  </a:lnTo>
                  <a:lnTo>
                    <a:pt x="1205" y="538"/>
                  </a:lnTo>
                  <a:lnTo>
                    <a:pt x="1131" y="575"/>
                  </a:lnTo>
                  <a:lnTo>
                    <a:pt x="1057" y="631"/>
                  </a:lnTo>
                  <a:lnTo>
                    <a:pt x="983" y="705"/>
                  </a:lnTo>
                  <a:lnTo>
                    <a:pt x="927" y="779"/>
                  </a:lnTo>
                  <a:lnTo>
                    <a:pt x="872" y="872"/>
                  </a:lnTo>
                  <a:lnTo>
                    <a:pt x="834" y="965"/>
                  </a:lnTo>
                  <a:lnTo>
                    <a:pt x="797" y="1168"/>
                  </a:lnTo>
                  <a:lnTo>
                    <a:pt x="779" y="1372"/>
                  </a:lnTo>
                  <a:lnTo>
                    <a:pt x="797" y="1576"/>
                  </a:lnTo>
                  <a:lnTo>
                    <a:pt x="853" y="1780"/>
                  </a:lnTo>
                  <a:lnTo>
                    <a:pt x="927" y="1965"/>
                  </a:lnTo>
                  <a:lnTo>
                    <a:pt x="1020" y="2169"/>
                  </a:lnTo>
                  <a:lnTo>
                    <a:pt x="1112" y="2336"/>
                  </a:lnTo>
                  <a:lnTo>
                    <a:pt x="1224" y="2503"/>
                  </a:lnTo>
                  <a:lnTo>
                    <a:pt x="1428" y="2744"/>
                  </a:lnTo>
                  <a:lnTo>
                    <a:pt x="1669" y="2966"/>
                  </a:lnTo>
                  <a:lnTo>
                    <a:pt x="1279" y="2966"/>
                  </a:lnTo>
                  <a:lnTo>
                    <a:pt x="909" y="3003"/>
                  </a:lnTo>
                  <a:lnTo>
                    <a:pt x="705" y="3040"/>
                  </a:lnTo>
                  <a:lnTo>
                    <a:pt x="519" y="3114"/>
                  </a:lnTo>
                  <a:lnTo>
                    <a:pt x="334" y="3207"/>
                  </a:lnTo>
                  <a:lnTo>
                    <a:pt x="186" y="3337"/>
                  </a:lnTo>
                  <a:lnTo>
                    <a:pt x="130" y="3411"/>
                  </a:lnTo>
                  <a:lnTo>
                    <a:pt x="75" y="3485"/>
                  </a:lnTo>
                  <a:lnTo>
                    <a:pt x="37" y="3578"/>
                  </a:lnTo>
                  <a:lnTo>
                    <a:pt x="0" y="3652"/>
                  </a:lnTo>
                  <a:lnTo>
                    <a:pt x="0" y="3763"/>
                  </a:lnTo>
                  <a:lnTo>
                    <a:pt x="0" y="3856"/>
                  </a:lnTo>
                  <a:lnTo>
                    <a:pt x="19" y="3967"/>
                  </a:lnTo>
                  <a:lnTo>
                    <a:pt x="56" y="4078"/>
                  </a:lnTo>
                  <a:lnTo>
                    <a:pt x="112" y="4171"/>
                  </a:lnTo>
                  <a:lnTo>
                    <a:pt x="167" y="4264"/>
                  </a:lnTo>
                  <a:lnTo>
                    <a:pt x="223" y="4356"/>
                  </a:lnTo>
                  <a:lnTo>
                    <a:pt x="297" y="4412"/>
                  </a:lnTo>
                  <a:lnTo>
                    <a:pt x="390" y="4486"/>
                  </a:lnTo>
                  <a:lnTo>
                    <a:pt x="464" y="4542"/>
                  </a:lnTo>
                  <a:lnTo>
                    <a:pt x="668" y="4616"/>
                  </a:lnTo>
                  <a:lnTo>
                    <a:pt x="872" y="4653"/>
                  </a:lnTo>
                  <a:lnTo>
                    <a:pt x="1094" y="4671"/>
                  </a:lnTo>
                  <a:lnTo>
                    <a:pt x="1298" y="4671"/>
                  </a:lnTo>
                  <a:lnTo>
                    <a:pt x="1502" y="4653"/>
                  </a:lnTo>
                  <a:lnTo>
                    <a:pt x="1650" y="4616"/>
                  </a:lnTo>
                  <a:lnTo>
                    <a:pt x="1798" y="4579"/>
                  </a:lnTo>
                  <a:lnTo>
                    <a:pt x="2076" y="4468"/>
                  </a:lnTo>
                  <a:lnTo>
                    <a:pt x="2076" y="4468"/>
                  </a:lnTo>
                  <a:lnTo>
                    <a:pt x="2002" y="4653"/>
                  </a:lnTo>
                  <a:lnTo>
                    <a:pt x="1947" y="4857"/>
                  </a:lnTo>
                  <a:lnTo>
                    <a:pt x="1909" y="5061"/>
                  </a:lnTo>
                  <a:lnTo>
                    <a:pt x="1872" y="5264"/>
                  </a:lnTo>
                  <a:lnTo>
                    <a:pt x="1854" y="5431"/>
                  </a:lnTo>
                  <a:lnTo>
                    <a:pt x="1835" y="5635"/>
                  </a:lnTo>
                  <a:lnTo>
                    <a:pt x="1835" y="5821"/>
                  </a:lnTo>
                  <a:lnTo>
                    <a:pt x="1872" y="6024"/>
                  </a:lnTo>
                  <a:lnTo>
                    <a:pt x="1928" y="6210"/>
                  </a:lnTo>
                  <a:lnTo>
                    <a:pt x="2002" y="6377"/>
                  </a:lnTo>
                  <a:lnTo>
                    <a:pt x="2058" y="6451"/>
                  </a:lnTo>
                  <a:lnTo>
                    <a:pt x="2132" y="6506"/>
                  </a:lnTo>
                  <a:lnTo>
                    <a:pt x="2206" y="6562"/>
                  </a:lnTo>
                  <a:lnTo>
                    <a:pt x="2280" y="6618"/>
                  </a:lnTo>
                  <a:lnTo>
                    <a:pt x="2391" y="6655"/>
                  </a:lnTo>
                  <a:lnTo>
                    <a:pt x="2503" y="6673"/>
                  </a:lnTo>
                  <a:lnTo>
                    <a:pt x="2614" y="6673"/>
                  </a:lnTo>
                  <a:lnTo>
                    <a:pt x="2706" y="6655"/>
                  </a:lnTo>
                  <a:lnTo>
                    <a:pt x="2799" y="6636"/>
                  </a:lnTo>
                  <a:lnTo>
                    <a:pt x="2892" y="6580"/>
                  </a:lnTo>
                  <a:lnTo>
                    <a:pt x="2966" y="6525"/>
                  </a:lnTo>
                  <a:lnTo>
                    <a:pt x="3040" y="6451"/>
                  </a:lnTo>
                  <a:lnTo>
                    <a:pt x="3170" y="6284"/>
                  </a:lnTo>
                  <a:lnTo>
                    <a:pt x="3281" y="6099"/>
                  </a:lnTo>
                  <a:lnTo>
                    <a:pt x="3355" y="5895"/>
                  </a:lnTo>
                  <a:lnTo>
                    <a:pt x="3411" y="5709"/>
                  </a:lnTo>
                  <a:lnTo>
                    <a:pt x="3448" y="5468"/>
                  </a:lnTo>
                  <a:lnTo>
                    <a:pt x="3466" y="5227"/>
                  </a:lnTo>
                  <a:lnTo>
                    <a:pt x="3578" y="5357"/>
                  </a:lnTo>
                  <a:lnTo>
                    <a:pt x="3670" y="5505"/>
                  </a:lnTo>
                  <a:lnTo>
                    <a:pt x="3818" y="5635"/>
                  </a:lnTo>
                  <a:lnTo>
                    <a:pt x="3967" y="5765"/>
                  </a:lnTo>
                  <a:lnTo>
                    <a:pt x="4152" y="5876"/>
                  </a:lnTo>
                  <a:lnTo>
                    <a:pt x="4337" y="5969"/>
                  </a:lnTo>
                  <a:lnTo>
                    <a:pt x="4541" y="6024"/>
                  </a:lnTo>
                  <a:lnTo>
                    <a:pt x="4634" y="6043"/>
                  </a:lnTo>
                  <a:lnTo>
                    <a:pt x="4727" y="6043"/>
                  </a:lnTo>
                  <a:lnTo>
                    <a:pt x="4838" y="6024"/>
                  </a:lnTo>
                  <a:lnTo>
                    <a:pt x="4931" y="6006"/>
                  </a:lnTo>
                  <a:lnTo>
                    <a:pt x="5023" y="5950"/>
                  </a:lnTo>
                  <a:lnTo>
                    <a:pt x="5116" y="5895"/>
                  </a:lnTo>
                  <a:lnTo>
                    <a:pt x="5190" y="5821"/>
                  </a:lnTo>
                  <a:lnTo>
                    <a:pt x="5264" y="5746"/>
                  </a:lnTo>
                  <a:lnTo>
                    <a:pt x="5320" y="5654"/>
                  </a:lnTo>
                  <a:lnTo>
                    <a:pt x="5357" y="5561"/>
                  </a:lnTo>
                  <a:lnTo>
                    <a:pt x="5375" y="5468"/>
                  </a:lnTo>
                  <a:lnTo>
                    <a:pt x="5375" y="5357"/>
                  </a:lnTo>
                  <a:lnTo>
                    <a:pt x="5357" y="5264"/>
                  </a:lnTo>
                  <a:lnTo>
                    <a:pt x="5338" y="5153"/>
                  </a:lnTo>
                  <a:lnTo>
                    <a:pt x="5283" y="4949"/>
                  </a:lnTo>
                  <a:lnTo>
                    <a:pt x="5190" y="4764"/>
                  </a:lnTo>
                  <a:lnTo>
                    <a:pt x="5079" y="4579"/>
                  </a:lnTo>
                  <a:lnTo>
                    <a:pt x="4949" y="4430"/>
                  </a:lnTo>
                  <a:lnTo>
                    <a:pt x="4708" y="4152"/>
                  </a:lnTo>
                  <a:lnTo>
                    <a:pt x="4430" y="3893"/>
                  </a:lnTo>
                  <a:lnTo>
                    <a:pt x="4430" y="3893"/>
                  </a:lnTo>
                  <a:lnTo>
                    <a:pt x="4708" y="3911"/>
                  </a:lnTo>
                  <a:lnTo>
                    <a:pt x="5079" y="3930"/>
                  </a:lnTo>
                  <a:lnTo>
                    <a:pt x="5283" y="3911"/>
                  </a:lnTo>
                  <a:lnTo>
                    <a:pt x="5487" y="3893"/>
                  </a:lnTo>
                  <a:lnTo>
                    <a:pt x="5672" y="3837"/>
                  </a:lnTo>
                  <a:lnTo>
                    <a:pt x="5839" y="3782"/>
                  </a:lnTo>
                  <a:lnTo>
                    <a:pt x="6006" y="3671"/>
                  </a:lnTo>
                  <a:lnTo>
                    <a:pt x="6154" y="3541"/>
                  </a:lnTo>
                  <a:lnTo>
                    <a:pt x="6247" y="3411"/>
                  </a:lnTo>
                  <a:lnTo>
                    <a:pt x="6321" y="3263"/>
                  </a:lnTo>
                  <a:lnTo>
                    <a:pt x="6358" y="3114"/>
                  </a:lnTo>
                  <a:lnTo>
                    <a:pt x="6358" y="2948"/>
                  </a:lnTo>
                  <a:lnTo>
                    <a:pt x="6321" y="2818"/>
                  </a:lnTo>
                  <a:lnTo>
                    <a:pt x="6265" y="2670"/>
                  </a:lnTo>
                  <a:lnTo>
                    <a:pt x="6172" y="2540"/>
                  </a:lnTo>
                  <a:lnTo>
                    <a:pt x="6043" y="2447"/>
                  </a:lnTo>
                  <a:lnTo>
                    <a:pt x="5876" y="2355"/>
                  </a:lnTo>
                  <a:lnTo>
                    <a:pt x="5709" y="2299"/>
                  </a:lnTo>
                  <a:lnTo>
                    <a:pt x="5524" y="2262"/>
                  </a:lnTo>
                  <a:lnTo>
                    <a:pt x="5338" y="2243"/>
                  </a:lnTo>
                  <a:lnTo>
                    <a:pt x="5134" y="2225"/>
                  </a:lnTo>
                  <a:lnTo>
                    <a:pt x="4949" y="2243"/>
                  </a:lnTo>
                  <a:lnTo>
                    <a:pt x="4597" y="2262"/>
                  </a:lnTo>
                  <a:lnTo>
                    <a:pt x="4449" y="2280"/>
                  </a:lnTo>
                  <a:lnTo>
                    <a:pt x="4653" y="2002"/>
                  </a:lnTo>
                  <a:lnTo>
                    <a:pt x="4838" y="1669"/>
                  </a:lnTo>
                  <a:lnTo>
                    <a:pt x="4912" y="1502"/>
                  </a:lnTo>
                  <a:lnTo>
                    <a:pt x="4968" y="1335"/>
                  </a:lnTo>
                  <a:lnTo>
                    <a:pt x="5023" y="1150"/>
                  </a:lnTo>
                  <a:lnTo>
                    <a:pt x="5060" y="983"/>
                  </a:lnTo>
                  <a:lnTo>
                    <a:pt x="5060" y="798"/>
                  </a:lnTo>
                  <a:lnTo>
                    <a:pt x="5042" y="612"/>
                  </a:lnTo>
                  <a:lnTo>
                    <a:pt x="4986" y="427"/>
                  </a:lnTo>
                  <a:lnTo>
                    <a:pt x="4912" y="279"/>
                  </a:lnTo>
                  <a:lnTo>
                    <a:pt x="4801" y="168"/>
                  </a:lnTo>
                  <a:lnTo>
                    <a:pt x="4671" y="93"/>
                  </a:lnTo>
                  <a:lnTo>
                    <a:pt x="4504" y="38"/>
                  </a:lnTo>
                  <a:lnTo>
                    <a:pt x="4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8706940" y="1282175"/>
              <a:ext cx="89425" cy="91453"/>
            </a:xfrm>
            <a:custGeom>
              <a:avLst/>
              <a:gdLst/>
              <a:ahLst/>
              <a:cxnLst/>
              <a:rect l="l" t="t" r="r" b="b"/>
              <a:pathLst>
                <a:path w="1632" h="1669" extrusionOk="0">
                  <a:moveTo>
                    <a:pt x="797" y="0"/>
                  </a:moveTo>
                  <a:lnTo>
                    <a:pt x="705" y="19"/>
                  </a:lnTo>
                  <a:lnTo>
                    <a:pt x="630" y="37"/>
                  </a:lnTo>
                  <a:lnTo>
                    <a:pt x="538" y="74"/>
                  </a:lnTo>
                  <a:lnTo>
                    <a:pt x="445" y="111"/>
                  </a:lnTo>
                  <a:lnTo>
                    <a:pt x="352" y="167"/>
                  </a:lnTo>
                  <a:lnTo>
                    <a:pt x="278" y="241"/>
                  </a:lnTo>
                  <a:lnTo>
                    <a:pt x="204" y="315"/>
                  </a:lnTo>
                  <a:lnTo>
                    <a:pt x="130" y="408"/>
                  </a:lnTo>
                  <a:lnTo>
                    <a:pt x="74" y="501"/>
                  </a:lnTo>
                  <a:lnTo>
                    <a:pt x="37" y="593"/>
                  </a:lnTo>
                  <a:lnTo>
                    <a:pt x="0" y="704"/>
                  </a:lnTo>
                  <a:lnTo>
                    <a:pt x="0" y="816"/>
                  </a:lnTo>
                  <a:lnTo>
                    <a:pt x="0" y="927"/>
                  </a:lnTo>
                  <a:lnTo>
                    <a:pt x="19" y="1020"/>
                  </a:lnTo>
                  <a:lnTo>
                    <a:pt x="56" y="1131"/>
                  </a:lnTo>
                  <a:lnTo>
                    <a:pt x="93" y="1242"/>
                  </a:lnTo>
                  <a:lnTo>
                    <a:pt x="149" y="1335"/>
                  </a:lnTo>
                  <a:lnTo>
                    <a:pt x="167" y="1353"/>
                  </a:lnTo>
                  <a:lnTo>
                    <a:pt x="204" y="1390"/>
                  </a:lnTo>
                  <a:lnTo>
                    <a:pt x="223" y="1409"/>
                  </a:lnTo>
                  <a:lnTo>
                    <a:pt x="297" y="1483"/>
                  </a:lnTo>
                  <a:lnTo>
                    <a:pt x="371" y="1538"/>
                  </a:lnTo>
                  <a:lnTo>
                    <a:pt x="464" y="1594"/>
                  </a:lnTo>
                  <a:lnTo>
                    <a:pt x="575" y="1631"/>
                  </a:lnTo>
                  <a:lnTo>
                    <a:pt x="668" y="1668"/>
                  </a:lnTo>
                  <a:lnTo>
                    <a:pt x="871" y="1668"/>
                  </a:lnTo>
                  <a:lnTo>
                    <a:pt x="983" y="1650"/>
                  </a:lnTo>
                  <a:lnTo>
                    <a:pt x="1075" y="1631"/>
                  </a:lnTo>
                  <a:lnTo>
                    <a:pt x="1094" y="1631"/>
                  </a:lnTo>
                  <a:lnTo>
                    <a:pt x="1205" y="1576"/>
                  </a:lnTo>
                  <a:lnTo>
                    <a:pt x="1316" y="1520"/>
                  </a:lnTo>
                  <a:lnTo>
                    <a:pt x="1409" y="1446"/>
                  </a:lnTo>
                  <a:lnTo>
                    <a:pt x="1464" y="1372"/>
                  </a:lnTo>
                  <a:lnTo>
                    <a:pt x="1520" y="1298"/>
                  </a:lnTo>
                  <a:lnTo>
                    <a:pt x="1557" y="1205"/>
                  </a:lnTo>
                  <a:lnTo>
                    <a:pt x="1594" y="1112"/>
                  </a:lnTo>
                  <a:lnTo>
                    <a:pt x="1613" y="1020"/>
                  </a:lnTo>
                  <a:lnTo>
                    <a:pt x="1631" y="1001"/>
                  </a:lnTo>
                  <a:lnTo>
                    <a:pt x="1631" y="927"/>
                  </a:lnTo>
                  <a:lnTo>
                    <a:pt x="1631" y="853"/>
                  </a:lnTo>
                  <a:lnTo>
                    <a:pt x="1631" y="834"/>
                  </a:lnTo>
                  <a:lnTo>
                    <a:pt x="1631" y="779"/>
                  </a:lnTo>
                  <a:lnTo>
                    <a:pt x="1613" y="612"/>
                  </a:lnTo>
                  <a:lnTo>
                    <a:pt x="1576" y="538"/>
                  </a:lnTo>
                  <a:lnTo>
                    <a:pt x="1557" y="445"/>
                  </a:lnTo>
                  <a:lnTo>
                    <a:pt x="1502" y="352"/>
                  </a:lnTo>
                  <a:lnTo>
                    <a:pt x="1427" y="241"/>
                  </a:lnTo>
                  <a:lnTo>
                    <a:pt x="1353" y="167"/>
                  </a:lnTo>
                  <a:lnTo>
                    <a:pt x="1261" y="93"/>
                  </a:lnTo>
                  <a:lnTo>
                    <a:pt x="1186" y="56"/>
                  </a:lnTo>
                  <a:lnTo>
                    <a:pt x="1112" y="37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9"/>
          <p:cNvSpPr/>
          <p:nvPr/>
        </p:nvSpPr>
        <p:spPr>
          <a:xfrm>
            <a:off x="1555175" y="806996"/>
            <a:ext cx="773549" cy="365694"/>
          </a:xfrm>
          <a:custGeom>
            <a:avLst/>
            <a:gdLst/>
            <a:ahLst/>
            <a:cxnLst/>
            <a:rect l="l" t="t" r="r" b="b"/>
            <a:pathLst>
              <a:path w="16311" h="7711" extrusionOk="0">
                <a:moveTo>
                  <a:pt x="5097" y="0"/>
                </a:moveTo>
                <a:lnTo>
                  <a:pt x="4930" y="19"/>
                </a:lnTo>
                <a:lnTo>
                  <a:pt x="4782" y="56"/>
                </a:lnTo>
                <a:lnTo>
                  <a:pt x="4615" y="93"/>
                </a:lnTo>
                <a:lnTo>
                  <a:pt x="4467" y="149"/>
                </a:lnTo>
                <a:lnTo>
                  <a:pt x="4319" y="204"/>
                </a:lnTo>
                <a:lnTo>
                  <a:pt x="4189" y="297"/>
                </a:lnTo>
                <a:lnTo>
                  <a:pt x="4059" y="371"/>
                </a:lnTo>
                <a:lnTo>
                  <a:pt x="3929" y="482"/>
                </a:lnTo>
                <a:lnTo>
                  <a:pt x="3800" y="593"/>
                </a:lnTo>
                <a:lnTo>
                  <a:pt x="3707" y="705"/>
                </a:lnTo>
                <a:lnTo>
                  <a:pt x="3596" y="834"/>
                </a:lnTo>
                <a:lnTo>
                  <a:pt x="3503" y="964"/>
                </a:lnTo>
                <a:lnTo>
                  <a:pt x="3429" y="1112"/>
                </a:lnTo>
                <a:lnTo>
                  <a:pt x="3318" y="1372"/>
                </a:lnTo>
                <a:lnTo>
                  <a:pt x="3244" y="1631"/>
                </a:lnTo>
                <a:lnTo>
                  <a:pt x="3225" y="1891"/>
                </a:lnTo>
                <a:lnTo>
                  <a:pt x="3225" y="2039"/>
                </a:lnTo>
                <a:lnTo>
                  <a:pt x="3244" y="2169"/>
                </a:lnTo>
                <a:lnTo>
                  <a:pt x="3077" y="2076"/>
                </a:lnTo>
                <a:lnTo>
                  <a:pt x="2910" y="2021"/>
                </a:lnTo>
                <a:lnTo>
                  <a:pt x="2725" y="1946"/>
                </a:lnTo>
                <a:lnTo>
                  <a:pt x="2539" y="1909"/>
                </a:lnTo>
                <a:lnTo>
                  <a:pt x="2354" y="1872"/>
                </a:lnTo>
                <a:lnTo>
                  <a:pt x="2169" y="1854"/>
                </a:lnTo>
                <a:lnTo>
                  <a:pt x="1983" y="1854"/>
                </a:lnTo>
                <a:lnTo>
                  <a:pt x="1798" y="1872"/>
                </a:lnTo>
                <a:lnTo>
                  <a:pt x="1631" y="1891"/>
                </a:lnTo>
                <a:lnTo>
                  <a:pt x="1446" y="1928"/>
                </a:lnTo>
                <a:lnTo>
                  <a:pt x="1260" y="1984"/>
                </a:lnTo>
                <a:lnTo>
                  <a:pt x="1094" y="2058"/>
                </a:lnTo>
                <a:lnTo>
                  <a:pt x="927" y="2150"/>
                </a:lnTo>
                <a:lnTo>
                  <a:pt x="778" y="2243"/>
                </a:lnTo>
                <a:lnTo>
                  <a:pt x="630" y="2354"/>
                </a:lnTo>
                <a:lnTo>
                  <a:pt x="500" y="2502"/>
                </a:lnTo>
                <a:lnTo>
                  <a:pt x="389" y="2651"/>
                </a:lnTo>
                <a:lnTo>
                  <a:pt x="278" y="2799"/>
                </a:lnTo>
                <a:lnTo>
                  <a:pt x="185" y="2984"/>
                </a:lnTo>
                <a:lnTo>
                  <a:pt x="111" y="3151"/>
                </a:lnTo>
                <a:lnTo>
                  <a:pt x="56" y="3337"/>
                </a:lnTo>
                <a:lnTo>
                  <a:pt x="19" y="3540"/>
                </a:lnTo>
                <a:lnTo>
                  <a:pt x="0" y="3726"/>
                </a:lnTo>
                <a:lnTo>
                  <a:pt x="0" y="3930"/>
                </a:lnTo>
                <a:lnTo>
                  <a:pt x="37" y="4115"/>
                </a:lnTo>
                <a:lnTo>
                  <a:pt x="93" y="4282"/>
                </a:lnTo>
                <a:lnTo>
                  <a:pt x="148" y="4449"/>
                </a:lnTo>
                <a:lnTo>
                  <a:pt x="241" y="4597"/>
                </a:lnTo>
                <a:lnTo>
                  <a:pt x="352" y="4745"/>
                </a:lnTo>
                <a:lnTo>
                  <a:pt x="482" y="4875"/>
                </a:lnTo>
                <a:lnTo>
                  <a:pt x="612" y="4986"/>
                </a:lnTo>
                <a:lnTo>
                  <a:pt x="760" y="5097"/>
                </a:lnTo>
                <a:lnTo>
                  <a:pt x="890" y="5171"/>
                </a:lnTo>
                <a:lnTo>
                  <a:pt x="1019" y="5227"/>
                </a:lnTo>
                <a:lnTo>
                  <a:pt x="1168" y="5264"/>
                </a:lnTo>
                <a:lnTo>
                  <a:pt x="1297" y="5301"/>
                </a:lnTo>
                <a:lnTo>
                  <a:pt x="1446" y="5320"/>
                </a:lnTo>
                <a:lnTo>
                  <a:pt x="1575" y="5338"/>
                </a:lnTo>
                <a:lnTo>
                  <a:pt x="1724" y="5320"/>
                </a:lnTo>
                <a:lnTo>
                  <a:pt x="1853" y="5301"/>
                </a:lnTo>
                <a:lnTo>
                  <a:pt x="1891" y="5542"/>
                </a:lnTo>
                <a:lnTo>
                  <a:pt x="1946" y="5765"/>
                </a:lnTo>
                <a:lnTo>
                  <a:pt x="2039" y="6005"/>
                </a:lnTo>
                <a:lnTo>
                  <a:pt x="2150" y="6228"/>
                </a:lnTo>
                <a:lnTo>
                  <a:pt x="2280" y="6432"/>
                </a:lnTo>
                <a:lnTo>
                  <a:pt x="2428" y="6617"/>
                </a:lnTo>
                <a:lnTo>
                  <a:pt x="2595" y="6802"/>
                </a:lnTo>
                <a:lnTo>
                  <a:pt x="2780" y="6969"/>
                </a:lnTo>
                <a:lnTo>
                  <a:pt x="2910" y="7062"/>
                </a:lnTo>
                <a:lnTo>
                  <a:pt x="3058" y="7136"/>
                </a:lnTo>
                <a:lnTo>
                  <a:pt x="3188" y="7210"/>
                </a:lnTo>
                <a:lnTo>
                  <a:pt x="3336" y="7266"/>
                </a:lnTo>
                <a:lnTo>
                  <a:pt x="3633" y="7340"/>
                </a:lnTo>
                <a:lnTo>
                  <a:pt x="3929" y="7396"/>
                </a:lnTo>
                <a:lnTo>
                  <a:pt x="4244" y="7396"/>
                </a:lnTo>
                <a:lnTo>
                  <a:pt x="4541" y="7358"/>
                </a:lnTo>
                <a:lnTo>
                  <a:pt x="4856" y="7266"/>
                </a:lnTo>
                <a:lnTo>
                  <a:pt x="5134" y="7155"/>
                </a:lnTo>
                <a:lnTo>
                  <a:pt x="5394" y="7006"/>
                </a:lnTo>
                <a:lnTo>
                  <a:pt x="5634" y="6840"/>
                </a:lnTo>
                <a:lnTo>
                  <a:pt x="5857" y="6636"/>
                </a:lnTo>
                <a:lnTo>
                  <a:pt x="6042" y="6395"/>
                </a:lnTo>
                <a:lnTo>
                  <a:pt x="6209" y="6654"/>
                </a:lnTo>
                <a:lnTo>
                  <a:pt x="6394" y="6895"/>
                </a:lnTo>
                <a:lnTo>
                  <a:pt x="6617" y="7118"/>
                </a:lnTo>
                <a:lnTo>
                  <a:pt x="6839" y="7303"/>
                </a:lnTo>
                <a:lnTo>
                  <a:pt x="7099" y="7470"/>
                </a:lnTo>
                <a:lnTo>
                  <a:pt x="7377" y="7599"/>
                </a:lnTo>
                <a:lnTo>
                  <a:pt x="7525" y="7637"/>
                </a:lnTo>
                <a:lnTo>
                  <a:pt x="7673" y="7674"/>
                </a:lnTo>
                <a:lnTo>
                  <a:pt x="7822" y="7711"/>
                </a:lnTo>
                <a:lnTo>
                  <a:pt x="8229" y="7711"/>
                </a:lnTo>
                <a:lnTo>
                  <a:pt x="8507" y="7655"/>
                </a:lnTo>
                <a:lnTo>
                  <a:pt x="8748" y="7562"/>
                </a:lnTo>
                <a:lnTo>
                  <a:pt x="8989" y="7451"/>
                </a:lnTo>
                <a:lnTo>
                  <a:pt x="9212" y="7284"/>
                </a:lnTo>
                <a:lnTo>
                  <a:pt x="9397" y="7099"/>
                </a:lnTo>
                <a:lnTo>
                  <a:pt x="9471" y="6988"/>
                </a:lnTo>
                <a:lnTo>
                  <a:pt x="9545" y="6877"/>
                </a:lnTo>
                <a:lnTo>
                  <a:pt x="9619" y="6765"/>
                </a:lnTo>
                <a:lnTo>
                  <a:pt x="9656" y="6654"/>
                </a:lnTo>
                <a:lnTo>
                  <a:pt x="9768" y="6784"/>
                </a:lnTo>
                <a:lnTo>
                  <a:pt x="9860" y="6895"/>
                </a:lnTo>
                <a:lnTo>
                  <a:pt x="9972" y="7006"/>
                </a:lnTo>
                <a:lnTo>
                  <a:pt x="10101" y="7118"/>
                </a:lnTo>
                <a:lnTo>
                  <a:pt x="10231" y="7210"/>
                </a:lnTo>
                <a:lnTo>
                  <a:pt x="10361" y="7303"/>
                </a:lnTo>
                <a:lnTo>
                  <a:pt x="10639" y="7451"/>
                </a:lnTo>
                <a:lnTo>
                  <a:pt x="10787" y="7507"/>
                </a:lnTo>
                <a:lnTo>
                  <a:pt x="10954" y="7544"/>
                </a:lnTo>
                <a:lnTo>
                  <a:pt x="11102" y="7581"/>
                </a:lnTo>
                <a:lnTo>
                  <a:pt x="11269" y="7599"/>
                </a:lnTo>
                <a:lnTo>
                  <a:pt x="11417" y="7618"/>
                </a:lnTo>
                <a:lnTo>
                  <a:pt x="11584" y="7618"/>
                </a:lnTo>
                <a:lnTo>
                  <a:pt x="11732" y="7599"/>
                </a:lnTo>
                <a:lnTo>
                  <a:pt x="11899" y="7581"/>
                </a:lnTo>
                <a:lnTo>
                  <a:pt x="12066" y="7544"/>
                </a:lnTo>
                <a:lnTo>
                  <a:pt x="12214" y="7488"/>
                </a:lnTo>
                <a:lnTo>
                  <a:pt x="12362" y="7433"/>
                </a:lnTo>
                <a:lnTo>
                  <a:pt x="12511" y="7340"/>
                </a:lnTo>
                <a:lnTo>
                  <a:pt x="12640" y="7266"/>
                </a:lnTo>
                <a:lnTo>
                  <a:pt x="12770" y="7155"/>
                </a:lnTo>
                <a:lnTo>
                  <a:pt x="12900" y="7062"/>
                </a:lnTo>
                <a:lnTo>
                  <a:pt x="13011" y="6932"/>
                </a:lnTo>
                <a:lnTo>
                  <a:pt x="13122" y="6821"/>
                </a:lnTo>
                <a:lnTo>
                  <a:pt x="13215" y="6673"/>
                </a:lnTo>
                <a:lnTo>
                  <a:pt x="13308" y="6543"/>
                </a:lnTo>
                <a:lnTo>
                  <a:pt x="13382" y="6395"/>
                </a:lnTo>
                <a:lnTo>
                  <a:pt x="13437" y="6246"/>
                </a:lnTo>
                <a:lnTo>
                  <a:pt x="13493" y="6098"/>
                </a:lnTo>
                <a:lnTo>
                  <a:pt x="13549" y="5931"/>
                </a:lnTo>
                <a:lnTo>
                  <a:pt x="13567" y="5783"/>
                </a:lnTo>
                <a:lnTo>
                  <a:pt x="13697" y="5876"/>
                </a:lnTo>
                <a:lnTo>
                  <a:pt x="13827" y="5950"/>
                </a:lnTo>
                <a:lnTo>
                  <a:pt x="13956" y="6024"/>
                </a:lnTo>
                <a:lnTo>
                  <a:pt x="14105" y="6080"/>
                </a:lnTo>
                <a:lnTo>
                  <a:pt x="14234" y="6135"/>
                </a:lnTo>
                <a:lnTo>
                  <a:pt x="14401" y="6154"/>
                </a:lnTo>
                <a:lnTo>
                  <a:pt x="14550" y="6172"/>
                </a:lnTo>
                <a:lnTo>
                  <a:pt x="14698" y="6191"/>
                </a:lnTo>
                <a:lnTo>
                  <a:pt x="14846" y="6172"/>
                </a:lnTo>
                <a:lnTo>
                  <a:pt x="14994" y="6154"/>
                </a:lnTo>
                <a:lnTo>
                  <a:pt x="15143" y="6117"/>
                </a:lnTo>
                <a:lnTo>
                  <a:pt x="15291" y="6080"/>
                </a:lnTo>
                <a:lnTo>
                  <a:pt x="15439" y="6005"/>
                </a:lnTo>
                <a:lnTo>
                  <a:pt x="15569" y="5931"/>
                </a:lnTo>
                <a:lnTo>
                  <a:pt x="15699" y="5839"/>
                </a:lnTo>
                <a:lnTo>
                  <a:pt x="15810" y="5727"/>
                </a:lnTo>
                <a:lnTo>
                  <a:pt x="15940" y="5579"/>
                </a:lnTo>
                <a:lnTo>
                  <a:pt x="16051" y="5431"/>
                </a:lnTo>
                <a:lnTo>
                  <a:pt x="16143" y="5264"/>
                </a:lnTo>
                <a:lnTo>
                  <a:pt x="16199" y="5097"/>
                </a:lnTo>
                <a:lnTo>
                  <a:pt x="16255" y="4912"/>
                </a:lnTo>
                <a:lnTo>
                  <a:pt x="16292" y="4727"/>
                </a:lnTo>
                <a:lnTo>
                  <a:pt x="16310" y="4541"/>
                </a:lnTo>
                <a:lnTo>
                  <a:pt x="16310" y="4356"/>
                </a:lnTo>
                <a:lnTo>
                  <a:pt x="16292" y="4171"/>
                </a:lnTo>
                <a:lnTo>
                  <a:pt x="16255" y="4004"/>
                </a:lnTo>
                <a:lnTo>
                  <a:pt x="16199" y="3818"/>
                </a:lnTo>
                <a:lnTo>
                  <a:pt x="16125" y="3652"/>
                </a:lnTo>
                <a:lnTo>
                  <a:pt x="16032" y="3485"/>
                </a:lnTo>
                <a:lnTo>
                  <a:pt x="15921" y="3318"/>
                </a:lnTo>
                <a:lnTo>
                  <a:pt x="15810" y="3188"/>
                </a:lnTo>
                <a:lnTo>
                  <a:pt x="15662" y="3059"/>
                </a:lnTo>
                <a:lnTo>
                  <a:pt x="15421" y="2873"/>
                </a:lnTo>
                <a:lnTo>
                  <a:pt x="15143" y="2725"/>
                </a:lnTo>
                <a:lnTo>
                  <a:pt x="14846" y="2632"/>
                </a:lnTo>
                <a:lnTo>
                  <a:pt x="14698" y="2595"/>
                </a:lnTo>
                <a:lnTo>
                  <a:pt x="14550" y="2558"/>
                </a:lnTo>
                <a:lnTo>
                  <a:pt x="14531" y="2391"/>
                </a:lnTo>
                <a:lnTo>
                  <a:pt x="14475" y="2224"/>
                </a:lnTo>
                <a:lnTo>
                  <a:pt x="14383" y="2021"/>
                </a:lnTo>
                <a:lnTo>
                  <a:pt x="14272" y="1854"/>
                </a:lnTo>
                <a:lnTo>
                  <a:pt x="14160" y="1687"/>
                </a:lnTo>
                <a:lnTo>
                  <a:pt x="14012" y="1539"/>
                </a:lnTo>
                <a:lnTo>
                  <a:pt x="13864" y="1409"/>
                </a:lnTo>
                <a:lnTo>
                  <a:pt x="13697" y="1279"/>
                </a:lnTo>
                <a:lnTo>
                  <a:pt x="13530" y="1168"/>
                </a:lnTo>
                <a:lnTo>
                  <a:pt x="13363" y="1057"/>
                </a:lnTo>
                <a:lnTo>
                  <a:pt x="12974" y="853"/>
                </a:lnTo>
                <a:lnTo>
                  <a:pt x="12770" y="760"/>
                </a:lnTo>
                <a:lnTo>
                  <a:pt x="12566" y="686"/>
                </a:lnTo>
                <a:lnTo>
                  <a:pt x="12344" y="630"/>
                </a:lnTo>
                <a:lnTo>
                  <a:pt x="12122" y="593"/>
                </a:lnTo>
                <a:lnTo>
                  <a:pt x="11918" y="593"/>
                </a:lnTo>
                <a:lnTo>
                  <a:pt x="11695" y="630"/>
                </a:lnTo>
                <a:lnTo>
                  <a:pt x="11584" y="668"/>
                </a:lnTo>
                <a:lnTo>
                  <a:pt x="11473" y="705"/>
                </a:lnTo>
                <a:lnTo>
                  <a:pt x="11362" y="760"/>
                </a:lnTo>
                <a:lnTo>
                  <a:pt x="11250" y="834"/>
                </a:lnTo>
                <a:lnTo>
                  <a:pt x="11158" y="909"/>
                </a:lnTo>
                <a:lnTo>
                  <a:pt x="11084" y="983"/>
                </a:lnTo>
                <a:lnTo>
                  <a:pt x="11009" y="1075"/>
                </a:lnTo>
                <a:lnTo>
                  <a:pt x="10935" y="1187"/>
                </a:lnTo>
                <a:lnTo>
                  <a:pt x="10787" y="964"/>
                </a:lnTo>
                <a:lnTo>
                  <a:pt x="10620" y="779"/>
                </a:lnTo>
                <a:lnTo>
                  <a:pt x="10416" y="612"/>
                </a:lnTo>
                <a:lnTo>
                  <a:pt x="10194" y="482"/>
                </a:lnTo>
                <a:lnTo>
                  <a:pt x="9953" y="371"/>
                </a:lnTo>
                <a:lnTo>
                  <a:pt x="9694" y="297"/>
                </a:lnTo>
                <a:lnTo>
                  <a:pt x="9434" y="260"/>
                </a:lnTo>
                <a:lnTo>
                  <a:pt x="9175" y="278"/>
                </a:lnTo>
                <a:lnTo>
                  <a:pt x="9026" y="278"/>
                </a:lnTo>
                <a:lnTo>
                  <a:pt x="8897" y="315"/>
                </a:lnTo>
                <a:lnTo>
                  <a:pt x="8600" y="408"/>
                </a:lnTo>
                <a:lnTo>
                  <a:pt x="8341" y="519"/>
                </a:lnTo>
                <a:lnTo>
                  <a:pt x="8100" y="686"/>
                </a:lnTo>
                <a:lnTo>
                  <a:pt x="7877" y="871"/>
                </a:lnTo>
                <a:lnTo>
                  <a:pt x="7673" y="1075"/>
                </a:lnTo>
                <a:lnTo>
                  <a:pt x="7506" y="1316"/>
                </a:lnTo>
                <a:lnTo>
                  <a:pt x="7358" y="1576"/>
                </a:lnTo>
                <a:lnTo>
                  <a:pt x="7247" y="1335"/>
                </a:lnTo>
                <a:lnTo>
                  <a:pt x="7099" y="1112"/>
                </a:lnTo>
                <a:lnTo>
                  <a:pt x="6932" y="890"/>
                </a:lnTo>
                <a:lnTo>
                  <a:pt x="6765" y="705"/>
                </a:lnTo>
                <a:lnTo>
                  <a:pt x="6635" y="593"/>
                </a:lnTo>
                <a:lnTo>
                  <a:pt x="6506" y="482"/>
                </a:lnTo>
                <a:lnTo>
                  <a:pt x="6357" y="371"/>
                </a:lnTo>
                <a:lnTo>
                  <a:pt x="6228" y="297"/>
                </a:lnTo>
                <a:lnTo>
                  <a:pt x="6061" y="204"/>
                </a:lnTo>
                <a:lnTo>
                  <a:pt x="5913" y="149"/>
                </a:lnTo>
                <a:lnTo>
                  <a:pt x="5746" y="93"/>
                </a:lnTo>
                <a:lnTo>
                  <a:pt x="5579" y="56"/>
                </a:lnTo>
                <a:lnTo>
                  <a:pt x="5412" y="19"/>
                </a:lnTo>
                <a:lnTo>
                  <a:pt x="526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9"/>
          <p:cNvSpPr/>
          <p:nvPr/>
        </p:nvSpPr>
        <p:spPr>
          <a:xfrm>
            <a:off x="6119675" y="356646"/>
            <a:ext cx="773549" cy="365694"/>
          </a:xfrm>
          <a:custGeom>
            <a:avLst/>
            <a:gdLst/>
            <a:ahLst/>
            <a:cxnLst/>
            <a:rect l="l" t="t" r="r" b="b"/>
            <a:pathLst>
              <a:path w="16311" h="7711" extrusionOk="0">
                <a:moveTo>
                  <a:pt x="5097" y="0"/>
                </a:moveTo>
                <a:lnTo>
                  <a:pt x="4930" y="19"/>
                </a:lnTo>
                <a:lnTo>
                  <a:pt x="4782" y="56"/>
                </a:lnTo>
                <a:lnTo>
                  <a:pt x="4615" y="93"/>
                </a:lnTo>
                <a:lnTo>
                  <a:pt x="4467" y="149"/>
                </a:lnTo>
                <a:lnTo>
                  <a:pt x="4319" y="204"/>
                </a:lnTo>
                <a:lnTo>
                  <a:pt x="4189" y="297"/>
                </a:lnTo>
                <a:lnTo>
                  <a:pt x="4059" y="371"/>
                </a:lnTo>
                <a:lnTo>
                  <a:pt x="3929" y="482"/>
                </a:lnTo>
                <a:lnTo>
                  <a:pt x="3800" y="593"/>
                </a:lnTo>
                <a:lnTo>
                  <a:pt x="3707" y="705"/>
                </a:lnTo>
                <a:lnTo>
                  <a:pt x="3596" y="834"/>
                </a:lnTo>
                <a:lnTo>
                  <a:pt x="3503" y="964"/>
                </a:lnTo>
                <a:lnTo>
                  <a:pt x="3429" y="1112"/>
                </a:lnTo>
                <a:lnTo>
                  <a:pt x="3318" y="1372"/>
                </a:lnTo>
                <a:lnTo>
                  <a:pt x="3244" y="1631"/>
                </a:lnTo>
                <a:lnTo>
                  <a:pt x="3225" y="1891"/>
                </a:lnTo>
                <a:lnTo>
                  <a:pt x="3225" y="2039"/>
                </a:lnTo>
                <a:lnTo>
                  <a:pt x="3244" y="2169"/>
                </a:lnTo>
                <a:lnTo>
                  <a:pt x="3077" y="2076"/>
                </a:lnTo>
                <a:lnTo>
                  <a:pt x="2910" y="2021"/>
                </a:lnTo>
                <a:lnTo>
                  <a:pt x="2725" y="1946"/>
                </a:lnTo>
                <a:lnTo>
                  <a:pt x="2539" y="1909"/>
                </a:lnTo>
                <a:lnTo>
                  <a:pt x="2354" y="1872"/>
                </a:lnTo>
                <a:lnTo>
                  <a:pt x="2169" y="1854"/>
                </a:lnTo>
                <a:lnTo>
                  <a:pt x="1983" y="1854"/>
                </a:lnTo>
                <a:lnTo>
                  <a:pt x="1798" y="1872"/>
                </a:lnTo>
                <a:lnTo>
                  <a:pt x="1631" y="1891"/>
                </a:lnTo>
                <a:lnTo>
                  <a:pt x="1446" y="1928"/>
                </a:lnTo>
                <a:lnTo>
                  <a:pt x="1260" y="1984"/>
                </a:lnTo>
                <a:lnTo>
                  <a:pt x="1094" y="2058"/>
                </a:lnTo>
                <a:lnTo>
                  <a:pt x="927" y="2150"/>
                </a:lnTo>
                <a:lnTo>
                  <a:pt x="778" y="2243"/>
                </a:lnTo>
                <a:lnTo>
                  <a:pt x="630" y="2354"/>
                </a:lnTo>
                <a:lnTo>
                  <a:pt x="500" y="2502"/>
                </a:lnTo>
                <a:lnTo>
                  <a:pt x="389" y="2651"/>
                </a:lnTo>
                <a:lnTo>
                  <a:pt x="278" y="2799"/>
                </a:lnTo>
                <a:lnTo>
                  <a:pt x="185" y="2984"/>
                </a:lnTo>
                <a:lnTo>
                  <a:pt x="111" y="3151"/>
                </a:lnTo>
                <a:lnTo>
                  <a:pt x="56" y="3337"/>
                </a:lnTo>
                <a:lnTo>
                  <a:pt x="19" y="3540"/>
                </a:lnTo>
                <a:lnTo>
                  <a:pt x="0" y="3726"/>
                </a:lnTo>
                <a:lnTo>
                  <a:pt x="0" y="3930"/>
                </a:lnTo>
                <a:lnTo>
                  <a:pt x="37" y="4115"/>
                </a:lnTo>
                <a:lnTo>
                  <a:pt x="93" y="4282"/>
                </a:lnTo>
                <a:lnTo>
                  <a:pt x="148" y="4449"/>
                </a:lnTo>
                <a:lnTo>
                  <a:pt x="241" y="4597"/>
                </a:lnTo>
                <a:lnTo>
                  <a:pt x="352" y="4745"/>
                </a:lnTo>
                <a:lnTo>
                  <a:pt x="482" y="4875"/>
                </a:lnTo>
                <a:lnTo>
                  <a:pt x="612" y="4986"/>
                </a:lnTo>
                <a:lnTo>
                  <a:pt x="760" y="5097"/>
                </a:lnTo>
                <a:lnTo>
                  <a:pt x="890" y="5171"/>
                </a:lnTo>
                <a:lnTo>
                  <a:pt x="1019" y="5227"/>
                </a:lnTo>
                <a:lnTo>
                  <a:pt x="1168" y="5264"/>
                </a:lnTo>
                <a:lnTo>
                  <a:pt x="1297" y="5301"/>
                </a:lnTo>
                <a:lnTo>
                  <a:pt x="1446" y="5320"/>
                </a:lnTo>
                <a:lnTo>
                  <a:pt x="1575" y="5338"/>
                </a:lnTo>
                <a:lnTo>
                  <a:pt x="1724" y="5320"/>
                </a:lnTo>
                <a:lnTo>
                  <a:pt x="1853" y="5301"/>
                </a:lnTo>
                <a:lnTo>
                  <a:pt x="1891" y="5542"/>
                </a:lnTo>
                <a:lnTo>
                  <a:pt x="1946" y="5765"/>
                </a:lnTo>
                <a:lnTo>
                  <a:pt x="2039" y="6005"/>
                </a:lnTo>
                <a:lnTo>
                  <a:pt x="2150" y="6228"/>
                </a:lnTo>
                <a:lnTo>
                  <a:pt x="2280" y="6432"/>
                </a:lnTo>
                <a:lnTo>
                  <a:pt x="2428" y="6617"/>
                </a:lnTo>
                <a:lnTo>
                  <a:pt x="2595" y="6802"/>
                </a:lnTo>
                <a:lnTo>
                  <a:pt x="2780" y="6969"/>
                </a:lnTo>
                <a:lnTo>
                  <a:pt x="2910" y="7062"/>
                </a:lnTo>
                <a:lnTo>
                  <a:pt x="3058" y="7136"/>
                </a:lnTo>
                <a:lnTo>
                  <a:pt x="3188" y="7210"/>
                </a:lnTo>
                <a:lnTo>
                  <a:pt x="3336" y="7266"/>
                </a:lnTo>
                <a:lnTo>
                  <a:pt x="3633" y="7340"/>
                </a:lnTo>
                <a:lnTo>
                  <a:pt x="3929" y="7396"/>
                </a:lnTo>
                <a:lnTo>
                  <a:pt x="4244" y="7396"/>
                </a:lnTo>
                <a:lnTo>
                  <a:pt x="4541" y="7358"/>
                </a:lnTo>
                <a:lnTo>
                  <a:pt x="4856" y="7266"/>
                </a:lnTo>
                <a:lnTo>
                  <a:pt x="5134" y="7155"/>
                </a:lnTo>
                <a:lnTo>
                  <a:pt x="5394" y="7006"/>
                </a:lnTo>
                <a:lnTo>
                  <a:pt x="5634" y="6840"/>
                </a:lnTo>
                <a:lnTo>
                  <a:pt x="5857" y="6636"/>
                </a:lnTo>
                <a:lnTo>
                  <a:pt x="6042" y="6395"/>
                </a:lnTo>
                <a:lnTo>
                  <a:pt x="6209" y="6654"/>
                </a:lnTo>
                <a:lnTo>
                  <a:pt x="6394" y="6895"/>
                </a:lnTo>
                <a:lnTo>
                  <a:pt x="6617" y="7118"/>
                </a:lnTo>
                <a:lnTo>
                  <a:pt x="6839" y="7303"/>
                </a:lnTo>
                <a:lnTo>
                  <a:pt x="7099" y="7470"/>
                </a:lnTo>
                <a:lnTo>
                  <a:pt x="7377" y="7599"/>
                </a:lnTo>
                <a:lnTo>
                  <a:pt x="7525" y="7637"/>
                </a:lnTo>
                <a:lnTo>
                  <a:pt x="7673" y="7674"/>
                </a:lnTo>
                <a:lnTo>
                  <a:pt x="7822" y="7711"/>
                </a:lnTo>
                <a:lnTo>
                  <a:pt x="8229" y="7711"/>
                </a:lnTo>
                <a:lnTo>
                  <a:pt x="8507" y="7655"/>
                </a:lnTo>
                <a:lnTo>
                  <a:pt x="8748" y="7562"/>
                </a:lnTo>
                <a:lnTo>
                  <a:pt x="8989" y="7451"/>
                </a:lnTo>
                <a:lnTo>
                  <a:pt x="9212" y="7284"/>
                </a:lnTo>
                <a:lnTo>
                  <a:pt x="9397" y="7099"/>
                </a:lnTo>
                <a:lnTo>
                  <a:pt x="9471" y="6988"/>
                </a:lnTo>
                <a:lnTo>
                  <a:pt x="9545" y="6877"/>
                </a:lnTo>
                <a:lnTo>
                  <a:pt x="9619" y="6765"/>
                </a:lnTo>
                <a:lnTo>
                  <a:pt x="9656" y="6654"/>
                </a:lnTo>
                <a:lnTo>
                  <a:pt x="9768" y="6784"/>
                </a:lnTo>
                <a:lnTo>
                  <a:pt x="9860" y="6895"/>
                </a:lnTo>
                <a:lnTo>
                  <a:pt x="9972" y="7006"/>
                </a:lnTo>
                <a:lnTo>
                  <a:pt x="10101" y="7118"/>
                </a:lnTo>
                <a:lnTo>
                  <a:pt x="10231" y="7210"/>
                </a:lnTo>
                <a:lnTo>
                  <a:pt x="10361" y="7303"/>
                </a:lnTo>
                <a:lnTo>
                  <a:pt x="10639" y="7451"/>
                </a:lnTo>
                <a:lnTo>
                  <a:pt x="10787" y="7507"/>
                </a:lnTo>
                <a:lnTo>
                  <a:pt x="10954" y="7544"/>
                </a:lnTo>
                <a:lnTo>
                  <a:pt x="11102" y="7581"/>
                </a:lnTo>
                <a:lnTo>
                  <a:pt x="11269" y="7599"/>
                </a:lnTo>
                <a:lnTo>
                  <a:pt x="11417" y="7618"/>
                </a:lnTo>
                <a:lnTo>
                  <a:pt x="11584" y="7618"/>
                </a:lnTo>
                <a:lnTo>
                  <a:pt x="11732" y="7599"/>
                </a:lnTo>
                <a:lnTo>
                  <a:pt x="11899" y="7581"/>
                </a:lnTo>
                <a:lnTo>
                  <a:pt x="12066" y="7544"/>
                </a:lnTo>
                <a:lnTo>
                  <a:pt x="12214" y="7488"/>
                </a:lnTo>
                <a:lnTo>
                  <a:pt x="12362" y="7433"/>
                </a:lnTo>
                <a:lnTo>
                  <a:pt x="12511" y="7340"/>
                </a:lnTo>
                <a:lnTo>
                  <a:pt x="12640" y="7266"/>
                </a:lnTo>
                <a:lnTo>
                  <a:pt x="12770" y="7155"/>
                </a:lnTo>
                <a:lnTo>
                  <a:pt x="12900" y="7062"/>
                </a:lnTo>
                <a:lnTo>
                  <a:pt x="13011" y="6932"/>
                </a:lnTo>
                <a:lnTo>
                  <a:pt x="13122" y="6821"/>
                </a:lnTo>
                <a:lnTo>
                  <a:pt x="13215" y="6673"/>
                </a:lnTo>
                <a:lnTo>
                  <a:pt x="13308" y="6543"/>
                </a:lnTo>
                <a:lnTo>
                  <a:pt x="13382" y="6395"/>
                </a:lnTo>
                <a:lnTo>
                  <a:pt x="13437" y="6246"/>
                </a:lnTo>
                <a:lnTo>
                  <a:pt x="13493" y="6098"/>
                </a:lnTo>
                <a:lnTo>
                  <a:pt x="13549" y="5931"/>
                </a:lnTo>
                <a:lnTo>
                  <a:pt x="13567" y="5783"/>
                </a:lnTo>
                <a:lnTo>
                  <a:pt x="13697" y="5876"/>
                </a:lnTo>
                <a:lnTo>
                  <a:pt x="13827" y="5950"/>
                </a:lnTo>
                <a:lnTo>
                  <a:pt x="13956" y="6024"/>
                </a:lnTo>
                <a:lnTo>
                  <a:pt x="14105" y="6080"/>
                </a:lnTo>
                <a:lnTo>
                  <a:pt x="14234" y="6135"/>
                </a:lnTo>
                <a:lnTo>
                  <a:pt x="14401" y="6154"/>
                </a:lnTo>
                <a:lnTo>
                  <a:pt x="14550" y="6172"/>
                </a:lnTo>
                <a:lnTo>
                  <a:pt x="14698" y="6191"/>
                </a:lnTo>
                <a:lnTo>
                  <a:pt x="14846" y="6172"/>
                </a:lnTo>
                <a:lnTo>
                  <a:pt x="14994" y="6154"/>
                </a:lnTo>
                <a:lnTo>
                  <a:pt x="15143" y="6117"/>
                </a:lnTo>
                <a:lnTo>
                  <a:pt x="15291" y="6080"/>
                </a:lnTo>
                <a:lnTo>
                  <a:pt x="15439" y="6005"/>
                </a:lnTo>
                <a:lnTo>
                  <a:pt x="15569" y="5931"/>
                </a:lnTo>
                <a:lnTo>
                  <a:pt x="15699" y="5839"/>
                </a:lnTo>
                <a:lnTo>
                  <a:pt x="15810" y="5727"/>
                </a:lnTo>
                <a:lnTo>
                  <a:pt x="15940" y="5579"/>
                </a:lnTo>
                <a:lnTo>
                  <a:pt x="16051" y="5431"/>
                </a:lnTo>
                <a:lnTo>
                  <a:pt x="16143" y="5264"/>
                </a:lnTo>
                <a:lnTo>
                  <a:pt x="16199" y="5097"/>
                </a:lnTo>
                <a:lnTo>
                  <a:pt x="16255" y="4912"/>
                </a:lnTo>
                <a:lnTo>
                  <a:pt x="16292" y="4727"/>
                </a:lnTo>
                <a:lnTo>
                  <a:pt x="16310" y="4541"/>
                </a:lnTo>
                <a:lnTo>
                  <a:pt x="16310" y="4356"/>
                </a:lnTo>
                <a:lnTo>
                  <a:pt x="16292" y="4171"/>
                </a:lnTo>
                <a:lnTo>
                  <a:pt x="16255" y="4004"/>
                </a:lnTo>
                <a:lnTo>
                  <a:pt x="16199" y="3818"/>
                </a:lnTo>
                <a:lnTo>
                  <a:pt x="16125" y="3652"/>
                </a:lnTo>
                <a:lnTo>
                  <a:pt x="16032" y="3485"/>
                </a:lnTo>
                <a:lnTo>
                  <a:pt x="15921" y="3318"/>
                </a:lnTo>
                <a:lnTo>
                  <a:pt x="15810" y="3188"/>
                </a:lnTo>
                <a:lnTo>
                  <a:pt x="15662" y="3059"/>
                </a:lnTo>
                <a:lnTo>
                  <a:pt x="15421" y="2873"/>
                </a:lnTo>
                <a:lnTo>
                  <a:pt x="15143" y="2725"/>
                </a:lnTo>
                <a:lnTo>
                  <a:pt x="14846" y="2632"/>
                </a:lnTo>
                <a:lnTo>
                  <a:pt x="14698" y="2595"/>
                </a:lnTo>
                <a:lnTo>
                  <a:pt x="14550" y="2558"/>
                </a:lnTo>
                <a:lnTo>
                  <a:pt x="14531" y="2391"/>
                </a:lnTo>
                <a:lnTo>
                  <a:pt x="14475" y="2224"/>
                </a:lnTo>
                <a:lnTo>
                  <a:pt x="14383" y="2021"/>
                </a:lnTo>
                <a:lnTo>
                  <a:pt x="14272" y="1854"/>
                </a:lnTo>
                <a:lnTo>
                  <a:pt x="14160" y="1687"/>
                </a:lnTo>
                <a:lnTo>
                  <a:pt x="14012" y="1539"/>
                </a:lnTo>
                <a:lnTo>
                  <a:pt x="13864" y="1409"/>
                </a:lnTo>
                <a:lnTo>
                  <a:pt x="13697" y="1279"/>
                </a:lnTo>
                <a:lnTo>
                  <a:pt x="13530" y="1168"/>
                </a:lnTo>
                <a:lnTo>
                  <a:pt x="13363" y="1057"/>
                </a:lnTo>
                <a:lnTo>
                  <a:pt x="12974" y="853"/>
                </a:lnTo>
                <a:lnTo>
                  <a:pt x="12770" y="760"/>
                </a:lnTo>
                <a:lnTo>
                  <a:pt x="12566" y="686"/>
                </a:lnTo>
                <a:lnTo>
                  <a:pt x="12344" y="630"/>
                </a:lnTo>
                <a:lnTo>
                  <a:pt x="12122" y="593"/>
                </a:lnTo>
                <a:lnTo>
                  <a:pt x="11918" y="593"/>
                </a:lnTo>
                <a:lnTo>
                  <a:pt x="11695" y="630"/>
                </a:lnTo>
                <a:lnTo>
                  <a:pt x="11584" y="668"/>
                </a:lnTo>
                <a:lnTo>
                  <a:pt x="11473" y="705"/>
                </a:lnTo>
                <a:lnTo>
                  <a:pt x="11362" y="760"/>
                </a:lnTo>
                <a:lnTo>
                  <a:pt x="11250" y="834"/>
                </a:lnTo>
                <a:lnTo>
                  <a:pt x="11158" y="909"/>
                </a:lnTo>
                <a:lnTo>
                  <a:pt x="11084" y="983"/>
                </a:lnTo>
                <a:lnTo>
                  <a:pt x="11009" y="1075"/>
                </a:lnTo>
                <a:lnTo>
                  <a:pt x="10935" y="1187"/>
                </a:lnTo>
                <a:lnTo>
                  <a:pt x="10787" y="964"/>
                </a:lnTo>
                <a:lnTo>
                  <a:pt x="10620" y="779"/>
                </a:lnTo>
                <a:lnTo>
                  <a:pt x="10416" y="612"/>
                </a:lnTo>
                <a:lnTo>
                  <a:pt x="10194" y="482"/>
                </a:lnTo>
                <a:lnTo>
                  <a:pt x="9953" y="371"/>
                </a:lnTo>
                <a:lnTo>
                  <a:pt x="9694" y="297"/>
                </a:lnTo>
                <a:lnTo>
                  <a:pt x="9434" y="260"/>
                </a:lnTo>
                <a:lnTo>
                  <a:pt x="9175" y="278"/>
                </a:lnTo>
                <a:lnTo>
                  <a:pt x="9026" y="278"/>
                </a:lnTo>
                <a:lnTo>
                  <a:pt x="8897" y="315"/>
                </a:lnTo>
                <a:lnTo>
                  <a:pt x="8600" y="408"/>
                </a:lnTo>
                <a:lnTo>
                  <a:pt x="8341" y="519"/>
                </a:lnTo>
                <a:lnTo>
                  <a:pt x="8100" y="686"/>
                </a:lnTo>
                <a:lnTo>
                  <a:pt x="7877" y="871"/>
                </a:lnTo>
                <a:lnTo>
                  <a:pt x="7673" y="1075"/>
                </a:lnTo>
                <a:lnTo>
                  <a:pt x="7506" y="1316"/>
                </a:lnTo>
                <a:lnTo>
                  <a:pt x="7358" y="1576"/>
                </a:lnTo>
                <a:lnTo>
                  <a:pt x="7247" y="1335"/>
                </a:lnTo>
                <a:lnTo>
                  <a:pt x="7099" y="1112"/>
                </a:lnTo>
                <a:lnTo>
                  <a:pt x="6932" y="890"/>
                </a:lnTo>
                <a:lnTo>
                  <a:pt x="6765" y="705"/>
                </a:lnTo>
                <a:lnTo>
                  <a:pt x="6635" y="593"/>
                </a:lnTo>
                <a:lnTo>
                  <a:pt x="6506" y="482"/>
                </a:lnTo>
                <a:lnTo>
                  <a:pt x="6357" y="371"/>
                </a:lnTo>
                <a:lnTo>
                  <a:pt x="6228" y="297"/>
                </a:lnTo>
                <a:lnTo>
                  <a:pt x="6061" y="204"/>
                </a:lnTo>
                <a:lnTo>
                  <a:pt x="5913" y="149"/>
                </a:lnTo>
                <a:lnTo>
                  <a:pt x="5746" y="93"/>
                </a:lnTo>
                <a:lnTo>
                  <a:pt x="5579" y="56"/>
                </a:lnTo>
                <a:lnTo>
                  <a:pt x="5412" y="19"/>
                </a:lnTo>
                <a:lnTo>
                  <a:pt x="526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" name="Google Shape;128;p9"/>
          <p:cNvGrpSpPr/>
          <p:nvPr/>
        </p:nvGrpSpPr>
        <p:grpSpPr>
          <a:xfrm>
            <a:off x="4397800" y="419572"/>
            <a:ext cx="348387" cy="365702"/>
            <a:chOff x="8577950" y="1152147"/>
            <a:chExt cx="348387" cy="365702"/>
          </a:xfrm>
        </p:grpSpPr>
        <p:sp>
          <p:nvSpPr>
            <p:cNvPr id="129" name="Google Shape;129;p9"/>
            <p:cNvSpPr/>
            <p:nvPr/>
          </p:nvSpPr>
          <p:spPr>
            <a:xfrm>
              <a:off x="8577950" y="1152147"/>
              <a:ext cx="348387" cy="365702"/>
            </a:xfrm>
            <a:custGeom>
              <a:avLst/>
              <a:gdLst/>
              <a:ahLst/>
              <a:cxnLst/>
              <a:rect l="l" t="t" r="r" b="b"/>
              <a:pathLst>
                <a:path w="6358" h="6674" extrusionOk="0">
                  <a:moveTo>
                    <a:pt x="4356" y="1"/>
                  </a:moveTo>
                  <a:lnTo>
                    <a:pt x="4171" y="19"/>
                  </a:lnTo>
                  <a:lnTo>
                    <a:pt x="4004" y="56"/>
                  </a:lnTo>
                  <a:lnTo>
                    <a:pt x="3837" y="130"/>
                  </a:lnTo>
                  <a:lnTo>
                    <a:pt x="3670" y="242"/>
                  </a:lnTo>
                  <a:lnTo>
                    <a:pt x="3540" y="390"/>
                  </a:lnTo>
                  <a:lnTo>
                    <a:pt x="3429" y="538"/>
                  </a:lnTo>
                  <a:lnTo>
                    <a:pt x="3318" y="705"/>
                  </a:lnTo>
                  <a:lnTo>
                    <a:pt x="3225" y="872"/>
                  </a:lnTo>
                  <a:lnTo>
                    <a:pt x="3170" y="1057"/>
                  </a:lnTo>
                  <a:lnTo>
                    <a:pt x="3096" y="1243"/>
                  </a:lnTo>
                  <a:lnTo>
                    <a:pt x="3040" y="1465"/>
                  </a:lnTo>
                  <a:lnTo>
                    <a:pt x="3003" y="1687"/>
                  </a:lnTo>
                  <a:lnTo>
                    <a:pt x="2855" y="1409"/>
                  </a:lnTo>
                  <a:lnTo>
                    <a:pt x="2669" y="1168"/>
                  </a:lnTo>
                  <a:lnTo>
                    <a:pt x="2447" y="946"/>
                  </a:lnTo>
                  <a:lnTo>
                    <a:pt x="2225" y="742"/>
                  </a:lnTo>
                  <a:lnTo>
                    <a:pt x="2039" y="631"/>
                  </a:lnTo>
                  <a:lnTo>
                    <a:pt x="1835" y="538"/>
                  </a:lnTo>
                  <a:lnTo>
                    <a:pt x="1724" y="520"/>
                  </a:lnTo>
                  <a:lnTo>
                    <a:pt x="1631" y="483"/>
                  </a:lnTo>
                  <a:lnTo>
                    <a:pt x="1409" y="483"/>
                  </a:lnTo>
                  <a:lnTo>
                    <a:pt x="1298" y="501"/>
                  </a:lnTo>
                  <a:lnTo>
                    <a:pt x="1205" y="538"/>
                  </a:lnTo>
                  <a:lnTo>
                    <a:pt x="1131" y="575"/>
                  </a:lnTo>
                  <a:lnTo>
                    <a:pt x="1057" y="631"/>
                  </a:lnTo>
                  <a:lnTo>
                    <a:pt x="983" y="705"/>
                  </a:lnTo>
                  <a:lnTo>
                    <a:pt x="927" y="779"/>
                  </a:lnTo>
                  <a:lnTo>
                    <a:pt x="872" y="872"/>
                  </a:lnTo>
                  <a:lnTo>
                    <a:pt x="834" y="965"/>
                  </a:lnTo>
                  <a:lnTo>
                    <a:pt x="797" y="1168"/>
                  </a:lnTo>
                  <a:lnTo>
                    <a:pt x="779" y="1372"/>
                  </a:lnTo>
                  <a:lnTo>
                    <a:pt x="797" y="1576"/>
                  </a:lnTo>
                  <a:lnTo>
                    <a:pt x="853" y="1780"/>
                  </a:lnTo>
                  <a:lnTo>
                    <a:pt x="927" y="1965"/>
                  </a:lnTo>
                  <a:lnTo>
                    <a:pt x="1020" y="2169"/>
                  </a:lnTo>
                  <a:lnTo>
                    <a:pt x="1112" y="2336"/>
                  </a:lnTo>
                  <a:lnTo>
                    <a:pt x="1224" y="2503"/>
                  </a:lnTo>
                  <a:lnTo>
                    <a:pt x="1428" y="2744"/>
                  </a:lnTo>
                  <a:lnTo>
                    <a:pt x="1669" y="2966"/>
                  </a:lnTo>
                  <a:lnTo>
                    <a:pt x="1279" y="2966"/>
                  </a:lnTo>
                  <a:lnTo>
                    <a:pt x="909" y="3003"/>
                  </a:lnTo>
                  <a:lnTo>
                    <a:pt x="705" y="3040"/>
                  </a:lnTo>
                  <a:lnTo>
                    <a:pt x="519" y="3114"/>
                  </a:lnTo>
                  <a:lnTo>
                    <a:pt x="334" y="3207"/>
                  </a:lnTo>
                  <a:lnTo>
                    <a:pt x="186" y="3337"/>
                  </a:lnTo>
                  <a:lnTo>
                    <a:pt x="130" y="3411"/>
                  </a:lnTo>
                  <a:lnTo>
                    <a:pt x="75" y="3485"/>
                  </a:lnTo>
                  <a:lnTo>
                    <a:pt x="37" y="3578"/>
                  </a:lnTo>
                  <a:lnTo>
                    <a:pt x="0" y="3652"/>
                  </a:lnTo>
                  <a:lnTo>
                    <a:pt x="0" y="3763"/>
                  </a:lnTo>
                  <a:lnTo>
                    <a:pt x="0" y="3856"/>
                  </a:lnTo>
                  <a:lnTo>
                    <a:pt x="19" y="3967"/>
                  </a:lnTo>
                  <a:lnTo>
                    <a:pt x="56" y="4078"/>
                  </a:lnTo>
                  <a:lnTo>
                    <a:pt x="112" y="4171"/>
                  </a:lnTo>
                  <a:lnTo>
                    <a:pt x="167" y="4264"/>
                  </a:lnTo>
                  <a:lnTo>
                    <a:pt x="223" y="4356"/>
                  </a:lnTo>
                  <a:lnTo>
                    <a:pt x="297" y="4412"/>
                  </a:lnTo>
                  <a:lnTo>
                    <a:pt x="390" y="4486"/>
                  </a:lnTo>
                  <a:lnTo>
                    <a:pt x="464" y="4542"/>
                  </a:lnTo>
                  <a:lnTo>
                    <a:pt x="668" y="4616"/>
                  </a:lnTo>
                  <a:lnTo>
                    <a:pt x="872" y="4653"/>
                  </a:lnTo>
                  <a:lnTo>
                    <a:pt x="1094" y="4671"/>
                  </a:lnTo>
                  <a:lnTo>
                    <a:pt x="1298" y="4671"/>
                  </a:lnTo>
                  <a:lnTo>
                    <a:pt x="1502" y="4653"/>
                  </a:lnTo>
                  <a:lnTo>
                    <a:pt x="1650" y="4616"/>
                  </a:lnTo>
                  <a:lnTo>
                    <a:pt x="1798" y="4579"/>
                  </a:lnTo>
                  <a:lnTo>
                    <a:pt x="2076" y="4468"/>
                  </a:lnTo>
                  <a:lnTo>
                    <a:pt x="2076" y="4468"/>
                  </a:lnTo>
                  <a:lnTo>
                    <a:pt x="2002" y="4653"/>
                  </a:lnTo>
                  <a:lnTo>
                    <a:pt x="1947" y="4857"/>
                  </a:lnTo>
                  <a:lnTo>
                    <a:pt x="1909" y="5061"/>
                  </a:lnTo>
                  <a:lnTo>
                    <a:pt x="1872" y="5264"/>
                  </a:lnTo>
                  <a:lnTo>
                    <a:pt x="1854" y="5431"/>
                  </a:lnTo>
                  <a:lnTo>
                    <a:pt x="1835" y="5635"/>
                  </a:lnTo>
                  <a:lnTo>
                    <a:pt x="1835" y="5821"/>
                  </a:lnTo>
                  <a:lnTo>
                    <a:pt x="1872" y="6024"/>
                  </a:lnTo>
                  <a:lnTo>
                    <a:pt x="1928" y="6210"/>
                  </a:lnTo>
                  <a:lnTo>
                    <a:pt x="2002" y="6377"/>
                  </a:lnTo>
                  <a:lnTo>
                    <a:pt x="2058" y="6451"/>
                  </a:lnTo>
                  <a:lnTo>
                    <a:pt x="2132" y="6506"/>
                  </a:lnTo>
                  <a:lnTo>
                    <a:pt x="2206" y="6562"/>
                  </a:lnTo>
                  <a:lnTo>
                    <a:pt x="2280" y="6618"/>
                  </a:lnTo>
                  <a:lnTo>
                    <a:pt x="2391" y="6655"/>
                  </a:lnTo>
                  <a:lnTo>
                    <a:pt x="2503" y="6673"/>
                  </a:lnTo>
                  <a:lnTo>
                    <a:pt x="2614" y="6673"/>
                  </a:lnTo>
                  <a:lnTo>
                    <a:pt x="2706" y="6655"/>
                  </a:lnTo>
                  <a:lnTo>
                    <a:pt x="2799" y="6636"/>
                  </a:lnTo>
                  <a:lnTo>
                    <a:pt x="2892" y="6580"/>
                  </a:lnTo>
                  <a:lnTo>
                    <a:pt x="2966" y="6525"/>
                  </a:lnTo>
                  <a:lnTo>
                    <a:pt x="3040" y="6451"/>
                  </a:lnTo>
                  <a:lnTo>
                    <a:pt x="3170" y="6284"/>
                  </a:lnTo>
                  <a:lnTo>
                    <a:pt x="3281" y="6099"/>
                  </a:lnTo>
                  <a:lnTo>
                    <a:pt x="3355" y="5895"/>
                  </a:lnTo>
                  <a:lnTo>
                    <a:pt x="3411" y="5709"/>
                  </a:lnTo>
                  <a:lnTo>
                    <a:pt x="3448" y="5468"/>
                  </a:lnTo>
                  <a:lnTo>
                    <a:pt x="3466" y="5227"/>
                  </a:lnTo>
                  <a:lnTo>
                    <a:pt x="3578" y="5357"/>
                  </a:lnTo>
                  <a:lnTo>
                    <a:pt x="3670" y="5505"/>
                  </a:lnTo>
                  <a:lnTo>
                    <a:pt x="3818" y="5635"/>
                  </a:lnTo>
                  <a:lnTo>
                    <a:pt x="3967" y="5765"/>
                  </a:lnTo>
                  <a:lnTo>
                    <a:pt x="4152" y="5876"/>
                  </a:lnTo>
                  <a:lnTo>
                    <a:pt x="4337" y="5969"/>
                  </a:lnTo>
                  <a:lnTo>
                    <a:pt x="4541" y="6024"/>
                  </a:lnTo>
                  <a:lnTo>
                    <a:pt x="4634" y="6043"/>
                  </a:lnTo>
                  <a:lnTo>
                    <a:pt x="4727" y="6043"/>
                  </a:lnTo>
                  <a:lnTo>
                    <a:pt x="4838" y="6024"/>
                  </a:lnTo>
                  <a:lnTo>
                    <a:pt x="4931" y="6006"/>
                  </a:lnTo>
                  <a:lnTo>
                    <a:pt x="5023" y="5950"/>
                  </a:lnTo>
                  <a:lnTo>
                    <a:pt x="5116" y="5895"/>
                  </a:lnTo>
                  <a:lnTo>
                    <a:pt x="5190" y="5821"/>
                  </a:lnTo>
                  <a:lnTo>
                    <a:pt x="5264" y="5746"/>
                  </a:lnTo>
                  <a:lnTo>
                    <a:pt x="5320" y="5654"/>
                  </a:lnTo>
                  <a:lnTo>
                    <a:pt x="5357" y="5561"/>
                  </a:lnTo>
                  <a:lnTo>
                    <a:pt x="5375" y="5468"/>
                  </a:lnTo>
                  <a:lnTo>
                    <a:pt x="5375" y="5357"/>
                  </a:lnTo>
                  <a:lnTo>
                    <a:pt x="5357" y="5264"/>
                  </a:lnTo>
                  <a:lnTo>
                    <a:pt x="5338" y="5153"/>
                  </a:lnTo>
                  <a:lnTo>
                    <a:pt x="5283" y="4949"/>
                  </a:lnTo>
                  <a:lnTo>
                    <a:pt x="5190" y="4764"/>
                  </a:lnTo>
                  <a:lnTo>
                    <a:pt x="5079" y="4579"/>
                  </a:lnTo>
                  <a:lnTo>
                    <a:pt x="4949" y="4430"/>
                  </a:lnTo>
                  <a:lnTo>
                    <a:pt x="4708" y="4152"/>
                  </a:lnTo>
                  <a:lnTo>
                    <a:pt x="4430" y="3893"/>
                  </a:lnTo>
                  <a:lnTo>
                    <a:pt x="4430" y="3893"/>
                  </a:lnTo>
                  <a:lnTo>
                    <a:pt x="4708" y="3911"/>
                  </a:lnTo>
                  <a:lnTo>
                    <a:pt x="5079" y="3930"/>
                  </a:lnTo>
                  <a:lnTo>
                    <a:pt x="5283" y="3911"/>
                  </a:lnTo>
                  <a:lnTo>
                    <a:pt x="5487" y="3893"/>
                  </a:lnTo>
                  <a:lnTo>
                    <a:pt x="5672" y="3837"/>
                  </a:lnTo>
                  <a:lnTo>
                    <a:pt x="5839" y="3782"/>
                  </a:lnTo>
                  <a:lnTo>
                    <a:pt x="6006" y="3671"/>
                  </a:lnTo>
                  <a:lnTo>
                    <a:pt x="6154" y="3541"/>
                  </a:lnTo>
                  <a:lnTo>
                    <a:pt x="6247" y="3411"/>
                  </a:lnTo>
                  <a:lnTo>
                    <a:pt x="6321" y="3263"/>
                  </a:lnTo>
                  <a:lnTo>
                    <a:pt x="6358" y="3114"/>
                  </a:lnTo>
                  <a:lnTo>
                    <a:pt x="6358" y="2948"/>
                  </a:lnTo>
                  <a:lnTo>
                    <a:pt x="6321" y="2818"/>
                  </a:lnTo>
                  <a:lnTo>
                    <a:pt x="6265" y="2670"/>
                  </a:lnTo>
                  <a:lnTo>
                    <a:pt x="6172" y="2540"/>
                  </a:lnTo>
                  <a:lnTo>
                    <a:pt x="6043" y="2447"/>
                  </a:lnTo>
                  <a:lnTo>
                    <a:pt x="5876" y="2355"/>
                  </a:lnTo>
                  <a:lnTo>
                    <a:pt x="5709" y="2299"/>
                  </a:lnTo>
                  <a:lnTo>
                    <a:pt x="5524" y="2262"/>
                  </a:lnTo>
                  <a:lnTo>
                    <a:pt x="5338" y="2243"/>
                  </a:lnTo>
                  <a:lnTo>
                    <a:pt x="5134" y="2225"/>
                  </a:lnTo>
                  <a:lnTo>
                    <a:pt x="4949" y="2243"/>
                  </a:lnTo>
                  <a:lnTo>
                    <a:pt x="4597" y="2262"/>
                  </a:lnTo>
                  <a:lnTo>
                    <a:pt x="4449" y="2280"/>
                  </a:lnTo>
                  <a:lnTo>
                    <a:pt x="4653" y="2002"/>
                  </a:lnTo>
                  <a:lnTo>
                    <a:pt x="4838" y="1669"/>
                  </a:lnTo>
                  <a:lnTo>
                    <a:pt x="4912" y="1502"/>
                  </a:lnTo>
                  <a:lnTo>
                    <a:pt x="4968" y="1335"/>
                  </a:lnTo>
                  <a:lnTo>
                    <a:pt x="5023" y="1150"/>
                  </a:lnTo>
                  <a:lnTo>
                    <a:pt x="5060" y="983"/>
                  </a:lnTo>
                  <a:lnTo>
                    <a:pt x="5060" y="798"/>
                  </a:lnTo>
                  <a:lnTo>
                    <a:pt x="5042" y="612"/>
                  </a:lnTo>
                  <a:lnTo>
                    <a:pt x="4986" y="427"/>
                  </a:lnTo>
                  <a:lnTo>
                    <a:pt x="4912" y="279"/>
                  </a:lnTo>
                  <a:lnTo>
                    <a:pt x="4801" y="168"/>
                  </a:lnTo>
                  <a:lnTo>
                    <a:pt x="4671" y="93"/>
                  </a:lnTo>
                  <a:lnTo>
                    <a:pt x="4504" y="38"/>
                  </a:lnTo>
                  <a:lnTo>
                    <a:pt x="4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8706940" y="1282175"/>
              <a:ext cx="89425" cy="91453"/>
            </a:xfrm>
            <a:custGeom>
              <a:avLst/>
              <a:gdLst/>
              <a:ahLst/>
              <a:cxnLst/>
              <a:rect l="l" t="t" r="r" b="b"/>
              <a:pathLst>
                <a:path w="1632" h="1669" extrusionOk="0">
                  <a:moveTo>
                    <a:pt x="797" y="0"/>
                  </a:moveTo>
                  <a:lnTo>
                    <a:pt x="705" y="19"/>
                  </a:lnTo>
                  <a:lnTo>
                    <a:pt x="630" y="37"/>
                  </a:lnTo>
                  <a:lnTo>
                    <a:pt x="538" y="74"/>
                  </a:lnTo>
                  <a:lnTo>
                    <a:pt x="445" y="111"/>
                  </a:lnTo>
                  <a:lnTo>
                    <a:pt x="352" y="167"/>
                  </a:lnTo>
                  <a:lnTo>
                    <a:pt x="278" y="241"/>
                  </a:lnTo>
                  <a:lnTo>
                    <a:pt x="204" y="315"/>
                  </a:lnTo>
                  <a:lnTo>
                    <a:pt x="130" y="408"/>
                  </a:lnTo>
                  <a:lnTo>
                    <a:pt x="74" y="501"/>
                  </a:lnTo>
                  <a:lnTo>
                    <a:pt x="37" y="593"/>
                  </a:lnTo>
                  <a:lnTo>
                    <a:pt x="0" y="704"/>
                  </a:lnTo>
                  <a:lnTo>
                    <a:pt x="0" y="816"/>
                  </a:lnTo>
                  <a:lnTo>
                    <a:pt x="0" y="927"/>
                  </a:lnTo>
                  <a:lnTo>
                    <a:pt x="19" y="1020"/>
                  </a:lnTo>
                  <a:lnTo>
                    <a:pt x="56" y="1131"/>
                  </a:lnTo>
                  <a:lnTo>
                    <a:pt x="93" y="1242"/>
                  </a:lnTo>
                  <a:lnTo>
                    <a:pt x="149" y="1335"/>
                  </a:lnTo>
                  <a:lnTo>
                    <a:pt x="167" y="1353"/>
                  </a:lnTo>
                  <a:lnTo>
                    <a:pt x="204" y="1390"/>
                  </a:lnTo>
                  <a:lnTo>
                    <a:pt x="223" y="1409"/>
                  </a:lnTo>
                  <a:lnTo>
                    <a:pt x="297" y="1483"/>
                  </a:lnTo>
                  <a:lnTo>
                    <a:pt x="371" y="1538"/>
                  </a:lnTo>
                  <a:lnTo>
                    <a:pt x="464" y="1594"/>
                  </a:lnTo>
                  <a:lnTo>
                    <a:pt x="575" y="1631"/>
                  </a:lnTo>
                  <a:lnTo>
                    <a:pt x="668" y="1668"/>
                  </a:lnTo>
                  <a:lnTo>
                    <a:pt x="871" y="1668"/>
                  </a:lnTo>
                  <a:lnTo>
                    <a:pt x="983" y="1650"/>
                  </a:lnTo>
                  <a:lnTo>
                    <a:pt x="1075" y="1631"/>
                  </a:lnTo>
                  <a:lnTo>
                    <a:pt x="1094" y="1631"/>
                  </a:lnTo>
                  <a:lnTo>
                    <a:pt x="1205" y="1576"/>
                  </a:lnTo>
                  <a:lnTo>
                    <a:pt x="1316" y="1520"/>
                  </a:lnTo>
                  <a:lnTo>
                    <a:pt x="1409" y="1446"/>
                  </a:lnTo>
                  <a:lnTo>
                    <a:pt x="1464" y="1372"/>
                  </a:lnTo>
                  <a:lnTo>
                    <a:pt x="1520" y="1298"/>
                  </a:lnTo>
                  <a:lnTo>
                    <a:pt x="1557" y="1205"/>
                  </a:lnTo>
                  <a:lnTo>
                    <a:pt x="1594" y="1112"/>
                  </a:lnTo>
                  <a:lnTo>
                    <a:pt x="1613" y="1020"/>
                  </a:lnTo>
                  <a:lnTo>
                    <a:pt x="1631" y="1001"/>
                  </a:lnTo>
                  <a:lnTo>
                    <a:pt x="1631" y="927"/>
                  </a:lnTo>
                  <a:lnTo>
                    <a:pt x="1631" y="853"/>
                  </a:lnTo>
                  <a:lnTo>
                    <a:pt x="1631" y="834"/>
                  </a:lnTo>
                  <a:lnTo>
                    <a:pt x="1631" y="779"/>
                  </a:lnTo>
                  <a:lnTo>
                    <a:pt x="1613" y="612"/>
                  </a:lnTo>
                  <a:lnTo>
                    <a:pt x="1576" y="538"/>
                  </a:lnTo>
                  <a:lnTo>
                    <a:pt x="1557" y="445"/>
                  </a:lnTo>
                  <a:lnTo>
                    <a:pt x="1502" y="352"/>
                  </a:lnTo>
                  <a:lnTo>
                    <a:pt x="1427" y="241"/>
                  </a:lnTo>
                  <a:lnTo>
                    <a:pt x="1353" y="167"/>
                  </a:lnTo>
                  <a:lnTo>
                    <a:pt x="1261" y="93"/>
                  </a:lnTo>
                  <a:lnTo>
                    <a:pt x="1186" y="56"/>
                  </a:lnTo>
                  <a:lnTo>
                    <a:pt x="1112" y="37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879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63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Four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1316125" y="1512288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1316125" y="1927663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 idx="2"/>
          </p:nvPr>
        </p:nvSpPr>
        <p:spPr>
          <a:xfrm>
            <a:off x="1316125" y="2723213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3"/>
          </p:nvPr>
        </p:nvSpPr>
        <p:spPr>
          <a:xfrm>
            <a:off x="1316125" y="3138588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algn="r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title" idx="4"/>
          </p:nvPr>
        </p:nvSpPr>
        <p:spPr>
          <a:xfrm>
            <a:off x="5549075" y="1512288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ubTitle" idx="5"/>
          </p:nvPr>
        </p:nvSpPr>
        <p:spPr>
          <a:xfrm>
            <a:off x="5549075" y="1927663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 idx="6"/>
          </p:nvPr>
        </p:nvSpPr>
        <p:spPr>
          <a:xfrm>
            <a:off x="5549075" y="2723213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7"/>
          </p:nvPr>
        </p:nvSpPr>
        <p:spPr>
          <a:xfrm>
            <a:off x="5549075" y="3138588"/>
            <a:ext cx="22788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8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83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3">
  <p:cSld name="Three columns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4946549" y="1090625"/>
            <a:ext cx="29517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1"/>
          </p:nvPr>
        </p:nvSpPr>
        <p:spPr>
          <a:xfrm>
            <a:off x="4946549" y="1506000"/>
            <a:ext cx="2951700" cy="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algn="r" rtl="0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algn="r" rtl="0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algn="r" rtl="0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algn="r" rtl="0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algn="r" rtl="0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algn="r" rtl="0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algn="r" rtl="0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algn="r" rtl="0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 idx="2"/>
          </p:nvPr>
        </p:nvSpPr>
        <p:spPr>
          <a:xfrm>
            <a:off x="4946549" y="3438800"/>
            <a:ext cx="29517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3"/>
          </p:nvPr>
        </p:nvSpPr>
        <p:spPr>
          <a:xfrm>
            <a:off x="4946549" y="3854175"/>
            <a:ext cx="2951700" cy="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algn="r" rtl="0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algn="r" rtl="0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algn="r" rtl="0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algn="r" rtl="0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algn="r" rtl="0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algn="r" rtl="0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algn="r" rtl="0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algn="r" rtl="0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 idx="4"/>
          </p:nvPr>
        </p:nvSpPr>
        <p:spPr>
          <a:xfrm>
            <a:off x="4038601" y="2264700"/>
            <a:ext cx="29517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ubTitle" idx="5"/>
          </p:nvPr>
        </p:nvSpPr>
        <p:spPr>
          <a:xfrm>
            <a:off x="4038601" y="2680075"/>
            <a:ext cx="2951700" cy="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algn="r" rtl="0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algn="r" rtl="0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algn="r" rtl="0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algn="r" rtl="0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algn="r" rtl="0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algn="r" rtl="0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algn="r" rtl="0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algn="r" rtl="0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title" idx="6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017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0"/>
          <p:cNvSpPr/>
          <p:nvPr/>
        </p:nvSpPr>
        <p:spPr>
          <a:xfrm rot="-5724790">
            <a:off x="1725295" y="-3231151"/>
            <a:ext cx="3615488" cy="8127553"/>
          </a:xfrm>
          <a:custGeom>
            <a:avLst/>
            <a:gdLst/>
            <a:ahLst/>
            <a:cxnLst/>
            <a:rect l="l" t="t" r="r" b="b"/>
            <a:pathLst>
              <a:path w="2725" h="2940" extrusionOk="0">
                <a:moveTo>
                  <a:pt x="1656" y="1"/>
                </a:moveTo>
                <a:cubicBezTo>
                  <a:pt x="1373" y="1"/>
                  <a:pt x="1082" y="121"/>
                  <a:pt x="783" y="317"/>
                </a:cubicBezTo>
                <a:cubicBezTo>
                  <a:pt x="250" y="663"/>
                  <a:pt x="0" y="1127"/>
                  <a:pt x="104" y="1764"/>
                </a:cubicBezTo>
                <a:cubicBezTo>
                  <a:pt x="184" y="2270"/>
                  <a:pt x="549" y="2550"/>
                  <a:pt x="933" y="2819"/>
                </a:cubicBezTo>
                <a:cubicBezTo>
                  <a:pt x="1083" y="2903"/>
                  <a:pt x="1226" y="2940"/>
                  <a:pt x="1362" y="2940"/>
                </a:cubicBezTo>
                <a:cubicBezTo>
                  <a:pt x="1641" y="2940"/>
                  <a:pt x="1886" y="2783"/>
                  <a:pt x="2088" y="2558"/>
                </a:cubicBezTo>
                <a:cubicBezTo>
                  <a:pt x="2640" y="1940"/>
                  <a:pt x="2725" y="1204"/>
                  <a:pt x="2490" y="421"/>
                </a:cubicBezTo>
                <a:cubicBezTo>
                  <a:pt x="2222" y="125"/>
                  <a:pt x="1943" y="1"/>
                  <a:pt x="1656" y="1"/>
                </a:cubicBezTo>
                <a:close/>
              </a:path>
            </a:pathLst>
          </a:custGeom>
          <a:solidFill>
            <a:srgbClr val="FCEA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44" name="Google Shape;544;p10"/>
          <p:cNvSpPr txBox="1">
            <a:spLocks noGrp="1"/>
          </p:cNvSpPr>
          <p:nvPr>
            <p:ph type="title"/>
          </p:nvPr>
        </p:nvSpPr>
        <p:spPr>
          <a:xfrm>
            <a:off x="681375" y="305825"/>
            <a:ext cx="6853800" cy="20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5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Regular"/>
              <a:buNone/>
              <a:defRPr sz="30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1856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415082" y="0"/>
            <a:ext cx="8329142" cy="468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658185" y="0"/>
            <a:ext cx="7845727" cy="44045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10" name="Picture 9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456" y="4303666"/>
            <a:ext cx="905666" cy="2658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031901" y="1347788"/>
            <a:ext cx="1543050" cy="15442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4630" y="2959894"/>
            <a:ext cx="1645920" cy="2667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6232" y="3229811"/>
            <a:ext cx="1645920" cy="20574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2871203" y="1347788"/>
            <a:ext cx="1543050" cy="15442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822747" y="2945041"/>
            <a:ext cx="1645920" cy="2667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24349" y="3214958"/>
            <a:ext cx="1645920" cy="20574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4710504" y="1347788"/>
            <a:ext cx="1543050" cy="15442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62049" y="2959894"/>
            <a:ext cx="1645920" cy="2667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63651" y="3229811"/>
            <a:ext cx="1645920" cy="20574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549806" y="1347788"/>
            <a:ext cx="1543050" cy="15442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99748" y="2959894"/>
            <a:ext cx="1645920" cy="2667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01350" y="3229811"/>
            <a:ext cx="1645920" cy="20574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3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7750" y="539496"/>
            <a:ext cx="7708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ondrina Solid"/>
              <a:buNone/>
              <a:defRPr sz="3200" b="1">
                <a:solidFill>
                  <a:schemeClr val="lt2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ebas Neue"/>
              <a:buNone/>
              <a:defRPr sz="3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92700" y="1351875"/>
            <a:ext cx="77118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93" r:id="rId2"/>
    <p:sldLayoutId id="2147483694" r:id="rId3"/>
    <p:sldLayoutId id="2147483696" r:id="rId4"/>
    <p:sldLayoutId id="2147483697" r:id="rId5"/>
    <p:sldLayoutId id="2147483698" r:id="rId6"/>
    <p:sldLayoutId id="2147483700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openxmlformats.org/officeDocument/2006/relationships/diagramLayout" Target="../diagrams/layout1.xml" /><Relationship Id="rId7" Type="http://schemas.openxmlformats.org/officeDocument/2006/relationships/image" Target="../media/image7.pn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3.xml" /><Relationship Id="rId6" Type="http://schemas.microsoft.com/office/2007/relationships/diagramDrawing" Target="../diagrams/drawing1.xml" /><Relationship Id="rId11" Type="http://schemas.microsoft.com/office/2007/relationships/hdphoto" Target="../media/hdphoto2.wdp" /><Relationship Id="rId5" Type="http://schemas.openxmlformats.org/officeDocument/2006/relationships/diagramColors" Target="../diagrams/colors1.xml" /><Relationship Id="rId10" Type="http://schemas.openxmlformats.org/officeDocument/2006/relationships/image" Target="../media/image9.png" /><Relationship Id="rId4" Type="http://schemas.openxmlformats.org/officeDocument/2006/relationships/diagramQuickStyle" Target="../diagrams/quickStyle1.xml" /><Relationship Id="rId9" Type="http://schemas.microsoft.com/office/2007/relationships/hdphoto" Target="../media/hdphoto1.wdp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5" name="Google Shape;945;p38"/>
          <p:cNvGrpSpPr/>
          <p:nvPr/>
        </p:nvGrpSpPr>
        <p:grpSpPr>
          <a:xfrm>
            <a:off x="1756957" y="1493985"/>
            <a:ext cx="5450149" cy="1963770"/>
            <a:chOff x="2037498" y="3498175"/>
            <a:chExt cx="4631724" cy="711222"/>
          </a:xfrm>
        </p:grpSpPr>
        <p:sp>
          <p:nvSpPr>
            <p:cNvPr id="946" name="Google Shape;946;p38"/>
            <p:cNvSpPr/>
            <p:nvPr/>
          </p:nvSpPr>
          <p:spPr>
            <a:xfrm flipH="1">
              <a:off x="2037498" y="3638413"/>
              <a:ext cx="653545" cy="570984"/>
            </a:xfrm>
            <a:custGeom>
              <a:avLst/>
              <a:gdLst/>
              <a:ahLst/>
              <a:cxnLst/>
              <a:rect l="l" t="t" r="r" b="b"/>
              <a:pathLst>
                <a:path w="52578" h="45936" extrusionOk="0">
                  <a:moveTo>
                    <a:pt x="0" y="1"/>
                  </a:moveTo>
                  <a:lnTo>
                    <a:pt x="490" y="45936"/>
                  </a:lnTo>
                  <a:lnTo>
                    <a:pt x="52578" y="45936"/>
                  </a:lnTo>
                  <a:lnTo>
                    <a:pt x="49537" y="42825"/>
                  </a:lnTo>
                  <a:lnTo>
                    <a:pt x="46460" y="39748"/>
                  </a:lnTo>
                  <a:lnTo>
                    <a:pt x="30170" y="23458"/>
                  </a:lnTo>
                  <a:lnTo>
                    <a:pt x="29715" y="22968"/>
                  </a:lnTo>
                  <a:lnTo>
                    <a:pt x="32442" y="20207"/>
                  </a:lnTo>
                  <a:lnTo>
                    <a:pt x="35169" y="17515"/>
                  </a:lnTo>
                  <a:lnTo>
                    <a:pt x="52123" y="525"/>
                  </a:lnTo>
                  <a:lnTo>
                    <a:pt x="52333" y="280"/>
                  </a:lnTo>
                  <a:lnTo>
                    <a:pt x="525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8"/>
            <p:cNvSpPr/>
            <p:nvPr/>
          </p:nvSpPr>
          <p:spPr>
            <a:xfrm>
              <a:off x="6015677" y="3638413"/>
              <a:ext cx="653545" cy="570984"/>
            </a:xfrm>
            <a:custGeom>
              <a:avLst/>
              <a:gdLst/>
              <a:ahLst/>
              <a:cxnLst/>
              <a:rect l="l" t="t" r="r" b="b"/>
              <a:pathLst>
                <a:path w="52578" h="45936" extrusionOk="0">
                  <a:moveTo>
                    <a:pt x="0" y="1"/>
                  </a:moveTo>
                  <a:lnTo>
                    <a:pt x="490" y="45936"/>
                  </a:lnTo>
                  <a:lnTo>
                    <a:pt x="52578" y="45936"/>
                  </a:lnTo>
                  <a:lnTo>
                    <a:pt x="49537" y="42825"/>
                  </a:lnTo>
                  <a:lnTo>
                    <a:pt x="46460" y="39748"/>
                  </a:lnTo>
                  <a:lnTo>
                    <a:pt x="30170" y="23458"/>
                  </a:lnTo>
                  <a:lnTo>
                    <a:pt x="29715" y="22968"/>
                  </a:lnTo>
                  <a:lnTo>
                    <a:pt x="32442" y="20207"/>
                  </a:lnTo>
                  <a:lnTo>
                    <a:pt x="35169" y="17515"/>
                  </a:lnTo>
                  <a:lnTo>
                    <a:pt x="52123" y="525"/>
                  </a:lnTo>
                  <a:lnTo>
                    <a:pt x="52333" y="280"/>
                  </a:lnTo>
                  <a:lnTo>
                    <a:pt x="525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8"/>
            <p:cNvSpPr/>
            <p:nvPr/>
          </p:nvSpPr>
          <p:spPr>
            <a:xfrm>
              <a:off x="2357938" y="3498175"/>
              <a:ext cx="3991925" cy="558828"/>
            </a:xfrm>
            <a:custGeom>
              <a:avLst/>
              <a:gdLst/>
              <a:ahLst/>
              <a:cxnLst/>
              <a:rect l="l" t="t" r="r" b="b"/>
              <a:pathLst>
                <a:path w="250513" h="44958" extrusionOk="0">
                  <a:moveTo>
                    <a:pt x="0" y="1"/>
                  </a:moveTo>
                  <a:lnTo>
                    <a:pt x="0" y="44957"/>
                  </a:lnTo>
                  <a:lnTo>
                    <a:pt x="250512" y="44957"/>
                  </a:lnTo>
                  <a:lnTo>
                    <a:pt x="2505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1" name="Google Shape;951;p38"/>
          <p:cNvGrpSpPr/>
          <p:nvPr/>
        </p:nvGrpSpPr>
        <p:grpSpPr>
          <a:xfrm>
            <a:off x="7357073" y="273591"/>
            <a:ext cx="1680588" cy="1309815"/>
            <a:chOff x="3969444" y="3460750"/>
            <a:chExt cx="1648605" cy="1284888"/>
          </a:xfrm>
        </p:grpSpPr>
        <p:sp>
          <p:nvSpPr>
            <p:cNvPr id="952" name="Google Shape;952;p38"/>
            <p:cNvSpPr/>
            <p:nvPr/>
          </p:nvSpPr>
          <p:spPr>
            <a:xfrm>
              <a:off x="4121140" y="4498268"/>
              <a:ext cx="208987" cy="219342"/>
            </a:xfrm>
            <a:custGeom>
              <a:avLst/>
              <a:gdLst/>
              <a:ahLst/>
              <a:cxnLst/>
              <a:rect l="l" t="t" r="r" b="b"/>
              <a:pathLst>
                <a:path w="6358" h="6673" extrusionOk="0">
                  <a:moveTo>
                    <a:pt x="4189" y="0"/>
                  </a:moveTo>
                  <a:lnTo>
                    <a:pt x="4022" y="56"/>
                  </a:lnTo>
                  <a:lnTo>
                    <a:pt x="3837" y="130"/>
                  </a:lnTo>
                  <a:lnTo>
                    <a:pt x="3689" y="241"/>
                  </a:lnTo>
                  <a:lnTo>
                    <a:pt x="3540" y="371"/>
                  </a:lnTo>
                  <a:lnTo>
                    <a:pt x="3429" y="519"/>
                  </a:lnTo>
                  <a:lnTo>
                    <a:pt x="3337" y="686"/>
                  </a:lnTo>
                  <a:lnTo>
                    <a:pt x="3244" y="871"/>
                  </a:lnTo>
                  <a:lnTo>
                    <a:pt x="3170" y="1057"/>
                  </a:lnTo>
                  <a:lnTo>
                    <a:pt x="3114" y="1223"/>
                  </a:lnTo>
                  <a:lnTo>
                    <a:pt x="3059" y="1446"/>
                  </a:lnTo>
                  <a:lnTo>
                    <a:pt x="3003" y="1668"/>
                  </a:lnTo>
                  <a:lnTo>
                    <a:pt x="2855" y="1409"/>
                  </a:lnTo>
                  <a:lnTo>
                    <a:pt x="2669" y="1149"/>
                  </a:lnTo>
                  <a:lnTo>
                    <a:pt x="2465" y="927"/>
                  </a:lnTo>
                  <a:lnTo>
                    <a:pt x="2224" y="742"/>
                  </a:lnTo>
                  <a:lnTo>
                    <a:pt x="2039" y="630"/>
                  </a:lnTo>
                  <a:lnTo>
                    <a:pt x="1835" y="538"/>
                  </a:lnTo>
                  <a:lnTo>
                    <a:pt x="1743" y="501"/>
                  </a:lnTo>
                  <a:lnTo>
                    <a:pt x="1631" y="482"/>
                  </a:lnTo>
                  <a:lnTo>
                    <a:pt x="1520" y="464"/>
                  </a:lnTo>
                  <a:lnTo>
                    <a:pt x="1409" y="482"/>
                  </a:lnTo>
                  <a:lnTo>
                    <a:pt x="1316" y="501"/>
                  </a:lnTo>
                  <a:lnTo>
                    <a:pt x="1224" y="519"/>
                  </a:lnTo>
                  <a:lnTo>
                    <a:pt x="1131" y="575"/>
                  </a:lnTo>
                  <a:lnTo>
                    <a:pt x="1057" y="630"/>
                  </a:lnTo>
                  <a:lnTo>
                    <a:pt x="983" y="705"/>
                  </a:lnTo>
                  <a:lnTo>
                    <a:pt x="927" y="779"/>
                  </a:lnTo>
                  <a:lnTo>
                    <a:pt x="890" y="853"/>
                  </a:lnTo>
                  <a:lnTo>
                    <a:pt x="853" y="964"/>
                  </a:lnTo>
                  <a:lnTo>
                    <a:pt x="797" y="1149"/>
                  </a:lnTo>
                  <a:lnTo>
                    <a:pt x="797" y="1353"/>
                  </a:lnTo>
                  <a:lnTo>
                    <a:pt x="816" y="1557"/>
                  </a:lnTo>
                  <a:lnTo>
                    <a:pt x="871" y="1761"/>
                  </a:lnTo>
                  <a:lnTo>
                    <a:pt x="927" y="1965"/>
                  </a:lnTo>
                  <a:lnTo>
                    <a:pt x="1020" y="2150"/>
                  </a:lnTo>
                  <a:lnTo>
                    <a:pt x="1131" y="2336"/>
                  </a:lnTo>
                  <a:lnTo>
                    <a:pt x="1242" y="2502"/>
                  </a:lnTo>
                  <a:lnTo>
                    <a:pt x="1446" y="2743"/>
                  </a:lnTo>
                  <a:lnTo>
                    <a:pt x="1668" y="2966"/>
                  </a:lnTo>
                  <a:lnTo>
                    <a:pt x="1298" y="2966"/>
                  </a:lnTo>
                  <a:lnTo>
                    <a:pt x="927" y="2984"/>
                  </a:lnTo>
                  <a:lnTo>
                    <a:pt x="723" y="3040"/>
                  </a:lnTo>
                  <a:lnTo>
                    <a:pt x="519" y="3095"/>
                  </a:lnTo>
                  <a:lnTo>
                    <a:pt x="353" y="3207"/>
                  </a:lnTo>
                  <a:lnTo>
                    <a:pt x="204" y="3318"/>
                  </a:lnTo>
                  <a:lnTo>
                    <a:pt x="130" y="3392"/>
                  </a:lnTo>
                  <a:lnTo>
                    <a:pt x="93" y="3485"/>
                  </a:lnTo>
                  <a:lnTo>
                    <a:pt x="56" y="3559"/>
                  </a:lnTo>
                  <a:lnTo>
                    <a:pt x="19" y="3651"/>
                  </a:lnTo>
                  <a:lnTo>
                    <a:pt x="0" y="3744"/>
                  </a:lnTo>
                  <a:lnTo>
                    <a:pt x="19" y="3855"/>
                  </a:lnTo>
                  <a:lnTo>
                    <a:pt x="37" y="3948"/>
                  </a:lnTo>
                  <a:lnTo>
                    <a:pt x="75" y="4059"/>
                  </a:lnTo>
                  <a:lnTo>
                    <a:pt x="112" y="4170"/>
                  </a:lnTo>
                  <a:lnTo>
                    <a:pt x="167" y="4263"/>
                  </a:lnTo>
                  <a:lnTo>
                    <a:pt x="241" y="4337"/>
                  </a:lnTo>
                  <a:lnTo>
                    <a:pt x="315" y="4411"/>
                  </a:lnTo>
                  <a:lnTo>
                    <a:pt x="390" y="4467"/>
                  </a:lnTo>
                  <a:lnTo>
                    <a:pt x="482" y="4523"/>
                  </a:lnTo>
                  <a:lnTo>
                    <a:pt x="668" y="4597"/>
                  </a:lnTo>
                  <a:lnTo>
                    <a:pt x="890" y="4652"/>
                  </a:lnTo>
                  <a:lnTo>
                    <a:pt x="1094" y="4671"/>
                  </a:lnTo>
                  <a:lnTo>
                    <a:pt x="1316" y="4671"/>
                  </a:lnTo>
                  <a:lnTo>
                    <a:pt x="1520" y="4634"/>
                  </a:lnTo>
                  <a:lnTo>
                    <a:pt x="1668" y="4615"/>
                  </a:lnTo>
                  <a:lnTo>
                    <a:pt x="1817" y="4560"/>
                  </a:lnTo>
                  <a:lnTo>
                    <a:pt x="2095" y="4448"/>
                  </a:lnTo>
                  <a:lnTo>
                    <a:pt x="2021" y="4652"/>
                  </a:lnTo>
                  <a:lnTo>
                    <a:pt x="1965" y="4838"/>
                  </a:lnTo>
                  <a:lnTo>
                    <a:pt x="1909" y="5042"/>
                  </a:lnTo>
                  <a:lnTo>
                    <a:pt x="1872" y="5245"/>
                  </a:lnTo>
                  <a:lnTo>
                    <a:pt x="1854" y="5431"/>
                  </a:lnTo>
                  <a:lnTo>
                    <a:pt x="1854" y="5616"/>
                  </a:lnTo>
                  <a:lnTo>
                    <a:pt x="1854" y="5820"/>
                  </a:lnTo>
                  <a:lnTo>
                    <a:pt x="1872" y="6005"/>
                  </a:lnTo>
                  <a:lnTo>
                    <a:pt x="1928" y="6191"/>
                  </a:lnTo>
                  <a:lnTo>
                    <a:pt x="2021" y="6358"/>
                  </a:lnTo>
                  <a:lnTo>
                    <a:pt x="2076" y="6432"/>
                  </a:lnTo>
                  <a:lnTo>
                    <a:pt x="2132" y="6506"/>
                  </a:lnTo>
                  <a:lnTo>
                    <a:pt x="2206" y="6561"/>
                  </a:lnTo>
                  <a:lnTo>
                    <a:pt x="2299" y="6598"/>
                  </a:lnTo>
                  <a:lnTo>
                    <a:pt x="2410" y="6654"/>
                  </a:lnTo>
                  <a:lnTo>
                    <a:pt x="2521" y="6673"/>
                  </a:lnTo>
                  <a:lnTo>
                    <a:pt x="2614" y="6673"/>
                  </a:lnTo>
                  <a:lnTo>
                    <a:pt x="2725" y="6654"/>
                  </a:lnTo>
                  <a:lnTo>
                    <a:pt x="2818" y="6617"/>
                  </a:lnTo>
                  <a:lnTo>
                    <a:pt x="2892" y="6580"/>
                  </a:lnTo>
                  <a:lnTo>
                    <a:pt x="2984" y="6506"/>
                  </a:lnTo>
                  <a:lnTo>
                    <a:pt x="3059" y="6432"/>
                  </a:lnTo>
                  <a:lnTo>
                    <a:pt x="3188" y="6265"/>
                  </a:lnTo>
                  <a:lnTo>
                    <a:pt x="3299" y="6079"/>
                  </a:lnTo>
                  <a:lnTo>
                    <a:pt x="3374" y="5876"/>
                  </a:lnTo>
                  <a:lnTo>
                    <a:pt x="3429" y="5690"/>
                  </a:lnTo>
                  <a:lnTo>
                    <a:pt x="3466" y="5449"/>
                  </a:lnTo>
                  <a:lnTo>
                    <a:pt x="3485" y="5208"/>
                  </a:lnTo>
                  <a:lnTo>
                    <a:pt x="3577" y="5357"/>
                  </a:lnTo>
                  <a:lnTo>
                    <a:pt x="3689" y="5486"/>
                  </a:lnTo>
                  <a:lnTo>
                    <a:pt x="3818" y="5616"/>
                  </a:lnTo>
                  <a:lnTo>
                    <a:pt x="3985" y="5764"/>
                  </a:lnTo>
                  <a:lnTo>
                    <a:pt x="4152" y="5876"/>
                  </a:lnTo>
                  <a:lnTo>
                    <a:pt x="4356" y="5968"/>
                  </a:lnTo>
                  <a:lnTo>
                    <a:pt x="4541" y="6024"/>
                  </a:lnTo>
                  <a:lnTo>
                    <a:pt x="4838" y="6024"/>
                  </a:lnTo>
                  <a:lnTo>
                    <a:pt x="4931" y="5987"/>
                  </a:lnTo>
                  <a:lnTo>
                    <a:pt x="5023" y="5950"/>
                  </a:lnTo>
                  <a:lnTo>
                    <a:pt x="5116" y="5894"/>
                  </a:lnTo>
                  <a:lnTo>
                    <a:pt x="5209" y="5820"/>
                  </a:lnTo>
                  <a:lnTo>
                    <a:pt x="5283" y="5727"/>
                  </a:lnTo>
                  <a:lnTo>
                    <a:pt x="5320" y="5635"/>
                  </a:lnTo>
                  <a:lnTo>
                    <a:pt x="5357" y="5542"/>
                  </a:lnTo>
                  <a:lnTo>
                    <a:pt x="5375" y="5449"/>
                  </a:lnTo>
                  <a:lnTo>
                    <a:pt x="5375" y="5357"/>
                  </a:lnTo>
                  <a:lnTo>
                    <a:pt x="5375" y="5245"/>
                  </a:lnTo>
                  <a:lnTo>
                    <a:pt x="5357" y="5153"/>
                  </a:lnTo>
                  <a:lnTo>
                    <a:pt x="5301" y="4949"/>
                  </a:lnTo>
                  <a:lnTo>
                    <a:pt x="5209" y="4745"/>
                  </a:lnTo>
                  <a:lnTo>
                    <a:pt x="5079" y="4578"/>
                  </a:lnTo>
                  <a:lnTo>
                    <a:pt x="4968" y="4411"/>
                  </a:lnTo>
                  <a:lnTo>
                    <a:pt x="4727" y="4133"/>
                  </a:lnTo>
                  <a:lnTo>
                    <a:pt x="4449" y="3874"/>
                  </a:lnTo>
                  <a:lnTo>
                    <a:pt x="4449" y="3874"/>
                  </a:lnTo>
                  <a:lnTo>
                    <a:pt x="4708" y="3911"/>
                  </a:lnTo>
                  <a:lnTo>
                    <a:pt x="5301" y="3911"/>
                  </a:lnTo>
                  <a:lnTo>
                    <a:pt x="5487" y="3874"/>
                  </a:lnTo>
                  <a:lnTo>
                    <a:pt x="5672" y="3837"/>
                  </a:lnTo>
                  <a:lnTo>
                    <a:pt x="5857" y="3763"/>
                  </a:lnTo>
                  <a:lnTo>
                    <a:pt x="6024" y="3670"/>
                  </a:lnTo>
                  <a:lnTo>
                    <a:pt x="6154" y="3522"/>
                  </a:lnTo>
                  <a:lnTo>
                    <a:pt x="6265" y="3392"/>
                  </a:lnTo>
                  <a:lnTo>
                    <a:pt x="6321" y="3244"/>
                  </a:lnTo>
                  <a:lnTo>
                    <a:pt x="6358" y="3095"/>
                  </a:lnTo>
                  <a:lnTo>
                    <a:pt x="6358" y="2947"/>
                  </a:lnTo>
                  <a:lnTo>
                    <a:pt x="6339" y="2799"/>
                  </a:lnTo>
                  <a:lnTo>
                    <a:pt x="6265" y="2669"/>
                  </a:lnTo>
                  <a:lnTo>
                    <a:pt x="6172" y="2539"/>
                  </a:lnTo>
                  <a:lnTo>
                    <a:pt x="6043" y="2428"/>
                  </a:lnTo>
                  <a:lnTo>
                    <a:pt x="5894" y="2354"/>
                  </a:lnTo>
                  <a:lnTo>
                    <a:pt x="5709" y="2298"/>
                  </a:lnTo>
                  <a:lnTo>
                    <a:pt x="5524" y="2261"/>
                  </a:lnTo>
                  <a:lnTo>
                    <a:pt x="5338" y="2224"/>
                  </a:lnTo>
                  <a:lnTo>
                    <a:pt x="4968" y="2224"/>
                  </a:lnTo>
                  <a:lnTo>
                    <a:pt x="4597" y="2261"/>
                  </a:lnTo>
                  <a:lnTo>
                    <a:pt x="4449" y="2280"/>
                  </a:lnTo>
                  <a:lnTo>
                    <a:pt x="4652" y="1983"/>
                  </a:lnTo>
                  <a:lnTo>
                    <a:pt x="4838" y="1668"/>
                  </a:lnTo>
                  <a:lnTo>
                    <a:pt x="4912" y="1501"/>
                  </a:lnTo>
                  <a:lnTo>
                    <a:pt x="4986" y="1316"/>
                  </a:lnTo>
                  <a:lnTo>
                    <a:pt x="5042" y="1149"/>
                  </a:lnTo>
                  <a:lnTo>
                    <a:pt x="5060" y="964"/>
                  </a:lnTo>
                  <a:lnTo>
                    <a:pt x="5079" y="779"/>
                  </a:lnTo>
                  <a:lnTo>
                    <a:pt x="5060" y="593"/>
                  </a:lnTo>
                  <a:lnTo>
                    <a:pt x="5005" y="426"/>
                  </a:lnTo>
                  <a:lnTo>
                    <a:pt x="4912" y="278"/>
                  </a:lnTo>
                  <a:lnTo>
                    <a:pt x="4801" y="167"/>
                  </a:lnTo>
                  <a:lnTo>
                    <a:pt x="4671" y="74"/>
                  </a:lnTo>
                  <a:lnTo>
                    <a:pt x="4523" y="19"/>
                  </a:lnTo>
                  <a:lnTo>
                    <a:pt x="43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8"/>
            <p:cNvSpPr/>
            <p:nvPr/>
          </p:nvSpPr>
          <p:spPr>
            <a:xfrm>
              <a:off x="4198517" y="4575645"/>
              <a:ext cx="54236" cy="55452"/>
            </a:xfrm>
            <a:custGeom>
              <a:avLst/>
              <a:gdLst/>
              <a:ahLst/>
              <a:cxnLst/>
              <a:rect l="l" t="t" r="r" b="b"/>
              <a:pathLst>
                <a:path w="1650" h="1687" extrusionOk="0">
                  <a:moveTo>
                    <a:pt x="890" y="0"/>
                  </a:moveTo>
                  <a:lnTo>
                    <a:pt x="797" y="19"/>
                  </a:lnTo>
                  <a:lnTo>
                    <a:pt x="723" y="19"/>
                  </a:lnTo>
                  <a:lnTo>
                    <a:pt x="630" y="37"/>
                  </a:lnTo>
                  <a:lnTo>
                    <a:pt x="538" y="74"/>
                  </a:lnTo>
                  <a:lnTo>
                    <a:pt x="445" y="130"/>
                  </a:lnTo>
                  <a:lnTo>
                    <a:pt x="371" y="185"/>
                  </a:lnTo>
                  <a:lnTo>
                    <a:pt x="278" y="241"/>
                  </a:lnTo>
                  <a:lnTo>
                    <a:pt x="204" y="334"/>
                  </a:lnTo>
                  <a:lnTo>
                    <a:pt x="149" y="408"/>
                  </a:lnTo>
                  <a:lnTo>
                    <a:pt x="93" y="501"/>
                  </a:lnTo>
                  <a:lnTo>
                    <a:pt x="56" y="593"/>
                  </a:lnTo>
                  <a:lnTo>
                    <a:pt x="19" y="704"/>
                  </a:lnTo>
                  <a:lnTo>
                    <a:pt x="0" y="816"/>
                  </a:lnTo>
                  <a:lnTo>
                    <a:pt x="19" y="927"/>
                  </a:lnTo>
                  <a:lnTo>
                    <a:pt x="37" y="1038"/>
                  </a:lnTo>
                  <a:lnTo>
                    <a:pt x="56" y="1149"/>
                  </a:lnTo>
                  <a:lnTo>
                    <a:pt x="111" y="1242"/>
                  </a:lnTo>
                  <a:lnTo>
                    <a:pt x="167" y="1335"/>
                  </a:lnTo>
                  <a:lnTo>
                    <a:pt x="167" y="1353"/>
                  </a:lnTo>
                  <a:lnTo>
                    <a:pt x="204" y="1409"/>
                  </a:lnTo>
                  <a:lnTo>
                    <a:pt x="223" y="1409"/>
                  </a:lnTo>
                  <a:lnTo>
                    <a:pt x="297" y="1483"/>
                  </a:lnTo>
                  <a:lnTo>
                    <a:pt x="389" y="1557"/>
                  </a:lnTo>
                  <a:lnTo>
                    <a:pt x="482" y="1594"/>
                  </a:lnTo>
                  <a:lnTo>
                    <a:pt x="575" y="1650"/>
                  </a:lnTo>
                  <a:lnTo>
                    <a:pt x="686" y="1668"/>
                  </a:lnTo>
                  <a:lnTo>
                    <a:pt x="779" y="1687"/>
                  </a:lnTo>
                  <a:lnTo>
                    <a:pt x="890" y="1687"/>
                  </a:lnTo>
                  <a:lnTo>
                    <a:pt x="983" y="1668"/>
                  </a:lnTo>
                  <a:lnTo>
                    <a:pt x="1094" y="1650"/>
                  </a:lnTo>
                  <a:lnTo>
                    <a:pt x="1112" y="1631"/>
                  </a:lnTo>
                  <a:lnTo>
                    <a:pt x="1223" y="1594"/>
                  </a:lnTo>
                  <a:lnTo>
                    <a:pt x="1335" y="1538"/>
                  </a:lnTo>
                  <a:lnTo>
                    <a:pt x="1427" y="1446"/>
                  </a:lnTo>
                  <a:lnTo>
                    <a:pt x="1483" y="1372"/>
                  </a:lnTo>
                  <a:lnTo>
                    <a:pt x="1539" y="1297"/>
                  </a:lnTo>
                  <a:lnTo>
                    <a:pt x="1576" y="1223"/>
                  </a:lnTo>
                  <a:lnTo>
                    <a:pt x="1613" y="1131"/>
                  </a:lnTo>
                  <a:lnTo>
                    <a:pt x="1631" y="1038"/>
                  </a:lnTo>
                  <a:lnTo>
                    <a:pt x="1631" y="1001"/>
                  </a:lnTo>
                  <a:lnTo>
                    <a:pt x="1650" y="945"/>
                  </a:lnTo>
                  <a:lnTo>
                    <a:pt x="1650" y="927"/>
                  </a:lnTo>
                  <a:lnTo>
                    <a:pt x="1650" y="871"/>
                  </a:lnTo>
                  <a:lnTo>
                    <a:pt x="1650" y="853"/>
                  </a:lnTo>
                  <a:lnTo>
                    <a:pt x="1650" y="779"/>
                  </a:lnTo>
                  <a:lnTo>
                    <a:pt x="1631" y="630"/>
                  </a:lnTo>
                  <a:lnTo>
                    <a:pt x="1594" y="538"/>
                  </a:lnTo>
                  <a:lnTo>
                    <a:pt x="1557" y="445"/>
                  </a:lnTo>
                  <a:lnTo>
                    <a:pt x="1520" y="371"/>
                  </a:lnTo>
                  <a:lnTo>
                    <a:pt x="1427" y="241"/>
                  </a:lnTo>
                  <a:lnTo>
                    <a:pt x="1353" y="167"/>
                  </a:lnTo>
                  <a:lnTo>
                    <a:pt x="1279" y="111"/>
                  </a:lnTo>
                  <a:lnTo>
                    <a:pt x="1205" y="74"/>
                  </a:lnTo>
                  <a:lnTo>
                    <a:pt x="1112" y="37"/>
                  </a:lnTo>
                  <a:lnTo>
                    <a:pt x="983" y="19"/>
                  </a:lnTo>
                  <a:lnTo>
                    <a:pt x="8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8"/>
            <p:cNvSpPr/>
            <p:nvPr/>
          </p:nvSpPr>
          <p:spPr>
            <a:xfrm>
              <a:off x="5221408" y="4525057"/>
              <a:ext cx="208987" cy="219374"/>
            </a:xfrm>
            <a:custGeom>
              <a:avLst/>
              <a:gdLst/>
              <a:ahLst/>
              <a:cxnLst/>
              <a:rect l="l" t="t" r="r" b="b"/>
              <a:pathLst>
                <a:path w="6358" h="6674" extrusionOk="0">
                  <a:moveTo>
                    <a:pt x="4356" y="1"/>
                  </a:moveTo>
                  <a:lnTo>
                    <a:pt x="4171" y="19"/>
                  </a:lnTo>
                  <a:lnTo>
                    <a:pt x="4004" y="56"/>
                  </a:lnTo>
                  <a:lnTo>
                    <a:pt x="3837" y="130"/>
                  </a:lnTo>
                  <a:lnTo>
                    <a:pt x="3670" y="242"/>
                  </a:lnTo>
                  <a:lnTo>
                    <a:pt x="3540" y="390"/>
                  </a:lnTo>
                  <a:lnTo>
                    <a:pt x="3429" y="538"/>
                  </a:lnTo>
                  <a:lnTo>
                    <a:pt x="3318" y="705"/>
                  </a:lnTo>
                  <a:lnTo>
                    <a:pt x="3225" y="872"/>
                  </a:lnTo>
                  <a:lnTo>
                    <a:pt x="3170" y="1057"/>
                  </a:lnTo>
                  <a:lnTo>
                    <a:pt x="3096" y="1243"/>
                  </a:lnTo>
                  <a:lnTo>
                    <a:pt x="3040" y="1465"/>
                  </a:lnTo>
                  <a:lnTo>
                    <a:pt x="3003" y="1687"/>
                  </a:lnTo>
                  <a:lnTo>
                    <a:pt x="2855" y="1409"/>
                  </a:lnTo>
                  <a:lnTo>
                    <a:pt x="2669" y="1168"/>
                  </a:lnTo>
                  <a:lnTo>
                    <a:pt x="2447" y="946"/>
                  </a:lnTo>
                  <a:lnTo>
                    <a:pt x="2225" y="742"/>
                  </a:lnTo>
                  <a:lnTo>
                    <a:pt x="2039" y="631"/>
                  </a:lnTo>
                  <a:lnTo>
                    <a:pt x="1835" y="538"/>
                  </a:lnTo>
                  <a:lnTo>
                    <a:pt x="1724" y="520"/>
                  </a:lnTo>
                  <a:lnTo>
                    <a:pt x="1631" y="483"/>
                  </a:lnTo>
                  <a:lnTo>
                    <a:pt x="1409" y="483"/>
                  </a:lnTo>
                  <a:lnTo>
                    <a:pt x="1298" y="501"/>
                  </a:lnTo>
                  <a:lnTo>
                    <a:pt x="1205" y="538"/>
                  </a:lnTo>
                  <a:lnTo>
                    <a:pt x="1131" y="575"/>
                  </a:lnTo>
                  <a:lnTo>
                    <a:pt x="1057" y="631"/>
                  </a:lnTo>
                  <a:lnTo>
                    <a:pt x="983" y="705"/>
                  </a:lnTo>
                  <a:lnTo>
                    <a:pt x="927" y="779"/>
                  </a:lnTo>
                  <a:lnTo>
                    <a:pt x="872" y="872"/>
                  </a:lnTo>
                  <a:lnTo>
                    <a:pt x="834" y="965"/>
                  </a:lnTo>
                  <a:lnTo>
                    <a:pt x="797" y="1168"/>
                  </a:lnTo>
                  <a:lnTo>
                    <a:pt x="779" y="1372"/>
                  </a:lnTo>
                  <a:lnTo>
                    <a:pt x="797" y="1576"/>
                  </a:lnTo>
                  <a:lnTo>
                    <a:pt x="853" y="1780"/>
                  </a:lnTo>
                  <a:lnTo>
                    <a:pt x="927" y="1965"/>
                  </a:lnTo>
                  <a:lnTo>
                    <a:pt x="1020" y="2169"/>
                  </a:lnTo>
                  <a:lnTo>
                    <a:pt x="1112" y="2336"/>
                  </a:lnTo>
                  <a:lnTo>
                    <a:pt x="1224" y="2503"/>
                  </a:lnTo>
                  <a:lnTo>
                    <a:pt x="1428" y="2744"/>
                  </a:lnTo>
                  <a:lnTo>
                    <a:pt x="1669" y="2966"/>
                  </a:lnTo>
                  <a:lnTo>
                    <a:pt x="1279" y="2966"/>
                  </a:lnTo>
                  <a:lnTo>
                    <a:pt x="909" y="3003"/>
                  </a:lnTo>
                  <a:lnTo>
                    <a:pt x="705" y="3040"/>
                  </a:lnTo>
                  <a:lnTo>
                    <a:pt x="519" y="3114"/>
                  </a:lnTo>
                  <a:lnTo>
                    <a:pt x="334" y="3207"/>
                  </a:lnTo>
                  <a:lnTo>
                    <a:pt x="186" y="3337"/>
                  </a:lnTo>
                  <a:lnTo>
                    <a:pt x="130" y="3411"/>
                  </a:lnTo>
                  <a:lnTo>
                    <a:pt x="75" y="3485"/>
                  </a:lnTo>
                  <a:lnTo>
                    <a:pt x="37" y="3578"/>
                  </a:lnTo>
                  <a:lnTo>
                    <a:pt x="0" y="3652"/>
                  </a:lnTo>
                  <a:lnTo>
                    <a:pt x="0" y="3763"/>
                  </a:lnTo>
                  <a:lnTo>
                    <a:pt x="0" y="3856"/>
                  </a:lnTo>
                  <a:lnTo>
                    <a:pt x="19" y="3967"/>
                  </a:lnTo>
                  <a:lnTo>
                    <a:pt x="56" y="4078"/>
                  </a:lnTo>
                  <a:lnTo>
                    <a:pt x="112" y="4171"/>
                  </a:lnTo>
                  <a:lnTo>
                    <a:pt x="167" y="4264"/>
                  </a:lnTo>
                  <a:lnTo>
                    <a:pt x="223" y="4356"/>
                  </a:lnTo>
                  <a:lnTo>
                    <a:pt x="297" y="4412"/>
                  </a:lnTo>
                  <a:lnTo>
                    <a:pt x="390" y="4486"/>
                  </a:lnTo>
                  <a:lnTo>
                    <a:pt x="464" y="4542"/>
                  </a:lnTo>
                  <a:lnTo>
                    <a:pt x="668" y="4616"/>
                  </a:lnTo>
                  <a:lnTo>
                    <a:pt x="872" y="4653"/>
                  </a:lnTo>
                  <a:lnTo>
                    <a:pt x="1094" y="4671"/>
                  </a:lnTo>
                  <a:lnTo>
                    <a:pt x="1298" y="4671"/>
                  </a:lnTo>
                  <a:lnTo>
                    <a:pt x="1502" y="4653"/>
                  </a:lnTo>
                  <a:lnTo>
                    <a:pt x="1650" y="4616"/>
                  </a:lnTo>
                  <a:lnTo>
                    <a:pt x="1798" y="4579"/>
                  </a:lnTo>
                  <a:lnTo>
                    <a:pt x="2076" y="4468"/>
                  </a:lnTo>
                  <a:lnTo>
                    <a:pt x="2076" y="4468"/>
                  </a:lnTo>
                  <a:lnTo>
                    <a:pt x="2002" y="4653"/>
                  </a:lnTo>
                  <a:lnTo>
                    <a:pt x="1947" y="4857"/>
                  </a:lnTo>
                  <a:lnTo>
                    <a:pt x="1909" y="5061"/>
                  </a:lnTo>
                  <a:lnTo>
                    <a:pt x="1872" y="5264"/>
                  </a:lnTo>
                  <a:lnTo>
                    <a:pt x="1854" y="5431"/>
                  </a:lnTo>
                  <a:lnTo>
                    <a:pt x="1835" y="5635"/>
                  </a:lnTo>
                  <a:lnTo>
                    <a:pt x="1835" y="5821"/>
                  </a:lnTo>
                  <a:lnTo>
                    <a:pt x="1872" y="6024"/>
                  </a:lnTo>
                  <a:lnTo>
                    <a:pt x="1928" y="6210"/>
                  </a:lnTo>
                  <a:lnTo>
                    <a:pt x="2002" y="6377"/>
                  </a:lnTo>
                  <a:lnTo>
                    <a:pt x="2058" y="6451"/>
                  </a:lnTo>
                  <a:lnTo>
                    <a:pt x="2132" y="6506"/>
                  </a:lnTo>
                  <a:lnTo>
                    <a:pt x="2206" y="6562"/>
                  </a:lnTo>
                  <a:lnTo>
                    <a:pt x="2280" y="6618"/>
                  </a:lnTo>
                  <a:lnTo>
                    <a:pt x="2391" y="6655"/>
                  </a:lnTo>
                  <a:lnTo>
                    <a:pt x="2503" y="6673"/>
                  </a:lnTo>
                  <a:lnTo>
                    <a:pt x="2614" y="6673"/>
                  </a:lnTo>
                  <a:lnTo>
                    <a:pt x="2706" y="6655"/>
                  </a:lnTo>
                  <a:lnTo>
                    <a:pt x="2799" y="6636"/>
                  </a:lnTo>
                  <a:lnTo>
                    <a:pt x="2892" y="6580"/>
                  </a:lnTo>
                  <a:lnTo>
                    <a:pt x="2966" y="6525"/>
                  </a:lnTo>
                  <a:lnTo>
                    <a:pt x="3040" y="6451"/>
                  </a:lnTo>
                  <a:lnTo>
                    <a:pt x="3170" y="6284"/>
                  </a:lnTo>
                  <a:lnTo>
                    <a:pt x="3281" y="6099"/>
                  </a:lnTo>
                  <a:lnTo>
                    <a:pt x="3355" y="5895"/>
                  </a:lnTo>
                  <a:lnTo>
                    <a:pt x="3411" y="5709"/>
                  </a:lnTo>
                  <a:lnTo>
                    <a:pt x="3448" y="5468"/>
                  </a:lnTo>
                  <a:lnTo>
                    <a:pt x="3466" y="5227"/>
                  </a:lnTo>
                  <a:lnTo>
                    <a:pt x="3578" y="5357"/>
                  </a:lnTo>
                  <a:lnTo>
                    <a:pt x="3670" y="5505"/>
                  </a:lnTo>
                  <a:lnTo>
                    <a:pt x="3818" y="5635"/>
                  </a:lnTo>
                  <a:lnTo>
                    <a:pt x="3967" y="5765"/>
                  </a:lnTo>
                  <a:lnTo>
                    <a:pt x="4152" y="5876"/>
                  </a:lnTo>
                  <a:lnTo>
                    <a:pt x="4337" y="5969"/>
                  </a:lnTo>
                  <a:lnTo>
                    <a:pt x="4541" y="6024"/>
                  </a:lnTo>
                  <a:lnTo>
                    <a:pt x="4634" y="6043"/>
                  </a:lnTo>
                  <a:lnTo>
                    <a:pt x="4727" y="6043"/>
                  </a:lnTo>
                  <a:lnTo>
                    <a:pt x="4838" y="6024"/>
                  </a:lnTo>
                  <a:lnTo>
                    <a:pt x="4931" y="6006"/>
                  </a:lnTo>
                  <a:lnTo>
                    <a:pt x="5023" y="5950"/>
                  </a:lnTo>
                  <a:lnTo>
                    <a:pt x="5116" y="5895"/>
                  </a:lnTo>
                  <a:lnTo>
                    <a:pt x="5190" y="5821"/>
                  </a:lnTo>
                  <a:lnTo>
                    <a:pt x="5264" y="5746"/>
                  </a:lnTo>
                  <a:lnTo>
                    <a:pt x="5320" y="5654"/>
                  </a:lnTo>
                  <a:lnTo>
                    <a:pt x="5357" y="5561"/>
                  </a:lnTo>
                  <a:lnTo>
                    <a:pt x="5375" y="5468"/>
                  </a:lnTo>
                  <a:lnTo>
                    <a:pt x="5375" y="5357"/>
                  </a:lnTo>
                  <a:lnTo>
                    <a:pt x="5357" y="5264"/>
                  </a:lnTo>
                  <a:lnTo>
                    <a:pt x="5338" y="5153"/>
                  </a:lnTo>
                  <a:lnTo>
                    <a:pt x="5283" y="4949"/>
                  </a:lnTo>
                  <a:lnTo>
                    <a:pt x="5190" y="4764"/>
                  </a:lnTo>
                  <a:lnTo>
                    <a:pt x="5079" y="4579"/>
                  </a:lnTo>
                  <a:lnTo>
                    <a:pt x="4949" y="4430"/>
                  </a:lnTo>
                  <a:lnTo>
                    <a:pt x="4708" y="4152"/>
                  </a:lnTo>
                  <a:lnTo>
                    <a:pt x="4430" y="3893"/>
                  </a:lnTo>
                  <a:lnTo>
                    <a:pt x="4430" y="3893"/>
                  </a:lnTo>
                  <a:lnTo>
                    <a:pt x="4708" y="3911"/>
                  </a:lnTo>
                  <a:lnTo>
                    <a:pt x="5079" y="3930"/>
                  </a:lnTo>
                  <a:lnTo>
                    <a:pt x="5283" y="3911"/>
                  </a:lnTo>
                  <a:lnTo>
                    <a:pt x="5487" y="3893"/>
                  </a:lnTo>
                  <a:lnTo>
                    <a:pt x="5672" y="3837"/>
                  </a:lnTo>
                  <a:lnTo>
                    <a:pt x="5839" y="3782"/>
                  </a:lnTo>
                  <a:lnTo>
                    <a:pt x="6006" y="3671"/>
                  </a:lnTo>
                  <a:lnTo>
                    <a:pt x="6154" y="3541"/>
                  </a:lnTo>
                  <a:lnTo>
                    <a:pt x="6247" y="3411"/>
                  </a:lnTo>
                  <a:lnTo>
                    <a:pt x="6321" y="3263"/>
                  </a:lnTo>
                  <a:lnTo>
                    <a:pt x="6358" y="3114"/>
                  </a:lnTo>
                  <a:lnTo>
                    <a:pt x="6358" y="2948"/>
                  </a:lnTo>
                  <a:lnTo>
                    <a:pt x="6321" y="2818"/>
                  </a:lnTo>
                  <a:lnTo>
                    <a:pt x="6265" y="2670"/>
                  </a:lnTo>
                  <a:lnTo>
                    <a:pt x="6172" y="2540"/>
                  </a:lnTo>
                  <a:lnTo>
                    <a:pt x="6043" y="2447"/>
                  </a:lnTo>
                  <a:lnTo>
                    <a:pt x="5876" y="2355"/>
                  </a:lnTo>
                  <a:lnTo>
                    <a:pt x="5709" y="2299"/>
                  </a:lnTo>
                  <a:lnTo>
                    <a:pt x="5524" y="2262"/>
                  </a:lnTo>
                  <a:lnTo>
                    <a:pt x="5338" y="2243"/>
                  </a:lnTo>
                  <a:lnTo>
                    <a:pt x="5134" y="2225"/>
                  </a:lnTo>
                  <a:lnTo>
                    <a:pt x="4949" y="2243"/>
                  </a:lnTo>
                  <a:lnTo>
                    <a:pt x="4597" y="2262"/>
                  </a:lnTo>
                  <a:lnTo>
                    <a:pt x="4449" y="2280"/>
                  </a:lnTo>
                  <a:lnTo>
                    <a:pt x="4653" y="2002"/>
                  </a:lnTo>
                  <a:lnTo>
                    <a:pt x="4838" y="1669"/>
                  </a:lnTo>
                  <a:lnTo>
                    <a:pt x="4912" y="1502"/>
                  </a:lnTo>
                  <a:lnTo>
                    <a:pt x="4968" y="1335"/>
                  </a:lnTo>
                  <a:lnTo>
                    <a:pt x="5023" y="1150"/>
                  </a:lnTo>
                  <a:lnTo>
                    <a:pt x="5060" y="983"/>
                  </a:lnTo>
                  <a:lnTo>
                    <a:pt x="5060" y="798"/>
                  </a:lnTo>
                  <a:lnTo>
                    <a:pt x="5042" y="612"/>
                  </a:lnTo>
                  <a:lnTo>
                    <a:pt x="4986" y="427"/>
                  </a:lnTo>
                  <a:lnTo>
                    <a:pt x="4912" y="279"/>
                  </a:lnTo>
                  <a:lnTo>
                    <a:pt x="4801" y="168"/>
                  </a:lnTo>
                  <a:lnTo>
                    <a:pt x="4671" y="93"/>
                  </a:lnTo>
                  <a:lnTo>
                    <a:pt x="4504" y="38"/>
                  </a:lnTo>
                  <a:lnTo>
                    <a:pt x="4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8"/>
            <p:cNvSpPr/>
            <p:nvPr/>
          </p:nvSpPr>
          <p:spPr>
            <a:xfrm>
              <a:off x="5298785" y="4603059"/>
              <a:ext cx="53644" cy="54860"/>
            </a:xfrm>
            <a:custGeom>
              <a:avLst/>
              <a:gdLst/>
              <a:ahLst/>
              <a:cxnLst/>
              <a:rect l="l" t="t" r="r" b="b"/>
              <a:pathLst>
                <a:path w="1632" h="1669" extrusionOk="0">
                  <a:moveTo>
                    <a:pt x="797" y="0"/>
                  </a:moveTo>
                  <a:lnTo>
                    <a:pt x="705" y="19"/>
                  </a:lnTo>
                  <a:lnTo>
                    <a:pt x="630" y="37"/>
                  </a:lnTo>
                  <a:lnTo>
                    <a:pt x="538" y="74"/>
                  </a:lnTo>
                  <a:lnTo>
                    <a:pt x="445" y="111"/>
                  </a:lnTo>
                  <a:lnTo>
                    <a:pt x="352" y="167"/>
                  </a:lnTo>
                  <a:lnTo>
                    <a:pt x="278" y="241"/>
                  </a:lnTo>
                  <a:lnTo>
                    <a:pt x="204" y="315"/>
                  </a:lnTo>
                  <a:lnTo>
                    <a:pt x="130" y="408"/>
                  </a:lnTo>
                  <a:lnTo>
                    <a:pt x="74" y="501"/>
                  </a:lnTo>
                  <a:lnTo>
                    <a:pt x="37" y="593"/>
                  </a:lnTo>
                  <a:lnTo>
                    <a:pt x="0" y="704"/>
                  </a:lnTo>
                  <a:lnTo>
                    <a:pt x="0" y="816"/>
                  </a:lnTo>
                  <a:lnTo>
                    <a:pt x="0" y="927"/>
                  </a:lnTo>
                  <a:lnTo>
                    <a:pt x="19" y="1020"/>
                  </a:lnTo>
                  <a:lnTo>
                    <a:pt x="56" y="1131"/>
                  </a:lnTo>
                  <a:lnTo>
                    <a:pt x="93" y="1242"/>
                  </a:lnTo>
                  <a:lnTo>
                    <a:pt x="149" y="1335"/>
                  </a:lnTo>
                  <a:lnTo>
                    <a:pt x="167" y="1353"/>
                  </a:lnTo>
                  <a:lnTo>
                    <a:pt x="204" y="1390"/>
                  </a:lnTo>
                  <a:lnTo>
                    <a:pt x="223" y="1409"/>
                  </a:lnTo>
                  <a:lnTo>
                    <a:pt x="297" y="1483"/>
                  </a:lnTo>
                  <a:lnTo>
                    <a:pt x="371" y="1538"/>
                  </a:lnTo>
                  <a:lnTo>
                    <a:pt x="464" y="1594"/>
                  </a:lnTo>
                  <a:lnTo>
                    <a:pt x="575" y="1631"/>
                  </a:lnTo>
                  <a:lnTo>
                    <a:pt x="668" y="1668"/>
                  </a:lnTo>
                  <a:lnTo>
                    <a:pt x="871" y="1668"/>
                  </a:lnTo>
                  <a:lnTo>
                    <a:pt x="983" y="1650"/>
                  </a:lnTo>
                  <a:lnTo>
                    <a:pt x="1075" y="1631"/>
                  </a:lnTo>
                  <a:lnTo>
                    <a:pt x="1094" y="1631"/>
                  </a:lnTo>
                  <a:lnTo>
                    <a:pt x="1205" y="1576"/>
                  </a:lnTo>
                  <a:lnTo>
                    <a:pt x="1316" y="1520"/>
                  </a:lnTo>
                  <a:lnTo>
                    <a:pt x="1409" y="1446"/>
                  </a:lnTo>
                  <a:lnTo>
                    <a:pt x="1464" y="1372"/>
                  </a:lnTo>
                  <a:lnTo>
                    <a:pt x="1520" y="1298"/>
                  </a:lnTo>
                  <a:lnTo>
                    <a:pt x="1557" y="1205"/>
                  </a:lnTo>
                  <a:lnTo>
                    <a:pt x="1594" y="1112"/>
                  </a:lnTo>
                  <a:lnTo>
                    <a:pt x="1613" y="1020"/>
                  </a:lnTo>
                  <a:lnTo>
                    <a:pt x="1631" y="1001"/>
                  </a:lnTo>
                  <a:lnTo>
                    <a:pt x="1631" y="927"/>
                  </a:lnTo>
                  <a:lnTo>
                    <a:pt x="1631" y="853"/>
                  </a:lnTo>
                  <a:lnTo>
                    <a:pt x="1631" y="834"/>
                  </a:lnTo>
                  <a:lnTo>
                    <a:pt x="1631" y="779"/>
                  </a:lnTo>
                  <a:lnTo>
                    <a:pt x="1613" y="612"/>
                  </a:lnTo>
                  <a:lnTo>
                    <a:pt x="1576" y="538"/>
                  </a:lnTo>
                  <a:lnTo>
                    <a:pt x="1557" y="445"/>
                  </a:lnTo>
                  <a:lnTo>
                    <a:pt x="1502" y="352"/>
                  </a:lnTo>
                  <a:lnTo>
                    <a:pt x="1427" y="241"/>
                  </a:lnTo>
                  <a:lnTo>
                    <a:pt x="1353" y="167"/>
                  </a:lnTo>
                  <a:lnTo>
                    <a:pt x="1261" y="93"/>
                  </a:lnTo>
                  <a:lnTo>
                    <a:pt x="1186" y="56"/>
                  </a:lnTo>
                  <a:lnTo>
                    <a:pt x="1112" y="37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8"/>
            <p:cNvSpPr/>
            <p:nvPr/>
          </p:nvSpPr>
          <p:spPr>
            <a:xfrm>
              <a:off x="4155851" y="3460750"/>
              <a:ext cx="1253202" cy="1284888"/>
            </a:xfrm>
            <a:custGeom>
              <a:avLst/>
              <a:gdLst/>
              <a:ahLst/>
              <a:cxnLst/>
              <a:rect l="l" t="t" r="r" b="b"/>
              <a:pathLst>
                <a:path w="38126" h="39090" extrusionOk="0">
                  <a:moveTo>
                    <a:pt x="20129" y="0"/>
                  </a:moveTo>
                  <a:lnTo>
                    <a:pt x="20092" y="19"/>
                  </a:lnTo>
                  <a:lnTo>
                    <a:pt x="20055" y="37"/>
                  </a:lnTo>
                  <a:lnTo>
                    <a:pt x="19962" y="111"/>
                  </a:lnTo>
                  <a:lnTo>
                    <a:pt x="19888" y="167"/>
                  </a:lnTo>
                  <a:lnTo>
                    <a:pt x="19851" y="204"/>
                  </a:lnTo>
                  <a:lnTo>
                    <a:pt x="19629" y="204"/>
                  </a:lnTo>
                  <a:lnTo>
                    <a:pt x="19462" y="185"/>
                  </a:lnTo>
                  <a:lnTo>
                    <a:pt x="19369" y="185"/>
                  </a:lnTo>
                  <a:lnTo>
                    <a:pt x="19295" y="148"/>
                  </a:lnTo>
                  <a:lnTo>
                    <a:pt x="19202" y="111"/>
                  </a:lnTo>
                  <a:lnTo>
                    <a:pt x="19110" y="93"/>
                  </a:lnTo>
                  <a:lnTo>
                    <a:pt x="18776" y="93"/>
                  </a:lnTo>
                  <a:lnTo>
                    <a:pt x="18443" y="130"/>
                  </a:lnTo>
                  <a:lnTo>
                    <a:pt x="18387" y="130"/>
                  </a:lnTo>
                  <a:lnTo>
                    <a:pt x="18350" y="167"/>
                  </a:lnTo>
                  <a:lnTo>
                    <a:pt x="18276" y="241"/>
                  </a:lnTo>
                  <a:lnTo>
                    <a:pt x="18202" y="315"/>
                  </a:lnTo>
                  <a:lnTo>
                    <a:pt x="18164" y="334"/>
                  </a:lnTo>
                  <a:lnTo>
                    <a:pt x="18109" y="352"/>
                  </a:lnTo>
                  <a:lnTo>
                    <a:pt x="17757" y="352"/>
                  </a:lnTo>
                  <a:lnTo>
                    <a:pt x="17683" y="371"/>
                  </a:lnTo>
                  <a:lnTo>
                    <a:pt x="17590" y="408"/>
                  </a:lnTo>
                  <a:lnTo>
                    <a:pt x="17423" y="445"/>
                  </a:lnTo>
                  <a:lnTo>
                    <a:pt x="17238" y="463"/>
                  </a:lnTo>
                  <a:lnTo>
                    <a:pt x="17071" y="482"/>
                  </a:lnTo>
                  <a:lnTo>
                    <a:pt x="16886" y="482"/>
                  </a:lnTo>
                  <a:lnTo>
                    <a:pt x="16793" y="463"/>
                  </a:lnTo>
                  <a:lnTo>
                    <a:pt x="16719" y="482"/>
                  </a:lnTo>
                  <a:lnTo>
                    <a:pt x="16626" y="501"/>
                  </a:lnTo>
                  <a:lnTo>
                    <a:pt x="16552" y="538"/>
                  </a:lnTo>
                  <a:lnTo>
                    <a:pt x="16459" y="575"/>
                  </a:lnTo>
                  <a:lnTo>
                    <a:pt x="16385" y="612"/>
                  </a:lnTo>
                  <a:lnTo>
                    <a:pt x="16200" y="630"/>
                  </a:lnTo>
                  <a:lnTo>
                    <a:pt x="16033" y="649"/>
                  </a:lnTo>
                  <a:lnTo>
                    <a:pt x="15940" y="667"/>
                  </a:lnTo>
                  <a:lnTo>
                    <a:pt x="15848" y="649"/>
                  </a:lnTo>
                  <a:lnTo>
                    <a:pt x="15755" y="649"/>
                  </a:lnTo>
                  <a:lnTo>
                    <a:pt x="15662" y="667"/>
                  </a:lnTo>
                  <a:lnTo>
                    <a:pt x="15588" y="704"/>
                  </a:lnTo>
                  <a:lnTo>
                    <a:pt x="15514" y="760"/>
                  </a:lnTo>
                  <a:lnTo>
                    <a:pt x="15440" y="816"/>
                  </a:lnTo>
                  <a:lnTo>
                    <a:pt x="15347" y="853"/>
                  </a:lnTo>
                  <a:lnTo>
                    <a:pt x="15273" y="871"/>
                  </a:lnTo>
                  <a:lnTo>
                    <a:pt x="15199" y="908"/>
                  </a:lnTo>
                  <a:lnTo>
                    <a:pt x="15106" y="964"/>
                  </a:lnTo>
                  <a:lnTo>
                    <a:pt x="15032" y="982"/>
                  </a:lnTo>
                  <a:lnTo>
                    <a:pt x="14699" y="1094"/>
                  </a:lnTo>
                  <a:lnTo>
                    <a:pt x="14606" y="1112"/>
                  </a:lnTo>
                  <a:lnTo>
                    <a:pt x="14513" y="1094"/>
                  </a:lnTo>
                  <a:lnTo>
                    <a:pt x="14421" y="1075"/>
                  </a:lnTo>
                  <a:lnTo>
                    <a:pt x="14328" y="1094"/>
                  </a:lnTo>
                  <a:lnTo>
                    <a:pt x="14161" y="1149"/>
                  </a:lnTo>
                  <a:lnTo>
                    <a:pt x="13994" y="1223"/>
                  </a:lnTo>
                  <a:lnTo>
                    <a:pt x="13902" y="1242"/>
                  </a:lnTo>
                  <a:lnTo>
                    <a:pt x="13716" y="1242"/>
                  </a:lnTo>
                  <a:lnTo>
                    <a:pt x="13624" y="1260"/>
                  </a:lnTo>
                  <a:lnTo>
                    <a:pt x="13549" y="1316"/>
                  </a:lnTo>
                  <a:lnTo>
                    <a:pt x="13494" y="1390"/>
                  </a:lnTo>
                  <a:lnTo>
                    <a:pt x="13420" y="1464"/>
                  </a:lnTo>
                  <a:lnTo>
                    <a:pt x="13346" y="1520"/>
                  </a:lnTo>
                  <a:lnTo>
                    <a:pt x="13012" y="1650"/>
                  </a:lnTo>
                  <a:lnTo>
                    <a:pt x="12938" y="1668"/>
                  </a:lnTo>
                  <a:lnTo>
                    <a:pt x="12827" y="1650"/>
                  </a:lnTo>
                  <a:lnTo>
                    <a:pt x="12734" y="1650"/>
                  </a:lnTo>
                  <a:lnTo>
                    <a:pt x="12641" y="1668"/>
                  </a:lnTo>
                  <a:lnTo>
                    <a:pt x="12567" y="1724"/>
                  </a:lnTo>
                  <a:lnTo>
                    <a:pt x="12512" y="1798"/>
                  </a:lnTo>
                  <a:lnTo>
                    <a:pt x="12437" y="1872"/>
                  </a:lnTo>
                  <a:lnTo>
                    <a:pt x="12363" y="1928"/>
                  </a:lnTo>
                  <a:lnTo>
                    <a:pt x="12289" y="1946"/>
                  </a:lnTo>
                  <a:lnTo>
                    <a:pt x="12085" y="1946"/>
                  </a:lnTo>
                  <a:lnTo>
                    <a:pt x="11993" y="1965"/>
                  </a:lnTo>
                  <a:lnTo>
                    <a:pt x="11918" y="1983"/>
                  </a:lnTo>
                  <a:lnTo>
                    <a:pt x="11826" y="2002"/>
                  </a:lnTo>
                  <a:lnTo>
                    <a:pt x="11733" y="2020"/>
                  </a:lnTo>
                  <a:lnTo>
                    <a:pt x="11659" y="2057"/>
                  </a:lnTo>
                  <a:lnTo>
                    <a:pt x="11492" y="2150"/>
                  </a:lnTo>
                  <a:lnTo>
                    <a:pt x="11344" y="2224"/>
                  </a:lnTo>
                  <a:lnTo>
                    <a:pt x="11196" y="2317"/>
                  </a:lnTo>
                  <a:lnTo>
                    <a:pt x="11029" y="2410"/>
                  </a:lnTo>
                  <a:lnTo>
                    <a:pt x="10955" y="2447"/>
                  </a:lnTo>
                  <a:lnTo>
                    <a:pt x="10862" y="2465"/>
                  </a:lnTo>
                  <a:lnTo>
                    <a:pt x="10769" y="2484"/>
                  </a:lnTo>
                  <a:lnTo>
                    <a:pt x="10695" y="2521"/>
                  </a:lnTo>
                  <a:lnTo>
                    <a:pt x="10621" y="2576"/>
                  </a:lnTo>
                  <a:lnTo>
                    <a:pt x="10547" y="2632"/>
                  </a:lnTo>
                  <a:lnTo>
                    <a:pt x="10473" y="2688"/>
                  </a:lnTo>
                  <a:lnTo>
                    <a:pt x="10399" y="2743"/>
                  </a:lnTo>
                  <a:lnTo>
                    <a:pt x="10084" y="2910"/>
                  </a:lnTo>
                  <a:lnTo>
                    <a:pt x="9935" y="3003"/>
                  </a:lnTo>
                  <a:lnTo>
                    <a:pt x="9787" y="3114"/>
                  </a:lnTo>
                  <a:lnTo>
                    <a:pt x="9639" y="3188"/>
                  </a:lnTo>
                  <a:lnTo>
                    <a:pt x="9472" y="3262"/>
                  </a:lnTo>
                  <a:lnTo>
                    <a:pt x="9398" y="3318"/>
                  </a:lnTo>
                  <a:lnTo>
                    <a:pt x="9342" y="3392"/>
                  </a:lnTo>
                  <a:lnTo>
                    <a:pt x="9305" y="3485"/>
                  </a:lnTo>
                  <a:lnTo>
                    <a:pt x="9231" y="3540"/>
                  </a:lnTo>
                  <a:lnTo>
                    <a:pt x="9157" y="3577"/>
                  </a:lnTo>
                  <a:lnTo>
                    <a:pt x="9064" y="3614"/>
                  </a:lnTo>
                  <a:lnTo>
                    <a:pt x="8971" y="3633"/>
                  </a:lnTo>
                  <a:lnTo>
                    <a:pt x="8897" y="3670"/>
                  </a:lnTo>
                  <a:lnTo>
                    <a:pt x="8823" y="3726"/>
                  </a:lnTo>
                  <a:lnTo>
                    <a:pt x="8731" y="3763"/>
                  </a:lnTo>
                  <a:lnTo>
                    <a:pt x="8656" y="3800"/>
                  </a:lnTo>
                  <a:lnTo>
                    <a:pt x="8564" y="3837"/>
                  </a:lnTo>
                  <a:lnTo>
                    <a:pt x="8508" y="3911"/>
                  </a:lnTo>
                  <a:lnTo>
                    <a:pt x="8471" y="3985"/>
                  </a:lnTo>
                  <a:lnTo>
                    <a:pt x="8415" y="4078"/>
                  </a:lnTo>
                  <a:lnTo>
                    <a:pt x="8360" y="4152"/>
                  </a:lnTo>
                  <a:lnTo>
                    <a:pt x="8212" y="4226"/>
                  </a:lnTo>
                  <a:lnTo>
                    <a:pt x="8063" y="4319"/>
                  </a:lnTo>
                  <a:lnTo>
                    <a:pt x="7989" y="4374"/>
                  </a:lnTo>
                  <a:lnTo>
                    <a:pt x="7896" y="4393"/>
                  </a:lnTo>
                  <a:lnTo>
                    <a:pt x="7804" y="4430"/>
                  </a:lnTo>
                  <a:lnTo>
                    <a:pt x="7730" y="4467"/>
                  </a:lnTo>
                  <a:lnTo>
                    <a:pt x="7600" y="4578"/>
                  </a:lnTo>
                  <a:lnTo>
                    <a:pt x="7470" y="4708"/>
                  </a:lnTo>
                  <a:lnTo>
                    <a:pt x="7322" y="4801"/>
                  </a:lnTo>
                  <a:lnTo>
                    <a:pt x="7192" y="4893"/>
                  </a:lnTo>
                  <a:lnTo>
                    <a:pt x="7118" y="4967"/>
                  </a:lnTo>
                  <a:lnTo>
                    <a:pt x="7081" y="5041"/>
                  </a:lnTo>
                  <a:lnTo>
                    <a:pt x="7025" y="5116"/>
                  </a:lnTo>
                  <a:lnTo>
                    <a:pt x="6970" y="5190"/>
                  </a:lnTo>
                  <a:lnTo>
                    <a:pt x="6914" y="5245"/>
                  </a:lnTo>
                  <a:lnTo>
                    <a:pt x="6877" y="5338"/>
                  </a:lnTo>
                  <a:lnTo>
                    <a:pt x="6821" y="5412"/>
                  </a:lnTo>
                  <a:lnTo>
                    <a:pt x="6766" y="5486"/>
                  </a:lnTo>
                  <a:lnTo>
                    <a:pt x="6692" y="5523"/>
                  </a:lnTo>
                  <a:lnTo>
                    <a:pt x="6599" y="5560"/>
                  </a:lnTo>
                  <a:lnTo>
                    <a:pt x="6525" y="5598"/>
                  </a:lnTo>
                  <a:lnTo>
                    <a:pt x="6451" y="5635"/>
                  </a:lnTo>
                  <a:lnTo>
                    <a:pt x="6340" y="5764"/>
                  </a:lnTo>
                  <a:lnTo>
                    <a:pt x="6228" y="5913"/>
                  </a:lnTo>
                  <a:lnTo>
                    <a:pt x="6117" y="6042"/>
                  </a:lnTo>
                  <a:lnTo>
                    <a:pt x="6006" y="6172"/>
                  </a:lnTo>
                  <a:lnTo>
                    <a:pt x="5876" y="6283"/>
                  </a:lnTo>
                  <a:lnTo>
                    <a:pt x="5746" y="6413"/>
                  </a:lnTo>
                  <a:lnTo>
                    <a:pt x="5487" y="6654"/>
                  </a:lnTo>
                  <a:lnTo>
                    <a:pt x="5357" y="6765"/>
                  </a:lnTo>
                  <a:lnTo>
                    <a:pt x="5283" y="6802"/>
                  </a:lnTo>
                  <a:lnTo>
                    <a:pt x="5228" y="6876"/>
                  </a:lnTo>
                  <a:lnTo>
                    <a:pt x="4987" y="7117"/>
                  </a:lnTo>
                  <a:lnTo>
                    <a:pt x="4931" y="7191"/>
                  </a:lnTo>
                  <a:lnTo>
                    <a:pt x="4894" y="7284"/>
                  </a:lnTo>
                  <a:lnTo>
                    <a:pt x="4857" y="7358"/>
                  </a:lnTo>
                  <a:lnTo>
                    <a:pt x="4820" y="7432"/>
                  </a:lnTo>
                  <a:lnTo>
                    <a:pt x="4690" y="7562"/>
                  </a:lnTo>
                  <a:lnTo>
                    <a:pt x="4560" y="7673"/>
                  </a:lnTo>
                  <a:lnTo>
                    <a:pt x="4523" y="7747"/>
                  </a:lnTo>
                  <a:lnTo>
                    <a:pt x="4468" y="7822"/>
                  </a:lnTo>
                  <a:lnTo>
                    <a:pt x="4393" y="7970"/>
                  </a:lnTo>
                  <a:lnTo>
                    <a:pt x="4319" y="8026"/>
                  </a:lnTo>
                  <a:lnTo>
                    <a:pt x="4227" y="8063"/>
                  </a:lnTo>
                  <a:lnTo>
                    <a:pt x="4134" y="8100"/>
                  </a:lnTo>
                  <a:lnTo>
                    <a:pt x="4060" y="8155"/>
                  </a:lnTo>
                  <a:lnTo>
                    <a:pt x="3967" y="8304"/>
                  </a:lnTo>
                  <a:lnTo>
                    <a:pt x="3875" y="8452"/>
                  </a:lnTo>
                  <a:lnTo>
                    <a:pt x="3671" y="8730"/>
                  </a:lnTo>
                  <a:lnTo>
                    <a:pt x="3634" y="8822"/>
                  </a:lnTo>
                  <a:lnTo>
                    <a:pt x="3596" y="8897"/>
                  </a:lnTo>
                  <a:lnTo>
                    <a:pt x="3559" y="8971"/>
                  </a:lnTo>
                  <a:lnTo>
                    <a:pt x="3522" y="9045"/>
                  </a:lnTo>
                  <a:lnTo>
                    <a:pt x="3448" y="9119"/>
                  </a:lnTo>
                  <a:lnTo>
                    <a:pt x="3356" y="9156"/>
                  </a:lnTo>
                  <a:lnTo>
                    <a:pt x="3263" y="9193"/>
                  </a:lnTo>
                  <a:lnTo>
                    <a:pt x="3226" y="9230"/>
                  </a:lnTo>
                  <a:lnTo>
                    <a:pt x="3207" y="9267"/>
                  </a:lnTo>
                  <a:lnTo>
                    <a:pt x="3170" y="9341"/>
                  </a:lnTo>
                  <a:lnTo>
                    <a:pt x="3170" y="9434"/>
                  </a:lnTo>
                  <a:lnTo>
                    <a:pt x="3152" y="9545"/>
                  </a:lnTo>
                  <a:lnTo>
                    <a:pt x="3115" y="9619"/>
                  </a:lnTo>
                  <a:lnTo>
                    <a:pt x="3022" y="9768"/>
                  </a:lnTo>
                  <a:lnTo>
                    <a:pt x="2911" y="9897"/>
                  </a:lnTo>
                  <a:lnTo>
                    <a:pt x="2800" y="10027"/>
                  </a:lnTo>
                  <a:lnTo>
                    <a:pt x="2744" y="10101"/>
                  </a:lnTo>
                  <a:lnTo>
                    <a:pt x="2688" y="10175"/>
                  </a:lnTo>
                  <a:lnTo>
                    <a:pt x="2521" y="10472"/>
                  </a:lnTo>
                  <a:lnTo>
                    <a:pt x="2336" y="10769"/>
                  </a:lnTo>
                  <a:lnTo>
                    <a:pt x="2299" y="10843"/>
                  </a:lnTo>
                  <a:lnTo>
                    <a:pt x="2281" y="10935"/>
                  </a:lnTo>
                  <a:lnTo>
                    <a:pt x="2262" y="11028"/>
                  </a:lnTo>
                  <a:lnTo>
                    <a:pt x="2225" y="11102"/>
                  </a:lnTo>
                  <a:lnTo>
                    <a:pt x="2132" y="11250"/>
                  </a:lnTo>
                  <a:lnTo>
                    <a:pt x="2040" y="11399"/>
                  </a:lnTo>
                  <a:lnTo>
                    <a:pt x="2003" y="11473"/>
                  </a:lnTo>
                  <a:lnTo>
                    <a:pt x="1984" y="11566"/>
                  </a:lnTo>
                  <a:lnTo>
                    <a:pt x="1965" y="11658"/>
                  </a:lnTo>
                  <a:lnTo>
                    <a:pt x="1928" y="11732"/>
                  </a:lnTo>
                  <a:lnTo>
                    <a:pt x="1799" y="12047"/>
                  </a:lnTo>
                  <a:lnTo>
                    <a:pt x="1780" y="12140"/>
                  </a:lnTo>
                  <a:lnTo>
                    <a:pt x="1762" y="12214"/>
                  </a:lnTo>
                  <a:lnTo>
                    <a:pt x="1706" y="12381"/>
                  </a:lnTo>
                  <a:lnTo>
                    <a:pt x="1650" y="12455"/>
                  </a:lnTo>
                  <a:lnTo>
                    <a:pt x="1595" y="12529"/>
                  </a:lnTo>
                  <a:lnTo>
                    <a:pt x="1539" y="12604"/>
                  </a:lnTo>
                  <a:lnTo>
                    <a:pt x="1484" y="12678"/>
                  </a:lnTo>
                  <a:lnTo>
                    <a:pt x="1335" y="12993"/>
                  </a:lnTo>
                  <a:lnTo>
                    <a:pt x="1317" y="13067"/>
                  </a:lnTo>
                  <a:lnTo>
                    <a:pt x="1317" y="13160"/>
                  </a:lnTo>
                  <a:lnTo>
                    <a:pt x="1317" y="13252"/>
                  </a:lnTo>
                  <a:lnTo>
                    <a:pt x="1298" y="13345"/>
                  </a:lnTo>
                  <a:lnTo>
                    <a:pt x="1168" y="13660"/>
                  </a:lnTo>
                  <a:lnTo>
                    <a:pt x="1113" y="13734"/>
                  </a:lnTo>
                  <a:lnTo>
                    <a:pt x="1057" y="13808"/>
                  </a:lnTo>
                  <a:lnTo>
                    <a:pt x="983" y="13882"/>
                  </a:lnTo>
                  <a:lnTo>
                    <a:pt x="946" y="13957"/>
                  </a:lnTo>
                  <a:lnTo>
                    <a:pt x="890" y="14123"/>
                  </a:lnTo>
                  <a:lnTo>
                    <a:pt x="816" y="14272"/>
                  </a:lnTo>
                  <a:lnTo>
                    <a:pt x="816" y="14364"/>
                  </a:lnTo>
                  <a:lnTo>
                    <a:pt x="835" y="14457"/>
                  </a:lnTo>
                  <a:lnTo>
                    <a:pt x="853" y="14568"/>
                  </a:lnTo>
                  <a:lnTo>
                    <a:pt x="853" y="14642"/>
                  </a:lnTo>
                  <a:lnTo>
                    <a:pt x="779" y="14809"/>
                  </a:lnTo>
                  <a:lnTo>
                    <a:pt x="742" y="14883"/>
                  </a:lnTo>
                  <a:lnTo>
                    <a:pt x="705" y="14976"/>
                  </a:lnTo>
                  <a:lnTo>
                    <a:pt x="612" y="15310"/>
                  </a:lnTo>
                  <a:lnTo>
                    <a:pt x="594" y="15384"/>
                  </a:lnTo>
                  <a:lnTo>
                    <a:pt x="557" y="15476"/>
                  </a:lnTo>
                  <a:lnTo>
                    <a:pt x="520" y="15550"/>
                  </a:lnTo>
                  <a:lnTo>
                    <a:pt x="483" y="15625"/>
                  </a:lnTo>
                  <a:lnTo>
                    <a:pt x="483" y="15717"/>
                  </a:lnTo>
                  <a:lnTo>
                    <a:pt x="501" y="15810"/>
                  </a:lnTo>
                  <a:lnTo>
                    <a:pt x="520" y="15903"/>
                  </a:lnTo>
                  <a:lnTo>
                    <a:pt x="520" y="15995"/>
                  </a:lnTo>
                  <a:lnTo>
                    <a:pt x="483" y="16069"/>
                  </a:lnTo>
                  <a:lnTo>
                    <a:pt x="409" y="16144"/>
                  </a:lnTo>
                  <a:lnTo>
                    <a:pt x="353" y="16218"/>
                  </a:lnTo>
                  <a:lnTo>
                    <a:pt x="316" y="16310"/>
                  </a:lnTo>
                  <a:lnTo>
                    <a:pt x="316" y="16403"/>
                  </a:lnTo>
                  <a:lnTo>
                    <a:pt x="353" y="16496"/>
                  </a:lnTo>
                  <a:lnTo>
                    <a:pt x="372" y="16588"/>
                  </a:lnTo>
                  <a:lnTo>
                    <a:pt x="390" y="16681"/>
                  </a:lnTo>
                  <a:lnTo>
                    <a:pt x="353" y="16755"/>
                  </a:lnTo>
                  <a:lnTo>
                    <a:pt x="297" y="16848"/>
                  </a:lnTo>
                  <a:lnTo>
                    <a:pt x="242" y="16922"/>
                  </a:lnTo>
                  <a:lnTo>
                    <a:pt x="205" y="16996"/>
                  </a:lnTo>
                  <a:lnTo>
                    <a:pt x="205" y="17052"/>
                  </a:lnTo>
                  <a:lnTo>
                    <a:pt x="223" y="17089"/>
                  </a:lnTo>
                  <a:lnTo>
                    <a:pt x="260" y="17182"/>
                  </a:lnTo>
                  <a:lnTo>
                    <a:pt x="316" y="17293"/>
                  </a:lnTo>
                  <a:lnTo>
                    <a:pt x="316" y="17330"/>
                  </a:lnTo>
                  <a:lnTo>
                    <a:pt x="316" y="17367"/>
                  </a:lnTo>
                  <a:lnTo>
                    <a:pt x="316" y="17422"/>
                  </a:lnTo>
                  <a:lnTo>
                    <a:pt x="297" y="17460"/>
                  </a:lnTo>
                  <a:lnTo>
                    <a:pt x="223" y="17534"/>
                  </a:lnTo>
                  <a:lnTo>
                    <a:pt x="168" y="17626"/>
                  </a:lnTo>
                  <a:lnTo>
                    <a:pt x="131" y="17663"/>
                  </a:lnTo>
                  <a:lnTo>
                    <a:pt x="131" y="17700"/>
                  </a:lnTo>
                  <a:lnTo>
                    <a:pt x="131" y="17793"/>
                  </a:lnTo>
                  <a:lnTo>
                    <a:pt x="168" y="17886"/>
                  </a:lnTo>
                  <a:lnTo>
                    <a:pt x="186" y="17978"/>
                  </a:lnTo>
                  <a:lnTo>
                    <a:pt x="186" y="18071"/>
                  </a:lnTo>
                  <a:lnTo>
                    <a:pt x="168" y="18238"/>
                  </a:lnTo>
                  <a:lnTo>
                    <a:pt x="131" y="18405"/>
                  </a:lnTo>
                  <a:lnTo>
                    <a:pt x="112" y="18757"/>
                  </a:lnTo>
                  <a:lnTo>
                    <a:pt x="93" y="18850"/>
                  </a:lnTo>
                  <a:lnTo>
                    <a:pt x="75" y="18942"/>
                  </a:lnTo>
                  <a:lnTo>
                    <a:pt x="56" y="19016"/>
                  </a:lnTo>
                  <a:lnTo>
                    <a:pt x="38" y="19109"/>
                  </a:lnTo>
                  <a:lnTo>
                    <a:pt x="1" y="19461"/>
                  </a:lnTo>
                  <a:lnTo>
                    <a:pt x="19" y="19554"/>
                  </a:lnTo>
                  <a:lnTo>
                    <a:pt x="56" y="19647"/>
                  </a:lnTo>
                  <a:lnTo>
                    <a:pt x="93" y="19721"/>
                  </a:lnTo>
                  <a:lnTo>
                    <a:pt x="112" y="19813"/>
                  </a:lnTo>
                  <a:lnTo>
                    <a:pt x="93" y="20166"/>
                  </a:lnTo>
                  <a:lnTo>
                    <a:pt x="93" y="20258"/>
                  </a:lnTo>
                  <a:lnTo>
                    <a:pt x="56" y="20351"/>
                  </a:lnTo>
                  <a:lnTo>
                    <a:pt x="38" y="20425"/>
                  </a:lnTo>
                  <a:lnTo>
                    <a:pt x="19" y="20518"/>
                  </a:lnTo>
                  <a:lnTo>
                    <a:pt x="38" y="20870"/>
                  </a:lnTo>
                  <a:lnTo>
                    <a:pt x="56" y="20963"/>
                  </a:lnTo>
                  <a:lnTo>
                    <a:pt x="112" y="21037"/>
                  </a:lnTo>
                  <a:lnTo>
                    <a:pt x="168" y="21129"/>
                  </a:lnTo>
                  <a:lnTo>
                    <a:pt x="205" y="21203"/>
                  </a:lnTo>
                  <a:lnTo>
                    <a:pt x="186" y="21296"/>
                  </a:lnTo>
                  <a:lnTo>
                    <a:pt x="168" y="21389"/>
                  </a:lnTo>
                  <a:lnTo>
                    <a:pt x="149" y="21481"/>
                  </a:lnTo>
                  <a:lnTo>
                    <a:pt x="131" y="21574"/>
                  </a:lnTo>
                  <a:lnTo>
                    <a:pt x="131" y="21741"/>
                  </a:lnTo>
                  <a:lnTo>
                    <a:pt x="131" y="21926"/>
                  </a:lnTo>
                  <a:lnTo>
                    <a:pt x="149" y="21963"/>
                  </a:lnTo>
                  <a:lnTo>
                    <a:pt x="168" y="22000"/>
                  </a:lnTo>
                  <a:lnTo>
                    <a:pt x="223" y="22093"/>
                  </a:lnTo>
                  <a:lnTo>
                    <a:pt x="279" y="22167"/>
                  </a:lnTo>
                  <a:lnTo>
                    <a:pt x="316" y="22204"/>
                  </a:lnTo>
                  <a:lnTo>
                    <a:pt x="316" y="22260"/>
                  </a:lnTo>
                  <a:lnTo>
                    <a:pt x="316" y="22353"/>
                  </a:lnTo>
                  <a:lnTo>
                    <a:pt x="279" y="22445"/>
                  </a:lnTo>
                  <a:lnTo>
                    <a:pt x="260" y="22519"/>
                  </a:lnTo>
                  <a:lnTo>
                    <a:pt x="242" y="22612"/>
                  </a:lnTo>
                  <a:lnTo>
                    <a:pt x="297" y="22797"/>
                  </a:lnTo>
                  <a:lnTo>
                    <a:pt x="334" y="22964"/>
                  </a:lnTo>
                  <a:lnTo>
                    <a:pt x="372" y="23038"/>
                  </a:lnTo>
                  <a:lnTo>
                    <a:pt x="409" y="23131"/>
                  </a:lnTo>
                  <a:lnTo>
                    <a:pt x="446" y="23205"/>
                  </a:lnTo>
                  <a:lnTo>
                    <a:pt x="483" y="23298"/>
                  </a:lnTo>
                  <a:lnTo>
                    <a:pt x="483" y="23372"/>
                  </a:lnTo>
                  <a:lnTo>
                    <a:pt x="483" y="23465"/>
                  </a:lnTo>
                  <a:lnTo>
                    <a:pt x="464" y="23557"/>
                  </a:lnTo>
                  <a:lnTo>
                    <a:pt x="464" y="23650"/>
                  </a:lnTo>
                  <a:lnTo>
                    <a:pt x="483" y="23817"/>
                  </a:lnTo>
                  <a:lnTo>
                    <a:pt x="501" y="24002"/>
                  </a:lnTo>
                  <a:lnTo>
                    <a:pt x="520" y="24169"/>
                  </a:lnTo>
                  <a:lnTo>
                    <a:pt x="538" y="24354"/>
                  </a:lnTo>
                  <a:lnTo>
                    <a:pt x="612" y="24688"/>
                  </a:lnTo>
                  <a:lnTo>
                    <a:pt x="650" y="24781"/>
                  </a:lnTo>
                  <a:lnTo>
                    <a:pt x="724" y="24855"/>
                  </a:lnTo>
                  <a:lnTo>
                    <a:pt x="779" y="24929"/>
                  </a:lnTo>
                  <a:lnTo>
                    <a:pt x="835" y="25003"/>
                  </a:lnTo>
                  <a:lnTo>
                    <a:pt x="853" y="25170"/>
                  </a:lnTo>
                  <a:lnTo>
                    <a:pt x="890" y="25355"/>
                  </a:lnTo>
                  <a:lnTo>
                    <a:pt x="909" y="25522"/>
                  </a:lnTo>
                  <a:lnTo>
                    <a:pt x="928" y="25615"/>
                  </a:lnTo>
                  <a:lnTo>
                    <a:pt x="946" y="25707"/>
                  </a:lnTo>
                  <a:lnTo>
                    <a:pt x="983" y="25874"/>
                  </a:lnTo>
                  <a:lnTo>
                    <a:pt x="983" y="25967"/>
                  </a:lnTo>
                  <a:lnTo>
                    <a:pt x="1020" y="26041"/>
                  </a:lnTo>
                  <a:lnTo>
                    <a:pt x="1057" y="26134"/>
                  </a:lnTo>
                  <a:lnTo>
                    <a:pt x="1094" y="26208"/>
                  </a:lnTo>
                  <a:lnTo>
                    <a:pt x="1150" y="26282"/>
                  </a:lnTo>
                  <a:lnTo>
                    <a:pt x="1187" y="26356"/>
                  </a:lnTo>
                  <a:lnTo>
                    <a:pt x="1206" y="26449"/>
                  </a:lnTo>
                  <a:lnTo>
                    <a:pt x="1224" y="26541"/>
                  </a:lnTo>
                  <a:lnTo>
                    <a:pt x="1224" y="26634"/>
                  </a:lnTo>
                  <a:lnTo>
                    <a:pt x="1243" y="26708"/>
                  </a:lnTo>
                  <a:lnTo>
                    <a:pt x="1298" y="26782"/>
                  </a:lnTo>
                  <a:lnTo>
                    <a:pt x="1372" y="26856"/>
                  </a:lnTo>
                  <a:lnTo>
                    <a:pt x="1447" y="26912"/>
                  </a:lnTo>
                  <a:lnTo>
                    <a:pt x="1502" y="26986"/>
                  </a:lnTo>
                  <a:lnTo>
                    <a:pt x="1521" y="27079"/>
                  </a:lnTo>
                  <a:lnTo>
                    <a:pt x="1521" y="27172"/>
                  </a:lnTo>
                  <a:lnTo>
                    <a:pt x="1521" y="27264"/>
                  </a:lnTo>
                  <a:lnTo>
                    <a:pt x="1539" y="27357"/>
                  </a:lnTo>
                  <a:lnTo>
                    <a:pt x="1595" y="27431"/>
                  </a:lnTo>
                  <a:lnTo>
                    <a:pt x="1650" y="27505"/>
                  </a:lnTo>
                  <a:lnTo>
                    <a:pt x="1706" y="27561"/>
                  </a:lnTo>
                  <a:lnTo>
                    <a:pt x="1762" y="27635"/>
                  </a:lnTo>
                  <a:lnTo>
                    <a:pt x="1780" y="27728"/>
                  </a:lnTo>
                  <a:lnTo>
                    <a:pt x="1780" y="27820"/>
                  </a:lnTo>
                  <a:lnTo>
                    <a:pt x="1799" y="27913"/>
                  </a:lnTo>
                  <a:lnTo>
                    <a:pt x="1817" y="28006"/>
                  </a:lnTo>
                  <a:lnTo>
                    <a:pt x="1873" y="28080"/>
                  </a:lnTo>
                  <a:lnTo>
                    <a:pt x="1928" y="28135"/>
                  </a:lnTo>
                  <a:lnTo>
                    <a:pt x="1984" y="28209"/>
                  </a:lnTo>
                  <a:lnTo>
                    <a:pt x="2040" y="28284"/>
                  </a:lnTo>
                  <a:lnTo>
                    <a:pt x="2058" y="28376"/>
                  </a:lnTo>
                  <a:lnTo>
                    <a:pt x="2058" y="28469"/>
                  </a:lnTo>
                  <a:lnTo>
                    <a:pt x="2077" y="28562"/>
                  </a:lnTo>
                  <a:lnTo>
                    <a:pt x="2095" y="28654"/>
                  </a:lnTo>
                  <a:lnTo>
                    <a:pt x="2188" y="28803"/>
                  </a:lnTo>
                  <a:lnTo>
                    <a:pt x="2281" y="28951"/>
                  </a:lnTo>
                  <a:lnTo>
                    <a:pt x="2447" y="29266"/>
                  </a:lnTo>
                  <a:lnTo>
                    <a:pt x="2503" y="29340"/>
                  </a:lnTo>
                  <a:lnTo>
                    <a:pt x="2559" y="29396"/>
                  </a:lnTo>
                  <a:lnTo>
                    <a:pt x="2670" y="29544"/>
                  </a:lnTo>
                  <a:lnTo>
                    <a:pt x="2725" y="29600"/>
                  </a:lnTo>
                  <a:lnTo>
                    <a:pt x="2800" y="29655"/>
                  </a:lnTo>
                  <a:lnTo>
                    <a:pt x="2874" y="29711"/>
                  </a:lnTo>
                  <a:lnTo>
                    <a:pt x="2929" y="29785"/>
                  </a:lnTo>
                  <a:lnTo>
                    <a:pt x="2966" y="29859"/>
                  </a:lnTo>
                  <a:lnTo>
                    <a:pt x="2985" y="29970"/>
                  </a:lnTo>
                  <a:lnTo>
                    <a:pt x="3003" y="30063"/>
                  </a:lnTo>
                  <a:lnTo>
                    <a:pt x="3040" y="30137"/>
                  </a:lnTo>
                  <a:lnTo>
                    <a:pt x="3115" y="30285"/>
                  </a:lnTo>
                  <a:lnTo>
                    <a:pt x="3207" y="30434"/>
                  </a:lnTo>
                  <a:lnTo>
                    <a:pt x="3318" y="30582"/>
                  </a:lnTo>
                  <a:lnTo>
                    <a:pt x="3430" y="30712"/>
                  </a:lnTo>
                  <a:lnTo>
                    <a:pt x="3485" y="30786"/>
                  </a:lnTo>
                  <a:lnTo>
                    <a:pt x="3559" y="30841"/>
                  </a:lnTo>
                  <a:lnTo>
                    <a:pt x="3634" y="30897"/>
                  </a:lnTo>
                  <a:lnTo>
                    <a:pt x="3689" y="30971"/>
                  </a:lnTo>
                  <a:lnTo>
                    <a:pt x="3745" y="31082"/>
                  </a:lnTo>
                  <a:lnTo>
                    <a:pt x="3782" y="31212"/>
                  </a:lnTo>
                  <a:lnTo>
                    <a:pt x="3837" y="31342"/>
                  </a:lnTo>
                  <a:lnTo>
                    <a:pt x="3893" y="31453"/>
                  </a:lnTo>
                  <a:lnTo>
                    <a:pt x="3912" y="31490"/>
                  </a:lnTo>
                  <a:lnTo>
                    <a:pt x="3949" y="31509"/>
                  </a:lnTo>
                  <a:lnTo>
                    <a:pt x="4041" y="31564"/>
                  </a:lnTo>
                  <a:lnTo>
                    <a:pt x="4115" y="31601"/>
                  </a:lnTo>
                  <a:lnTo>
                    <a:pt x="4190" y="31675"/>
                  </a:lnTo>
                  <a:lnTo>
                    <a:pt x="4356" y="31953"/>
                  </a:lnTo>
                  <a:lnTo>
                    <a:pt x="4375" y="31990"/>
                  </a:lnTo>
                  <a:lnTo>
                    <a:pt x="4393" y="32028"/>
                  </a:lnTo>
                  <a:lnTo>
                    <a:pt x="4412" y="32139"/>
                  </a:lnTo>
                  <a:lnTo>
                    <a:pt x="4412" y="32231"/>
                  </a:lnTo>
                  <a:lnTo>
                    <a:pt x="4431" y="32287"/>
                  </a:lnTo>
                  <a:lnTo>
                    <a:pt x="4449" y="32306"/>
                  </a:lnTo>
                  <a:lnTo>
                    <a:pt x="4505" y="32380"/>
                  </a:lnTo>
                  <a:lnTo>
                    <a:pt x="4579" y="32417"/>
                  </a:lnTo>
                  <a:lnTo>
                    <a:pt x="4727" y="32528"/>
                  </a:lnTo>
                  <a:lnTo>
                    <a:pt x="4820" y="32584"/>
                  </a:lnTo>
                  <a:lnTo>
                    <a:pt x="4912" y="32639"/>
                  </a:lnTo>
                  <a:lnTo>
                    <a:pt x="5116" y="32750"/>
                  </a:lnTo>
                  <a:lnTo>
                    <a:pt x="5246" y="32880"/>
                  </a:lnTo>
                  <a:lnTo>
                    <a:pt x="5376" y="32991"/>
                  </a:lnTo>
                  <a:lnTo>
                    <a:pt x="5431" y="33065"/>
                  </a:lnTo>
                  <a:lnTo>
                    <a:pt x="5468" y="33158"/>
                  </a:lnTo>
                  <a:lnTo>
                    <a:pt x="5524" y="33232"/>
                  </a:lnTo>
                  <a:lnTo>
                    <a:pt x="5580" y="33306"/>
                  </a:lnTo>
                  <a:lnTo>
                    <a:pt x="5654" y="33362"/>
                  </a:lnTo>
                  <a:lnTo>
                    <a:pt x="5728" y="33399"/>
                  </a:lnTo>
                  <a:lnTo>
                    <a:pt x="5821" y="33436"/>
                  </a:lnTo>
                  <a:lnTo>
                    <a:pt x="5895" y="33473"/>
                  </a:lnTo>
                  <a:lnTo>
                    <a:pt x="6024" y="33584"/>
                  </a:lnTo>
                  <a:lnTo>
                    <a:pt x="6173" y="33696"/>
                  </a:lnTo>
                  <a:lnTo>
                    <a:pt x="6284" y="33825"/>
                  </a:lnTo>
                  <a:lnTo>
                    <a:pt x="6414" y="33955"/>
                  </a:lnTo>
                  <a:lnTo>
                    <a:pt x="6469" y="34029"/>
                  </a:lnTo>
                  <a:lnTo>
                    <a:pt x="6506" y="34122"/>
                  </a:lnTo>
                  <a:lnTo>
                    <a:pt x="6543" y="34215"/>
                  </a:lnTo>
                  <a:lnTo>
                    <a:pt x="6581" y="34289"/>
                  </a:lnTo>
                  <a:lnTo>
                    <a:pt x="6710" y="34419"/>
                  </a:lnTo>
                  <a:lnTo>
                    <a:pt x="6840" y="34548"/>
                  </a:lnTo>
                  <a:lnTo>
                    <a:pt x="6877" y="34567"/>
                  </a:lnTo>
                  <a:lnTo>
                    <a:pt x="6933" y="34585"/>
                  </a:lnTo>
                  <a:lnTo>
                    <a:pt x="7025" y="34585"/>
                  </a:lnTo>
                  <a:lnTo>
                    <a:pt x="7137" y="34604"/>
                  </a:lnTo>
                  <a:lnTo>
                    <a:pt x="7192" y="34604"/>
                  </a:lnTo>
                  <a:lnTo>
                    <a:pt x="7229" y="34641"/>
                  </a:lnTo>
                  <a:lnTo>
                    <a:pt x="7285" y="34697"/>
                  </a:lnTo>
                  <a:lnTo>
                    <a:pt x="7322" y="34789"/>
                  </a:lnTo>
                  <a:lnTo>
                    <a:pt x="7359" y="34882"/>
                  </a:lnTo>
                  <a:lnTo>
                    <a:pt x="7433" y="34956"/>
                  </a:lnTo>
                  <a:lnTo>
                    <a:pt x="7507" y="34993"/>
                  </a:lnTo>
                  <a:lnTo>
                    <a:pt x="7581" y="35030"/>
                  </a:lnTo>
                  <a:lnTo>
                    <a:pt x="7674" y="35067"/>
                  </a:lnTo>
                  <a:lnTo>
                    <a:pt x="7748" y="35104"/>
                  </a:lnTo>
                  <a:lnTo>
                    <a:pt x="7822" y="35160"/>
                  </a:lnTo>
                  <a:lnTo>
                    <a:pt x="7859" y="35253"/>
                  </a:lnTo>
                  <a:lnTo>
                    <a:pt x="7915" y="35327"/>
                  </a:lnTo>
                  <a:lnTo>
                    <a:pt x="7971" y="35401"/>
                  </a:lnTo>
                  <a:lnTo>
                    <a:pt x="8045" y="35438"/>
                  </a:lnTo>
                  <a:lnTo>
                    <a:pt x="8137" y="35475"/>
                  </a:lnTo>
                  <a:lnTo>
                    <a:pt x="8230" y="35512"/>
                  </a:lnTo>
                  <a:lnTo>
                    <a:pt x="8304" y="35549"/>
                  </a:lnTo>
                  <a:lnTo>
                    <a:pt x="8434" y="35660"/>
                  </a:lnTo>
                  <a:lnTo>
                    <a:pt x="8582" y="35772"/>
                  </a:lnTo>
                  <a:lnTo>
                    <a:pt x="8712" y="35883"/>
                  </a:lnTo>
                  <a:lnTo>
                    <a:pt x="8860" y="35994"/>
                  </a:lnTo>
                  <a:lnTo>
                    <a:pt x="8934" y="36031"/>
                  </a:lnTo>
                  <a:lnTo>
                    <a:pt x="9046" y="36031"/>
                  </a:lnTo>
                  <a:lnTo>
                    <a:pt x="9138" y="36050"/>
                  </a:lnTo>
                  <a:lnTo>
                    <a:pt x="9212" y="36087"/>
                  </a:lnTo>
                  <a:lnTo>
                    <a:pt x="9527" y="36272"/>
                  </a:lnTo>
                  <a:lnTo>
                    <a:pt x="9824" y="36457"/>
                  </a:lnTo>
                  <a:lnTo>
                    <a:pt x="9898" y="36513"/>
                  </a:lnTo>
                  <a:lnTo>
                    <a:pt x="9954" y="36587"/>
                  </a:lnTo>
                  <a:lnTo>
                    <a:pt x="10009" y="36643"/>
                  </a:lnTo>
                  <a:lnTo>
                    <a:pt x="10084" y="36717"/>
                  </a:lnTo>
                  <a:lnTo>
                    <a:pt x="10176" y="36735"/>
                  </a:lnTo>
                  <a:lnTo>
                    <a:pt x="10269" y="36735"/>
                  </a:lnTo>
                  <a:lnTo>
                    <a:pt x="10362" y="36754"/>
                  </a:lnTo>
                  <a:lnTo>
                    <a:pt x="10454" y="36772"/>
                  </a:lnTo>
                  <a:lnTo>
                    <a:pt x="10510" y="36847"/>
                  </a:lnTo>
                  <a:lnTo>
                    <a:pt x="10565" y="36921"/>
                  </a:lnTo>
                  <a:lnTo>
                    <a:pt x="10621" y="37013"/>
                  </a:lnTo>
                  <a:lnTo>
                    <a:pt x="10695" y="37069"/>
                  </a:lnTo>
                  <a:lnTo>
                    <a:pt x="10769" y="37106"/>
                  </a:lnTo>
                  <a:lnTo>
                    <a:pt x="10862" y="37125"/>
                  </a:lnTo>
                  <a:lnTo>
                    <a:pt x="11029" y="37180"/>
                  </a:lnTo>
                  <a:lnTo>
                    <a:pt x="11344" y="37347"/>
                  </a:lnTo>
                  <a:lnTo>
                    <a:pt x="11437" y="37365"/>
                  </a:lnTo>
                  <a:lnTo>
                    <a:pt x="11529" y="37384"/>
                  </a:lnTo>
                  <a:lnTo>
                    <a:pt x="11622" y="37384"/>
                  </a:lnTo>
                  <a:lnTo>
                    <a:pt x="11696" y="37421"/>
                  </a:lnTo>
                  <a:lnTo>
                    <a:pt x="11789" y="37458"/>
                  </a:lnTo>
                  <a:lnTo>
                    <a:pt x="11844" y="37532"/>
                  </a:lnTo>
                  <a:lnTo>
                    <a:pt x="11918" y="37588"/>
                  </a:lnTo>
                  <a:lnTo>
                    <a:pt x="11993" y="37643"/>
                  </a:lnTo>
                  <a:lnTo>
                    <a:pt x="12159" y="37699"/>
                  </a:lnTo>
                  <a:lnTo>
                    <a:pt x="12326" y="37755"/>
                  </a:lnTo>
                  <a:lnTo>
                    <a:pt x="12660" y="37866"/>
                  </a:lnTo>
                  <a:lnTo>
                    <a:pt x="12752" y="37884"/>
                  </a:lnTo>
                  <a:lnTo>
                    <a:pt x="12845" y="37884"/>
                  </a:lnTo>
                  <a:lnTo>
                    <a:pt x="12938" y="37903"/>
                  </a:lnTo>
                  <a:lnTo>
                    <a:pt x="13030" y="37922"/>
                  </a:lnTo>
                  <a:lnTo>
                    <a:pt x="13105" y="37959"/>
                  </a:lnTo>
                  <a:lnTo>
                    <a:pt x="13160" y="38033"/>
                  </a:lnTo>
                  <a:lnTo>
                    <a:pt x="13234" y="38125"/>
                  </a:lnTo>
                  <a:lnTo>
                    <a:pt x="13308" y="38162"/>
                  </a:lnTo>
                  <a:lnTo>
                    <a:pt x="13401" y="38181"/>
                  </a:lnTo>
                  <a:lnTo>
                    <a:pt x="13494" y="38144"/>
                  </a:lnTo>
                  <a:lnTo>
                    <a:pt x="13605" y="38125"/>
                  </a:lnTo>
                  <a:lnTo>
                    <a:pt x="13698" y="38144"/>
                  </a:lnTo>
                  <a:lnTo>
                    <a:pt x="13772" y="38181"/>
                  </a:lnTo>
                  <a:lnTo>
                    <a:pt x="13846" y="38218"/>
                  </a:lnTo>
                  <a:lnTo>
                    <a:pt x="13939" y="38255"/>
                  </a:lnTo>
                  <a:lnTo>
                    <a:pt x="14013" y="38292"/>
                  </a:lnTo>
                  <a:lnTo>
                    <a:pt x="14105" y="38311"/>
                  </a:lnTo>
                  <a:lnTo>
                    <a:pt x="14383" y="38311"/>
                  </a:lnTo>
                  <a:lnTo>
                    <a:pt x="14458" y="38348"/>
                  </a:lnTo>
                  <a:lnTo>
                    <a:pt x="14532" y="38385"/>
                  </a:lnTo>
                  <a:lnTo>
                    <a:pt x="14624" y="38422"/>
                  </a:lnTo>
                  <a:lnTo>
                    <a:pt x="14699" y="38459"/>
                  </a:lnTo>
                  <a:lnTo>
                    <a:pt x="15051" y="38533"/>
                  </a:lnTo>
                  <a:lnTo>
                    <a:pt x="15218" y="38589"/>
                  </a:lnTo>
                  <a:lnTo>
                    <a:pt x="15384" y="38644"/>
                  </a:lnTo>
                  <a:lnTo>
                    <a:pt x="15477" y="38681"/>
                  </a:lnTo>
                  <a:lnTo>
                    <a:pt x="15551" y="38718"/>
                  </a:lnTo>
                  <a:lnTo>
                    <a:pt x="15625" y="38756"/>
                  </a:lnTo>
                  <a:lnTo>
                    <a:pt x="15718" y="38774"/>
                  </a:lnTo>
                  <a:lnTo>
                    <a:pt x="15885" y="38830"/>
                  </a:lnTo>
                  <a:lnTo>
                    <a:pt x="16070" y="38867"/>
                  </a:lnTo>
                  <a:lnTo>
                    <a:pt x="16144" y="38867"/>
                  </a:lnTo>
                  <a:lnTo>
                    <a:pt x="16255" y="38830"/>
                  </a:lnTo>
                  <a:lnTo>
                    <a:pt x="16348" y="38811"/>
                  </a:lnTo>
                  <a:lnTo>
                    <a:pt x="16422" y="38793"/>
                  </a:lnTo>
                  <a:lnTo>
                    <a:pt x="16608" y="38848"/>
                  </a:lnTo>
                  <a:lnTo>
                    <a:pt x="16774" y="38885"/>
                  </a:lnTo>
                  <a:lnTo>
                    <a:pt x="17127" y="38941"/>
                  </a:lnTo>
                  <a:lnTo>
                    <a:pt x="17293" y="38941"/>
                  </a:lnTo>
                  <a:lnTo>
                    <a:pt x="17386" y="38922"/>
                  </a:lnTo>
                  <a:lnTo>
                    <a:pt x="17479" y="38922"/>
                  </a:lnTo>
                  <a:lnTo>
                    <a:pt x="17831" y="38941"/>
                  </a:lnTo>
                  <a:lnTo>
                    <a:pt x="17924" y="38978"/>
                  </a:lnTo>
                  <a:lnTo>
                    <a:pt x="17998" y="39015"/>
                  </a:lnTo>
                  <a:lnTo>
                    <a:pt x="18090" y="39052"/>
                  </a:lnTo>
                  <a:lnTo>
                    <a:pt x="18183" y="39071"/>
                  </a:lnTo>
                  <a:lnTo>
                    <a:pt x="18535" y="39071"/>
                  </a:lnTo>
                  <a:lnTo>
                    <a:pt x="18702" y="39089"/>
                  </a:lnTo>
                  <a:lnTo>
                    <a:pt x="19054" y="39089"/>
                  </a:lnTo>
                  <a:lnTo>
                    <a:pt x="19239" y="39071"/>
                  </a:lnTo>
                  <a:lnTo>
                    <a:pt x="19314" y="39052"/>
                  </a:lnTo>
                  <a:lnTo>
                    <a:pt x="19406" y="39015"/>
                  </a:lnTo>
                  <a:lnTo>
                    <a:pt x="19499" y="38997"/>
                  </a:lnTo>
                  <a:lnTo>
                    <a:pt x="19592" y="38978"/>
                  </a:lnTo>
                  <a:lnTo>
                    <a:pt x="19944" y="38978"/>
                  </a:lnTo>
                  <a:lnTo>
                    <a:pt x="20111" y="38959"/>
                  </a:lnTo>
                  <a:lnTo>
                    <a:pt x="20296" y="38941"/>
                  </a:lnTo>
                  <a:lnTo>
                    <a:pt x="20630" y="38904"/>
                  </a:lnTo>
                  <a:lnTo>
                    <a:pt x="20982" y="38867"/>
                  </a:lnTo>
                  <a:lnTo>
                    <a:pt x="21074" y="38867"/>
                  </a:lnTo>
                  <a:lnTo>
                    <a:pt x="21167" y="38885"/>
                  </a:lnTo>
                  <a:lnTo>
                    <a:pt x="21260" y="38904"/>
                  </a:lnTo>
                  <a:lnTo>
                    <a:pt x="21352" y="38904"/>
                  </a:lnTo>
                  <a:lnTo>
                    <a:pt x="21519" y="38885"/>
                  </a:lnTo>
                  <a:lnTo>
                    <a:pt x="22057" y="38885"/>
                  </a:lnTo>
                  <a:lnTo>
                    <a:pt x="22094" y="38867"/>
                  </a:lnTo>
                  <a:lnTo>
                    <a:pt x="22131" y="38848"/>
                  </a:lnTo>
                  <a:lnTo>
                    <a:pt x="22224" y="38774"/>
                  </a:lnTo>
                  <a:lnTo>
                    <a:pt x="22298" y="38718"/>
                  </a:lnTo>
                  <a:lnTo>
                    <a:pt x="22372" y="38681"/>
                  </a:lnTo>
                  <a:lnTo>
                    <a:pt x="22557" y="38663"/>
                  </a:lnTo>
                  <a:lnTo>
                    <a:pt x="22724" y="38644"/>
                  </a:lnTo>
                  <a:lnTo>
                    <a:pt x="22909" y="38607"/>
                  </a:lnTo>
                  <a:lnTo>
                    <a:pt x="23076" y="38589"/>
                  </a:lnTo>
                  <a:lnTo>
                    <a:pt x="23410" y="38496"/>
                  </a:lnTo>
                  <a:lnTo>
                    <a:pt x="23502" y="38459"/>
                  </a:lnTo>
                  <a:lnTo>
                    <a:pt x="23577" y="38422"/>
                  </a:lnTo>
                  <a:lnTo>
                    <a:pt x="23651" y="38366"/>
                  </a:lnTo>
                  <a:lnTo>
                    <a:pt x="23743" y="38329"/>
                  </a:lnTo>
                  <a:lnTo>
                    <a:pt x="24077" y="38237"/>
                  </a:lnTo>
                  <a:lnTo>
                    <a:pt x="24170" y="38237"/>
                  </a:lnTo>
                  <a:lnTo>
                    <a:pt x="24262" y="38274"/>
                  </a:lnTo>
                  <a:lnTo>
                    <a:pt x="24374" y="38311"/>
                  </a:lnTo>
                  <a:lnTo>
                    <a:pt x="24466" y="38311"/>
                  </a:lnTo>
                  <a:lnTo>
                    <a:pt x="24540" y="38255"/>
                  </a:lnTo>
                  <a:lnTo>
                    <a:pt x="24614" y="38200"/>
                  </a:lnTo>
                  <a:lnTo>
                    <a:pt x="24689" y="38125"/>
                  </a:lnTo>
                  <a:lnTo>
                    <a:pt x="24763" y="38088"/>
                  </a:lnTo>
                  <a:lnTo>
                    <a:pt x="24855" y="38070"/>
                  </a:lnTo>
                  <a:lnTo>
                    <a:pt x="24948" y="38070"/>
                  </a:lnTo>
                  <a:lnTo>
                    <a:pt x="25041" y="38088"/>
                  </a:lnTo>
                  <a:lnTo>
                    <a:pt x="25133" y="38070"/>
                  </a:lnTo>
                  <a:lnTo>
                    <a:pt x="25189" y="38033"/>
                  </a:lnTo>
                  <a:lnTo>
                    <a:pt x="25263" y="37977"/>
                  </a:lnTo>
                  <a:lnTo>
                    <a:pt x="25319" y="37940"/>
                  </a:lnTo>
                  <a:lnTo>
                    <a:pt x="25393" y="37903"/>
                  </a:lnTo>
                  <a:lnTo>
                    <a:pt x="25467" y="37903"/>
                  </a:lnTo>
                  <a:lnTo>
                    <a:pt x="25541" y="37922"/>
                  </a:lnTo>
                  <a:lnTo>
                    <a:pt x="25708" y="37922"/>
                  </a:lnTo>
                  <a:lnTo>
                    <a:pt x="26042" y="37847"/>
                  </a:lnTo>
                  <a:lnTo>
                    <a:pt x="26134" y="37810"/>
                  </a:lnTo>
                  <a:lnTo>
                    <a:pt x="26208" y="37773"/>
                  </a:lnTo>
                  <a:lnTo>
                    <a:pt x="26283" y="37718"/>
                  </a:lnTo>
                  <a:lnTo>
                    <a:pt x="26375" y="37681"/>
                  </a:lnTo>
                  <a:lnTo>
                    <a:pt x="26561" y="37681"/>
                  </a:lnTo>
                  <a:lnTo>
                    <a:pt x="26653" y="37699"/>
                  </a:lnTo>
                  <a:lnTo>
                    <a:pt x="26746" y="37681"/>
                  </a:lnTo>
                  <a:lnTo>
                    <a:pt x="26820" y="37643"/>
                  </a:lnTo>
                  <a:lnTo>
                    <a:pt x="26894" y="37606"/>
                  </a:lnTo>
                  <a:lnTo>
                    <a:pt x="26968" y="37551"/>
                  </a:lnTo>
                  <a:lnTo>
                    <a:pt x="27061" y="37514"/>
                  </a:lnTo>
                  <a:lnTo>
                    <a:pt x="27395" y="37403"/>
                  </a:lnTo>
                  <a:lnTo>
                    <a:pt x="27561" y="37347"/>
                  </a:lnTo>
                  <a:lnTo>
                    <a:pt x="27728" y="37310"/>
                  </a:lnTo>
                  <a:lnTo>
                    <a:pt x="27802" y="37254"/>
                  </a:lnTo>
                  <a:lnTo>
                    <a:pt x="27877" y="37162"/>
                  </a:lnTo>
                  <a:lnTo>
                    <a:pt x="27932" y="37087"/>
                  </a:lnTo>
                  <a:lnTo>
                    <a:pt x="28006" y="37032"/>
                  </a:lnTo>
                  <a:lnTo>
                    <a:pt x="28173" y="36976"/>
                  </a:lnTo>
                  <a:lnTo>
                    <a:pt x="28340" y="36921"/>
                  </a:lnTo>
                  <a:lnTo>
                    <a:pt x="28655" y="36754"/>
                  </a:lnTo>
                  <a:lnTo>
                    <a:pt x="28803" y="36680"/>
                  </a:lnTo>
                  <a:lnTo>
                    <a:pt x="28970" y="36606"/>
                  </a:lnTo>
                  <a:lnTo>
                    <a:pt x="29044" y="36568"/>
                  </a:lnTo>
                  <a:lnTo>
                    <a:pt x="29137" y="36550"/>
                  </a:lnTo>
                  <a:lnTo>
                    <a:pt x="29230" y="36513"/>
                  </a:lnTo>
                  <a:lnTo>
                    <a:pt x="29304" y="36476"/>
                  </a:lnTo>
                  <a:lnTo>
                    <a:pt x="29378" y="36439"/>
                  </a:lnTo>
                  <a:lnTo>
                    <a:pt x="29470" y="36420"/>
                  </a:lnTo>
                  <a:lnTo>
                    <a:pt x="29563" y="36383"/>
                  </a:lnTo>
                  <a:lnTo>
                    <a:pt x="29637" y="36346"/>
                  </a:lnTo>
                  <a:lnTo>
                    <a:pt x="29711" y="36290"/>
                  </a:lnTo>
                  <a:lnTo>
                    <a:pt x="29767" y="36216"/>
                  </a:lnTo>
                  <a:lnTo>
                    <a:pt x="29823" y="36142"/>
                  </a:lnTo>
                  <a:lnTo>
                    <a:pt x="29897" y="36087"/>
                  </a:lnTo>
                  <a:lnTo>
                    <a:pt x="30193" y="35901"/>
                  </a:lnTo>
                  <a:lnTo>
                    <a:pt x="30342" y="35809"/>
                  </a:lnTo>
                  <a:lnTo>
                    <a:pt x="30416" y="35772"/>
                  </a:lnTo>
                  <a:lnTo>
                    <a:pt x="30508" y="35716"/>
                  </a:lnTo>
                  <a:lnTo>
                    <a:pt x="30657" y="35623"/>
                  </a:lnTo>
                  <a:lnTo>
                    <a:pt x="30805" y="35531"/>
                  </a:lnTo>
                  <a:lnTo>
                    <a:pt x="30861" y="35475"/>
                  </a:lnTo>
                  <a:lnTo>
                    <a:pt x="30916" y="35382"/>
                  </a:lnTo>
                  <a:lnTo>
                    <a:pt x="30953" y="35308"/>
                  </a:lnTo>
                  <a:lnTo>
                    <a:pt x="31027" y="35253"/>
                  </a:lnTo>
                  <a:lnTo>
                    <a:pt x="31101" y="35197"/>
                  </a:lnTo>
                  <a:lnTo>
                    <a:pt x="31194" y="35178"/>
                  </a:lnTo>
                  <a:lnTo>
                    <a:pt x="31287" y="35141"/>
                  </a:lnTo>
                  <a:lnTo>
                    <a:pt x="31361" y="35104"/>
                  </a:lnTo>
                  <a:lnTo>
                    <a:pt x="31639" y="34863"/>
                  </a:lnTo>
                  <a:lnTo>
                    <a:pt x="31695" y="34808"/>
                  </a:lnTo>
                  <a:lnTo>
                    <a:pt x="31750" y="34734"/>
                  </a:lnTo>
                  <a:lnTo>
                    <a:pt x="31861" y="34604"/>
                  </a:lnTo>
                  <a:lnTo>
                    <a:pt x="31936" y="34530"/>
                  </a:lnTo>
                  <a:lnTo>
                    <a:pt x="31973" y="34456"/>
                  </a:lnTo>
                  <a:lnTo>
                    <a:pt x="32028" y="34381"/>
                  </a:lnTo>
                  <a:lnTo>
                    <a:pt x="32084" y="34307"/>
                  </a:lnTo>
                  <a:lnTo>
                    <a:pt x="32214" y="34196"/>
                  </a:lnTo>
                  <a:lnTo>
                    <a:pt x="32362" y="34085"/>
                  </a:lnTo>
                  <a:lnTo>
                    <a:pt x="32436" y="34029"/>
                  </a:lnTo>
                  <a:lnTo>
                    <a:pt x="32510" y="33992"/>
                  </a:lnTo>
                  <a:lnTo>
                    <a:pt x="32584" y="33937"/>
                  </a:lnTo>
                  <a:lnTo>
                    <a:pt x="32658" y="33881"/>
                  </a:lnTo>
                  <a:lnTo>
                    <a:pt x="32695" y="33807"/>
                  </a:lnTo>
                  <a:lnTo>
                    <a:pt x="32733" y="33714"/>
                  </a:lnTo>
                  <a:lnTo>
                    <a:pt x="32751" y="33622"/>
                  </a:lnTo>
                  <a:lnTo>
                    <a:pt x="32807" y="33529"/>
                  </a:lnTo>
                  <a:lnTo>
                    <a:pt x="32825" y="33510"/>
                  </a:lnTo>
                  <a:lnTo>
                    <a:pt x="32881" y="33492"/>
                  </a:lnTo>
                  <a:lnTo>
                    <a:pt x="32973" y="33473"/>
                  </a:lnTo>
                  <a:lnTo>
                    <a:pt x="33066" y="33436"/>
                  </a:lnTo>
                  <a:lnTo>
                    <a:pt x="33122" y="33418"/>
                  </a:lnTo>
                  <a:lnTo>
                    <a:pt x="33159" y="33399"/>
                  </a:lnTo>
                  <a:lnTo>
                    <a:pt x="33196" y="33325"/>
                  </a:lnTo>
                  <a:lnTo>
                    <a:pt x="33251" y="33251"/>
                  </a:lnTo>
                  <a:lnTo>
                    <a:pt x="33289" y="33158"/>
                  </a:lnTo>
                  <a:lnTo>
                    <a:pt x="33344" y="33084"/>
                  </a:lnTo>
                  <a:lnTo>
                    <a:pt x="33437" y="32954"/>
                  </a:lnTo>
                  <a:lnTo>
                    <a:pt x="33529" y="32806"/>
                  </a:lnTo>
                  <a:lnTo>
                    <a:pt x="33752" y="32528"/>
                  </a:lnTo>
                  <a:lnTo>
                    <a:pt x="33845" y="32380"/>
                  </a:lnTo>
                  <a:lnTo>
                    <a:pt x="33937" y="32231"/>
                  </a:lnTo>
                  <a:lnTo>
                    <a:pt x="33993" y="32176"/>
                  </a:lnTo>
                  <a:lnTo>
                    <a:pt x="34067" y="32120"/>
                  </a:lnTo>
                  <a:lnTo>
                    <a:pt x="34141" y="32083"/>
                  </a:lnTo>
                  <a:lnTo>
                    <a:pt x="34215" y="32009"/>
                  </a:lnTo>
                  <a:lnTo>
                    <a:pt x="34252" y="31935"/>
                  </a:lnTo>
                  <a:lnTo>
                    <a:pt x="34271" y="31842"/>
                  </a:lnTo>
                  <a:lnTo>
                    <a:pt x="34289" y="31750"/>
                  </a:lnTo>
                  <a:lnTo>
                    <a:pt x="34326" y="31675"/>
                  </a:lnTo>
                  <a:lnTo>
                    <a:pt x="34382" y="31601"/>
                  </a:lnTo>
                  <a:lnTo>
                    <a:pt x="34456" y="31546"/>
                  </a:lnTo>
                  <a:lnTo>
                    <a:pt x="34512" y="31490"/>
                  </a:lnTo>
                  <a:lnTo>
                    <a:pt x="34567" y="31416"/>
                  </a:lnTo>
                  <a:lnTo>
                    <a:pt x="34660" y="31268"/>
                  </a:lnTo>
                  <a:lnTo>
                    <a:pt x="34734" y="31119"/>
                  </a:lnTo>
                  <a:lnTo>
                    <a:pt x="34790" y="31045"/>
                  </a:lnTo>
                  <a:lnTo>
                    <a:pt x="34864" y="30990"/>
                  </a:lnTo>
                  <a:lnTo>
                    <a:pt x="34938" y="30934"/>
                  </a:lnTo>
                  <a:lnTo>
                    <a:pt x="34994" y="30878"/>
                  </a:lnTo>
                  <a:lnTo>
                    <a:pt x="35031" y="30804"/>
                  </a:lnTo>
                  <a:lnTo>
                    <a:pt x="35049" y="30712"/>
                  </a:lnTo>
                  <a:lnTo>
                    <a:pt x="35068" y="30619"/>
                  </a:lnTo>
                  <a:lnTo>
                    <a:pt x="35105" y="30526"/>
                  </a:lnTo>
                  <a:lnTo>
                    <a:pt x="35161" y="30471"/>
                  </a:lnTo>
                  <a:lnTo>
                    <a:pt x="35235" y="30415"/>
                  </a:lnTo>
                  <a:lnTo>
                    <a:pt x="35309" y="30341"/>
                  </a:lnTo>
                  <a:lnTo>
                    <a:pt x="35364" y="30285"/>
                  </a:lnTo>
                  <a:lnTo>
                    <a:pt x="35531" y="29989"/>
                  </a:lnTo>
                  <a:lnTo>
                    <a:pt x="35568" y="29896"/>
                  </a:lnTo>
                  <a:lnTo>
                    <a:pt x="35568" y="29803"/>
                  </a:lnTo>
                  <a:lnTo>
                    <a:pt x="35587" y="29711"/>
                  </a:lnTo>
                  <a:lnTo>
                    <a:pt x="35605" y="29637"/>
                  </a:lnTo>
                  <a:lnTo>
                    <a:pt x="35679" y="29562"/>
                  </a:lnTo>
                  <a:lnTo>
                    <a:pt x="35754" y="29507"/>
                  </a:lnTo>
                  <a:lnTo>
                    <a:pt x="35828" y="29451"/>
                  </a:lnTo>
                  <a:lnTo>
                    <a:pt x="35883" y="29396"/>
                  </a:lnTo>
                  <a:lnTo>
                    <a:pt x="35920" y="29303"/>
                  </a:lnTo>
                  <a:lnTo>
                    <a:pt x="35920" y="29210"/>
                  </a:lnTo>
                  <a:lnTo>
                    <a:pt x="35939" y="29118"/>
                  </a:lnTo>
                  <a:lnTo>
                    <a:pt x="35957" y="29044"/>
                  </a:lnTo>
                  <a:lnTo>
                    <a:pt x="36013" y="28969"/>
                  </a:lnTo>
                  <a:lnTo>
                    <a:pt x="36069" y="28895"/>
                  </a:lnTo>
                  <a:lnTo>
                    <a:pt x="36143" y="28840"/>
                  </a:lnTo>
                  <a:lnTo>
                    <a:pt x="36198" y="28766"/>
                  </a:lnTo>
                  <a:lnTo>
                    <a:pt x="36217" y="28673"/>
                  </a:lnTo>
                  <a:lnTo>
                    <a:pt x="36235" y="28599"/>
                  </a:lnTo>
                  <a:lnTo>
                    <a:pt x="36235" y="28506"/>
                  </a:lnTo>
                  <a:lnTo>
                    <a:pt x="36273" y="28413"/>
                  </a:lnTo>
                  <a:lnTo>
                    <a:pt x="36310" y="28339"/>
                  </a:lnTo>
                  <a:lnTo>
                    <a:pt x="36365" y="28265"/>
                  </a:lnTo>
                  <a:lnTo>
                    <a:pt x="36421" y="28191"/>
                  </a:lnTo>
                  <a:lnTo>
                    <a:pt x="36458" y="28117"/>
                  </a:lnTo>
                  <a:lnTo>
                    <a:pt x="36514" y="27969"/>
                  </a:lnTo>
                  <a:lnTo>
                    <a:pt x="36551" y="27802"/>
                  </a:lnTo>
                  <a:lnTo>
                    <a:pt x="36588" y="27709"/>
                  </a:lnTo>
                  <a:lnTo>
                    <a:pt x="36588" y="27635"/>
                  </a:lnTo>
                  <a:lnTo>
                    <a:pt x="36606" y="27542"/>
                  </a:lnTo>
                  <a:lnTo>
                    <a:pt x="36625" y="27450"/>
                  </a:lnTo>
                  <a:lnTo>
                    <a:pt x="36662" y="27375"/>
                  </a:lnTo>
                  <a:lnTo>
                    <a:pt x="36699" y="27301"/>
                  </a:lnTo>
                  <a:lnTo>
                    <a:pt x="36754" y="27246"/>
                  </a:lnTo>
                  <a:lnTo>
                    <a:pt x="36792" y="27172"/>
                  </a:lnTo>
                  <a:lnTo>
                    <a:pt x="36829" y="27079"/>
                  </a:lnTo>
                  <a:lnTo>
                    <a:pt x="36884" y="27023"/>
                  </a:lnTo>
                  <a:lnTo>
                    <a:pt x="36940" y="26949"/>
                  </a:lnTo>
                  <a:lnTo>
                    <a:pt x="36977" y="26875"/>
                  </a:lnTo>
                  <a:lnTo>
                    <a:pt x="37070" y="26541"/>
                  </a:lnTo>
                  <a:lnTo>
                    <a:pt x="37088" y="26467"/>
                  </a:lnTo>
                  <a:lnTo>
                    <a:pt x="37088" y="26375"/>
                  </a:lnTo>
                  <a:lnTo>
                    <a:pt x="37088" y="26282"/>
                  </a:lnTo>
                  <a:lnTo>
                    <a:pt x="37107" y="26189"/>
                  </a:lnTo>
                  <a:lnTo>
                    <a:pt x="37144" y="26022"/>
                  </a:lnTo>
                  <a:lnTo>
                    <a:pt x="37181" y="25874"/>
                  </a:lnTo>
                  <a:lnTo>
                    <a:pt x="37236" y="25707"/>
                  </a:lnTo>
                  <a:lnTo>
                    <a:pt x="37310" y="25541"/>
                  </a:lnTo>
                  <a:lnTo>
                    <a:pt x="37329" y="25392"/>
                  </a:lnTo>
                  <a:lnTo>
                    <a:pt x="37366" y="25225"/>
                  </a:lnTo>
                  <a:lnTo>
                    <a:pt x="37403" y="25133"/>
                  </a:lnTo>
                  <a:lnTo>
                    <a:pt x="37477" y="25077"/>
                  </a:lnTo>
                  <a:lnTo>
                    <a:pt x="37533" y="25003"/>
                  </a:lnTo>
                  <a:lnTo>
                    <a:pt x="37589" y="24929"/>
                  </a:lnTo>
                  <a:lnTo>
                    <a:pt x="37589" y="24836"/>
                  </a:lnTo>
                  <a:lnTo>
                    <a:pt x="37589" y="24744"/>
                  </a:lnTo>
                  <a:lnTo>
                    <a:pt x="37570" y="24651"/>
                  </a:lnTo>
                  <a:lnTo>
                    <a:pt x="37570" y="24577"/>
                  </a:lnTo>
                  <a:lnTo>
                    <a:pt x="37607" y="24484"/>
                  </a:lnTo>
                  <a:lnTo>
                    <a:pt x="37644" y="24410"/>
                  </a:lnTo>
                  <a:lnTo>
                    <a:pt x="37700" y="24336"/>
                  </a:lnTo>
                  <a:lnTo>
                    <a:pt x="37718" y="24262"/>
                  </a:lnTo>
                  <a:lnTo>
                    <a:pt x="37718" y="24169"/>
                  </a:lnTo>
                  <a:lnTo>
                    <a:pt x="37718" y="24076"/>
                  </a:lnTo>
                  <a:lnTo>
                    <a:pt x="37700" y="23984"/>
                  </a:lnTo>
                  <a:lnTo>
                    <a:pt x="37700" y="23909"/>
                  </a:lnTo>
                  <a:lnTo>
                    <a:pt x="37700" y="23835"/>
                  </a:lnTo>
                  <a:lnTo>
                    <a:pt x="37700" y="23743"/>
                  </a:lnTo>
                  <a:lnTo>
                    <a:pt x="37700" y="23669"/>
                  </a:lnTo>
                  <a:lnTo>
                    <a:pt x="37718" y="23576"/>
                  </a:lnTo>
                  <a:lnTo>
                    <a:pt x="37811" y="23279"/>
                  </a:lnTo>
                  <a:lnTo>
                    <a:pt x="37867" y="23131"/>
                  </a:lnTo>
                  <a:lnTo>
                    <a:pt x="37885" y="23057"/>
                  </a:lnTo>
                  <a:lnTo>
                    <a:pt x="37922" y="22983"/>
                  </a:lnTo>
                  <a:lnTo>
                    <a:pt x="37959" y="22668"/>
                  </a:lnTo>
                  <a:lnTo>
                    <a:pt x="37996" y="22575"/>
                  </a:lnTo>
                  <a:lnTo>
                    <a:pt x="38033" y="22501"/>
                  </a:lnTo>
                  <a:lnTo>
                    <a:pt x="38089" y="22427"/>
                  </a:lnTo>
                  <a:lnTo>
                    <a:pt x="38107" y="22334"/>
                  </a:lnTo>
                  <a:lnTo>
                    <a:pt x="38107" y="22260"/>
                  </a:lnTo>
                  <a:lnTo>
                    <a:pt x="38089" y="22167"/>
                  </a:lnTo>
                  <a:lnTo>
                    <a:pt x="38070" y="22093"/>
                  </a:lnTo>
                  <a:lnTo>
                    <a:pt x="38070" y="22000"/>
                  </a:lnTo>
                  <a:lnTo>
                    <a:pt x="38052" y="21926"/>
                  </a:lnTo>
                  <a:lnTo>
                    <a:pt x="38033" y="21852"/>
                  </a:lnTo>
                  <a:lnTo>
                    <a:pt x="38015" y="21760"/>
                  </a:lnTo>
                  <a:lnTo>
                    <a:pt x="37996" y="21685"/>
                  </a:lnTo>
                  <a:lnTo>
                    <a:pt x="38015" y="21667"/>
                  </a:lnTo>
                  <a:lnTo>
                    <a:pt x="38033" y="21648"/>
                  </a:lnTo>
                  <a:lnTo>
                    <a:pt x="38052" y="21630"/>
                  </a:lnTo>
                  <a:lnTo>
                    <a:pt x="38070" y="21611"/>
                  </a:lnTo>
                  <a:lnTo>
                    <a:pt x="38052" y="21500"/>
                  </a:lnTo>
                  <a:lnTo>
                    <a:pt x="38033" y="21407"/>
                  </a:lnTo>
                  <a:lnTo>
                    <a:pt x="37996" y="21315"/>
                  </a:lnTo>
                  <a:lnTo>
                    <a:pt x="37978" y="21222"/>
                  </a:lnTo>
                  <a:lnTo>
                    <a:pt x="37996" y="21129"/>
                  </a:lnTo>
                  <a:lnTo>
                    <a:pt x="38033" y="21018"/>
                  </a:lnTo>
                  <a:lnTo>
                    <a:pt x="38052" y="20925"/>
                  </a:lnTo>
                  <a:lnTo>
                    <a:pt x="38070" y="20833"/>
                  </a:lnTo>
                  <a:lnTo>
                    <a:pt x="38052" y="20740"/>
                  </a:lnTo>
                  <a:lnTo>
                    <a:pt x="38033" y="20647"/>
                  </a:lnTo>
                  <a:lnTo>
                    <a:pt x="38015" y="20555"/>
                  </a:lnTo>
                  <a:lnTo>
                    <a:pt x="38015" y="20444"/>
                  </a:lnTo>
                  <a:lnTo>
                    <a:pt x="38033" y="20073"/>
                  </a:lnTo>
                  <a:lnTo>
                    <a:pt x="38052" y="19869"/>
                  </a:lnTo>
                  <a:lnTo>
                    <a:pt x="38070" y="19647"/>
                  </a:lnTo>
                  <a:lnTo>
                    <a:pt x="38052" y="19554"/>
                  </a:lnTo>
                  <a:lnTo>
                    <a:pt x="38033" y="19461"/>
                  </a:lnTo>
                  <a:lnTo>
                    <a:pt x="38015" y="19369"/>
                  </a:lnTo>
                  <a:lnTo>
                    <a:pt x="38015" y="19276"/>
                  </a:lnTo>
                  <a:lnTo>
                    <a:pt x="38033" y="19072"/>
                  </a:lnTo>
                  <a:lnTo>
                    <a:pt x="38033" y="18887"/>
                  </a:lnTo>
                  <a:lnTo>
                    <a:pt x="38052" y="18794"/>
                  </a:lnTo>
                  <a:lnTo>
                    <a:pt x="38089" y="18701"/>
                  </a:lnTo>
                  <a:lnTo>
                    <a:pt x="38126" y="18590"/>
                  </a:lnTo>
                  <a:lnTo>
                    <a:pt x="38126" y="18497"/>
                  </a:lnTo>
                  <a:lnTo>
                    <a:pt x="38126" y="18405"/>
                  </a:lnTo>
                  <a:lnTo>
                    <a:pt x="38089" y="18312"/>
                  </a:lnTo>
                  <a:lnTo>
                    <a:pt x="38070" y="18219"/>
                  </a:lnTo>
                  <a:lnTo>
                    <a:pt x="38052" y="18127"/>
                  </a:lnTo>
                  <a:lnTo>
                    <a:pt x="38052" y="18034"/>
                  </a:lnTo>
                  <a:lnTo>
                    <a:pt x="38015" y="17941"/>
                  </a:lnTo>
                  <a:lnTo>
                    <a:pt x="37978" y="17756"/>
                  </a:lnTo>
                  <a:lnTo>
                    <a:pt x="37996" y="17663"/>
                  </a:lnTo>
                  <a:lnTo>
                    <a:pt x="38033" y="17571"/>
                  </a:lnTo>
                  <a:lnTo>
                    <a:pt x="38070" y="17478"/>
                  </a:lnTo>
                  <a:lnTo>
                    <a:pt x="38089" y="17385"/>
                  </a:lnTo>
                  <a:lnTo>
                    <a:pt x="38033" y="17033"/>
                  </a:lnTo>
                  <a:lnTo>
                    <a:pt x="37996" y="16941"/>
                  </a:lnTo>
                  <a:lnTo>
                    <a:pt x="37959" y="16848"/>
                  </a:lnTo>
                  <a:lnTo>
                    <a:pt x="37904" y="16774"/>
                  </a:lnTo>
                  <a:lnTo>
                    <a:pt x="37885" y="16681"/>
                  </a:lnTo>
                  <a:lnTo>
                    <a:pt x="37811" y="16329"/>
                  </a:lnTo>
                  <a:lnTo>
                    <a:pt x="37811" y="16144"/>
                  </a:lnTo>
                  <a:lnTo>
                    <a:pt x="37792" y="15958"/>
                  </a:lnTo>
                  <a:lnTo>
                    <a:pt x="37792" y="15866"/>
                  </a:lnTo>
                  <a:lnTo>
                    <a:pt x="37792" y="15773"/>
                  </a:lnTo>
                  <a:lnTo>
                    <a:pt x="37792" y="15680"/>
                  </a:lnTo>
                  <a:lnTo>
                    <a:pt x="37792" y="15588"/>
                  </a:lnTo>
                  <a:lnTo>
                    <a:pt x="37755" y="15513"/>
                  </a:lnTo>
                  <a:lnTo>
                    <a:pt x="37700" y="15421"/>
                  </a:lnTo>
                  <a:lnTo>
                    <a:pt x="37626" y="15347"/>
                  </a:lnTo>
                  <a:lnTo>
                    <a:pt x="37589" y="15254"/>
                  </a:lnTo>
                  <a:lnTo>
                    <a:pt x="37570" y="15087"/>
                  </a:lnTo>
                  <a:lnTo>
                    <a:pt x="37551" y="14902"/>
                  </a:lnTo>
                  <a:lnTo>
                    <a:pt x="37496" y="14735"/>
                  </a:lnTo>
                  <a:lnTo>
                    <a:pt x="37440" y="14550"/>
                  </a:lnTo>
                  <a:lnTo>
                    <a:pt x="37440" y="14457"/>
                  </a:lnTo>
                  <a:lnTo>
                    <a:pt x="37440" y="14383"/>
                  </a:lnTo>
                  <a:lnTo>
                    <a:pt x="37440" y="14290"/>
                  </a:lnTo>
                  <a:lnTo>
                    <a:pt x="37422" y="14197"/>
                  </a:lnTo>
                  <a:lnTo>
                    <a:pt x="37422" y="14105"/>
                  </a:lnTo>
                  <a:lnTo>
                    <a:pt x="37422" y="14031"/>
                  </a:lnTo>
                  <a:lnTo>
                    <a:pt x="37422" y="13938"/>
                  </a:lnTo>
                  <a:lnTo>
                    <a:pt x="37422" y="13845"/>
                  </a:lnTo>
                  <a:lnTo>
                    <a:pt x="37385" y="13771"/>
                  </a:lnTo>
                  <a:lnTo>
                    <a:pt x="37348" y="13679"/>
                  </a:lnTo>
                  <a:lnTo>
                    <a:pt x="37310" y="13604"/>
                  </a:lnTo>
                  <a:lnTo>
                    <a:pt x="37273" y="13530"/>
                  </a:lnTo>
                  <a:lnTo>
                    <a:pt x="37162" y="13197"/>
                  </a:lnTo>
                  <a:lnTo>
                    <a:pt x="37107" y="13030"/>
                  </a:lnTo>
                  <a:lnTo>
                    <a:pt x="37032" y="12863"/>
                  </a:lnTo>
                  <a:lnTo>
                    <a:pt x="37014" y="12789"/>
                  </a:lnTo>
                  <a:lnTo>
                    <a:pt x="37014" y="12696"/>
                  </a:lnTo>
                  <a:lnTo>
                    <a:pt x="36995" y="12604"/>
                  </a:lnTo>
                  <a:lnTo>
                    <a:pt x="36977" y="12529"/>
                  </a:lnTo>
                  <a:lnTo>
                    <a:pt x="36940" y="12455"/>
                  </a:lnTo>
                  <a:lnTo>
                    <a:pt x="36866" y="12381"/>
                  </a:lnTo>
                  <a:lnTo>
                    <a:pt x="36810" y="12307"/>
                  </a:lnTo>
                  <a:lnTo>
                    <a:pt x="36754" y="12233"/>
                  </a:lnTo>
                  <a:lnTo>
                    <a:pt x="36754" y="12140"/>
                  </a:lnTo>
                  <a:lnTo>
                    <a:pt x="36754" y="12047"/>
                  </a:lnTo>
                  <a:lnTo>
                    <a:pt x="36754" y="11955"/>
                  </a:lnTo>
                  <a:lnTo>
                    <a:pt x="36736" y="11881"/>
                  </a:lnTo>
                  <a:lnTo>
                    <a:pt x="36717" y="11788"/>
                  </a:lnTo>
                  <a:lnTo>
                    <a:pt x="36717" y="11695"/>
                  </a:lnTo>
                  <a:lnTo>
                    <a:pt x="36717" y="11603"/>
                  </a:lnTo>
                  <a:lnTo>
                    <a:pt x="36699" y="11510"/>
                  </a:lnTo>
                  <a:lnTo>
                    <a:pt x="36662" y="11436"/>
                  </a:lnTo>
                  <a:lnTo>
                    <a:pt x="36606" y="11362"/>
                  </a:lnTo>
                  <a:lnTo>
                    <a:pt x="36551" y="11306"/>
                  </a:lnTo>
                  <a:lnTo>
                    <a:pt x="36495" y="11213"/>
                  </a:lnTo>
                  <a:lnTo>
                    <a:pt x="36458" y="11139"/>
                  </a:lnTo>
                  <a:lnTo>
                    <a:pt x="36402" y="11065"/>
                  </a:lnTo>
                  <a:lnTo>
                    <a:pt x="36347" y="11010"/>
                  </a:lnTo>
                  <a:lnTo>
                    <a:pt x="36310" y="10917"/>
                  </a:lnTo>
                  <a:lnTo>
                    <a:pt x="36291" y="10843"/>
                  </a:lnTo>
                  <a:lnTo>
                    <a:pt x="36273" y="10750"/>
                  </a:lnTo>
                  <a:lnTo>
                    <a:pt x="36273" y="10657"/>
                  </a:lnTo>
                  <a:lnTo>
                    <a:pt x="36235" y="10583"/>
                  </a:lnTo>
                  <a:lnTo>
                    <a:pt x="36106" y="10268"/>
                  </a:lnTo>
                  <a:lnTo>
                    <a:pt x="35957" y="9953"/>
                  </a:lnTo>
                  <a:lnTo>
                    <a:pt x="35809" y="9619"/>
                  </a:lnTo>
                  <a:lnTo>
                    <a:pt x="35754" y="9564"/>
                  </a:lnTo>
                  <a:lnTo>
                    <a:pt x="35679" y="9490"/>
                  </a:lnTo>
                  <a:lnTo>
                    <a:pt x="35605" y="9434"/>
                  </a:lnTo>
                  <a:lnTo>
                    <a:pt x="35550" y="9379"/>
                  </a:lnTo>
                  <a:lnTo>
                    <a:pt x="35531" y="9286"/>
                  </a:lnTo>
                  <a:lnTo>
                    <a:pt x="35531" y="9175"/>
                  </a:lnTo>
                  <a:lnTo>
                    <a:pt x="35550" y="9082"/>
                  </a:lnTo>
                  <a:lnTo>
                    <a:pt x="35513" y="8989"/>
                  </a:lnTo>
                  <a:lnTo>
                    <a:pt x="35457" y="8934"/>
                  </a:lnTo>
                  <a:lnTo>
                    <a:pt x="35383" y="8860"/>
                  </a:lnTo>
                  <a:lnTo>
                    <a:pt x="35309" y="8804"/>
                  </a:lnTo>
                  <a:lnTo>
                    <a:pt x="35253" y="8748"/>
                  </a:lnTo>
                  <a:lnTo>
                    <a:pt x="35105" y="8433"/>
                  </a:lnTo>
                  <a:lnTo>
                    <a:pt x="35049" y="8359"/>
                  </a:lnTo>
                  <a:lnTo>
                    <a:pt x="34994" y="8304"/>
                  </a:lnTo>
                  <a:lnTo>
                    <a:pt x="34938" y="8229"/>
                  </a:lnTo>
                  <a:lnTo>
                    <a:pt x="34882" y="8155"/>
                  </a:lnTo>
                  <a:lnTo>
                    <a:pt x="34864" y="8118"/>
                  </a:lnTo>
                  <a:lnTo>
                    <a:pt x="34864" y="8081"/>
                  </a:lnTo>
                  <a:lnTo>
                    <a:pt x="34864" y="7970"/>
                  </a:lnTo>
                  <a:lnTo>
                    <a:pt x="34864" y="7877"/>
                  </a:lnTo>
                  <a:lnTo>
                    <a:pt x="34845" y="7822"/>
                  </a:lnTo>
                  <a:lnTo>
                    <a:pt x="34827" y="7785"/>
                  </a:lnTo>
                  <a:lnTo>
                    <a:pt x="34790" y="7710"/>
                  </a:lnTo>
                  <a:lnTo>
                    <a:pt x="34716" y="7655"/>
                  </a:lnTo>
                  <a:lnTo>
                    <a:pt x="34660" y="7581"/>
                  </a:lnTo>
                  <a:lnTo>
                    <a:pt x="34604" y="7525"/>
                  </a:lnTo>
                  <a:lnTo>
                    <a:pt x="34530" y="7358"/>
                  </a:lnTo>
                  <a:lnTo>
                    <a:pt x="34456" y="7210"/>
                  </a:lnTo>
                  <a:lnTo>
                    <a:pt x="34382" y="7154"/>
                  </a:lnTo>
                  <a:lnTo>
                    <a:pt x="34289" y="7099"/>
                  </a:lnTo>
                  <a:lnTo>
                    <a:pt x="34215" y="7062"/>
                  </a:lnTo>
                  <a:lnTo>
                    <a:pt x="34141" y="7006"/>
                  </a:lnTo>
                  <a:lnTo>
                    <a:pt x="34104" y="6913"/>
                  </a:lnTo>
                  <a:lnTo>
                    <a:pt x="34086" y="6821"/>
                  </a:lnTo>
                  <a:lnTo>
                    <a:pt x="34067" y="6747"/>
                  </a:lnTo>
                  <a:lnTo>
                    <a:pt x="34030" y="6654"/>
                  </a:lnTo>
                  <a:lnTo>
                    <a:pt x="33974" y="6598"/>
                  </a:lnTo>
                  <a:lnTo>
                    <a:pt x="33900" y="6543"/>
                  </a:lnTo>
                  <a:lnTo>
                    <a:pt x="33826" y="6487"/>
                  </a:lnTo>
                  <a:lnTo>
                    <a:pt x="33770" y="6413"/>
                  </a:lnTo>
                  <a:lnTo>
                    <a:pt x="33548" y="6154"/>
                  </a:lnTo>
                  <a:lnTo>
                    <a:pt x="33511" y="6079"/>
                  </a:lnTo>
                  <a:lnTo>
                    <a:pt x="33492" y="5987"/>
                  </a:lnTo>
                  <a:lnTo>
                    <a:pt x="33474" y="5876"/>
                  </a:lnTo>
                  <a:lnTo>
                    <a:pt x="33418" y="5801"/>
                  </a:lnTo>
                  <a:lnTo>
                    <a:pt x="33196" y="5542"/>
                  </a:lnTo>
                  <a:lnTo>
                    <a:pt x="33066" y="5431"/>
                  </a:lnTo>
                  <a:lnTo>
                    <a:pt x="32936" y="5319"/>
                  </a:lnTo>
                  <a:lnTo>
                    <a:pt x="32881" y="5245"/>
                  </a:lnTo>
                  <a:lnTo>
                    <a:pt x="32844" y="5153"/>
                  </a:lnTo>
                  <a:lnTo>
                    <a:pt x="32807" y="5079"/>
                  </a:lnTo>
                  <a:lnTo>
                    <a:pt x="32770" y="5004"/>
                  </a:lnTo>
                  <a:lnTo>
                    <a:pt x="32733" y="4967"/>
                  </a:lnTo>
                  <a:lnTo>
                    <a:pt x="32677" y="4949"/>
                  </a:lnTo>
                  <a:lnTo>
                    <a:pt x="32584" y="4930"/>
                  </a:lnTo>
                  <a:lnTo>
                    <a:pt x="32473" y="4912"/>
                  </a:lnTo>
                  <a:lnTo>
                    <a:pt x="32436" y="4893"/>
                  </a:lnTo>
                  <a:lnTo>
                    <a:pt x="32399" y="4856"/>
                  </a:lnTo>
                  <a:lnTo>
                    <a:pt x="32362" y="4782"/>
                  </a:lnTo>
                  <a:lnTo>
                    <a:pt x="32325" y="4689"/>
                  </a:lnTo>
                  <a:lnTo>
                    <a:pt x="32306" y="4597"/>
                  </a:lnTo>
                  <a:lnTo>
                    <a:pt x="32251" y="4523"/>
                  </a:lnTo>
                  <a:lnTo>
                    <a:pt x="32121" y="4411"/>
                  </a:lnTo>
                  <a:lnTo>
                    <a:pt x="31991" y="4300"/>
                  </a:lnTo>
                  <a:lnTo>
                    <a:pt x="31917" y="4244"/>
                  </a:lnTo>
                  <a:lnTo>
                    <a:pt x="31843" y="4207"/>
                  </a:lnTo>
                  <a:lnTo>
                    <a:pt x="31769" y="4152"/>
                  </a:lnTo>
                  <a:lnTo>
                    <a:pt x="31695" y="4096"/>
                  </a:lnTo>
                  <a:lnTo>
                    <a:pt x="31639" y="4041"/>
                  </a:lnTo>
                  <a:lnTo>
                    <a:pt x="31602" y="3948"/>
                  </a:lnTo>
                  <a:lnTo>
                    <a:pt x="31565" y="3855"/>
                  </a:lnTo>
                  <a:lnTo>
                    <a:pt x="31528" y="3781"/>
                  </a:lnTo>
                  <a:lnTo>
                    <a:pt x="31250" y="3577"/>
                  </a:lnTo>
                  <a:lnTo>
                    <a:pt x="31120" y="3448"/>
                  </a:lnTo>
                  <a:lnTo>
                    <a:pt x="31009" y="3336"/>
                  </a:lnTo>
                  <a:lnTo>
                    <a:pt x="30972" y="3318"/>
                  </a:lnTo>
                  <a:lnTo>
                    <a:pt x="30916" y="3299"/>
                  </a:lnTo>
                  <a:lnTo>
                    <a:pt x="30712" y="3299"/>
                  </a:lnTo>
                  <a:lnTo>
                    <a:pt x="30675" y="3281"/>
                  </a:lnTo>
                  <a:lnTo>
                    <a:pt x="30638" y="3262"/>
                  </a:lnTo>
                  <a:lnTo>
                    <a:pt x="30360" y="3058"/>
                  </a:lnTo>
                  <a:lnTo>
                    <a:pt x="30305" y="2984"/>
                  </a:lnTo>
                  <a:lnTo>
                    <a:pt x="30249" y="2910"/>
                  </a:lnTo>
                  <a:lnTo>
                    <a:pt x="30193" y="2836"/>
                  </a:lnTo>
                  <a:lnTo>
                    <a:pt x="30138" y="2780"/>
                  </a:lnTo>
                  <a:lnTo>
                    <a:pt x="30008" y="2669"/>
                  </a:lnTo>
                  <a:lnTo>
                    <a:pt x="29878" y="2558"/>
                  </a:lnTo>
                  <a:lnTo>
                    <a:pt x="29841" y="2539"/>
                  </a:lnTo>
                  <a:lnTo>
                    <a:pt x="29582" y="2539"/>
                  </a:lnTo>
                  <a:lnTo>
                    <a:pt x="29545" y="2521"/>
                  </a:lnTo>
                  <a:lnTo>
                    <a:pt x="29489" y="2502"/>
                  </a:lnTo>
                  <a:lnTo>
                    <a:pt x="29211" y="2335"/>
                  </a:lnTo>
                  <a:lnTo>
                    <a:pt x="28933" y="2150"/>
                  </a:lnTo>
                  <a:lnTo>
                    <a:pt x="28877" y="2094"/>
                  </a:lnTo>
                  <a:lnTo>
                    <a:pt x="28822" y="2002"/>
                  </a:lnTo>
                  <a:lnTo>
                    <a:pt x="28766" y="1928"/>
                  </a:lnTo>
                  <a:lnTo>
                    <a:pt x="28748" y="1891"/>
                  </a:lnTo>
                  <a:lnTo>
                    <a:pt x="28711" y="1872"/>
                  </a:lnTo>
                  <a:lnTo>
                    <a:pt x="28618" y="1835"/>
                  </a:lnTo>
                  <a:lnTo>
                    <a:pt x="28544" y="1816"/>
                  </a:lnTo>
                  <a:lnTo>
                    <a:pt x="28451" y="1798"/>
                  </a:lnTo>
                  <a:lnTo>
                    <a:pt x="28377" y="1779"/>
                  </a:lnTo>
                  <a:lnTo>
                    <a:pt x="28284" y="1761"/>
                  </a:lnTo>
                  <a:lnTo>
                    <a:pt x="28210" y="1742"/>
                  </a:lnTo>
                  <a:lnTo>
                    <a:pt x="28117" y="1742"/>
                  </a:lnTo>
                  <a:lnTo>
                    <a:pt x="28025" y="1724"/>
                  </a:lnTo>
                  <a:lnTo>
                    <a:pt x="27951" y="1687"/>
                  </a:lnTo>
                  <a:lnTo>
                    <a:pt x="27895" y="1631"/>
                  </a:lnTo>
                  <a:lnTo>
                    <a:pt x="27821" y="1576"/>
                  </a:lnTo>
                  <a:lnTo>
                    <a:pt x="27747" y="1538"/>
                  </a:lnTo>
                  <a:lnTo>
                    <a:pt x="27450" y="1390"/>
                  </a:lnTo>
                  <a:lnTo>
                    <a:pt x="27358" y="1353"/>
                  </a:lnTo>
                  <a:lnTo>
                    <a:pt x="27302" y="1316"/>
                  </a:lnTo>
                  <a:lnTo>
                    <a:pt x="27228" y="1260"/>
                  </a:lnTo>
                  <a:lnTo>
                    <a:pt x="27154" y="1223"/>
                  </a:lnTo>
                  <a:lnTo>
                    <a:pt x="27061" y="1205"/>
                  </a:lnTo>
                  <a:lnTo>
                    <a:pt x="26894" y="1205"/>
                  </a:lnTo>
                  <a:lnTo>
                    <a:pt x="26802" y="1186"/>
                  </a:lnTo>
                  <a:lnTo>
                    <a:pt x="26653" y="1112"/>
                  </a:lnTo>
                  <a:lnTo>
                    <a:pt x="26505" y="1038"/>
                  </a:lnTo>
                  <a:lnTo>
                    <a:pt x="26338" y="1001"/>
                  </a:lnTo>
                  <a:lnTo>
                    <a:pt x="26171" y="964"/>
                  </a:lnTo>
                  <a:lnTo>
                    <a:pt x="25838" y="871"/>
                  </a:lnTo>
                  <a:lnTo>
                    <a:pt x="25523" y="779"/>
                  </a:lnTo>
                  <a:lnTo>
                    <a:pt x="25189" y="686"/>
                  </a:lnTo>
                  <a:lnTo>
                    <a:pt x="25022" y="649"/>
                  </a:lnTo>
                  <a:lnTo>
                    <a:pt x="24855" y="630"/>
                  </a:lnTo>
                  <a:lnTo>
                    <a:pt x="24522" y="556"/>
                  </a:lnTo>
                  <a:lnTo>
                    <a:pt x="24429" y="519"/>
                  </a:lnTo>
                  <a:lnTo>
                    <a:pt x="24355" y="463"/>
                  </a:lnTo>
                  <a:lnTo>
                    <a:pt x="24281" y="408"/>
                  </a:lnTo>
                  <a:lnTo>
                    <a:pt x="24207" y="371"/>
                  </a:lnTo>
                  <a:lnTo>
                    <a:pt x="24040" y="352"/>
                  </a:lnTo>
                  <a:lnTo>
                    <a:pt x="23855" y="334"/>
                  </a:lnTo>
                  <a:lnTo>
                    <a:pt x="23780" y="315"/>
                  </a:lnTo>
                  <a:lnTo>
                    <a:pt x="23706" y="278"/>
                  </a:lnTo>
                  <a:lnTo>
                    <a:pt x="23614" y="241"/>
                  </a:lnTo>
                  <a:lnTo>
                    <a:pt x="23539" y="223"/>
                  </a:lnTo>
                  <a:lnTo>
                    <a:pt x="23187" y="148"/>
                  </a:lnTo>
                  <a:lnTo>
                    <a:pt x="23113" y="167"/>
                  </a:lnTo>
                  <a:lnTo>
                    <a:pt x="23021" y="204"/>
                  </a:lnTo>
                  <a:lnTo>
                    <a:pt x="22928" y="241"/>
                  </a:lnTo>
                  <a:lnTo>
                    <a:pt x="22835" y="260"/>
                  </a:lnTo>
                  <a:lnTo>
                    <a:pt x="22502" y="223"/>
                  </a:lnTo>
                  <a:lnTo>
                    <a:pt x="22335" y="185"/>
                  </a:lnTo>
                  <a:lnTo>
                    <a:pt x="22168" y="148"/>
                  </a:lnTo>
                  <a:lnTo>
                    <a:pt x="21816" y="148"/>
                  </a:lnTo>
                  <a:lnTo>
                    <a:pt x="21482" y="111"/>
                  </a:lnTo>
                  <a:lnTo>
                    <a:pt x="21408" y="93"/>
                  </a:lnTo>
                  <a:lnTo>
                    <a:pt x="21315" y="74"/>
                  </a:lnTo>
                  <a:lnTo>
                    <a:pt x="21241" y="56"/>
                  </a:lnTo>
                  <a:lnTo>
                    <a:pt x="21149" y="37"/>
                  </a:lnTo>
                  <a:lnTo>
                    <a:pt x="21074" y="56"/>
                  </a:lnTo>
                  <a:lnTo>
                    <a:pt x="20982" y="74"/>
                  </a:lnTo>
                  <a:lnTo>
                    <a:pt x="20889" y="111"/>
                  </a:lnTo>
                  <a:lnTo>
                    <a:pt x="20648" y="111"/>
                  </a:lnTo>
                  <a:lnTo>
                    <a:pt x="20481" y="93"/>
                  </a:lnTo>
                  <a:lnTo>
                    <a:pt x="20389" y="74"/>
                  </a:lnTo>
                  <a:lnTo>
                    <a:pt x="20296" y="56"/>
                  </a:lnTo>
                  <a:lnTo>
                    <a:pt x="20222" y="1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8"/>
            <p:cNvSpPr/>
            <p:nvPr/>
          </p:nvSpPr>
          <p:spPr>
            <a:xfrm>
              <a:off x="4267972" y="4355710"/>
              <a:ext cx="406372" cy="314369"/>
            </a:xfrm>
            <a:custGeom>
              <a:avLst/>
              <a:gdLst/>
              <a:ahLst/>
              <a:cxnLst/>
              <a:rect l="l" t="t" r="r" b="b"/>
              <a:pathLst>
                <a:path w="12363" h="9564" extrusionOk="0">
                  <a:moveTo>
                    <a:pt x="37" y="0"/>
                  </a:moveTo>
                  <a:lnTo>
                    <a:pt x="19" y="19"/>
                  </a:lnTo>
                  <a:lnTo>
                    <a:pt x="0" y="37"/>
                  </a:lnTo>
                  <a:lnTo>
                    <a:pt x="0" y="74"/>
                  </a:lnTo>
                  <a:lnTo>
                    <a:pt x="389" y="760"/>
                  </a:lnTo>
                  <a:lnTo>
                    <a:pt x="779" y="1427"/>
                  </a:lnTo>
                  <a:lnTo>
                    <a:pt x="1205" y="2076"/>
                  </a:lnTo>
                  <a:lnTo>
                    <a:pt x="1427" y="2410"/>
                  </a:lnTo>
                  <a:lnTo>
                    <a:pt x="1668" y="2725"/>
                  </a:lnTo>
                  <a:lnTo>
                    <a:pt x="2169" y="3318"/>
                  </a:lnTo>
                  <a:lnTo>
                    <a:pt x="2669" y="3892"/>
                  </a:lnTo>
                  <a:lnTo>
                    <a:pt x="3207" y="4448"/>
                  </a:lnTo>
                  <a:lnTo>
                    <a:pt x="3763" y="5004"/>
                  </a:lnTo>
                  <a:lnTo>
                    <a:pt x="4337" y="5505"/>
                  </a:lnTo>
                  <a:lnTo>
                    <a:pt x="4949" y="6005"/>
                  </a:lnTo>
                  <a:lnTo>
                    <a:pt x="5560" y="6487"/>
                  </a:lnTo>
                  <a:lnTo>
                    <a:pt x="6209" y="6932"/>
                  </a:lnTo>
                  <a:lnTo>
                    <a:pt x="6858" y="7358"/>
                  </a:lnTo>
                  <a:lnTo>
                    <a:pt x="7525" y="7766"/>
                  </a:lnTo>
                  <a:lnTo>
                    <a:pt x="8211" y="8137"/>
                  </a:lnTo>
                  <a:lnTo>
                    <a:pt x="8897" y="8489"/>
                  </a:lnTo>
                  <a:lnTo>
                    <a:pt x="9675" y="8860"/>
                  </a:lnTo>
                  <a:lnTo>
                    <a:pt x="10083" y="9045"/>
                  </a:lnTo>
                  <a:lnTo>
                    <a:pt x="10491" y="9193"/>
                  </a:lnTo>
                  <a:lnTo>
                    <a:pt x="10898" y="9341"/>
                  </a:lnTo>
                  <a:lnTo>
                    <a:pt x="11325" y="9453"/>
                  </a:lnTo>
                  <a:lnTo>
                    <a:pt x="11751" y="9527"/>
                  </a:lnTo>
                  <a:lnTo>
                    <a:pt x="12177" y="9564"/>
                  </a:lnTo>
                  <a:lnTo>
                    <a:pt x="12233" y="9564"/>
                  </a:lnTo>
                  <a:lnTo>
                    <a:pt x="12270" y="9545"/>
                  </a:lnTo>
                  <a:lnTo>
                    <a:pt x="12344" y="9471"/>
                  </a:lnTo>
                  <a:lnTo>
                    <a:pt x="12363" y="9434"/>
                  </a:lnTo>
                  <a:lnTo>
                    <a:pt x="12363" y="9379"/>
                  </a:lnTo>
                  <a:lnTo>
                    <a:pt x="12344" y="9341"/>
                  </a:lnTo>
                  <a:lnTo>
                    <a:pt x="12307" y="9304"/>
                  </a:lnTo>
                  <a:lnTo>
                    <a:pt x="11992" y="9119"/>
                  </a:lnTo>
                  <a:lnTo>
                    <a:pt x="11658" y="8952"/>
                  </a:lnTo>
                  <a:lnTo>
                    <a:pt x="10991" y="8637"/>
                  </a:lnTo>
                  <a:lnTo>
                    <a:pt x="10305" y="8359"/>
                  </a:lnTo>
                  <a:lnTo>
                    <a:pt x="9638" y="8063"/>
                  </a:lnTo>
                  <a:lnTo>
                    <a:pt x="8934" y="7710"/>
                  </a:lnTo>
                  <a:lnTo>
                    <a:pt x="8266" y="7358"/>
                  </a:lnTo>
                  <a:lnTo>
                    <a:pt x="7581" y="6969"/>
                  </a:lnTo>
                  <a:lnTo>
                    <a:pt x="6932" y="6561"/>
                  </a:lnTo>
                  <a:lnTo>
                    <a:pt x="6302" y="6154"/>
                  </a:lnTo>
                  <a:lnTo>
                    <a:pt x="5690" y="5709"/>
                  </a:lnTo>
                  <a:lnTo>
                    <a:pt x="5079" y="5245"/>
                  </a:lnTo>
                  <a:lnTo>
                    <a:pt x="4504" y="4763"/>
                  </a:lnTo>
                  <a:lnTo>
                    <a:pt x="3929" y="4282"/>
                  </a:lnTo>
                  <a:lnTo>
                    <a:pt x="3373" y="3763"/>
                  </a:lnTo>
                  <a:lnTo>
                    <a:pt x="2836" y="3225"/>
                  </a:lnTo>
                  <a:lnTo>
                    <a:pt x="2317" y="2688"/>
                  </a:lnTo>
                  <a:lnTo>
                    <a:pt x="1724" y="2039"/>
                  </a:lnTo>
                  <a:lnTo>
                    <a:pt x="1149" y="1390"/>
                  </a:lnTo>
                  <a:lnTo>
                    <a:pt x="593" y="704"/>
                  </a:lnTo>
                  <a:lnTo>
                    <a:pt x="315" y="371"/>
                  </a:lnTo>
                  <a:lnTo>
                    <a:pt x="74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8"/>
            <p:cNvSpPr/>
            <p:nvPr/>
          </p:nvSpPr>
          <p:spPr>
            <a:xfrm>
              <a:off x="4727334" y="4667024"/>
              <a:ext cx="24981" cy="26822"/>
            </a:xfrm>
            <a:custGeom>
              <a:avLst/>
              <a:gdLst/>
              <a:ahLst/>
              <a:cxnLst/>
              <a:rect l="l" t="t" r="r" b="b"/>
              <a:pathLst>
                <a:path w="760" h="816" extrusionOk="0">
                  <a:moveTo>
                    <a:pt x="482" y="0"/>
                  </a:moveTo>
                  <a:lnTo>
                    <a:pt x="389" y="19"/>
                  </a:lnTo>
                  <a:lnTo>
                    <a:pt x="315" y="37"/>
                  </a:lnTo>
                  <a:lnTo>
                    <a:pt x="241" y="74"/>
                  </a:lnTo>
                  <a:lnTo>
                    <a:pt x="185" y="130"/>
                  </a:lnTo>
                  <a:lnTo>
                    <a:pt x="130" y="186"/>
                  </a:lnTo>
                  <a:lnTo>
                    <a:pt x="74" y="260"/>
                  </a:lnTo>
                  <a:lnTo>
                    <a:pt x="19" y="408"/>
                  </a:lnTo>
                  <a:lnTo>
                    <a:pt x="0" y="482"/>
                  </a:lnTo>
                  <a:lnTo>
                    <a:pt x="0" y="556"/>
                  </a:lnTo>
                  <a:lnTo>
                    <a:pt x="19" y="630"/>
                  </a:lnTo>
                  <a:lnTo>
                    <a:pt x="37" y="686"/>
                  </a:lnTo>
                  <a:lnTo>
                    <a:pt x="74" y="742"/>
                  </a:lnTo>
                  <a:lnTo>
                    <a:pt x="130" y="779"/>
                  </a:lnTo>
                  <a:lnTo>
                    <a:pt x="204" y="816"/>
                  </a:lnTo>
                  <a:lnTo>
                    <a:pt x="371" y="816"/>
                  </a:lnTo>
                  <a:lnTo>
                    <a:pt x="445" y="779"/>
                  </a:lnTo>
                  <a:lnTo>
                    <a:pt x="519" y="742"/>
                  </a:lnTo>
                  <a:lnTo>
                    <a:pt x="593" y="686"/>
                  </a:lnTo>
                  <a:lnTo>
                    <a:pt x="649" y="630"/>
                  </a:lnTo>
                  <a:lnTo>
                    <a:pt x="686" y="556"/>
                  </a:lnTo>
                  <a:lnTo>
                    <a:pt x="760" y="408"/>
                  </a:lnTo>
                  <a:lnTo>
                    <a:pt x="760" y="334"/>
                  </a:lnTo>
                  <a:lnTo>
                    <a:pt x="760" y="260"/>
                  </a:lnTo>
                  <a:lnTo>
                    <a:pt x="760" y="186"/>
                  </a:lnTo>
                  <a:lnTo>
                    <a:pt x="741" y="130"/>
                  </a:lnTo>
                  <a:lnTo>
                    <a:pt x="686" y="74"/>
                  </a:lnTo>
                  <a:lnTo>
                    <a:pt x="630" y="37"/>
                  </a:lnTo>
                  <a:lnTo>
                    <a:pt x="575" y="19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8"/>
            <p:cNvSpPr/>
            <p:nvPr/>
          </p:nvSpPr>
          <p:spPr>
            <a:xfrm>
              <a:off x="4859539" y="3546016"/>
              <a:ext cx="457550" cy="372286"/>
            </a:xfrm>
            <a:custGeom>
              <a:avLst/>
              <a:gdLst/>
              <a:ahLst/>
              <a:cxnLst/>
              <a:rect l="l" t="t" r="r" b="b"/>
              <a:pathLst>
                <a:path w="13920" h="11326" extrusionOk="0">
                  <a:moveTo>
                    <a:pt x="1056" y="1"/>
                  </a:moveTo>
                  <a:lnTo>
                    <a:pt x="556" y="38"/>
                  </a:lnTo>
                  <a:lnTo>
                    <a:pt x="56" y="131"/>
                  </a:lnTo>
                  <a:lnTo>
                    <a:pt x="19" y="149"/>
                  </a:lnTo>
                  <a:lnTo>
                    <a:pt x="0" y="186"/>
                  </a:lnTo>
                  <a:lnTo>
                    <a:pt x="0" y="205"/>
                  </a:lnTo>
                  <a:lnTo>
                    <a:pt x="37" y="223"/>
                  </a:lnTo>
                  <a:lnTo>
                    <a:pt x="500" y="223"/>
                  </a:lnTo>
                  <a:lnTo>
                    <a:pt x="945" y="242"/>
                  </a:lnTo>
                  <a:lnTo>
                    <a:pt x="1390" y="279"/>
                  </a:lnTo>
                  <a:lnTo>
                    <a:pt x="1835" y="335"/>
                  </a:lnTo>
                  <a:lnTo>
                    <a:pt x="2280" y="409"/>
                  </a:lnTo>
                  <a:lnTo>
                    <a:pt x="2725" y="483"/>
                  </a:lnTo>
                  <a:lnTo>
                    <a:pt x="3151" y="575"/>
                  </a:lnTo>
                  <a:lnTo>
                    <a:pt x="3577" y="687"/>
                  </a:lnTo>
                  <a:lnTo>
                    <a:pt x="4003" y="816"/>
                  </a:lnTo>
                  <a:lnTo>
                    <a:pt x="4430" y="965"/>
                  </a:lnTo>
                  <a:lnTo>
                    <a:pt x="4837" y="1132"/>
                  </a:lnTo>
                  <a:lnTo>
                    <a:pt x="5245" y="1317"/>
                  </a:lnTo>
                  <a:lnTo>
                    <a:pt x="5653" y="1502"/>
                  </a:lnTo>
                  <a:lnTo>
                    <a:pt x="6042" y="1725"/>
                  </a:lnTo>
                  <a:lnTo>
                    <a:pt x="6450" y="1947"/>
                  </a:lnTo>
                  <a:lnTo>
                    <a:pt x="6821" y="2188"/>
                  </a:lnTo>
                  <a:lnTo>
                    <a:pt x="7191" y="2447"/>
                  </a:lnTo>
                  <a:lnTo>
                    <a:pt x="7562" y="2725"/>
                  </a:lnTo>
                  <a:lnTo>
                    <a:pt x="7914" y="3004"/>
                  </a:lnTo>
                  <a:lnTo>
                    <a:pt x="8248" y="3282"/>
                  </a:lnTo>
                  <a:lnTo>
                    <a:pt x="8581" y="3597"/>
                  </a:lnTo>
                  <a:lnTo>
                    <a:pt x="8897" y="3893"/>
                  </a:lnTo>
                  <a:lnTo>
                    <a:pt x="9212" y="4227"/>
                  </a:lnTo>
                  <a:lnTo>
                    <a:pt x="9508" y="4542"/>
                  </a:lnTo>
                  <a:lnTo>
                    <a:pt x="9805" y="4894"/>
                  </a:lnTo>
                  <a:lnTo>
                    <a:pt x="10083" y="5228"/>
                  </a:lnTo>
                  <a:lnTo>
                    <a:pt x="10342" y="5580"/>
                  </a:lnTo>
                  <a:lnTo>
                    <a:pt x="10620" y="5950"/>
                  </a:lnTo>
                  <a:lnTo>
                    <a:pt x="11121" y="6692"/>
                  </a:lnTo>
                  <a:lnTo>
                    <a:pt x="11584" y="7452"/>
                  </a:lnTo>
                  <a:lnTo>
                    <a:pt x="11825" y="7897"/>
                  </a:lnTo>
                  <a:lnTo>
                    <a:pt x="12066" y="8341"/>
                  </a:lnTo>
                  <a:lnTo>
                    <a:pt x="12288" y="8805"/>
                  </a:lnTo>
                  <a:lnTo>
                    <a:pt x="12492" y="9268"/>
                  </a:lnTo>
                  <a:lnTo>
                    <a:pt x="12900" y="10195"/>
                  </a:lnTo>
                  <a:lnTo>
                    <a:pt x="13271" y="11140"/>
                  </a:lnTo>
                  <a:lnTo>
                    <a:pt x="13289" y="11214"/>
                  </a:lnTo>
                  <a:lnTo>
                    <a:pt x="13345" y="11251"/>
                  </a:lnTo>
                  <a:lnTo>
                    <a:pt x="13382" y="11288"/>
                  </a:lnTo>
                  <a:lnTo>
                    <a:pt x="13437" y="11325"/>
                  </a:lnTo>
                  <a:lnTo>
                    <a:pt x="13567" y="11325"/>
                  </a:lnTo>
                  <a:lnTo>
                    <a:pt x="13678" y="11288"/>
                  </a:lnTo>
                  <a:lnTo>
                    <a:pt x="13790" y="11214"/>
                  </a:lnTo>
                  <a:lnTo>
                    <a:pt x="13882" y="11103"/>
                  </a:lnTo>
                  <a:lnTo>
                    <a:pt x="13901" y="11047"/>
                  </a:lnTo>
                  <a:lnTo>
                    <a:pt x="13919" y="10973"/>
                  </a:lnTo>
                  <a:lnTo>
                    <a:pt x="13919" y="10918"/>
                  </a:lnTo>
                  <a:lnTo>
                    <a:pt x="13901" y="10844"/>
                  </a:lnTo>
                  <a:lnTo>
                    <a:pt x="13567" y="9972"/>
                  </a:lnTo>
                  <a:lnTo>
                    <a:pt x="13178" y="9120"/>
                  </a:lnTo>
                  <a:lnTo>
                    <a:pt x="12789" y="8286"/>
                  </a:lnTo>
                  <a:lnTo>
                    <a:pt x="12344" y="7452"/>
                  </a:lnTo>
                  <a:lnTo>
                    <a:pt x="11862" y="6655"/>
                  </a:lnTo>
                  <a:lnTo>
                    <a:pt x="11603" y="6266"/>
                  </a:lnTo>
                  <a:lnTo>
                    <a:pt x="11343" y="5876"/>
                  </a:lnTo>
                  <a:lnTo>
                    <a:pt x="11084" y="5487"/>
                  </a:lnTo>
                  <a:lnTo>
                    <a:pt x="10806" y="5116"/>
                  </a:lnTo>
                  <a:lnTo>
                    <a:pt x="10509" y="4764"/>
                  </a:lnTo>
                  <a:lnTo>
                    <a:pt x="10212" y="4412"/>
                  </a:lnTo>
                  <a:lnTo>
                    <a:pt x="9897" y="4060"/>
                  </a:lnTo>
                  <a:lnTo>
                    <a:pt x="9582" y="3726"/>
                  </a:lnTo>
                  <a:lnTo>
                    <a:pt x="9267" y="3411"/>
                  </a:lnTo>
                  <a:lnTo>
                    <a:pt x="8915" y="3096"/>
                  </a:lnTo>
                  <a:lnTo>
                    <a:pt x="8581" y="2800"/>
                  </a:lnTo>
                  <a:lnTo>
                    <a:pt x="8229" y="2503"/>
                  </a:lnTo>
                  <a:lnTo>
                    <a:pt x="7859" y="2225"/>
                  </a:lnTo>
                  <a:lnTo>
                    <a:pt x="7469" y="1966"/>
                  </a:lnTo>
                  <a:lnTo>
                    <a:pt x="7099" y="1706"/>
                  </a:lnTo>
                  <a:lnTo>
                    <a:pt x="6691" y="1465"/>
                  </a:lnTo>
                  <a:lnTo>
                    <a:pt x="6283" y="1261"/>
                  </a:lnTo>
                  <a:lnTo>
                    <a:pt x="5875" y="1039"/>
                  </a:lnTo>
                  <a:lnTo>
                    <a:pt x="5449" y="854"/>
                  </a:lnTo>
                  <a:lnTo>
                    <a:pt x="5004" y="687"/>
                  </a:lnTo>
                  <a:lnTo>
                    <a:pt x="4559" y="520"/>
                  </a:lnTo>
                  <a:lnTo>
                    <a:pt x="4096" y="372"/>
                  </a:lnTo>
                  <a:lnTo>
                    <a:pt x="3596" y="242"/>
                  </a:lnTo>
                  <a:lnTo>
                    <a:pt x="3095" y="149"/>
                  </a:lnTo>
                  <a:lnTo>
                    <a:pt x="2595" y="75"/>
                  </a:lnTo>
                  <a:lnTo>
                    <a:pt x="2076" y="19"/>
                  </a:lnTo>
                  <a:lnTo>
                    <a:pt x="157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8"/>
            <p:cNvSpPr/>
            <p:nvPr/>
          </p:nvSpPr>
          <p:spPr>
            <a:xfrm>
              <a:off x="5295136" y="3976156"/>
              <a:ext cx="28663" cy="29254"/>
            </a:xfrm>
            <a:custGeom>
              <a:avLst/>
              <a:gdLst/>
              <a:ahLst/>
              <a:cxnLst/>
              <a:rect l="l" t="t" r="r" b="b"/>
              <a:pathLst>
                <a:path w="872" h="890" extrusionOk="0">
                  <a:moveTo>
                    <a:pt x="445" y="0"/>
                  </a:moveTo>
                  <a:lnTo>
                    <a:pt x="352" y="19"/>
                  </a:lnTo>
                  <a:lnTo>
                    <a:pt x="278" y="74"/>
                  </a:lnTo>
                  <a:lnTo>
                    <a:pt x="204" y="111"/>
                  </a:lnTo>
                  <a:lnTo>
                    <a:pt x="130" y="186"/>
                  </a:lnTo>
                  <a:lnTo>
                    <a:pt x="93" y="241"/>
                  </a:lnTo>
                  <a:lnTo>
                    <a:pt x="37" y="315"/>
                  </a:lnTo>
                  <a:lnTo>
                    <a:pt x="19" y="389"/>
                  </a:lnTo>
                  <a:lnTo>
                    <a:pt x="0" y="464"/>
                  </a:lnTo>
                  <a:lnTo>
                    <a:pt x="0" y="501"/>
                  </a:lnTo>
                  <a:lnTo>
                    <a:pt x="0" y="556"/>
                  </a:lnTo>
                  <a:lnTo>
                    <a:pt x="19" y="593"/>
                  </a:lnTo>
                  <a:lnTo>
                    <a:pt x="19" y="630"/>
                  </a:lnTo>
                  <a:lnTo>
                    <a:pt x="74" y="742"/>
                  </a:lnTo>
                  <a:lnTo>
                    <a:pt x="130" y="797"/>
                  </a:lnTo>
                  <a:lnTo>
                    <a:pt x="185" y="834"/>
                  </a:lnTo>
                  <a:lnTo>
                    <a:pt x="260" y="871"/>
                  </a:lnTo>
                  <a:lnTo>
                    <a:pt x="334" y="890"/>
                  </a:lnTo>
                  <a:lnTo>
                    <a:pt x="426" y="890"/>
                  </a:lnTo>
                  <a:lnTo>
                    <a:pt x="501" y="871"/>
                  </a:lnTo>
                  <a:lnTo>
                    <a:pt x="593" y="834"/>
                  </a:lnTo>
                  <a:lnTo>
                    <a:pt x="667" y="779"/>
                  </a:lnTo>
                  <a:lnTo>
                    <a:pt x="741" y="723"/>
                  </a:lnTo>
                  <a:lnTo>
                    <a:pt x="797" y="649"/>
                  </a:lnTo>
                  <a:lnTo>
                    <a:pt x="834" y="556"/>
                  </a:lnTo>
                  <a:lnTo>
                    <a:pt x="871" y="464"/>
                  </a:lnTo>
                  <a:lnTo>
                    <a:pt x="871" y="352"/>
                  </a:lnTo>
                  <a:lnTo>
                    <a:pt x="853" y="241"/>
                  </a:lnTo>
                  <a:lnTo>
                    <a:pt x="816" y="148"/>
                  </a:lnTo>
                  <a:lnTo>
                    <a:pt x="741" y="74"/>
                  </a:lnTo>
                  <a:lnTo>
                    <a:pt x="649" y="19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8"/>
            <p:cNvSpPr/>
            <p:nvPr/>
          </p:nvSpPr>
          <p:spPr>
            <a:xfrm>
              <a:off x="4450731" y="3842736"/>
              <a:ext cx="696384" cy="617167"/>
            </a:xfrm>
            <a:custGeom>
              <a:avLst/>
              <a:gdLst/>
              <a:ahLst/>
              <a:cxnLst/>
              <a:rect l="l" t="t" r="r" b="b"/>
              <a:pathLst>
                <a:path w="21186" h="18776" extrusionOk="0">
                  <a:moveTo>
                    <a:pt x="5931" y="0"/>
                  </a:moveTo>
                  <a:lnTo>
                    <a:pt x="5765" y="37"/>
                  </a:lnTo>
                  <a:lnTo>
                    <a:pt x="5598" y="56"/>
                  </a:lnTo>
                  <a:lnTo>
                    <a:pt x="5264" y="74"/>
                  </a:lnTo>
                  <a:lnTo>
                    <a:pt x="4912" y="74"/>
                  </a:lnTo>
                  <a:lnTo>
                    <a:pt x="4745" y="111"/>
                  </a:lnTo>
                  <a:lnTo>
                    <a:pt x="4578" y="130"/>
                  </a:lnTo>
                  <a:lnTo>
                    <a:pt x="4504" y="167"/>
                  </a:lnTo>
                  <a:lnTo>
                    <a:pt x="4430" y="204"/>
                  </a:lnTo>
                  <a:lnTo>
                    <a:pt x="4337" y="241"/>
                  </a:lnTo>
                  <a:lnTo>
                    <a:pt x="4263" y="260"/>
                  </a:lnTo>
                  <a:lnTo>
                    <a:pt x="4189" y="278"/>
                  </a:lnTo>
                  <a:lnTo>
                    <a:pt x="4097" y="278"/>
                  </a:lnTo>
                  <a:lnTo>
                    <a:pt x="4004" y="297"/>
                  </a:lnTo>
                  <a:lnTo>
                    <a:pt x="3930" y="315"/>
                  </a:lnTo>
                  <a:lnTo>
                    <a:pt x="3856" y="352"/>
                  </a:lnTo>
                  <a:lnTo>
                    <a:pt x="3781" y="408"/>
                  </a:lnTo>
                  <a:lnTo>
                    <a:pt x="3707" y="482"/>
                  </a:lnTo>
                  <a:lnTo>
                    <a:pt x="3633" y="519"/>
                  </a:lnTo>
                  <a:lnTo>
                    <a:pt x="3337" y="667"/>
                  </a:lnTo>
                  <a:lnTo>
                    <a:pt x="3263" y="686"/>
                  </a:lnTo>
                  <a:lnTo>
                    <a:pt x="3170" y="704"/>
                  </a:lnTo>
                  <a:lnTo>
                    <a:pt x="3077" y="723"/>
                  </a:lnTo>
                  <a:lnTo>
                    <a:pt x="3003" y="742"/>
                  </a:lnTo>
                  <a:lnTo>
                    <a:pt x="2706" y="927"/>
                  </a:lnTo>
                  <a:lnTo>
                    <a:pt x="2651" y="983"/>
                  </a:lnTo>
                  <a:lnTo>
                    <a:pt x="2577" y="1057"/>
                  </a:lnTo>
                  <a:lnTo>
                    <a:pt x="2466" y="1168"/>
                  </a:lnTo>
                  <a:lnTo>
                    <a:pt x="2391" y="1223"/>
                  </a:lnTo>
                  <a:lnTo>
                    <a:pt x="2336" y="1279"/>
                  </a:lnTo>
                  <a:lnTo>
                    <a:pt x="2225" y="1409"/>
                  </a:lnTo>
                  <a:lnTo>
                    <a:pt x="2095" y="1520"/>
                  </a:lnTo>
                  <a:lnTo>
                    <a:pt x="1965" y="1613"/>
                  </a:lnTo>
                  <a:lnTo>
                    <a:pt x="1724" y="1872"/>
                  </a:lnTo>
                  <a:lnTo>
                    <a:pt x="1594" y="2039"/>
                  </a:lnTo>
                  <a:lnTo>
                    <a:pt x="1465" y="2206"/>
                  </a:lnTo>
                  <a:lnTo>
                    <a:pt x="1224" y="2539"/>
                  </a:lnTo>
                  <a:lnTo>
                    <a:pt x="1168" y="2595"/>
                  </a:lnTo>
                  <a:lnTo>
                    <a:pt x="1094" y="2651"/>
                  </a:lnTo>
                  <a:lnTo>
                    <a:pt x="1020" y="2706"/>
                  </a:lnTo>
                  <a:lnTo>
                    <a:pt x="964" y="2780"/>
                  </a:lnTo>
                  <a:lnTo>
                    <a:pt x="872" y="2929"/>
                  </a:lnTo>
                  <a:lnTo>
                    <a:pt x="779" y="3077"/>
                  </a:lnTo>
                  <a:lnTo>
                    <a:pt x="723" y="3225"/>
                  </a:lnTo>
                  <a:lnTo>
                    <a:pt x="649" y="3392"/>
                  </a:lnTo>
                  <a:lnTo>
                    <a:pt x="594" y="3559"/>
                  </a:lnTo>
                  <a:lnTo>
                    <a:pt x="538" y="3707"/>
                  </a:lnTo>
                  <a:lnTo>
                    <a:pt x="445" y="4041"/>
                  </a:lnTo>
                  <a:lnTo>
                    <a:pt x="353" y="4374"/>
                  </a:lnTo>
                  <a:lnTo>
                    <a:pt x="316" y="4448"/>
                  </a:lnTo>
                  <a:lnTo>
                    <a:pt x="278" y="4523"/>
                  </a:lnTo>
                  <a:lnTo>
                    <a:pt x="241" y="4597"/>
                  </a:lnTo>
                  <a:lnTo>
                    <a:pt x="204" y="4689"/>
                  </a:lnTo>
                  <a:lnTo>
                    <a:pt x="204" y="4764"/>
                  </a:lnTo>
                  <a:lnTo>
                    <a:pt x="204" y="4856"/>
                  </a:lnTo>
                  <a:lnTo>
                    <a:pt x="204" y="4949"/>
                  </a:lnTo>
                  <a:lnTo>
                    <a:pt x="186" y="5023"/>
                  </a:lnTo>
                  <a:lnTo>
                    <a:pt x="130" y="5357"/>
                  </a:lnTo>
                  <a:lnTo>
                    <a:pt x="93" y="5523"/>
                  </a:lnTo>
                  <a:lnTo>
                    <a:pt x="75" y="5690"/>
                  </a:lnTo>
                  <a:lnTo>
                    <a:pt x="56" y="5857"/>
                  </a:lnTo>
                  <a:lnTo>
                    <a:pt x="56" y="6024"/>
                  </a:lnTo>
                  <a:lnTo>
                    <a:pt x="38" y="6191"/>
                  </a:lnTo>
                  <a:lnTo>
                    <a:pt x="19" y="6357"/>
                  </a:lnTo>
                  <a:lnTo>
                    <a:pt x="19" y="6524"/>
                  </a:lnTo>
                  <a:lnTo>
                    <a:pt x="0" y="6691"/>
                  </a:lnTo>
                  <a:lnTo>
                    <a:pt x="19" y="6765"/>
                  </a:lnTo>
                  <a:lnTo>
                    <a:pt x="38" y="6858"/>
                  </a:lnTo>
                  <a:lnTo>
                    <a:pt x="75" y="7025"/>
                  </a:lnTo>
                  <a:lnTo>
                    <a:pt x="75" y="7192"/>
                  </a:lnTo>
                  <a:lnTo>
                    <a:pt x="75" y="7358"/>
                  </a:lnTo>
                  <a:lnTo>
                    <a:pt x="130" y="7525"/>
                  </a:lnTo>
                  <a:lnTo>
                    <a:pt x="167" y="7673"/>
                  </a:lnTo>
                  <a:lnTo>
                    <a:pt x="186" y="7840"/>
                  </a:lnTo>
                  <a:lnTo>
                    <a:pt x="223" y="8007"/>
                  </a:lnTo>
                  <a:lnTo>
                    <a:pt x="278" y="8174"/>
                  </a:lnTo>
                  <a:lnTo>
                    <a:pt x="353" y="8359"/>
                  </a:lnTo>
                  <a:lnTo>
                    <a:pt x="464" y="8693"/>
                  </a:lnTo>
                  <a:lnTo>
                    <a:pt x="519" y="8860"/>
                  </a:lnTo>
                  <a:lnTo>
                    <a:pt x="594" y="9045"/>
                  </a:lnTo>
                  <a:lnTo>
                    <a:pt x="649" y="9212"/>
                  </a:lnTo>
                  <a:lnTo>
                    <a:pt x="723" y="9379"/>
                  </a:lnTo>
                  <a:lnTo>
                    <a:pt x="890" y="9694"/>
                  </a:lnTo>
                  <a:lnTo>
                    <a:pt x="983" y="9860"/>
                  </a:lnTo>
                  <a:lnTo>
                    <a:pt x="1057" y="10027"/>
                  </a:lnTo>
                  <a:lnTo>
                    <a:pt x="1150" y="10194"/>
                  </a:lnTo>
                  <a:lnTo>
                    <a:pt x="1224" y="10361"/>
                  </a:lnTo>
                  <a:lnTo>
                    <a:pt x="1298" y="10417"/>
                  </a:lnTo>
                  <a:lnTo>
                    <a:pt x="1372" y="10472"/>
                  </a:lnTo>
                  <a:lnTo>
                    <a:pt x="1446" y="10528"/>
                  </a:lnTo>
                  <a:lnTo>
                    <a:pt x="1502" y="10602"/>
                  </a:lnTo>
                  <a:lnTo>
                    <a:pt x="1539" y="10695"/>
                  </a:lnTo>
                  <a:lnTo>
                    <a:pt x="1576" y="10769"/>
                  </a:lnTo>
                  <a:lnTo>
                    <a:pt x="1594" y="10861"/>
                  </a:lnTo>
                  <a:lnTo>
                    <a:pt x="1650" y="10954"/>
                  </a:lnTo>
                  <a:lnTo>
                    <a:pt x="1706" y="11010"/>
                  </a:lnTo>
                  <a:lnTo>
                    <a:pt x="1798" y="11065"/>
                  </a:lnTo>
                  <a:lnTo>
                    <a:pt x="1872" y="11121"/>
                  </a:lnTo>
                  <a:lnTo>
                    <a:pt x="1947" y="11176"/>
                  </a:lnTo>
                  <a:lnTo>
                    <a:pt x="1984" y="11251"/>
                  </a:lnTo>
                  <a:lnTo>
                    <a:pt x="2021" y="11343"/>
                  </a:lnTo>
                  <a:lnTo>
                    <a:pt x="2058" y="11436"/>
                  </a:lnTo>
                  <a:lnTo>
                    <a:pt x="2113" y="11510"/>
                  </a:lnTo>
                  <a:lnTo>
                    <a:pt x="2169" y="11566"/>
                  </a:lnTo>
                  <a:lnTo>
                    <a:pt x="2243" y="11621"/>
                  </a:lnTo>
                  <a:lnTo>
                    <a:pt x="2373" y="11732"/>
                  </a:lnTo>
                  <a:lnTo>
                    <a:pt x="2595" y="11973"/>
                  </a:lnTo>
                  <a:lnTo>
                    <a:pt x="2651" y="12048"/>
                  </a:lnTo>
                  <a:lnTo>
                    <a:pt x="2688" y="12140"/>
                  </a:lnTo>
                  <a:lnTo>
                    <a:pt x="2725" y="12214"/>
                  </a:lnTo>
                  <a:lnTo>
                    <a:pt x="2762" y="12288"/>
                  </a:lnTo>
                  <a:lnTo>
                    <a:pt x="3003" y="12529"/>
                  </a:lnTo>
                  <a:lnTo>
                    <a:pt x="3133" y="12641"/>
                  </a:lnTo>
                  <a:lnTo>
                    <a:pt x="3263" y="12752"/>
                  </a:lnTo>
                  <a:lnTo>
                    <a:pt x="3374" y="12882"/>
                  </a:lnTo>
                  <a:lnTo>
                    <a:pt x="3485" y="13011"/>
                  </a:lnTo>
                  <a:lnTo>
                    <a:pt x="3615" y="13104"/>
                  </a:lnTo>
                  <a:lnTo>
                    <a:pt x="3744" y="13215"/>
                  </a:lnTo>
                  <a:lnTo>
                    <a:pt x="4004" y="13456"/>
                  </a:lnTo>
                  <a:lnTo>
                    <a:pt x="4263" y="13679"/>
                  </a:lnTo>
                  <a:lnTo>
                    <a:pt x="4375" y="13808"/>
                  </a:lnTo>
                  <a:lnTo>
                    <a:pt x="4486" y="13938"/>
                  </a:lnTo>
                  <a:lnTo>
                    <a:pt x="4616" y="14049"/>
                  </a:lnTo>
                  <a:lnTo>
                    <a:pt x="4727" y="14179"/>
                  </a:lnTo>
                  <a:lnTo>
                    <a:pt x="4801" y="14235"/>
                  </a:lnTo>
                  <a:lnTo>
                    <a:pt x="4875" y="14272"/>
                  </a:lnTo>
                  <a:lnTo>
                    <a:pt x="4949" y="14309"/>
                  </a:lnTo>
                  <a:lnTo>
                    <a:pt x="5023" y="14364"/>
                  </a:lnTo>
                  <a:lnTo>
                    <a:pt x="5283" y="14587"/>
                  </a:lnTo>
                  <a:lnTo>
                    <a:pt x="5412" y="14717"/>
                  </a:lnTo>
                  <a:lnTo>
                    <a:pt x="5524" y="14828"/>
                  </a:lnTo>
                  <a:lnTo>
                    <a:pt x="5598" y="14902"/>
                  </a:lnTo>
                  <a:lnTo>
                    <a:pt x="5653" y="14957"/>
                  </a:lnTo>
                  <a:lnTo>
                    <a:pt x="5709" y="15032"/>
                  </a:lnTo>
                  <a:lnTo>
                    <a:pt x="5765" y="15087"/>
                  </a:lnTo>
                  <a:lnTo>
                    <a:pt x="6024" y="15328"/>
                  </a:lnTo>
                  <a:lnTo>
                    <a:pt x="6098" y="15365"/>
                  </a:lnTo>
                  <a:lnTo>
                    <a:pt x="6172" y="15402"/>
                  </a:lnTo>
                  <a:lnTo>
                    <a:pt x="6265" y="15439"/>
                  </a:lnTo>
                  <a:lnTo>
                    <a:pt x="6339" y="15476"/>
                  </a:lnTo>
                  <a:lnTo>
                    <a:pt x="6599" y="15717"/>
                  </a:lnTo>
                  <a:lnTo>
                    <a:pt x="6654" y="15773"/>
                  </a:lnTo>
                  <a:lnTo>
                    <a:pt x="6710" y="15847"/>
                  </a:lnTo>
                  <a:lnTo>
                    <a:pt x="6747" y="15921"/>
                  </a:lnTo>
                  <a:lnTo>
                    <a:pt x="6821" y="15995"/>
                  </a:lnTo>
                  <a:lnTo>
                    <a:pt x="6877" y="16032"/>
                  </a:lnTo>
                  <a:lnTo>
                    <a:pt x="6969" y="16088"/>
                  </a:lnTo>
                  <a:lnTo>
                    <a:pt x="7044" y="16125"/>
                  </a:lnTo>
                  <a:lnTo>
                    <a:pt x="7118" y="16181"/>
                  </a:lnTo>
                  <a:lnTo>
                    <a:pt x="7377" y="16403"/>
                  </a:lnTo>
                  <a:lnTo>
                    <a:pt x="7488" y="16533"/>
                  </a:lnTo>
                  <a:lnTo>
                    <a:pt x="7618" y="16663"/>
                  </a:lnTo>
                  <a:lnTo>
                    <a:pt x="7766" y="16755"/>
                  </a:lnTo>
                  <a:lnTo>
                    <a:pt x="7896" y="16866"/>
                  </a:lnTo>
                  <a:lnTo>
                    <a:pt x="7970" y="16922"/>
                  </a:lnTo>
                  <a:lnTo>
                    <a:pt x="8044" y="16959"/>
                  </a:lnTo>
                  <a:lnTo>
                    <a:pt x="8137" y="17015"/>
                  </a:lnTo>
                  <a:lnTo>
                    <a:pt x="8193" y="17052"/>
                  </a:lnTo>
                  <a:lnTo>
                    <a:pt x="8267" y="17126"/>
                  </a:lnTo>
                  <a:lnTo>
                    <a:pt x="8304" y="17200"/>
                  </a:lnTo>
                  <a:lnTo>
                    <a:pt x="8359" y="17274"/>
                  </a:lnTo>
                  <a:lnTo>
                    <a:pt x="8415" y="17348"/>
                  </a:lnTo>
                  <a:lnTo>
                    <a:pt x="8489" y="17385"/>
                  </a:lnTo>
                  <a:lnTo>
                    <a:pt x="8582" y="17423"/>
                  </a:lnTo>
                  <a:lnTo>
                    <a:pt x="8656" y="17478"/>
                  </a:lnTo>
                  <a:lnTo>
                    <a:pt x="8730" y="17515"/>
                  </a:lnTo>
                  <a:lnTo>
                    <a:pt x="8990" y="17756"/>
                  </a:lnTo>
                  <a:lnTo>
                    <a:pt x="9249" y="17997"/>
                  </a:lnTo>
                  <a:lnTo>
                    <a:pt x="9379" y="18127"/>
                  </a:lnTo>
                  <a:lnTo>
                    <a:pt x="9490" y="18257"/>
                  </a:lnTo>
                  <a:lnTo>
                    <a:pt x="9564" y="18312"/>
                  </a:lnTo>
                  <a:lnTo>
                    <a:pt x="9638" y="18349"/>
                  </a:lnTo>
                  <a:lnTo>
                    <a:pt x="9731" y="18386"/>
                  </a:lnTo>
                  <a:lnTo>
                    <a:pt x="9805" y="18442"/>
                  </a:lnTo>
                  <a:lnTo>
                    <a:pt x="9990" y="18609"/>
                  </a:lnTo>
                  <a:lnTo>
                    <a:pt x="10083" y="18683"/>
                  </a:lnTo>
                  <a:lnTo>
                    <a:pt x="10194" y="18738"/>
                  </a:lnTo>
                  <a:lnTo>
                    <a:pt x="10380" y="18720"/>
                  </a:lnTo>
                  <a:lnTo>
                    <a:pt x="10565" y="18701"/>
                  </a:lnTo>
                  <a:lnTo>
                    <a:pt x="10658" y="18720"/>
                  </a:lnTo>
                  <a:lnTo>
                    <a:pt x="10750" y="18738"/>
                  </a:lnTo>
                  <a:lnTo>
                    <a:pt x="10862" y="18757"/>
                  </a:lnTo>
                  <a:lnTo>
                    <a:pt x="10954" y="18776"/>
                  </a:lnTo>
                  <a:lnTo>
                    <a:pt x="11084" y="18720"/>
                  </a:lnTo>
                  <a:lnTo>
                    <a:pt x="11214" y="18664"/>
                  </a:lnTo>
                  <a:lnTo>
                    <a:pt x="11251" y="18627"/>
                  </a:lnTo>
                  <a:lnTo>
                    <a:pt x="11288" y="18572"/>
                  </a:lnTo>
                  <a:lnTo>
                    <a:pt x="11343" y="18498"/>
                  </a:lnTo>
                  <a:lnTo>
                    <a:pt x="11381" y="18442"/>
                  </a:lnTo>
                  <a:lnTo>
                    <a:pt x="11510" y="18349"/>
                  </a:lnTo>
                  <a:lnTo>
                    <a:pt x="11659" y="18238"/>
                  </a:lnTo>
                  <a:lnTo>
                    <a:pt x="11733" y="18182"/>
                  </a:lnTo>
                  <a:lnTo>
                    <a:pt x="11807" y="18145"/>
                  </a:lnTo>
                  <a:lnTo>
                    <a:pt x="11881" y="18090"/>
                  </a:lnTo>
                  <a:lnTo>
                    <a:pt x="11955" y="18034"/>
                  </a:lnTo>
                  <a:lnTo>
                    <a:pt x="12233" y="17812"/>
                  </a:lnTo>
                  <a:lnTo>
                    <a:pt x="12344" y="17682"/>
                  </a:lnTo>
                  <a:lnTo>
                    <a:pt x="12474" y="17552"/>
                  </a:lnTo>
                  <a:lnTo>
                    <a:pt x="12752" y="17348"/>
                  </a:lnTo>
                  <a:lnTo>
                    <a:pt x="12863" y="17200"/>
                  </a:lnTo>
                  <a:lnTo>
                    <a:pt x="12993" y="17070"/>
                  </a:lnTo>
                  <a:lnTo>
                    <a:pt x="13123" y="16959"/>
                  </a:lnTo>
                  <a:lnTo>
                    <a:pt x="13234" y="16829"/>
                  </a:lnTo>
                  <a:lnTo>
                    <a:pt x="13327" y="16792"/>
                  </a:lnTo>
                  <a:lnTo>
                    <a:pt x="13401" y="16755"/>
                  </a:lnTo>
                  <a:lnTo>
                    <a:pt x="13493" y="16718"/>
                  </a:lnTo>
                  <a:lnTo>
                    <a:pt x="13568" y="16681"/>
                  </a:lnTo>
                  <a:lnTo>
                    <a:pt x="13623" y="16607"/>
                  </a:lnTo>
                  <a:lnTo>
                    <a:pt x="13679" y="16533"/>
                  </a:lnTo>
                  <a:lnTo>
                    <a:pt x="13716" y="16440"/>
                  </a:lnTo>
                  <a:lnTo>
                    <a:pt x="13790" y="16385"/>
                  </a:lnTo>
                  <a:lnTo>
                    <a:pt x="14087" y="16144"/>
                  </a:lnTo>
                  <a:lnTo>
                    <a:pt x="14216" y="16032"/>
                  </a:lnTo>
                  <a:lnTo>
                    <a:pt x="14365" y="15921"/>
                  </a:lnTo>
                  <a:lnTo>
                    <a:pt x="14643" y="15699"/>
                  </a:lnTo>
                  <a:lnTo>
                    <a:pt x="14791" y="15606"/>
                  </a:lnTo>
                  <a:lnTo>
                    <a:pt x="14939" y="15495"/>
                  </a:lnTo>
                  <a:lnTo>
                    <a:pt x="14995" y="15439"/>
                  </a:lnTo>
                  <a:lnTo>
                    <a:pt x="15050" y="15365"/>
                  </a:lnTo>
                  <a:lnTo>
                    <a:pt x="15106" y="15291"/>
                  </a:lnTo>
                  <a:lnTo>
                    <a:pt x="15162" y="15235"/>
                  </a:lnTo>
                  <a:lnTo>
                    <a:pt x="15236" y="15180"/>
                  </a:lnTo>
                  <a:lnTo>
                    <a:pt x="15328" y="15143"/>
                  </a:lnTo>
                  <a:lnTo>
                    <a:pt x="15403" y="15087"/>
                  </a:lnTo>
                  <a:lnTo>
                    <a:pt x="15477" y="15032"/>
                  </a:lnTo>
                  <a:lnTo>
                    <a:pt x="15736" y="14809"/>
                  </a:lnTo>
                  <a:lnTo>
                    <a:pt x="16014" y="14587"/>
                  </a:lnTo>
                  <a:lnTo>
                    <a:pt x="16070" y="14513"/>
                  </a:lnTo>
                  <a:lnTo>
                    <a:pt x="16107" y="14420"/>
                  </a:lnTo>
                  <a:lnTo>
                    <a:pt x="16162" y="14346"/>
                  </a:lnTo>
                  <a:lnTo>
                    <a:pt x="16218" y="14272"/>
                  </a:lnTo>
                  <a:lnTo>
                    <a:pt x="16348" y="14179"/>
                  </a:lnTo>
                  <a:lnTo>
                    <a:pt x="16496" y="14068"/>
                  </a:lnTo>
                  <a:lnTo>
                    <a:pt x="16552" y="13994"/>
                  </a:lnTo>
                  <a:lnTo>
                    <a:pt x="16607" y="13938"/>
                  </a:lnTo>
                  <a:lnTo>
                    <a:pt x="16663" y="13864"/>
                  </a:lnTo>
                  <a:lnTo>
                    <a:pt x="16737" y="13790"/>
                  </a:lnTo>
                  <a:lnTo>
                    <a:pt x="16978" y="13549"/>
                  </a:lnTo>
                  <a:lnTo>
                    <a:pt x="17052" y="13512"/>
                  </a:lnTo>
                  <a:lnTo>
                    <a:pt x="17145" y="13475"/>
                  </a:lnTo>
                  <a:lnTo>
                    <a:pt x="17237" y="13438"/>
                  </a:lnTo>
                  <a:lnTo>
                    <a:pt x="17312" y="13382"/>
                  </a:lnTo>
                  <a:lnTo>
                    <a:pt x="17367" y="13308"/>
                  </a:lnTo>
                  <a:lnTo>
                    <a:pt x="17423" y="13234"/>
                  </a:lnTo>
                  <a:lnTo>
                    <a:pt x="17478" y="13160"/>
                  </a:lnTo>
                  <a:lnTo>
                    <a:pt x="17534" y="13085"/>
                  </a:lnTo>
                  <a:lnTo>
                    <a:pt x="17682" y="12974"/>
                  </a:lnTo>
                  <a:lnTo>
                    <a:pt x="17812" y="12845"/>
                  </a:lnTo>
                  <a:lnTo>
                    <a:pt x="18053" y="12585"/>
                  </a:lnTo>
                  <a:lnTo>
                    <a:pt x="18312" y="12307"/>
                  </a:lnTo>
                  <a:lnTo>
                    <a:pt x="18424" y="12159"/>
                  </a:lnTo>
                  <a:lnTo>
                    <a:pt x="18535" y="12010"/>
                  </a:lnTo>
                  <a:lnTo>
                    <a:pt x="18794" y="11751"/>
                  </a:lnTo>
                  <a:lnTo>
                    <a:pt x="18850" y="11695"/>
                  </a:lnTo>
                  <a:lnTo>
                    <a:pt x="18924" y="11640"/>
                  </a:lnTo>
                  <a:lnTo>
                    <a:pt x="18998" y="11584"/>
                  </a:lnTo>
                  <a:lnTo>
                    <a:pt x="19072" y="11510"/>
                  </a:lnTo>
                  <a:lnTo>
                    <a:pt x="19165" y="11362"/>
                  </a:lnTo>
                  <a:lnTo>
                    <a:pt x="19276" y="11213"/>
                  </a:lnTo>
                  <a:lnTo>
                    <a:pt x="19369" y="11065"/>
                  </a:lnTo>
                  <a:lnTo>
                    <a:pt x="19462" y="10917"/>
                  </a:lnTo>
                  <a:lnTo>
                    <a:pt x="19536" y="10843"/>
                  </a:lnTo>
                  <a:lnTo>
                    <a:pt x="19610" y="10787"/>
                  </a:lnTo>
                  <a:lnTo>
                    <a:pt x="19665" y="10732"/>
                  </a:lnTo>
                  <a:lnTo>
                    <a:pt x="19740" y="10657"/>
                  </a:lnTo>
                  <a:lnTo>
                    <a:pt x="19777" y="10583"/>
                  </a:lnTo>
                  <a:lnTo>
                    <a:pt x="19814" y="10491"/>
                  </a:lnTo>
                  <a:lnTo>
                    <a:pt x="19888" y="10342"/>
                  </a:lnTo>
                  <a:lnTo>
                    <a:pt x="19980" y="10176"/>
                  </a:lnTo>
                  <a:lnTo>
                    <a:pt x="20055" y="10009"/>
                  </a:lnTo>
                  <a:lnTo>
                    <a:pt x="20147" y="9860"/>
                  </a:lnTo>
                  <a:lnTo>
                    <a:pt x="20240" y="9712"/>
                  </a:lnTo>
                  <a:lnTo>
                    <a:pt x="20296" y="9638"/>
                  </a:lnTo>
                  <a:lnTo>
                    <a:pt x="20351" y="9564"/>
                  </a:lnTo>
                  <a:lnTo>
                    <a:pt x="20407" y="9508"/>
                  </a:lnTo>
                  <a:lnTo>
                    <a:pt x="20462" y="9434"/>
                  </a:lnTo>
                  <a:lnTo>
                    <a:pt x="20611" y="9101"/>
                  </a:lnTo>
                  <a:lnTo>
                    <a:pt x="20629" y="9008"/>
                  </a:lnTo>
                  <a:lnTo>
                    <a:pt x="20648" y="8915"/>
                  </a:lnTo>
                  <a:lnTo>
                    <a:pt x="20666" y="8841"/>
                  </a:lnTo>
                  <a:lnTo>
                    <a:pt x="20685" y="8748"/>
                  </a:lnTo>
                  <a:lnTo>
                    <a:pt x="20740" y="8582"/>
                  </a:lnTo>
                  <a:lnTo>
                    <a:pt x="20777" y="8396"/>
                  </a:lnTo>
                  <a:lnTo>
                    <a:pt x="20815" y="8322"/>
                  </a:lnTo>
                  <a:lnTo>
                    <a:pt x="20870" y="8248"/>
                  </a:lnTo>
                  <a:lnTo>
                    <a:pt x="20907" y="8174"/>
                  </a:lnTo>
                  <a:lnTo>
                    <a:pt x="20944" y="8081"/>
                  </a:lnTo>
                  <a:lnTo>
                    <a:pt x="20944" y="7989"/>
                  </a:lnTo>
                  <a:lnTo>
                    <a:pt x="20944" y="7896"/>
                  </a:lnTo>
                  <a:lnTo>
                    <a:pt x="20944" y="7822"/>
                  </a:lnTo>
                  <a:lnTo>
                    <a:pt x="20944" y="7729"/>
                  </a:lnTo>
                  <a:lnTo>
                    <a:pt x="20981" y="7562"/>
                  </a:lnTo>
                  <a:lnTo>
                    <a:pt x="21037" y="7395"/>
                  </a:lnTo>
                  <a:lnTo>
                    <a:pt x="21055" y="7210"/>
                  </a:lnTo>
                  <a:lnTo>
                    <a:pt x="21055" y="7043"/>
                  </a:lnTo>
                  <a:lnTo>
                    <a:pt x="21074" y="6691"/>
                  </a:lnTo>
                  <a:lnTo>
                    <a:pt x="21093" y="6617"/>
                  </a:lnTo>
                  <a:lnTo>
                    <a:pt x="21130" y="6524"/>
                  </a:lnTo>
                  <a:lnTo>
                    <a:pt x="21167" y="6432"/>
                  </a:lnTo>
                  <a:lnTo>
                    <a:pt x="21185" y="6357"/>
                  </a:lnTo>
                  <a:lnTo>
                    <a:pt x="21167" y="6246"/>
                  </a:lnTo>
                  <a:lnTo>
                    <a:pt x="21148" y="6154"/>
                  </a:lnTo>
                  <a:lnTo>
                    <a:pt x="21130" y="6061"/>
                  </a:lnTo>
                  <a:lnTo>
                    <a:pt x="21111" y="5968"/>
                  </a:lnTo>
                  <a:lnTo>
                    <a:pt x="21093" y="5579"/>
                  </a:lnTo>
                  <a:lnTo>
                    <a:pt x="21037" y="5227"/>
                  </a:lnTo>
                  <a:lnTo>
                    <a:pt x="21037" y="5042"/>
                  </a:lnTo>
                  <a:lnTo>
                    <a:pt x="21018" y="4856"/>
                  </a:lnTo>
                  <a:lnTo>
                    <a:pt x="20944" y="4504"/>
                  </a:lnTo>
                  <a:lnTo>
                    <a:pt x="20907" y="4411"/>
                  </a:lnTo>
                  <a:lnTo>
                    <a:pt x="20870" y="4337"/>
                  </a:lnTo>
                  <a:lnTo>
                    <a:pt x="20815" y="4245"/>
                  </a:lnTo>
                  <a:lnTo>
                    <a:pt x="20777" y="4170"/>
                  </a:lnTo>
                  <a:lnTo>
                    <a:pt x="20666" y="3818"/>
                  </a:lnTo>
                  <a:lnTo>
                    <a:pt x="20629" y="3651"/>
                  </a:lnTo>
                  <a:lnTo>
                    <a:pt x="20592" y="3559"/>
                  </a:lnTo>
                  <a:lnTo>
                    <a:pt x="20574" y="3485"/>
                  </a:lnTo>
                  <a:lnTo>
                    <a:pt x="20407" y="3151"/>
                  </a:lnTo>
                  <a:lnTo>
                    <a:pt x="20370" y="3077"/>
                  </a:lnTo>
                  <a:lnTo>
                    <a:pt x="20314" y="3021"/>
                  </a:lnTo>
                  <a:lnTo>
                    <a:pt x="20240" y="2966"/>
                  </a:lnTo>
                  <a:lnTo>
                    <a:pt x="20184" y="2910"/>
                  </a:lnTo>
                  <a:lnTo>
                    <a:pt x="20129" y="2743"/>
                  </a:lnTo>
                  <a:lnTo>
                    <a:pt x="20092" y="2669"/>
                  </a:lnTo>
                  <a:lnTo>
                    <a:pt x="20055" y="2614"/>
                  </a:lnTo>
                  <a:lnTo>
                    <a:pt x="19980" y="2465"/>
                  </a:lnTo>
                  <a:lnTo>
                    <a:pt x="19906" y="2317"/>
                  </a:lnTo>
                  <a:lnTo>
                    <a:pt x="19832" y="2261"/>
                  </a:lnTo>
                  <a:lnTo>
                    <a:pt x="19777" y="2224"/>
                  </a:lnTo>
                  <a:lnTo>
                    <a:pt x="19702" y="2169"/>
                  </a:lnTo>
                  <a:lnTo>
                    <a:pt x="19628" y="2132"/>
                  </a:lnTo>
                  <a:lnTo>
                    <a:pt x="19591" y="2058"/>
                  </a:lnTo>
                  <a:lnTo>
                    <a:pt x="19554" y="1983"/>
                  </a:lnTo>
                  <a:lnTo>
                    <a:pt x="19517" y="1909"/>
                  </a:lnTo>
                  <a:lnTo>
                    <a:pt x="19480" y="1835"/>
                  </a:lnTo>
                  <a:lnTo>
                    <a:pt x="19350" y="1724"/>
                  </a:lnTo>
                  <a:lnTo>
                    <a:pt x="19221" y="1613"/>
                  </a:lnTo>
                  <a:lnTo>
                    <a:pt x="19146" y="1557"/>
                  </a:lnTo>
                  <a:lnTo>
                    <a:pt x="19091" y="1520"/>
                  </a:lnTo>
                  <a:lnTo>
                    <a:pt x="18943" y="1409"/>
                  </a:lnTo>
                  <a:lnTo>
                    <a:pt x="18831" y="1298"/>
                  </a:lnTo>
                  <a:lnTo>
                    <a:pt x="18776" y="1223"/>
                  </a:lnTo>
                  <a:lnTo>
                    <a:pt x="18702" y="1168"/>
                  </a:lnTo>
                  <a:lnTo>
                    <a:pt x="18572" y="1057"/>
                  </a:lnTo>
                  <a:lnTo>
                    <a:pt x="18442" y="964"/>
                  </a:lnTo>
                  <a:lnTo>
                    <a:pt x="18312" y="853"/>
                  </a:lnTo>
                  <a:lnTo>
                    <a:pt x="18164" y="760"/>
                  </a:lnTo>
                  <a:lnTo>
                    <a:pt x="17868" y="593"/>
                  </a:lnTo>
                  <a:lnTo>
                    <a:pt x="17793" y="556"/>
                  </a:lnTo>
                  <a:lnTo>
                    <a:pt x="17701" y="556"/>
                  </a:lnTo>
                  <a:lnTo>
                    <a:pt x="17608" y="538"/>
                  </a:lnTo>
                  <a:lnTo>
                    <a:pt x="17534" y="519"/>
                  </a:lnTo>
                  <a:lnTo>
                    <a:pt x="17386" y="426"/>
                  </a:lnTo>
                  <a:lnTo>
                    <a:pt x="17237" y="371"/>
                  </a:lnTo>
                  <a:lnTo>
                    <a:pt x="17071" y="297"/>
                  </a:lnTo>
                  <a:lnTo>
                    <a:pt x="16922" y="241"/>
                  </a:lnTo>
                  <a:lnTo>
                    <a:pt x="16756" y="186"/>
                  </a:lnTo>
                  <a:lnTo>
                    <a:pt x="16589" y="130"/>
                  </a:lnTo>
                  <a:lnTo>
                    <a:pt x="16422" y="111"/>
                  </a:lnTo>
                  <a:lnTo>
                    <a:pt x="16255" y="93"/>
                  </a:lnTo>
                  <a:lnTo>
                    <a:pt x="16088" y="56"/>
                  </a:lnTo>
                  <a:lnTo>
                    <a:pt x="15921" y="19"/>
                  </a:lnTo>
                  <a:lnTo>
                    <a:pt x="15829" y="19"/>
                  </a:lnTo>
                  <a:lnTo>
                    <a:pt x="15755" y="37"/>
                  </a:lnTo>
                  <a:lnTo>
                    <a:pt x="15662" y="56"/>
                  </a:lnTo>
                  <a:lnTo>
                    <a:pt x="15569" y="56"/>
                  </a:lnTo>
                  <a:lnTo>
                    <a:pt x="15495" y="37"/>
                  </a:lnTo>
                  <a:lnTo>
                    <a:pt x="15403" y="19"/>
                  </a:lnTo>
                  <a:lnTo>
                    <a:pt x="15328" y="0"/>
                  </a:lnTo>
                  <a:lnTo>
                    <a:pt x="15143" y="0"/>
                  </a:lnTo>
                  <a:lnTo>
                    <a:pt x="15069" y="19"/>
                  </a:lnTo>
                  <a:lnTo>
                    <a:pt x="14884" y="56"/>
                  </a:lnTo>
                  <a:lnTo>
                    <a:pt x="14698" y="37"/>
                  </a:lnTo>
                  <a:lnTo>
                    <a:pt x="14531" y="37"/>
                  </a:lnTo>
                  <a:lnTo>
                    <a:pt x="14346" y="74"/>
                  </a:lnTo>
                  <a:lnTo>
                    <a:pt x="14179" y="130"/>
                  </a:lnTo>
                  <a:lnTo>
                    <a:pt x="14087" y="130"/>
                  </a:lnTo>
                  <a:lnTo>
                    <a:pt x="13994" y="148"/>
                  </a:lnTo>
                  <a:lnTo>
                    <a:pt x="13809" y="148"/>
                  </a:lnTo>
                  <a:lnTo>
                    <a:pt x="13642" y="204"/>
                  </a:lnTo>
                  <a:lnTo>
                    <a:pt x="13475" y="278"/>
                  </a:lnTo>
                  <a:lnTo>
                    <a:pt x="13141" y="408"/>
                  </a:lnTo>
                  <a:lnTo>
                    <a:pt x="12975" y="482"/>
                  </a:lnTo>
                  <a:lnTo>
                    <a:pt x="12826" y="575"/>
                  </a:lnTo>
                  <a:lnTo>
                    <a:pt x="12752" y="630"/>
                  </a:lnTo>
                  <a:lnTo>
                    <a:pt x="12678" y="686"/>
                  </a:lnTo>
                  <a:lnTo>
                    <a:pt x="12622" y="742"/>
                  </a:lnTo>
                  <a:lnTo>
                    <a:pt x="12548" y="797"/>
                  </a:lnTo>
                  <a:lnTo>
                    <a:pt x="12456" y="834"/>
                  </a:lnTo>
                  <a:lnTo>
                    <a:pt x="12381" y="871"/>
                  </a:lnTo>
                  <a:lnTo>
                    <a:pt x="12289" y="908"/>
                  </a:lnTo>
                  <a:lnTo>
                    <a:pt x="12215" y="945"/>
                  </a:lnTo>
                  <a:lnTo>
                    <a:pt x="11918" y="1149"/>
                  </a:lnTo>
                  <a:lnTo>
                    <a:pt x="11677" y="1353"/>
                  </a:lnTo>
                  <a:lnTo>
                    <a:pt x="11566" y="1483"/>
                  </a:lnTo>
                  <a:lnTo>
                    <a:pt x="11455" y="1613"/>
                  </a:lnTo>
                  <a:lnTo>
                    <a:pt x="11232" y="1835"/>
                  </a:lnTo>
                  <a:lnTo>
                    <a:pt x="11121" y="1946"/>
                  </a:lnTo>
                  <a:lnTo>
                    <a:pt x="11047" y="1983"/>
                  </a:lnTo>
                  <a:lnTo>
                    <a:pt x="10991" y="2039"/>
                  </a:lnTo>
                  <a:lnTo>
                    <a:pt x="10787" y="2298"/>
                  </a:lnTo>
                  <a:lnTo>
                    <a:pt x="10584" y="2558"/>
                  </a:lnTo>
                  <a:lnTo>
                    <a:pt x="10509" y="2410"/>
                  </a:lnTo>
                  <a:lnTo>
                    <a:pt x="10417" y="2280"/>
                  </a:lnTo>
                  <a:lnTo>
                    <a:pt x="10361" y="2224"/>
                  </a:lnTo>
                  <a:lnTo>
                    <a:pt x="10306" y="2169"/>
                  </a:lnTo>
                  <a:lnTo>
                    <a:pt x="10231" y="2113"/>
                  </a:lnTo>
                  <a:lnTo>
                    <a:pt x="10176" y="2058"/>
                  </a:lnTo>
                  <a:lnTo>
                    <a:pt x="10065" y="1928"/>
                  </a:lnTo>
                  <a:lnTo>
                    <a:pt x="9972" y="1798"/>
                  </a:lnTo>
                  <a:lnTo>
                    <a:pt x="9842" y="1687"/>
                  </a:lnTo>
                  <a:lnTo>
                    <a:pt x="9712" y="1594"/>
                  </a:lnTo>
                  <a:lnTo>
                    <a:pt x="9601" y="1483"/>
                  </a:lnTo>
                  <a:lnTo>
                    <a:pt x="9490" y="1372"/>
                  </a:lnTo>
                  <a:lnTo>
                    <a:pt x="9434" y="1316"/>
                  </a:lnTo>
                  <a:lnTo>
                    <a:pt x="9360" y="1279"/>
                  </a:lnTo>
                  <a:lnTo>
                    <a:pt x="9212" y="1186"/>
                  </a:lnTo>
                  <a:lnTo>
                    <a:pt x="9082" y="1075"/>
                  </a:lnTo>
                  <a:lnTo>
                    <a:pt x="8934" y="983"/>
                  </a:lnTo>
                  <a:lnTo>
                    <a:pt x="8878" y="908"/>
                  </a:lnTo>
                  <a:lnTo>
                    <a:pt x="8804" y="834"/>
                  </a:lnTo>
                  <a:lnTo>
                    <a:pt x="8749" y="779"/>
                  </a:lnTo>
                  <a:lnTo>
                    <a:pt x="8675" y="723"/>
                  </a:lnTo>
                  <a:lnTo>
                    <a:pt x="8508" y="649"/>
                  </a:lnTo>
                  <a:lnTo>
                    <a:pt x="8341" y="575"/>
                  </a:lnTo>
                  <a:lnTo>
                    <a:pt x="8174" y="501"/>
                  </a:lnTo>
                  <a:lnTo>
                    <a:pt x="8007" y="445"/>
                  </a:lnTo>
                  <a:lnTo>
                    <a:pt x="7840" y="371"/>
                  </a:lnTo>
                  <a:lnTo>
                    <a:pt x="7674" y="315"/>
                  </a:lnTo>
                  <a:lnTo>
                    <a:pt x="7525" y="241"/>
                  </a:lnTo>
                  <a:lnTo>
                    <a:pt x="7433" y="186"/>
                  </a:lnTo>
                  <a:lnTo>
                    <a:pt x="7359" y="167"/>
                  </a:lnTo>
                  <a:lnTo>
                    <a:pt x="7266" y="148"/>
                  </a:lnTo>
                  <a:lnTo>
                    <a:pt x="6988" y="148"/>
                  </a:lnTo>
                  <a:lnTo>
                    <a:pt x="6821" y="111"/>
                  </a:lnTo>
                  <a:lnTo>
                    <a:pt x="6636" y="74"/>
                  </a:lnTo>
                  <a:lnTo>
                    <a:pt x="6562" y="56"/>
                  </a:lnTo>
                  <a:lnTo>
                    <a:pt x="6469" y="74"/>
                  </a:lnTo>
                  <a:lnTo>
                    <a:pt x="6284" y="74"/>
                  </a:lnTo>
                  <a:lnTo>
                    <a:pt x="6191" y="56"/>
                  </a:lnTo>
                  <a:lnTo>
                    <a:pt x="6117" y="37"/>
                  </a:lnTo>
                  <a:lnTo>
                    <a:pt x="6024" y="19"/>
                  </a:lnTo>
                  <a:lnTo>
                    <a:pt x="59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8"/>
            <p:cNvSpPr/>
            <p:nvPr/>
          </p:nvSpPr>
          <p:spPr>
            <a:xfrm>
              <a:off x="4855266" y="3885369"/>
              <a:ext cx="245539" cy="336950"/>
            </a:xfrm>
            <a:custGeom>
              <a:avLst/>
              <a:gdLst/>
              <a:ahLst/>
              <a:cxnLst/>
              <a:rect l="l" t="t" r="r" b="b"/>
              <a:pathLst>
                <a:path w="7470" h="10251" extrusionOk="0">
                  <a:moveTo>
                    <a:pt x="2947" y="1"/>
                  </a:moveTo>
                  <a:lnTo>
                    <a:pt x="2521" y="75"/>
                  </a:lnTo>
                  <a:lnTo>
                    <a:pt x="2113" y="167"/>
                  </a:lnTo>
                  <a:lnTo>
                    <a:pt x="1705" y="316"/>
                  </a:lnTo>
                  <a:lnTo>
                    <a:pt x="1502" y="390"/>
                  </a:lnTo>
                  <a:lnTo>
                    <a:pt x="1316" y="482"/>
                  </a:lnTo>
                  <a:lnTo>
                    <a:pt x="1131" y="594"/>
                  </a:lnTo>
                  <a:lnTo>
                    <a:pt x="946" y="705"/>
                  </a:lnTo>
                  <a:lnTo>
                    <a:pt x="779" y="835"/>
                  </a:lnTo>
                  <a:lnTo>
                    <a:pt x="612" y="964"/>
                  </a:lnTo>
                  <a:lnTo>
                    <a:pt x="445" y="1113"/>
                  </a:lnTo>
                  <a:lnTo>
                    <a:pt x="297" y="1261"/>
                  </a:lnTo>
                  <a:lnTo>
                    <a:pt x="167" y="1428"/>
                  </a:lnTo>
                  <a:lnTo>
                    <a:pt x="37" y="1613"/>
                  </a:lnTo>
                  <a:lnTo>
                    <a:pt x="0" y="1669"/>
                  </a:lnTo>
                  <a:lnTo>
                    <a:pt x="0" y="1706"/>
                  </a:lnTo>
                  <a:lnTo>
                    <a:pt x="19" y="1761"/>
                  </a:lnTo>
                  <a:lnTo>
                    <a:pt x="37" y="1798"/>
                  </a:lnTo>
                  <a:lnTo>
                    <a:pt x="74" y="1817"/>
                  </a:lnTo>
                  <a:lnTo>
                    <a:pt x="130" y="1817"/>
                  </a:lnTo>
                  <a:lnTo>
                    <a:pt x="167" y="1798"/>
                  </a:lnTo>
                  <a:lnTo>
                    <a:pt x="223" y="1761"/>
                  </a:lnTo>
                  <a:lnTo>
                    <a:pt x="464" y="1502"/>
                  </a:lnTo>
                  <a:lnTo>
                    <a:pt x="723" y="1279"/>
                  </a:lnTo>
                  <a:lnTo>
                    <a:pt x="1020" y="1057"/>
                  </a:lnTo>
                  <a:lnTo>
                    <a:pt x="1316" y="890"/>
                  </a:lnTo>
                  <a:lnTo>
                    <a:pt x="1631" y="742"/>
                  </a:lnTo>
                  <a:lnTo>
                    <a:pt x="1965" y="631"/>
                  </a:lnTo>
                  <a:lnTo>
                    <a:pt x="2299" y="538"/>
                  </a:lnTo>
                  <a:lnTo>
                    <a:pt x="2651" y="482"/>
                  </a:lnTo>
                  <a:lnTo>
                    <a:pt x="3003" y="445"/>
                  </a:lnTo>
                  <a:lnTo>
                    <a:pt x="3355" y="445"/>
                  </a:lnTo>
                  <a:lnTo>
                    <a:pt x="3707" y="482"/>
                  </a:lnTo>
                  <a:lnTo>
                    <a:pt x="4059" y="557"/>
                  </a:lnTo>
                  <a:lnTo>
                    <a:pt x="4393" y="649"/>
                  </a:lnTo>
                  <a:lnTo>
                    <a:pt x="4708" y="798"/>
                  </a:lnTo>
                  <a:lnTo>
                    <a:pt x="5023" y="964"/>
                  </a:lnTo>
                  <a:lnTo>
                    <a:pt x="5320" y="1168"/>
                  </a:lnTo>
                  <a:lnTo>
                    <a:pt x="5616" y="1428"/>
                  </a:lnTo>
                  <a:lnTo>
                    <a:pt x="5876" y="1706"/>
                  </a:lnTo>
                  <a:lnTo>
                    <a:pt x="6098" y="2002"/>
                  </a:lnTo>
                  <a:lnTo>
                    <a:pt x="6302" y="2336"/>
                  </a:lnTo>
                  <a:lnTo>
                    <a:pt x="6469" y="2670"/>
                  </a:lnTo>
                  <a:lnTo>
                    <a:pt x="6599" y="3022"/>
                  </a:lnTo>
                  <a:lnTo>
                    <a:pt x="6710" y="3392"/>
                  </a:lnTo>
                  <a:lnTo>
                    <a:pt x="6784" y="3763"/>
                  </a:lnTo>
                  <a:lnTo>
                    <a:pt x="6839" y="4152"/>
                  </a:lnTo>
                  <a:lnTo>
                    <a:pt x="6858" y="4542"/>
                  </a:lnTo>
                  <a:lnTo>
                    <a:pt x="6858" y="4931"/>
                  </a:lnTo>
                  <a:lnTo>
                    <a:pt x="6839" y="5320"/>
                  </a:lnTo>
                  <a:lnTo>
                    <a:pt x="6784" y="5691"/>
                  </a:lnTo>
                  <a:lnTo>
                    <a:pt x="6710" y="6080"/>
                  </a:lnTo>
                  <a:lnTo>
                    <a:pt x="6599" y="6451"/>
                  </a:lnTo>
                  <a:lnTo>
                    <a:pt x="6487" y="6803"/>
                  </a:lnTo>
                  <a:lnTo>
                    <a:pt x="6302" y="7229"/>
                  </a:lnTo>
                  <a:lnTo>
                    <a:pt x="6098" y="7655"/>
                  </a:lnTo>
                  <a:lnTo>
                    <a:pt x="5876" y="8063"/>
                  </a:lnTo>
                  <a:lnTo>
                    <a:pt x="5635" y="8471"/>
                  </a:lnTo>
                  <a:lnTo>
                    <a:pt x="5375" y="8879"/>
                  </a:lnTo>
                  <a:lnTo>
                    <a:pt x="5097" y="9268"/>
                  </a:lnTo>
                  <a:lnTo>
                    <a:pt x="4838" y="9676"/>
                  </a:lnTo>
                  <a:lnTo>
                    <a:pt x="4727" y="9879"/>
                  </a:lnTo>
                  <a:lnTo>
                    <a:pt x="4615" y="10102"/>
                  </a:lnTo>
                  <a:lnTo>
                    <a:pt x="4597" y="10139"/>
                  </a:lnTo>
                  <a:lnTo>
                    <a:pt x="4597" y="10176"/>
                  </a:lnTo>
                  <a:lnTo>
                    <a:pt x="4615" y="10213"/>
                  </a:lnTo>
                  <a:lnTo>
                    <a:pt x="4634" y="10232"/>
                  </a:lnTo>
                  <a:lnTo>
                    <a:pt x="4689" y="10250"/>
                  </a:lnTo>
                  <a:lnTo>
                    <a:pt x="4727" y="10250"/>
                  </a:lnTo>
                  <a:lnTo>
                    <a:pt x="4764" y="10232"/>
                  </a:lnTo>
                  <a:lnTo>
                    <a:pt x="4967" y="10083"/>
                  </a:lnTo>
                  <a:lnTo>
                    <a:pt x="5153" y="9935"/>
                  </a:lnTo>
                  <a:lnTo>
                    <a:pt x="5320" y="9768"/>
                  </a:lnTo>
                  <a:lnTo>
                    <a:pt x="5486" y="9601"/>
                  </a:lnTo>
                  <a:lnTo>
                    <a:pt x="5653" y="9416"/>
                  </a:lnTo>
                  <a:lnTo>
                    <a:pt x="5802" y="9231"/>
                  </a:lnTo>
                  <a:lnTo>
                    <a:pt x="6080" y="8823"/>
                  </a:lnTo>
                  <a:lnTo>
                    <a:pt x="6339" y="8434"/>
                  </a:lnTo>
                  <a:lnTo>
                    <a:pt x="6561" y="8007"/>
                  </a:lnTo>
                  <a:lnTo>
                    <a:pt x="6784" y="7581"/>
                  </a:lnTo>
                  <a:lnTo>
                    <a:pt x="6969" y="7155"/>
                  </a:lnTo>
                  <a:lnTo>
                    <a:pt x="7117" y="6729"/>
                  </a:lnTo>
                  <a:lnTo>
                    <a:pt x="7247" y="6302"/>
                  </a:lnTo>
                  <a:lnTo>
                    <a:pt x="7340" y="5876"/>
                  </a:lnTo>
                  <a:lnTo>
                    <a:pt x="7414" y="5431"/>
                  </a:lnTo>
                  <a:lnTo>
                    <a:pt x="7451" y="4986"/>
                  </a:lnTo>
                  <a:lnTo>
                    <a:pt x="7470" y="4560"/>
                  </a:lnTo>
                  <a:lnTo>
                    <a:pt x="7433" y="4115"/>
                  </a:lnTo>
                  <a:lnTo>
                    <a:pt x="7377" y="3670"/>
                  </a:lnTo>
                  <a:lnTo>
                    <a:pt x="7284" y="3263"/>
                  </a:lnTo>
                  <a:lnTo>
                    <a:pt x="7173" y="2873"/>
                  </a:lnTo>
                  <a:lnTo>
                    <a:pt x="7025" y="2503"/>
                  </a:lnTo>
                  <a:lnTo>
                    <a:pt x="6839" y="2132"/>
                  </a:lnTo>
                  <a:lnTo>
                    <a:pt x="6636" y="1780"/>
                  </a:lnTo>
                  <a:lnTo>
                    <a:pt x="6395" y="1446"/>
                  </a:lnTo>
                  <a:lnTo>
                    <a:pt x="6117" y="1150"/>
                  </a:lnTo>
                  <a:lnTo>
                    <a:pt x="5820" y="872"/>
                  </a:lnTo>
                  <a:lnTo>
                    <a:pt x="5524" y="649"/>
                  </a:lnTo>
                  <a:lnTo>
                    <a:pt x="5190" y="445"/>
                  </a:lnTo>
                  <a:lnTo>
                    <a:pt x="4838" y="279"/>
                  </a:lnTo>
                  <a:lnTo>
                    <a:pt x="4486" y="167"/>
                  </a:lnTo>
                  <a:lnTo>
                    <a:pt x="4096" y="75"/>
                  </a:lnTo>
                  <a:lnTo>
                    <a:pt x="3726" y="19"/>
                  </a:lnTo>
                  <a:lnTo>
                    <a:pt x="33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8"/>
            <p:cNvSpPr/>
            <p:nvPr/>
          </p:nvSpPr>
          <p:spPr>
            <a:xfrm>
              <a:off x="4936291" y="4280141"/>
              <a:ext cx="20116" cy="20774"/>
            </a:xfrm>
            <a:custGeom>
              <a:avLst/>
              <a:gdLst/>
              <a:ahLst/>
              <a:cxnLst/>
              <a:rect l="l" t="t" r="r" b="b"/>
              <a:pathLst>
                <a:path w="612" h="632" extrusionOk="0">
                  <a:moveTo>
                    <a:pt x="278" y="1"/>
                  </a:moveTo>
                  <a:lnTo>
                    <a:pt x="223" y="19"/>
                  </a:lnTo>
                  <a:lnTo>
                    <a:pt x="149" y="75"/>
                  </a:lnTo>
                  <a:lnTo>
                    <a:pt x="93" y="112"/>
                  </a:lnTo>
                  <a:lnTo>
                    <a:pt x="56" y="168"/>
                  </a:lnTo>
                  <a:lnTo>
                    <a:pt x="19" y="223"/>
                  </a:lnTo>
                  <a:lnTo>
                    <a:pt x="0" y="297"/>
                  </a:lnTo>
                  <a:lnTo>
                    <a:pt x="0" y="372"/>
                  </a:lnTo>
                  <a:lnTo>
                    <a:pt x="0" y="446"/>
                  </a:lnTo>
                  <a:lnTo>
                    <a:pt x="37" y="520"/>
                  </a:lnTo>
                  <a:lnTo>
                    <a:pt x="93" y="575"/>
                  </a:lnTo>
                  <a:lnTo>
                    <a:pt x="149" y="613"/>
                  </a:lnTo>
                  <a:lnTo>
                    <a:pt x="223" y="631"/>
                  </a:lnTo>
                  <a:lnTo>
                    <a:pt x="352" y="631"/>
                  </a:lnTo>
                  <a:lnTo>
                    <a:pt x="390" y="594"/>
                  </a:lnTo>
                  <a:lnTo>
                    <a:pt x="427" y="575"/>
                  </a:lnTo>
                  <a:lnTo>
                    <a:pt x="482" y="538"/>
                  </a:lnTo>
                  <a:lnTo>
                    <a:pt x="519" y="483"/>
                  </a:lnTo>
                  <a:lnTo>
                    <a:pt x="556" y="427"/>
                  </a:lnTo>
                  <a:lnTo>
                    <a:pt x="593" y="372"/>
                  </a:lnTo>
                  <a:lnTo>
                    <a:pt x="612" y="316"/>
                  </a:lnTo>
                  <a:lnTo>
                    <a:pt x="612" y="260"/>
                  </a:lnTo>
                  <a:lnTo>
                    <a:pt x="593" y="168"/>
                  </a:lnTo>
                  <a:lnTo>
                    <a:pt x="575" y="112"/>
                  </a:lnTo>
                  <a:lnTo>
                    <a:pt x="538" y="75"/>
                  </a:lnTo>
                  <a:lnTo>
                    <a:pt x="501" y="38"/>
                  </a:lnTo>
                  <a:lnTo>
                    <a:pt x="4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8"/>
            <p:cNvSpPr/>
            <p:nvPr/>
          </p:nvSpPr>
          <p:spPr>
            <a:xfrm>
              <a:off x="4534813" y="4025495"/>
              <a:ext cx="204714" cy="296126"/>
            </a:xfrm>
            <a:custGeom>
              <a:avLst/>
              <a:gdLst/>
              <a:ahLst/>
              <a:cxnLst/>
              <a:rect l="l" t="t" r="r" b="b"/>
              <a:pathLst>
                <a:path w="6228" h="9009" extrusionOk="0">
                  <a:moveTo>
                    <a:pt x="241" y="1"/>
                  </a:moveTo>
                  <a:lnTo>
                    <a:pt x="204" y="19"/>
                  </a:lnTo>
                  <a:lnTo>
                    <a:pt x="167" y="38"/>
                  </a:lnTo>
                  <a:lnTo>
                    <a:pt x="167" y="75"/>
                  </a:lnTo>
                  <a:lnTo>
                    <a:pt x="74" y="408"/>
                  </a:lnTo>
                  <a:lnTo>
                    <a:pt x="37" y="723"/>
                  </a:lnTo>
                  <a:lnTo>
                    <a:pt x="0" y="1057"/>
                  </a:lnTo>
                  <a:lnTo>
                    <a:pt x="0" y="1391"/>
                  </a:lnTo>
                  <a:lnTo>
                    <a:pt x="19" y="1706"/>
                  </a:lnTo>
                  <a:lnTo>
                    <a:pt x="56" y="2039"/>
                  </a:lnTo>
                  <a:lnTo>
                    <a:pt x="111" y="2354"/>
                  </a:lnTo>
                  <a:lnTo>
                    <a:pt x="204" y="2688"/>
                  </a:lnTo>
                  <a:lnTo>
                    <a:pt x="315" y="3003"/>
                  </a:lnTo>
                  <a:lnTo>
                    <a:pt x="445" y="3300"/>
                  </a:lnTo>
                  <a:lnTo>
                    <a:pt x="593" y="3596"/>
                  </a:lnTo>
                  <a:lnTo>
                    <a:pt x="760" y="3874"/>
                  </a:lnTo>
                  <a:lnTo>
                    <a:pt x="945" y="4134"/>
                  </a:lnTo>
                  <a:lnTo>
                    <a:pt x="1149" y="4412"/>
                  </a:lnTo>
                  <a:lnTo>
                    <a:pt x="1353" y="4653"/>
                  </a:lnTo>
                  <a:lnTo>
                    <a:pt x="1576" y="4894"/>
                  </a:lnTo>
                  <a:lnTo>
                    <a:pt x="2113" y="5450"/>
                  </a:lnTo>
                  <a:lnTo>
                    <a:pt x="2651" y="5969"/>
                  </a:lnTo>
                  <a:lnTo>
                    <a:pt x="3763" y="7007"/>
                  </a:lnTo>
                  <a:lnTo>
                    <a:pt x="4912" y="8082"/>
                  </a:lnTo>
                  <a:lnTo>
                    <a:pt x="5171" y="8360"/>
                  </a:lnTo>
                  <a:lnTo>
                    <a:pt x="5449" y="8638"/>
                  </a:lnTo>
                  <a:lnTo>
                    <a:pt x="5598" y="8767"/>
                  </a:lnTo>
                  <a:lnTo>
                    <a:pt x="5764" y="8878"/>
                  </a:lnTo>
                  <a:lnTo>
                    <a:pt x="5931" y="8953"/>
                  </a:lnTo>
                  <a:lnTo>
                    <a:pt x="6098" y="9008"/>
                  </a:lnTo>
                  <a:lnTo>
                    <a:pt x="6154" y="8990"/>
                  </a:lnTo>
                  <a:lnTo>
                    <a:pt x="6209" y="8953"/>
                  </a:lnTo>
                  <a:lnTo>
                    <a:pt x="6228" y="8897"/>
                  </a:lnTo>
                  <a:lnTo>
                    <a:pt x="6228" y="8841"/>
                  </a:lnTo>
                  <a:lnTo>
                    <a:pt x="6172" y="8693"/>
                  </a:lnTo>
                  <a:lnTo>
                    <a:pt x="6098" y="8545"/>
                  </a:lnTo>
                  <a:lnTo>
                    <a:pt x="5987" y="8415"/>
                  </a:lnTo>
                  <a:lnTo>
                    <a:pt x="5876" y="8285"/>
                  </a:lnTo>
                  <a:lnTo>
                    <a:pt x="5598" y="8063"/>
                  </a:lnTo>
                  <a:lnTo>
                    <a:pt x="5357" y="7841"/>
                  </a:lnTo>
                  <a:lnTo>
                    <a:pt x="4226" y="6803"/>
                  </a:lnTo>
                  <a:lnTo>
                    <a:pt x="3188" y="5839"/>
                  </a:lnTo>
                  <a:lnTo>
                    <a:pt x="2651" y="5357"/>
                  </a:lnTo>
                  <a:lnTo>
                    <a:pt x="2132" y="4875"/>
                  </a:lnTo>
                  <a:lnTo>
                    <a:pt x="1909" y="4634"/>
                  </a:lnTo>
                  <a:lnTo>
                    <a:pt x="1668" y="4393"/>
                  </a:lnTo>
                  <a:lnTo>
                    <a:pt x="1464" y="4134"/>
                  </a:lnTo>
                  <a:lnTo>
                    <a:pt x="1261" y="3874"/>
                  </a:lnTo>
                  <a:lnTo>
                    <a:pt x="1057" y="3615"/>
                  </a:lnTo>
                  <a:lnTo>
                    <a:pt x="890" y="3337"/>
                  </a:lnTo>
                  <a:lnTo>
                    <a:pt x="742" y="3040"/>
                  </a:lnTo>
                  <a:lnTo>
                    <a:pt x="593" y="2725"/>
                  </a:lnTo>
                  <a:lnTo>
                    <a:pt x="501" y="2410"/>
                  </a:lnTo>
                  <a:lnTo>
                    <a:pt x="408" y="2095"/>
                  </a:lnTo>
                  <a:lnTo>
                    <a:pt x="334" y="1761"/>
                  </a:lnTo>
                  <a:lnTo>
                    <a:pt x="297" y="1428"/>
                  </a:lnTo>
                  <a:lnTo>
                    <a:pt x="260" y="1094"/>
                  </a:lnTo>
                  <a:lnTo>
                    <a:pt x="260" y="760"/>
                  </a:lnTo>
                  <a:lnTo>
                    <a:pt x="278" y="408"/>
                  </a:lnTo>
                  <a:lnTo>
                    <a:pt x="315" y="93"/>
                  </a:lnTo>
                  <a:lnTo>
                    <a:pt x="315" y="56"/>
                  </a:lnTo>
                  <a:lnTo>
                    <a:pt x="297" y="19"/>
                  </a:lnTo>
                  <a:lnTo>
                    <a:pt x="2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8"/>
            <p:cNvSpPr/>
            <p:nvPr/>
          </p:nvSpPr>
          <p:spPr>
            <a:xfrm>
              <a:off x="5081906" y="4075457"/>
              <a:ext cx="536143" cy="253461"/>
            </a:xfrm>
            <a:custGeom>
              <a:avLst/>
              <a:gdLst/>
              <a:ahLst/>
              <a:cxnLst/>
              <a:rect l="l" t="t" r="r" b="b"/>
              <a:pathLst>
                <a:path w="16311" h="7711" extrusionOk="0">
                  <a:moveTo>
                    <a:pt x="5097" y="0"/>
                  </a:moveTo>
                  <a:lnTo>
                    <a:pt x="4930" y="19"/>
                  </a:lnTo>
                  <a:lnTo>
                    <a:pt x="4782" y="56"/>
                  </a:lnTo>
                  <a:lnTo>
                    <a:pt x="4615" y="93"/>
                  </a:lnTo>
                  <a:lnTo>
                    <a:pt x="4467" y="149"/>
                  </a:lnTo>
                  <a:lnTo>
                    <a:pt x="4319" y="204"/>
                  </a:lnTo>
                  <a:lnTo>
                    <a:pt x="4189" y="297"/>
                  </a:lnTo>
                  <a:lnTo>
                    <a:pt x="4059" y="371"/>
                  </a:lnTo>
                  <a:lnTo>
                    <a:pt x="3929" y="482"/>
                  </a:lnTo>
                  <a:lnTo>
                    <a:pt x="3800" y="593"/>
                  </a:lnTo>
                  <a:lnTo>
                    <a:pt x="3707" y="705"/>
                  </a:lnTo>
                  <a:lnTo>
                    <a:pt x="3596" y="834"/>
                  </a:lnTo>
                  <a:lnTo>
                    <a:pt x="3503" y="964"/>
                  </a:lnTo>
                  <a:lnTo>
                    <a:pt x="3429" y="1112"/>
                  </a:lnTo>
                  <a:lnTo>
                    <a:pt x="3318" y="1372"/>
                  </a:lnTo>
                  <a:lnTo>
                    <a:pt x="3244" y="1631"/>
                  </a:lnTo>
                  <a:lnTo>
                    <a:pt x="3225" y="1891"/>
                  </a:lnTo>
                  <a:lnTo>
                    <a:pt x="3225" y="2039"/>
                  </a:lnTo>
                  <a:lnTo>
                    <a:pt x="3244" y="2169"/>
                  </a:lnTo>
                  <a:lnTo>
                    <a:pt x="3077" y="2076"/>
                  </a:lnTo>
                  <a:lnTo>
                    <a:pt x="2910" y="2021"/>
                  </a:lnTo>
                  <a:lnTo>
                    <a:pt x="2725" y="1946"/>
                  </a:lnTo>
                  <a:lnTo>
                    <a:pt x="2539" y="1909"/>
                  </a:lnTo>
                  <a:lnTo>
                    <a:pt x="2354" y="1872"/>
                  </a:lnTo>
                  <a:lnTo>
                    <a:pt x="2169" y="1854"/>
                  </a:lnTo>
                  <a:lnTo>
                    <a:pt x="1983" y="1854"/>
                  </a:lnTo>
                  <a:lnTo>
                    <a:pt x="1798" y="1872"/>
                  </a:lnTo>
                  <a:lnTo>
                    <a:pt x="1631" y="1891"/>
                  </a:lnTo>
                  <a:lnTo>
                    <a:pt x="1446" y="1928"/>
                  </a:lnTo>
                  <a:lnTo>
                    <a:pt x="1260" y="1984"/>
                  </a:lnTo>
                  <a:lnTo>
                    <a:pt x="1094" y="2058"/>
                  </a:lnTo>
                  <a:lnTo>
                    <a:pt x="927" y="2150"/>
                  </a:lnTo>
                  <a:lnTo>
                    <a:pt x="778" y="2243"/>
                  </a:lnTo>
                  <a:lnTo>
                    <a:pt x="630" y="2354"/>
                  </a:lnTo>
                  <a:lnTo>
                    <a:pt x="500" y="2502"/>
                  </a:lnTo>
                  <a:lnTo>
                    <a:pt x="389" y="2651"/>
                  </a:lnTo>
                  <a:lnTo>
                    <a:pt x="278" y="2799"/>
                  </a:lnTo>
                  <a:lnTo>
                    <a:pt x="185" y="2984"/>
                  </a:lnTo>
                  <a:lnTo>
                    <a:pt x="111" y="3151"/>
                  </a:lnTo>
                  <a:lnTo>
                    <a:pt x="56" y="3337"/>
                  </a:lnTo>
                  <a:lnTo>
                    <a:pt x="19" y="3540"/>
                  </a:lnTo>
                  <a:lnTo>
                    <a:pt x="0" y="3726"/>
                  </a:lnTo>
                  <a:lnTo>
                    <a:pt x="0" y="3930"/>
                  </a:lnTo>
                  <a:lnTo>
                    <a:pt x="37" y="4115"/>
                  </a:lnTo>
                  <a:lnTo>
                    <a:pt x="93" y="4282"/>
                  </a:lnTo>
                  <a:lnTo>
                    <a:pt x="148" y="4449"/>
                  </a:lnTo>
                  <a:lnTo>
                    <a:pt x="241" y="4597"/>
                  </a:lnTo>
                  <a:lnTo>
                    <a:pt x="352" y="4745"/>
                  </a:lnTo>
                  <a:lnTo>
                    <a:pt x="482" y="4875"/>
                  </a:lnTo>
                  <a:lnTo>
                    <a:pt x="612" y="4986"/>
                  </a:lnTo>
                  <a:lnTo>
                    <a:pt x="760" y="5097"/>
                  </a:lnTo>
                  <a:lnTo>
                    <a:pt x="890" y="5171"/>
                  </a:lnTo>
                  <a:lnTo>
                    <a:pt x="1019" y="5227"/>
                  </a:lnTo>
                  <a:lnTo>
                    <a:pt x="1168" y="5264"/>
                  </a:lnTo>
                  <a:lnTo>
                    <a:pt x="1297" y="5301"/>
                  </a:lnTo>
                  <a:lnTo>
                    <a:pt x="1446" y="5320"/>
                  </a:lnTo>
                  <a:lnTo>
                    <a:pt x="1575" y="5338"/>
                  </a:lnTo>
                  <a:lnTo>
                    <a:pt x="1724" y="5320"/>
                  </a:lnTo>
                  <a:lnTo>
                    <a:pt x="1853" y="5301"/>
                  </a:lnTo>
                  <a:lnTo>
                    <a:pt x="1891" y="5542"/>
                  </a:lnTo>
                  <a:lnTo>
                    <a:pt x="1946" y="5765"/>
                  </a:lnTo>
                  <a:lnTo>
                    <a:pt x="2039" y="6005"/>
                  </a:lnTo>
                  <a:lnTo>
                    <a:pt x="2150" y="6228"/>
                  </a:lnTo>
                  <a:lnTo>
                    <a:pt x="2280" y="6432"/>
                  </a:lnTo>
                  <a:lnTo>
                    <a:pt x="2428" y="6617"/>
                  </a:lnTo>
                  <a:lnTo>
                    <a:pt x="2595" y="6802"/>
                  </a:lnTo>
                  <a:lnTo>
                    <a:pt x="2780" y="6969"/>
                  </a:lnTo>
                  <a:lnTo>
                    <a:pt x="2910" y="7062"/>
                  </a:lnTo>
                  <a:lnTo>
                    <a:pt x="3058" y="7136"/>
                  </a:lnTo>
                  <a:lnTo>
                    <a:pt x="3188" y="7210"/>
                  </a:lnTo>
                  <a:lnTo>
                    <a:pt x="3336" y="7266"/>
                  </a:lnTo>
                  <a:lnTo>
                    <a:pt x="3633" y="7340"/>
                  </a:lnTo>
                  <a:lnTo>
                    <a:pt x="3929" y="7396"/>
                  </a:lnTo>
                  <a:lnTo>
                    <a:pt x="4244" y="7396"/>
                  </a:lnTo>
                  <a:lnTo>
                    <a:pt x="4541" y="7358"/>
                  </a:lnTo>
                  <a:lnTo>
                    <a:pt x="4856" y="7266"/>
                  </a:lnTo>
                  <a:lnTo>
                    <a:pt x="5134" y="7155"/>
                  </a:lnTo>
                  <a:lnTo>
                    <a:pt x="5394" y="7006"/>
                  </a:lnTo>
                  <a:lnTo>
                    <a:pt x="5634" y="6840"/>
                  </a:lnTo>
                  <a:lnTo>
                    <a:pt x="5857" y="6636"/>
                  </a:lnTo>
                  <a:lnTo>
                    <a:pt x="6042" y="6395"/>
                  </a:lnTo>
                  <a:lnTo>
                    <a:pt x="6209" y="6654"/>
                  </a:lnTo>
                  <a:lnTo>
                    <a:pt x="6394" y="6895"/>
                  </a:lnTo>
                  <a:lnTo>
                    <a:pt x="6617" y="7118"/>
                  </a:lnTo>
                  <a:lnTo>
                    <a:pt x="6839" y="7303"/>
                  </a:lnTo>
                  <a:lnTo>
                    <a:pt x="7099" y="7470"/>
                  </a:lnTo>
                  <a:lnTo>
                    <a:pt x="7377" y="7599"/>
                  </a:lnTo>
                  <a:lnTo>
                    <a:pt x="7525" y="7637"/>
                  </a:lnTo>
                  <a:lnTo>
                    <a:pt x="7673" y="7674"/>
                  </a:lnTo>
                  <a:lnTo>
                    <a:pt x="7822" y="7711"/>
                  </a:lnTo>
                  <a:lnTo>
                    <a:pt x="8229" y="7711"/>
                  </a:lnTo>
                  <a:lnTo>
                    <a:pt x="8507" y="7655"/>
                  </a:lnTo>
                  <a:lnTo>
                    <a:pt x="8748" y="7562"/>
                  </a:lnTo>
                  <a:lnTo>
                    <a:pt x="8989" y="7451"/>
                  </a:lnTo>
                  <a:lnTo>
                    <a:pt x="9212" y="7284"/>
                  </a:lnTo>
                  <a:lnTo>
                    <a:pt x="9397" y="7099"/>
                  </a:lnTo>
                  <a:lnTo>
                    <a:pt x="9471" y="6988"/>
                  </a:lnTo>
                  <a:lnTo>
                    <a:pt x="9545" y="6877"/>
                  </a:lnTo>
                  <a:lnTo>
                    <a:pt x="9619" y="6765"/>
                  </a:lnTo>
                  <a:lnTo>
                    <a:pt x="9656" y="6654"/>
                  </a:lnTo>
                  <a:lnTo>
                    <a:pt x="9768" y="6784"/>
                  </a:lnTo>
                  <a:lnTo>
                    <a:pt x="9860" y="6895"/>
                  </a:lnTo>
                  <a:lnTo>
                    <a:pt x="9972" y="7006"/>
                  </a:lnTo>
                  <a:lnTo>
                    <a:pt x="10101" y="7118"/>
                  </a:lnTo>
                  <a:lnTo>
                    <a:pt x="10231" y="7210"/>
                  </a:lnTo>
                  <a:lnTo>
                    <a:pt x="10361" y="7303"/>
                  </a:lnTo>
                  <a:lnTo>
                    <a:pt x="10639" y="7451"/>
                  </a:lnTo>
                  <a:lnTo>
                    <a:pt x="10787" y="7507"/>
                  </a:lnTo>
                  <a:lnTo>
                    <a:pt x="10954" y="7544"/>
                  </a:lnTo>
                  <a:lnTo>
                    <a:pt x="11102" y="7581"/>
                  </a:lnTo>
                  <a:lnTo>
                    <a:pt x="11269" y="7599"/>
                  </a:lnTo>
                  <a:lnTo>
                    <a:pt x="11417" y="7618"/>
                  </a:lnTo>
                  <a:lnTo>
                    <a:pt x="11584" y="7618"/>
                  </a:lnTo>
                  <a:lnTo>
                    <a:pt x="11732" y="7599"/>
                  </a:lnTo>
                  <a:lnTo>
                    <a:pt x="11899" y="7581"/>
                  </a:lnTo>
                  <a:lnTo>
                    <a:pt x="12066" y="7544"/>
                  </a:lnTo>
                  <a:lnTo>
                    <a:pt x="12214" y="7488"/>
                  </a:lnTo>
                  <a:lnTo>
                    <a:pt x="12362" y="7433"/>
                  </a:lnTo>
                  <a:lnTo>
                    <a:pt x="12511" y="7340"/>
                  </a:lnTo>
                  <a:lnTo>
                    <a:pt x="12640" y="7266"/>
                  </a:lnTo>
                  <a:lnTo>
                    <a:pt x="12770" y="7155"/>
                  </a:lnTo>
                  <a:lnTo>
                    <a:pt x="12900" y="7062"/>
                  </a:lnTo>
                  <a:lnTo>
                    <a:pt x="13011" y="6932"/>
                  </a:lnTo>
                  <a:lnTo>
                    <a:pt x="13122" y="6821"/>
                  </a:lnTo>
                  <a:lnTo>
                    <a:pt x="13215" y="6673"/>
                  </a:lnTo>
                  <a:lnTo>
                    <a:pt x="13308" y="6543"/>
                  </a:lnTo>
                  <a:lnTo>
                    <a:pt x="13382" y="6395"/>
                  </a:lnTo>
                  <a:lnTo>
                    <a:pt x="13437" y="6246"/>
                  </a:lnTo>
                  <a:lnTo>
                    <a:pt x="13493" y="6098"/>
                  </a:lnTo>
                  <a:lnTo>
                    <a:pt x="13549" y="5931"/>
                  </a:lnTo>
                  <a:lnTo>
                    <a:pt x="13567" y="5783"/>
                  </a:lnTo>
                  <a:lnTo>
                    <a:pt x="13697" y="5876"/>
                  </a:lnTo>
                  <a:lnTo>
                    <a:pt x="13827" y="5950"/>
                  </a:lnTo>
                  <a:lnTo>
                    <a:pt x="13956" y="6024"/>
                  </a:lnTo>
                  <a:lnTo>
                    <a:pt x="14105" y="6080"/>
                  </a:lnTo>
                  <a:lnTo>
                    <a:pt x="14234" y="6135"/>
                  </a:lnTo>
                  <a:lnTo>
                    <a:pt x="14401" y="6154"/>
                  </a:lnTo>
                  <a:lnTo>
                    <a:pt x="14550" y="6172"/>
                  </a:lnTo>
                  <a:lnTo>
                    <a:pt x="14698" y="6191"/>
                  </a:lnTo>
                  <a:lnTo>
                    <a:pt x="14846" y="6172"/>
                  </a:lnTo>
                  <a:lnTo>
                    <a:pt x="14994" y="6154"/>
                  </a:lnTo>
                  <a:lnTo>
                    <a:pt x="15143" y="6117"/>
                  </a:lnTo>
                  <a:lnTo>
                    <a:pt x="15291" y="6080"/>
                  </a:lnTo>
                  <a:lnTo>
                    <a:pt x="15439" y="6005"/>
                  </a:lnTo>
                  <a:lnTo>
                    <a:pt x="15569" y="5931"/>
                  </a:lnTo>
                  <a:lnTo>
                    <a:pt x="15699" y="5839"/>
                  </a:lnTo>
                  <a:lnTo>
                    <a:pt x="15810" y="5727"/>
                  </a:lnTo>
                  <a:lnTo>
                    <a:pt x="15940" y="5579"/>
                  </a:lnTo>
                  <a:lnTo>
                    <a:pt x="16051" y="5431"/>
                  </a:lnTo>
                  <a:lnTo>
                    <a:pt x="16143" y="5264"/>
                  </a:lnTo>
                  <a:lnTo>
                    <a:pt x="16199" y="5097"/>
                  </a:lnTo>
                  <a:lnTo>
                    <a:pt x="16255" y="4912"/>
                  </a:lnTo>
                  <a:lnTo>
                    <a:pt x="16292" y="4727"/>
                  </a:lnTo>
                  <a:lnTo>
                    <a:pt x="16310" y="4541"/>
                  </a:lnTo>
                  <a:lnTo>
                    <a:pt x="16310" y="4356"/>
                  </a:lnTo>
                  <a:lnTo>
                    <a:pt x="16292" y="4171"/>
                  </a:lnTo>
                  <a:lnTo>
                    <a:pt x="16255" y="4004"/>
                  </a:lnTo>
                  <a:lnTo>
                    <a:pt x="16199" y="3818"/>
                  </a:lnTo>
                  <a:lnTo>
                    <a:pt x="16125" y="3652"/>
                  </a:lnTo>
                  <a:lnTo>
                    <a:pt x="16032" y="3485"/>
                  </a:lnTo>
                  <a:lnTo>
                    <a:pt x="15921" y="3318"/>
                  </a:lnTo>
                  <a:lnTo>
                    <a:pt x="15810" y="3188"/>
                  </a:lnTo>
                  <a:lnTo>
                    <a:pt x="15662" y="3059"/>
                  </a:lnTo>
                  <a:lnTo>
                    <a:pt x="15421" y="2873"/>
                  </a:lnTo>
                  <a:lnTo>
                    <a:pt x="15143" y="2725"/>
                  </a:lnTo>
                  <a:lnTo>
                    <a:pt x="14846" y="2632"/>
                  </a:lnTo>
                  <a:lnTo>
                    <a:pt x="14698" y="2595"/>
                  </a:lnTo>
                  <a:lnTo>
                    <a:pt x="14550" y="2558"/>
                  </a:lnTo>
                  <a:lnTo>
                    <a:pt x="14531" y="2391"/>
                  </a:lnTo>
                  <a:lnTo>
                    <a:pt x="14475" y="2224"/>
                  </a:lnTo>
                  <a:lnTo>
                    <a:pt x="14383" y="2021"/>
                  </a:lnTo>
                  <a:lnTo>
                    <a:pt x="14272" y="1854"/>
                  </a:lnTo>
                  <a:lnTo>
                    <a:pt x="14160" y="1687"/>
                  </a:lnTo>
                  <a:lnTo>
                    <a:pt x="14012" y="1539"/>
                  </a:lnTo>
                  <a:lnTo>
                    <a:pt x="13864" y="1409"/>
                  </a:lnTo>
                  <a:lnTo>
                    <a:pt x="13697" y="1279"/>
                  </a:lnTo>
                  <a:lnTo>
                    <a:pt x="13530" y="1168"/>
                  </a:lnTo>
                  <a:lnTo>
                    <a:pt x="13363" y="1057"/>
                  </a:lnTo>
                  <a:lnTo>
                    <a:pt x="12974" y="853"/>
                  </a:lnTo>
                  <a:lnTo>
                    <a:pt x="12770" y="760"/>
                  </a:lnTo>
                  <a:lnTo>
                    <a:pt x="12566" y="686"/>
                  </a:lnTo>
                  <a:lnTo>
                    <a:pt x="12344" y="630"/>
                  </a:lnTo>
                  <a:lnTo>
                    <a:pt x="12122" y="593"/>
                  </a:lnTo>
                  <a:lnTo>
                    <a:pt x="11918" y="593"/>
                  </a:lnTo>
                  <a:lnTo>
                    <a:pt x="11695" y="630"/>
                  </a:lnTo>
                  <a:lnTo>
                    <a:pt x="11584" y="668"/>
                  </a:lnTo>
                  <a:lnTo>
                    <a:pt x="11473" y="705"/>
                  </a:lnTo>
                  <a:lnTo>
                    <a:pt x="11362" y="760"/>
                  </a:lnTo>
                  <a:lnTo>
                    <a:pt x="11250" y="834"/>
                  </a:lnTo>
                  <a:lnTo>
                    <a:pt x="11158" y="909"/>
                  </a:lnTo>
                  <a:lnTo>
                    <a:pt x="11084" y="983"/>
                  </a:lnTo>
                  <a:lnTo>
                    <a:pt x="11009" y="1075"/>
                  </a:lnTo>
                  <a:lnTo>
                    <a:pt x="10935" y="1187"/>
                  </a:lnTo>
                  <a:lnTo>
                    <a:pt x="10787" y="964"/>
                  </a:lnTo>
                  <a:lnTo>
                    <a:pt x="10620" y="779"/>
                  </a:lnTo>
                  <a:lnTo>
                    <a:pt x="10416" y="612"/>
                  </a:lnTo>
                  <a:lnTo>
                    <a:pt x="10194" y="482"/>
                  </a:lnTo>
                  <a:lnTo>
                    <a:pt x="9953" y="371"/>
                  </a:lnTo>
                  <a:lnTo>
                    <a:pt x="9694" y="297"/>
                  </a:lnTo>
                  <a:lnTo>
                    <a:pt x="9434" y="260"/>
                  </a:lnTo>
                  <a:lnTo>
                    <a:pt x="9175" y="278"/>
                  </a:lnTo>
                  <a:lnTo>
                    <a:pt x="9026" y="278"/>
                  </a:lnTo>
                  <a:lnTo>
                    <a:pt x="8897" y="315"/>
                  </a:lnTo>
                  <a:lnTo>
                    <a:pt x="8600" y="408"/>
                  </a:lnTo>
                  <a:lnTo>
                    <a:pt x="8341" y="519"/>
                  </a:lnTo>
                  <a:lnTo>
                    <a:pt x="8100" y="686"/>
                  </a:lnTo>
                  <a:lnTo>
                    <a:pt x="7877" y="871"/>
                  </a:lnTo>
                  <a:lnTo>
                    <a:pt x="7673" y="1075"/>
                  </a:lnTo>
                  <a:lnTo>
                    <a:pt x="7506" y="1316"/>
                  </a:lnTo>
                  <a:lnTo>
                    <a:pt x="7358" y="1576"/>
                  </a:lnTo>
                  <a:lnTo>
                    <a:pt x="7247" y="1335"/>
                  </a:lnTo>
                  <a:lnTo>
                    <a:pt x="7099" y="1112"/>
                  </a:lnTo>
                  <a:lnTo>
                    <a:pt x="6932" y="890"/>
                  </a:lnTo>
                  <a:lnTo>
                    <a:pt x="6765" y="705"/>
                  </a:lnTo>
                  <a:lnTo>
                    <a:pt x="6635" y="593"/>
                  </a:lnTo>
                  <a:lnTo>
                    <a:pt x="6506" y="482"/>
                  </a:lnTo>
                  <a:lnTo>
                    <a:pt x="6357" y="371"/>
                  </a:lnTo>
                  <a:lnTo>
                    <a:pt x="6228" y="297"/>
                  </a:lnTo>
                  <a:lnTo>
                    <a:pt x="6061" y="204"/>
                  </a:lnTo>
                  <a:lnTo>
                    <a:pt x="5913" y="149"/>
                  </a:lnTo>
                  <a:lnTo>
                    <a:pt x="5746" y="93"/>
                  </a:lnTo>
                  <a:lnTo>
                    <a:pt x="5579" y="56"/>
                  </a:lnTo>
                  <a:lnTo>
                    <a:pt x="5412" y="19"/>
                  </a:lnTo>
                  <a:lnTo>
                    <a:pt x="526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8"/>
            <p:cNvSpPr/>
            <p:nvPr/>
          </p:nvSpPr>
          <p:spPr>
            <a:xfrm>
              <a:off x="3969444" y="3958472"/>
              <a:ext cx="536143" cy="253493"/>
            </a:xfrm>
            <a:custGeom>
              <a:avLst/>
              <a:gdLst/>
              <a:ahLst/>
              <a:cxnLst/>
              <a:rect l="l" t="t" r="r" b="b"/>
              <a:pathLst>
                <a:path w="16311" h="7712" extrusionOk="0">
                  <a:moveTo>
                    <a:pt x="5097" y="1"/>
                  </a:moveTo>
                  <a:lnTo>
                    <a:pt x="4930" y="19"/>
                  </a:lnTo>
                  <a:lnTo>
                    <a:pt x="4782" y="56"/>
                  </a:lnTo>
                  <a:lnTo>
                    <a:pt x="4634" y="93"/>
                  </a:lnTo>
                  <a:lnTo>
                    <a:pt x="4486" y="149"/>
                  </a:lnTo>
                  <a:lnTo>
                    <a:pt x="4337" y="205"/>
                  </a:lnTo>
                  <a:lnTo>
                    <a:pt x="4189" y="279"/>
                  </a:lnTo>
                  <a:lnTo>
                    <a:pt x="4059" y="371"/>
                  </a:lnTo>
                  <a:lnTo>
                    <a:pt x="3930" y="483"/>
                  </a:lnTo>
                  <a:lnTo>
                    <a:pt x="3818" y="575"/>
                  </a:lnTo>
                  <a:lnTo>
                    <a:pt x="3707" y="705"/>
                  </a:lnTo>
                  <a:lnTo>
                    <a:pt x="3596" y="835"/>
                  </a:lnTo>
                  <a:lnTo>
                    <a:pt x="3522" y="965"/>
                  </a:lnTo>
                  <a:lnTo>
                    <a:pt x="3429" y="1113"/>
                  </a:lnTo>
                  <a:lnTo>
                    <a:pt x="3318" y="1372"/>
                  </a:lnTo>
                  <a:lnTo>
                    <a:pt x="3262" y="1632"/>
                  </a:lnTo>
                  <a:lnTo>
                    <a:pt x="3225" y="1891"/>
                  </a:lnTo>
                  <a:lnTo>
                    <a:pt x="3225" y="2040"/>
                  </a:lnTo>
                  <a:lnTo>
                    <a:pt x="3244" y="2169"/>
                  </a:lnTo>
                  <a:lnTo>
                    <a:pt x="3077" y="2077"/>
                  </a:lnTo>
                  <a:lnTo>
                    <a:pt x="2910" y="2002"/>
                  </a:lnTo>
                  <a:lnTo>
                    <a:pt x="2725" y="1947"/>
                  </a:lnTo>
                  <a:lnTo>
                    <a:pt x="2558" y="1910"/>
                  </a:lnTo>
                  <a:lnTo>
                    <a:pt x="2373" y="1873"/>
                  </a:lnTo>
                  <a:lnTo>
                    <a:pt x="2187" y="1854"/>
                  </a:lnTo>
                  <a:lnTo>
                    <a:pt x="2002" y="1854"/>
                  </a:lnTo>
                  <a:lnTo>
                    <a:pt x="1817" y="1873"/>
                  </a:lnTo>
                  <a:lnTo>
                    <a:pt x="1631" y="1891"/>
                  </a:lnTo>
                  <a:lnTo>
                    <a:pt x="1446" y="1928"/>
                  </a:lnTo>
                  <a:lnTo>
                    <a:pt x="1279" y="1984"/>
                  </a:lnTo>
                  <a:lnTo>
                    <a:pt x="1112" y="2058"/>
                  </a:lnTo>
                  <a:lnTo>
                    <a:pt x="946" y="2132"/>
                  </a:lnTo>
                  <a:lnTo>
                    <a:pt x="797" y="2243"/>
                  </a:lnTo>
                  <a:lnTo>
                    <a:pt x="649" y="2355"/>
                  </a:lnTo>
                  <a:lnTo>
                    <a:pt x="519" y="2484"/>
                  </a:lnTo>
                  <a:lnTo>
                    <a:pt x="390" y="2633"/>
                  </a:lnTo>
                  <a:lnTo>
                    <a:pt x="278" y="2799"/>
                  </a:lnTo>
                  <a:lnTo>
                    <a:pt x="186" y="2966"/>
                  </a:lnTo>
                  <a:lnTo>
                    <a:pt x="112" y="3152"/>
                  </a:lnTo>
                  <a:lnTo>
                    <a:pt x="56" y="3337"/>
                  </a:lnTo>
                  <a:lnTo>
                    <a:pt x="19" y="3541"/>
                  </a:lnTo>
                  <a:lnTo>
                    <a:pt x="0" y="3726"/>
                  </a:lnTo>
                  <a:lnTo>
                    <a:pt x="19" y="3930"/>
                  </a:lnTo>
                  <a:lnTo>
                    <a:pt x="37" y="4097"/>
                  </a:lnTo>
                  <a:lnTo>
                    <a:pt x="93" y="4282"/>
                  </a:lnTo>
                  <a:lnTo>
                    <a:pt x="167" y="4449"/>
                  </a:lnTo>
                  <a:lnTo>
                    <a:pt x="260" y="4597"/>
                  </a:lnTo>
                  <a:lnTo>
                    <a:pt x="352" y="4746"/>
                  </a:lnTo>
                  <a:lnTo>
                    <a:pt x="482" y="4875"/>
                  </a:lnTo>
                  <a:lnTo>
                    <a:pt x="612" y="4986"/>
                  </a:lnTo>
                  <a:lnTo>
                    <a:pt x="779" y="5098"/>
                  </a:lnTo>
                  <a:lnTo>
                    <a:pt x="908" y="5153"/>
                  </a:lnTo>
                  <a:lnTo>
                    <a:pt x="1038" y="5227"/>
                  </a:lnTo>
                  <a:lnTo>
                    <a:pt x="1168" y="5264"/>
                  </a:lnTo>
                  <a:lnTo>
                    <a:pt x="1316" y="5302"/>
                  </a:lnTo>
                  <a:lnTo>
                    <a:pt x="1446" y="5320"/>
                  </a:lnTo>
                  <a:lnTo>
                    <a:pt x="1724" y="5320"/>
                  </a:lnTo>
                  <a:lnTo>
                    <a:pt x="1872" y="5283"/>
                  </a:lnTo>
                  <a:lnTo>
                    <a:pt x="1909" y="5524"/>
                  </a:lnTo>
                  <a:lnTo>
                    <a:pt x="1965" y="5765"/>
                  </a:lnTo>
                  <a:lnTo>
                    <a:pt x="2039" y="6006"/>
                  </a:lnTo>
                  <a:lnTo>
                    <a:pt x="2150" y="6210"/>
                  </a:lnTo>
                  <a:lnTo>
                    <a:pt x="2280" y="6432"/>
                  </a:lnTo>
                  <a:lnTo>
                    <a:pt x="2428" y="6618"/>
                  </a:lnTo>
                  <a:lnTo>
                    <a:pt x="2595" y="6803"/>
                  </a:lnTo>
                  <a:lnTo>
                    <a:pt x="2799" y="6951"/>
                  </a:lnTo>
                  <a:lnTo>
                    <a:pt x="2929" y="7044"/>
                  </a:lnTo>
                  <a:lnTo>
                    <a:pt x="3058" y="7136"/>
                  </a:lnTo>
                  <a:lnTo>
                    <a:pt x="3207" y="7192"/>
                  </a:lnTo>
                  <a:lnTo>
                    <a:pt x="3336" y="7266"/>
                  </a:lnTo>
                  <a:lnTo>
                    <a:pt x="3633" y="7340"/>
                  </a:lnTo>
                  <a:lnTo>
                    <a:pt x="3948" y="7377"/>
                  </a:lnTo>
                  <a:lnTo>
                    <a:pt x="4245" y="7396"/>
                  </a:lnTo>
                  <a:lnTo>
                    <a:pt x="4560" y="7340"/>
                  </a:lnTo>
                  <a:lnTo>
                    <a:pt x="4856" y="7266"/>
                  </a:lnTo>
                  <a:lnTo>
                    <a:pt x="5153" y="7155"/>
                  </a:lnTo>
                  <a:lnTo>
                    <a:pt x="5412" y="7007"/>
                  </a:lnTo>
                  <a:lnTo>
                    <a:pt x="5653" y="6840"/>
                  </a:lnTo>
                  <a:lnTo>
                    <a:pt x="5857" y="6636"/>
                  </a:lnTo>
                  <a:lnTo>
                    <a:pt x="6043" y="6395"/>
                  </a:lnTo>
                  <a:lnTo>
                    <a:pt x="6209" y="6655"/>
                  </a:lnTo>
                  <a:lnTo>
                    <a:pt x="6395" y="6896"/>
                  </a:lnTo>
                  <a:lnTo>
                    <a:pt x="6617" y="7118"/>
                  </a:lnTo>
                  <a:lnTo>
                    <a:pt x="6858" y="7303"/>
                  </a:lnTo>
                  <a:lnTo>
                    <a:pt x="7099" y="7470"/>
                  </a:lnTo>
                  <a:lnTo>
                    <a:pt x="7377" y="7600"/>
                  </a:lnTo>
                  <a:lnTo>
                    <a:pt x="7525" y="7637"/>
                  </a:lnTo>
                  <a:lnTo>
                    <a:pt x="7674" y="7674"/>
                  </a:lnTo>
                  <a:lnTo>
                    <a:pt x="7822" y="7711"/>
                  </a:lnTo>
                  <a:lnTo>
                    <a:pt x="8248" y="7711"/>
                  </a:lnTo>
                  <a:lnTo>
                    <a:pt x="8508" y="7655"/>
                  </a:lnTo>
                  <a:lnTo>
                    <a:pt x="8767" y="7563"/>
                  </a:lnTo>
                  <a:lnTo>
                    <a:pt x="8989" y="7433"/>
                  </a:lnTo>
                  <a:lnTo>
                    <a:pt x="9212" y="7285"/>
                  </a:lnTo>
                  <a:lnTo>
                    <a:pt x="9397" y="7099"/>
                  </a:lnTo>
                  <a:lnTo>
                    <a:pt x="9490" y="6988"/>
                  </a:lnTo>
                  <a:lnTo>
                    <a:pt x="9564" y="6877"/>
                  </a:lnTo>
                  <a:lnTo>
                    <a:pt x="9620" y="6766"/>
                  </a:lnTo>
                  <a:lnTo>
                    <a:pt x="9675" y="6636"/>
                  </a:lnTo>
                  <a:lnTo>
                    <a:pt x="9768" y="6766"/>
                  </a:lnTo>
                  <a:lnTo>
                    <a:pt x="9861" y="6896"/>
                  </a:lnTo>
                  <a:lnTo>
                    <a:pt x="9990" y="7007"/>
                  </a:lnTo>
                  <a:lnTo>
                    <a:pt x="10102" y="7118"/>
                  </a:lnTo>
                  <a:lnTo>
                    <a:pt x="10231" y="7211"/>
                  </a:lnTo>
                  <a:lnTo>
                    <a:pt x="10361" y="7303"/>
                  </a:lnTo>
                  <a:lnTo>
                    <a:pt x="10658" y="7433"/>
                  </a:lnTo>
                  <a:lnTo>
                    <a:pt x="10806" y="7489"/>
                  </a:lnTo>
                  <a:lnTo>
                    <a:pt x="10954" y="7544"/>
                  </a:lnTo>
                  <a:lnTo>
                    <a:pt x="11102" y="7581"/>
                  </a:lnTo>
                  <a:lnTo>
                    <a:pt x="11269" y="7600"/>
                  </a:lnTo>
                  <a:lnTo>
                    <a:pt x="11436" y="7618"/>
                  </a:lnTo>
                  <a:lnTo>
                    <a:pt x="11584" y="7618"/>
                  </a:lnTo>
                  <a:lnTo>
                    <a:pt x="11751" y="7600"/>
                  </a:lnTo>
                  <a:lnTo>
                    <a:pt x="11899" y="7581"/>
                  </a:lnTo>
                  <a:lnTo>
                    <a:pt x="12066" y="7544"/>
                  </a:lnTo>
                  <a:lnTo>
                    <a:pt x="12214" y="7489"/>
                  </a:lnTo>
                  <a:lnTo>
                    <a:pt x="12363" y="7414"/>
                  </a:lnTo>
                  <a:lnTo>
                    <a:pt x="12511" y="7340"/>
                  </a:lnTo>
                  <a:lnTo>
                    <a:pt x="12659" y="7248"/>
                  </a:lnTo>
                  <a:lnTo>
                    <a:pt x="12789" y="7155"/>
                  </a:lnTo>
                  <a:lnTo>
                    <a:pt x="12900" y="7044"/>
                  </a:lnTo>
                  <a:lnTo>
                    <a:pt x="13011" y="6933"/>
                  </a:lnTo>
                  <a:lnTo>
                    <a:pt x="13123" y="6803"/>
                  </a:lnTo>
                  <a:lnTo>
                    <a:pt x="13215" y="6673"/>
                  </a:lnTo>
                  <a:lnTo>
                    <a:pt x="13308" y="6543"/>
                  </a:lnTo>
                  <a:lnTo>
                    <a:pt x="13382" y="6395"/>
                  </a:lnTo>
                  <a:lnTo>
                    <a:pt x="13456" y="6247"/>
                  </a:lnTo>
                  <a:lnTo>
                    <a:pt x="13512" y="6099"/>
                  </a:lnTo>
                  <a:lnTo>
                    <a:pt x="13549" y="5932"/>
                  </a:lnTo>
                  <a:lnTo>
                    <a:pt x="13586" y="5765"/>
                  </a:lnTo>
                  <a:lnTo>
                    <a:pt x="13697" y="5876"/>
                  </a:lnTo>
                  <a:lnTo>
                    <a:pt x="13827" y="5950"/>
                  </a:lnTo>
                  <a:lnTo>
                    <a:pt x="13957" y="6024"/>
                  </a:lnTo>
                  <a:lnTo>
                    <a:pt x="14105" y="6080"/>
                  </a:lnTo>
                  <a:lnTo>
                    <a:pt x="14253" y="6117"/>
                  </a:lnTo>
                  <a:lnTo>
                    <a:pt x="14402" y="6154"/>
                  </a:lnTo>
                  <a:lnTo>
                    <a:pt x="14550" y="6173"/>
                  </a:lnTo>
                  <a:lnTo>
                    <a:pt x="14698" y="6191"/>
                  </a:lnTo>
                  <a:lnTo>
                    <a:pt x="14846" y="6173"/>
                  </a:lnTo>
                  <a:lnTo>
                    <a:pt x="15013" y="6154"/>
                  </a:lnTo>
                  <a:lnTo>
                    <a:pt x="15161" y="6117"/>
                  </a:lnTo>
                  <a:lnTo>
                    <a:pt x="15291" y="6061"/>
                  </a:lnTo>
                  <a:lnTo>
                    <a:pt x="15439" y="6006"/>
                  </a:lnTo>
                  <a:lnTo>
                    <a:pt x="15569" y="5932"/>
                  </a:lnTo>
                  <a:lnTo>
                    <a:pt x="15699" y="5839"/>
                  </a:lnTo>
                  <a:lnTo>
                    <a:pt x="15810" y="5728"/>
                  </a:lnTo>
                  <a:lnTo>
                    <a:pt x="15940" y="5580"/>
                  </a:lnTo>
                  <a:lnTo>
                    <a:pt x="16051" y="5431"/>
                  </a:lnTo>
                  <a:lnTo>
                    <a:pt x="16144" y="5264"/>
                  </a:lnTo>
                  <a:lnTo>
                    <a:pt x="16218" y="5098"/>
                  </a:lnTo>
                  <a:lnTo>
                    <a:pt x="16273" y="4912"/>
                  </a:lnTo>
                  <a:lnTo>
                    <a:pt x="16311" y="4727"/>
                  </a:lnTo>
                  <a:lnTo>
                    <a:pt x="16311" y="4542"/>
                  </a:lnTo>
                  <a:lnTo>
                    <a:pt x="16311" y="4356"/>
                  </a:lnTo>
                  <a:lnTo>
                    <a:pt x="16292" y="4171"/>
                  </a:lnTo>
                  <a:lnTo>
                    <a:pt x="16255" y="3986"/>
                  </a:lnTo>
                  <a:lnTo>
                    <a:pt x="16199" y="3819"/>
                  </a:lnTo>
                  <a:lnTo>
                    <a:pt x="16125" y="3633"/>
                  </a:lnTo>
                  <a:lnTo>
                    <a:pt x="16051" y="3485"/>
                  </a:lnTo>
                  <a:lnTo>
                    <a:pt x="15940" y="3318"/>
                  </a:lnTo>
                  <a:lnTo>
                    <a:pt x="15810" y="3170"/>
                  </a:lnTo>
                  <a:lnTo>
                    <a:pt x="15680" y="3040"/>
                  </a:lnTo>
                  <a:lnTo>
                    <a:pt x="15421" y="2874"/>
                  </a:lnTo>
                  <a:lnTo>
                    <a:pt x="15143" y="2725"/>
                  </a:lnTo>
                  <a:lnTo>
                    <a:pt x="14865" y="2614"/>
                  </a:lnTo>
                  <a:lnTo>
                    <a:pt x="14717" y="2596"/>
                  </a:lnTo>
                  <a:lnTo>
                    <a:pt x="14568" y="2558"/>
                  </a:lnTo>
                  <a:lnTo>
                    <a:pt x="14531" y="2392"/>
                  </a:lnTo>
                  <a:lnTo>
                    <a:pt x="14476" y="2206"/>
                  </a:lnTo>
                  <a:lnTo>
                    <a:pt x="14383" y="2021"/>
                  </a:lnTo>
                  <a:lnTo>
                    <a:pt x="14290" y="1854"/>
                  </a:lnTo>
                  <a:lnTo>
                    <a:pt x="14161" y="1687"/>
                  </a:lnTo>
                  <a:lnTo>
                    <a:pt x="14031" y="1539"/>
                  </a:lnTo>
                  <a:lnTo>
                    <a:pt x="13883" y="1409"/>
                  </a:lnTo>
                  <a:lnTo>
                    <a:pt x="13716" y="1280"/>
                  </a:lnTo>
                  <a:lnTo>
                    <a:pt x="13549" y="1150"/>
                  </a:lnTo>
                  <a:lnTo>
                    <a:pt x="13364" y="1057"/>
                  </a:lnTo>
                  <a:lnTo>
                    <a:pt x="12974" y="835"/>
                  </a:lnTo>
                  <a:lnTo>
                    <a:pt x="12770" y="761"/>
                  </a:lnTo>
                  <a:lnTo>
                    <a:pt x="12567" y="686"/>
                  </a:lnTo>
                  <a:lnTo>
                    <a:pt x="12363" y="631"/>
                  </a:lnTo>
                  <a:lnTo>
                    <a:pt x="12140" y="594"/>
                  </a:lnTo>
                  <a:lnTo>
                    <a:pt x="11918" y="594"/>
                  </a:lnTo>
                  <a:lnTo>
                    <a:pt x="11695" y="631"/>
                  </a:lnTo>
                  <a:lnTo>
                    <a:pt x="11584" y="649"/>
                  </a:lnTo>
                  <a:lnTo>
                    <a:pt x="11473" y="705"/>
                  </a:lnTo>
                  <a:lnTo>
                    <a:pt x="11362" y="761"/>
                  </a:lnTo>
                  <a:lnTo>
                    <a:pt x="11269" y="816"/>
                  </a:lnTo>
                  <a:lnTo>
                    <a:pt x="11177" y="909"/>
                  </a:lnTo>
                  <a:lnTo>
                    <a:pt x="11084" y="983"/>
                  </a:lnTo>
                  <a:lnTo>
                    <a:pt x="11010" y="1076"/>
                  </a:lnTo>
                  <a:lnTo>
                    <a:pt x="10954" y="1168"/>
                  </a:lnTo>
                  <a:lnTo>
                    <a:pt x="10806" y="965"/>
                  </a:lnTo>
                  <a:lnTo>
                    <a:pt x="10621" y="779"/>
                  </a:lnTo>
                  <a:lnTo>
                    <a:pt x="10417" y="612"/>
                  </a:lnTo>
                  <a:lnTo>
                    <a:pt x="10194" y="483"/>
                  </a:lnTo>
                  <a:lnTo>
                    <a:pt x="9953" y="371"/>
                  </a:lnTo>
                  <a:lnTo>
                    <a:pt x="9712" y="297"/>
                  </a:lnTo>
                  <a:lnTo>
                    <a:pt x="9453" y="260"/>
                  </a:lnTo>
                  <a:lnTo>
                    <a:pt x="9193" y="260"/>
                  </a:lnTo>
                  <a:lnTo>
                    <a:pt x="9045" y="279"/>
                  </a:lnTo>
                  <a:lnTo>
                    <a:pt x="8897" y="316"/>
                  </a:lnTo>
                  <a:lnTo>
                    <a:pt x="8619" y="390"/>
                  </a:lnTo>
                  <a:lnTo>
                    <a:pt x="8359" y="520"/>
                  </a:lnTo>
                  <a:lnTo>
                    <a:pt x="8118" y="686"/>
                  </a:lnTo>
                  <a:lnTo>
                    <a:pt x="7877" y="872"/>
                  </a:lnTo>
                  <a:lnTo>
                    <a:pt x="7692" y="1076"/>
                  </a:lnTo>
                  <a:lnTo>
                    <a:pt x="7507" y="1317"/>
                  </a:lnTo>
                  <a:lnTo>
                    <a:pt x="7358" y="1558"/>
                  </a:lnTo>
                  <a:lnTo>
                    <a:pt x="7247" y="1335"/>
                  </a:lnTo>
                  <a:lnTo>
                    <a:pt x="7099" y="1094"/>
                  </a:lnTo>
                  <a:lnTo>
                    <a:pt x="6951" y="890"/>
                  </a:lnTo>
                  <a:lnTo>
                    <a:pt x="6765" y="705"/>
                  </a:lnTo>
                  <a:lnTo>
                    <a:pt x="6636" y="575"/>
                  </a:lnTo>
                  <a:lnTo>
                    <a:pt x="6506" y="483"/>
                  </a:lnTo>
                  <a:lnTo>
                    <a:pt x="6376" y="371"/>
                  </a:lnTo>
                  <a:lnTo>
                    <a:pt x="6228" y="279"/>
                  </a:lnTo>
                  <a:lnTo>
                    <a:pt x="6080" y="205"/>
                  </a:lnTo>
                  <a:lnTo>
                    <a:pt x="5913" y="149"/>
                  </a:lnTo>
                  <a:lnTo>
                    <a:pt x="5764" y="93"/>
                  </a:lnTo>
                  <a:lnTo>
                    <a:pt x="5598" y="38"/>
                  </a:lnTo>
                  <a:lnTo>
                    <a:pt x="5431" y="19"/>
                  </a:lnTo>
                  <a:lnTo>
                    <a:pt x="526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4" name="Google Shape;1014;p38"/>
          <p:cNvSpPr/>
          <p:nvPr/>
        </p:nvSpPr>
        <p:spPr>
          <a:xfrm>
            <a:off x="3022025" y="1583396"/>
            <a:ext cx="773549" cy="365694"/>
          </a:xfrm>
          <a:custGeom>
            <a:avLst/>
            <a:gdLst/>
            <a:ahLst/>
            <a:cxnLst/>
            <a:rect l="l" t="t" r="r" b="b"/>
            <a:pathLst>
              <a:path w="16311" h="7711" extrusionOk="0">
                <a:moveTo>
                  <a:pt x="5097" y="0"/>
                </a:moveTo>
                <a:lnTo>
                  <a:pt x="4930" y="19"/>
                </a:lnTo>
                <a:lnTo>
                  <a:pt x="4782" y="56"/>
                </a:lnTo>
                <a:lnTo>
                  <a:pt x="4615" y="93"/>
                </a:lnTo>
                <a:lnTo>
                  <a:pt x="4467" y="149"/>
                </a:lnTo>
                <a:lnTo>
                  <a:pt x="4319" y="204"/>
                </a:lnTo>
                <a:lnTo>
                  <a:pt x="4189" y="297"/>
                </a:lnTo>
                <a:lnTo>
                  <a:pt x="4059" y="371"/>
                </a:lnTo>
                <a:lnTo>
                  <a:pt x="3929" y="482"/>
                </a:lnTo>
                <a:lnTo>
                  <a:pt x="3800" y="593"/>
                </a:lnTo>
                <a:lnTo>
                  <a:pt x="3707" y="705"/>
                </a:lnTo>
                <a:lnTo>
                  <a:pt x="3596" y="834"/>
                </a:lnTo>
                <a:lnTo>
                  <a:pt x="3503" y="964"/>
                </a:lnTo>
                <a:lnTo>
                  <a:pt x="3429" y="1112"/>
                </a:lnTo>
                <a:lnTo>
                  <a:pt x="3318" y="1372"/>
                </a:lnTo>
                <a:lnTo>
                  <a:pt x="3244" y="1631"/>
                </a:lnTo>
                <a:lnTo>
                  <a:pt x="3225" y="1891"/>
                </a:lnTo>
                <a:lnTo>
                  <a:pt x="3225" y="2039"/>
                </a:lnTo>
                <a:lnTo>
                  <a:pt x="3244" y="2169"/>
                </a:lnTo>
                <a:lnTo>
                  <a:pt x="3077" y="2076"/>
                </a:lnTo>
                <a:lnTo>
                  <a:pt x="2910" y="2021"/>
                </a:lnTo>
                <a:lnTo>
                  <a:pt x="2725" y="1946"/>
                </a:lnTo>
                <a:lnTo>
                  <a:pt x="2539" y="1909"/>
                </a:lnTo>
                <a:lnTo>
                  <a:pt x="2354" y="1872"/>
                </a:lnTo>
                <a:lnTo>
                  <a:pt x="2169" y="1854"/>
                </a:lnTo>
                <a:lnTo>
                  <a:pt x="1983" y="1854"/>
                </a:lnTo>
                <a:lnTo>
                  <a:pt x="1798" y="1872"/>
                </a:lnTo>
                <a:lnTo>
                  <a:pt x="1631" y="1891"/>
                </a:lnTo>
                <a:lnTo>
                  <a:pt x="1446" y="1928"/>
                </a:lnTo>
                <a:lnTo>
                  <a:pt x="1260" y="1984"/>
                </a:lnTo>
                <a:lnTo>
                  <a:pt x="1094" y="2058"/>
                </a:lnTo>
                <a:lnTo>
                  <a:pt x="927" y="2150"/>
                </a:lnTo>
                <a:lnTo>
                  <a:pt x="778" y="2243"/>
                </a:lnTo>
                <a:lnTo>
                  <a:pt x="630" y="2354"/>
                </a:lnTo>
                <a:lnTo>
                  <a:pt x="500" y="2502"/>
                </a:lnTo>
                <a:lnTo>
                  <a:pt x="389" y="2651"/>
                </a:lnTo>
                <a:lnTo>
                  <a:pt x="278" y="2799"/>
                </a:lnTo>
                <a:lnTo>
                  <a:pt x="185" y="2984"/>
                </a:lnTo>
                <a:lnTo>
                  <a:pt x="111" y="3151"/>
                </a:lnTo>
                <a:lnTo>
                  <a:pt x="56" y="3337"/>
                </a:lnTo>
                <a:lnTo>
                  <a:pt x="19" y="3540"/>
                </a:lnTo>
                <a:lnTo>
                  <a:pt x="0" y="3726"/>
                </a:lnTo>
                <a:lnTo>
                  <a:pt x="0" y="3930"/>
                </a:lnTo>
                <a:lnTo>
                  <a:pt x="37" y="4115"/>
                </a:lnTo>
                <a:lnTo>
                  <a:pt x="93" y="4282"/>
                </a:lnTo>
                <a:lnTo>
                  <a:pt x="148" y="4449"/>
                </a:lnTo>
                <a:lnTo>
                  <a:pt x="241" y="4597"/>
                </a:lnTo>
                <a:lnTo>
                  <a:pt x="352" y="4745"/>
                </a:lnTo>
                <a:lnTo>
                  <a:pt x="482" y="4875"/>
                </a:lnTo>
                <a:lnTo>
                  <a:pt x="612" y="4986"/>
                </a:lnTo>
                <a:lnTo>
                  <a:pt x="760" y="5097"/>
                </a:lnTo>
                <a:lnTo>
                  <a:pt x="890" y="5171"/>
                </a:lnTo>
                <a:lnTo>
                  <a:pt x="1019" y="5227"/>
                </a:lnTo>
                <a:lnTo>
                  <a:pt x="1168" y="5264"/>
                </a:lnTo>
                <a:lnTo>
                  <a:pt x="1297" y="5301"/>
                </a:lnTo>
                <a:lnTo>
                  <a:pt x="1446" y="5320"/>
                </a:lnTo>
                <a:lnTo>
                  <a:pt x="1575" y="5338"/>
                </a:lnTo>
                <a:lnTo>
                  <a:pt x="1724" y="5320"/>
                </a:lnTo>
                <a:lnTo>
                  <a:pt x="1853" y="5301"/>
                </a:lnTo>
                <a:lnTo>
                  <a:pt x="1891" y="5542"/>
                </a:lnTo>
                <a:lnTo>
                  <a:pt x="1946" y="5765"/>
                </a:lnTo>
                <a:lnTo>
                  <a:pt x="2039" y="6005"/>
                </a:lnTo>
                <a:lnTo>
                  <a:pt x="2150" y="6228"/>
                </a:lnTo>
                <a:lnTo>
                  <a:pt x="2280" y="6432"/>
                </a:lnTo>
                <a:lnTo>
                  <a:pt x="2428" y="6617"/>
                </a:lnTo>
                <a:lnTo>
                  <a:pt x="2595" y="6802"/>
                </a:lnTo>
                <a:lnTo>
                  <a:pt x="2780" y="6969"/>
                </a:lnTo>
                <a:lnTo>
                  <a:pt x="2910" y="7062"/>
                </a:lnTo>
                <a:lnTo>
                  <a:pt x="3058" y="7136"/>
                </a:lnTo>
                <a:lnTo>
                  <a:pt x="3188" y="7210"/>
                </a:lnTo>
                <a:lnTo>
                  <a:pt x="3336" y="7266"/>
                </a:lnTo>
                <a:lnTo>
                  <a:pt x="3633" y="7340"/>
                </a:lnTo>
                <a:lnTo>
                  <a:pt x="3929" y="7396"/>
                </a:lnTo>
                <a:lnTo>
                  <a:pt x="4244" y="7396"/>
                </a:lnTo>
                <a:lnTo>
                  <a:pt x="4541" y="7358"/>
                </a:lnTo>
                <a:lnTo>
                  <a:pt x="4856" y="7266"/>
                </a:lnTo>
                <a:lnTo>
                  <a:pt x="5134" y="7155"/>
                </a:lnTo>
                <a:lnTo>
                  <a:pt x="5394" y="7006"/>
                </a:lnTo>
                <a:lnTo>
                  <a:pt x="5634" y="6840"/>
                </a:lnTo>
                <a:lnTo>
                  <a:pt x="5857" y="6636"/>
                </a:lnTo>
                <a:lnTo>
                  <a:pt x="6042" y="6395"/>
                </a:lnTo>
                <a:lnTo>
                  <a:pt x="6209" y="6654"/>
                </a:lnTo>
                <a:lnTo>
                  <a:pt x="6394" y="6895"/>
                </a:lnTo>
                <a:lnTo>
                  <a:pt x="6617" y="7118"/>
                </a:lnTo>
                <a:lnTo>
                  <a:pt x="6839" y="7303"/>
                </a:lnTo>
                <a:lnTo>
                  <a:pt x="7099" y="7470"/>
                </a:lnTo>
                <a:lnTo>
                  <a:pt x="7377" y="7599"/>
                </a:lnTo>
                <a:lnTo>
                  <a:pt x="7525" y="7637"/>
                </a:lnTo>
                <a:lnTo>
                  <a:pt x="7673" y="7674"/>
                </a:lnTo>
                <a:lnTo>
                  <a:pt x="7822" y="7711"/>
                </a:lnTo>
                <a:lnTo>
                  <a:pt x="8229" y="7711"/>
                </a:lnTo>
                <a:lnTo>
                  <a:pt x="8507" y="7655"/>
                </a:lnTo>
                <a:lnTo>
                  <a:pt x="8748" y="7562"/>
                </a:lnTo>
                <a:lnTo>
                  <a:pt x="8989" y="7451"/>
                </a:lnTo>
                <a:lnTo>
                  <a:pt x="9212" y="7284"/>
                </a:lnTo>
                <a:lnTo>
                  <a:pt x="9397" y="7099"/>
                </a:lnTo>
                <a:lnTo>
                  <a:pt x="9471" y="6988"/>
                </a:lnTo>
                <a:lnTo>
                  <a:pt x="9545" y="6877"/>
                </a:lnTo>
                <a:lnTo>
                  <a:pt x="9619" y="6765"/>
                </a:lnTo>
                <a:lnTo>
                  <a:pt x="9656" y="6654"/>
                </a:lnTo>
                <a:lnTo>
                  <a:pt x="9768" y="6784"/>
                </a:lnTo>
                <a:lnTo>
                  <a:pt x="9860" y="6895"/>
                </a:lnTo>
                <a:lnTo>
                  <a:pt x="9972" y="7006"/>
                </a:lnTo>
                <a:lnTo>
                  <a:pt x="10101" y="7118"/>
                </a:lnTo>
                <a:lnTo>
                  <a:pt x="10231" y="7210"/>
                </a:lnTo>
                <a:lnTo>
                  <a:pt x="10361" y="7303"/>
                </a:lnTo>
                <a:lnTo>
                  <a:pt x="10639" y="7451"/>
                </a:lnTo>
                <a:lnTo>
                  <a:pt x="10787" y="7507"/>
                </a:lnTo>
                <a:lnTo>
                  <a:pt x="10954" y="7544"/>
                </a:lnTo>
                <a:lnTo>
                  <a:pt x="11102" y="7581"/>
                </a:lnTo>
                <a:lnTo>
                  <a:pt x="11269" y="7599"/>
                </a:lnTo>
                <a:lnTo>
                  <a:pt x="11417" y="7618"/>
                </a:lnTo>
                <a:lnTo>
                  <a:pt x="11584" y="7618"/>
                </a:lnTo>
                <a:lnTo>
                  <a:pt x="11732" y="7599"/>
                </a:lnTo>
                <a:lnTo>
                  <a:pt x="11899" y="7581"/>
                </a:lnTo>
                <a:lnTo>
                  <a:pt x="12066" y="7544"/>
                </a:lnTo>
                <a:lnTo>
                  <a:pt x="12214" y="7488"/>
                </a:lnTo>
                <a:lnTo>
                  <a:pt x="12362" y="7433"/>
                </a:lnTo>
                <a:lnTo>
                  <a:pt x="12511" y="7340"/>
                </a:lnTo>
                <a:lnTo>
                  <a:pt x="12640" y="7266"/>
                </a:lnTo>
                <a:lnTo>
                  <a:pt x="12770" y="7155"/>
                </a:lnTo>
                <a:lnTo>
                  <a:pt x="12900" y="7062"/>
                </a:lnTo>
                <a:lnTo>
                  <a:pt x="13011" y="6932"/>
                </a:lnTo>
                <a:lnTo>
                  <a:pt x="13122" y="6821"/>
                </a:lnTo>
                <a:lnTo>
                  <a:pt x="13215" y="6673"/>
                </a:lnTo>
                <a:lnTo>
                  <a:pt x="13308" y="6543"/>
                </a:lnTo>
                <a:lnTo>
                  <a:pt x="13382" y="6395"/>
                </a:lnTo>
                <a:lnTo>
                  <a:pt x="13437" y="6246"/>
                </a:lnTo>
                <a:lnTo>
                  <a:pt x="13493" y="6098"/>
                </a:lnTo>
                <a:lnTo>
                  <a:pt x="13549" y="5931"/>
                </a:lnTo>
                <a:lnTo>
                  <a:pt x="13567" y="5783"/>
                </a:lnTo>
                <a:lnTo>
                  <a:pt x="13697" y="5876"/>
                </a:lnTo>
                <a:lnTo>
                  <a:pt x="13827" y="5950"/>
                </a:lnTo>
                <a:lnTo>
                  <a:pt x="13956" y="6024"/>
                </a:lnTo>
                <a:lnTo>
                  <a:pt x="14105" y="6080"/>
                </a:lnTo>
                <a:lnTo>
                  <a:pt x="14234" y="6135"/>
                </a:lnTo>
                <a:lnTo>
                  <a:pt x="14401" y="6154"/>
                </a:lnTo>
                <a:lnTo>
                  <a:pt x="14550" y="6172"/>
                </a:lnTo>
                <a:lnTo>
                  <a:pt x="14698" y="6191"/>
                </a:lnTo>
                <a:lnTo>
                  <a:pt x="14846" y="6172"/>
                </a:lnTo>
                <a:lnTo>
                  <a:pt x="14994" y="6154"/>
                </a:lnTo>
                <a:lnTo>
                  <a:pt x="15143" y="6117"/>
                </a:lnTo>
                <a:lnTo>
                  <a:pt x="15291" y="6080"/>
                </a:lnTo>
                <a:lnTo>
                  <a:pt x="15439" y="6005"/>
                </a:lnTo>
                <a:lnTo>
                  <a:pt x="15569" y="5931"/>
                </a:lnTo>
                <a:lnTo>
                  <a:pt x="15699" y="5839"/>
                </a:lnTo>
                <a:lnTo>
                  <a:pt x="15810" y="5727"/>
                </a:lnTo>
                <a:lnTo>
                  <a:pt x="15940" y="5579"/>
                </a:lnTo>
                <a:lnTo>
                  <a:pt x="16051" y="5431"/>
                </a:lnTo>
                <a:lnTo>
                  <a:pt x="16143" y="5264"/>
                </a:lnTo>
                <a:lnTo>
                  <a:pt x="16199" y="5097"/>
                </a:lnTo>
                <a:lnTo>
                  <a:pt x="16255" y="4912"/>
                </a:lnTo>
                <a:lnTo>
                  <a:pt x="16292" y="4727"/>
                </a:lnTo>
                <a:lnTo>
                  <a:pt x="16310" y="4541"/>
                </a:lnTo>
                <a:lnTo>
                  <a:pt x="16310" y="4356"/>
                </a:lnTo>
                <a:lnTo>
                  <a:pt x="16292" y="4171"/>
                </a:lnTo>
                <a:lnTo>
                  <a:pt x="16255" y="4004"/>
                </a:lnTo>
                <a:lnTo>
                  <a:pt x="16199" y="3818"/>
                </a:lnTo>
                <a:lnTo>
                  <a:pt x="16125" y="3652"/>
                </a:lnTo>
                <a:lnTo>
                  <a:pt x="16032" y="3485"/>
                </a:lnTo>
                <a:lnTo>
                  <a:pt x="15921" y="3318"/>
                </a:lnTo>
                <a:lnTo>
                  <a:pt x="15810" y="3188"/>
                </a:lnTo>
                <a:lnTo>
                  <a:pt x="15662" y="3059"/>
                </a:lnTo>
                <a:lnTo>
                  <a:pt x="15421" y="2873"/>
                </a:lnTo>
                <a:lnTo>
                  <a:pt x="15143" y="2725"/>
                </a:lnTo>
                <a:lnTo>
                  <a:pt x="14846" y="2632"/>
                </a:lnTo>
                <a:lnTo>
                  <a:pt x="14698" y="2595"/>
                </a:lnTo>
                <a:lnTo>
                  <a:pt x="14550" y="2558"/>
                </a:lnTo>
                <a:lnTo>
                  <a:pt x="14531" y="2391"/>
                </a:lnTo>
                <a:lnTo>
                  <a:pt x="14475" y="2224"/>
                </a:lnTo>
                <a:lnTo>
                  <a:pt x="14383" y="2021"/>
                </a:lnTo>
                <a:lnTo>
                  <a:pt x="14272" y="1854"/>
                </a:lnTo>
                <a:lnTo>
                  <a:pt x="14160" y="1687"/>
                </a:lnTo>
                <a:lnTo>
                  <a:pt x="14012" y="1539"/>
                </a:lnTo>
                <a:lnTo>
                  <a:pt x="13864" y="1409"/>
                </a:lnTo>
                <a:lnTo>
                  <a:pt x="13697" y="1279"/>
                </a:lnTo>
                <a:lnTo>
                  <a:pt x="13530" y="1168"/>
                </a:lnTo>
                <a:lnTo>
                  <a:pt x="13363" y="1057"/>
                </a:lnTo>
                <a:lnTo>
                  <a:pt x="12974" y="853"/>
                </a:lnTo>
                <a:lnTo>
                  <a:pt x="12770" y="760"/>
                </a:lnTo>
                <a:lnTo>
                  <a:pt x="12566" y="686"/>
                </a:lnTo>
                <a:lnTo>
                  <a:pt x="12344" y="630"/>
                </a:lnTo>
                <a:lnTo>
                  <a:pt x="12122" y="593"/>
                </a:lnTo>
                <a:lnTo>
                  <a:pt x="11918" y="593"/>
                </a:lnTo>
                <a:lnTo>
                  <a:pt x="11695" y="630"/>
                </a:lnTo>
                <a:lnTo>
                  <a:pt x="11584" y="668"/>
                </a:lnTo>
                <a:lnTo>
                  <a:pt x="11473" y="705"/>
                </a:lnTo>
                <a:lnTo>
                  <a:pt x="11362" y="760"/>
                </a:lnTo>
                <a:lnTo>
                  <a:pt x="11250" y="834"/>
                </a:lnTo>
                <a:lnTo>
                  <a:pt x="11158" y="909"/>
                </a:lnTo>
                <a:lnTo>
                  <a:pt x="11084" y="983"/>
                </a:lnTo>
                <a:lnTo>
                  <a:pt x="11009" y="1075"/>
                </a:lnTo>
                <a:lnTo>
                  <a:pt x="10935" y="1187"/>
                </a:lnTo>
                <a:lnTo>
                  <a:pt x="10787" y="964"/>
                </a:lnTo>
                <a:lnTo>
                  <a:pt x="10620" y="779"/>
                </a:lnTo>
                <a:lnTo>
                  <a:pt x="10416" y="612"/>
                </a:lnTo>
                <a:lnTo>
                  <a:pt x="10194" y="482"/>
                </a:lnTo>
                <a:lnTo>
                  <a:pt x="9953" y="371"/>
                </a:lnTo>
                <a:lnTo>
                  <a:pt x="9694" y="297"/>
                </a:lnTo>
                <a:lnTo>
                  <a:pt x="9434" y="260"/>
                </a:lnTo>
                <a:lnTo>
                  <a:pt x="9175" y="278"/>
                </a:lnTo>
                <a:lnTo>
                  <a:pt x="9026" y="278"/>
                </a:lnTo>
                <a:lnTo>
                  <a:pt x="8897" y="315"/>
                </a:lnTo>
                <a:lnTo>
                  <a:pt x="8600" y="408"/>
                </a:lnTo>
                <a:lnTo>
                  <a:pt x="8341" y="519"/>
                </a:lnTo>
                <a:lnTo>
                  <a:pt x="8100" y="686"/>
                </a:lnTo>
                <a:lnTo>
                  <a:pt x="7877" y="871"/>
                </a:lnTo>
                <a:lnTo>
                  <a:pt x="7673" y="1075"/>
                </a:lnTo>
                <a:lnTo>
                  <a:pt x="7506" y="1316"/>
                </a:lnTo>
                <a:lnTo>
                  <a:pt x="7358" y="1576"/>
                </a:lnTo>
                <a:lnTo>
                  <a:pt x="7247" y="1335"/>
                </a:lnTo>
                <a:lnTo>
                  <a:pt x="7099" y="1112"/>
                </a:lnTo>
                <a:lnTo>
                  <a:pt x="6932" y="890"/>
                </a:lnTo>
                <a:lnTo>
                  <a:pt x="6765" y="705"/>
                </a:lnTo>
                <a:lnTo>
                  <a:pt x="6635" y="593"/>
                </a:lnTo>
                <a:lnTo>
                  <a:pt x="6506" y="482"/>
                </a:lnTo>
                <a:lnTo>
                  <a:pt x="6357" y="371"/>
                </a:lnTo>
                <a:lnTo>
                  <a:pt x="6228" y="297"/>
                </a:lnTo>
                <a:lnTo>
                  <a:pt x="6061" y="204"/>
                </a:lnTo>
                <a:lnTo>
                  <a:pt x="5913" y="149"/>
                </a:lnTo>
                <a:lnTo>
                  <a:pt x="5746" y="93"/>
                </a:lnTo>
                <a:lnTo>
                  <a:pt x="5579" y="56"/>
                </a:lnTo>
                <a:lnTo>
                  <a:pt x="5412" y="19"/>
                </a:lnTo>
                <a:lnTo>
                  <a:pt x="526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5" name="Google Shape;1015;p38"/>
          <p:cNvGrpSpPr/>
          <p:nvPr/>
        </p:nvGrpSpPr>
        <p:grpSpPr>
          <a:xfrm>
            <a:off x="2083237" y="2534447"/>
            <a:ext cx="348387" cy="365702"/>
            <a:chOff x="8577950" y="1152147"/>
            <a:chExt cx="348387" cy="365702"/>
          </a:xfrm>
        </p:grpSpPr>
        <p:sp>
          <p:nvSpPr>
            <p:cNvPr id="1016" name="Google Shape;1016;p38"/>
            <p:cNvSpPr/>
            <p:nvPr/>
          </p:nvSpPr>
          <p:spPr>
            <a:xfrm>
              <a:off x="8577950" y="1152147"/>
              <a:ext cx="348387" cy="365702"/>
            </a:xfrm>
            <a:custGeom>
              <a:avLst/>
              <a:gdLst/>
              <a:ahLst/>
              <a:cxnLst/>
              <a:rect l="l" t="t" r="r" b="b"/>
              <a:pathLst>
                <a:path w="6358" h="6674" extrusionOk="0">
                  <a:moveTo>
                    <a:pt x="4356" y="1"/>
                  </a:moveTo>
                  <a:lnTo>
                    <a:pt x="4171" y="19"/>
                  </a:lnTo>
                  <a:lnTo>
                    <a:pt x="4004" y="56"/>
                  </a:lnTo>
                  <a:lnTo>
                    <a:pt x="3837" y="130"/>
                  </a:lnTo>
                  <a:lnTo>
                    <a:pt x="3670" y="242"/>
                  </a:lnTo>
                  <a:lnTo>
                    <a:pt x="3540" y="390"/>
                  </a:lnTo>
                  <a:lnTo>
                    <a:pt x="3429" y="538"/>
                  </a:lnTo>
                  <a:lnTo>
                    <a:pt x="3318" y="705"/>
                  </a:lnTo>
                  <a:lnTo>
                    <a:pt x="3225" y="872"/>
                  </a:lnTo>
                  <a:lnTo>
                    <a:pt x="3170" y="1057"/>
                  </a:lnTo>
                  <a:lnTo>
                    <a:pt x="3096" y="1243"/>
                  </a:lnTo>
                  <a:lnTo>
                    <a:pt x="3040" y="1465"/>
                  </a:lnTo>
                  <a:lnTo>
                    <a:pt x="3003" y="1687"/>
                  </a:lnTo>
                  <a:lnTo>
                    <a:pt x="2855" y="1409"/>
                  </a:lnTo>
                  <a:lnTo>
                    <a:pt x="2669" y="1168"/>
                  </a:lnTo>
                  <a:lnTo>
                    <a:pt x="2447" y="946"/>
                  </a:lnTo>
                  <a:lnTo>
                    <a:pt x="2225" y="742"/>
                  </a:lnTo>
                  <a:lnTo>
                    <a:pt x="2039" y="631"/>
                  </a:lnTo>
                  <a:lnTo>
                    <a:pt x="1835" y="538"/>
                  </a:lnTo>
                  <a:lnTo>
                    <a:pt x="1724" y="520"/>
                  </a:lnTo>
                  <a:lnTo>
                    <a:pt x="1631" y="483"/>
                  </a:lnTo>
                  <a:lnTo>
                    <a:pt x="1409" y="483"/>
                  </a:lnTo>
                  <a:lnTo>
                    <a:pt x="1298" y="501"/>
                  </a:lnTo>
                  <a:lnTo>
                    <a:pt x="1205" y="538"/>
                  </a:lnTo>
                  <a:lnTo>
                    <a:pt x="1131" y="575"/>
                  </a:lnTo>
                  <a:lnTo>
                    <a:pt x="1057" y="631"/>
                  </a:lnTo>
                  <a:lnTo>
                    <a:pt x="983" y="705"/>
                  </a:lnTo>
                  <a:lnTo>
                    <a:pt x="927" y="779"/>
                  </a:lnTo>
                  <a:lnTo>
                    <a:pt x="872" y="872"/>
                  </a:lnTo>
                  <a:lnTo>
                    <a:pt x="834" y="965"/>
                  </a:lnTo>
                  <a:lnTo>
                    <a:pt x="797" y="1168"/>
                  </a:lnTo>
                  <a:lnTo>
                    <a:pt x="779" y="1372"/>
                  </a:lnTo>
                  <a:lnTo>
                    <a:pt x="797" y="1576"/>
                  </a:lnTo>
                  <a:lnTo>
                    <a:pt x="853" y="1780"/>
                  </a:lnTo>
                  <a:lnTo>
                    <a:pt x="927" y="1965"/>
                  </a:lnTo>
                  <a:lnTo>
                    <a:pt x="1020" y="2169"/>
                  </a:lnTo>
                  <a:lnTo>
                    <a:pt x="1112" y="2336"/>
                  </a:lnTo>
                  <a:lnTo>
                    <a:pt x="1224" y="2503"/>
                  </a:lnTo>
                  <a:lnTo>
                    <a:pt x="1428" y="2744"/>
                  </a:lnTo>
                  <a:lnTo>
                    <a:pt x="1669" y="2966"/>
                  </a:lnTo>
                  <a:lnTo>
                    <a:pt x="1279" y="2966"/>
                  </a:lnTo>
                  <a:lnTo>
                    <a:pt x="909" y="3003"/>
                  </a:lnTo>
                  <a:lnTo>
                    <a:pt x="705" y="3040"/>
                  </a:lnTo>
                  <a:lnTo>
                    <a:pt x="519" y="3114"/>
                  </a:lnTo>
                  <a:lnTo>
                    <a:pt x="334" y="3207"/>
                  </a:lnTo>
                  <a:lnTo>
                    <a:pt x="186" y="3337"/>
                  </a:lnTo>
                  <a:lnTo>
                    <a:pt x="130" y="3411"/>
                  </a:lnTo>
                  <a:lnTo>
                    <a:pt x="75" y="3485"/>
                  </a:lnTo>
                  <a:lnTo>
                    <a:pt x="37" y="3578"/>
                  </a:lnTo>
                  <a:lnTo>
                    <a:pt x="0" y="3652"/>
                  </a:lnTo>
                  <a:lnTo>
                    <a:pt x="0" y="3763"/>
                  </a:lnTo>
                  <a:lnTo>
                    <a:pt x="0" y="3856"/>
                  </a:lnTo>
                  <a:lnTo>
                    <a:pt x="19" y="3967"/>
                  </a:lnTo>
                  <a:lnTo>
                    <a:pt x="56" y="4078"/>
                  </a:lnTo>
                  <a:lnTo>
                    <a:pt x="112" y="4171"/>
                  </a:lnTo>
                  <a:lnTo>
                    <a:pt x="167" y="4264"/>
                  </a:lnTo>
                  <a:lnTo>
                    <a:pt x="223" y="4356"/>
                  </a:lnTo>
                  <a:lnTo>
                    <a:pt x="297" y="4412"/>
                  </a:lnTo>
                  <a:lnTo>
                    <a:pt x="390" y="4486"/>
                  </a:lnTo>
                  <a:lnTo>
                    <a:pt x="464" y="4542"/>
                  </a:lnTo>
                  <a:lnTo>
                    <a:pt x="668" y="4616"/>
                  </a:lnTo>
                  <a:lnTo>
                    <a:pt x="872" y="4653"/>
                  </a:lnTo>
                  <a:lnTo>
                    <a:pt x="1094" y="4671"/>
                  </a:lnTo>
                  <a:lnTo>
                    <a:pt x="1298" y="4671"/>
                  </a:lnTo>
                  <a:lnTo>
                    <a:pt x="1502" y="4653"/>
                  </a:lnTo>
                  <a:lnTo>
                    <a:pt x="1650" y="4616"/>
                  </a:lnTo>
                  <a:lnTo>
                    <a:pt x="1798" y="4579"/>
                  </a:lnTo>
                  <a:lnTo>
                    <a:pt x="2076" y="4468"/>
                  </a:lnTo>
                  <a:lnTo>
                    <a:pt x="2076" y="4468"/>
                  </a:lnTo>
                  <a:lnTo>
                    <a:pt x="2002" y="4653"/>
                  </a:lnTo>
                  <a:lnTo>
                    <a:pt x="1947" y="4857"/>
                  </a:lnTo>
                  <a:lnTo>
                    <a:pt x="1909" y="5061"/>
                  </a:lnTo>
                  <a:lnTo>
                    <a:pt x="1872" y="5264"/>
                  </a:lnTo>
                  <a:lnTo>
                    <a:pt x="1854" y="5431"/>
                  </a:lnTo>
                  <a:lnTo>
                    <a:pt x="1835" y="5635"/>
                  </a:lnTo>
                  <a:lnTo>
                    <a:pt x="1835" y="5821"/>
                  </a:lnTo>
                  <a:lnTo>
                    <a:pt x="1872" y="6024"/>
                  </a:lnTo>
                  <a:lnTo>
                    <a:pt x="1928" y="6210"/>
                  </a:lnTo>
                  <a:lnTo>
                    <a:pt x="2002" y="6377"/>
                  </a:lnTo>
                  <a:lnTo>
                    <a:pt x="2058" y="6451"/>
                  </a:lnTo>
                  <a:lnTo>
                    <a:pt x="2132" y="6506"/>
                  </a:lnTo>
                  <a:lnTo>
                    <a:pt x="2206" y="6562"/>
                  </a:lnTo>
                  <a:lnTo>
                    <a:pt x="2280" y="6618"/>
                  </a:lnTo>
                  <a:lnTo>
                    <a:pt x="2391" y="6655"/>
                  </a:lnTo>
                  <a:lnTo>
                    <a:pt x="2503" y="6673"/>
                  </a:lnTo>
                  <a:lnTo>
                    <a:pt x="2614" y="6673"/>
                  </a:lnTo>
                  <a:lnTo>
                    <a:pt x="2706" y="6655"/>
                  </a:lnTo>
                  <a:lnTo>
                    <a:pt x="2799" y="6636"/>
                  </a:lnTo>
                  <a:lnTo>
                    <a:pt x="2892" y="6580"/>
                  </a:lnTo>
                  <a:lnTo>
                    <a:pt x="2966" y="6525"/>
                  </a:lnTo>
                  <a:lnTo>
                    <a:pt x="3040" y="6451"/>
                  </a:lnTo>
                  <a:lnTo>
                    <a:pt x="3170" y="6284"/>
                  </a:lnTo>
                  <a:lnTo>
                    <a:pt x="3281" y="6099"/>
                  </a:lnTo>
                  <a:lnTo>
                    <a:pt x="3355" y="5895"/>
                  </a:lnTo>
                  <a:lnTo>
                    <a:pt x="3411" y="5709"/>
                  </a:lnTo>
                  <a:lnTo>
                    <a:pt x="3448" y="5468"/>
                  </a:lnTo>
                  <a:lnTo>
                    <a:pt x="3466" y="5227"/>
                  </a:lnTo>
                  <a:lnTo>
                    <a:pt x="3578" y="5357"/>
                  </a:lnTo>
                  <a:lnTo>
                    <a:pt x="3670" y="5505"/>
                  </a:lnTo>
                  <a:lnTo>
                    <a:pt x="3818" y="5635"/>
                  </a:lnTo>
                  <a:lnTo>
                    <a:pt x="3967" y="5765"/>
                  </a:lnTo>
                  <a:lnTo>
                    <a:pt x="4152" y="5876"/>
                  </a:lnTo>
                  <a:lnTo>
                    <a:pt x="4337" y="5969"/>
                  </a:lnTo>
                  <a:lnTo>
                    <a:pt x="4541" y="6024"/>
                  </a:lnTo>
                  <a:lnTo>
                    <a:pt x="4634" y="6043"/>
                  </a:lnTo>
                  <a:lnTo>
                    <a:pt x="4727" y="6043"/>
                  </a:lnTo>
                  <a:lnTo>
                    <a:pt x="4838" y="6024"/>
                  </a:lnTo>
                  <a:lnTo>
                    <a:pt x="4931" y="6006"/>
                  </a:lnTo>
                  <a:lnTo>
                    <a:pt x="5023" y="5950"/>
                  </a:lnTo>
                  <a:lnTo>
                    <a:pt x="5116" y="5895"/>
                  </a:lnTo>
                  <a:lnTo>
                    <a:pt x="5190" y="5821"/>
                  </a:lnTo>
                  <a:lnTo>
                    <a:pt x="5264" y="5746"/>
                  </a:lnTo>
                  <a:lnTo>
                    <a:pt x="5320" y="5654"/>
                  </a:lnTo>
                  <a:lnTo>
                    <a:pt x="5357" y="5561"/>
                  </a:lnTo>
                  <a:lnTo>
                    <a:pt x="5375" y="5468"/>
                  </a:lnTo>
                  <a:lnTo>
                    <a:pt x="5375" y="5357"/>
                  </a:lnTo>
                  <a:lnTo>
                    <a:pt x="5357" y="5264"/>
                  </a:lnTo>
                  <a:lnTo>
                    <a:pt x="5338" y="5153"/>
                  </a:lnTo>
                  <a:lnTo>
                    <a:pt x="5283" y="4949"/>
                  </a:lnTo>
                  <a:lnTo>
                    <a:pt x="5190" y="4764"/>
                  </a:lnTo>
                  <a:lnTo>
                    <a:pt x="5079" y="4579"/>
                  </a:lnTo>
                  <a:lnTo>
                    <a:pt x="4949" y="4430"/>
                  </a:lnTo>
                  <a:lnTo>
                    <a:pt x="4708" y="4152"/>
                  </a:lnTo>
                  <a:lnTo>
                    <a:pt x="4430" y="3893"/>
                  </a:lnTo>
                  <a:lnTo>
                    <a:pt x="4430" y="3893"/>
                  </a:lnTo>
                  <a:lnTo>
                    <a:pt x="4708" y="3911"/>
                  </a:lnTo>
                  <a:lnTo>
                    <a:pt x="5079" y="3930"/>
                  </a:lnTo>
                  <a:lnTo>
                    <a:pt x="5283" y="3911"/>
                  </a:lnTo>
                  <a:lnTo>
                    <a:pt x="5487" y="3893"/>
                  </a:lnTo>
                  <a:lnTo>
                    <a:pt x="5672" y="3837"/>
                  </a:lnTo>
                  <a:lnTo>
                    <a:pt x="5839" y="3782"/>
                  </a:lnTo>
                  <a:lnTo>
                    <a:pt x="6006" y="3671"/>
                  </a:lnTo>
                  <a:lnTo>
                    <a:pt x="6154" y="3541"/>
                  </a:lnTo>
                  <a:lnTo>
                    <a:pt x="6247" y="3411"/>
                  </a:lnTo>
                  <a:lnTo>
                    <a:pt x="6321" y="3263"/>
                  </a:lnTo>
                  <a:lnTo>
                    <a:pt x="6358" y="3114"/>
                  </a:lnTo>
                  <a:lnTo>
                    <a:pt x="6358" y="2948"/>
                  </a:lnTo>
                  <a:lnTo>
                    <a:pt x="6321" y="2818"/>
                  </a:lnTo>
                  <a:lnTo>
                    <a:pt x="6265" y="2670"/>
                  </a:lnTo>
                  <a:lnTo>
                    <a:pt x="6172" y="2540"/>
                  </a:lnTo>
                  <a:lnTo>
                    <a:pt x="6043" y="2447"/>
                  </a:lnTo>
                  <a:lnTo>
                    <a:pt x="5876" y="2355"/>
                  </a:lnTo>
                  <a:lnTo>
                    <a:pt x="5709" y="2299"/>
                  </a:lnTo>
                  <a:lnTo>
                    <a:pt x="5524" y="2262"/>
                  </a:lnTo>
                  <a:lnTo>
                    <a:pt x="5338" y="2243"/>
                  </a:lnTo>
                  <a:lnTo>
                    <a:pt x="5134" y="2225"/>
                  </a:lnTo>
                  <a:lnTo>
                    <a:pt x="4949" y="2243"/>
                  </a:lnTo>
                  <a:lnTo>
                    <a:pt x="4597" y="2262"/>
                  </a:lnTo>
                  <a:lnTo>
                    <a:pt x="4449" y="2280"/>
                  </a:lnTo>
                  <a:lnTo>
                    <a:pt x="4653" y="2002"/>
                  </a:lnTo>
                  <a:lnTo>
                    <a:pt x="4838" y="1669"/>
                  </a:lnTo>
                  <a:lnTo>
                    <a:pt x="4912" y="1502"/>
                  </a:lnTo>
                  <a:lnTo>
                    <a:pt x="4968" y="1335"/>
                  </a:lnTo>
                  <a:lnTo>
                    <a:pt x="5023" y="1150"/>
                  </a:lnTo>
                  <a:lnTo>
                    <a:pt x="5060" y="983"/>
                  </a:lnTo>
                  <a:lnTo>
                    <a:pt x="5060" y="798"/>
                  </a:lnTo>
                  <a:lnTo>
                    <a:pt x="5042" y="612"/>
                  </a:lnTo>
                  <a:lnTo>
                    <a:pt x="4986" y="427"/>
                  </a:lnTo>
                  <a:lnTo>
                    <a:pt x="4912" y="279"/>
                  </a:lnTo>
                  <a:lnTo>
                    <a:pt x="4801" y="168"/>
                  </a:lnTo>
                  <a:lnTo>
                    <a:pt x="4671" y="93"/>
                  </a:lnTo>
                  <a:lnTo>
                    <a:pt x="4504" y="38"/>
                  </a:lnTo>
                  <a:lnTo>
                    <a:pt x="4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8"/>
            <p:cNvSpPr/>
            <p:nvPr/>
          </p:nvSpPr>
          <p:spPr>
            <a:xfrm>
              <a:off x="8706940" y="1282175"/>
              <a:ext cx="89425" cy="91453"/>
            </a:xfrm>
            <a:custGeom>
              <a:avLst/>
              <a:gdLst/>
              <a:ahLst/>
              <a:cxnLst/>
              <a:rect l="l" t="t" r="r" b="b"/>
              <a:pathLst>
                <a:path w="1632" h="1669" extrusionOk="0">
                  <a:moveTo>
                    <a:pt x="797" y="0"/>
                  </a:moveTo>
                  <a:lnTo>
                    <a:pt x="705" y="19"/>
                  </a:lnTo>
                  <a:lnTo>
                    <a:pt x="630" y="37"/>
                  </a:lnTo>
                  <a:lnTo>
                    <a:pt x="538" y="74"/>
                  </a:lnTo>
                  <a:lnTo>
                    <a:pt x="445" y="111"/>
                  </a:lnTo>
                  <a:lnTo>
                    <a:pt x="352" y="167"/>
                  </a:lnTo>
                  <a:lnTo>
                    <a:pt x="278" y="241"/>
                  </a:lnTo>
                  <a:lnTo>
                    <a:pt x="204" y="315"/>
                  </a:lnTo>
                  <a:lnTo>
                    <a:pt x="130" y="408"/>
                  </a:lnTo>
                  <a:lnTo>
                    <a:pt x="74" y="501"/>
                  </a:lnTo>
                  <a:lnTo>
                    <a:pt x="37" y="593"/>
                  </a:lnTo>
                  <a:lnTo>
                    <a:pt x="0" y="704"/>
                  </a:lnTo>
                  <a:lnTo>
                    <a:pt x="0" y="816"/>
                  </a:lnTo>
                  <a:lnTo>
                    <a:pt x="0" y="927"/>
                  </a:lnTo>
                  <a:lnTo>
                    <a:pt x="19" y="1020"/>
                  </a:lnTo>
                  <a:lnTo>
                    <a:pt x="56" y="1131"/>
                  </a:lnTo>
                  <a:lnTo>
                    <a:pt x="93" y="1242"/>
                  </a:lnTo>
                  <a:lnTo>
                    <a:pt x="149" y="1335"/>
                  </a:lnTo>
                  <a:lnTo>
                    <a:pt x="167" y="1353"/>
                  </a:lnTo>
                  <a:lnTo>
                    <a:pt x="204" y="1390"/>
                  </a:lnTo>
                  <a:lnTo>
                    <a:pt x="223" y="1409"/>
                  </a:lnTo>
                  <a:lnTo>
                    <a:pt x="297" y="1483"/>
                  </a:lnTo>
                  <a:lnTo>
                    <a:pt x="371" y="1538"/>
                  </a:lnTo>
                  <a:lnTo>
                    <a:pt x="464" y="1594"/>
                  </a:lnTo>
                  <a:lnTo>
                    <a:pt x="575" y="1631"/>
                  </a:lnTo>
                  <a:lnTo>
                    <a:pt x="668" y="1668"/>
                  </a:lnTo>
                  <a:lnTo>
                    <a:pt x="871" y="1668"/>
                  </a:lnTo>
                  <a:lnTo>
                    <a:pt x="983" y="1650"/>
                  </a:lnTo>
                  <a:lnTo>
                    <a:pt x="1075" y="1631"/>
                  </a:lnTo>
                  <a:lnTo>
                    <a:pt x="1094" y="1631"/>
                  </a:lnTo>
                  <a:lnTo>
                    <a:pt x="1205" y="1576"/>
                  </a:lnTo>
                  <a:lnTo>
                    <a:pt x="1316" y="1520"/>
                  </a:lnTo>
                  <a:lnTo>
                    <a:pt x="1409" y="1446"/>
                  </a:lnTo>
                  <a:lnTo>
                    <a:pt x="1464" y="1372"/>
                  </a:lnTo>
                  <a:lnTo>
                    <a:pt x="1520" y="1298"/>
                  </a:lnTo>
                  <a:lnTo>
                    <a:pt x="1557" y="1205"/>
                  </a:lnTo>
                  <a:lnTo>
                    <a:pt x="1594" y="1112"/>
                  </a:lnTo>
                  <a:lnTo>
                    <a:pt x="1613" y="1020"/>
                  </a:lnTo>
                  <a:lnTo>
                    <a:pt x="1631" y="1001"/>
                  </a:lnTo>
                  <a:lnTo>
                    <a:pt x="1631" y="927"/>
                  </a:lnTo>
                  <a:lnTo>
                    <a:pt x="1631" y="853"/>
                  </a:lnTo>
                  <a:lnTo>
                    <a:pt x="1631" y="834"/>
                  </a:lnTo>
                  <a:lnTo>
                    <a:pt x="1631" y="779"/>
                  </a:lnTo>
                  <a:lnTo>
                    <a:pt x="1613" y="612"/>
                  </a:lnTo>
                  <a:lnTo>
                    <a:pt x="1576" y="538"/>
                  </a:lnTo>
                  <a:lnTo>
                    <a:pt x="1557" y="445"/>
                  </a:lnTo>
                  <a:lnTo>
                    <a:pt x="1502" y="352"/>
                  </a:lnTo>
                  <a:lnTo>
                    <a:pt x="1427" y="241"/>
                  </a:lnTo>
                  <a:lnTo>
                    <a:pt x="1353" y="167"/>
                  </a:lnTo>
                  <a:lnTo>
                    <a:pt x="1261" y="93"/>
                  </a:lnTo>
                  <a:lnTo>
                    <a:pt x="1186" y="56"/>
                  </a:lnTo>
                  <a:lnTo>
                    <a:pt x="1112" y="37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8" name="Google Shape;1018;p38"/>
          <p:cNvSpPr/>
          <p:nvPr/>
        </p:nvSpPr>
        <p:spPr>
          <a:xfrm>
            <a:off x="632702" y="1920145"/>
            <a:ext cx="1252220" cy="462625"/>
          </a:xfrm>
          <a:custGeom>
            <a:avLst/>
            <a:gdLst/>
            <a:ahLst/>
            <a:cxnLst/>
            <a:rect l="l" t="t" r="r" b="b"/>
            <a:pathLst>
              <a:path w="100681" h="37196" extrusionOk="0">
                <a:moveTo>
                  <a:pt x="11117" y="0"/>
                </a:moveTo>
                <a:lnTo>
                  <a:pt x="10767" y="35"/>
                </a:lnTo>
                <a:lnTo>
                  <a:pt x="10418" y="105"/>
                </a:lnTo>
                <a:lnTo>
                  <a:pt x="9893" y="280"/>
                </a:lnTo>
                <a:lnTo>
                  <a:pt x="9404" y="489"/>
                </a:lnTo>
                <a:lnTo>
                  <a:pt x="8984" y="769"/>
                </a:lnTo>
                <a:lnTo>
                  <a:pt x="8600" y="1084"/>
                </a:lnTo>
                <a:lnTo>
                  <a:pt x="8285" y="1433"/>
                </a:lnTo>
                <a:lnTo>
                  <a:pt x="8006" y="1853"/>
                </a:lnTo>
                <a:lnTo>
                  <a:pt x="7761" y="2307"/>
                </a:lnTo>
                <a:lnTo>
                  <a:pt x="7551" y="2832"/>
                </a:lnTo>
                <a:lnTo>
                  <a:pt x="7411" y="3356"/>
                </a:lnTo>
                <a:lnTo>
                  <a:pt x="7271" y="3880"/>
                </a:lnTo>
                <a:lnTo>
                  <a:pt x="7201" y="4405"/>
                </a:lnTo>
                <a:lnTo>
                  <a:pt x="7132" y="4929"/>
                </a:lnTo>
                <a:lnTo>
                  <a:pt x="7097" y="5454"/>
                </a:lnTo>
                <a:lnTo>
                  <a:pt x="7097" y="5943"/>
                </a:lnTo>
                <a:lnTo>
                  <a:pt x="7132" y="6467"/>
                </a:lnTo>
                <a:lnTo>
                  <a:pt x="7167" y="6957"/>
                </a:lnTo>
                <a:lnTo>
                  <a:pt x="7271" y="7481"/>
                </a:lnTo>
                <a:lnTo>
                  <a:pt x="7376" y="7971"/>
                </a:lnTo>
                <a:lnTo>
                  <a:pt x="7516" y="8460"/>
                </a:lnTo>
                <a:lnTo>
                  <a:pt x="7656" y="8949"/>
                </a:lnTo>
                <a:lnTo>
                  <a:pt x="7866" y="9439"/>
                </a:lnTo>
                <a:lnTo>
                  <a:pt x="8075" y="9928"/>
                </a:lnTo>
                <a:lnTo>
                  <a:pt x="8320" y="10418"/>
                </a:lnTo>
                <a:lnTo>
                  <a:pt x="8565" y="10872"/>
                </a:lnTo>
                <a:lnTo>
                  <a:pt x="8740" y="11222"/>
                </a:lnTo>
                <a:lnTo>
                  <a:pt x="8880" y="11536"/>
                </a:lnTo>
                <a:lnTo>
                  <a:pt x="9019" y="11886"/>
                </a:lnTo>
                <a:lnTo>
                  <a:pt x="9054" y="12235"/>
                </a:lnTo>
                <a:lnTo>
                  <a:pt x="9124" y="12865"/>
                </a:lnTo>
                <a:lnTo>
                  <a:pt x="9124" y="13494"/>
                </a:lnTo>
                <a:lnTo>
                  <a:pt x="9089" y="14997"/>
                </a:lnTo>
                <a:lnTo>
                  <a:pt x="8390" y="14473"/>
                </a:lnTo>
                <a:lnTo>
                  <a:pt x="7656" y="14018"/>
                </a:lnTo>
                <a:lnTo>
                  <a:pt x="6922" y="13634"/>
                </a:lnTo>
                <a:lnTo>
                  <a:pt x="6188" y="13284"/>
                </a:lnTo>
                <a:lnTo>
                  <a:pt x="5454" y="12970"/>
                </a:lnTo>
                <a:lnTo>
                  <a:pt x="4719" y="12725"/>
                </a:lnTo>
                <a:lnTo>
                  <a:pt x="3950" y="12480"/>
                </a:lnTo>
                <a:lnTo>
                  <a:pt x="3181" y="12305"/>
                </a:lnTo>
                <a:lnTo>
                  <a:pt x="2727" y="12235"/>
                </a:lnTo>
                <a:lnTo>
                  <a:pt x="2307" y="12200"/>
                </a:lnTo>
                <a:lnTo>
                  <a:pt x="2028" y="12200"/>
                </a:lnTo>
                <a:lnTo>
                  <a:pt x="1748" y="12270"/>
                </a:lnTo>
                <a:lnTo>
                  <a:pt x="1503" y="12340"/>
                </a:lnTo>
                <a:lnTo>
                  <a:pt x="1259" y="12480"/>
                </a:lnTo>
                <a:lnTo>
                  <a:pt x="1049" y="12655"/>
                </a:lnTo>
                <a:lnTo>
                  <a:pt x="839" y="12865"/>
                </a:lnTo>
                <a:lnTo>
                  <a:pt x="629" y="13109"/>
                </a:lnTo>
                <a:lnTo>
                  <a:pt x="420" y="13389"/>
                </a:lnTo>
                <a:lnTo>
                  <a:pt x="210" y="13739"/>
                </a:lnTo>
                <a:lnTo>
                  <a:pt x="70" y="14088"/>
                </a:lnTo>
                <a:lnTo>
                  <a:pt x="0" y="14368"/>
                </a:lnTo>
                <a:lnTo>
                  <a:pt x="0" y="14683"/>
                </a:lnTo>
                <a:lnTo>
                  <a:pt x="105" y="14997"/>
                </a:lnTo>
                <a:lnTo>
                  <a:pt x="245" y="15312"/>
                </a:lnTo>
                <a:lnTo>
                  <a:pt x="455" y="15626"/>
                </a:lnTo>
                <a:lnTo>
                  <a:pt x="734" y="16011"/>
                </a:lnTo>
                <a:lnTo>
                  <a:pt x="1189" y="16500"/>
                </a:lnTo>
                <a:lnTo>
                  <a:pt x="1433" y="16745"/>
                </a:lnTo>
                <a:lnTo>
                  <a:pt x="1678" y="16920"/>
                </a:lnTo>
                <a:lnTo>
                  <a:pt x="2237" y="17269"/>
                </a:lnTo>
                <a:lnTo>
                  <a:pt x="2797" y="17549"/>
                </a:lnTo>
                <a:lnTo>
                  <a:pt x="3356" y="17829"/>
                </a:lnTo>
                <a:lnTo>
                  <a:pt x="3915" y="18073"/>
                </a:lnTo>
                <a:lnTo>
                  <a:pt x="4510" y="18283"/>
                </a:lnTo>
                <a:lnTo>
                  <a:pt x="5104" y="18458"/>
                </a:lnTo>
                <a:lnTo>
                  <a:pt x="5733" y="18598"/>
                </a:lnTo>
                <a:lnTo>
                  <a:pt x="6328" y="18703"/>
                </a:lnTo>
                <a:lnTo>
                  <a:pt x="7341" y="18808"/>
                </a:lnTo>
                <a:lnTo>
                  <a:pt x="8355" y="18878"/>
                </a:lnTo>
                <a:lnTo>
                  <a:pt x="10313" y="19017"/>
                </a:lnTo>
                <a:lnTo>
                  <a:pt x="13284" y="23946"/>
                </a:lnTo>
                <a:lnTo>
                  <a:pt x="12270" y="23807"/>
                </a:lnTo>
                <a:lnTo>
                  <a:pt x="11711" y="23772"/>
                </a:lnTo>
                <a:lnTo>
                  <a:pt x="11152" y="23737"/>
                </a:lnTo>
                <a:lnTo>
                  <a:pt x="9963" y="23667"/>
                </a:lnTo>
                <a:lnTo>
                  <a:pt x="9369" y="23702"/>
                </a:lnTo>
                <a:lnTo>
                  <a:pt x="8810" y="23772"/>
                </a:lnTo>
                <a:lnTo>
                  <a:pt x="8006" y="23946"/>
                </a:lnTo>
                <a:lnTo>
                  <a:pt x="7236" y="24156"/>
                </a:lnTo>
                <a:lnTo>
                  <a:pt x="6467" y="24401"/>
                </a:lnTo>
                <a:lnTo>
                  <a:pt x="6118" y="24576"/>
                </a:lnTo>
                <a:lnTo>
                  <a:pt x="5768" y="24751"/>
                </a:lnTo>
                <a:lnTo>
                  <a:pt x="5454" y="24960"/>
                </a:lnTo>
                <a:lnTo>
                  <a:pt x="5174" y="25170"/>
                </a:lnTo>
                <a:lnTo>
                  <a:pt x="4964" y="25380"/>
                </a:lnTo>
                <a:lnTo>
                  <a:pt x="4789" y="25624"/>
                </a:lnTo>
                <a:lnTo>
                  <a:pt x="4650" y="25869"/>
                </a:lnTo>
                <a:lnTo>
                  <a:pt x="4545" y="26149"/>
                </a:lnTo>
                <a:lnTo>
                  <a:pt x="4510" y="26394"/>
                </a:lnTo>
                <a:lnTo>
                  <a:pt x="4475" y="26673"/>
                </a:lnTo>
                <a:lnTo>
                  <a:pt x="4510" y="26918"/>
                </a:lnTo>
                <a:lnTo>
                  <a:pt x="4580" y="27198"/>
                </a:lnTo>
                <a:lnTo>
                  <a:pt x="4650" y="27442"/>
                </a:lnTo>
                <a:lnTo>
                  <a:pt x="4789" y="27722"/>
                </a:lnTo>
                <a:lnTo>
                  <a:pt x="4999" y="27967"/>
                </a:lnTo>
                <a:lnTo>
                  <a:pt x="5209" y="28176"/>
                </a:lnTo>
                <a:lnTo>
                  <a:pt x="5454" y="28386"/>
                </a:lnTo>
                <a:lnTo>
                  <a:pt x="5733" y="28596"/>
                </a:lnTo>
                <a:lnTo>
                  <a:pt x="6118" y="28806"/>
                </a:lnTo>
                <a:lnTo>
                  <a:pt x="6502" y="28980"/>
                </a:lnTo>
                <a:lnTo>
                  <a:pt x="6852" y="29120"/>
                </a:lnTo>
                <a:lnTo>
                  <a:pt x="7236" y="29225"/>
                </a:lnTo>
                <a:lnTo>
                  <a:pt x="7621" y="29330"/>
                </a:lnTo>
                <a:lnTo>
                  <a:pt x="8006" y="29365"/>
                </a:lnTo>
                <a:lnTo>
                  <a:pt x="8390" y="29400"/>
                </a:lnTo>
                <a:lnTo>
                  <a:pt x="8775" y="29435"/>
                </a:lnTo>
                <a:lnTo>
                  <a:pt x="9404" y="29400"/>
                </a:lnTo>
                <a:lnTo>
                  <a:pt x="10033" y="29295"/>
                </a:lnTo>
                <a:lnTo>
                  <a:pt x="10662" y="29155"/>
                </a:lnTo>
                <a:lnTo>
                  <a:pt x="11292" y="28980"/>
                </a:lnTo>
                <a:lnTo>
                  <a:pt x="11956" y="28736"/>
                </a:lnTo>
                <a:lnTo>
                  <a:pt x="12585" y="28491"/>
                </a:lnTo>
                <a:lnTo>
                  <a:pt x="13879" y="27932"/>
                </a:lnTo>
                <a:lnTo>
                  <a:pt x="15137" y="27337"/>
                </a:lnTo>
                <a:lnTo>
                  <a:pt x="16396" y="26708"/>
                </a:lnTo>
                <a:lnTo>
                  <a:pt x="16640" y="26568"/>
                </a:lnTo>
                <a:lnTo>
                  <a:pt x="16920" y="26463"/>
                </a:lnTo>
                <a:lnTo>
                  <a:pt x="17165" y="26429"/>
                </a:lnTo>
                <a:lnTo>
                  <a:pt x="17409" y="26394"/>
                </a:lnTo>
                <a:lnTo>
                  <a:pt x="17759" y="26429"/>
                </a:lnTo>
                <a:lnTo>
                  <a:pt x="18143" y="26568"/>
                </a:lnTo>
                <a:lnTo>
                  <a:pt x="18913" y="26813"/>
                </a:lnTo>
                <a:lnTo>
                  <a:pt x="19682" y="27023"/>
                </a:lnTo>
                <a:lnTo>
                  <a:pt x="21255" y="27442"/>
                </a:lnTo>
                <a:lnTo>
                  <a:pt x="22758" y="27792"/>
                </a:lnTo>
                <a:lnTo>
                  <a:pt x="24471" y="28141"/>
                </a:lnTo>
                <a:lnTo>
                  <a:pt x="23073" y="29190"/>
                </a:lnTo>
                <a:lnTo>
                  <a:pt x="22478" y="29645"/>
                </a:lnTo>
                <a:lnTo>
                  <a:pt x="21849" y="30064"/>
                </a:lnTo>
                <a:lnTo>
                  <a:pt x="21395" y="30379"/>
                </a:lnTo>
                <a:lnTo>
                  <a:pt x="20940" y="30693"/>
                </a:lnTo>
                <a:lnTo>
                  <a:pt x="20521" y="31043"/>
                </a:lnTo>
                <a:lnTo>
                  <a:pt x="20136" y="31428"/>
                </a:lnTo>
                <a:lnTo>
                  <a:pt x="19717" y="31812"/>
                </a:lnTo>
                <a:lnTo>
                  <a:pt x="19367" y="32232"/>
                </a:lnTo>
                <a:lnTo>
                  <a:pt x="19017" y="32651"/>
                </a:lnTo>
                <a:lnTo>
                  <a:pt x="18703" y="33106"/>
                </a:lnTo>
                <a:lnTo>
                  <a:pt x="18493" y="33420"/>
                </a:lnTo>
                <a:lnTo>
                  <a:pt x="18353" y="33770"/>
                </a:lnTo>
                <a:lnTo>
                  <a:pt x="18283" y="34119"/>
                </a:lnTo>
                <a:lnTo>
                  <a:pt x="18248" y="34504"/>
                </a:lnTo>
                <a:lnTo>
                  <a:pt x="18283" y="34853"/>
                </a:lnTo>
                <a:lnTo>
                  <a:pt x="18353" y="35203"/>
                </a:lnTo>
                <a:lnTo>
                  <a:pt x="18493" y="35518"/>
                </a:lnTo>
                <a:lnTo>
                  <a:pt x="18703" y="35867"/>
                </a:lnTo>
                <a:lnTo>
                  <a:pt x="18878" y="36042"/>
                </a:lnTo>
                <a:lnTo>
                  <a:pt x="19052" y="36252"/>
                </a:lnTo>
                <a:lnTo>
                  <a:pt x="19262" y="36392"/>
                </a:lnTo>
                <a:lnTo>
                  <a:pt x="19472" y="36531"/>
                </a:lnTo>
                <a:lnTo>
                  <a:pt x="19682" y="36601"/>
                </a:lnTo>
                <a:lnTo>
                  <a:pt x="19926" y="36671"/>
                </a:lnTo>
                <a:lnTo>
                  <a:pt x="20171" y="36741"/>
                </a:lnTo>
                <a:lnTo>
                  <a:pt x="20451" y="36741"/>
                </a:lnTo>
                <a:lnTo>
                  <a:pt x="20800" y="36706"/>
                </a:lnTo>
                <a:lnTo>
                  <a:pt x="21185" y="36636"/>
                </a:lnTo>
                <a:lnTo>
                  <a:pt x="21779" y="36462"/>
                </a:lnTo>
                <a:lnTo>
                  <a:pt x="22338" y="36252"/>
                </a:lnTo>
                <a:lnTo>
                  <a:pt x="22863" y="35972"/>
                </a:lnTo>
                <a:lnTo>
                  <a:pt x="23387" y="35658"/>
                </a:lnTo>
                <a:lnTo>
                  <a:pt x="23842" y="35273"/>
                </a:lnTo>
                <a:lnTo>
                  <a:pt x="24296" y="34888"/>
                </a:lnTo>
                <a:lnTo>
                  <a:pt x="24716" y="34434"/>
                </a:lnTo>
                <a:lnTo>
                  <a:pt x="25135" y="33980"/>
                </a:lnTo>
                <a:lnTo>
                  <a:pt x="25590" y="33315"/>
                </a:lnTo>
                <a:lnTo>
                  <a:pt x="26044" y="32651"/>
                </a:lnTo>
                <a:lnTo>
                  <a:pt x="26394" y="31987"/>
                </a:lnTo>
                <a:lnTo>
                  <a:pt x="26743" y="31288"/>
                </a:lnTo>
                <a:lnTo>
                  <a:pt x="27058" y="30554"/>
                </a:lnTo>
                <a:lnTo>
                  <a:pt x="27338" y="29819"/>
                </a:lnTo>
                <a:lnTo>
                  <a:pt x="27862" y="28351"/>
                </a:lnTo>
                <a:lnTo>
                  <a:pt x="28631" y="28281"/>
                </a:lnTo>
                <a:lnTo>
                  <a:pt x="29505" y="28211"/>
                </a:lnTo>
                <a:lnTo>
                  <a:pt x="31533" y="28141"/>
                </a:lnTo>
                <a:lnTo>
                  <a:pt x="32546" y="28072"/>
                </a:lnTo>
                <a:lnTo>
                  <a:pt x="33490" y="28002"/>
                </a:lnTo>
                <a:lnTo>
                  <a:pt x="34259" y="27897"/>
                </a:lnTo>
                <a:lnTo>
                  <a:pt x="34574" y="27792"/>
                </a:lnTo>
                <a:lnTo>
                  <a:pt x="34854" y="27722"/>
                </a:lnTo>
                <a:lnTo>
                  <a:pt x="34714" y="27932"/>
                </a:lnTo>
                <a:lnTo>
                  <a:pt x="34539" y="28211"/>
                </a:lnTo>
                <a:lnTo>
                  <a:pt x="34224" y="28806"/>
                </a:lnTo>
                <a:lnTo>
                  <a:pt x="33945" y="29435"/>
                </a:lnTo>
                <a:lnTo>
                  <a:pt x="33770" y="29715"/>
                </a:lnTo>
                <a:lnTo>
                  <a:pt x="33630" y="29924"/>
                </a:lnTo>
                <a:lnTo>
                  <a:pt x="32896" y="30973"/>
                </a:lnTo>
                <a:lnTo>
                  <a:pt x="32511" y="31497"/>
                </a:lnTo>
                <a:lnTo>
                  <a:pt x="32162" y="32022"/>
                </a:lnTo>
                <a:lnTo>
                  <a:pt x="31812" y="32546"/>
                </a:lnTo>
                <a:lnTo>
                  <a:pt x="31533" y="33106"/>
                </a:lnTo>
                <a:lnTo>
                  <a:pt x="31253" y="33700"/>
                </a:lnTo>
                <a:lnTo>
                  <a:pt x="31043" y="34329"/>
                </a:lnTo>
                <a:lnTo>
                  <a:pt x="30903" y="34888"/>
                </a:lnTo>
                <a:lnTo>
                  <a:pt x="30868" y="35133"/>
                </a:lnTo>
                <a:lnTo>
                  <a:pt x="30833" y="35413"/>
                </a:lnTo>
                <a:lnTo>
                  <a:pt x="30868" y="35658"/>
                </a:lnTo>
                <a:lnTo>
                  <a:pt x="30938" y="35902"/>
                </a:lnTo>
                <a:lnTo>
                  <a:pt x="31078" y="36147"/>
                </a:lnTo>
                <a:lnTo>
                  <a:pt x="31288" y="36357"/>
                </a:lnTo>
                <a:lnTo>
                  <a:pt x="31707" y="36706"/>
                </a:lnTo>
                <a:lnTo>
                  <a:pt x="31917" y="36846"/>
                </a:lnTo>
                <a:lnTo>
                  <a:pt x="32127" y="36986"/>
                </a:lnTo>
                <a:lnTo>
                  <a:pt x="32337" y="37056"/>
                </a:lnTo>
                <a:lnTo>
                  <a:pt x="32581" y="37161"/>
                </a:lnTo>
                <a:lnTo>
                  <a:pt x="32826" y="37196"/>
                </a:lnTo>
                <a:lnTo>
                  <a:pt x="33071" y="37196"/>
                </a:lnTo>
                <a:lnTo>
                  <a:pt x="33455" y="37161"/>
                </a:lnTo>
                <a:lnTo>
                  <a:pt x="33840" y="37056"/>
                </a:lnTo>
                <a:lnTo>
                  <a:pt x="34434" y="36846"/>
                </a:lnTo>
                <a:lnTo>
                  <a:pt x="34958" y="36531"/>
                </a:lnTo>
                <a:lnTo>
                  <a:pt x="35448" y="36182"/>
                </a:lnTo>
                <a:lnTo>
                  <a:pt x="35867" y="35797"/>
                </a:lnTo>
                <a:lnTo>
                  <a:pt x="36252" y="35343"/>
                </a:lnTo>
                <a:lnTo>
                  <a:pt x="36602" y="34853"/>
                </a:lnTo>
                <a:lnTo>
                  <a:pt x="36951" y="34364"/>
                </a:lnTo>
                <a:lnTo>
                  <a:pt x="37231" y="33805"/>
                </a:lnTo>
                <a:lnTo>
                  <a:pt x="37545" y="33001"/>
                </a:lnTo>
                <a:lnTo>
                  <a:pt x="37825" y="32197"/>
                </a:lnTo>
                <a:lnTo>
                  <a:pt x="38070" y="31393"/>
                </a:lnTo>
                <a:lnTo>
                  <a:pt x="38245" y="30589"/>
                </a:lnTo>
                <a:lnTo>
                  <a:pt x="38349" y="29750"/>
                </a:lnTo>
                <a:lnTo>
                  <a:pt x="38454" y="28911"/>
                </a:lnTo>
                <a:lnTo>
                  <a:pt x="38489" y="28037"/>
                </a:lnTo>
                <a:lnTo>
                  <a:pt x="38524" y="27163"/>
                </a:lnTo>
                <a:lnTo>
                  <a:pt x="39992" y="26533"/>
                </a:lnTo>
                <a:lnTo>
                  <a:pt x="41496" y="25939"/>
                </a:lnTo>
                <a:lnTo>
                  <a:pt x="43034" y="25380"/>
                </a:lnTo>
                <a:lnTo>
                  <a:pt x="43873" y="25135"/>
                </a:lnTo>
                <a:lnTo>
                  <a:pt x="44677" y="24925"/>
                </a:lnTo>
                <a:lnTo>
                  <a:pt x="43174" y="29015"/>
                </a:lnTo>
                <a:lnTo>
                  <a:pt x="42649" y="30484"/>
                </a:lnTo>
                <a:lnTo>
                  <a:pt x="42370" y="31218"/>
                </a:lnTo>
                <a:lnTo>
                  <a:pt x="42160" y="31952"/>
                </a:lnTo>
                <a:lnTo>
                  <a:pt x="42090" y="32371"/>
                </a:lnTo>
                <a:lnTo>
                  <a:pt x="42055" y="32791"/>
                </a:lnTo>
                <a:lnTo>
                  <a:pt x="42125" y="33175"/>
                </a:lnTo>
                <a:lnTo>
                  <a:pt x="42230" y="33525"/>
                </a:lnTo>
                <a:lnTo>
                  <a:pt x="42405" y="33805"/>
                </a:lnTo>
                <a:lnTo>
                  <a:pt x="42649" y="34084"/>
                </a:lnTo>
                <a:lnTo>
                  <a:pt x="42929" y="34329"/>
                </a:lnTo>
                <a:lnTo>
                  <a:pt x="43279" y="34539"/>
                </a:lnTo>
                <a:lnTo>
                  <a:pt x="43488" y="34644"/>
                </a:lnTo>
                <a:lnTo>
                  <a:pt x="43698" y="34714"/>
                </a:lnTo>
                <a:lnTo>
                  <a:pt x="43943" y="34749"/>
                </a:lnTo>
                <a:lnTo>
                  <a:pt x="44187" y="34749"/>
                </a:lnTo>
                <a:lnTo>
                  <a:pt x="44537" y="34714"/>
                </a:lnTo>
                <a:lnTo>
                  <a:pt x="44922" y="34644"/>
                </a:lnTo>
                <a:lnTo>
                  <a:pt x="45271" y="34504"/>
                </a:lnTo>
                <a:lnTo>
                  <a:pt x="45621" y="34294"/>
                </a:lnTo>
                <a:lnTo>
                  <a:pt x="45970" y="34049"/>
                </a:lnTo>
                <a:lnTo>
                  <a:pt x="46250" y="33770"/>
                </a:lnTo>
                <a:lnTo>
                  <a:pt x="46495" y="33420"/>
                </a:lnTo>
                <a:lnTo>
                  <a:pt x="46739" y="33071"/>
                </a:lnTo>
                <a:lnTo>
                  <a:pt x="47124" y="32197"/>
                </a:lnTo>
                <a:lnTo>
                  <a:pt x="47404" y="31288"/>
                </a:lnTo>
                <a:lnTo>
                  <a:pt x="47648" y="30414"/>
                </a:lnTo>
                <a:lnTo>
                  <a:pt x="47823" y="29470"/>
                </a:lnTo>
                <a:lnTo>
                  <a:pt x="47928" y="28561"/>
                </a:lnTo>
                <a:lnTo>
                  <a:pt x="47928" y="27652"/>
                </a:lnTo>
                <a:lnTo>
                  <a:pt x="47858" y="26708"/>
                </a:lnTo>
                <a:lnTo>
                  <a:pt x="47718" y="25764"/>
                </a:lnTo>
                <a:lnTo>
                  <a:pt x="47578" y="25310"/>
                </a:lnTo>
                <a:lnTo>
                  <a:pt x="47404" y="24855"/>
                </a:lnTo>
                <a:lnTo>
                  <a:pt x="47054" y="23877"/>
                </a:lnTo>
                <a:lnTo>
                  <a:pt x="53486" y="21115"/>
                </a:lnTo>
                <a:lnTo>
                  <a:pt x="53556" y="21395"/>
                </a:lnTo>
                <a:lnTo>
                  <a:pt x="53556" y="21639"/>
                </a:lnTo>
                <a:lnTo>
                  <a:pt x="53102" y="24995"/>
                </a:lnTo>
                <a:lnTo>
                  <a:pt x="52927" y="26638"/>
                </a:lnTo>
                <a:lnTo>
                  <a:pt x="52787" y="28316"/>
                </a:lnTo>
                <a:lnTo>
                  <a:pt x="52752" y="28666"/>
                </a:lnTo>
                <a:lnTo>
                  <a:pt x="52787" y="29015"/>
                </a:lnTo>
                <a:lnTo>
                  <a:pt x="52822" y="29365"/>
                </a:lnTo>
                <a:lnTo>
                  <a:pt x="52892" y="29715"/>
                </a:lnTo>
                <a:lnTo>
                  <a:pt x="53102" y="30379"/>
                </a:lnTo>
                <a:lnTo>
                  <a:pt x="53347" y="31043"/>
                </a:lnTo>
                <a:lnTo>
                  <a:pt x="53521" y="31393"/>
                </a:lnTo>
                <a:lnTo>
                  <a:pt x="53766" y="31742"/>
                </a:lnTo>
                <a:lnTo>
                  <a:pt x="54011" y="32022"/>
                </a:lnTo>
                <a:lnTo>
                  <a:pt x="54290" y="32232"/>
                </a:lnTo>
                <a:lnTo>
                  <a:pt x="54605" y="32406"/>
                </a:lnTo>
                <a:lnTo>
                  <a:pt x="54920" y="32546"/>
                </a:lnTo>
                <a:lnTo>
                  <a:pt x="55269" y="32616"/>
                </a:lnTo>
                <a:lnTo>
                  <a:pt x="55899" y="32616"/>
                </a:lnTo>
                <a:lnTo>
                  <a:pt x="56178" y="32546"/>
                </a:lnTo>
                <a:lnTo>
                  <a:pt x="56458" y="32476"/>
                </a:lnTo>
                <a:lnTo>
                  <a:pt x="56738" y="32336"/>
                </a:lnTo>
                <a:lnTo>
                  <a:pt x="57017" y="32197"/>
                </a:lnTo>
                <a:lnTo>
                  <a:pt x="57262" y="31987"/>
                </a:lnTo>
                <a:lnTo>
                  <a:pt x="57507" y="31742"/>
                </a:lnTo>
                <a:lnTo>
                  <a:pt x="57751" y="31497"/>
                </a:lnTo>
                <a:lnTo>
                  <a:pt x="57996" y="31148"/>
                </a:lnTo>
                <a:lnTo>
                  <a:pt x="58171" y="30833"/>
                </a:lnTo>
                <a:lnTo>
                  <a:pt x="58346" y="30484"/>
                </a:lnTo>
                <a:lnTo>
                  <a:pt x="58485" y="30134"/>
                </a:lnTo>
                <a:lnTo>
                  <a:pt x="58590" y="29750"/>
                </a:lnTo>
                <a:lnTo>
                  <a:pt x="58660" y="29400"/>
                </a:lnTo>
                <a:lnTo>
                  <a:pt x="58695" y="28980"/>
                </a:lnTo>
                <a:lnTo>
                  <a:pt x="58695" y="28596"/>
                </a:lnTo>
                <a:lnTo>
                  <a:pt x="58625" y="27757"/>
                </a:lnTo>
                <a:lnTo>
                  <a:pt x="58520" y="26883"/>
                </a:lnTo>
                <a:lnTo>
                  <a:pt x="58381" y="26044"/>
                </a:lnTo>
                <a:lnTo>
                  <a:pt x="58206" y="25205"/>
                </a:lnTo>
                <a:lnTo>
                  <a:pt x="57996" y="24366"/>
                </a:lnTo>
                <a:lnTo>
                  <a:pt x="57716" y="23562"/>
                </a:lnTo>
                <a:lnTo>
                  <a:pt x="57367" y="22758"/>
                </a:lnTo>
                <a:lnTo>
                  <a:pt x="57157" y="22373"/>
                </a:lnTo>
                <a:lnTo>
                  <a:pt x="56912" y="21989"/>
                </a:lnTo>
                <a:lnTo>
                  <a:pt x="56633" y="21569"/>
                </a:lnTo>
                <a:lnTo>
                  <a:pt x="56388" y="21115"/>
                </a:lnTo>
                <a:lnTo>
                  <a:pt x="55864" y="20136"/>
                </a:lnTo>
                <a:lnTo>
                  <a:pt x="57716" y="19402"/>
                </a:lnTo>
                <a:lnTo>
                  <a:pt x="59569" y="18703"/>
                </a:lnTo>
                <a:lnTo>
                  <a:pt x="60478" y="18388"/>
                </a:lnTo>
                <a:lnTo>
                  <a:pt x="61422" y="18073"/>
                </a:lnTo>
                <a:lnTo>
                  <a:pt x="62401" y="17829"/>
                </a:lnTo>
                <a:lnTo>
                  <a:pt x="63380" y="17584"/>
                </a:lnTo>
                <a:lnTo>
                  <a:pt x="62785" y="19647"/>
                </a:lnTo>
                <a:lnTo>
                  <a:pt x="62506" y="20625"/>
                </a:lnTo>
                <a:lnTo>
                  <a:pt x="62261" y="21604"/>
                </a:lnTo>
                <a:lnTo>
                  <a:pt x="61807" y="23527"/>
                </a:lnTo>
                <a:lnTo>
                  <a:pt x="61632" y="24506"/>
                </a:lnTo>
                <a:lnTo>
                  <a:pt x="61562" y="24995"/>
                </a:lnTo>
                <a:lnTo>
                  <a:pt x="61527" y="25485"/>
                </a:lnTo>
                <a:lnTo>
                  <a:pt x="61492" y="26324"/>
                </a:lnTo>
                <a:lnTo>
                  <a:pt x="61562" y="27128"/>
                </a:lnTo>
                <a:lnTo>
                  <a:pt x="61702" y="27967"/>
                </a:lnTo>
                <a:lnTo>
                  <a:pt x="61911" y="28771"/>
                </a:lnTo>
                <a:lnTo>
                  <a:pt x="62051" y="29120"/>
                </a:lnTo>
                <a:lnTo>
                  <a:pt x="62226" y="29435"/>
                </a:lnTo>
                <a:lnTo>
                  <a:pt x="62471" y="29680"/>
                </a:lnTo>
                <a:lnTo>
                  <a:pt x="62750" y="29889"/>
                </a:lnTo>
                <a:lnTo>
                  <a:pt x="63100" y="30064"/>
                </a:lnTo>
                <a:lnTo>
                  <a:pt x="63450" y="30169"/>
                </a:lnTo>
                <a:lnTo>
                  <a:pt x="63799" y="30239"/>
                </a:lnTo>
                <a:lnTo>
                  <a:pt x="64219" y="30274"/>
                </a:lnTo>
                <a:lnTo>
                  <a:pt x="64603" y="30274"/>
                </a:lnTo>
                <a:lnTo>
                  <a:pt x="64918" y="30204"/>
                </a:lnTo>
                <a:lnTo>
                  <a:pt x="65197" y="30134"/>
                </a:lnTo>
                <a:lnTo>
                  <a:pt x="65477" y="29994"/>
                </a:lnTo>
                <a:lnTo>
                  <a:pt x="65722" y="29854"/>
                </a:lnTo>
                <a:lnTo>
                  <a:pt x="65932" y="29645"/>
                </a:lnTo>
                <a:lnTo>
                  <a:pt x="66106" y="29400"/>
                </a:lnTo>
                <a:lnTo>
                  <a:pt x="66281" y="29120"/>
                </a:lnTo>
                <a:lnTo>
                  <a:pt x="66491" y="28526"/>
                </a:lnTo>
                <a:lnTo>
                  <a:pt x="66666" y="27862"/>
                </a:lnTo>
                <a:lnTo>
                  <a:pt x="66806" y="27233"/>
                </a:lnTo>
                <a:lnTo>
                  <a:pt x="66806" y="26883"/>
                </a:lnTo>
                <a:lnTo>
                  <a:pt x="66841" y="26568"/>
                </a:lnTo>
                <a:lnTo>
                  <a:pt x="66771" y="24646"/>
                </a:lnTo>
                <a:lnTo>
                  <a:pt x="66736" y="23702"/>
                </a:lnTo>
                <a:lnTo>
                  <a:pt x="66666" y="22758"/>
                </a:lnTo>
                <a:lnTo>
                  <a:pt x="66561" y="21814"/>
                </a:lnTo>
                <a:lnTo>
                  <a:pt x="66421" y="20870"/>
                </a:lnTo>
                <a:lnTo>
                  <a:pt x="66211" y="19926"/>
                </a:lnTo>
                <a:lnTo>
                  <a:pt x="65932" y="18982"/>
                </a:lnTo>
                <a:lnTo>
                  <a:pt x="65792" y="18493"/>
                </a:lnTo>
                <a:lnTo>
                  <a:pt x="65652" y="17969"/>
                </a:lnTo>
                <a:lnTo>
                  <a:pt x="65407" y="16955"/>
                </a:lnTo>
                <a:lnTo>
                  <a:pt x="66141" y="16710"/>
                </a:lnTo>
                <a:lnTo>
                  <a:pt x="66875" y="16500"/>
                </a:lnTo>
                <a:lnTo>
                  <a:pt x="67575" y="16326"/>
                </a:lnTo>
                <a:lnTo>
                  <a:pt x="68309" y="16186"/>
                </a:lnTo>
                <a:lnTo>
                  <a:pt x="69008" y="16081"/>
                </a:lnTo>
                <a:lnTo>
                  <a:pt x="69672" y="16011"/>
                </a:lnTo>
                <a:lnTo>
                  <a:pt x="70336" y="15941"/>
                </a:lnTo>
                <a:lnTo>
                  <a:pt x="71595" y="15941"/>
                </a:lnTo>
                <a:lnTo>
                  <a:pt x="72154" y="16011"/>
                </a:lnTo>
                <a:lnTo>
                  <a:pt x="72714" y="16081"/>
                </a:lnTo>
                <a:lnTo>
                  <a:pt x="73238" y="16221"/>
                </a:lnTo>
                <a:lnTo>
                  <a:pt x="72259" y="18213"/>
                </a:lnTo>
                <a:lnTo>
                  <a:pt x="71805" y="19192"/>
                </a:lnTo>
                <a:lnTo>
                  <a:pt x="71350" y="20206"/>
                </a:lnTo>
                <a:lnTo>
                  <a:pt x="71036" y="20940"/>
                </a:lnTo>
                <a:lnTo>
                  <a:pt x="70756" y="21709"/>
                </a:lnTo>
                <a:lnTo>
                  <a:pt x="70511" y="22478"/>
                </a:lnTo>
                <a:lnTo>
                  <a:pt x="70301" y="23247"/>
                </a:lnTo>
                <a:lnTo>
                  <a:pt x="70162" y="24016"/>
                </a:lnTo>
                <a:lnTo>
                  <a:pt x="70057" y="24820"/>
                </a:lnTo>
                <a:lnTo>
                  <a:pt x="70022" y="25624"/>
                </a:lnTo>
                <a:lnTo>
                  <a:pt x="70057" y="26463"/>
                </a:lnTo>
                <a:lnTo>
                  <a:pt x="70127" y="26883"/>
                </a:lnTo>
                <a:lnTo>
                  <a:pt x="70232" y="27268"/>
                </a:lnTo>
                <a:lnTo>
                  <a:pt x="70371" y="27617"/>
                </a:lnTo>
                <a:lnTo>
                  <a:pt x="70581" y="27897"/>
                </a:lnTo>
                <a:lnTo>
                  <a:pt x="70826" y="28107"/>
                </a:lnTo>
                <a:lnTo>
                  <a:pt x="71105" y="28316"/>
                </a:lnTo>
                <a:lnTo>
                  <a:pt x="71490" y="28456"/>
                </a:lnTo>
                <a:lnTo>
                  <a:pt x="71910" y="28596"/>
                </a:lnTo>
                <a:lnTo>
                  <a:pt x="72259" y="28631"/>
                </a:lnTo>
                <a:lnTo>
                  <a:pt x="72609" y="28666"/>
                </a:lnTo>
                <a:lnTo>
                  <a:pt x="72888" y="28631"/>
                </a:lnTo>
                <a:lnTo>
                  <a:pt x="73133" y="28631"/>
                </a:lnTo>
                <a:lnTo>
                  <a:pt x="73378" y="28561"/>
                </a:lnTo>
                <a:lnTo>
                  <a:pt x="73622" y="28491"/>
                </a:lnTo>
                <a:lnTo>
                  <a:pt x="73867" y="28386"/>
                </a:lnTo>
                <a:lnTo>
                  <a:pt x="74077" y="28281"/>
                </a:lnTo>
                <a:lnTo>
                  <a:pt x="74287" y="28141"/>
                </a:lnTo>
                <a:lnTo>
                  <a:pt x="74496" y="28002"/>
                </a:lnTo>
                <a:lnTo>
                  <a:pt x="74671" y="27827"/>
                </a:lnTo>
                <a:lnTo>
                  <a:pt x="74846" y="27617"/>
                </a:lnTo>
                <a:lnTo>
                  <a:pt x="74986" y="27442"/>
                </a:lnTo>
                <a:lnTo>
                  <a:pt x="75126" y="27198"/>
                </a:lnTo>
                <a:lnTo>
                  <a:pt x="75266" y="26988"/>
                </a:lnTo>
                <a:lnTo>
                  <a:pt x="75370" y="26743"/>
                </a:lnTo>
                <a:lnTo>
                  <a:pt x="75440" y="26463"/>
                </a:lnTo>
                <a:lnTo>
                  <a:pt x="75510" y="26184"/>
                </a:lnTo>
                <a:lnTo>
                  <a:pt x="75685" y="25240"/>
                </a:lnTo>
                <a:lnTo>
                  <a:pt x="75825" y="24296"/>
                </a:lnTo>
                <a:lnTo>
                  <a:pt x="75895" y="23352"/>
                </a:lnTo>
                <a:lnTo>
                  <a:pt x="75965" y="22408"/>
                </a:lnTo>
                <a:lnTo>
                  <a:pt x="76000" y="20486"/>
                </a:lnTo>
                <a:lnTo>
                  <a:pt x="76000" y="18563"/>
                </a:lnTo>
                <a:lnTo>
                  <a:pt x="76000" y="16955"/>
                </a:lnTo>
                <a:lnTo>
                  <a:pt x="76419" y="16990"/>
                </a:lnTo>
                <a:lnTo>
                  <a:pt x="76839" y="17060"/>
                </a:lnTo>
                <a:lnTo>
                  <a:pt x="77223" y="17130"/>
                </a:lnTo>
                <a:lnTo>
                  <a:pt x="77573" y="17234"/>
                </a:lnTo>
                <a:lnTo>
                  <a:pt x="77957" y="17339"/>
                </a:lnTo>
                <a:lnTo>
                  <a:pt x="78272" y="17479"/>
                </a:lnTo>
                <a:lnTo>
                  <a:pt x="78936" y="17794"/>
                </a:lnTo>
                <a:lnTo>
                  <a:pt x="79565" y="18178"/>
                </a:lnTo>
                <a:lnTo>
                  <a:pt x="80160" y="18563"/>
                </a:lnTo>
                <a:lnTo>
                  <a:pt x="81313" y="19402"/>
                </a:lnTo>
                <a:lnTo>
                  <a:pt x="80754" y="20276"/>
                </a:lnTo>
                <a:lnTo>
                  <a:pt x="80230" y="21185"/>
                </a:lnTo>
                <a:lnTo>
                  <a:pt x="79740" y="22059"/>
                </a:lnTo>
                <a:lnTo>
                  <a:pt x="79286" y="22968"/>
                </a:lnTo>
                <a:lnTo>
                  <a:pt x="78901" y="23877"/>
                </a:lnTo>
                <a:lnTo>
                  <a:pt x="78552" y="24820"/>
                </a:lnTo>
                <a:lnTo>
                  <a:pt x="78272" y="25764"/>
                </a:lnTo>
                <a:lnTo>
                  <a:pt x="78027" y="26743"/>
                </a:lnTo>
                <a:lnTo>
                  <a:pt x="77957" y="27233"/>
                </a:lnTo>
                <a:lnTo>
                  <a:pt x="77957" y="27687"/>
                </a:lnTo>
                <a:lnTo>
                  <a:pt x="77992" y="28107"/>
                </a:lnTo>
                <a:lnTo>
                  <a:pt x="78097" y="28526"/>
                </a:lnTo>
                <a:lnTo>
                  <a:pt x="78237" y="28911"/>
                </a:lnTo>
                <a:lnTo>
                  <a:pt x="78447" y="29225"/>
                </a:lnTo>
                <a:lnTo>
                  <a:pt x="78691" y="29505"/>
                </a:lnTo>
                <a:lnTo>
                  <a:pt x="79006" y="29715"/>
                </a:lnTo>
                <a:lnTo>
                  <a:pt x="79251" y="29854"/>
                </a:lnTo>
                <a:lnTo>
                  <a:pt x="79495" y="29924"/>
                </a:lnTo>
                <a:lnTo>
                  <a:pt x="79740" y="29959"/>
                </a:lnTo>
                <a:lnTo>
                  <a:pt x="80020" y="29994"/>
                </a:lnTo>
                <a:lnTo>
                  <a:pt x="80300" y="29994"/>
                </a:lnTo>
                <a:lnTo>
                  <a:pt x="80544" y="29924"/>
                </a:lnTo>
                <a:lnTo>
                  <a:pt x="80789" y="29889"/>
                </a:lnTo>
                <a:lnTo>
                  <a:pt x="81069" y="29785"/>
                </a:lnTo>
                <a:lnTo>
                  <a:pt x="81313" y="29680"/>
                </a:lnTo>
                <a:lnTo>
                  <a:pt x="81558" y="29540"/>
                </a:lnTo>
                <a:lnTo>
                  <a:pt x="81768" y="29400"/>
                </a:lnTo>
                <a:lnTo>
                  <a:pt x="82012" y="29225"/>
                </a:lnTo>
                <a:lnTo>
                  <a:pt x="82257" y="28980"/>
                </a:lnTo>
                <a:lnTo>
                  <a:pt x="82467" y="28736"/>
                </a:lnTo>
                <a:lnTo>
                  <a:pt x="82642" y="28491"/>
                </a:lnTo>
                <a:lnTo>
                  <a:pt x="82817" y="28211"/>
                </a:lnTo>
                <a:lnTo>
                  <a:pt x="83061" y="27722"/>
                </a:lnTo>
                <a:lnTo>
                  <a:pt x="83271" y="27233"/>
                </a:lnTo>
                <a:lnTo>
                  <a:pt x="83481" y="26743"/>
                </a:lnTo>
                <a:lnTo>
                  <a:pt x="83621" y="26219"/>
                </a:lnTo>
                <a:lnTo>
                  <a:pt x="83725" y="25729"/>
                </a:lnTo>
                <a:lnTo>
                  <a:pt x="83795" y="25205"/>
                </a:lnTo>
                <a:lnTo>
                  <a:pt x="83830" y="24646"/>
                </a:lnTo>
                <a:lnTo>
                  <a:pt x="83830" y="24121"/>
                </a:lnTo>
                <a:lnTo>
                  <a:pt x="83795" y="22933"/>
                </a:lnTo>
                <a:lnTo>
                  <a:pt x="83830" y="21499"/>
                </a:lnTo>
                <a:lnTo>
                  <a:pt x="84774" y="22408"/>
                </a:lnTo>
                <a:lnTo>
                  <a:pt x="85648" y="23247"/>
                </a:lnTo>
                <a:lnTo>
                  <a:pt x="86487" y="24086"/>
                </a:lnTo>
                <a:lnTo>
                  <a:pt x="86872" y="24506"/>
                </a:lnTo>
                <a:lnTo>
                  <a:pt x="87221" y="24925"/>
                </a:lnTo>
                <a:lnTo>
                  <a:pt x="87851" y="25659"/>
                </a:lnTo>
                <a:lnTo>
                  <a:pt x="88515" y="26394"/>
                </a:lnTo>
                <a:lnTo>
                  <a:pt x="89179" y="27058"/>
                </a:lnTo>
                <a:lnTo>
                  <a:pt x="89878" y="27757"/>
                </a:lnTo>
                <a:lnTo>
                  <a:pt x="90612" y="28386"/>
                </a:lnTo>
                <a:lnTo>
                  <a:pt x="91346" y="29015"/>
                </a:lnTo>
                <a:lnTo>
                  <a:pt x="92115" y="29610"/>
                </a:lnTo>
                <a:lnTo>
                  <a:pt x="92920" y="30204"/>
                </a:lnTo>
                <a:lnTo>
                  <a:pt x="93409" y="30519"/>
                </a:lnTo>
                <a:lnTo>
                  <a:pt x="93933" y="30833"/>
                </a:lnTo>
                <a:lnTo>
                  <a:pt x="94458" y="31078"/>
                </a:lnTo>
                <a:lnTo>
                  <a:pt x="94982" y="31323"/>
                </a:lnTo>
                <a:lnTo>
                  <a:pt x="95541" y="31532"/>
                </a:lnTo>
                <a:lnTo>
                  <a:pt x="96066" y="31707"/>
                </a:lnTo>
                <a:lnTo>
                  <a:pt x="96660" y="31847"/>
                </a:lnTo>
                <a:lnTo>
                  <a:pt x="97219" y="31987"/>
                </a:lnTo>
                <a:lnTo>
                  <a:pt x="97709" y="32057"/>
                </a:lnTo>
                <a:lnTo>
                  <a:pt x="98233" y="32092"/>
                </a:lnTo>
                <a:lnTo>
                  <a:pt x="98967" y="32057"/>
                </a:lnTo>
                <a:lnTo>
                  <a:pt x="99701" y="31987"/>
                </a:lnTo>
                <a:lnTo>
                  <a:pt x="99911" y="31952"/>
                </a:lnTo>
                <a:lnTo>
                  <a:pt x="100121" y="31847"/>
                </a:lnTo>
                <a:lnTo>
                  <a:pt x="100331" y="31672"/>
                </a:lnTo>
                <a:lnTo>
                  <a:pt x="100471" y="31497"/>
                </a:lnTo>
                <a:lnTo>
                  <a:pt x="100610" y="31323"/>
                </a:lnTo>
                <a:lnTo>
                  <a:pt x="100680" y="31113"/>
                </a:lnTo>
                <a:lnTo>
                  <a:pt x="100680" y="30903"/>
                </a:lnTo>
                <a:lnTo>
                  <a:pt x="100645" y="30728"/>
                </a:lnTo>
                <a:lnTo>
                  <a:pt x="100610" y="30589"/>
                </a:lnTo>
                <a:lnTo>
                  <a:pt x="100540" y="30484"/>
                </a:lnTo>
                <a:lnTo>
                  <a:pt x="100471" y="30379"/>
                </a:lnTo>
                <a:lnTo>
                  <a:pt x="100366" y="30309"/>
                </a:lnTo>
                <a:lnTo>
                  <a:pt x="100156" y="30239"/>
                </a:lnTo>
                <a:lnTo>
                  <a:pt x="99946" y="30204"/>
                </a:lnTo>
                <a:lnTo>
                  <a:pt x="99666" y="30239"/>
                </a:lnTo>
                <a:lnTo>
                  <a:pt x="99422" y="30309"/>
                </a:lnTo>
                <a:lnTo>
                  <a:pt x="99177" y="30379"/>
                </a:lnTo>
                <a:lnTo>
                  <a:pt x="98967" y="30414"/>
                </a:lnTo>
                <a:lnTo>
                  <a:pt x="98513" y="30449"/>
                </a:lnTo>
                <a:lnTo>
                  <a:pt x="98093" y="30414"/>
                </a:lnTo>
                <a:lnTo>
                  <a:pt x="97674" y="30344"/>
                </a:lnTo>
                <a:lnTo>
                  <a:pt x="96800" y="30169"/>
                </a:lnTo>
                <a:lnTo>
                  <a:pt x="96380" y="30029"/>
                </a:lnTo>
                <a:lnTo>
                  <a:pt x="95961" y="29924"/>
                </a:lnTo>
                <a:lnTo>
                  <a:pt x="95541" y="29750"/>
                </a:lnTo>
                <a:lnTo>
                  <a:pt x="95157" y="29575"/>
                </a:lnTo>
                <a:lnTo>
                  <a:pt x="94388" y="29190"/>
                </a:lnTo>
                <a:lnTo>
                  <a:pt x="93654" y="28736"/>
                </a:lnTo>
                <a:lnTo>
                  <a:pt x="92954" y="28246"/>
                </a:lnTo>
                <a:lnTo>
                  <a:pt x="92290" y="27722"/>
                </a:lnTo>
                <a:lnTo>
                  <a:pt x="91626" y="27163"/>
                </a:lnTo>
                <a:lnTo>
                  <a:pt x="90997" y="26568"/>
                </a:lnTo>
                <a:lnTo>
                  <a:pt x="89878" y="25485"/>
                </a:lnTo>
                <a:lnTo>
                  <a:pt x="88829" y="24366"/>
                </a:lnTo>
                <a:lnTo>
                  <a:pt x="87781" y="23247"/>
                </a:lnTo>
                <a:lnTo>
                  <a:pt x="86697" y="22129"/>
                </a:lnTo>
                <a:lnTo>
                  <a:pt x="83760" y="19122"/>
                </a:lnTo>
                <a:lnTo>
                  <a:pt x="83830" y="18878"/>
                </a:lnTo>
                <a:lnTo>
                  <a:pt x="83865" y="18773"/>
                </a:lnTo>
                <a:lnTo>
                  <a:pt x="84110" y="18458"/>
                </a:lnTo>
                <a:lnTo>
                  <a:pt x="84355" y="18178"/>
                </a:lnTo>
                <a:lnTo>
                  <a:pt x="84704" y="17829"/>
                </a:lnTo>
                <a:lnTo>
                  <a:pt x="85054" y="17479"/>
                </a:lnTo>
                <a:lnTo>
                  <a:pt x="85683" y="16745"/>
                </a:lnTo>
                <a:lnTo>
                  <a:pt x="86242" y="15941"/>
                </a:lnTo>
                <a:lnTo>
                  <a:pt x="86732" y="15137"/>
                </a:lnTo>
                <a:lnTo>
                  <a:pt x="87186" y="14263"/>
                </a:lnTo>
                <a:lnTo>
                  <a:pt x="87571" y="13389"/>
                </a:lnTo>
                <a:lnTo>
                  <a:pt x="87920" y="12480"/>
                </a:lnTo>
                <a:lnTo>
                  <a:pt x="88200" y="11536"/>
                </a:lnTo>
                <a:lnTo>
                  <a:pt x="88305" y="11082"/>
                </a:lnTo>
                <a:lnTo>
                  <a:pt x="88375" y="10592"/>
                </a:lnTo>
                <a:lnTo>
                  <a:pt x="88375" y="10103"/>
                </a:lnTo>
                <a:lnTo>
                  <a:pt x="88375" y="9649"/>
                </a:lnTo>
                <a:lnTo>
                  <a:pt x="88305" y="9299"/>
                </a:lnTo>
                <a:lnTo>
                  <a:pt x="88235" y="9019"/>
                </a:lnTo>
                <a:lnTo>
                  <a:pt x="88130" y="8775"/>
                </a:lnTo>
                <a:lnTo>
                  <a:pt x="87955" y="8565"/>
                </a:lnTo>
                <a:lnTo>
                  <a:pt x="87746" y="8390"/>
                </a:lnTo>
                <a:lnTo>
                  <a:pt x="87501" y="8285"/>
                </a:lnTo>
                <a:lnTo>
                  <a:pt x="87221" y="8180"/>
                </a:lnTo>
                <a:lnTo>
                  <a:pt x="86872" y="8075"/>
                </a:lnTo>
                <a:lnTo>
                  <a:pt x="86662" y="8040"/>
                </a:lnTo>
                <a:lnTo>
                  <a:pt x="86487" y="8040"/>
                </a:lnTo>
                <a:lnTo>
                  <a:pt x="86103" y="8075"/>
                </a:lnTo>
                <a:lnTo>
                  <a:pt x="85753" y="8180"/>
                </a:lnTo>
                <a:lnTo>
                  <a:pt x="85438" y="8355"/>
                </a:lnTo>
                <a:lnTo>
                  <a:pt x="85124" y="8565"/>
                </a:lnTo>
                <a:lnTo>
                  <a:pt x="84495" y="9089"/>
                </a:lnTo>
                <a:lnTo>
                  <a:pt x="83970" y="9649"/>
                </a:lnTo>
                <a:lnTo>
                  <a:pt x="83481" y="10243"/>
                </a:lnTo>
                <a:lnTo>
                  <a:pt x="83061" y="10872"/>
                </a:lnTo>
                <a:lnTo>
                  <a:pt x="82712" y="11571"/>
                </a:lnTo>
                <a:lnTo>
                  <a:pt x="82432" y="12270"/>
                </a:lnTo>
                <a:lnTo>
                  <a:pt x="82187" y="13005"/>
                </a:lnTo>
                <a:lnTo>
                  <a:pt x="81978" y="13774"/>
                </a:lnTo>
                <a:lnTo>
                  <a:pt x="81838" y="14613"/>
                </a:lnTo>
                <a:lnTo>
                  <a:pt x="81733" y="15487"/>
                </a:lnTo>
                <a:lnTo>
                  <a:pt x="81523" y="17200"/>
                </a:lnTo>
                <a:lnTo>
                  <a:pt x="76384" y="14857"/>
                </a:lnTo>
                <a:lnTo>
                  <a:pt x="76804" y="14018"/>
                </a:lnTo>
                <a:lnTo>
                  <a:pt x="77188" y="13214"/>
                </a:lnTo>
                <a:lnTo>
                  <a:pt x="77363" y="12795"/>
                </a:lnTo>
                <a:lnTo>
                  <a:pt x="77538" y="12410"/>
                </a:lnTo>
                <a:lnTo>
                  <a:pt x="77678" y="11991"/>
                </a:lnTo>
                <a:lnTo>
                  <a:pt x="77783" y="11571"/>
                </a:lnTo>
                <a:lnTo>
                  <a:pt x="77887" y="11012"/>
                </a:lnTo>
                <a:lnTo>
                  <a:pt x="77957" y="10453"/>
                </a:lnTo>
                <a:lnTo>
                  <a:pt x="78027" y="9334"/>
                </a:lnTo>
                <a:lnTo>
                  <a:pt x="78097" y="7027"/>
                </a:lnTo>
                <a:lnTo>
                  <a:pt x="78097" y="6677"/>
                </a:lnTo>
                <a:lnTo>
                  <a:pt x="78062" y="6293"/>
                </a:lnTo>
                <a:lnTo>
                  <a:pt x="77957" y="5943"/>
                </a:lnTo>
                <a:lnTo>
                  <a:pt x="77852" y="5593"/>
                </a:lnTo>
                <a:lnTo>
                  <a:pt x="77678" y="5279"/>
                </a:lnTo>
                <a:lnTo>
                  <a:pt x="77503" y="4964"/>
                </a:lnTo>
                <a:lnTo>
                  <a:pt x="77293" y="4684"/>
                </a:lnTo>
                <a:lnTo>
                  <a:pt x="77048" y="4370"/>
                </a:lnTo>
                <a:lnTo>
                  <a:pt x="76839" y="4195"/>
                </a:lnTo>
                <a:lnTo>
                  <a:pt x="76664" y="4055"/>
                </a:lnTo>
                <a:lnTo>
                  <a:pt x="76454" y="3915"/>
                </a:lnTo>
                <a:lnTo>
                  <a:pt x="76244" y="3810"/>
                </a:lnTo>
                <a:lnTo>
                  <a:pt x="76000" y="3706"/>
                </a:lnTo>
                <a:lnTo>
                  <a:pt x="75790" y="3671"/>
                </a:lnTo>
                <a:lnTo>
                  <a:pt x="75545" y="3636"/>
                </a:lnTo>
                <a:lnTo>
                  <a:pt x="75335" y="3601"/>
                </a:lnTo>
                <a:lnTo>
                  <a:pt x="75091" y="3636"/>
                </a:lnTo>
                <a:lnTo>
                  <a:pt x="74846" y="3671"/>
                </a:lnTo>
                <a:lnTo>
                  <a:pt x="74601" y="3741"/>
                </a:lnTo>
                <a:lnTo>
                  <a:pt x="74392" y="3810"/>
                </a:lnTo>
                <a:lnTo>
                  <a:pt x="74147" y="3950"/>
                </a:lnTo>
                <a:lnTo>
                  <a:pt x="73972" y="4090"/>
                </a:lnTo>
                <a:lnTo>
                  <a:pt x="73762" y="4265"/>
                </a:lnTo>
                <a:lnTo>
                  <a:pt x="73588" y="4475"/>
                </a:lnTo>
                <a:lnTo>
                  <a:pt x="73238" y="4929"/>
                </a:lnTo>
                <a:lnTo>
                  <a:pt x="72923" y="5419"/>
                </a:lnTo>
                <a:lnTo>
                  <a:pt x="72679" y="5908"/>
                </a:lnTo>
                <a:lnTo>
                  <a:pt x="72469" y="6432"/>
                </a:lnTo>
                <a:lnTo>
                  <a:pt x="72294" y="6992"/>
                </a:lnTo>
                <a:lnTo>
                  <a:pt x="72189" y="7516"/>
                </a:lnTo>
                <a:lnTo>
                  <a:pt x="72154" y="8110"/>
                </a:lnTo>
                <a:lnTo>
                  <a:pt x="72189" y="8705"/>
                </a:lnTo>
                <a:lnTo>
                  <a:pt x="72504" y="11431"/>
                </a:lnTo>
                <a:lnTo>
                  <a:pt x="72853" y="14123"/>
                </a:lnTo>
                <a:lnTo>
                  <a:pt x="65792" y="14752"/>
                </a:lnTo>
                <a:lnTo>
                  <a:pt x="65792" y="14752"/>
                </a:lnTo>
                <a:lnTo>
                  <a:pt x="66141" y="13634"/>
                </a:lnTo>
                <a:lnTo>
                  <a:pt x="66491" y="12515"/>
                </a:lnTo>
                <a:lnTo>
                  <a:pt x="66806" y="11361"/>
                </a:lnTo>
                <a:lnTo>
                  <a:pt x="66945" y="10802"/>
                </a:lnTo>
                <a:lnTo>
                  <a:pt x="67050" y="10208"/>
                </a:lnTo>
                <a:lnTo>
                  <a:pt x="67155" y="9649"/>
                </a:lnTo>
                <a:lnTo>
                  <a:pt x="67225" y="9089"/>
                </a:lnTo>
                <a:lnTo>
                  <a:pt x="67260" y="8495"/>
                </a:lnTo>
                <a:lnTo>
                  <a:pt x="67225" y="7936"/>
                </a:lnTo>
                <a:lnTo>
                  <a:pt x="67190" y="7376"/>
                </a:lnTo>
                <a:lnTo>
                  <a:pt x="67050" y="6817"/>
                </a:lnTo>
                <a:lnTo>
                  <a:pt x="66875" y="6293"/>
                </a:lnTo>
                <a:lnTo>
                  <a:pt x="66631" y="5768"/>
                </a:lnTo>
                <a:lnTo>
                  <a:pt x="66351" y="5349"/>
                </a:lnTo>
                <a:lnTo>
                  <a:pt x="66036" y="4929"/>
                </a:lnTo>
                <a:lnTo>
                  <a:pt x="65827" y="4754"/>
                </a:lnTo>
                <a:lnTo>
                  <a:pt x="65652" y="4580"/>
                </a:lnTo>
                <a:lnTo>
                  <a:pt x="65442" y="4440"/>
                </a:lnTo>
                <a:lnTo>
                  <a:pt x="65232" y="4370"/>
                </a:lnTo>
                <a:lnTo>
                  <a:pt x="64883" y="4265"/>
                </a:lnTo>
                <a:lnTo>
                  <a:pt x="64463" y="4230"/>
                </a:lnTo>
                <a:lnTo>
                  <a:pt x="64219" y="4230"/>
                </a:lnTo>
                <a:lnTo>
                  <a:pt x="63939" y="4265"/>
                </a:lnTo>
                <a:lnTo>
                  <a:pt x="63659" y="4335"/>
                </a:lnTo>
                <a:lnTo>
                  <a:pt x="63380" y="4440"/>
                </a:lnTo>
                <a:lnTo>
                  <a:pt x="63135" y="4545"/>
                </a:lnTo>
                <a:lnTo>
                  <a:pt x="62890" y="4684"/>
                </a:lnTo>
                <a:lnTo>
                  <a:pt x="62646" y="4824"/>
                </a:lnTo>
                <a:lnTo>
                  <a:pt x="62401" y="4999"/>
                </a:lnTo>
                <a:lnTo>
                  <a:pt x="62191" y="5174"/>
                </a:lnTo>
                <a:lnTo>
                  <a:pt x="61981" y="5349"/>
                </a:lnTo>
                <a:lnTo>
                  <a:pt x="61807" y="5558"/>
                </a:lnTo>
                <a:lnTo>
                  <a:pt x="61632" y="5803"/>
                </a:lnTo>
                <a:lnTo>
                  <a:pt x="61527" y="6013"/>
                </a:lnTo>
                <a:lnTo>
                  <a:pt x="61422" y="6258"/>
                </a:lnTo>
                <a:lnTo>
                  <a:pt x="61352" y="6502"/>
                </a:lnTo>
                <a:lnTo>
                  <a:pt x="61317" y="6747"/>
                </a:lnTo>
                <a:lnTo>
                  <a:pt x="61247" y="7726"/>
                </a:lnTo>
                <a:lnTo>
                  <a:pt x="61212" y="8705"/>
                </a:lnTo>
                <a:lnTo>
                  <a:pt x="61212" y="9683"/>
                </a:lnTo>
                <a:lnTo>
                  <a:pt x="61282" y="10627"/>
                </a:lnTo>
                <a:lnTo>
                  <a:pt x="61352" y="11117"/>
                </a:lnTo>
                <a:lnTo>
                  <a:pt x="61422" y="11606"/>
                </a:lnTo>
                <a:lnTo>
                  <a:pt x="61527" y="12061"/>
                </a:lnTo>
                <a:lnTo>
                  <a:pt x="61632" y="12550"/>
                </a:lnTo>
                <a:lnTo>
                  <a:pt x="61807" y="13005"/>
                </a:lnTo>
                <a:lnTo>
                  <a:pt x="61981" y="13459"/>
                </a:lnTo>
                <a:lnTo>
                  <a:pt x="62191" y="13913"/>
                </a:lnTo>
                <a:lnTo>
                  <a:pt x="62436" y="14368"/>
                </a:lnTo>
                <a:lnTo>
                  <a:pt x="62611" y="14717"/>
                </a:lnTo>
                <a:lnTo>
                  <a:pt x="62785" y="15067"/>
                </a:lnTo>
                <a:lnTo>
                  <a:pt x="63100" y="15836"/>
                </a:lnTo>
                <a:lnTo>
                  <a:pt x="55934" y="18213"/>
                </a:lnTo>
                <a:lnTo>
                  <a:pt x="56353" y="16395"/>
                </a:lnTo>
                <a:lnTo>
                  <a:pt x="56703" y="14717"/>
                </a:lnTo>
                <a:lnTo>
                  <a:pt x="56807" y="14123"/>
                </a:lnTo>
                <a:lnTo>
                  <a:pt x="56877" y="13564"/>
                </a:lnTo>
                <a:lnTo>
                  <a:pt x="56912" y="12970"/>
                </a:lnTo>
                <a:lnTo>
                  <a:pt x="56912" y="12375"/>
                </a:lnTo>
                <a:lnTo>
                  <a:pt x="56877" y="11816"/>
                </a:lnTo>
                <a:lnTo>
                  <a:pt x="56807" y="11222"/>
                </a:lnTo>
                <a:lnTo>
                  <a:pt x="56668" y="10627"/>
                </a:lnTo>
                <a:lnTo>
                  <a:pt x="56493" y="10068"/>
                </a:lnTo>
                <a:lnTo>
                  <a:pt x="56353" y="9683"/>
                </a:lnTo>
                <a:lnTo>
                  <a:pt x="56143" y="9369"/>
                </a:lnTo>
                <a:lnTo>
                  <a:pt x="55934" y="9054"/>
                </a:lnTo>
                <a:lnTo>
                  <a:pt x="55689" y="8844"/>
                </a:lnTo>
                <a:lnTo>
                  <a:pt x="55374" y="8635"/>
                </a:lnTo>
                <a:lnTo>
                  <a:pt x="55095" y="8530"/>
                </a:lnTo>
                <a:lnTo>
                  <a:pt x="54745" y="8425"/>
                </a:lnTo>
                <a:lnTo>
                  <a:pt x="54081" y="8425"/>
                </a:lnTo>
                <a:lnTo>
                  <a:pt x="53766" y="8495"/>
                </a:lnTo>
                <a:lnTo>
                  <a:pt x="53417" y="8635"/>
                </a:lnTo>
                <a:lnTo>
                  <a:pt x="53067" y="8810"/>
                </a:lnTo>
                <a:lnTo>
                  <a:pt x="52647" y="9054"/>
                </a:lnTo>
                <a:lnTo>
                  <a:pt x="52298" y="9369"/>
                </a:lnTo>
                <a:lnTo>
                  <a:pt x="52018" y="9718"/>
                </a:lnTo>
                <a:lnTo>
                  <a:pt x="51739" y="10103"/>
                </a:lnTo>
                <a:lnTo>
                  <a:pt x="51564" y="10488"/>
                </a:lnTo>
                <a:lnTo>
                  <a:pt x="51424" y="10907"/>
                </a:lnTo>
                <a:lnTo>
                  <a:pt x="51319" y="11361"/>
                </a:lnTo>
                <a:lnTo>
                  <a:pt x="51249" y="11816"/>
                </a:lnTo>
                <a:lnTo>
                  <a:pt x="51249" y="12585"/>
                </a:lnTo>
                <a:lnTo>
                  <a:pt x="51249" y="13319"/>
                </a:lnTo>
                <a:lnTo>
                  <a:pt x="51319" y="14088"/>
                </a:lnTo>
                <a:lnTo>
                  <a:pt x="51459" y="14822"/>
                </a:lnTo>
                <a:lnTo>
                  <a:pt x="51599" y="15556"/>
                </a:lnTo>
                <a:lnTo>
                  <a:pt x="51808" y="16256"/>
                </a:lnTo>
                <a:lnTo>
                  <a:pt x="52053" y="16990"/>
                </a:lnTo>
                <a:lnTo>
                  <a:pt x="52368" y="17689"/>
                </a:lnTo>
                <a:lnTo>
                  <a:pt x="52752" y="18563"/>
                </a:lnTo>
                <a:lnTo>
                  <a:pt x="53137" y="19472"/>
                </a:lnTo>
                <a:lnTo>
                  <a:pt x="47264" y="22024"/>
                </a:lnTo>
                <a:lnTo>
                  <a:pt x="47753" y="19821"/>
                </a:lnTo>
                <a:lnTo>
                  <a:pt x="47998" y="18773"/>
                </a:lnTo>
                <a:lnTo>
                  <a:pt x="48208" y="17759"/>
                </a:lnTo>
                <a:lnTo>
                  <a:pt x="48313" y="17130"/>
                </a:lnTo>
                <a:lnTo>
                  <a:pt x="48348" y="16500"/>
                </a:lnTo>
                <a:lnTo>
                  <a:pt x="48348" y="15871"/>
                </a:lnTo>
                <a:lnTo>
                  <a:pt x="48313" y="15242"/>
                </a:lnTo>
                <a:lnTo>
                  <a:pt x="48208" y="14648"/>
                </a:lnTo>
                <a:lnTo>
                  <a:pt x="48068" y="14053"/>
                </a:lnTo>
                <a:lnTo>
                  <a:pt x="47858" y="13459"/>
                </a:lnTo>
                <a:lnTo>
                  <a:pt x="47578" y="12865"/>
                </a:lnTo>
                <a:lnTo>
                  <a:pt x="47404" y="12585"/>
                </a:lnTo>
                <a:lnTo>
                  <a:pt x="47194" y="12305"/>
                </a:lnTo>
                <a:lnTo>
                  <a:pt x="46984" y="12096"/>
                </a:lnTo>
                <a:lnTo>
                  <a:pt x="46739" y="11921"/>
                </a:lnTo>
                <a:lnTo>
                  <a:pt x="46460" y="11746"/>
                </a:lnTo>
                <a:lnTo>
                  <a:pt x="46215" y="11676"/>
                </a:lnTo>
                <a:lnTo>
                  <a:pt x="45935" y="11606"/>
                </a:lnTo>
                <a:lnTo>
                  <a:pt x="45621" y="11571"/>
                </a:lnTo>
                <a:lnTo>
                  <a:pt x="45341" y="11606"/>
                </a:lnTo>
                <a:lnTo>
                  <a:pt x="45061" y="11641"/>
                </a:lnTo>
                <a:lnTo>
                  <a:pt x="44747" y="11746"/>
                </a:lnTo>
                <a:lnTo>
                  <a:pt x="44467" y="11851"/>
                </a:lnTo>
                <a:lnTo>
                  <a:pt x="44118" y="12026"/>
                </a:lnTo>
                <a:lnTo>
                  <a:pt x="43803" y="12235"/>
                </a:lnTo>
                <a:lnTo>
                  <a:pt x="43523" y="12480"/>
                </a:lnTo>
                <a:lnTo>
                  <a:pt x="43314" y="12725"/>
                </a:lnTo>
                <a:lnTo>
                  <a:pt x="43104" y="13005"/>
                </a:lnTo>
                <a:lnTo>
                  <a:pt x="42929" y="13319"/>
                </a:lnTo>
                <a:lnTo>
                  <a:pt x="42789" y="13669"/>
                </a:lnTo>
                <a:lnTo>
                  <a:pt x="42684" y="14053"/>
                </a:lnTo>
                <a:lnTo>
                  <a:pt x="42579" y="14683"/>
                </a:lnTo>
                <a:lnTo>
                  <a:pt x="42509" y="15277"/>
                </a:lnTo>
                <a:lnTo>
                  <a:pt x="42475" y="15871"/>
                </a:lnTo>
                <a:lnTo>
                  <a:pt x="42509" y="16465"/>
                </a:lnTo>
                <a:lnTo>
                  <a:pt x="42544" y="17095"/>
                </a:lnTo>
                <a:lnTo>
                  <a:pt x="42614" y="17689"/>
                </a:lnTo>
                <a:lnTo>
                  <a:pt x="42754" y="18283"/>
                </a:lnTo>
                <a:lnTo>
                  <a:pt x="42859" y="18878"/>
                </a:lnTo>
                <a:lnTo>
                  <a:pt x="43174" y="19926"/>
                </a:lnTo>
                <a:lnTo>
                  <a:pt x="43523" y="20975"/>
                </a:lnTo>
                <a:lnTo>
                  <a:pt x="44292" y="23212"/>
                </a:lnTo>
                <a:lnTo>
                  <a:pt x="38489" y="25205"/>
                </a:lnTo>
                <a:lnTo>
                  <a:pt x="38489" y="25205"/>
                </a:lnTo>
                <a:lnTo>
                  <a:pt x="39678" y="22303"/>
                </a:lnTo>
                <a:lnTo>
                  <a:pt x="39958" y="21604"/>
                </a:lnTo>
                <a:lnTo>
                  <a:pt x="40167" y="20905"/>
                </a:lnTo>
                <a:lnTo>
                  <a:pt x="40342" y="20206"/>
                </a:lnTo>
                <a:lnTo>
                  <a:pt x="40482" y="19472"/>
                </a:lnTo>
                <a:lnTo>
                  <a:pt x="40587" y="18738"/>
                </a:lnTo>
                <a:lnTo>
                  <a:pt x="40622" y="18039"/>
                </a:lnTo>
                <a:lnTo>
                  <a:pt x="40657" y="17269"/>
                </a:lnTo>
                <a:lnTo>
                  <a:pt x="40622" y="16535"/>
                </a:lnTo>
                <a:lnTo>
                  <a:pt x="40587" y="16221"/>
                </a:lnTo>
                <a:lnTo>
                  <a:pt x="40517" y="15941"/>
                </a:lnTo>
                <a:lnTo>
                  <a:pt x="40447" y="15626"/>
                </a:lnTo>
                <a:lnTo>
                  <a:pt x="40307" y="15347"/>
                </a:lnTo>
                <a:lnTo>
                  <a:pt x="40132" y="15102"/>
                </a:lnTo>
                <a:lnTo>
                  <a:pt x="39923" y="14892"/>
                </a:lnTo>
                <a:lnTo>
                  <a:pt x="39643" y="14717"/>
                </a:lnTo>
                <a:lnTo>
                  <a:pt x="39328" y="14578"/>
                </a:lnTo>
                <a:lnTo>
                  <a:pt x="38944" y="14508"/>
                </a:lnTo>
                <a:lnTo>
                  <a:pt x="38559" y="14473"/>
                </a:lnTo>
                <a:lnTo>
                  <a:pt x="38210" y="14473"/>
                </a:lnTo>
                <a:lnTo>
                  <a:pt x="37860" y="14543"/>
                </a:lnTo>
                <a:lnTo>
                  <a:pt x="37510" y="14648"/>
                </a:lnTo>
                <a:lnTo>
                  <a:pt x="37231" y="14822"/>
                </a:lnTo>
                <a:lnTo>
                  <a:pt x="36951" y="14997"/>
                </a:lnTo>
                <a:lnTo>
                  <a:pt x="36706" y="15242"/>
                </a:lnTo>
                <a:lnTo>
                  <a:pt x="36497" y="15522"/>
                </a:lnTo>
                <a:lnTo>
                  <a:pt x="36322" y="15801"/>
                </a:lnTo>
                <a:lnTo>
                  <a:pt x="36077" y="16535"/>
                </a:lnTo>
                <a:lnTo>
                  <a:pt x="35867" y="17304"/>
                </a:lnTo>
                <a:lnTo>
                  <a:pt x="35797" y="17654"/>
                </a:lnTo>
                <a:lnTo>
                  <a:pt x="35763" y="18039"/>
                </a:lnTo>
                <a:lnTo>
                  <a:pt x="35728" y="18423"/>
                </a:lnTo>
                <a:lnTo>
                  <a:pt x="35728" y="18808"/>
                </a:lnTo>
                <a:lnTo>
                  <a:pt x="35832" y="20556"/>
                </a:lnTo>
                <a:lnTo>
                  <a:pt x="36007" y="22303"/>
                </a:lnTo>
                <a:lnTo>
                  <a:pt x="36357" y="25904"/>
                </a:lnTo>
                <a:lnTo>
                  <a:pt x="35763" y="26079"/>
                </a:lnTo>
                <a:lnTo>
                  <a:pt x="35168" y="26219"/>
                </a:lnTo>
                <a:lnTo>
                  <a:pt x="34574" y="26359"/>
                </a:lnTo>
                <a:lnTo>
                  <a:pt x="33945" y="26429"/>
                </a:lnTo>
                <a:lnTo>
                  <a:pt x="33350" y="26533"/>
                </a:lnTo>
                <a:lnTo>
                  <a:pt x="32721" y="26568"/>
                </a:lnTo>
                <a:lnTo>
                  <a:pt x="31463" y="26603"/>
                </a:lnTo>
                <a:lnTo>
                  <a:pt x="30763" y="26603"/>
                </a:lnTo>
                <a:lnTo>
                  <a:pt x="30064" y="26568"/>
                </a:lnTo>
                <a:lnTo>
                  <a:pt x="29330" y="26498"/>
                </a:lnTo>
                <a:lnTo>
                  <a:pt x="28631" y="26429"/>
                </a:lnTo>
                <a:lnTo>
                  <a:pt x="30029" y="24436"/>
                </a:lnTo>
                <a:lnTo>
                  <a:pt x="30694" y="23492"/>
                </a:lnTo>
                <a:lnTo>
                  <a:pt x="31323" y="22548"/>
                </a:lnTo>
                <a:lnTo>
                  <a:pt x="31602" y="22059"/>
                </a:lnTo>
                <a:lnTo>
                  <a:pt x="31882" y="21569"/>
                </a:lnTo>
                <a:lnTo>
                  <a:pt x="32127" y="21045"/>
                </a:lnTo>
                <a:lnTo>
                  <a:pt x="32337" y="20521"/>
                </a:lnTo>
                <a:lnTo>
                  <a:pt x="32511" y="19996"/>
                </a:lnTo>
                <a:lnTo>
                  <a:pt x="32616" y="19437"/>
                </a:lnTo>
                <a:lnTo>
                  <a:pt x="32651" y="18843"/>
                </a:lnTo>
                <a:lnTo>
                  <a:pt x="32651" y="18248"/>
                </a:lnTo>
                <a:lnTo>
                  <a:pt x="32581" y="17794"/>
                </a:lnTo>
                <a:lnTo>
                  <a:pt x="32476" y="17409"/>
                </a:lnTo>
                <a:lnTo>
                  <a:pt x="32337" y="17060"/>
                </a:lnTo>
                <a:lnTo>
                  <a:pt x="32232" y="16920"/>
                </a:lnTo>
                <a:lnTo>
                  <a:pt x="32092" y="16815"/>
                </a:lnTo>
                <a:lnTo>
                  <a:pt x="31812" y="16605"/>
                </a:lnTo>
                <a:lnTo>
                  <a:pt x="31463" y="16465"/>
                </a:lnTo>
                <a:lnTo>
                  <a:pt x="31078" y="16361"/>
                </a:lnTo>
                <a:lnTo>
                  <a:pt x="30589" y="16326"/>
                </a:lnTo>
                <a:lnTo>
                  <a:pt x="30484" y="16326"/>
                </a:lnTo>
                <a:lnTo>
                  <a:pt x="30204" y="16361"/>
                </a:lnTo>
                <a:lnTo>
                  <a:pt x="29959" y="16395"/>
                </a:lnTo>
                <a:lnTo>
                  <a:pt x="29715" y="16430"/>
                </a:lnTo>
                <a:lnTo>
                  <a:pt x="29470" y="16535"/>
                </a:lnTo>
                <a:lnTo>
                  <a:pt x="29260" y="16640"/>
                </a:lnTo>
                <a:lnTo>
                  <a:pt x="29051" y="16745"/>
                </a:lnTo>
                <a:lnTo>
                  <a:pt x="28876" y="16885"/>
                </a:lnTo>
                <a:lnTo>
                  <a:pt x="28701" y="17025"/>
                </a:lnTo>
                <a:lnTo>
                  <a:pt x="28386" y="17374"/>
                </a:lnTo>
                <a:lnTo>
                  <a:pt x="28107" y="17759"/>
                </a:lnTo>
                <a:lnTo>
                  <a:pt x="27897" y="18178"/>
                </a:lnTo>
                <a:lnTo>
                  <a:pt x="27687" y="18633"/>
                </a:lnTo>
                <a:lnTo>
                  <a:pt x="27303" y="19682"/>
                </a:lnTo>
                <a:lnTo>
                  <a:pt x="26988" y="20800"/>
                </a:lnTo>
                <a:lnTo>
                  <a:pt x="26708" y="21884"/>
                </a:lnTo>
                <a:lnTo>
                  <a:pt x="26464" y="23003"/>
                </a:lnTo>
                <a:lnTo>
                  <a:pt x="26289" y="23842"/>
                </a:lnTo>
                <a:lnTo>
                  <a:pt x="26184" y="24716"/>
                </a:lnTo>
                <a:lnTo>
                  <a:pt x="25974" y="26568"/>
                </a:lnTo>
                <a:lnTo>
                  <a:pt x="19122" y="25240"/>
                </a:lnTo>
                <a:lnTo>
                  <a:pt x="19227" y="24925"/>
                </a:lnTo>
                <a:lnTo>
                  <a:pt x="19262" y="24820"/>
                </a:lnTo>
                <a:lnTo>
                  <a:pt x="19332" y="24785"/>
                </a:lnTo>
                <a:lnTo>
                  <a:pt x="19682" y="24541"/>
                </a:lnTo>
                <a:lnTo>
                  <a:pt x="20066" y="24331"/>
                </a:lnTo>
                <a:lnTo>
                  <a:pt x="20695" y="24016"/>
                </a:lnTo>
                <a:lnTo>
                  <a:pt x="21290" y="23667"/>
                </a:lnTo>
                <a:lnTo>
                  <a:pt x="21884" y="23282"/>
                </a:lnTo>
                <a:lnTo>
                  <a:pt x="22443" y="22863"/>
                </a:lnTo>
                <a:lnTo>
                  <a:pt x="22968" y="22408"/>
                </a:lnTo>
                <a:lnTo>
                  <a:pt x="23457" y="21919"/>
                </a:lnTo>
                <a:lnTo>
                  <a:pt x="23912" y="21395"/>
                </a:lnTo>
                <a:lnTo>
                  <a:pt x="24366" y="20835"/>
                </a:lnTo>
                <a:lnTo>
                  <a:pt x="24681" y="20381"/>
                </a:lnTo>
                <a:lnTo>
                  <a:pt x="24960" y="19926"/>
                </a:lnTo>
                <a:lnTo>
                  <a:pt x="25205" y="19472"/>
                </a:lnTo>
                <a:lnTo>
                  <a:pt x="25380" y="18982"/>
                </a:lnTo>
                <a:lnTo>
                  <a:pt x="25555" y="18493"/>
                </a:lnTo>
                <a:lnTo>
                  <a:pt x="25625" y="17969"/>
                </a:lnTo>
                <a:lnTo>
                  <a:pt x="25694" y="17444"/>
                </a:lnTo>
                <a:lnTo>
                  <a:pt x="25660" y="16885"/>
                </a:lnTo>
                <a:lnTo>
                  <a:pt x="25590" y="16430"/>
                </a:lnTo>
                <a:lnTo>
                  <a:pt x="25485" y="16011"/>
                </a:lnTo>
                <a:lnTo>
                  <a:pt x="25310" y="15696"/>
                </a:lnTo>
                <a:lnTo>
                  <a:pt x="25065" y="15417"/>
                </a:lnTo>
                <a:lnTo>
                  <a:pt x="24821" y="15207"/>
                </a:lnTo>
                <a:lnTo>
                  <a:pt x="24471" y="15032"/>
                </a:lnTo>
                <a:lnTo>
                  <a:pt x="24086" y="14962"/>
                </a:lnTo>
                <a:lnTo>
                  <a:pt x="23632" y="14927"/>
                </a:lnTo>
                <a:lnTo>
                  <a:pt x="23492" y="14927"/>
                </a:lnTo>
                <a:lnTo>
                  <a:pt x="23108" y="14962"/>
                </a:lnTo>
                <a:lnTo>
                  <a:pt x="22723" y="15032"/>
                </a:lnTo>
                <a:lnTo>
                  <a:pt x="22373" y="15137"/>
                </a:lnTo>
                <a:lnTo>
                  <a:pt x="22024" y="15277"/>
                </a:lnTo>
                <a:lnTo>
                  <a:pt x="21674" y="15452"/>
                </a:lnTo>
                <a:lnTo>
                  <a:pt x="21360" y="15661"/>
                </a:lnTo>
                <a:lnTo>
                  <a:pt x="21045" y="15906"/>
                </a:lnTo>
                <a:lnTo>
                  <a:pt x="20765" y="16186"/>
                </a:lnTo>
                <a:lnTo>
                  <a:pt x="20136" y="16885"/>
                </a:lnTo>
                <a:lnTo>
                  <a:pt x="19542" y="17619"/>
                </a:lnTo>
                <a:lnTo>
                  <a:pt x="18982" y="18353"/>
                </a:lnTo>
                <a:lnTo>
                  <a:pt x="18493" y="19122"/>
                </a:lnTo>
                <a:lnTo>
                  <a:pt x="18074" y="19961"/>
                </a:lnTo>
                <a:lnTo>
                  <a:pt x="17864" y="20381"/>
                </a:lnTo>
                <a:lnTo>
                  <a:pt x="17689" y="20800"/>
                </a:lnTo>
                <a:lnTo>
                  <a:pt x="17549" y="21255"/>
                </a:lnTo>
                <a:lnTo>
                  <a:pt x="17409" y="21709"/>
                </a:lnTo>
                <a:lnTo>
                  <a:pt x="17304" y="22164"/>
                </a:lnTo>
                <a:lnTo>
                  <a:pt x="17235" y="22653"/>
                </a:lnTo>
                <a:lnTo>
                  <a:pt x="17165" y="22933"/>
                </a:lnTo>
                <a:lnTo>
                  <a:pt x="17060" y="23212"/>
                </a:lnTo>
                <a:lnTo>
                  <a:pt x="16815" y="23877"/>
                </a:lnTo>
                <a:lnTo>
                  <a:pt x="16361" y="23667"/>
                </a:lnTo>
                <a:lnTo>
                  <a:pt x="15941" y="23387"/>
                </a:lnTo>
                <a:lnTo>
                  <a:pt x="15522" y="23107"/>
                </a:lnTo>
                <a:lnTo>
                  <a:pt x="15137" y="22828"/>
                </a:lnTo>
                <a:lnTo>
                  <a:pt x="14787" y="22513"/>
                </a:lnTo>
                <a:lnTo>
                  <a:pt x="14473" y="22199"/>
                </a:lnTo>
                <a:lnTo>
                  <a:pt x="14158" y="21849"/>
                </a:lnTo>
                <a:lnTo>
                  <a:pt x="13844" y="21464"/>
                </a:lnTo>
                <a:lnTo>
                  <a:pt x="13564" y="21115"/>
                </a:lnTo>
                <a:lnTo>
                  <a:pt x="13319" y="20695"/>
                </a:lnTo>
                <a:lnTo>
                  <a:pt x="12830" y="19891"/>
                </a:lnTo>
                <a:lnTo>
                  <a:pt x="12410" y="19017"/>
                </a:lnTo>
                <a:lnTo>
                  <a:pt x="12026" y="18108"/>
                </a:lnTo>
                <a:lnTo>
                  <a:pt x="12585" y="17934"/>
                </a:lnTo>
                <a:lnTo>
                  <a:pt x="13040" y="17829"/>
                </a:lnTo>
                <a:lnTo>
                  <a:pt x="13669" y="17724"/>
                </a:lnTo>
                <a:lnTo>
                  <a:pt x="14263" y="17584"/>
                </a:lnTo>
                <a:lnTo>
                  <a:pt x="14822" y="17374"/>
                </a:lnTo>
                <a:lnTo>
                  <a:pt x="15382" y="17165"/>
                </a:lnTo>
                <a:lnTo>
                  <a:pt x="15941" y="16920"/>
                </a:lnTo>
                <a:lnTo>
                  <a:pt x="16500" y="16640"/>
                </a:lnTo>
                <a:lnTo>
                  <a:pt x="16990" y="16326"/>
                </a:lnTo>
                <a:lnTo>
                  <a:pt x="17514" y="15976"/>
                </a:lnTo>
                <a:lnTo>
                  <a:pt x="18109" y="15556"/>
                </a:lnTo>
                <a:lnTo>
                  <a:pt x="18598" y="15067"/>
                </a:lnTo>
                <a:lnTo>
                  <a:pt x="19052" y="14543"/>
                </a:lnTo>
                <a:lnTo>
                  <a:pt x="19437" y="13983"/>
                </a:lnTo>
                <a:lnTo>
                  <a:pt x="19752" y="13389"/>
                </a:lnTo>
                <a:lnTo>
                  <a:pt x="20031" y="12760"/>
                </a:lnTo>
                <a:lnTo>
                  <a:pt x="20206" y="12061"/>
                </a:lnTo>
                <a:lnTo>
                  <a:pt x="20276" y="11361"/>
                </a:lnTo>
                <a:lnTo>
                  <a:pt x="20311" y="11082"/>
                </a:lnTo>
                <a:lnTo>
                  <a:pt x="20276" y="10837"/>
                </a:lnTo>
                <a:lnTo>
                  <a:pt x="20241" y="10592"/>
                </a:lnTo>
                <a:lnTo>
                  <a:pt x="20206" y="10383"/>
                </a:lnTo>
                <a:lnTo>
                  <a:pt x="20136" y="10173"/>
                </a:lnTo>
                <a:lnTo>
                  <a:pt x="20031" y="9998"/>
                </a:lnTo>
                <a:lnTo>
                  <a:pt x="19926" y="9823"/>
                </a:lnTo>
                <a:lnTo>
                  <a:pt x="19787" y="9649"/>
                </a:lnTo>
                <a:lnTo>
                  <a:pt x="19647" y="9509"/>
                </a:lnTo>
                <a:lnTo>
                  <a:pt x="19507" y="9369"/>
                </a:lnTo>
                <a:lnTo>
                  <a:pt x="19332" y="9264"/>
                </a:lnTo>
                <a:lnTo>
                  <a:pt x="19122" y="9194"/>
                </a:lnTo>
                <a:lnTo>
                  <a:pt x="18913" y="9124"/>
                </a:lnTo>
                <a:lnTo>
                  <a:pt x="18703" y="9054"/>
                </a:lnTo>
                <a:lnTo>
                  <a:pt x="18493" y="9019"/>
                </a:lnTo>
                <a:lnTo>
                  <a:pt x="17969" y="9019"/>
                </a:lnTo>
                <a:lnTo>
                  <a:pt x="17689" y="9054"/>
                </a:lnTo>
                <a:lnTo>
                  <a:pt x="17270" y="9159"/>
                </a:lnTo>
                <a:lnTo>
                  <a:pt x="16850" y="9299"/>
                </a:lnTo>
                <a:lnTo>
                  <a:pt x="16465" y="9474"/>
                </a:lnTo>
                <a:lnTo>
                  <a:pt x="16116" y="9649"/>
                </a:lnTo>
                <a:lnTo>
                  <a:pt x="15731" y="9893"/>
                </a:lnTo>
                <a:lnTo>
                  <a:pt x="15417" y="10138"/>
                </a:lnTo>
                <a:lnTo>
                  <a:pt x="15102" y="10418"/>
                </a:lnTo>
                <a:lnTo>
                  <a:pt x="14787" y="10697"/>
                </a:lnTo>
                <a:lnTo>
                  <a:pt x="13739" y="11781"/>
                </a:lnTo>
                <a:lnTo>
                  <a:pt x="13249" y="12340"/>
                </a:lnTo>
                <a:lnTo>
                  <a:pt x="12760" y="12935"/>
                </a:lnTo>
                <a:lnTo>
                  <a:pt x="12340" y="13564"/>
                </a:lnTo>
                <a:lnTo>
                  <a:pt x="11921" y="14193"/>
                </a:lnTo>
                <a:lnTo>
                  <a:pt x="11571" y="14892"/>
                </a:lnTo>
                <a:lnTo>
                  <a:pt x="11292" y="15626"/>
                </a:lnTo>
                <a:lnTo>
                  <a:pt x="11047" y="15137"/>
                </a:lnTo>
                <a:lnTo>
                  <a:pt x="10872" y="14648"/>
                </a:lnTo>
                <a:lnTo>
                  <a:pt x="10767" y="14158"/>
                </a:lnTo>
                <a:lnTo>
                  <a:pt x="10732" y="13669"/>
                </a:lnTo>
                <a:lnTo>
                  <a:pt x="10732" y="13179"/>
                </a:lnTo>
                <a:lnTo>
                  <a:pt x="10802" y="12725"/>
                </a:lnTo>
                <a:lnTo>
                  <a:pt x="10942" y="12305"/>
                </a:lnTo>
                <a:lnTo>
                  <a:pt x="11152" y="11956"/>
                </a:lnTo>
                <a:lnTo>
                  <a:pt x="11606" y="11187"/>
                </a:lnTo>
                <a:lnTo>
                  <a:pt x="11991" y="10418"/>
                </a:lnTo>
                <a:lnTo>
                  <a:pt x="12340" y="9649"/>
                </a:lnTo>
                <a:lnTo>
                  <a:pt x="12655" y="8810"/>
                </a:lnTo>
                <a:lnTo>
                  <a:pt x="12900" y="8005"/>
                </a:lnTo>
                <a:lnTo>
                  <a:pt x="13109" y="7166"/>
                </a:lnTo>
                <a:lnTo>
                  <a:pt x="13284" y="6327"/>
                </a:lnTo>
                <a:lnTo>
                  <a:pt x="13459" y="5488"/>
                </a:lnTo>
                <a:lnTo>
                  <a:pt x="13529" y="4929"/>
                </a:lnTo>
                <a:lnTo>
                  <a:pt x="13564" y="4370"/>
                </a:lnTo>
                <a:lnTo>
                  <a:pt x="13564" y="3845"/>
                </a:lnTo>
                <a:lnTo>
                  <a:pt x="13529" y="3286"/>
                </a:lnTo>
                <a:lnTo>
                  <a:pt x="13459" y="2762"/>
                </a:lnTo>
                <a:lnTo>
                  <a:pt x="13319" y="2237"/>
                </a:lnTo>
                <a:lnTo>
                  <a:pt x="13109" y="1713"/>
                </a:lnTo>
                <a:lnTo>
                  <a:pt x="12865" y="1189"/>
                </a:lnTo>
                <a:lnTo>
                  <a:pt x="12690" y="909"/>
                </a:lnTo>
                <a:lnTo>
                  <a:pt x="12515" y="664"/>
                </a:lnTo>
                <a:lnTo>
                  <a:pt x="12305" y="454"/>
                </a:lnTo>
                <a:lnTo>
                  <a:pt x="12096" y="315"/>
                </a:lnTo>
                <a:lnTo>
                  <a:pt x="11886" y="175"/>
                </a:lnTo>
                <a:lnTo>
                  <a:pt x="11641" y="70"/>
                </a:lnTo>
                <a:lnTo>
                  <a:pt x="11397" y="35"/>
                </a:lnTo>
                <a:lnTo>
                  <a:pt x="1111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38"/>
          <p:cNvSpPr/>
          <p:nvPr/>
        </p:nvSpPr>
        <p:spPr>
          <a:xfrm flipH="1">
            <a:off x="7060762" y="1897801"/>
            <a:ext cx="1252220" cy="462625"/>
          </a:xfrm>
          <a:custGeom>
            <a:avLst/>
            <a:gdLst/>
            <a:ahLst/>
            <a:cxnLst/>
            <a:rect l="l" t="t" r="r" b="b"/>
            <a:pathLst>
              <a:path w="100681" h="37196" extrusionOk="0">
                <a:moveTo>
                  <a:pt x="11117" y="0"/>
                </a:moveTo>
                <a:lnTo>
                  <a:pt x="10767" y="35"/>
                </a:lnTo>
                <a:lnTo>
                  <a:pt x="10418" y="105"/>
                </a:lnTo>
                <a:lnTo>
                  <a:pt x="9893" y="280"/>
                </a:lnTo>
                <a:lnTo>
                  <a:pt x="9404" y="489"/>
                </a:lnTo>
                <a:lnTo>
                  <a:pt x="8984" y="769"/>
                </a:lnTo>
                <a:lnTo>
                  <a:pt x="8600" y="1084"/>
                </a:lnTo>
                <a:lnTo>
                  <a:pt x="8285" y="1433"/>
                </a:lnTo>
                <a:lnTo>
                  <a:pt x="8006" y="1853"/>
                </a:lnTo>
                <a:lnTo>
                  <a:pt x="7761" y="2307"/>
                </a:lnTo>
                <a:lnTo>
                  <a:pt x="7551" y="2832"/>
                </a:lnTo>
                <a:lnTo>
                  <a:pt x="7411" y="3356"/>
                </a:lnTo>
                <a:lnTo>
                  <a:pt x="7271" y="3880"/>
                </a:lnTo>
                <a:lnTo>
                  <a:pt x="7201" y="4405"/>
                </a:lnTo>
                <a:lnTo>
                  <a:pt x="7132" y="4929"/>
                </a:lnTo>
                <a:lnTo>
                  <a:pt x="7097" y="5454"/>
                </a:lnTo>
                <a:lnTo>
                  <a:pt x="7097" y="5943"/>
                </a:lnTo>
                <a:lnTo>
                  <a:pt x="7132" y="6467"/>
                </a:lnTo>
                <a:lnTo>
                  <a:pt x="7167" y="6957"/>
                </a:lnTo>
                <a:lnTo>
                  <a:pt x="7271" y="7481"/>
                </a:lnTo>
                <a:lnTo>
                  <a:pt x="7376" y="7971"/>
                </a:lnTo>
                <a:lnTo>
                  <a:pt x="7516" y="8460"/>
                </a:lnTo>
                <a:lnTo>
                  <a:pt x="7656" y="8949"/>
                </a:lnTo>
                <a:lnTo>
                  <a:pt x="7866" y="9439"/>
                </a:lnTo>
                <a:lnTo>
                  <a:pt x="8075" y="9928"/>
                </a:lnTo>
                <a:lnTo>
                  <a:pt x="8320" y="10418"/>
                </a:lnTo>
                <a:lnTo>
                  <a:pt x="8565" y="10872"/>
                </a:lnTo>
                <a:lnTo>
                  <a:pt x="8740" y="11222"/>
                </a:lnTo>
                <a:lnTo>
                  <a:pt x="8880" y="11536"/>
                </a:lnTo>
                <a:lnTo>
                  <a:pt x="9019" y="11886"/>
                </a:lnTo>
                <a:lnTo>
                  <a:pt x="9054" y="12235"/>
                </a:lnTo>
                <a:lnTo>
                  <a:pt x="9124" y="12865"/>
                </a:lnTo>
                <a:lnTo>
                  <a:pt x="9124" y="13494"/>
                </a:lnTo>
                <a:lnTo>
                  <a:pt x="9089" y="14997"/>
                </a:lnTo>
                <a:lnTo>
                  <a:pt x="8390" y="14473"/>
                </a:lnTo>
                <a:lnTo>
                  <a:pt x="7656" y="14018"/>
                </a:lnTo>
                <a:lnTo>
                  <a:pt x="6922" y="13634"/>
                </a:lnTo>
                <a:lnTo>
                  <a:pt x="6188" y="13284"/>
                </a:lnTo>
                <a:lnTo>
                  <a:pt x="5454" y="12970"/>
                </a:lnTo>
                <a:lnTo>
                  <a:pt x="4719" y="12725"/>
                </a:lnTo>
                <a:lnTo>
                  <a:pt x="3950" y="12480"/>
                </a:lnTo>
                <a:lnTo>
                  <a:pt x="3181" y="12305"/>
                </a:lnTo>
                <a:lnTo>
                  <a:pt x="2727" y="12235"/>
                </a:lnTo>
                <a:lnTo>
                  <a:pt x="2307" y="12200"/>
                </a:lnTo>
                <a:lnTo>
                  <a:pt x="2028" y="12200"/>
                </a:lnTo>
                <a:lnTo>
                  <a:pt x="1748" y="12270"/>
                </a:lnTo>
                <a:lnTo>
                  <a:pt x="1503" y="12340"/>
                </a:lnTo>
                <a:lnTo>
                  <a:pt x="1259" y="12480"/>
                </a:lnTo>
                <a:lnTo>
                  <a:pt x="1049" y="12655"/>
                </a:lnTo>
                <a:lnTo>
                  <a:pt x="839" y="12865"/>
                </a:lnTo>
                <a:lnTo>
                  <a:pt x="629" y="13109"/>
                </a:lnTo>
                <a:lnTo>
                  <a:pt x="420" y="13389"/>
                </a:lnTo>
                <a:lnTo>
                  <a:pt x="210" y="13739"/>
                </a:lnTo>
                <a:lnTo>
                  <a:pt x="70" y="14088"/>
                </a:lnTo>
                <a:lnTo>
                  <a:pt x="0" y="14368"/>
                </a:lnTo>
                <a:lnTo>
                  <a:pt x="0" y="14683"/>
                </a:lnTo>
                <a:lnTo>
                  <a:pt x="105" y="14997"/>
                </a:lnTo>
                <a:lnTo>
                  <a:pt x="245" y="15312"/>
                </a:lnTo>
                <a:lnTo>
                  <a:pt x="455" y="15626"/>
                </a:lnTo>
                <a:lnTo>
                  <a:pt x="734" y="16011"/>
                </a:lnTo>
                <a:lnTo>
                  <a:pt x="1189" y="16500"/>
                </a:lnTo>
                <a:lnTo>
                  <a:pt x="1433" y="16745"/>
                </a:lnTo>
                <a:lnTo>
                  <a:pt x="1678" y="16920"/>
                </a:lnTo>
                <a:lnTo>
                  <a:pt x="2237" y="17269"/>
                </a:lnTo>
                <a:lnTo>
                  <a:pt x="2797" y="17549"/>
                </a:lnTo>
                <a:lnTo>
                  <a:pt x="3356" y="17829"/>
                </a:lnTo>
                <a:lnTo>
                  <a:pt x="3915" y="18073"/>
                </a:lnTo>
                <a:lnTo>
                  <a:pt x="4510" y="18283"/>
                </a:lnTo>
                <a:lnTo>
                  <a:pt x="5104" y="18458"/>
                </a:lnTo>
                <a:lnTo>
                  <a:pt x="5733" y="18598"/>
                </a:lnTo>
                <a:lnTo>
                  <a:pt x="6328" y="18703"/>
                </a:lnTo>
                <a:lnTo>
                  <a:pt x="7341" y="18808"/>
                </a:lnTo>
                <a:lnTo>
                  <a:pt x="8355" y="18878"/>
                </a:lnTo>
                <a:lnTo>
                  <a:pt x="10313" y="19017"/>
                </a:lnTo>
                <a:lnTo>
                  <a:pt x="13284" y="23946"/>
                </a:lnTo>
                <a:lnTo>
                  <a:pt x="12270" y="23807"/>
                </a:lnTo>
                <a:lnTo>
                  <a:pt x="11711" y="23772"/>
                </a:lnTo>
                <a:lnTo>
                  <a:pt x="11152" y="23737"/>
                </a:lnTo>
                <a:lnTo>
                  <a:pt x="9963" y="23667"/>
                </a:lnTo>
                <a:lnTo>
                  <a:pt x="9369" y="23702"/>
                </a:lnTo>
                <a:lnTo>
                  <a:pt x="8810" y="23772"/>
                </a:lnTo>
                <a:lnTo>
                  <a:pt x="8006" y="23946"/>
                </a:lnTo>
                <a:lnTo>
                  <a:pt x="7236" y="24156"/>
                </a:lnTo>
                <a:lnTo>
                  <a:pt x="6467" y="24401"/>
                </a:lnTo>
                <a:lnTo>
                  <a:pt x="6118" y="24576"/>
                </a:lnTo>
                <a:lnTo>
                  <a:pt x="5768" y="24751"/>
                </a:lnTo>
                <a:lnTo>
                  <a:pt x="5454" y="24960"/>
                </a:lnTo>
                <a:lnTo>
                  <a:pt x="5174" y="25170"/>
                </a:lnTo>
                <a:lnTo>
                  <a:pt x="4964" y="25380"/>
                </a:lnTo>
                <a:lnTo>
                  <a:pt x="4789" y="25624"/>
                </a:lnTo>
                <a:lnTo>
                  <a:pt x="4650" y="25869"/>
                </a:lnTo>
                <a:lnTo>
                  <a:pt x="4545" y="26149"/>
                </a:lnTo>
                <a:lnTo>
                  <a:pt x="4510" y="26394"/>
                </a:lnTo>
                <a:lnTo>
                  <a:pt x="4475" y="26673"/>
                </a:lnTo>
                <a:lnTo>
                  <a:pt x="4510" y="26918"/>
                </a:lnTo>
                <a:lnTo>
                  <a:pt x="4580" y="27198"/>
                </a:lnTo>
                <a:lnTo>
                  <a:pt x="4650" y="27442"/>
                </a:lnTo>
                <a:lnTo>
                  <a:pt x="4789" y="27722"/>
                </a:lnTo>
                <a:lnTo>
                  <a:pt x="4999" y="27967"/>
                </a:lnTo>
                <a:lnTo>
                  <a:pt x="5209" y="28176"/>
                </a:lnTo>
                <a:lnTo>
                  <a:pt x="5454" y="28386"/>
                </a:lnTo>
                <a:lnTo>
                  <a:pt x="5733" y="28596"/>
                </a:lnTo>
                <a:lnTo>
                  <a:pt x="6118" y="28806"/>
                </a:lnTo>
                <a:lnTo>
                  <a:pt x="6502" y="28980"/>
                </a:lnTo>
                <a:lnTo>
                  <a:pt x="6852" y="29120"/>
                </a:lnTo>
                <a:lnTo>
                  <a:pt x="7236" y="29225"/>
                </a:lnTo>
                <a:lnTo>
                  <a:pt x="7621" y="29330"/>
                </a:lnTo>
                <a:lnTo>
                  <a:pt x="8006" y="29365"/>
                </a:lnTo>
                <a:lnTo>
                  <a:pt x="8390" y="29400"/>
                </a:lnTo>
                <a:lnTo>
                  <a:pt x="8775" y="29435"/>
                </a:lnTo>
                <a:lnTo>
                  <a:pt x="9404" y="29400"/>
                </a:lnTo>
                <a:lnTo>
                  <a:pt x="10033" y="29295"/>
                </a:lnTo>
                <a:lnTo>
                  <a:pt x="10662" y="29155"/>
                </a:lnTo>
                <a:lnTo>
                  <a:pt x="11292" y="28980"/>
                </a:lnTo>
                <a:lnTo>
                  <a:pt x="11956" y="28736"/>
                </a:lnTo>
                <a:lnTo>
                  <a:pt x="12585" y="28491"/>
                </a:lnTo>
                <a:lnTo>
                  <a:pt x="13879" y="27932"/>
                </a:lnTo>
                <a:lnTo>
                  <a:pt x="15137" y="27337"/>
                </a:lnTo>
                <a:lnTo>
                  <a:pt x="16396" y="26708"/>
                </a:lnTo>
                <a:lnTo>
                  <a:pt x="16640" y="26568"/>
                </a:lnTo>
                <a:lnTo>
                  <a:pt x="16920" y="26463"/>
                </a:lnTo>
                <a:lnTo>
                  <a:pt x="17165" y="26429"/>
                </a:lnTo>
                <a:lnTo>
                  <a:pt x="17409" y="26394"/>
                </a:lnTo>
                <a:lnTo>
                  <a:pt x="17759" y="26429"/>
                </a:lnTo>
                <a:lnTo>
                  <a:pt x="18143" y="26568"/>
                </a:lnTo>
                <a:lnTo>
                  <a:pt x="18913" y="26813"/>
                </a:lnTo>
                <a:lnTo>
                  <a:pt x="19682" y="27023"/>
                </a:lnTo>
                <a:lnTo>
                  <a:pt x="21255" y="27442"/>
                </a:lnTo>
                <a:lnTo>
                  <a:pt x="22758" y="27792"/>
                </a:lnTo>
                <a:lnTo>
                  <a:pt x="24471" y="28141"/>
                </a:lnTo>
                <a:lnTo>
                  <a:pt x="23073" y="29190"/>
                </a:lnTo>
                <a:lnTo>
                  <a:pt x="22478" y="29645"/>
                </a:lnTo>
                <a:lnTo>
                  <a:pt x="21849" y="30064"/>
                </a:lnTo>
                <a:lnTo>
                  <a:pt x="21395" y="30379"/>
                </a:lnTo>
                <a:lnTo>
                  <a:pt x="20940" y="30693"/>
                </a:lnTo>
                <a:lnTo>
                  <a:pt x="20521" y="31043"/>
                </a:lnTo>
                <a:lnTo>
                  <a:pt x="20136" y="31428"/>
                </a:lnTo>
                <a:lnTo>
                  <a:pt x="19717" y="31812"/>
                </a:lnTo>
                <a:lnTo>
                  <a:pt x="19367" y="32232"/>
                </a:lnTo>
                <a:lnTo>
                  <a:pt x="19017" y="32651"/>
                </a:lnTo>
                <a:lnTo>
                  <a:pt x="18703" y="33106"/>
                </a:lnTo>
                <a:lnTo>
                  <a:pt x="18493" y="33420"/>
                </a:lnTo>
                <a:lnTo>
                  <a:pt x="18353" y="33770"/>
                </a:lnTo>
                <a:lnTo>
                  <a:pt x="18283" y="34119"/>
                </a:lnTo>
                <a:lnTo>
                  <a:pt x="18248" y="34504"/>
                </a:lnTo>
                <a:lnTo>
                  <a:pt x="18283" y="34853"/>
                </a:lnTo>
                <a:lnTo>
                  <a:pt x="18353" y="35203"/>
                </a:lnTo>
                <a:lnTo>
                  <a:pt x="18493" y="35518"/>
                </a:lnTo>
                <a:lnTo>
                  <a:pt x="18703" y="35867"/>
                </a:lnTo>
                <a:lnTo>
                  <a:pt x="18878" y="36042"/>
                </a:lnTo>
                <a:lnTo>
                  <a:pt x="19052" y="36252"/>
                </a:lnTo>
                <a:lnTo>
                  <a:pt x="19262" y="36392"/>
                </a:lnTo>
                <a:lnTo>
                  <a:pt x="19472" y="36531"/>
                </a:lnTo>
                <a:lnTo>
                  <a:pt x="19682" y="36601"/>
                </a:lnTo>
                <a:lnTo>
                  <a:pt x="19926" y="36671"/>
                </a:lnTo>
                <a:lnTo>
                  <a:pt x="20171" y="36741"/>
                </a:lnTo>
                <a:lnTo>
                  <a:pt x="20451" y="36741"/>
                </a:lnTo>
                <a:lnTo>
                  <a:pt x="20800" y="36706"/>
                </a:lnTo>
                <a:lnTo>
                  <a:pt x="21185" y="36636"/>
                </a:lnTo>
                <a:lnTo>
                  <a:pt x="21779" y="36462"/>
                </a:lnTo>
                <a:lnTo>
                  <a:pt x="22338" y="36252"/>
                </a:lnTo>
                <a:lnTo>
                  <a:pt x="22863" y="35972"/>
                </a:lnTo>
                <a:lnTo>
                  <a:pt x="23387" y="35658"/>
                </a:lnTo>
                <a:lnTo>
                  <a:pt x="23842" y="35273"/>
                </a:lnTo>
                <a:lnTo>
                  <a:pt x="24296" y="34888"/>
                </a:lnTo>
                <a:lnTo>
                  <a:pt x="24716" y="34434"/>
                </a:lnTo>
                <a:lnTo>
                  <a:pt x="25135" y="33980"/>
                </a:lnTo>
                <a:lnTo>
                  <a:pt x="25590" y="33315"/>
                </a:lnTo>
                <a:lnTo>
                  <a:pt x="26044" y="32651"/>
                </a:lnTo>
                <a:lnTo>
                  <a:pt x="26394" y="31987"/>
                </a:lnTo>
                <a:lnTo>
                  <a:pt x="26743" y="31288"/>
                </a:lnTo>
                <a:lnTo>
                  <a:pt x="27058" y="30554"/>
                </a:lnTo>
                <a:lnTo>
                  <a:pt x="27338" y="29819"/>
                </a:lnTo>
                <a:lnTo>
                  <a:pt x="27862" y="28351"/>
                </a:lnTo>
                <a:lnTo>
                  <a:pt x="28631" y="28281"/>
                </a:lnTo>
                <a:lnTo>
                  <a:pt x="29505" y="28211"/>
                </a:lnTo>
                <a:lnTo>
                  <a:pt x="31533" y="28141"/>
                </a:lnTo>
                <a:lnTo>
                  <a:pt x="32546" y="28072"/>
                </a:lnTo>
                <a:lnTo>
                  <a:pt x="33490" y="28002"/>
                </a:lnTo>
                <a:lnTo>
                  <a:pt x="34259" y="27897"/>
                </a:lnTo>
                <a:lnTo>
                  <a:pt x="34574" y="27792"/>
                </a:lnTo>
                <a:lnTo>
                  <a:pt x="34854" y="27722"/>
                </a:lnTo>
                <a:lnTo>
                  <a:pt x="34714" y="27932"/>
                </a:lnTo>
                <a:lnTo>
                  <a:pt x="34539" y="28211"/>
                </a:lnTo>
                <a:lnTo>
                  <a:pt x="34224" y="28806"/>
                </a:lnTo>
                <a:lnTo>
                  <a:pt x="33945" y="29435"/>
                </a:lnTo>
                <a:lnTo>
                  <a:pt x="33770" y="29715"/>
                </a:lnTo>
                <a:lnTo>
                  <a:pt x="33630" y="29924"/>
                </a:lnTo>
                <a:lnTo>
                  <a:pt x="32896" y="30973"/>
                </a:lnTo>
                <a:lnTo>
                  <a:pt x="32511" y="31497"/>
                </a:lnTo>
                <a:lnTo>
                  <a:pt x="32162" y="32022"/>
                </a:lnTo>
                <a:lnTo>
                  <a:pt x="31812" y="32546"/>
                </a:lnTo>
                <a:lnTo>
                  <a:pt x="31533" y="33106"/>
                </a:lnTo>
                <a:lnTo>
                  <a:pt x="31253" y="33700"/>
                </a:lnTo>
                <a:lnTo>
                  <a:pt x="31043" y="34329"/>
                </a:lnTo>
                <a:lnTo>
                  <a:pt x="30903" y="34888"/>
                </a:lnTo>
                <a:lnTo>
                  <a:pt x="30868" y="35133"/>
                </a:lnTo>
                <a:lnTo>
                  <a:pt x="30833" y="35413"/>
                </a:lnTo>
                <a:lnTo>
                  <a:pt x="30868" y="35658"/>
                </a:lnTo>
                <a:lnTo>
                  <a:pt x="30938" y="35902"/>
                </a:lnTo>
                <a:lnTo>
                  <a:pt x="31078" y="36147"/>
                </a:lnTo>
                <a:lnTo>
                  <a:pt x="31288" y="36357"/>
                </a:lnTo>
                <a:lnTo>
                  <a:pt x="31707" y="36706"/>
                </a:lnTo>
                <a:lnTo>
                  <a:pt x="31917" y="36846"/>
                </a:lnTo>
                <a:lnTo>
                  <a:pt x="32127" y="36986"/>
                </a:lnTo>
                <a:lnTo>
                  <a:pt x="32337" y="37056"/>
                </a:lnTo>
                <a:lnTo>
                  <a:pt x="32581" y="37161"/>
                </a:lnTo>
                <a:lnTo>
                  <a:pt x="32826" y="37196"/>
                </a:lnTo>
                <a:lnTo>
                  <a:pt x="33071" y="37196"/>
                </a:lnTo>
                <a:lnTo>
                  <a:pt x="33455" y="37161"/>
                </a:lnTo>
                <a:lnTo>
                  <a:pt x="33840" y="37056"/>
                </a:lnTo>
                <a:lnTo>
                  <a:pt x="34434" y="36846"/>
                </a:lnTo>
                <a:lnTo>
                  <a:pt x="34958" y="36531"/>
                </a:lnTo>
                <a:lnTo>
                  <a:pt x="35448" y="36182"/>
                </a:lnTo>
                <a:lnTo>
                  <a:pt x="35867" y="35797"/>
                </a:lnTo>
                <a:lnTo>
                  <a:pt x="36252" y="35343"/>
                </a:lnTo>
                <a:lnTo>
                  <a:pt x="36602" y="34853"/>
                </a:lnTo>
                <a:lnTo>
                  <a:pt x="36951" y="34364"/>
                </a:lnTo>
                <a:lnTo>
                  <a:pt x="37231" y="33805"/>
                </a:lnTo>
                <a:lnTo>
                  <a:pt x="37545" y="33001"/>
                </a:lnTo>
                <a:lnTo>
                  <a:pt x="37825" y="32197"/>
                </a:lnTo>
                <a:lnTo>
                  <a:pt x="38070" y="31393"/>
                </a:lnTo>
                <a:lnTo>
                  <a:pt x="38245" y="30589"/>
                </a:lnTo>
                <a:lnTo>
                  <a:pt x="38349" y="29750"/>
                </a:lnTo>
                <a:lnTo>
                  <a:pt x="38454" y="28911"/>
                </a:lnTo>
                <a:lnTo>
                  <a:pt x="38489" y="28037"/>
                </a:lnTo>
                <a:lnTo>
                  <a:pt x="38524" y="27163"/>
                </a:lnTo>
                <a:lnTo>
                  <a:pt x="39992" y="26533"/>
                </a:lnTo>
                <a:lnTo>
                  <a:pt x="41496" y="25939"/>
                </a:lnTo>
                <a:lnTo>
                  <a:pt x="43034" y="25380"/>
                </a:lnTo>
                <a:lnTo>
                  <a:pt x="43873" y="25135"/>
                </a:lnTo>
                <a:lnTo>
                  <a:pt x="44677" y="24925"/>
                </a:lnTo>
                <a:lnTo>
                  <a:pt x="43174" y="29015"/>
                </a:lnTo>
                <a:lnTo>
                  <a:pt x="42649" y="30484"/>
                </a:lnTo>
                <a:lnTo>
                  <a:pt x="42370" y="31218"/>
                </a:lnTo>
                <a:lnTo>
                  <a:pt x="42160" y="31952"/>
                </a:lnTo>
                <a:lnTo>
                  <a:pt x="42090" y="32371"/>
                </a:lnTo>
                <a:lnTo>
                  <a:pt x="42055" y="32791"/>
                </a:lnTo>
                <a:lnTo>
                  <a:pt x="42125" y="33175"/>
                </a:lnTo>
                <a:lnTo>
                  <a:pt x="42230" y="33525"/>
                </a:lnTo>
                <a:lnTo>
                  <a:pt x="42405" y="33805"/>
                </a:lnTo>
                <a:lnTo>
                  <a:pt x="42649" y="34084"/>
                </a:lnTo>
                <a:lnTo>
                  <a:pt x="42929" y="34329"/>
                </a:lnTo>
                <a:lnTo>
                  <a:pt x="43279" y="34539"/>
                </a:lnTo>
                <a:lnTo>
                  <a:pt x="43488" y="34644"/>
                </a:lnTo>
                <a:lnTo>
                  <a:pt x="43698" y="34714"/>
                </a:lnTo>
                <a:lnTo>
                  <a:pt x="43943" y="34749"/>
                </a:lnTo>
                <a:lnTo>
                  <a:pt x="44187" y="34749"/>
                </a:lnTo>
                <a:lnTo>
                  <a:pt x="44537" y="34714"/>
                </a:lnTo>
                <a:lnTo>
                  <a:pt x="44922" y="34644"/>
                </a:lnTo>
                <a:lnTo>
                  <a:pt x="45271" y="34504"/>
                </a:lnTo>
                <a:lnTo>
                  <a:pt x="45621" y="34294"/>
                </a:lnTo>
                <a:lnTo>
                  <a:pt x="45970" y="34049"/>
                </a:lnTo>
                <a:lnTo>
                  <a:pt x="46250" y="33770"/>
                </a:lnTo>
                <a:lnTo>
                  <a:pt x="46495" y="33420"/>
                </a:lnTo>
                <a:lnTo>
                  <a:pt x="46739" y="33071"/>
                </a:lnTo>
                <a:lnTo>
                  <a:pt x="47124" y="32197"/>
                </a:lnTo>
                <a:lnTo>
                  <a:pt x="47404" y="31288"/>
                </a:lnTo>
                <a:lnTo>
                  <a:pt x="47648" y="30414"/>
                </a:lnTo>
                <a:lnTo>
                  <a:pt x="47823" y="29470"/>
                </a:lnTo>
                <a:lnTo>
                  <a:pt x="47928" y="28561"/>
                </a:lnTo>
                <a:lnTo>
                  <a:pt x="47928" y="27652"/>
                </a:lnTo>
                <a:lnTo>
                  <a:pt x="47858" y="26708"/>
                </a:lnTo>
                <a:lnTo>
                  <a:pt x="47718" y="25764"/>
                </a:lnTo>
                <a:lnTo>
                  <a:pt x="47578" y="25310"/>
                </a:lnTo>
                <a:lnTo>
                  <a:pt x="47404" y="24855"/>
                </a:lnTo>
                <a:lnTo>
                  <a:pt x="47054" y="23877"/>
                </a:lnTo>
                <a:lnTo>
                  <a:pt x="53486" y="21115"/>
                </a:lnTo>
                <a:lnTo>
                  <a:pt x="53556" y="21395"/>
                </a:lnTo>
                <a:lnTo>
                  <a:pt x="53556" y="21639"/>
                </a:lnTo>
                <a:lnTo>
                  <a:pt x="53102" y="24995"/>
                </a:lnTo>
                <a:lnTo>
                  <a:pt x="52927" y="26638"/>
                </a:lnTo>
                <a:lnTo>
                  <a:pt x="52787" y="28316"/>
                </a:lnTo>
                <a:lnTo>
                  <a:pt x="52752" y="28666"/>
                </a:lnTo>
                <a:lnTo>
                  <a:pt x="52787" y="29015"/>
                </a:lnTo>
                <a:lnTo>
                  <a:pt x="52822" y="29365"/>
                </a:lnTo>
                <a:lnTo>
                  <a:pt x="52892" y="29715"/>
                </a:lnTo>
                <a:lnTo>
                  <a:pt x="53102" y="30379"/>
                </a:lnTo>
                <a:lnTo>
                  <a:pt x="53347" y="31043"/>
                </a:lnTo>
                <a:lnTo>
                  <a:pt x="53521" y="31393"/>
                </a:lnTo>
                <a:lnTo>
                  <a:pt x="53766" y="31742"/>
                </a:lnTo>
                <a:lnTo>
                  <a:pt x="54011" y="32022"/>
                </a:lnTo>
                <a:lnTo>
                  <a:pt x="54290" y="32232"/>
                </a:lnTo>
                <a:lnTo>
                  <a:pt x="54605" y="32406"/>
                </a:lnTo>
                <a:lnTo>
                  <a:pt x="54920" y="32546"/>
                </a:lnTo>
                <a:lnTo>
                  <a:pt x="55269" y="32616"/>
                </a:lnTo>
                <a:lnTo>
                  <a:pt x="55899" y="32616"/>
                </a:lnTo>
                <a:lnTo>
                  <a:pt x="56178" y="32546"/>
                </a:lnTo>
                <a:lnTo>
                  <a:pt x="56458" y="32476"/>
                </a:lnTo>
                <a:lnTo>
                  <a:pt x="56738" y="32336"/>
                </a:lnTo>
                <a:lnTo>
                  <a:pt x="57017" y="32197"/>
                </a:lnTo>
                <a:lnTo>
                  <a:pt x="57262" y="31987"/>
                </a:lnTo>
                <a:lnTo>
                  <a:pt x="57507" y="31742"/>
                </a:lnTo>
                <a:lnTo>
                  <a:pt x="57751" y="31497"/>
                </a:lnTo>
                <a:lnTo>
                  <a:pt x="57996" y="31148"/>
                </a:lnTo>
                <a:lnTo>
                  <a:pt x="58171" y="30833"/>
                </a:lnTo>
                <a:lnTo>
                  <a:pt x="58346" y="30484"/>
                </a:lnTo>
                <a:lnTo>
                  <a:pt x="58485" y="30134"/>
                </a:lnTo>
                <a:lnTo>
                  <a:pt x="58590" y="29750"/>
                </a:lnTo>
                <a:lnTo>
                  <a:pt x="58660" y="29400"/>
                </a:lnTo>
                <a:lnTo>
                  <a:pt x="58695" y="28980"/>
                </a:lnTo>
                <a:lnTo>
                  <a:pt x="58695" y="28596"/>
                </a:lnTo>
                <a:lnTo>
                  <a:pt x="58625" y="27757"/>
                </a:lnTo>
                <a:lnTo>
                  <a:pt x="58520" y="26883"/>
                </a:lnTo>
                <a:lnTo>
                  <a:pt x="58381" y="26044"/>
                </a:lnTo>
                <a:lnTo>
                  <a:pt x="58206" y="25205"/>
                </a:lnTo>
                <a:lnTo>
                  <a:pt x="57996" y="24366"/>
                </a:lnTo>
                <a:lnTo>
                  <a:pt x="57716" y="23562"/>
                </a:lnTo>
                <a:lnTo>
                  <a:pt x="57367" y="22758"/>
                </a:lnTo>
                <a:lnTo>
                  <a:pt x="57157" y="22373"/>
                </a:lnTo>
                <a:lnTo>
                  <a:pt x="56912" y="21989"/>
                </a:lnTo>
                <a:lnTo>
                  <a:pt x="56633" y="21569"/>
                </a:lnTo>
                <a:lnTo>
                  <a:pt x="56388" y="21115"/>
                </a:lnTo>
                <a:lnTo>
                  <a:pt x="55864" y="20136"/>
                </a:lnTo>
                <a:lnTo>
                  <a:pt x="57716" y="19402"/>
                </a:lnTo>
                <a:lnTo>
                  <a:pt x="59569" y="18703"/>
                </a:lnTo>
                <a:lnTo>
                  <a:pt x="60478" y="18388"/>
                </a:lnTo>
                <a:lnTo>
                  <a:pt x="61422" y="18073"/>
                </a:lnTo>
                <a:lnTo>
                  <a:pt x="62401" y="17829"/>
                </a:lnTo>
                <a:lnTo>
                  <a:pt x="63380" y="17584"/>
                </a:lnTo>
                <a:lnTo>
                  <a:pt x="62785" y="19647"/>
                </a:lnTo>
                <a:lnTo>
                  <a:pt x="62506" y="20625"/>
                </a:lnTo>
                <a:lnTo>
                  <a:pt x="62261" y="21604"/>
                </a:lnTo>
                <a:lnTo>
                  <a:pt x="61807" y="23527"/>
                </a:lnTo>
                <a:lnTo>
                  <a:pt x="61632" y="24506"/>
                </a:lnTo>
                <a:lnTo>
                  <a:pt x="61562" y="24995"/>
                </a:lnTo>
                <a:lnTo>
                  <a:pt x="61527" y="25485"/>
                </a:lnTo>
                <a:lnTo>
                  <a:pt x="61492" y="26324"/>
                </a:lnTo>
                <a:lnTo>
                  <a:pt x="61562" y="27128"/>
                </a:lnTo>
                <a:lnTo>
                  <a:pt x="61702" y="27967"/>
                </a:lnTo>
                <a:lnTo>
                  <a:pt x="61911" y="28771"/>
                </a:lnTo>
                <a:lnTo>
                  <a:pt x="62051" y="29120"/>
                </a:lnTo>
                <a:lnTo>
                  <a:pt x="62226" y="29435"/>
                </a:lnTo>
                <a:lnTo>
                  <a:pt x="62471" y="29680"/>
                </a:lnTo>
                <a:lnTo>
                  <a:pt x="62750" y="29889"/>
                </a:lnTo>
                <a:lnTo>
                  <a:pt x="63100" y="30064"/>
                </a:lnTo>
                <a:lnTo>
                  <a:pt x="63450" y="30169"/>
                </a:lnTo>
                <a:lnTo>
                  <a:pt x="63799" y="30239"/>
                </a:lnTo>
                <a:lnTo>
                  <a:pt x="64219" y="30274"/>
                </a:lnTo>
                <a:lnTo>
                  <a:pt x="64603" y="30274"/>
                </a:lnTo>
                <a:lnTo>
                  <a:pt x="64918" y="30204"/>
                </a:lnTo>
                <a:lnTo>
                  <a:pt x="65197" y="30134"/>
                </a:lnTo>
                <a:lnTo>
                  <a:pt x="65477" y="29994"/>
                </a:lnTo>
                <a:lnTo>
                  <a:pt x="65722" y="29854"/>
                </a:lnTo>
                <a:lnTo>
                  <a:pt x="65932" y="29645"/>
                </a:lnTo>
                <a:lnTo>
                  <a:pt x="66106" y="29400"/>
                </a:lnTo>
                <a:lnTo>
                  <a:pt x="66281" y="29120"/>
                </a:lnTo>
                <a:lnTo>
                  <a:pt x="66491" y="28526"/>
                </a:lnTo>
                <a:lnTo>
                  <a:pt x="66666" y="27862"/>
                </a:lnTo>
                <a:lnTo>
                  <a:pt x="66806" y="27233"/>
                </a:lnTo>
                <a:lnTo>
                  <a:pt x="66806" y="26883"/>
                </a:lnTo>
                <a:lnTo>
                  <a:pt x="66841" y="26568"/>
                </a:lnTo>
                <a:lnTo>
                  <a:pt x="66771" y="24646"/>
                </a:lnTo>
                <a:lnTo>
                  <a:pt x="66736" y="23702"/>
                </a:lnTo>
                <a:lnTo>
                  <a:pt x="66666" y="22758"/>
                </a:lnTo>
                <a:lnTo>
                  <a:pt x="66561" y="21814"/>
                </a:lnTo>
                <a:lnTo>
                  <a:pt x="66421" y="20870"/>
                </a:lnTo>
                <a:lnTo>
                  <a:pt x="66211" y="19926"/>
                </a:lnTo>
                <a:lnTo>
                  <a:pt x="65932" y="18982"/>
                </a:lnTo>
                <a:lnTo>
                  <a:pt x="65792" y="18493"/>
                </a:lnTo>
                <a:lnTo>
                  <a:pt x="65652" y="17969"/>
                </a:lnTo>
                <a:lnTo>
                  <a:pt x="65407" y="16955"/>
                </a:lnTo>
                <a:lnTo>
                  <a:pt x="66141" y="16710"/>
                </a:lnTo>
                <a:lnTo>
                  <a:pt x="66875" y="16500"/>
                </a:lnTo>
                <a:lnTo>
                  <a:pt x="67575" y="16326"/>
                </a:lnTo>
                <a:lnTo>
                  <a:pt x="68309" y="16186"/>
                </a:lnTo>
                <a:lnTo>
                  <a:pt x="69008" y="16081"/>
                </a:lnTo>
                <a:lnTo>
                  <a:pt x="69672" y="16011"/>
                </a:lnTo>
                <a:lnTo>
                  <a:pt x="70336" y="15941"/>
                </a:lnTo>
                <a:lnTo>
                  <a:pt x="71595" y="15941"/>
                </a:lnTo>
                <a:lnTo>
                  <a:pt x="72154" y="16011"/>
                </a:lnTo>
                <a:lnTo>
                  <a:pt x="72714" y="16081"/>
                </a:lnTo>
                <a:lnTo>
                  <a:pt x="73238" y="16221"/>
                </a:lnTo>
                <a:lnTo>
                  <a:pt x="72259" y="18213"/>
                </a:lnTo>
                <a:lnTo>
                  <a:pt x="71805" y="19192"/>
                </a:lnTo>
                <a:lnTo>
                  <a:pt x="71350" y="20206"/>
                </a:lnTo>
                <a:lnTo>
                  <a:pt x="71036" y="20940"/>
                </a:lnTo>
                <a:lnTo>
                  <a:pt x="70756" y="21709"/>
                </a:lnTo>
                <a:lnTo>
                  <a:pt x="70511" y="22478"/>
                </a:lnTo>
                <a:lnTo>
                  <a:pt x="70301" y="23247"/>
                </a:lnTo>
                <a:lnTo>
                  <a:pt x="70162" y="24016"/>
                </a:lnTo>
                <a:lnTo>
                  <a:pt x="70057" y="24820"/>
                </a:lnTo>
                <a:lnTo>
                  <a:pt x="70022" y="25624"/>
                </a:lnTo>
                <a:lnTo>
                  <a:pt x="70057" y="26463"/>
                </a:lnTo>
                <a:lnTo>
                  <a:pt x="70127" y="26883"/>
                </a:lnTo>
                <a:lnTo>
                  <a:pt x="70232" y="27268"/>
                </a:lnTo>
                <a:lnTo>
                  <a:pt x="70371" y="27617"/>
                </a:lnTo>
                <a:lnTo>
                  <a:pt x="70581" y="27897"/>
                </a:lnTo>
                <a:lnTo>
                  <a:pt x="70826" y="28107"/>
                </a:lnTo>
                <a:lnTo>
                  <a:pt x="71105" y="28316"/>
                </a:lnTo>
                <a:lnTo>
                  <a:pt x="71490" y="28456"/>
                </a:lnTo>
                <a:lnTo>
                  <a:pt x="71910" y="28596"/>
                </a:lnTo>
                <a:lnTo>
                  <a:pt x="72259" y="28631"/>
                </a:lnTo>
                <a:lnTo>
                  <a:pt x="72609" y="28666"/>
                </a:lnTo>
                <a:lnTo>
                  <a:pt x="72888" y="28631"/>
                </a:lnTo>
                <a:lnTo>
                  <a:pt x="73133" y="28631"/>
                </a:lnTo>
                <a:lnTo>
                  <a:pt x="73378" y="28561"/>
                </a:lnTo>
                <a:lnTo>
                  <a:pt x="73622" y="28491"/>
                </a:lnTo>
                <a:lnTo>
                  <a:pt x="73867" y="28386"/>
                </a:lnTo>
                <a:lnTo>
                  <a:pt x="74077" y="28281"/>
                </a:lnTo>
                <a:lnTo>
                  <a:pt x="74287" y="28141"/>
                </a:lnTo>
                <a:lnTo>
                  <a:pt x="74496" y="28002"/>
                </a:lnTo>
                <a:lnTo>
                  <a:pt x="74671" y="27827"/>
                </a:lnTo>
                <a:lnTo>
                  <a:pt x="74846" y="27617"/>
                </a:lnTo>
                <a:lnTo>
                  <a:pt x="74986" y="27442"/>
                </a:lnTo>
                <a:lnTo>
                  <a:pt x="75126" y="27198"/>
                </a:lnTo>
                <a:lnTo>
                  <a:pt x="75266" y="26988"/>
                </a:lnTo>
                <a:lnTo>
                  <a:pt x="75370" y="26743"/>
                </a:lnTo>
                <a:lnTo>
                  <a:pt x="75440" y="26463"/>
                </a:lnTo>
                <a:lnTo>
                  <a:pt x="75510" y="26184"/>
                </a:lnTo>
                <a:lnTo>
                  <a:pt x="75685" y="25240"/>
                </a:lnTo>
                <a:lnTo>
                  <a:pt x="75825" y="24296"/>
                </a:lnTo>
                <a:lnTo>
                  <a:pt x="75895" y="23352"/>
                </a:lnTo>
                <a:lnTo>
                  <a:pt x="75965" y="22408"/>
                </a:lnTo>
                <a:lnTo>
                  <a:pt x="76000" y="20486"/>
                </a:lnTo>
                <a:lnTo>
                  <a:pt x="76000" y="18563"/>
                </a:lnTo>
                <a:lnTo>
                  <a:pt x="76000" y="16955"/>
                </a:lnTo>
                <a:lnTo>
                  <a:pt x="76419" y="16990"/>
                </a:lnTo>
                <a:lnTo>
                  <a:pt x="76839" y="17060"/>
                </a:lnTo>
                <a:lnTo>
                  <a:pt x="77223" y="17130"/>
                </a:lnTo>
                <a:lnTo>
                  <a:pt x="77573" y="17234"/>
                </a:lnTo>
                <a:lnTo>
                  <a:pt x="77957" y="17339"/>
                </a:lnTo>
                <a:lnTo>
                  <a:pt x="78272" y="17479"/>
                </a:lnTo>
                <a:lnTo>
                  <a:pt x="78936" y="17794"/>
                </a:lnTo>
                <a:lnTo>
                  <a:pt x="79565" y="18178"/>
                </a:lnTo>
                <a:lnTo>
                  <a:pt x="80160" y="18563"/>
                </a:lnTo>
                <a:lnTo>
                  <a:pt x="81313" y="19402"/>
                </a:lnTo>
                <a:lnTo>
                  <a:pt x="80754" y="20276"/>
                </a:lnTo>
                <a:lnTo>
                  <a:pt x="80230" y="21185"/>
                </a:lnTo>
                <a:lnTo>
                  <a:pt x="79740" y="22059"/>
                </a:lnTo>
                <a:lnTo>
                  <a:pt x="79286" y="22968"/>
                </a:lnTo>
                <a:lnTo>
                  <a:pt x="78901" y="23877"/>
                </a:lnTo>
                <a:lnTo>
                  <a:pt x="78552" y="24820"/>
                </a:lnTo>
                <a:lnTo>
                  <a:pt x="78272" y="25764"/>
                </a:lnTo>
                <a:lnTo>
                  <a:pt x="78027" y="26743"/>
                </a:lnTo>
                <a:lnTo>
                  <a:pt x="77957" y="27233"/>
                </a:lnTo>
                <a:lnTo>
                  <a:pt x="77957" y="27687"/>
                </a:lnTo>
                <a:lnTo>
                  <a:pt x="77992" y="28107"/>
                </a:lnTo>
                <a:lnTo>
                  <a:pt x="78097" y="28526"/>
                </a:lnTo>
                <a:lnTo>
                  <a:pt x="78237" y="28911"/>
                </a:lnTo>
                <a:lnTo>
                  <a:pt x="78447" y="29225"/>
                </a:lnTo>
                <a:lnTo>
                  <a:pt x="78691" y="29505"/>
                </a:lnTo>
                <a:lnTo>
                  <a:pt x="79006" y="29715"/>
                </a:lnTo>
                <a:lnTo>
                  <a:pt x="79251" y="29854"/>
                </a:lnTo>
                <a:lnTo>
                  <a:pt x="79495" y="29924"/>
                </a:lnTo>
                <a:lnTo>
                  <a:pt x="79740" y="29959"/>
                </a:lnTo>
                <a:lnTo>
                  <a:pt x="80020" y="29994"/>
                </a:lnTo>
                <a:lnTo>
                  <a:pt x="80300" y="29994"/>
                </a:lnTo>
                <a:lnTo>
                  <a:pt x="80544" y="29924"/>
                </a:lnTo>
                <a:lnTo>
                  <a:pt x="80789" y="29889"/>
                </a:lnTo>
                <a:lnTo>
                  <a:pt x="81069" y="29785"/>
                </a:lnTo>
                <a:lnTo>
                  <a:pt x="81313" y="29680"/>
                </a:lnTo>
                <a:lnTo>
                  <a:pt x="81558" y="29540"/>
                </a:lnTo>
                <a:lnTo>
                  <a:pt x="81768" y="29400"/>
                </a:lnTo>
                <a:lnTo>
                  <a:pt x="82012" y="29225"/>
                </a:lnTo>
                <a:lnTo>
                  <a:pt x="82257" y="28980"/>
                </a:lnTo>
                <a:lnTo>
                  <a:pt x="82467" y="28736"/>
                </a:lnTo>
                <a:lnTo>
                  <a:pt x="82642" y="28491"/>
                </a:lnTo>
                <a:lnTo>
                  <a:pt x="82817" y="28211"/>
                </a:lnTo>
                <a:lnTo>
                  <a:pt x="83061" y="27722"/>
                </a:lnTo>
                <a:lnTo>
                  <a:pt x="83271" y="27233"/>
                </a:lnTo>
                <a:lnTo>
                  <a:pt x="83481" y="26743"/>
                </a:lnTo>
                <a:lnTo>
                  <a:pt x="83621" y="26219"/>
                </a:lnTo>
                <a:lnTo>
                  <a:pt x="83725" y="25729"/>
                </a:lnTo>
                <a:lnTo>
                  <a:pt x="83795" y="25205"/>
                </a:lnTo>
                <a:lnTo>
                  <a:pt x="83830" y="24646"/>
                </a:lnTo>
                <a:lnTo>
                  <a:pt x="83830" y="24121"/>
                </a:lnTo>
                <a:lnTo>
                  <a:pt x="83795" y="22933"/>
                </a:lnTo>
                <a:lnTo>
                  <a:pt x="83830" y="21499"/>
                </a:lnTo>
                <a:lnTo>
                  <a:pt x="84774" y="22408"/>
                </a:lnTo>
                <a:lnTo>
                  <a:pt x="85648" y="23247"/>
                </a:lnTo>
                <a:lnTo>
                  <a:pt x="86487" y="24086"/>
                </a:lnTo>
                <a:lnTo>
                  <a:pt x="86872" y="24506"/>
                </a:lnTo>
                <a:lnTo>
                  <a:pt x="87221" y="24925"/>
                </a:lnTo>
                <a:lnTo>
                  <a:pt x="87851" y="25659"/>
                </a:lnTo>
                <a:lnTo>
                  <a:pt x="88515" y="26394"/>
                </a:lnTo>
                <a:lnTo>
                  <a:pt x="89179" y="27058"/>
                </a:lnTo>
                <a:lnTo>
                  <a:pt x="89878" y="27757"/>
                </a:lnTo>
                <a:lnTo>
                  <a:pt x="90612" y="28386"/>
                </a:lnTo>
                <a:lnTo>
                  <a:pt x="91346" y="29015"/>
                </a:lnTo>
                <a:lnTo>
                  <a:pt x="92115" y="29610"/>
                </a:lnTo>
                <a:lnTo>
                  <a:pt x="92920" y="30204"/>
                </a:lnTo>
                <a:lnTo>
                  <a:pt x="93409" y="30519"/>
                </a:lnTo>
                <a:lnTo>
                  <a:pt x="93933" y="30833"/>
                </a:lnTo>
                <a:lnTo>
                  <a:pt x="94458" y="31078"/>
                </a:lnTo>
                <a:lnTo>
                  <a:pt x="94982" y="31323"/>
                </a:lnTo>
                <a:lnTo>
                  <a:pt x="95541" y="31532"/>
                </a:lnTo>
                <a:lnTo>
                  <a:pt x="96066" y="31707"/>
                </a:lnTo>
                <a:lnTo>
                  <a:pt x="96660" y="31847"/>
                </a:lnTo>
                <a:lnTo>
                  <a:pt x="97219" y="31987"/>
                </a:lnTo>
                <a:lnTo>
                  <a:pt x="97709" y="32057"/>
                </a:lnTo>
                <a:lnTo>
                  <a:pt x="98233" y="32092"/>
                </a:lnTo>
                <a:lnTo>
                  <a:pt x="98967" y="32057"/>
                </a:lnTo>
                <a:lnTo>
                  <a:pt x="99701" y="31987"/>
                </a:lnTo>
                <a:lnTo>
                  <a:pt x="99911" y="31952"/>
                </a:lnTo>
                <a:lnTo>
                  <a:pt x="100121" y="31847"/>
                </a:lnTo>
                <a:lnTo>
                  <a:pt x="100331" y="31672"/>
                </a:lnTo>
                <a:lnTo>
                  <a:pt x="100471" y="31497"/>
                </a:lnTo>
                <a:lnTo>
                  <a:pt x="100610" y="31323"/>
                </a:lnTo>
                <a:lnTo>
                  <a:pt x="100680" y="31113"/>
                </a:lnTo>
                <a:lnTo>
                  <a:pt x="100680" y="30903"/>
                </a:lnTo>
                <a:lnTo>
                  <a:pt x="100645" y="30728"/>
                </a:lnTo>
                <a:lnTo>
                  <a:pt x="100610" y="30589"/>
                </a:lnTo>
                <a:lnTo>
                  <a:pt x="100540" y="30484"/>
                </a:lnTo>
                <a:lnTo>
                  <a:pt x="100471" y="30379"/>
                </a:lnTo>
                <a:lnTo>
                  <a:pt x="100366" y="30309"/>
                </a:lnTo>
                <a:lnTo>
                  <a:pt x="100156" y="30239"/>
                </a:lnTo>
                <a:lnTo>
                  <a:pt x="99946" y="30204"/>
                </a:lnTo>
                <a:lnTo>
                  <a:pt x="99666" y="30239"/>
                </a:lnTo>
                <a:lnTo>
                  <a:pt x="99422" y="30309"/>
                </a:lnTo>
                <a:lnTo>
                  <a:pt x="99177" y="30379"/>
                </a:lnTo>
                <a:lnTo>
                  <a:pt x="98967" y="30414"/>
                </a:lnTo>
                <a:lnTo>
                  <a:pt x="98513" y="30449"/>
                </a:lnTo>
                <a:lnTo>
                  <a:pt x="98093" y="30414"/>
                </a:lnTo>
                <a:lnTo>
                  <a:pt x="97674" y="30344"/>
                </a:lnTo>
                <a:lnTo>
                  <a:pt x="96800" y="30169"/>
                </a:lnTo>
                <a:lnTo>
                  <a:pt x="96380" y="30029"/>
                </a:lnTo>
                <a:lnTo>
                  <a:pt x="95961" y="29924"/>
                </a:lnTo>
                <a:lnTo>
                  <a:pt x="95541" y="29750"/>
                </a:lnTo>
                <a:lnTo>
                  <a:pt x="95157" y="29575"/>
                </a:lnTo>
                <a:lnTo>
                  <a:pt x="94388" y="29190"/>
                </a:lnTo>
                <a:lnTo>
                  <a:pt x="93654" y="28736"/>
                </a:lnTo>
                <a:lnTo>
                  <a:pt x="92954" y="28246"/>
                </a:lnTo>
                <a:lnTo>
                  <a:pt x="92290" y="27722"/>
                </a:lnTo>
                <a:lnTo>
                  <a:pt x="91626" y="27163"/>
                </a:lnTo>
                <a:lnTo>
                  <a:pt x="90997" y="26568"/>
                </a:lnTo>
                <a:lnTo>
                  <a:pt x="89878" y="25485"/>
                </a:lnTo>
                <a:lnTo>
                  <a:pt x="88829" y="24366"/>
                </a:lnTo>
                <a:lnTo>
                  <a:pt x="87781" y="23247"/>
                </a:lnTo>
                <a:lnTo>
                  <a:pt x="86697" y="22129"/>
                </a:lnTo>
                <a:lnTo>
                  <a:pt x="83760" y="19122"/>
                </a:lnTo>
                <a:lnTo>
                  <a:pt x="83830" y="18878"/>
                </a:lnTo>
                <a:lnTo>
                  <a:pt x="83865" y="18773"/>
                </a:lnTo>
                <a:lnTo>
                  <a:pt x="84110" y="18458"/>
                </a:lnTo>
                <a:lnTo>
                  <a:pt x="84355" y="18178"/>
                </a:lnTo>
                <a:lnTo>
                  <a:pt x="84704" y="17829"/>
                </a:lnTo>
                <a:lnTo>
                  <a:pt x="85054" y="17479"/>
                </a:lnTo>
                <a:lnTo>
                  <a:pt x="85683" y="16745"/>
                </a:lnTo>
                <a:lnTo>
                  <a:pt x="86242" y="15941"/>
                </a:lnTo>
                <a:lnTo>
                  <a:pt x="86732" y="15137"/>
                </a:lnTo>
                <a:lnTo>
                  <a:pt x="87186" y="14263"/>
                </a:lnTo>
                <a:lnTo>
                  <a:pt x="87571" y="13389"/>
                </a:lnTo>
                <a:lnTo>
                  <a:pt x="87920" y="12480"/>
                </a:lnTo>
                <a:lnTo>
                  <a:pt x="88200" y="11536"/>
                </a:lnTo>
                <a:lnTo>
                  <a:pt x="88305" y="11082"/>
                </a:lnTo>
                <a:lnTo>
                  <a:pt x="88375" y="10592"/>
                </a:lnTo>
                <a:lnTo>
                  <a:pt x="88375" y="10103"/>
                </a:lnTo>
                <a:lnTo>
                  <a:pt x="88375" y="9649"/>
                </a:lnTo>
                <a:lnTo>
                  <a:pt x="88305" y="9299"/>
                </a:lnTo>
                <a:lnTo>
                  <a:pt x="88235" y="9019"/>
                </a:lnTo>
                <a:lnTo>
                  <a:pt x="88130" y="8775"/>
                </a:lnTo>
                <a:lnTo>
                  <a:pt x="87955" y="8565"/>
                </a:lnTo>
                <a:lnTo>
                  <a:pt x="87746" y="8390"/>
                </a:lnTo>
                <a:lnTo>
                  <a:pt x="87501" y="8285"/>
                </a:lnTo>
                <a:lnTo>
                  <a:pt x="87221" y="8180"/>
                </a:lnTo>
                <a:lnTo>
                  <a:pt x="86872" y="8075"/>
                </a:lnTo>
                <a:lnTo>
                  <a:pt x="86662" y="8040"/>
                </a:lnTo>
                <a:lnTo>
                  <a:pt x="86487" y="8040"/>
                </a:lnTo>
                <a:lnTo>
                  <a:pt x="86103" y="8075"/>
                </a:lnTo>
                <a:lnTo>
                  <a:pt x="85753" y="8180"/>
                </a:lnTo>
                <a:lnTo>
                  <a:pt x="85438" y="8355"/>
                </a:lnTo>
                <a:lnTo>
                  <a:pt x="85124" y="8565"/>
                </a:lnTo>
                <a:lnTo>
                  <a:pt x="84495" y="9089"/>
                </a:lnTo>
                <a:lnTo>
                  <a:pt x="83970" y="9649"/>
                </a:lnTo>
                <a:lnTo>
                  <a:pt x="83481" y="10243"/>
                </a:lnTo>
                <a:lnTo>
                  <a:pt x="83061" y="10872"/>
                </a:lnTo>
                <a:lnTo>
                  <a:pt x="82712" y="11571"/>
                </a:lnTo>
                <a:lnTo>
                  <a:pt x="82432" y="12270"/>
                </a:lnTo>
                <a:lnTo>
                  <a:pt x="82187" y="13005"/>
                </a:lnTo>
                <a:lnTo>
                  <a:pt x="81978" y="13774"/>
                </a:lnTo>
                <a:lnTo>
                  <a:pt x="81838" y="14613"/>
                </a:lnTo>
                <a:lnTo>
                  <a:pt x="81733" y="15487"/>
                </a:lnTo>
                <a:lnTo>
                  <a:pt x="81523" y="17200"/>
                </a:lnTo>
                <a:lnTo>
                  <a:pt x="76384" y="14857"/>
                </a:lnTo>
                <a:lnTo>
                  <a:pt x="76804" y="14018"/>
                </a:lnTo>
                <a:lnTo>
                  <a:pt x="77188" y="13214"/>
                </a:lnTo>
                <a:lnTo>
                  <a:pt x="77363" y="12795"/>
                </a:lnTo>
                <a:lnTo>
                  <a:pt x="77538" y="12410"/>
                </a:lnTo>
                <a:lnTo>
                  <a:pt x="77678" y="11991"/>
                </a:lnTo>
                <a:lnTo>
                  <a:pt x="77783" y="11571"/>
                </a:lnTo>
                <a:lnTo>
                  <a:pt x="77887" y="11012"/>
                </a:lnTo>
                <a:lnTo>
                  <a:pt x="77957" y="10453"/>
                </a:lnTo>
                <a:lnTo>
                  <a:pt x="78027" y="9334"/>
                </a:lnTo>
                <a:lnTo>
                  <a:pt x="78097" y="7027"/>
                </a:lnTo>
                <a:lnTo>
                  <a:pt x="78097" y="6677"/>
                </a:lnTo>
                <a:lnTo>
                  <a:pt x="78062" y="6293"/>
                </a:lnTo>
                <a:lnTo>
                  <a:pt x="77957" y="5943"/>
                </a:lnTo>
                <a:lnTo>
                  <a:pt x="77852" y="5593"/>
                </a:lnTo>
                <a:lnTo>
                  <a:pt x="77678" y="5279"/>
                </a:lnTo>
                <a:lnTo>
                  <a:pt x="77503" y="4964"/>
                </a:lnTo>
                <a:lnTo>
                  <a:pt x="77293" y="4684"/>
                </a:lnTo>
                <a:lnTo>
                  <a:pt x="77048" y="4370"/>
                </a:lnTo>
                <a:lnTo>
                  <a:pt x="76839" y="4195"/>
                </a:lnTo>
                <a:lnTo>
                  <a:pt x="76664" y="4055"/>
                </a:lnTo>
                <a:lnTo>
                  <a:pt x="76454" y="3915"/>
                </a:lnTo>
                <a:lnTo>
                  <a:pt x="76244" y="3810"/>
                </a:lnTo>
                <a:lnTo>
                  <a:pt x="76000" y="3706"/>
                </a:lnTo>
                <a:lnTo>
                  <a:pt x="75790" y="3671"/>
                </a:lnTo>
                <a:lnTo>
                  <a:pt x="75545" y="3636"/>
                </a:lnTo>
                <a:lnTo>
                  <a:pt x="75335" y="3601"/>
                </a:lnTo>
                <a:lnTo>
                  <a:pt x="75091" y="3636"/>
                </a:lnTo>
                <a:lnTo>
                  <a:pt x="74846" y="3671"/>
                </a:lnTo>
                <a:lnTo>
                  <a:pt x="74601" y="3741"/>
                </a:lnTo>
                <a:lnTo>
                  <a:pt x="74392" y="3810"/>
                </a:lnTo>
                <a:lnTo>
                  <a:pt x="74147" y="3950"/>
                </a:lnTo>
                <a:lnTo>
                  <a:pt x="73972" y="4090"/>
                </a:lnTo>
                <a:lnTo>
                  <a:pt x="73762" y="4265"/>
                </a:lnTo>
                <a:lnTo>
                  <a:pt x="73588" y="4475"/>
                </a:lnTo>
                <a:lnTo>
                  <a:pt x="73238" y="4929"/>
                </a:lnTo>
                <a:lnTo>
                  <a:pt x="72923" y="5419"/>
                </a:lnTo>
                <a:lnTo>
                  <a:pt x="72679" y="5908"/>
                </a:lnTo>
                <a:lnTo>
                  <a:pt x="72469" y="6432"/>
                </a:lnTo>
                <a:lnTo>
                  <a:pt x="72294" y="6992"/>
                </a:lnTo>
                <a:lnTo>
                  <a:pt x="72189" y="7516"/>
                </a:lnTo>
                <a:lnTo>
                  <a:pt x="72154" y="8110"/>
                </a:lnTo>
                <a:lnTo>
                  <a:pt x="72189" y="8705"/>
                </a:lnTo>
                <a:lnTo>
                  <a:pt x="72504" y="11431"/>
                </a:lnTo>
                <a:lnTo>
                  <a:pt x="72853" y="14123"/>
                </a:lnTo>
                <a:lnTo>
                  <a:pt x="65792" y="14752"/>
                </a:lnTo>
                <a:lnTo>
                  <a:pt x="65792" y="14752"/>
                </a:lnTo>
                <a:lnTo>
                  <a:pt x="66141" y="13634"/>
                </a:lnTo>
                <a:lnTo>
                  <a:pt x="66491" y="12515"/>
                </a:lnTo>
                <a:lnTo>
                  <a:pt x="66806" y="11361"/>
                </a:lnTo>
                <a:lnTo>
                  <a:pt x="66945" y="10802"/>
                </a:lnTo>
                <a:lnTo>
                  <a:pt x="67050" y="10208"/>
                </a:lnTo>
                <a:lnTo>
                  <a:pt x="67155" y="9649"/>
                </a:lnTo>
                <a:lnTo>
                  <a:pt x="67225" y="9089"/>
                </a:lnTo>
                <a:lnTo>
                  <a:pt x="67260" y="8495"/>
                </a:lnTo>
                <a:lnTo>
                  <a:pt x="67225" y="7936"/>
                </a:lnTo>
                <a:lnTo>
                  <a:pt x="67190" y="7376"/>
                </a:lnTo>
                <a:lnTo>
                  <a:pt x="67050" y="6817"/>
                </a:lnTo>
                <a:lnTo>
                  <a:pt x="66875" y="6293"/>
                </a:lnTo>
                <a:lnTo>
                  <a:pt x="66631" y="5768"/>
                </a:lnTo>
                <a:lnTo>
                  <a:pt x="66351" y="5349"/>
                </a:lnTo>
                <a:lnTo>
                  <a:pt x="66036" y="4929"/>
                </a:lnTo>
                <a:lnTo>
                  <a:pt x="65827" y="4754"/>
                </a:lnTo>
                <a:lnTo>
                  <a:pt x="65652" y="4580"/>
                </a:lnTo>
                <a:lnTo>
                  <a:pt x="65442" y="4440"/>
                </a:lnTo>
                <a:lnTo>
                  <a:pt x="65232" y="4370"/>
                </a:lnTo>
                <a:lnTo>
                  <a:pt x="64883" y="4265"/>
                </a:lnTo>
                <a:lnTo>
                  <a:pt x="64463" y="4230"/>
                </a:lnTo>
                <a:lnTo>
                  <a:pt x="64219" y="4230"/>
                </a:lnTo>
                <a:lnTo>
                  <a:pt x="63939" y="4265"/>
                </a:lnTo>
                <a:lnTo>
                  <a:pt x="63659" y="4335"/>
                </a:lnTo>
                <a:lnTo>
                  <a:pt x="63380" y="4440"/>
                </a:lnTo>
                <a:lnTo>
                  <a:pt x="63135" y="4545"/>
                </a:lnTo>
                <a:lnTo>
                  <a:pt x="62890" y="4684"/>
                </a:lnTo>
                <a:lnTo>
                  <a:pt x="62646" y="4824"/>
                </a:lnTo>
                <a:lnTo>
                  <a:pt x="62401" y="4999"/>
                </a:lnTo>
                <a:lnTo>
                  <a:pt x="62191" y="5174"/>
                </a:lnTo>
                <a:lnTo>
                  <a:pt x="61981" y="5349"/>
                </a:lnTo>
                <a:lnTo>
                  <a:pt x="61807" y="5558"/>
                </a:lnTo>
                <a:lnTo>
                  <a:pt x="61632" y="5803"/>
                </a:lnTo>
                <a:lnTo>
                  <a:pt x="61527" y="6013"/>
                </a:lnTo>
                <a:lnTo>
                  <a:pt x="61422" y="6258"/>
                </a:lnTo>
                <a:lnTo>
                  <a:pt x="61352" y="6502"/>
                </a:lnTo>
                <a:lnTo>
                  <a:pt x="61317" y="6747"/>
                </a:lnTo>
                <a:lnTo>
                  <a:pt x="61247" y="7726"/>
                </a:lnTo>
                <a:lnTo>
                  <a:pt x="61212" y="8705"/>
                </a:lnTo>
                <a:lnTo>
                  <a:pt x="61212" y="9683"/>
                </a:lnTo>
                <a:lnTo>
                  <a:pt x="61282" y="10627"/>
                </a:lnTo>
                <a:lnTo>
                  <a:pt x="61352" y="11117"/>
                </a:lnTo>
                <a:lnTo>
                  <a:pt x="61422" y="11606"/>
                </a:lnTo>
                <a:lnTo>
                  <a:pt x="61527" y="12061"/>
                </a:lnTo>
                <a:lnTo>
                  <a:pt x="61632" y="12550"/>
                </a:lnTo>
                <a:lnTo>
                  <a:pt x="61807" y="13005"/>
                </a:lnTo>
                <a:lnTo>
                  <a:pt x="61981" y="13459"/>
                </a:lnTo>
                <a:lnTo>
                  <a:pt x="62191" y="13913"/>
                </a:lnTo>
                <a:lnTo>
                  <a:pt x="62436" y="14368"/>
                </a:lnTo>
                <a:lnTo>
                  <a:pt x="62611" y="14717"/>
                </a:lnTo>
                <a:lnTo>
                  <a:pt x="62785" y="15067"/>
                </a:lnTo>
                <a:lnTo>
                  <a:pt x="63100" y="15836"/>
                </a:lnTo>
                <a:lnTo>
                  <a:pt x="55934" y="18213"/>
                </a:lnTo>
                <a:lnTo>
                  <a:pt x="56353" y="16395"/>
                </a:lnTo>
                <a:lnTo>
                  <a:pt x="56703" y="14717"/>
                </a:lnTo>
                <a:lnTo>
                  <a:pt x="56807" y="14123"/>
                </a:lnTo>
                <a:lnTo>
                  <a:pt x="56877" y="13564"/>
                </a:lnTo>
                <a:lnTo>
                  <a:pt x="56912" y="12970"/>
                </a:lnTo>
                <a:lnTo>
                  <a:pt x="56912" y="12375"/>
                </a:lnTo>
                <a:lnTo>
                  <a:pt x="56877" y="11816"/>
                </a:lnTo>
                <a:lnTo>
                  <a:pt x="56807" y="11222"/>
                </a:lnTo>
                <a:lnTo>
                  <a:pt x="56668" y="10627"/>
                </a:lnTo>
                <a:lnTo>
                  <a:pt x="56493" y="10068"/>
                </a:lnTo>
                <a:lnTo>
                  <a:pt x="56353" y="9683"/>
                </a:lnTo>
                <a:lnTo>
                  <a:pt x="56143" y="9369"/>
                </a:lnTo>
                <a:lnTo>
                  <a:pt x="55934" y="9054"/>
                </a:lnTo>
                <a:lnTo>
                  <a:pt x="55689" y="8844"/>
                </a:lnTo>
                <a:lnTo>
                  <a:pt x="55374" y="8635"/>
                </a:lnTo>
                <a:lnTo>
                  <a:pt x="55095" y="8530"/>
                </a:lnTo>
                <a:lnTo>
                  <a:pt x="54745" y="8425"/>
                </a:lnTo>
                <a:lnTo>
                  <a:pt x="54081" y="8425"/>
                </a:lnTo>
                <a:lnTo>
                  <a:pt x="53766" y="8495"/>
                </a:lnTo>
                <a:lnTo>
                  <a:pt x="53417" y="8635"/>
                </a:lnTo>
                <a:lnTo>
                  <a:pt x="53067" y="8810"/>
                </a:lnTo>
                <a:lnTo>
                  <a:pt x="52647" y="9054"/>
                </a:lnTo>
                <a:lnTo>
                  <a:pt x="52298" y="9369"/>
                </a:lnTo>
                <a:lnTo>
                  <a:pt x="52018" y="9718"/>
                </a:lnTo>
                <a:lnTo>
                  <a:pt x="51739" y="10103"/>
                </a:lnTo>
                <a:lnTo>
                  <a:pt x="51564" y="10488"/>
                </a:lnTo>
                <a:lnTo>
                  <a:pt x="51424" y="10907"/>
                </a:lnTo>
                <a:lnTo>
                  <a:pt x="51319" y="11361"/>
                </a:lnTo>
                <a:lnTo>
                  <a:pt x="51249" y="11816"/>
                </a:lnTo>
                <a:lnTo>
                  <a:pt x="51249" y="12585"/>
                </a:lnTo>
                <a:lnTo>
                  <a:pt x="51249" y="13319"/>
                </a:lnTo>
                <a:lnTo>
                  <a:pt x="51319" y="14088"/>
                </a:lnTo>
                <a:lnTo>
                  <a:pt x="51459" y="14822"/>
                </a:lnTo>
                <a:lnTo>
                  <a:pt x="51599" y="15556"/>
                </a:lnTo>
                <a:lnTo>
                  <a:pt x="51808" y="16256"/>
                </a:lnTo>
                <a:lnTo>
                  <a:pt x="52053" y="16990"/>
                </a:lnTo>
                <a:lnTo>
                  <a:pt x="52368" y="17689"/>
                </a:lnTo>
                <a:lnTo>
                  <a:pt x="52752" y="18563"/>
                </a:lnTo>
                <a:lnTo>
                  <a:pt x="53137" y="19472"/>
                </a:lnTo>
                <a:lnTo>
                  <a:pt x="47264" y="22024"/>
                </a:lnTo>
                <a:lnTo>
                  <a:pt x="47753" y="19821"/>
                </a:lnTo>
                <a:lnTo>
                  <a:pt x="47998" y="18773"/>
                </a:lnTo>
                <a:lnTo>
                  <a:pt x="48208" y="17759"/>
                </a:lnTo>
                <a:lnTo>
                  <a:pt x="48313" y="17130"/>
                </a:lnTo>
                <a:lnTo>
                  <a:pt x="48348" y="16500"/>
                </a:lnTo>
                <a:lnTo>
                  <a:pt x="48348" y="15871"/>
                </a:lnTo>
                <a:lnTo>
                  <a:pt x="48313" y="15242"/>
                </a:lnTo>
                <a:lnTo>
                  <a:pt x="48208" y="14648"/>
                </a:lnTo>
                <a:lnTo>
                  <a:pt x="48068" y="14053"/>
                </a:lnTo>
                <a:lnTo>
                  <a:pt x="47858" y="13459"/>
                </a:lnTo>
                <a:lnTo>
                  <a:pt x="47578" y="12865"/>
                </a:lnTo>
                <a:lnTo>
                  <a:pt x="47404" y="12585"/>
                </a:lnTo>
                <a:lnTo>
                  <a:pt x="47194" y="12305"/>
                </a:lnTo>
                <a:lnTo>
                  <a:pt x="46984" y="12096"/>
                </a:lnTo>
                <a:lnTo>
                  <a:pt x="46739" y="11921"/>
                </a:lnTo>
                <a:lnTo>
                  <a:pt x="46460" y="11746"/>
                </a:lnTo>
                <a:lnTo>
                  <a:pt x="46215" y="11676"/>
                </a:lnTo>
                <a:lnTo>
                  <a:pt x="45935" y="11606"/>
                </a:lnTo>
                <a:lnTo>
                  <a:pt x="45621" y="11571"/>
                </a:lnTo>
                <a:lnTo>
                  <a:pt x="45341" y="11606"/>
                </a:lnTo>
                <a:lnTo>
                  <a:pt x="45061" y="11641"/>
                </a:lnTo>
                <a:lnTo>
                  <a:pt x="44747" y="11746"/>
                </a:lnTo>
                <a:lnTo>
                  <a:pt x="44467" y="11851"/>
                </a:lnTo>
                <a:lnTo>
                  <a:pt x="44118" y="12026"/>
                </a:lnTo>
                <a:lnTo>
                  <a:pt x="43803" y="12235"/>
                </a:lnTo>
                <a:lnTo>
                  <a:pt x="43523" y="12480"/>
                </a:lnTo>
                <a:lnTo>
                  <a:pt x="43314" y="12725"/>
                </a:lnTo>
                <a:lnTo>
                  <a:pt x="43104" y="13005"/>
                </a:lnTo>
                <a:lnTo>
                  <a:pt x="42929" y="13319"/>
                </a:lnTo>
                <a:lnTo>
                  <a:pt x="42789" y="13669"/>
                </a:lnTo>
                <a:lnTo>
                  <a:pt x="42684" y="14053"/>
                </a:lnTo>
                <a:lnTo>
                  <a:pt x="42579" y="14683"/>
                </a:lnTo>
                <a:lnTo>
                  <a:pt x="42509" y="15277"/>
                </a:lnTo>
                <a:lnTo>
                  <a:pt x="42475" y="15871"/>
                </a:lnTo>
                <a:lnTo>
                  <a:pt x="42509" y="16465"/>
                </a:lnTo>
                <a:lnTo>
                  <a:pt x="42544" y="17095"/>
                </a:lnTo>
                <a:lnTo>
                  <a:pt x="42614" y="17689"/>
                </a:lnTo>
                <a:lnTo>
                  <a:pt x="42754" y="18283"/>
                </a:lnTo>
                <a:lnTo>
                  <a:pt x="42859" y="18878"/>
                </a:lnTo>
                <a:lnTo>
                  <a:pt x="43174" y="19926"/>
                </a:lnTo>
                <a:lnTo>
                  <a:pt x="43523" y="20975"/>
                </a:lnTo>
                <a:lnTo>
                  <a:pt x="44292" y="23212"/>
                </a:lnTo>
                <a:lnTo>
                  <a:pt x="38489" y="25205"/>
                </a:lnTo>
                <a:lnTo>
                  <a:pt x="38489" y="25205"/>
                </a:lnTo>
                <a:lnTo>
                  <a:pt x="39678" y="22303"/>
                </a:lnTo>
                <a:lnTo>
                  <a:pt x="39958" y="21604"/>
                </a:lnTo>
                <a:lnTo>
                  <a:pt x="40167" y="20905"/>
                </a:lnTo>
                <a:lnTo>
                  <a:pt x="40342" y="20206"/>
                </a:lnTo>
                <a:lnTo>
                  <a:pt x="40482" y="19472"/>
                </a:lnTo>
                <a:lnTo>
                  <a:pt x="40587" y="18738"/>
                </a:lnTo>
                <a:lnTo>
                  <a:pt x="40622" y="18039"/>
                </a:lnTo>
                <a:lnTo>
                  <a:pt x="40657" y="17269"/>
                </a:lnTo>
                <a:lnTo>
                  <a:pt x="40622" y="16535"/>
                </a:lnTo>
                <a:lnTo>
                  <a:pt x="40587" y="16221"/>
                </a:lnTo>
                <a:lnTo>
                  <a:pt x="40517" y="15941"/>
                </a:lnTo>
                <a:lnTo>
                  <a:pt x="40447" y="15626"/>
                </a:lnTo>
                <a:lnTo>
                  <a:pt x="40307" y="15347"/>
                </a:lnTo>
                <a:lnTo>
                  <a:pt x="40132" y="15102"/>
                </a:lnTo>
                <a:lnTo>
                  <a:pt x="39923" y="14892"/>
                </a:lnTo>
                <a:lnTo>
                  <a:pt x="39643" y="14717"/>
                </a:lnTo>
                <a:lnTo>
                  <a:pt x="39328" y="14578"/>
                </a:lnTo>
                <a:lnTo>
                  <a:pt x="38944" y="14508"/>
                </a:lnTo>
                <a:lnTo>
                  <a:pt x="38559" y="14473"/>
                </a:lnTo>
                <a:lnTo>
                  <a:pt x="38210" y="14473"/>
                </a:lnTo>
                <a:lnTo>
                  <a:pt x="37860" y="14543"/>
                </a:lnTo>
                <a:lnTo>
                  <a:pt x="37510" y="14648"/>
                </a:lnTo>
                <a:lnTo>
                  <a:pt x="37231" y="14822"/>
                </a:lnTo>
                <a:lnTo>
                  <a:pt x="36951" y="14997"/>
                </a:lnTo>
                <a:lnTo>
                  <a:pt x="36706" y="15242"/>
                </a:lnTo>
                <a:lnTo>
                  <a:pt x="36497" y="15522"/>
                </a:lnTo>
                <a:lnTo>
                  <a:pt x="36322" y="15801"/>
                </a:lnTo>
                <a:lnTo>
                  <a:pt x="36077" y="16535"/>
                </a:lnTo>
                <a:lnTo>
                  <a:pt x="35867" y="17304"/>
                </a:lnTo>
                <a:lnTo>
                  <a:pt x="35797" y="17654"/>
                </a:lnTo>
                <a:lnTo>
                  <a:pt x="35763" y="18039"/>
                </a:lnTo>
                <a:lnTo>
                  <a:pt x="35728" y="18423"/>
                </a:lnTo>
                <a:lnTo>
                  <a:pt x="35728" y="18808"/>
                </a:lnTo>
                <a:lnTo>
                  <a:pt x="35832" y="20556"/>
                </a:lnTo>
                <a:lnTo>
                  <a:pt x="36007" y="22303"/>
                </a:lnTo>
                <a:lnTo>
                  <a:pt x="36357" y="25904"/>
                </a:lnTo>
                <a:lnTo>
                  <a:pt x="35763" y="26079"/>
                </a:lnTo>
                <a:lnTo>
                  <a:pt x="35168" y="26219"/>
                </a:lnTo>
                <a:lnTo>
                  <a:pt x="34574" y="26359"/>
                </a:lnTo>
                <a:lnTo>
                  <a:pt x="33945" y="26429"/>
                </a:lnTo>
                <a:lnTo>
                  <a:pt x="33350" y="26533"/>
                </a:lnTo>
                <a:lnTo>
                  <a:pt x="32721" y="26568"/>
                </a:lnTo>
                <a:lnTo>
                  <a:pt x="31463" y="26603"/>
                </a:lnTo>
                <a:lnTo>
                  <a:pt x="30763" y="26603"/>
                </a:lnTo>
                <a:lnTo>
                  <a:pt x="30064" y="26568"/>
                </a:lnTo>
                <a:lnTo>
                  <a:pt x="29330" y="26498"/>
                </a:lnTo>
                <a:lnTo>
                  <a:pt x="28631" y="26429"/>
                </a:lnTo>
                <a:lnTo>
                  <a:pt x="30029" y="24436"/>
                </a:lnTo>
                <a:lnTo>
                  <a:pt x="30694" y="23492"/>
                </a:lnTo>
                <a:lnTo>
                  <a:pt x="31323" y="22548"/>
                </a:lnTo>
                <a:lnTo>
                  <a:pt x="31602" y="22059"/>
                </a:lnTo>
                <a:lnTo>
                  <a:pt x="31882" y="21569"/>
                </a:lnTo>
                <a:lnTo>
                  <a:pt x="32127" y="21045"/>
                </a:lnTo>
                <a:lnTo>
                  <a:pt x="32337" y="20521"/>
                </a:lnTo>
                <a:lnTo>
                  <a:pt x="32511" y="19996"/>
                </a:lnTo>
                <a:lnTo>
                  <a:pt x="32616" y="19437"/>
                </a:lnTo>
                <a:lnTo>
                  <a:pt x="32651" y="18843"/>
                </a:lnTo>
                <a:lnTo>
                  <a:pt x="32651" y="18248"/>
                </a:lnTo>
                <a:lnTo>
                  <a:pt x="32581" y="17794"/>
                </a:lnTo>
                <a:lnTo>
                  <a:pt x="32476" y="17409"/>
                </a:lnTo>
                <a:lnTo>
                  <a:pt x="32337" y="17060"/>
                </a:lnTo>
                <a:lnTo>
                  <a:pt x="32232" y="16920"/>
                </a:lnTo>
                <a:lnTo>
                  <a:pt x="32092" y="16815"/>
                </a:lnTo>
                <a:lnTo>
                  <a:pt x="31812" y="16605"/>
                </a:lnTo>
                <a:lnTo>
                  <a:pt x="31463" y="16465"/>
                </a:lnTo>
                <a:lnTo>
                  <a:pt x="31078" y="16361"/>
                </a:lnTo>
                <a:lnTo>
                  <a:pt x="30589" y="16326"/>
                </a:lnTo>
                <a:lnTo>
                  <a:pt x="30484" y="16326"/>
                </a:lnTo>
                <a:lnTo>
                  <a:pt x="30204" y="16361"/>
                </a:lnTo>
                <a:lnTo>
                  <a:pt x="29959" y="16395"/>
                </a:lnTo>
                <a:lnTo>
                  <a:pt x="29715" y="16430"/>
                </a:lnTo>
                <a:lnTo>
                  <a:pt x="29470" y="16535"/>
                </a:lnTo>
                <a:lnTo>
                  <a:pt x="29260" y="16640"/>
                </a:lnTo>
                <a:lnTo>
                  <a:pt x="29051" y="16745"/>
                </a:lnTo>
                <a:lnTo>
                  <a:pt x="28876" y="16885"/>
                </a:lnTo>
                <a:lnTo>
                  <a:pt x="28701" y="17025"/>
                </a:lnTo>
                <a:lnTo>
                  <a:pt x="28386" y="17374"/>
                </a:lnTo>
                <a:lnTo>
                  <a:pt x="28107" y="17759"/>
                </a:lnTo>
                <a:lnTo>
                  <a:pt x="27897" y="18178"/>
                </a:lnTo>
                <a:lnTo>
                  <a:pt x="27687" y="18633"/>
                </a:lnTo>
                <a:lnTo>
                  <a:pt x="27303" y="19682"/>
                </a:lnTo>
                <a:lnTo>
                  <a:pt x="26988" y="20800"/>
                </a:lnTo>
                <a:lnTo>
                  <a:pt x="26708" y="21884"/>
                </a:lnTo>
                <a:lnTo>
                  <a:pt x="26464" y="23003"/>
                </a:lnTo>
                <a:lnTo>
                  <a:pt x="26289" y="23842"/>
                </a:lnTo>
                <a:lnTo>
                  <a:pt x="26184" y="24716"/>
                </a:lnTo>
                <a:lnTo>
                  <a:pt x="25974" y="26568"/>
                </a:lnTo>
                <a:lnTo>
                  <a:pt x="19122" y="25240"/>
                </a:lnTo>
                <a:lnTo>
                  <a:pt x="19227" y="24925"/>
                </a:lnTo>
                <a:lnTo>
                  <a:pt x="19262" y="24820"/>
                </a:lnTo>
                <a:lnTo>
                  <a:pt x="19332" y="24785"/>
                </a:lnTo>
                <a:lnTo>
                  <a:pt x="19682" y="24541"/>
                </a:lnTo>
                <a:lnTo>
                  <a:pt x="20066" y="24331"/>
                </a:lnTo>
                <a:lnTo>
                  <a:pt x="20695" y="24016"/>
                </a:lnTo>
                <a:lnTo>
                  <a:pt x="21290" y="23667"/>
                </a:lnTo>
                <a:lnTo>
                  <a:pt x="21884" y="23282"/>
                </a:lnTo>
                <a:lnTo>
                  <a:pt x="22443" y="22863"/>
                </a:lnTo>
                <a:lnTo>
                  <a:pt x="22968" y="22408"/>
                </a:lnTo>
                <a:lnTo>
                  <a:pt x="23457" y="21919"/>
                </a:lnTo>
                <a:lnTo>
                  <a:pt x="23912" y="21395"/>
                </a:lnTo>
                <a:lnTo>
                  <a:pt x="24366" y="20835"/>
                </a:lnTo>
                <a:lnTo>
                  <a:pt x="24681" y="20381"/>
                </a:lnTo>
                <a:lnTo>
                  <a:pt x="24960" y="19926"/>
                </a:lnTo>
                <a:lnTo>
                  <a:pt x="25205" y="19472"/>
                </a:lnTo>
                <a:lnTo>
                  <a:pt x="25380" y="18982"/>
                </a:lnTo>
                <a:lnTo>
                  <a:pt x="25555" y="18493"/>
                </a:lnTo>
                <a:lnTo>
                  <a:pt x="25625" y="17969"/>
                </a:lnTo>
                <a:lnTo>
                  <a:pt x="25694" y="17444"/>
                </a:lnTo>
                <a:lnTo>
                  <a:pt x="25660" y="16885"/>
                </a:lnTo>
                <a:lnTo>
                  <a:pt x="25590" y="16430"/>
                </a:lnTo>
                <a:lnTo>
                  <a:pt x="25485" y="16011"/>
                </a:lnTo>
                <a:lnTo>
                  <a:pt x="25310" y="15696"/>
                </a:lnTo>
                <a:lnTo>
                  <a:pt x="25065" y="15417"/>
                </a:lnTo>
                <a:lnTo>
                  <a:pt x="24821" y="15207"/>
                </a:lnTo>
                <a:lnTo>
                  <a:pt x="24471" y="15032"/>
                </a:lnTo>
                <a:lnTo>
                  <a:pt x="24086" y="14962"/>
                </a:lnTo>
                <a:lnTo>
                  <a:pt x="23632" y="14927"/>
                </a:lnTo>
                <a:lnTo>
                  <a:pt x="23492" y="14927"/>
                </a:lnTo>
                <a:lnTo>
                  <a:pt x="23108" y="14962"/>
                </a:lnTo>
                <a:lnTo>
                  <a:pt x="22723" y="15032"/>
                </a:lnTo>
                <a:lnTo>
                  <a:pt x="22373" y="15137"/>
                </a:lnTo>
                <a:lnTo>
                  <a:pt x="22024" y="15277"/>
                </a:lnTo>
                <a:lnTo>
                  <a:pt x="21674" y="15452"/>
                </a:lnTo>
                <a:lnTo>
                  <a:pt x="21360" y="15661"/>
                </a:lnTo>
                <a:lnTo>
                  <a:pt x="21045" y="15906"/>
                </a:lnTo>
                <a:lnTo>
                  <a:pt x="20765" y="16186"/>
                </a:lnTo>
                <a:lnTo>
                  <a:pt x="20136" y="16885"/>
                </a:lnTo>
                <a:lnTo>
                  <a:pt x="19542" y="17619"/>
                </a:lnTo>
                <a:lnTo>
                  <a:pt x="18982" y="18353"/>
                </a:lnTo>
                <a:lnTo>
                  <a:pt x="18493" y="19122"/>
                </a:lnTo>
                <a:lnTo>
                  <a:pt x="18074" y="19961"/>
                </a:lnTo>
                <a:lnTo>
                  <a:pt x="17864" y="20381"/>
                </a:lnTo>
                <a:lnTo>
                  <a:pt x="17689" y="20800"/>
                </a:lnTo>
                <a:lnTo>
                  <a:pt x="17549" y="21255"/>
                </a:lnTo>
                <a:lnTo>
                  <a:pt x="17409" y="21709"/>
                </a:lnTo>
                <a:lnTo>
                  <a:pt x="17304" y="22164"/>
                </a:lnTo>
                <a:lnTo>
                  <a:pt x="17235" y="22653"/>
                </a:lnTo>
                <a:lnTo>
                  <a:pt x="17165" y="22933"/>
                </a:lnTo>
                <a:lnTo>
                  <a:pt x="17060" y="23212"/>
                </a:lnTo>
                <a:lnTo>
                  <a:pt x="16815" y="23877"/>
                </a:lnTo>
                <a:lnTo>
                  <a:pt x="16361" y="23667"/>
                </a:lnTo>
                <a:lnTo>
                  <a:pt x="15941" y="23387"/>
                </a:lnTo>
                <a:lnTo>
                  <a:pt x="15522" y="23107"/>
                </a:lnTo>
                <a:lnTo>
                  <a:pt x="15137" y="22828"/>
                </a:lnTo>
                <a:lnTo>
                  <a:pt x="14787" y="22513"/>
                </a:lnTo>
                <a:lnTo>
                  <a:pt x="14473" y="22199"/>
                </a:lnTo>
                <a:lnTo>
                  <a:pt x="14158" y="21849"/>
                </a:lnTo>
                <a:lnTo>
                  <a:pt x="13844" y="21464"/>
                </a:lnTo>
                <a:lnTo>
                  <a:pt x="13564" y="21115"/>
                </a:lnTo>
                <a:lnTo>
                  <a:pt x="13319" y="20695"/>
                </a:lnTo>
                <a:lnTo>
                  <a:pt x="12830" y="19891"/>
                </a:lnTo>
                <a:lnTo>
                  <a:pt x="12410" y="19017"/>
                </a:lnTo>
                <a:lnTo>
                  <a:pt x="12026" y="18108"/>
                </a:lnTo>
                <a:lnTo>
                  <a:pt x="12585" y="17934"/>
                </a:lnTo>
                <a:lnTo>
                  <a:pt x="13040" y="17829"/>
                </a:lnTo>
                <a:lnTo>
                  <a:pt x="13669" y="17724"/>
                </a:lnTo>
                <a:lnTo>
                  <a:pt x="14263" y="17584"/>
                </a:lnTo>
                <a:lnTo>
                  <a:pt x="14822" y="17374"/>
                </a:lnTo>
                <a:lnTo>
                  <a:pt x="15382" y="17165"/>
                </a:lnTo>
                <a:lnTo>
                  <a:pt x="15941" y="16920"/>
                </a:lnTo>
                <a:lnTo>
                  <a:pt x="16500" y="16640"/>
                </a:lnTo>
                <a:lnTo>
                  <a:pt x="16990" y="16326"/>
                </a:lnTo>
                <a:lnTo>
                  <a:pt x="17514" y="15976"/>
                </a:lnTo>
                <a:lnTo>
                  <a:pt x="18109" y="15556"/>
                </a:lnTo>
                <a:lnTo>
                  <a:pt x="18598" y="15067"/>
                </a:lnTo>
                <a:lnTo>
                  <a:pt x="19052" y="14543"/>
                </a:lnTo>
                <a:lnTo>
                  <a:pt x="19437" y="13983"/>
                </a:lnTo>
                <a:lnTo>
                  <a:pt x="19752" y="13389"/>
                </a:lnTo>
                <a:lnTo>
                  <a:pt x="20031" y="12760"/>
                </a:lnTo>
                <a:lnTo>
                  <a:pt x="20206" y="12061"/>
                </a:lnTo>
                <a:lnTo>
                  <a:pt x="20276" y="11361"/>
                </a:lnTo>
                <a:lnTo>
                  <a:pt x="20311" y="11082"/>
                </a:lnTo>
                <a:lnTo>
                  <a:pt x="20276" y="10837"/>
                </a:lnTo>
                <a:lnTo>
                  <a:pt x="20241" y="10592"/>
                </a:lnTo>
                <a:lnTo>
                  <a:pt x="20206" y="10383"/>
                </a:lnTo>
                <a:lnTo>
                  <a:pt x="20136" y="10173"/>
                </a:lnTo>
                <a:lnTo>
                  <a:pt x="20031" y="9998"/>
                </a:lnTo>
                <a:lnTo>
                  <a:pt x="19926" y="9823"/>
                </a:lnTo>
                <a:lnTo>
                  <a:pt x="19787" y="9649"/>
                </a:lnTo>
                <a:lnTo>
                  <a:pt x="19647" y="9509"/>
                </a:lnTo>
                <a:lnTo>
                  <a:pt x="19507" y="9369"/>
                </a:lnTo>
                <a:lnTo>
                  <a:pt x="19332" y="9264"/>
                </a:lnTo>
                <a:lnTo>
                  <a:pt x="19122" y="9194"/>
                </a:lnTo>
                <a:lnTo>
                  <a:pt x="18913" y="9124"/>
                </a:lnTo>
                <a:lnTo>
                  <a:pt x="18703" y="9054"/>
                </a:lnTo>
                <a:lnTo>
                  <a:pt x="18493" y="9019"/>
                </a:lnTo>
                <a:lnTo>
                  <a:pt x="17969" y="9019"/>
                </a:lnTo>
                <a:lnTo>
                  <a:pt x="17689" y="9054"/>
                </a:lnTo>
                <a:lnTo>
                  <a:pt x="17270" y="9159"/>
                </a:lnTo>
                <a:lnTo>
                  <a:pt x="16850" y="9299"/>
                </a:lnTo>
                <a:lnTo>
                  <a:pt x="16465" y="9474"/>
                </a:lnTo>
                <a:lnTo>
                  <a:pt x="16116" y="9649"/>
                </a:lnTo>
                <a:lnTo>
                  <a:pt x="15731" y="9893"/>
                </a:lnTo>
                <a:lnTo>
                  <a:pt x="15417" y="10138"/>
                </a:lnTo>
                <a:lnTo>
                  <a:pt x="15102" y="10418"/>
                </a:lnTo>
                <a:lnTo>
                  <a:pt x="14787" y="10697"/>
                </a:lnTo>
                <a:lnTo>
                  <a:pt x="13739" y="11781"/>
                </a:lnTo>
                <a:lnTo>
                  <a:pt x="13249" y="12340"/>
                </a:lnTo>
                <a:lnTo>
                  <a:pt x="12760" y="12935"/>
                </a:lnTo>
                <a:lnTo>
                  <a:pt x="12340" y="13564"/>
                </a:lnTo>
                <a:lnTo>
                  <a:pt x="11921" y="14193"/>
                </a:lnTo>
                <a:lnTo>
                  <a:pt x="11571" y="14892"/>
                </a:lnTo>
                <a:lnTo>
                  <a:pt x="11292" y="15626"/>
                </a:lnTo>
                <a:lnTo>
                  <a:pt x="11047" y="15137"/>
                </a:lnTo>
                <a:lnTo>
                  <a:pt x="10872" y="14648"/>
                </a:lnTo>
                <a:lnTo>
                  <a:pt x="10767" y="14158"/>
                </a:lnTo>
                <a:lnTo>
                  <a:pt x="10732" y="13669"/>
                </a:lnTo>
                <a:lnTo>
                  <a:pt x="10732" y="13179"/>
                </a:lnTo>
                <a:lnTo>
                  <a:pt x="10802" y="12725"/>
                </a:lnTo>
                <a:lnTo>
                  <a:pt x="10942" y="12305"/>
                </a:lnTo>
                <a:lnTo>
                  <a:pt x="11152" y="11956"/>
                </a:lnTo>
                <a:lnTo>
                  <a:pt x="11606" y="11187"/>
                </a:lnTo>
                <a:lnTo>
                  <a:pt x="11991" y="10418"/>
                </a:lnTo>
                <a:lnTo>
                  <a:pt x="12340" y="9649"/>
                </a:lnTo>
                <a:lnTo>
                  <a:pt x="12655" y="8810"/>
                </a:lnTo>
                <a:lnTo>
                  <a:pt x="12900" y="8005"/>
                </a:lnTo>
                <a:lnTo>
                  <a:pt x="13109" y="7166"/>
                </a:lnTo>
                <a:lnTo>
                  <a:pt x="13284" y="6327"/>
                </a:lnTo>
                <a:lnTo>
                  <a:pt x="13459" y="5488"/>
                </a:lnTo>
                <a:lnTo>
                  <a:pt x="13529" y="4929"/>
                </a:lnTo>
                <a:lnTo>
                  <a:pt x="13564" y="4370"/>
                </a:lnTo>
                <a:lnTo>
                  <a:pt x="13564" y="3845"/>
                </a:lnTo>
                <a:lnTo>
                  <a:pt x="13529" y="3286"/>
                </a:lnTo>
                <a:lnTo>
                  <a:pt x="13459" y="2762"/>
                </a:lnTo>
                <a:lnTo>
                  <a:pt x="13319" y="2237"/>
                </a:lnTo>
                <a:lnTo>
                  <a:pt x="13109" y="1713"/>
                </a:lnTo>
                <a:lnTo>
                  <a:pt x="12865" y="1189"/>
                </a:lnTo>
                <a:lnTo>
                  <a:pt x="12690" y="909"/>
                </a:lnTo>
                <a:lnTo>
                  <a:pt x="12515" y="664"/>
                </a:lnTo>
                <a:lnTo>
                  <a:pt x="12305" y="454"/>
                </a:lnTo>
                <a:lnTo>
                  <a:pt x="12096" y="315"/>
                </a:lnTo>
                <a:lnTo>
                  <a:pt x="11886" y="175"/>
                </a:lnTo>
                <a:lnTo>
                  <a:pt x="11641" y="70"/>
                </a:lnTo>
                <a:lnTo>
                  <a:pt x="11397" y="35"/>
                </a:lnTo>
                <a:lnTo>
                  <a:pt x="1111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E146EC4-097E-4608-ADE2-C0EE3D0E76C1}"/>
              </a:ext>
            </a:extLst>
          </p:cNvPr>
          <p:cNvSpPr txBox="1"/>
          <p:nvPr/>
        </p:nvSpPr>
        <p:spPr>
          <a:xfrm>
            <a:off x="1592844" y="1802949"/>
            <a:ext cx="57941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الدرس الأول :</a:t>
            </a:r>
          </a:p>
          <a:p>
            <a:pPr algn="ct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الوطنية.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10260" y="509522"/>
            <a:ext cx="3136774" cy="5119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تعريف </a:t>
            </a:r>
            <a:r>
              <a:rPr lang="ar-BH" sz="300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الوطنية: 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36939" y="1294327"/>
            <a:ext cx="7116347" cy="113978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وهي وجود وطن واحد وموحّد، يسكن فيه شعب يربط بين أفراده تاريخ مشترك، ومصير مشترك، ومصالح مشتركة.</a:t>
            </a:r>
            <a:endParaRPr lang="en-US" sz="2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59861" y="3131981"/>
            <a:ext cx="7116347" cy="11397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وتتجسّد في تلاحم الشعب بعضه مع بعض مع قيادته الوطنية؛ ضمانًا لتحقق الأمن والطمأنينة.</a:t>
            </a:r>
            <a:endParaRPr lang="en-US" sz="2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892640" y="2487706"/>
            <a:ext cx="659684" cy="584948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" name="Google Shape;1400;p40">
            <a:extLst>
              <a:ext uri="{FF2B5EF4-FFF2-40B4-BE49-F238E27FC236}">
                <a16:creationId xmlns:a16="http://schemas.microsoft.com/office/drawing/2014/main" id="{AB1B0C80-3A82-D3FC-580E-393DC5574C15}"/>
              </a:ext>
            </a:extLst>
          </p:cNvPr>
          <p:cNvSpPr txBox="1">
            <a:spLocks/>
          </p:cNvSpPr>
          <p:nvPr/>
        </p:nvSpPr>
        <p:spPr>
          <a:xfrm>
            <a:off x="16481" y="110162"/>
            <a:ext cx="1886760" cy="10495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500" b="0" i="0" u="none" strike="noStrike" cap="none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3000"/>
              <a:buFont typeface="Darker Grotesque Medium"/>
              <a:buNone/>
              <a:defRPr sz="3000" b="0" i="0" u="none" strike="noStrike" cap="none">
                <a:solidFill>
                  <a:schemeClr val="accen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pPr marL="0" indent="0"/>
            <a:r>
              <a:rPr lang="ar-BH" sz="1800" b="1" dirty="0">
                <a:solidFill>
                  <a:schemeClr val="tx1"/>
                </a:solidFill>
                <a:cs typeface="+mj-cs"/>
              </a:rPr>
              <a:t>  </a:t>
            </a:r>
            <a:r>
              <a:rPr lang="ar-BH" sz="1600" b="1" dirty="0">
                <a:solidFill>
                  <a:schemeClr val="tx1"/>
                </a:solidFill>
                <a:cs typeface="+mj-cs"/>
              </a:rPr>
              <a:t>الهدف الاول : </a:t>
            </a:r>
            <a:r>
              <a:rPr lang="ar-BH" sz="1600" dirty="0"/>
              <a:t>ان تعرف الطالبة مفهوم الوحدة الوطنية من خلال المستند </a:t>
            </a:r>
            <a:r>
              <a:rPr lang="ar-BH" sz="1800" dirty="0"/>
              <a:t>.</a:t>
            </a:r>
          </a:p>
          <a:p>
            <a:pPr marL="0" indent="0"/>
            <a:endParaRPr lang="ar-BH" sz="2000" b="1" dirty="0">
              <a:solidFill>
                <a:schemeClr val="tx1"/>
              </a:solidFill>
              <a:cs typeface="+mj-cs"/>
            </a:endParaRPr>
          </a:p>
          <a:p>
            <a:pPr marL="0" indent="0"/>
            <a:endParaRPr lang="ar-BH" sz="20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984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76">
            <a:extLst>
              <a:ext uri="{FF2B5EF4-FFF2-40B4-BE49-F238E27FC236}">
                <a16:creationId xmlns:a16="http://schemas.microsoft.com/office/drawing/2014/main" id="{D9A0AA8E-BE3B-E949-89DB-0208EE4A6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latin typeface="Courier New" panose="02070309020205020404" pitchFamily="49" charset="0"/>
                <a:cs typeface="Courier New" panose="02070309020205020404" pitchFamily="49" charset="0"/>
              </a:rPr>
              <a:t>مقتضيات الوحدة الوطنية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26B3CE3-4128-8F8E-0760-8B64348682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0895" y="1348291"/>
            <a:ext cx="1645920" cy="266700"/>
          </a:xfrm>
        </p:spPr>
        <p:txBody>
          <a:bodyPr/>
          <a:lstStyle/>
          <a:p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الالتزام بقانون</a:t>
            </a:r>
            <a:endParaRPr lang="en-US" sz="2100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D3E159C-8F18-6271-D733-C11E52BA16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2174" y="2794201"/>
            <a:ext cx="1908395" cy="606355"/>
          </a:xfrm>
        </p:spPr>
        <p:txBody>
          <a:bodyPr/>
          <a:lstStyle/>
          <a:p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مساندة القيادة الحكيمة لمملكة البحرين</a:t>
            </a:r>
            <a:endParaRPr lang="en-US" sz="2100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6569593-FAD4-3D3C-5FB2-6E9C7B4A065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57143" y="3353873"/>
            <a:ext cx="1645920" cy="850107"/>
          </a:xfrm>
        </p:spPr>
        <p:txBody>
          <a:bodyPr/>
          <a:lstStyle/>
          <a:p>
            <a:pPr algn="ctr"/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إعلاء راية الوطن فوق كل الرايات. </a:t>
            </a:r>
            <a:endParaRPr lang="en-US" sz="21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53D0BAA8-6F92-D5A9-9FA2-9533E81A810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906006" y="1483222"/>
            <a:ext cx="1305722" cy="555784"/>
          </a:xfrm>
        </p:spPr>
        <p:txBody>
          <a:bodyPr/>
          <a:lstStyle/>
          <a:p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الاعتراف بالتعدد</a:t>
            </a:r>
            <a:r>
              <a:rPr lang="ar-SA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وقبول الاخر</a:t>
            </a:r>
            <a:endParaRPr lang="en-US" sz="21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227D3-F964-8FCA-9C7D-F5B249A2AA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53343-82B8-838D-9717-1489C68963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AABE8387-E587-6A6E-191F-74AB0A6B8D2A}"/>
              </a:ext>
            </a:extLst>
          </p:cNvPr>
          <p:cNvSpPr txBox="1">
            <a:spLocks/>
          </p:cNvSpPr>
          <p:nvPr/>
        </p:nvSpPr>
        <p:spPr>
          <a:xfrm>
            <a:off x="810895" y="3694451"/>
            <a:ext cx="1645920" cy="2667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73292A"/>
              </a:buClr>
              <a:buFont typeface="Arial" panose="020B0604020202020204" pitchFamily="34" charset="0"/>
              <a:buNone/>
              <a:defRPr sz="2000" kern="1200">
                <a:solidFill>
                  <a:schemeClr val="accent3"/>
                </a:solidFill>
                <a:latin typeface="Gill Sans Nova" panose="020B06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الجبهة الوطنية لمواجهة التحديات والأخطار الخارجية.</a:t>
            </a:r>
            <a:endParaRPr lang="en-US" sz="21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D0BA6A8-9B7E-4D97-DDAA-A0E446C9E8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2" t="35232" r="46538" b="31841"/>
          <a:stretch/>
        </p:blipFill>
        <p:spPr bwMode="auto">
          <a:xfrm>
            <a:off x="1209378" y="2177767"/>
            <a:ext cx="909039" cy="117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E338C6F-22C6-3C80-3DDE-01AAA96574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32" r="70151" b="31841"/>
          <a:stretch/>
        </p:blipFill>
        <p:spPr bwMode="auto">
          <a:xfrm>
            <a:off x="810895" y="6242"/>
            <a:ext cx="1066143" cy="117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69391CF-F9C6-ECFF-C3CD-61B774A48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0" r="51482" b="64393"/>
          <a:stretch/>
        </p:blipFill>
        <p:spPr bwMode="auto">
          <a:xfrm>
            <a:off x="7218239" y="81188"/>
            <a:ext cx="684301" cy="12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1E1F028-77EB-0E5A-FA19-E5BCED3059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0" r="27856" b="64393"/>
          <a:stretch/>
        </p:blipFill>
        <p:spPr bwMode="auto">
          <a:xfrm>
            <a:off x="7218239" y="2242305"/>
            <a:ext cx="768097" cy="12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1F5757E-3ECE-08A2-A8E8-41C5BA7641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33" r="8442" b="64393"/>
          <a:stretch/>
        </p:blipFill>
        <p:spPr bwMode="auto">
          <a:xfrm>
            <a:off x="3935230" y="1481641"/>
            <a:ext cx="733097" cy="12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212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5598" y="378725"/>
            <a:ext cx="30442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600" b="1" dirty="0">
                <a:solidFill>
                  <a:srgbClr val="C00000"/>
                </a:solidFill>
                <a:latin typeface="AlHor" panose="02060603050605020204" pitchFamily="18" charset="-78"/>
                <a:cs typeface="AlHor" panose="02060603050605020204" pitchFamily="18" charset="-78"/>
              </a:rPr>
              <a:t>اولا : الإنتماء </a:t>
            </a:r>
            <a:endParaRPr lang="ar-SA" sz="3600" b="1" dirty="0">
              <a:solidFill>
                <a:srgbClr val="C00000"/>
              </a:solidFill>
              <a:latin typeface="AlHor" panose="02060603050605020204" pitchFamily="18" charset="-78"/>
              <a:cs typeface="AlHor" panose="02060603050605020204" pitchFamily="18" charset="-78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542498" y="353136"/>
          <a:ext cx="8045357" cy="3935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utoShape 2" descr="رسائل في حب الملك"/>
          <p:cNvSpPr>
            <a:spLocks noChangeAspect="1" noChangeArrowheads="1"/>
          </p:cNvSpPr>
          <p:nvPr/>
        </p:nvSpPr>
        <p:spPr bwMode="auto">
          <a:xfrm>
            <a:off x="3525209" y="1314432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ar-SA" sz="105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7035" y="1001973"/>
            <a:ext cx="1872834" cy="145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5676" l="368" r="99265">
                        <a14:foregroundMark x1="15809" y1="37838" x2="15809" y2="37838"/>
                        <a14:foregroundMark x1="15809" y1="37838" x2="34926" y2="19459"/>
                        <a14:foregroundMark x1="9559" y1="46486" x2="4779" y2="31892"/>
                        <a14:foregroundMark x1="32721" y1="15135" x2="36765" y2="29189"/>
                        <a14:foregroundMark x1="30515" y1="18378" x2="32721" y2="10811"/>
                        <a14:foregroundMark x1="32721" y1="12432" x2="22059" y2="16216"/>
                        <a14:foregroundMark x1="37500" y1="34054" x2="22794" y2="44865"/>
                        <a14:foregroundMark x1="33088" y1="2162" x2="54779" y2="64324"/>
                        <a14:foregroundMark x1="16912" y1="44865" x2="10662" y2="24865"/>
                        <a14:foregroundMark x1="25735" y1="82162" x2="25735" y2="82162"/>
                        <a14:foregroundMark x1="25735" y1="82703" x2="31250" y2="82162"/>
                        <a14:foregroundMark x1="30147" y1="82703" x2="24265" y2="94595"/>
                        <a14:foregroundMark x1="47794" y1="64324" x2="67279" y2="541"/>
                        <a14:foregroundMark x1="70221" y1="12973" x2="88971" y2="48649"/>
                        <a14:foregroundMark x1="82353" y1="32432" x2="97059" y2="26486"/>
                        <a14:foregroundMark x1="63235" y1="23784" x2="67279" y2="25405"/>
                        <a14:foregroundMark x1="67279" y1="29189" x2="67279" y2="39459"/>
                        <a14:foregroundMark x1="67279" y1="39459" x2="58456" y2="318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0720" y="3590463"/>
            <a:ext cx="1943100" cy="1321594"/>
          </a:xfrm>
          <a:prstGeom prst="rect">
            <a:avLst/>
          </a:prstGeom>
        </p:spPr>
      </p:pic>
      <p:pic>
        <p:nvPicPr>
          <p:cNvPr id="2052" name="Picture 4" descr="الانتماء والأسرة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0000" l="1125" r="90000">
                        <a14:foregroundMark x1="85375" y1="52833" x2="83625" y2="76000"/>
                        <a14:foregroundMark x1="56375" y1="35167" x2="50625" y2="24167"/>
                        <a14:foregroundMark x1="53500" y1="21333" x2="52625" y2="20833"/>
                        <a14:foregroundMark x1="52625" y1="20833" x2="52625" y2="20500"/>
                        <a14:foregroundMark x1="50750" y1="23167" x2="43750" y2="32500"/>
                        <a14:foregroundMark x1="55250" y1="27000" x2="58500" y2="26000"/>
                        <a14:foregroundMark x1="35000" y1="46833" x2="34500" y2="37333"/>
                        <a14:foregroundMark x1="32875" y1="37667" x2="28250" y2="39000"/>
                        <a14:foregroundMark x1="28250" y1="39000" x2="27375" y2="4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84" y="3452536"/>
            <a:ext cx="2421803" cy="181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003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BCC170B6-7BA4-05F4-F03D-B0B8D696AFB5}"/>
              </a:ext>
            </a:extLst>
          </p:cNvPr>
          <p:cNvSpPr/>
          <p:nvPr/>
        </p:nvSpPr>
        <p:spPr>
          <a:xfrm>
            <a:off x="4294660" y="1650025"/>
            <a:ext cx="4524233" cy="302547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تعريف الانتماء الوطني</a:t>
            </a:r>
            <a:r>
              <a:rPr lang="ar-BH" sz="21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  <a:p>
            <a:pPr algn="ctr" rtl="1"/>
            <a:r>
              <a:rPr lang="ar-BH" sz="21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حالة يكون فيها الفرد مرتبطًا بوطنه ارتباطًا نفسيًا واجتماعيًا، وملتزمًا بقيم هذا الوطن، وعاداته وتقاليده، وقوانينه، ونظمه، ومؤسساته، وملتزمًا بالإخلاص والوفاء والتضحية من أجله.             </a:t>
            </a:r>
          </a:p>
          <a:p>
            <a:pPr algn="ctr"/>
            <a:r>
              <a:rPr lang="ar-BH" sz="2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ولا يكون انتماء الفرد إلى وطنه حقيقيًا وصادقًا وإيجابيًا ومسؤولًا إلا إذا اقترن بالولاء له.</a:t>
            </a:r>
            <a:endParaRPr lang="en-US" sz="21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ounded Rectangle 12">
            <a:extLst>
              <a:ext uri="{FF2B5EF4-FFF2-40B4-BE49-F238E27FC236}">
                <a16:creationId xmlns:a16="http://schemas.microsoft.com/office/drawing/2014/main" id="{7CE4DB31-BB02-3878-6AE6-49EA2A17DEB9}"/>
              </a:ext>
            </a:extLst>
          </p:cNvPr>
          <p:cNvSpPr/>
          <p:nvPr/>
        </p:nvSpPr>
        <p:spPr>
          <a:xfrm>
            <a:off x="782259" y="1816393"/>
            <a:ext cx="3262344" cy="285911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مفهوم الولاء الوطني</a:t>
            </a:r>
            <a:r>
              <a:rPr lang="ar-BH" sz="21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  <a:p>
            <a:pPr algn="ctr" rtl="1"/>
            <a:r>
              <a:rPr lang="ar-BH" sz="21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ترجمة فعلية عملية تُحوّل مشاعر الاعتزاز بالانتماء إلى سلوكات وأفعال حقيقية يمكن ملاحظتها.                          </a:t>
            </a:r>
            <a:endParaRPr lang="en-US" sz="21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D00408B2-2AA6-454C-3B0A-285430BAA551}"/>
              </a:ext>
            </a:extLst>
          </p:cNvPr>
          <p:cNvSpPr/>
          <p:nvPr/>
        </p:nvSpPr>
        <p:spPr>
          <a:xfrm>
            <a:off x="4430465" y="4448512"/>
            <a:ext cx="3931276" cy="4539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▪ </a:t>
            </a:r>
            <a:r>
              <a:rPr lang="ar-BH" sz="1800" b="1" dirty="0">
                <a:solidFill>
                  <a:schemeClr val="tx1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أعلى مستويات الانتماء.</a:t>
            </a:r>
            <a:endParaRPr lang="en-US" sz="1800" b="1" dirty="0">
              <a:solidFill>
                <a:schemeClr val="tx1"/>
              </a:solidFill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268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246804" y="128002"/>
            <a:ext cx="6461975" cy="51007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ar-BH" sz="2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أهم الصفات والأفعال المجسّدة للولاء الوطني: </a:t>
            </a:r>
            <a:endParaRPr lang="en-US" sz="24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012547" y="835592"/>
            <a:ext cx="1796603" cy="453983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الإخلاص للوطن.</a:t>
            </a:r>
            <a:endParaRPr lang="en-US" sz="1800" b="1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644925" y="835282"/>
            <a:ext cx="2200487" cy="4539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التضحية في سبيل الوطن.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61888" y="816122"/>
            <a:ext cx="4115903" cy="47314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تقدير دور القيادة في مواجهة التحديات وكسب الرهانات.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312535" y="1516249"/>
            <a:ext cx="3496615" cy="65594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تخليد ذكرى شهداء الوطن والواجب والاعتراف لهم بالجميل.</a:t>
            </a:r>
            <a:endParaRPr lang="en-US" sz="1800" b="1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59110" y="1503283"/>
            <a:ext cx="2300679" cy="66890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نصرة الوطن داخليًا وخارجيًا.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61888" y="1500901"/>
            <a:ext cx="2344475" cy="671288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الاعتراف بالمنجزات الوطنية والترويج لها.</a:t>
            </a:r>
            <a:endParaRPr lang="en-US" sz="1800" b="1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936172" y="2383571"/>
            <a:ext cx="1872977" cy="568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الانضباط في العمل وبذل الجهد.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149507" y="2400811"/>
            <a:ext cx="2646608" cy="572042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تقديم المصلحة الوطنية العليا على المصالح الذاتية والفئوية الضيقة.</a:t>
            </a:r>
            <a:endParaRPr lang="en-US" sz="1800" b="1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532498" y="2400811"/>
            <a:ext cx="1476952" cy="57204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المبادرة والابتكار.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61888" y="2383648"/>
            <a:ext cx="1944710" cy="572042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التطوع/التضامن/الإغاثة.</a:t>
            </a:r>
            <a:endParaRPr lang="en-US" sz="1800" b="1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088834" y="3180473"/>
            <a:ext cx="2791496" cy="453983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المشاركة في تحمل الأعباء.</a:t>
            </a:r>
            <a:endParaRPr lang="en-US" sz="1800" b="1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235817" y="3247300"/>
            <a:ext cx="2665927" cy="4539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الانهماك في قضايا الوطن.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61887" y="3246541"/>
            <a:ext cx="2738701" cy="453983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مقاومة المخاطر التي تهدد الوطن.</a:t>
            </a:r>
            <a:endParaRPr lang="en-US" sz="1800" b="1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159789" y="3996449"/>
            <a:ext cx="3649361" cy="4539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احترام قوانين الدولة وطاعتها.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65817" y="3996449"/>
            <a:ext cx="4705240" cy="453983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 defTabSz="685800">
              <a:buClrTx/>
              <a:defRPr/>
            </a:pPr>
            <a:r>
              <a:rPr lang="ar-BH" sz="1800" b="1" dirty="0">
                <a:solidFill>
                  <a:prstClr val="black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المحافظة على الممتلكات العمومية، واحترام الممتلكات الخاصة.</a:t>
            </a:r>
            <a:endParaRPr lang="en-US" sz="1800" b="1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816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idx="6"/>
          </p:nvPr>
        </p:nvSpPr>
        <p:spPr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مبادئ الوحدة الوطنية: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056496" y="1017813"/>
            <a:ext cx="1125941" cy="127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354239" y="1067700"/>
            <a:ext cx="1228298" cy="1174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572000" y="2364475"/>
            <a:ext cx="3145809" cy="12385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مبدأ خدمة الوطن والمواطن</a:t>
            </a:r>
            <a:endParaRPr lang="ar-SA" sz="2400"/>
          </a:p>
        </p:txBody>
      </p:sp>
      <p:sp>
        <p:nvSpPr>
          <p:cNvPr id="18" name="Oval 17"/>
          <p:cNvSpPr/>
          <p:nvPr/>
        </p:nvSpPr>
        <p:spPr>
          <a:xfrm>
            <a:off x="520321" y="2291662"/>
            <a:ext cx="3145809" cy="12385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7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مبدأ المسؤولية </a:t>
            </a:r>
            <a:r>
              <a:rPr lang="ar-BH" sz="2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المشتركة</a:t>
            </a:r>
            <a:endParaRPr lang="ar-SA" sz="2700" dirty="0"/>
          </a:p>
        </p:txBody>
      </p:sp>
    </p:spTree>
    <p:extLst>
      <p:ext uri="{BB962C8B-B14F-4D97-AF65-F5344CB8AC3E}">
        <p14:creationId xmlns:p14="http://schemas.microsoft.com/office/powerpoint/2010/main" val="247418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722730" y="90275"/>
            <a:ext cx="4349577" cy="45035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مبدأ خدمة الوطن والمواطن: 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3529" y="908239"/>
          <a:ext cx="6096000" cy="3448006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52250728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980684730"/>
                    </a:ext>
                  </a:extLst>
                </a:gridCol>
              </a:tblGrid>
              <a:tr h="1102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السلطة التشريعية</a:t>
                      </a:r>
                      <a:endParaRPr kumimoji="0" lang="en-US" sz="2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lHor" panose="02060603050605020204" pitchFamily="18" charset="-78"/>
                        <a:ea typeface="+mn-ea"/>
                        <a:cs typeface="AlHor" panose="02060603050605020204" pitchFamily="18" charset="-78"/>
                      </a:endParaRPr>
                    </a:p>
                    <a:p>
                      <a:pPr algn="ctr" rtl="1"/>
                      <a:endParaRPr lang="ar-SA" sz="1100" b="0" dirty="0">
                        <a:latin typeface="AlHor" panose="02060603050605020204" pitchFamily="18" charset="-78"/>
                        <a:cs typeface="AlHor" panose="02060603050605020204" pitchFamily="18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السلطة التنفيذية</a:t>
                      </a:r>
                      <a:endParaRPr kumimoji="0" lang="en-US" sz="2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lHor" panose="02060603050605020204" pitchFamily="18" charset="-78"/>
                        <a:ea typeface="+mn-ea"/>
                        <a:cs typeface="AlHor" panose="02060603050605020204" pitchFamily="18" charset="-78"/>
                      </a:endParaRPr>
                    </a:p>
                    <a:p>
                      <a:pPr rtl="1"/>
                      <a:endParaRPr lang="ar-SA" sz="1100" b="0" dirty="0">
                        <a:latin typeface="AlHor" panose="02060603050605020204" pitchFamily="18" charset="-78"/>
                        <a:cs typeface="AlHor" panose="02060603050605020204" pitchFamily="18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00722264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المهام: </a:t>
                      </a: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- مهمة رقابية: الرقابة على متابعة عمل الحكومة، وتطوير برامجها وتنفيذها.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- مهمة تشريعية: سن القوانين وفق مسؤوليتها الدستورية.</a:t>
                      </a:r>
                      <a:endParaRPr kumimoji="0" lang="en-US" sz="2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lHor" panose="02060603050605020204" pitchFamily="18" charset="-78"/>
                        <a:ea typeface="+mn-ea"/>
                        <a:cs typeface="AlHor" panose="02060603050605020204" pitchFamily="18" charset="-78"/>
                      </a:endParaRPr>
                    </a:p>
                    <a:p>
                      <a:pPr rtl="1"/>
                      <a:endParaRPr lang="ar-SA" sz="1100" b="0" dirty="0">
                        <a:latin typeface="AlHor" panose="02060603050605020204" pitchFamily="18" charset="-78"/>
                        <a:cs typeface="AlHor" panose="02060603050605020204" pitchFamily="18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المهام: </a:t>
                      </a: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- مهمة متابعة عمل الحكومة.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- مهمة تطوير برامج عمل الحكومة.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- تنفيذ مشروعات الدولة.</a:t>
                      </a:r>
                    </a:p>
                    <a:p>
                      <a:pPr rtl="1"/>
                      <a:endParaRPr lang="ar-SA" sz="1100" b="0" dirty="0">
                        <a:latin typeface="AlHor" panose="02060603050605020204" pitchFamily="18" charset="-78"/>
                        <a:cs typeface="AlHor" panose="02060603050605020204" pitchFamily="18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01368"/>
                  </a:ext>
                </a:extLst>
              </a:tr>
              <a:tr h="1102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الآليات:</a:t>
                      </a: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 </a:t>
                      </a: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إجراء التحقيقات/ توجيه الأسئلة والاستجوابات/ طرح الثقة باستثناء رئيس الوزراء.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Hor" panose="02060603050605020204" pitchFamily="18" charset="-78"/>
                        <a:ea typeface="+mn-ea"/>
                        <a:cs typeface="AlHor" panose="02060603050605020204" pitchFamily="18" charset="-78"/>
                      </a:endParaRPr>
                    </a:p>
                    <a:p>
                      <a:pPr rtl="1"/>
                      <a:endParaRPr lang="ar-SA" sz="1100" b="0" dirty="0">
                        <a:latin typeface="AlHor" panose="02060603050605020204" pitchFamily="18" charset="-78"/>
                        <a:cs typeface="AlHor" panose="02060603050605020204" pitchFamily="18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الآليات:</a:t>
                      </a: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 </a:t>
                      </a:r>
                      <a:r>
                        <a:rPr kumimoji="0" lang="ar-B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Hor" panose="02060603050605020204" pitchFamily="18" charset="-78"/>
                          <a:ea typeface="+mn-ea"/>
                          <a:cs typeface="AlHor" panose="02060603050605020204" pitchFamily="18" charset="-78"/>
                        </a:rPr>
                        <a:t>التواصل مع كافة فئات المجتمع.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Hor" panose="02060603050605020204" pitchFamily="18" charset="-78"/>
                        <a:ea typeface="+mn-ea"/>
                        <a:cs typeface="AlHor" panose="02060603050605020204" pitchFamily="18" charset="-78"/>
                      </a:endParaRPr>
                    </a:p>
                    <a:p>
                      <a:pPr rtl="1"/>
                      <a:endParaRPr lang="ar-SA" sz="1100" b="0" dirty="0">
                        <a:latin typeface="AlHor" panose="02060603050605020204" pitchFamily="18" charset="-78"/>
                        <a:cs typeface="AlHor" panose="02060603050605020204" pitchFamily="18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46619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47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75580" y="140851"/>
            <a:ext cx="2887538" cy="4829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مبادئ الوحدة الوطنية: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89633" y="787390"/>
            <a:ext cx="3581096" cy="57437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مبدأ المسؤولية المشتركة: 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258007" y="1550293"/>
            <a:ext cx="2025971" cy="1093895"/>
          </a:xfrm>
          <a:prstGeom prst="roundRect">
            <a:avLst/>
          </a:prstGeom>
          <a:solidFill>
            <a:srgbClr val="F9C3CB"/>
          </a:solidFill>
          <a:ln w="19050">
            <a:solidFill>
              <a:schemeClr val="tx1"/>
            </a:solidFill>
          </a:ln>
          <a:effectLst>
            <a:outerShdw blurRad="431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تواجه مملكة البحرين نوعان من التحديات</a:t>
            </a:r>
            <a:endParaRPr lang="en-US" sz="21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148328" y="2628496"/>
            <a:ext cx="271301" cy="4914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148328" y="3175442"/>
            <a:ext cx="2025971" cy="1093895"/>
          </a:xfrm>
          <a:prstGeom prst="roundRect">
            <a:avLst/>
          </a:prstGeom>
          <a:solidFill>
            <a:srgbClr val="D7CAF2"/>
          </a:solidFill>
          <a:ln w="19050">
            <a:solidFill>
              <a:schemeClr val="tx1"/>
            </a:solidFill>
          </a:ln>
          <a:effectLst>
            <a:outerShdw blurRad="9525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التحدّيات الاقتصادية والاجتماعية</a:t>
            </a:r>
            <a:endParaRPr lang="en-US" sz="21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119907" y="2644189"/>
            <a:ext cx="264475" cy="4757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510507" y="3175442"/>
            <a:ext cx="2025971" cy="1093895"/>
          </a:xfrm>
          <a:prstGeom prst="roundRect">
            <a:avLst/>
          </a:prstGeom>
          <a:solidFill>
            <a:srgbClr val="D7CAF2"/>
          </a:solidFill>
          <a:ln w="19050">
            <a:solidFill>
              <a:schemeClr val="tx1"/>
            </a:solidFill>
          </a:ln>
          <a:effectLst>
            <a:outerShdw blurRad="10541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التحدّيات الأمنيّة</a:t>
            </a:r>
            <a:endParaRPr lang="en-US" sz="21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72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" grpId="0" animBg="1"/>
      <p:bldP spid="14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095482" y="241394"/>
            <a:ext cx="4577211" cy="4503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التحدّيات الاقتصادية والاجتماعية: 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065450" y="818166"/>
            <a:ext cx="4405268" cy="68339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وضع اقتصادي استثنائي تمر به المنطقة والعالم بأسره مثل تراجع أسعار النفط .</a:t>
            </a:r>
            <a:endParaRPr lang="en-US" sz="21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65450" y="1591751"/>
            <a:ext cx="4405268" cy="68339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1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تزايد الأعباء المالية.</a:t>
            </a:r>
            <a:endParaRPr lang="en-US" sz="21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55790" y="2471982"/>
            <a:ext cx="4405268" cy="6833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4699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تستوجب هذه الصعوبات إجراء المعالجات الآتية:</a:t>
            </a:r>
            <a:endParaRPr lang="en-US" sz="21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093391" y="3155374"/>
            <a:ext cx="561767" cy="5141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544096" y="3767071"/>
            <a:ext cx="2162117" cy="8331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1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دمج بعض الوزارات، والهيئات الحكومية.</a:t>
            </a:r>
            <a:endParaRPr lang="en-US" sz="1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708502" y="3767070"/>
            <a:ext cx="2626676" cy="8331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1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إعادة توجيه الدعم دون التقليل أو المساس بالخدمات التي تقدمها الدولة للمواطن.</a:t>
            </a:r>
            <a:endParaRPr lang="en-US" sz="15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93885" y="3767070"/>
            <a:ext cx="3233939" cy="8331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105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المحافظة لفائدة المواطنين على استمرار تقديم الخدمات الحيوية؛ وخاصة منها القطاعات التي تخدم الوطن والمواطن مثل مشروعات التعليم، والصحة، والإسكان.</a:t>
            </a:r>
            <a:endParaRPr lang="en-US" sz="105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443029" y="3170961"/>
            <a:ext cx="337849" cy="4985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582482" y="3170961"/>
            <a:ext cx="5617" cy="4985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69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12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407972" y="540164"/>
            <a:ext cx="2780609" cy="4503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التحدّيات الأمنيّة: 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778915" y="1467308"/>
            <a:ext cx="3545589" cy="44984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تطورات سياسية متسارعة.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10303" y="1467308"/>
            <a:ext cx="3611498" cy="44984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أعمال تدميرية يقودها الانغلاق والتعصّب.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10303" y="2393941"/>
            <a:ext cx="3611498" cy="43312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تدخلات خارجية في الشؤون الداخلية.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78915" y="2393941"/>
            <a:ext cx="3545589" cy="43312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الانقلاب على الشرعية ( اليمن نموذجا ).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78915" y="3303850"/>
            <a:ext cx="3545589" cy="46592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تهديد للأمن ولسلامة الوحدة العربية.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0302" y="3303850"/>
            <a:ext cx="3611498" cy="46592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BH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تزايد الهجرة والنزوح الجماعي.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3">
            <a:extLst>
              <a:ext uri="{FF2B5EF4-FFF2-40B4-BE49-F238E27FC236}">
                <a16:creationId xmlns:a16="http://schemas.microsoft.com/office/drawing/2014/main" id="{6330C7D4-FE97-4046-8206-9E0D01016978}"/>
              </a:ext>
            </a:extLst>
          </p:cNvPr>
          <p:cNvSpPr/>
          <p:nvPr/>
        </p:nvSpPr>
        <p:spPr>
          <a:xfrm>
            <a:off x="11270" y="342252"/>
            <a:ext cx="1951172" cy="3231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r"/>
            <a:r>
              <a:rPr lang="ar-BH" sz="15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الوطنية- وطن 101</a:t>
            </a:r>
            <a:endParaRPr lang="ar-BH" sz="82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29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244756" y="241394"/>
            <a:ext cx="5427938" cy="4503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المسؤولية المشتركة في مواجهة التحدّيات: </a:t>
            </a:r>
            <a:endParaRPr lang="en-US" sz="30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086367" y="2024774"/>
            <a:ext cx="3741392" cy="650075"/>
          </a:xfrm>
          <a:prstGeom prst="roundRect">
            <a:avLst/>
          </a:prstGeom>
          <a:solidFill>
            <a:srgbClr val="F9C3CB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BH" sz="1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استمرار الدولة في جهودها التنموية، وتحقيق الأمن للمواطنين والمقيمين.</a:t>
            </a:r>
            <a:endParaRPr lang="en-US" sz="1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000395" y="2931503"/>
            <a:ext cx="3827364" cy="654728"/>
          </a:xfrm>
          <a:prstGeom prst="roundRect">
            <a:avLst/>
          </a:prstGeom>
          <a:solidFill>
            <a:srgbClr val="F9C3CB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BH" sz="1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دعم كافة الأطراف المكونة للمجتمع البحريني لجهود الدولة </a:t>
            </a:r>
            <a:r>
              <a:rPr lang="ar-BH" sz="18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وتحديدًا:</a:t>
            </a:r>
            <a:endParaRPr lang="en-US" sz="18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97069" y="1266951"/>
            <a:ext cx="3552959" cy="1298516"/>
          </a:xfrm>
          <a:prstGeom prst="roundRect">
            <a:avLst/>
          </a:prstGeom>
          <a:solidFill>
            <a:srgbClr val="D7CAF2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15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الإعلام من خلال:</a:t>
            </a:r>
          </a:p>
          <a:p>
            <a:pPr marL="257175" indent="-257175" algn="just" rtl="1">
              <a:buFontTx/>
              <a:buChar char="-"/>
            </a:pPr>
            <a:r>
              <a:rPr lang="ar-BH" sz="15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التعريف بهذه التحديات، والتنبيه إلى مخاطرها.</a:t>
            </a:r>
          </a:p>
          <a:p>
            <a:pPr marL="257175" indent="-257175" algn="just" rtl="1">
              <a:buFontTx/>
              <a:buChar char="-"/>
            </a:pPr>
            <a:r>
              <a:rPr lang="ar-BH" sz="15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توجيه الرأي العام إلى تعزيز الجبهة الداخلية.</a:t>
            </a:r>
          </a:p>
          <a:p>
            <a:pPr marL="257175" indent="-257175" algn="just" rtl="1">
              <a:buFontTx/>
              <a:buChar char="-"/>
            </a:pPr>
            <a:r>
              <a:rPr lang="ar-BH" sz="15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تجنب خطاب التفرقة واللامبالاة.</a:t>
            </a:r>
            <a:endParaRPr lang="en-US" sz="15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30379" y="2661010"/>
            <a:ext cx="3672089" cy="903131"/>
          </a:xfrm>
          <a:prstGeom prst="roundRect">
            <a:avLst/>
          </a:prstGeom>
          <a:solidFill>
            <a:srgbClr val="D7CAF2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15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المنظمات والجمعيات من خلال:</a:t>
            </a:r>
          </a:p>
          <a:p>
            <a:pPr algn="just" rtl="1"/>
            <a:r>
              <a:rPr lang="ar-BH" sz="15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5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تأهيل المواطنين في تعزيز التوافق والحوار وإعلاء المصلحة الوطنية.</a:t>
            </a:r>
          </a:p>
        </p:txBody>
      </p:sp>
      <p:sp>
        <p:nvSpPr>
          <p:cNvPr id="2" name="Right Brace 1"/>
          <p:cNvSpPr/>
          <p:nvPr/>
        </p:nvSpPr>
        <p:spPr>
          <a:xfrm>
            <a:off x="4360242" y="1266950"/>
            <a:ext cx="479753" cy="3175433"/>
          </a:xfrm>
          <a:prstGeom prst="rightBrace">
            <a:avLst>
              <a:gd name="adj1" fmla="val 8333"/>
              <a:gd name="adj2" fmla="val 50212"/>
            </a:avLst>
          </a:prstGeom>
          <a:ln w="28575"/>
          <a:effectLst>
            <a:outerShdw blurRad="1651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4" name="Rounded Rectangle 13"/>
          <p:cNvSpPr/>
          <p:nvPr/>
        </p:nvSpPr>
        <p:spPr>
          <a:xfrm>
            <a:off x="637505" y="3659686"/>
            <a:ext cx="3672089" cy="903131"/>
          </a:xfrm>
          <a:prstGeom prst="roundRect">
            <a:avLst/>
          </a:prstGeom>
          <a:solidFill>
            <a:srgbClr val="D7CAF2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15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المواطنون من خلال:</a:t>
            </a:r>
          </a:p>
          <a:p>
            <a:pPr algn="just" rtl="1"/>
            <a:r>
              <a:rPr lang="ar-BH" sz="15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5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تحمل الأعباء التي فرضتها هذه التحديات.</a:t>
            </a:r>
          </a:p>
        </p:txBody>
      </p:sp>
    </p:spTree>
    <p:extLst>
      <p:ext uri="{BB962C8B-B14F-4D97-AF65-F5344CB8AC3E}">
        <p14:creationId xmlns:p14="http://schemas.microsoft.com/office/powerpoint/2010/main" val="183822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9" grpId="0" animBg="1"/>
      <p:bldP spid="10" grpId="0" animBg="1"/>
      <p:bldP spid="11" grpId="0" animBg="1"/>
      <p:bldP spid="2" grpId="0" animBg="1"/>
      <p:bldP spid="14" grpId="0" animBg="1"/>
    </p:bldLst>
  </p:timing>
</p:sld>
</file>

<file path=ppt/theme/theme1.xml><?xml version="1.0" encoding="utf-8"?>
<a:theme xmlns:a="http://schemas.openxmlformats.org/drawingml/2006/main" name="School Day of Non-violence and Peace by Slidesgo">
  <a:themeElements>
    <a:clrScheme name="Simple Light">
      <a:dk1>
        <a:srgbClr val="363636"/>
      </a:dk1>
      <a:lt1>
        <a:srgbClr val="FFFFFF"/>
      </a:lt1>
      <a:dk2>
        <a:srgbClr val="B3ECF5"/>
      </a:dk2>
      <a:lt2>
        <a:srgbClr val="035D78"/>
      </a:lt2>
      <a:accent1>
        <a:srgbClr val="54D1D1"/>
      </a:accent1>
      <a:accent2>
        <a:srgbClr val="FF81A3"/>
      </a:accent2>
      <a:accent3>
        <a:srgbClr val="0198A4"/>
      </a:accent3>
      <a:accent4>
        <a:srgbClr val="FFD572"/>
      </a:accent4>
      <a:accent5>
        <a:srgbClr val="CCF4FA"/>
      </a:accent5>
      <a:accent6>
        <a:srgbClr val="FFFFFF"/>
      </a:accent6>
      <a:hlink>
        <a:srgbClr val="325E7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602</Words>
  <Application>Microsoft Office PowerPoint</Application>
  <PresentationFormat>On-screen Show (16:9)</PresentationFormat>
  <Paragraphs>88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School Day of Non-violence and Peace by Slidesgo</vt:lpstr>
      <vt:lpstr>PowerPoint Presentation</vt:lpstr>
      <vt:lpstr>PowerPoint Presentation</vt:lpstr>
      <vt:lpstr>مقتضيات الوحدة الوطنية </vt:lpstr>
      <vt:lpstr>PowerPoint Presentation</vt:lpstr>
      <vt:lpstr>PowerPoint Presentation</vt:lpstr>
      <vt:lpstr>PowerPoint Presentation</vt:lpstr>
      <vt:lpstr>مبادئ الوحدة الوطنية: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Unknown User</cp:lastModifiedBy>
  <cp:revision>81</cp:revision>
  <dcterms:modified xsi:type="dcterms:W3CDTF">2023-12-25T12:20:28Z</dcterms:modified>
</cp:coreProperties>
</file>