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321" r:id="rId8"/>
    <p:sldId id="322" r:id="rId9"/>
    <p:sldId id="323" r:id="rId10"/>
    <p:sldId id="324" r:id="rId11"/>
    <p:sldId id="325" r:id="rId12"/>
    <p:sldId id="326" r:id="rId13"/>
    <p:sldId id="285" r:id="rId14"/>
    <p:sldId id="30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938"/>
    <a:srgbClr val="D17D6C"/>
    <a:srgbClr val="0000FF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theme" Target="theme/theme1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10" Type="http://schemas.openxmlformats.org/officeDocument/2006/relationships/slide" Target="slides/slide6.xml" /><Relationship Id="rId19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عنوان 1"/>
          <p:cNvSpPr>
            <a:spLocks noGrp="1"/>
          </p:cNvSpPr>
          <p:nvPr>
            <p:ph type="ctrTitle"/>
          </p:nvPr>
        </p:nvSpPr>
        <p:spPr>
          <a:xfrm>
            <a:off x="1024808" y="2701643"/>
            <a:ext cx="10239374" cy="2525094"/>
          </a:xfrm>
        </p:spPr>
        <p:txBody>
          <a:bodyPr>
            <a:normAutofit fontScale="90000"/>
          </a:bodyPr>
          <a:lstStyle/>
          <a:p>
            <a:r>
              <a:rPr lang="ar-BH" sz="4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رياضيات الصف الأول الابتدائي – الجزء الأول</a:t>
            </a:r>
            <a:b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BH" sz="4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(4-7):تَرْتِيبُ الأعدَادِ حتَّى 10</a:t>
            </a:r>
            <a:br>
              <a:rPr lang="ar-BH" sz="40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1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BH" sz="27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(صفحة 68)</a:t>
            </a:r>
            <a:br>
              <a:rPr lang="ar-BH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endParaRPr lang="ar-BH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34" y="96978"/>
            <a:ext cx="1646183" cy="12680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F2CC5A-1C0B-4446-9D49-C8F686B932B5}"/>
              </a:ext>
            </a:extLst>
          </p:cNvPr>
          <p:cNvSpPr txBox="1"/>
          <p:nvPr/>
        </p:nvSpPr>
        <p:spPr>
          <a:xfrm>
            <a:off x="1695671" y="2734969"/>
            <a:ext cx="890546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سنتعلّم في هذا الدرس</a:t>
            </a:r>
          </a:p>
          <a:p>
            <a:pPr algn="ctr" rtl="1"/>
            <a:endParaRPr lang="ar-BH" sz="1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تَرْتِيبُ الأعدَادِ حتَّى 10  باستعمال الرسوم التوضيحية</a:t>
            </a:r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103" y="213244"/>
            <a:ext cx="6141704" cy="3267947"/>
          </a:xfrm>
          <a:prstGeom prst="rect">
            <a:avLst/>
          </a:prstGeom>
        </p:spPr>
      </p:pic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679807" y="645629"/>
            <a:ext cx="389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عدَدُ الفَرَاشَاتِ في كُلِّ عَمُودٍ؟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5077" y="3440251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8488" y="3474894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6731" y="3470681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13145" y="3470682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31090" y="3451756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0294" y="3494328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02471" y="410914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8904" y="4057541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DA638A-2CF8-4793-8DD4-E9F46817BABC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80934" y="3498966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81994" y="3470680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37821" y="3460721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08071" y="3495250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10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4073206"/>
            <a:ext cx="344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 3؟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3525" y="4103347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15118" y="3422320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306873" y="4651660"/>
            <a:ext cx="3272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5؟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5144102"/>
            <a:ext cx="344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يسبق1؟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5636544"/>
            <a:ext cx="345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8؟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40689" y="4735586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7122" y="4683986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991743" y="4729792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23815" y="5713854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80248" y="5662254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74869" y="570806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02471" y="5210337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58904" y="5158737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953525" y="5204543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236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17" grpId="0"/>
      <p:bldP spid="19" grpId="0"/>
      <p:bldP spid="22" grpId="0"/>
      <p:bldP spid="23" grpId="0"/>
      <p:bldP spid="26" grpId="0"/>
      <p:bldP spid="31" grpId="0"/>
      <p:bldP spid="32" grpId="0"/>
      <p:bldP spid="33" grpId="0"/>
      <p:bldP spid="34" grpId="0"/>
      <p:bldP spid="37" grpId="0"/>
      <p:bldP spid="38" grpId="0"/>
      <p:bldP spid="36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5442656" y="715597"/>
            <a:ext cx="613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أَعُدُّ الفَرَاشَاتِ في كُلِّ عَمُودٍ ثُمَّ أَكتُبُ العَدَدَ في المُرَبَّعِ؟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8487" y="268596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8786" y="2710209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34772" y="2693056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5110" y="271984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5814" y="2689977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02471" y="3854345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81804" y="3802745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679808" y="3818410"/>
            <a:ext cx="389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 4؟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51730" y="384855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1453" y="2715670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306873" y="4334872"/>
            <a:ext cx="3272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2؟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4889306"/>
            <a:ext cx="344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 2؟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5381748"/>
            <a:ext cx="345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4؟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40689" y="448079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220022" y="4429190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89948" y="4474996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23815" y="551365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03148" y="5462050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73074" y="5507856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02471" y="495554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81804" y="4903941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551730" y="4949747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43192" y="1252562"/>
            <a:ext cx="7276253" cy="2122991"/>
            <a:chOff x="1143192" y="1252562"/>
            <a:chExt cx="7276253" cy="2122991"/>
          </a:xfrm>
        </p:grpSpPr>
        <p:pic>
          <p:nvPicPr>
            <p:cNvPr id="2" name="Picture 1" descr="Screen Clipping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295"/>
            <a:stretch/>
          </p:blipFill>
          <p:spPr>
            <a:xfrm>
              <a:off x="1143192" y="1252562"/>
              <a:ext cx="7276253" cy="144969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060503" y="2679517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56598" y="2706813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612525" y="2697603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773915" y="2700583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936939" y="2702257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480032" y="2696032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5994CD01-3236-4BFF-BD3B-C40E35571C30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C8D0452-547B-4730-9F03-73A0F46BA160}"/>
              </a:ext>
            </a:extLst>
          </p:cNvPr>
          <p:cNvSpPr txBox="1"/>
          <p:nvPr/>
        </p:nvSpPr>
        <p:spPr>
          <a:xfrm>
            <a:off x="197195" y="5178737"/>
            <a:ext cx="2607998" cy="1168539"/>
          </a:xfrm>
          <a:prstGeom prst="roundRect">
            <a:avLst>
              <a:gd name="adj" fmla="val 50000"/>
            </a:avLst>
          </a:prstGeom>
          <a:solidFill>
            <a:srgbClr val="F47D2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اجب عن التمرين ( 1 )</a:t>
            </a:r>
          </a:p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الكتاب صفحة 68</a:t>
            </a:r>
          </a:p>
        </p:txBody>
      </p:sp>
    </p:spTree>
    <p:extLst>
      <p:ext uri="{BB962C8B-B14F-4D97-AF65-F5344CB8AC3E}">
        <p14:creationId xmlns:p14="http://schemas.microsoft.com/office/powerpoint/2010/main" val="333672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17" grpId="0"/>
      <p:bldP spid="19" grpId="0"/>
      <p:bldP spid="23" grpId="0"/>
      <p:bldP spid="26" grpId="0"/>
      <p:bldP spid="37" grpId="0"/>
      <p:bldP spid="38" grpId="0"/>
      <p:bldP spid="36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5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5442656" y="715597"/>
            <a:ext cx="613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أَعُدُّ النَّحْلَ في كُلِّ عَمُودٍ ثُمَّ أَكتُبُ العَدَدَ في المُرَبَّعِ؟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4846" y="3121783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1739" y="314728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70617" y="311598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4496" y="3113499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02471" y="396283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81804" y="3911231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979536" y="3926896"/>
            <a:ext cx="3600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 8؟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51730" y="3957037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55460" y="3208322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306873" y="4396864"/>
            <a:ext cx="3272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9؟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842142" y="4889306"/>
            <a:ext cx="3743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يسبق 9؟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139448" y="5381748"/>
            <a:ext cx="345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الذِي يلي 6؟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40689" y="448079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220022" y="4429190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89948" y="4474996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23815" y="551365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03148" y="5462050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يلي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73074" y="5507856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02471" y="495554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81804" y="4903941"/>
            <a:ext cx="1351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يسبق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551730" y="4949747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9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0627" y="1337840"/>
            <a:ext cx="8216999" cy="2479862"/>
            <a:chOff x="750627" y="1337840"/>
            <a:chExt cx="8216999" cy="2479862"/>
          </a:xfrm>
        </p:grpSpPr>
        <p:pic>
          <p:nvPicPr>
            <p:cNvPr id="3" name="Picture 2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627" y="1337840"/>
              <a:ext cx="8216999" cy="179551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310794" y="3128621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74621" y="3147288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41399" y="3148962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729644" y="3140524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96012" y="3147288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D3E3C9C-1C0B-4E88-B40A-BD98A15E24C0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26C2805-C2DE-4487-895A-4DEFAC399F63}"/>
              </a:ext>
            </a:extLst>
          </p:cNvPr>
          <p:cNvSpPr txBox="1"/>
          <p:nvPr/>
        </p:nvSpPr>
        <p:spPr>
          <a:xfrm>
            <a:off x="197195" y="5178737"/>
            <a:ext cx="2607998" cy="1168539"/>
          </a:xfrm>
          <a:prstGeom prst="roundRect">
            <a:avLst>
              <a:gd name="adj" fmla="val 50000"/>
            </a:avLst>
          </a:prstGeom>
          <a:solidFill>
            <a:srgbClr val="F47D2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اجب عن التمرين (2 )</a:t>
            </a:r>
          </a:p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الكتاب صفحة 68</a:t>
            </a:r>
          </a:p>
        </p:txBody>
      </p:sp>
    </p:spTree>
    <p:extLst>
      <p:ext uri="{BB962C8B-B14F-4D97-AF65-F5344CB8AC3E}">
        <p14:creationId xmlns:p14="http://schemas.microsoft.com/office/powerpoint/2010/main" val="152866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19" grpId="0"/>
      <p:bldP spid="23" grpId="0"/>
      <p:bldP spid="26" grpId="0"/>
      <p:bldP spid="37" grpId="0"/>
      <p:bldP spid="38" grpId="0"/>
      <p:bldP spid="36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44" grpId="0" animBg="1"/>
      <p:bldP spid="4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5442656" y="715597"/>
            <a:ext cx="613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أَعُدُّ البُذُورَ ثُمَّ أَكتُبُ العَدَدَ في المُرَبَّعِ؟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0688" y="2918756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5917" y="2931279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2923" y="2902881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49797" y="3783537"/>
            <a:ext cx="26065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المَفْقُودُ هُوَ: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53657" y="4093616"/>
            <a:ext cx="344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هُو العَدَدُ المَفْقُودُ 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56327" y="3016918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91875" y="4711168"/>
            <a:ext cx="340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الذي يليه؟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53657" y="5320489"/>
            <a:ext cx="344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الذي يسبقه؟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850274" y="4694223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12056" y="5264510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D4F08C-C94D-40EF-B0AA-8C1797AA7D9D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9D61FF-A058-4853-AA42-994B4014E30D}"/>
              </a:ext>
            </a:extLst>
          </p:cNvPr>
          <p:cNvSpPr txBox="1"/>
          <p:nvPr/>
        </p:nvSpPr>
        <p:spPr>
          <a:xfrm>
            <a:off x="197195" y="5178737"/>
            <a:ext cx="2607998" cy="1168539"/>
          </a:xfrm>
          <a:prstGeom prst="roundRect">
            <a:avLst>
              <a:gd name="adj" fmla="val 50000"/>
            </a:avLst>
          </a:prstGeom>
          <a:solidFill>
            <a:srgbClr val="F47D2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اجب عن التمرين (3)</a:t>
            </a:r>
          </a:p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الكتاب صفحة 69</a:t>
            </a:r>
          </a:p>
        </p:txBody>
      </p:sp>
      <p:pic>
        <p:nvPicPr>
          <p:cNvPr id="30" name="Picture 29" descr="Screen Clipping">
            <a:extLst>
              <a:ext uri="{FF2B5EF4-FFF2-40B4-BE49-F238E27FC236}">
                <a16:creationId xmlns:a16="http://schemas.microsoft.com/office/drawing/2014/main" id="{D9706ABF-6B77-44EA-A78D-282DD837F8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014" r="33223" b="38370"/>
          <a:stretch/>
        </p:blipFill>
        <p:spPr>
          <a:xfrm>
            <a:off x="4741174" y="1391179"/>
            <a:ext cx="1734755" cy="147990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4338890-8C5D-4D73-9279-AFF384C9BF6A}"/>
              </a:ext>
            </a:extLst>
          </p:cNvPr>
          <p:cNvGrpSpPr/>
          <p:nvPr/>
        </p:nvGrpSpPr>
        <p:grpSpPr>
          <a:xfrm>
            <a:off x="954496" y="1427085"/>
            <a:ext cx="8354979" cy="2190317"/>
            <a:chOff x="954496" y="1427085"/>
            <a:chExt cx="8354979" cy="2190317"/>
          </a:xfrm>
        </p:grpSpPr>
        <p:grpSp>
          <p:nvGrpSpPr>
            <p:cNvPr id="6" name="Group 5"/>
            <p:cNvGrpSpPr/>
            <p:nvPr/>
          </p:nvGrpSpPr>
          <p:grpSpPr>
            <a:xfrm>
              <a:off x="954496" y="1427085"/>
              <a:ext cx="8354979" cy="2190317"/>
              <a:chOff x="954496" y="1427085"/>
              <a:chExt cx="8354979" cy="2190317"/>
            </a:xfrm>
          </p:grpSpPr>
          <p:pic>
            <p:nvPicPr>
              <p:cNvPr id="2" name="Picture 1" descr="Screen Clippin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70"/>
              <a:stretch/>
            </p:blipFill>
            <p:spPr>
              <a:xfrm>
                <a:off x="954496" y="1427085"/>
                <a:ext cx="8354979" cy="1479907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7011661" y="2937217"/>
                <a:ext cx="668741" cy="668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406927" y="2934181"/>
                <a:ext cx="668741" cy="668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255577" y="2932953"/>
                <a:ext cx="668741" cy="668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245620" y="2948662"/>
                <a:ext cx="698452" cy="668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B130D4-E86D-4235-8DFC-CC358830B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129"/>
            <a:stretch/>
          </p:blipFill>
          <p:spPr>
            <a:xfrm>
              <a:off x="4701279" y="1628113"/>
              <a:ext cx="1732547" cy="1213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48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26" grpId="0"/>
      <p:bldP spid="37" grpId="0"/>
      <p:bldP spid="36" grpId="0"/>
      <p:bldP spid="45" grpId="0"/>
      <p:bldP spid="46" grpId="0"/>
      <p:bldP spid="48" grpId="0"/>
      <p:bldP spid="54" grpId="0"/>
      <p:bldP spid="29" grpId="0" animBg="1"/>
      <p:bldP spid="2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5442656" y="715597"/>
            <a:ext cx="613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أَعُدُّ النُّقَطَ ثُمَّ أَكتُبُ العَدَدَ في المُرَبَّعِ؟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5620" y="351950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5551" y="3560623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8584" y="3526393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057" y="4326693"/>
            <a:ext cx="26065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المَفْقُودُ هُوَ: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53657" y="4485917"/>
            <a:ext cx="344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هُو العَدَدُ المَفْقُودُ 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41422" y="3630872"/>
            <a:ext cx="9557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907703" y="5119145"/>
            <a:ext cx="344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الذي يسبقه؟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65853" y="5140921"/>
            <a:ext cx="7453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5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89357" y="1932735"/>
            <a:ext cx="9712526" cy="2336839"/>
            <a:chOff x="389357" y="1932735"/>
            <a:chExt cx="9712526" cy="2336839"/>
          </a:xfrm>
        </p:grpSpPr>
        <p:pic>
          <p:nvPicPr>
            <p:cNvPr id="3" name="Picture 2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357" y="1932735"/>
              <a:ext cx="9712526" cy="163534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384916" y="3565138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368134" y="3560623"/>
              <a:ext cx="668741" cy="671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340452" y="3600834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360145" y="3550646"/>
              <a:ext cx="698452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E0184AD-1270-4515-93A7-8F910696998D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3ABD8F-016D-477C-844E-6CD27B332E52}"/>
              </a:ext>
            </a:extLst>
          </p:cNvPr>
          <p:cNvSpPr txBox="1"/>
          <p:nvPr/>
        </p:nvSpPr>
        <p:spPr>
          <a:xfrm>
            <a:off x="197195" y="5178737"/>
            <a:ext cx="2607998" cy="1168539"/>
          </a:xfrm>
          <a:prstGeom prst="roundRect">
            <a:avLst>
              <a:gd name="adj" fmla="val 50000"/>
            </a:avLst>
          </a:prstGeom>
          <a:solidFill>
            <a:srgbClr val="F47D2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اجب عن التمرين (4)</a:t>
            </a:r>
          </a:p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الكتاب صفحة 69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A5510E-E0DE-412C-AF8B-92C299144379}"/>
              </a:ext>
            </a:extLst>
          </p:cNvPr>
          <p:cNvSpPr/>
          <p:nvPr/>
        </p:nvSpPr>
        <p:spPr>
          <a:xfrm rot="19781515">
            <a:off x="1451722" y="2266680"/>
            <a:ext cx="795414" cy="932974"/>
          </a:xfrm>
          <a:prstGeom prst="roundRect">
            <a:avLst>
              <a:gd name="adj" fmla="val 50000"/>
            </a:avLst>
          </a:prstGeom>
          <a:solidFill>
            <a:srgbClr val="FCC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75983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26" grpId="0"/>
      <p:bldP spid="37" grpId="0"/>
      <p:bldP spid="36" grpId="0"/>
      <p:bldP spid="46" grpId="0"/>
      <p:bldP spid="54" grpId="0"/>
      <p:bldP spid="29" grpId="0" animBg="1"/>
      <p:bldP spid="29" grpId="1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7432966" y="129286"/>
            <a:ext cx="4066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انْظُرْ إلى الصُّورَةِ التي أَمَامَكَ: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5442656" y="715597"/>
            <a:ext cx="613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أَعُدُّ المُرَبَّعَاتِ ثُمَّ أَكتُبُ العَدَدَ في المُرَبَّعِ؟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9007521" y="1261249"/>
            <a:ext cx="253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هيَّا نَعُدُّ معَ بعضٍ: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5620" y="3519508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3813" y="3488330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0885" y="3457893"/>
            <a:ext cx="95572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4400" b="1" dirty="0"/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5959" y="4354634"/>
            <a:ext cx="19676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الأَوَّلُ المَفْقُودُ هُوَ:</a:t>
            </a:r>
            <a:endParaRPr lang="ar-BH" sz="20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59660" y="4999635"/>
            <a:ext cx="344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هُو العَدَدُ الأوَّلُ المَفْقُودُ 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8097878" y="5617187"/>
            <a:ext cx="340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هُو العَدَدُ الثَّانِي المَفْقُودُ؟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41421" y="3575475"/>
            <a:ext cx="955729" cy="568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FF0000"/>
                </a:solidFill>
              </a:rPr>
              <a:t>5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60982" y="1977342"/>
            <a:ext cx="9103795" cy="2204284"/>
            <a:chOff x="460982" y="1977342"/>
            <a:chExt cx="9103795" cy="2204284"/>
          </a:xfrm>
        </p:grpSpPr>
        <p:sp>
          <p:nvSpPr>
            <p:cNvPr id="5" name="Rectangle 4"/>
            <p:cNvSpPr/>
            <p:nvPr/>
          </p:nvSpPr>
          <p:spPr>
            <a:xfrm>
              <a:off x="7384916" y="3512886"/>
              <a:ext cx="668741" cy="6687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368134" y="3516403"/>
              <a:ext cx="668741" cy="652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340452" y="3529365"/>
              <a:ext cx="668741" cy="6500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360145" y="3506705"/>
              <a:ext cx="698452" cy="6500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pic>
          <p:nvPicPr>
            <p:cNvPr id="2" name="Picture 1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82" y="1977342"/>
              <a:ext cx="9103795" cy="1528618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2620403" y="4356937"/>
            <a:ext cx="210254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الثَّانِي المَفْقُودُ هُوَ:</a:t>
            </a:r>
            <a:endParaRPr lang="ar-BH" sz="2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848C3C-6DCF-4F89-BE5F-EED9869B5729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DCFA5F-19A1-41C3-884C-D5EADDB64ADE}"/>
              </a:ext>
            </a:extLst>
          </p:cNvPr>
          <p:cNvSpPr txBox="1"/>
          <p:nvPr/>
        </p:nvSpPr>
        <p:spPr>
          <a:xfrm>
            <a:off x="197195" y="5178737"/>
            <a:ext cx="2607998" cy="1168539"/>
          </a:xfrm>
          <a:prstGeom prst="roundRect">
            <a:avLst>
              <a:gd name="adj" fmla="val 50000"/>
            </a:avLst>
          </a:prstGeom>
          <a:solidFill>
            <a:srgbClr val="F47D2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اجب عن التمرين (5)</a:t>
            </a:r>
          </a:p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الكتاب صفحة 69</a:t>
            </a:r>
          </a:p>
        </p:txBody>
      </p:sp>
    </p:spTree>
    <p:extLst>
      <p:ext uri="{BB962C8B-B14F-4D97-AF65-F5344CB8AC3E}">
        <p14:creationId xmlns:p14="http://schemas.microsoft.com/office/powerpoint/2010/main" val="334044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21" grpId="0"/>
      <p:bldP spid="4" grpId="0"/>
      <p:bldP spid="15" grpId="0"/>
      <p:bldP spid="16" grpId="0"/>
      <p:bldP spid="26" grpId="0"/>
      <p:bldP spid="37" grpId="0"/>
      <p:bldP spid="45" grpId="0"/>
      <p:bldP spid="36" grpId="0"/>
      <p:bldP spid="28" grpId="0"/>
      <p:bldP spid="24" grpId="0" animBg="1"/>
      <p:bldP spid="2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68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792921" y="2230302"/>
            <a:ext cx="2974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المَفْقُودُ هُوَ: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88489" y="4857397"/>
            <a:ext cx="319124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المَفْقُودُ هُوَ: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88A271-0F81-4F0C-AFC6-D25375E2DA48}"/>
              </a:ext>
            </a:extLst>
          </p:cNvPr>
          <p:cNvSpPr txBox="1"/>
          <p:nvPr/>
        </p:nvSpPr>
        <p:spPr>
          <a:xfrm>
            <a:off x="6919269" y="407651"/>
            <a:ext cx="4735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أُكْمِلُ العَدَدَ المَفْقُودَ على خَطِّ الأَعدادِ: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94B85280-EFAD-4D61-B35C-16D0E3CFC1F3}"/>
              </a:ext>
            </a:extLst>
          </p:cNvPr>
          <p:cNvSpPr/>
          <p:nvPr/>
        </p:nvSpPr>
        <p:spPr>
          <a:xfrm>
            <a:off x="3095345" y="1700090"/>
            <a:ext cx="605912" cy="451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3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8792921" y="2940221"/>
            <a:ext cx="2974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الذي يليه؟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8396997" y="5530299"/>
            <a:ext cx="2974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العَدَدُ الذي يسبقه؟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5540624" y="2995807"/>
            <a:ext cx="2974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الذي يليه هُوَ 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F443B701-E37C-4B8C-9010-AAF1204D458E}"/>
              </a:ext>
            </a:extLst>
          </p:cNvPr>
          <p:cNvSpPr/>
          <p:nvPr/>
        </p:nvSpPr>
        <p:spPr>
          <a:xfrm>
            <a:off x="5444585" y="3106274"/>
            <a:ext cx="605912" cy="451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39" name="TextBox 338"/>
          <p:cNvSpPr txBox="1"/>
          <p:nvPr/>
        </p:nvSpPr>
        <p:spPr>
          <a:xfrm>
            <a:off x="5710589" y="5563198"/>
            <a:ext cx="2974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العَدَدُ السَّابِقُ هُوَ</a:t>
            </a:r>
            <a:endParaRPr lang="ar-BH" sz="3200" b="1" dirty="0">
              <a:solidFill>
                <a:srgbClr val="FF0000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F443B701-E37C-4B8C-9010-AAF1204D458E}"/>
              </a:ext>
            </a:extLst>
          </p:cNvPr>
          <p:cNvSpPr/>
          <p:nvPr/>
        </p:nvSpPr>
        <p:spPr>
          <a:xfrm>
            <a:off x="5407633" y="5650571"/>
            <a:ext cx="605912" cy="451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6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52DA8A79-E51F-4449-A596-029557E8B651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56F785B-D6A0-4494-AAD0-D46D358D0486}"/>
              </a:ext>
            </a:extLst>
          </p:cNvPr>
          <p:cNvGrpSpPr/>
          <p:nvPr/>
        </p:nvGrpSpPr>
        <p:grpSpPr>
          <a:xfrm>
            <a:off x="1647482" y="1110989"/>
            <a:ext cx="590400" cy="584775"/>
            <a:chOff x="1949589" y="3781302"/>
            <a:chExt cx="594000" cy="584775"/>
          </a:xfrm>
        </p:grpSpPr>
        <p:sp>
          <p:nvSpPr>
            <p:cNvPr id="157" name="Arc 156">
              <a:extLst>
                <a:ext uri="{FF2B5EF4-FFF2-40B4-BE49-F238E27FC236}">
                  <a16:creationId xmlns:a16="http://schemas.microsoft.com/office/drawing/2014/main" id="{A10EF3C5-2027-4235-9424-166E84FA5E76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A116C609-A026-4619-899D-216F9CDFFC26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8099913A-1A00-49FA-8322-3281A5B3733C}"/>
              </a:ext>
            </a:extLst>
          </p:cNvPr>
          <p:cNvGrpSpPr/>
          <p:nvPr/>
        </p:nvGrpSpPr>
        <p:grpSpPr>
          <a:xfrm>
            <a:off x="2246212" y="1110989"/>
            <a:ext cx="590400" cy="584775"/>
            <a:chOff x="1949589" y="3781302"/>
            <a:chExt cx="594000" cy="584775"/>
          </a:xfrm>
        </p:grpSpPr>
        <p:sp>
          <p:nvSpPr>
            <p:cNvPr id="160" name="Arc 159">
              <a:extLst>
                <a:ext uri="{FF2B5EF4-FFF2-40B4-BE49-F238E27FC236}">
                  <a16:creationId xmlns:a16="http://schemas.microsoft.com/office/drawing/2014/main" id="{F22BD0A0-12CB-474A-8675-90ADA6702C37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A74D3002-12DD-44DF-8D31-208DCEAEB295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F360051-ACA0-432E-84AF-5C19399ACFEB}"/>
              </a:ext>
            </a:extLst>
          </p:cNvPr>
          <p:cNvGrpSpPr/>
          <p:nvPr/>
        </p:nvGrpSpPr>
        <p:grpSpPr>
          <a:xfrm>
            <a:off x="2828823" y="1110989"/>
            <a:ext cx="590400" cy="584775"/>
            <a:chOff x="1949589" y="3781302"/>
            <a:chExt cx="594000" cy="584775"/>
          </a:xfrm>
        </p:grpSpPr>
        <p:sp>
          <p:nvSpPr>
            <p:cNvPr id="163" name="Arc 162">
              <a:extLst>
                <a:ext uri="{FF2B5EF4-FFF2-40B4-BE49-F238E27FC236}">
                  <a16:creationId xmlns:a16="http://schemas.microsoft.com/office/drawing/2014/main" id="{9502F9D7-7A88-4466-8D98-0D0B949807A5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F029E27E-20CD-43C0-945B-29BD97371B73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68F856B-DF2C-4F26-941D-E5DFFCD796EF}"/>
              </a:ext>
            </a:extLst>
          </p:cNvPr>
          <p:cNvGrpSpPr/>
          <p:nvPr/>
        </p:nvGrpSpPr>
        <p:grpSpPr>
          <a:xfrm>
            <a:off x="3416334" y="1110989"/>
            <a:ext cx="590400" cy="584775"/>
            <a:chOff x="1949589" y="3781302"/>
            <a:chExt cx="594000" cy="584775"/>
          </a:xfrm>
        </p:grpSpPr>
        <p:sp>
          <p:nvSpPr>
            <p:cNvPr id="166" name="Arc 165">
              <a:extLst>
                <a:ext uri="{FF2B5EF4-FFF2-40B4-BE49-F238E27FC236}">
                  <a16:creationId xmlns:a16="http://schemas.microsoft.com/office/drawing/2014/main" id="{DC472725-52B7-4F5D-85AF-FAEA66CE68EB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67F187C3-405B-4799-8A1F-9B731DE81650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4C2B615-DF69-4357-8868-6D1B039CB704}"/>
              </a:ext>
            </a:extLst>
          </p:cNvPr>
          <p:cNvGrpSpPr/>
          <p:nvPr/>
        </p:nvGrpSpPr>
        <p:grpSpPr>
          <a:xfrm>
            <a:off x="4000721" y="1110989"/>
            <a:ext cx="590400" cy="584775"/>
            <a:chOff x="1949589" y="3781302"/>
            <a:chExt cx="594000" cy="584775"/>
          </a:xfrm>
        </p:grpSpPr>
        <p:sp>
          <p:nvSpPr>
            <p:cNvPr id="169" name="Arc 168">
              <a:extLst>
                <a:ext uri="{FF2B5EF4-FFF2-40B4-BE49-F238E27FC236}">
                  <a16:creationId xmlns:a16="http://schemas.microsoft.com/office/drawing/2014/main" id="{D3267303-F272-47CE-88C4-D75C62BA9778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6FC44979-29D8-43BC-A988-24B6C4292B5C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22E9CA6-55FB-445D-B411-1CF8D317B689}"/>
              </a:ext>
            </a:extLst>
          </p:cNvPr>
          <p:cNvGrpSpPr/>
          <p:nvPr/>
        </p:nvGrpSpPr>
        <p:grpSpPr>
          <a:xfrm>
            <a:off x="4603150" y="1112220"/>
            <a:ext cx="590400" cy="584775"/>
            <a:chOff x="1949589" y="3781302"/>
            <a:chExt cx="594000" cy="584775"/>
          </a:xfrm>
        </p:grpSpPr>
        <p:sp>
          <p:nvSpPr>
            <p:cNvPr id="172" name="Arc 171">
              <a:extLst>
                <a:ext uri="{FF2B5EF4-FFF2-40B4-BE49-F238E27FC236}">
                  <a16:creationId xmlns:a16="http://schemas.microsoft.com/office/drawing/2014/main" id="{C6120F88-52F7-4F27-94B5-36BA27CFC8D2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0C01CD8D-01B8-47BA-826A-B1D6470F4FEA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2E301DF-3227-41F5-86A9-7D6BFB8F0609}"/>
              </a:ext>
            </a:extLst>
          </p:cNvPr>
          <p:cNvGrpSpPr/>
          <p:nvPr/>
        </p:nvGrpSpPr>
        <p:grpSpPr>
          <a:xfrm>
            <a:off x="5191955" y="1117935"/>
            <a:ext cx="590400" cy="584775"/>
            <a:chOff x="1949589" y="3781302"/>
            <a:chExt cx="594000" cy="584775"/>
          </a:xfrm>
        </p:grpSpPr>
        <p:sp>
          <p:nvSpPr>
            <p:cNvPr id="175" name="Arc 174">
              <a:extLst>
                <a:ext uri="{FF2B5EF4-FFF2-40B4-BE49-F238E27FC236}">
                  <a16:creationId xmlns:a16="http://schemas.microsoft.com/office/drawing/2014/main" id="{D4FA73A6-ABDE-46C4-B8F1-6B38606DA8AA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C363BDFB-0DD8-4E88-8CAE-59A3059F0273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365FE89-8C68-403D-80FE-BAA132D99B05}"/>
              </a:ext>
            </a:extLst>
          </p:cNvPr>
          <p:cNvGrpSpPr/>
          <p:nvPr/>
        </p:nvGrpSpPr>
        <p:grpSpPr>
          <a:xfrm>
            <a:off x="5778438" y="1115226"/>
            <a:ext cx="590400" cy="584775"/>
            <a:chOff x="1949589" y="3781302"/>
            <a:chExt cx="594000" cy="584775"/>
          </a:xfrm>
        </p:grpSpPr>
        <p:sp>
          <p:nvSpPr>
            <p:cNvPr id="178" name="Arc 177">
              <a:extLst>
                <a:ext uri="{FF2B5EF4-FFF2-40B4-BE49-F238E27FC236}">
                  <a16:creationId xmlns:a16="http://schemas.microsoft.com/office/drawing/2014/main" id="{E4BE0BAC-28ED-445D-AC7E-CE608C40B92E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9C3F752D-37A7-4B66-A4F1-5CECF160BC1D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46389B1-D2F0-4C29-B509-01F50366527F}"/>
              </a:ext>
            </a:extLst>
          </p:cNvPr>
          <p:cNvGrpSpPr/>
          <p:nvPr/>
        </p:nvGrpSpPr>
        <p:grpSpPr>
          <a:xfrm>
            <a:off x="6366002" y="1095741"/>
            <a:ext cx="590400" cy="584775"/>
            <a:chOff x="1949589" y="3781302"/>
            <a:chExt cx="594000" cy="584775"/>
          </a:xfrm>
        </p:grpSpPr>
        <p:sp>
          <p:nvSpPr>
            <p:cNvPr id="181" name="Arc 180">
              <a:extLst>
                <a:ext uri="{FF2B5EF4-FFF2-40B4-BE49-F238E27FC236}">
                  <a16:creationId xmlns:a16="http://schemas.microsoft.com/office/drawing/2014/main" id="{BF22A324-FD0D-4DCC-AEB9-D089D9641A53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10E17127-106C-4D8D-A318-3F40AE735680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0476D90-7DD6-4A94-AA25-7D5FA9249648}"/>
              </a:ext>
            </a:extLst>
          </p:cNvPr>
          <p:cNvGrpSpPr/>
          <p:nvPr/>
        </p:nvGrpSpPr>
        <p:grpSpPr>
          <a:xfrm>
            <a:off x="1311329" y="1395471"/>
            <a:ext cx="6316294" cy="776701"/>
            <a:chOff x="1015701" y="5315681"/>
            <a:chExt cx="6316294" cy="776701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E574C72E-0D0C-4BF7-A22A-2C361D572346}"/>
                </a:ext>
              </a:extLst>
            </p:cNvPr>
            <p:cNvGrpSpPr/>
            <p:nvPr/>
          </p:nvGrpSpPr>
          <p:grpSpPr>
            <a:xfrm>
              <a:off x="1015701" y="5315681"/>
              <a:ext cx="6087504" cy="708154"/>
              <a:chOff x="1603106" y="5707359"/>
              <a:chExt cx="6087504" cy="708154"/>
            </a:xfrm>
          </p:grpSpPr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93C90D14-AC03-4A8C-9CC0-64749AFF68EE}"/>
                  </a:ext>
                </a:extLst>
              </p:cNvPr>
              <p:cNvGrpSpPr/>
              <p:nvPr/>
            </p:nvGrpSpPr>
            <p:grpSpPr>
              <a:xfrm>
                <a:off x="1603106" y="5707359"/>
                <a:ext cx="6087504" cy="708154"/>
                <a:chOff x="1603106" y="5707359"/>
                <a:chExt cx="6087504" cy="708154"/>
              </a:xfrm>
            </p:grpSpPr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A23673ED-6D86-4594-BF90-01D699E32E06}"/>
                    </a:ext>
                  </a:extLst>
                </p:cNvPr>
                <p:cNvGrpSpPr/>
                <p:nvPr/>
              </p:nvGrpSpPr>
              <p:grpSpPr>
                <a:xfrm>
                  <a:off x="1603106" y="5707359"/>
                  <a:ext cx="6087504" cy="708154"/>
                  <a:chOff x="1563917" y="5060131"/>
                  <a:chExt cx="6087504" cy="708154"/>
                </a:xfrm>
              </p:grpSpPr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C884EB0B-3BD8-4C43-AFB7-4BEDE4F84CFE}"/>
                      </a:ext>
                    </a:extLst>
                  </p:cNvPr>
                  <p:cNvGrpSpPr/>
                  <p:nvPr/>
                </p:nvGrpSpPr>
                <p:grpSpPr>
                  <a:xfrm>
                    <a:off x="1563917" y="5060131"/>
                    <a:ext cx="6087504" cy="708154"/>
                    <a:chOff x="2905737" y="1045929"/>
                    <a:chExt cx="5508000" cy="708154"/>
                  </a:xfrm>
                  <a:noFill/>
                </p:grpSpPr>
                <p:cxnSp>
                  <p:nvCxnSpPr>
                    <p:cNvPr id="192" name="Straight Arrow Connector 191">
                      <a:extLst>
                        <a:ext uri="{FF2B5EF4-FFF2-40B4-BE49-F238E27FC236}">
                          <a16:creationId xmlns:a16="http://schemas.microsoft.com/office/drawing/2014/main" id="{210CA124-1ED2-4AE2-9BB6-C3E1EA85ED5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905737" y="1158293"/>
                      <a:ext cx="5508000" cy="0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accent5">
                          <a:lumMod val="75000"/>
                        </a:schemeClr>
                      </a:solidFill>
                      <a:headEnd type="triangle" w="med" len="med"/>
                      <a:tailEnd type="triangl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510DB1E1-88F5-416E-A9B5-901A0D8158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6952" y="1302186"/>
                      <a:ext cx="548232" cy="4518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1" anchor="ctr"/>
                    <a:lstStyle/>
                    <a:p>
                      <a:pPr algn="ctr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BH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4C818B1B-2B7E-42B1-BAA4-EFC071701D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32024" y="1302186"/>
                      <a:ext cx="548232" cy="4518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1" anchor="ctr"/>
                    <a:lstStyle/>
                    <a:p>
                      <a:pPr algn="ctr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BH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1" name="Rectangle 340">
                      <a:extLst>
                        <a:ext uri="{FF2B5EF4-FFF2-40B4-BE49-F238E27FC236}">
                          <a16:creationId xmlns:a16="http://schemas.microsoft.com/office/drawing/2014/main" id="{FA2C3CA2-D1EF-4A7B-8573-742212DBF5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2168" y="1302186"/>
                      <a:ext cx="548232" cy="4518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1" anchor="ctr"/>
                    <a:lstStyle/>
                    <a:p>
                      <a:pPr algn="ctr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BH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2" name="Rectangle 341">
                      <a:extLst>
                        <a:ext uri="{FF2B5EF4-FFF2-40B4-BE49-F238E27FC236}">
                          <a16:creationId xmlns:a16="http://schemas.microsoft.com/office/drawing/2014/main" id="{B1B80B3A-3A00-4E36-ADB4-89879DCEA4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7240" y="1302186"/>
                      <a:ext cx="548232" cy="4518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1" anchor="ctr"/>
                    <a:lstStyle/>
                    <a:p>
                      <a:pPr algn="ctr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BH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3" name="Rectangle 342">
                      <a:extLst>
                        <a:ext uri="{FF2B5EF4-FFF2-40B4-BE49-F238E27FC236}">
                          <a16:creationId xmlns:a16="http://schemas.microsoft.com/office/drawing/2014/main" id="{C6675272-530B-49B9-BBAA-366B1B0732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2311" y="1302186"/>
                      <a:ext cx="548232" cy="4518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1" anchor="ctr"/>
                    <a:lstStyle/>
                    <a:p>
                      <a:pPr algn="ctr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BH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345" name="Straight Connector 344">
                      <a:extLst>
                        <a:ext uri="{FF2B5EF4-FFF2-40B4-BE49-F238E27FC236}">
                          <a16:creationId xmlns:a16="http://schemas.microsoft.com/office/drawing/2014/main" id="{B5712D5F-9F6A-49B3-90FC-400369D0AE3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20655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6" name="Straight Connector 345">
                      <a:extLst>
                        <a:ext uri="{FF2B5EF4-FFF2-40B4-BE49-F238E27FC236}">
                          <a16:creationId xmlns:a16="http://schemas.microsoft.com/office/drawing/2014/main" id="{24BC77C5-392D-4B99-9F91-EA8734426C3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4100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7" name="Straight Connector 346">
                      <a:extLst>
                        <a:ext uri="{FF2B5EF4-FFF2-40B4-BE49-F238E27FC236}">
                          <a16:creationId xmlns:a16="http://schemas.microsoft.com/office/drawing/2014/main" id="{A04887F0-576C-4170-A645-B483CAB3391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7545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8" name="Straight Connector 347">
                      <a:extLst>
                        <a:ext uri="{FF2B5EF4-FFF2-40B4-BE49-F238E27FC236}">
                          <a16:creationId xmlns:a16="http://schemas.microsoft.com/office/drawing/2014/main" id="{9DB9E4C4-4209-4940-B4D8-E2F8685BE1F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0990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9" name="Straight Connector 348">
                      <a:extLst>
                        <a:ext uri="{FF2B5EF4-FFF2-40B4-BE49-F238E27FC236}">
                          <a16:creationId xmlns:a16="http://schemas.microsoft.com/office/drawing/2014/main" id="{FDE3A442-50E7-4D0A-A8D8-22D67F25DC5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4435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0" name="Straight Connector 349">
                      <a:extLst>
                        <a:ext uri="{FF2B5EF4-FFF2-40B4-BE49-F238E27FC236}">
                          <a16:creationId xmlns:a16="http://schemas.microsoft.com/office/drawing/2014/main" id="{2589786F-BC67-441F-9569-80EDA62D800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87880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1" name="Straight Connector 350">
                      <a:extLst>
                        <a:ext uri="{FF2B5EF4-FFF2-40B4-BE49-F238E27FC236}">
                          <a16:creationId xmlns:a16="http://schemas.microsoft.com/office/drawing/2014/main" id="{E2875ADF-119B-4A69-87F3-D5556AC0E71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1325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2" name="Straight Connector 351">
                      <a:extLst>
                        <a:ext uri="{FF2B5EF4-FFF2-40B4-BE49-F238E27FC236}">
                          <a16:creationId xmlns:a16="http://schemas.microsoft.com/office/drawing/2014/main" id="{84E9DA80-AA50-4992-9857-275F4B35747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48215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3" name="Straight Connector 352">
                      <a:extLst>
                        <a:ext uri="{FF2B5EF4-FFF2-40B4-BE49-F238E27FC236}">
                          <a16:creationId xmlns:a16="http://schemas.microsoft.com/office/drawing/2014/main" id="{0FB81A23-FC3E-479B-B18A-B4B4E3215EC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1660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4" name="Straight Connector 353">
                      <a:extLst>
                        <a:ext uri="{FF2B5EF4-FFF2-40B4-BE49-F238E27FC236}">
                          <a16:creationId xmlns:a16="http://schemas.microsoft.com/office/drawing/2014/main" id="{56773325-B034-4B08-AFFF-AF6259043F9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47703" y="1045929"/>
                      <a:ext cx="0" cy="21600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CD6EDECD-7D94-4F18-8F50-C7C735CF7672}"/>
                      </a:ext>
                    </a:extLst>
                  </p:cNvPr>
                  <p:cNvSpPr/>
                  <p:nvPr/>
                </p:nvSpPr>
                <p:spPr>
                  <a:xfrm>
                    <a:off x="1611422" y="5300449"/>
                    <a:ext cx="605912" cy="45189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0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B1058D82-984E-4DA9-973E-B85AA7E431AA}"/>
                    </a:ext>
                  </a:extLst>
                </p:cNvPr>
                <p:cNvSpPr/>
                <p:nvPr/>
              </p:nvSpPr>
              <p:spPr>
                <a:xfrm>
                  <a:off x="5782015" y="5959458"/>
                  <a:ext cx="605912" cy="45189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1" anchor="ctr"/>
                <a:lstStyle/>
                <a:p>
                  <a:pPr algn="ctr"/>
                  <a:r>
                    <a:rPr lang="ar-BH" sz="2000" b="1" dirty="0">
                      <a:solidFill>
                        <a:schemeClr val="tx1"/>
                      </a:solidFill>
                    </a:rPr>
                    <a:t>7</a:t>
                  </a:r>
                  <a:endParaRPr lang="ar-BH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A79539E4-FF4E-4CB3-A00A-94D03A752428}"/>
                  </a:ext>
                </a:extLst>
              </p:cNvPr>
              <p:cNvSpPr/>
              <p:nvPr/>
            </p:nvSpPr>
            <p:spPr>
              <a:xfrm>
                <a:off x="6358504" y="5956308"/>
                <a:ext cx="605912" cy="4518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BH" sz="2000" b="1" dirty="0">
                    <a:solidFill>
                      <a:schemeClr val="tx1"/>
                    </a:solidFill>
                  </a:rPr>
                  <a:t>8</a:t>
                </a:r>
                <a:endParaRPr lang="ar-BH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71F79147-1F85-4EC0-AF54-023F2DB02171}"/>
                </a:ext>
              </a:extLst>
            </p:cNvPr>
            <p:cNvSpPr/>
            <p:nvPr/>
          </p:nvSpPr>
          <p:spPr>
            <a:xfrm>
              <a:off x="5975666" y="5516317"/>
              <a:ext cx="1356329" cy="576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BH" sz="2000" b="1" dirty="0">
                  <a:solidFill>
                    <a:schemeClr val="tx1"/>
                  </a:solidFill>
                </a:rPr>
                <a:t>9</a:t>
              </a:r>
              <a:endParaRPr lang="ar-BH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091F315-5AC7-430B-B8DD-D2AACD15B0FE}"/>
              </a:ext>
            </a:extLst>
          </p:cNvPr>
          <p:cNvGrpSpPr/>
          <p:nvPr/>
        </p:nvGrpSpPr>
        <p:grpSpPr>
          <a:xfrm>
            <a:off x="1647482" y="4233191"/>
            <a:ext cx="590400" cy="584775"/>
            <a:chOff x="1949589" y="3781302"/>
            <a:chExt cx="594000" cy="584775"/>
          </a:xfrm>
        </p:grpSpPr>
        <p:sp>
          <p:nvSpPr>
            <p:cNvPr id="356" name="Arc 355">
              <a:extLst>
                <a:ext uri="{FF2B5EF4-FFF2-40B4-BE49-F238E27FC236}">
                  <a16:creationId xmlns:a16="http://schemas.microsoft.com/office/drawing/2014/main" id="{235BDAF9-0E1E-47EC-B12A-315A0769FC4B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57" name="Straight Arrow Connector 356">
              <a:extLst>
                <a:ext uri="{FF2B5EF4-FFF2-40B4-BE49-F238E27FC236}">
                  <a16:creationId xmlns:a16="http://schemas.microsoft.com/office/drawing/2014/main" id="{BEC59C23-B5A7-4D73-8AD3-9B65DA4BD653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01152AFC-BB8E-4152-AD66-4E08D301D0AC}"/>
              </a:ext>
            </a:extLst>
          </p:cNvPr>
          <p:cNvGrpSpPr/>
          <p:nvPr/>
        </p:nvGrpSpPr>
        <p:grpSpPr>
          <a:xfrm>
            <a:off x="2246212" y="4233191"/>
            <a:ext cx="590400" cy="584775"/>
            <a:chOff x="1949589" y="3781302"/>
            <a:chExt cx="594000" cy="584775"/>
          </a:xfrm>
        </p:grpSpPr>
        <p:sp>
          <p:nvSpPr>
            <p:cNvPr id="359" name="Arc 358">
              <a:extLst>
                <a:ext uri="{FF2B5EF4-FFF2-40B4-BE49-F238E27FC236}">
                  <a16:creationId xmlns:a16="http://schemas.microsoft.com/office/drawing/2014/main" id="{490A99DE-851A-432B-9D70-E8573533BB3D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60" name="Straight Arrow Connector 359">
              <a:extLst>
                <a:ext uri="{FF2B5EF4-FFF2-40B4-BE49-F238E27FC236}">
                  <a16:creationId xmlns:a16="http://schemas.microsoft.com/office/drawing/2014/main" id="{A5D5FDDB-1547-4529-B083-E8CBD0131DC0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8DD54F57-7A16-420C-A18F-9D45A40FFC13}"/>
              </a:ext>
            </a:extLst>
          </p:cNvPr>
          <p:cNvGrpSpPr/>
          <p:nvPr/>
        </p:nvGrpSpPr>
        <p:grpSpPr>
          <a:xfrm>
            <a:off x="2828823" y="4233191"/>
            <a:ext cx="590400" cy="584775"/>
            <a:chOff x="1949589" y="3781302"/>
            <a:chExt cx="594000" cy="584775"/>
          </a:xfrm>
        </p:grpSpPr>
        <p:sp>
          <p:nvSpPr>
            <p:cNvPr id="362" name="Arc 361">
              <a:extLst>
                <a:ext uri="{FF2B5EF4-FFF2-40B4-BE49-F238E27FC236}">
                  <a16:creationId xmlns:a16="http://schemas.microsoft.com/office/drawing/2014/main" id="{AE70D072-FF50-4B95-BEF7-323E38AF0277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63" name="Straight Arrow Connector 362">
              <a:extLst>
                <a:ext uri="{FF2B5EF4-FFF2-40B4-BE49-F238E27FC236}">
                  <a16:creationId xmlns:a16="http://schemas.microsoft.com/office/drawing/2014/main" id="{C5548239-271B-4DED-A7CC-5EF98D765143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21AAA5C6-0F27-49E5-B9E4-F13E14877FAC}"/>
              </a:ext>
            </a:extLst>
          </p:cNvPr>
          <p:cNvGrpSpPr/>
          <p:nvPr/>
        </p:nvGrpSpPr>
        <p:grpSpPr>
          <a:xfrm>
            <a:off x="3416334" y="4233191"/>
            <a:ext cx="590400" cy="584775"/>
            <a:chOff x="1949589" y="3781302"/>
            <a:chExt cx="594000" cy="584775"/>
          </a:xfrm>
        </p:grpSpPr>
        <p:sp>
          <p:nvSpPr>
            <p:cNvPr id="365" name="Arc 364">
              <a:extLst>
                <a:ext uri="{FF2B5EF4-FFF2-40B4-BE49-F238E27FC236}">
                  <a16:creationId xmlns:a16="http://schemas.microsoft.com/office/drawing/2014/main" id="{9D16A643-6B77-46EB-BA1C-50AC2900B84C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66" name="Straight Arrow Connector 365">
              <a:extLst>
                <a:ext uri="{FF2B5EF4-FFF2-40B4-BE49-F238E27FC236}">
                  <a16:creationId xmlns:a16="http://schemas.microsoft.com/office/drawing/2014/main" id="{9385E990-795B-4B87-933D-BABBE6052D47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AD249EE1-ABD3-4C34-90A8-BFC2AABDF184}"/>
              </a:ext>
            </a:extLst>
          </p:cNvPr>
          <p:cNvGrpSpPr/>
          <p:nvPr/>
        </p:nvGrpSpPr>
        <p:grpSpPr>
          <a:xfrm>
            <a:off x="4000721" y="4233191"/>
            <a:ext cx="590400" cy="584775"/>
            <a:chOff x="1949589" y="3781302"/>
            <a:chExt cx="594000" cy="584775"/>
          </a:xfrm>
        </p:grpSpPr>
        <p:sp>
          <p:nvSpPr>
            <p:cNvPr id="368" name="Arc 367">
              <a:extLst>
                <a:ext uri="{FF2B5EF4-FFF2-40B4-BE49-F238E27FC236}">
                  <a16:creationId xmlns:a16="http://schemas.microsoft.com/office/drawing/2014/main" id="{E17399AD-248B-45CD-98A3-D3009219B91C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69" name="Straight Arrow Connector 368">
              <a:extLst>
                <a:ext uri="{FF2B5EF4-FFF2-40B4-BE49-F238E27FC236}">
                  <a16:creationId xmlns:a16="http://schemas.microsoft.com/office/drawing/2014/main" id="{50801D17-5E51-4B88-A745-566A38479D78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67751BBC-0946-4718-9AFC-9BC31D029AD3}"/>
              </a:ext>
            </a:extLst>
          </p:cNvPr>
          <p:cNvGrpSpPr/>
          <p:nvPr/>
        </p:nvGrpSpPr>
        <p:grpSpPr>
          <a:xfrm>
            <a:off x="4603150" y="4234422"/>
            <a:ext cx="590400" cy="584775"/>
            <a:chOff x="1949589" y="3781302"/>
            <a:chExt cx="594000" cy="584775"/>
          </a:xfrm>
        </p:grpSpPr>
        <p:sp>
          <p:nvSpPr>
            <p:cNvPr id="371" name="Arc 370">
              <a:extLst>
                <a:ext uri="{FF2B5EF4-FFF2-40B4-BE49-F238E27FC236}">
                  <a16:creationId xmlns:a16="http://schemas.microsoft.com/office/drawing/2014/main" id="{E3C36208-66F8-44D1-B07F-55789ED536B9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72" name="Straight Arrow Connector 371">
              <a:extLst>
                <a:ext uri="{FF2B5EF4-FFF2-40B4-BE49-F238E27FC236}">
                  <a16:creationId xmlns:a16="http://schemas.microsoft.com/office/drawing/2014/main" id="{CE2D1239-7433-4BC6-8566-331462325299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F2CA2721-0F35-4501-942D-F0659B9D9C81}"/>
              </a:ext>
            </a:extLst>
          </p:cNvPr>
          <p:cNvGrpSpPr/>
          <p:nvPr/>
        </p:nvGrpSpPr>
        <p:grpSpPr>
          <a:xfrm>
            <a:off x="5191955" y="4240137"/>
            <a:ext cx="590400" cy="584775"/>
            <a:chOff x="1949589" y="3781302"/>
            <a:chExt cx="594000" cy="584775"/>
          </a:xfrm>
        </p:grpSpPr>
        <p:sp>
          <p:nvSpPr>
            <p:cNvPr id="374" name="Arc 373">
              <a:extLst>
                <a:ext uri="{FF2B5EF4-FFF2-40B4-BE49-F238E27FC236}">
                  <a16:creationId xmlns:a16="http://schemas.microsoft.com/office/drawing/2014/main" id="{B1618E5B-4AA7-4DF8-90FB-A40A3DD8FC64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75" name="Straight Arrow Connector 374">
              <a:extLst>
                <a:ext uri="{FF2B5EF4-FFF2-40B4-BE49-F238E27FC236}">
                  <a16:creationId xmlns:a16="http://schemas.microsoft.com/office/drawing/2014/main" id="{33ABBA28-9F4D-43DC-A2DF-EFD1FDE5136A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F964ED90-FBF6-4775-B0B6-FC879A099AA5}"/>
              </a:ext>
            </a:extLst>
          </p:cNvPr>
          <p:cNvGrpSpPr/>
          <p:nvPr/>
        </p:nvGrpSpPr>
        <p:grpSpPr>
          <a:xfrm>
            <a:off x="5778438" y="4237428"/>
            <a:ext cx="590400" cy="584775"/>
            <a:chOff x="1949589" y="3781302"/>
            <a:chExt cx="594000" cy="584775"/>
          </a:xfrm>
        </p:grpSpPr>
        <p:sp>
          <p:nvSpPr>
            <p:cNvPr id="377" name="Arc 376">
              <a:extLst>
                <a:ext uri="{FF2B5EF4-FFF2-40B4-BE49-F238E27FC236}">
                  <a16:creationId xmlns:a16="http://schemas.microsoft.com/office/drawing/2014/main" id="{9E825512-E5CD-4F96-A85C-E331560A02DF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78" name="Straight Arrow Connector 377">
              <a:extLst>
                <a:ext uri="{FF2B5EF4-FFF2-40B4-BE49-F238E27FC236}">
                  <a16:creationId xmlns:a16="http://schemas.microsoft.com/office/drawing/2014/main" id="{5120025F-0598-4045-835A-2D037D32E7A9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6ACDD811-316B-4B1D-9854-5C00AFCF11BD}"/>
              </a:ext>
            </a:extLst>
          </p:cNvPr>
          <p:cNvGrpSpPr/>
          <p:nvPr/>
        </p:nvGrpSpPr>
        <p:grpSpPr>
          <a:xfrm>
            <a:off x="6366002" y="4217943"/>
            <a:ext cx="590400" cy="584775"/>
            <a:chOff x="1949589" y="3781302"/>
            <a:chExt cx="594000" cy="584775"/>
          </a:xfrm>
        </p:grpSpPr>
        <p:sp>
          <p:nvSpPr>
            <p:cNvPr id="380" name="Arc 379">
              <a:extLst>
                <a:ext uri="{FF2B5EF4-FFF2-40B4-BE49-F238E27FC236}">
                  <a16:creationId xmlns:a16="http://schemas.microsoft.com/office/drawing/2014/main" id="{0FBA6033-05E4-4987-A76E-BBB67206FD87}"/>
                </a:ext>
              </a:extLst>
            </p:cNvPr>
            <p:cNvSpPr/>
            <p:nvPr/>
          </p:nvSpPr>
          <p:spPr>
            <a:xfrm>
              <a:off x="1949589" y="3781302"/>
              <a:ext cx="594000" cy="584775"/>
            </a:xfrm>
            <a:prstGeom prst="arc">
              <a:avLst>
                <a:gd name="adj1" fmla="val 1088603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cxnSp>
          <p:nvCxnSpPr>
            <p:cNvPr id="381" name="Straight Arrow Connector 380">
              <a:extLst>
                <a:ext uri="{FF2B5EF4-FFF2-40B4-BE49-F238E27FC236}">
                  <a16:creationId xmlns:a16="http://schemas.microsoft.com/office/drawing/2014/main" id="{7CA5EE22-72F5-481B-B4E2-1332B545A82E}"/>
                </a:ext>
              </a:extLst>
            </p:cNvPr>
            <p:cNvCxnSpPr/>
            <p:nvPr/>
          </p:nvCxnSpPr>
          <p:spPr>
            <a:xfrm>
              <a:off x="2186130" y="3784453"/>
              <a:ext cx="108000" cy="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FB824E83-7979-44E5-BC8A-86A353E5F508}"/>
              </a:ext>
            </a:extLst>
          </p:cNvPr>
          <p:cNvGrpSpPr/>
          <p:nvPr/>
        </p:nvGrpSpPr>
        <p:grpSpPr>
          <a:xfrm>
            <a:off x="1311329" y="4517673"/>
            <a:ext cx="6316294" cy="776701"/>
            <a:chOff x="1015701" y="5315681"/>
            <a:chExt cx="6316294" cy="776701"/>
          </a:xfrm>
        </p:grpSpPr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46B06F2A-FFFF-4144-BB95-82E81F0AF400}"/>
                </a:ext>
              </a:extLst>
            </p:cNvPr>
            <p:cNvGrpSpPr/>
            <p:nvPr/>
          </p:nvGrpSpPr>
          <p:grpSpPr>
            <a:xfrm>
              <a:off x="1015701" y="5315681"/>
              <a:ext cx="6087504" cy="708154"/>
              <a:chOff x="1603106" y="5707359"/>
              <a:chExt cx="6087504" cy="708154"/>
            </a:xfrm>
          </p:grpSpPr>
          <p:grpSp>
            <p:nvGrpSpPr>
              <p:cNvPr id="387" name="Group 386">
                <a:extLst>
                  <a:ext uri="{FF2B5EF4-FFF2-40B4-BE49-F238E27FC236}">
                    <a16:creationId xmlns:a16="http://schemas.microsoft.com/office/drawing/2014/main" id="{25BF8EAE-FCF1-4D35-BBD1-9FEF9F88B1E0}"/>
                  </a:ext>
                </a:extLst>
              </p:cNvPr>
              <p:cNvGrpSpPr/>
              <p:nvPr/>
            </p:nvGrpSpPr>
            <p:grpSpPr>
              <a:xfrm>
                <a:off x="1603106" y="5707359"/>
                <a:ext cx="6087504" cy="708154"/>
                <a:chOff x="1563917" y="5060131"/>
                <a:chExt cx="6087504" cy="708154"/>
              </a:xfrm>
            </p:grpSpPr>
            <p:grpSp>
              <p:nvGrpSpPr>
                <p:cNvPr id="389" name="Group 388">
                  <a:extLst>
                    <a:ext uri="{FF2B5EF4-FFF2-40B4-BE49-F238E27FC236}">
                      <a16:creationId xmlns:a16="http://schemas.microsoft.com/office/drawing/2014/main" id="{CFBC49CA-8945-4E8C-A57A-0D5E71F35C0E}"/>
                    </a:ext>
                  </a:extLst>
                </p:cNvPr>
                <p:cNvGrpSpPr/>
                <p:nvPr/>
              </p:nvGrpSpPr>
              <p:grpSpPr>
                <a:xfrm>
                  <a:off x="1563917" y="5060131"/>
                  <a:ext cx="6087504" cy="708154"/>
                  <a:chOff x="2905737" y="1045929"/>
                  <a:chExt cx="5508000" cy="708154"/>
                </a:xfrm>
                <a:noFill/>
              </p:grpSpPr>
              <p:cxnSp>
                <p:nvCxnSpPr>
                  <p:cNvPr id="391" name="Straight Arrow Connector 390">
                    <a:extLst>
                      <a:ext uri="{FF2B5EF4-FFF2-40B4-BE49-F238E27FC236}">
                        <a16:creationId xmlns:a16="http://schemas.microsoft.com/office/drawing/2014/main" id="{9A833F6C-DC58-4A49-BB95-87A3A7E21F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905737" y="1158293"/>
                    <a:ext cx="5508000" cy="0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accent5">
                        <a:lumMod val="75000"/>
                      </a:schemeClr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2" name="Rectangle 391">
                    <a:extLst>
                      <a:ext uri="{FF2B5EF4-FFF2-40B4-BE49-F238E27FC236}">
                        <a16:creationId xmlns:a16="http://schemas.microsoft.com/office/drawing/2014/main" id="{5FD40DFB-EE83-47E7-A9ED-EAC9A1ECDF44}"/>
                      </a:ext>
                    </a:extLst>
                  </p:cNvPr>
                  <p:cNvSpPr/>
                  <p:nvPr/>
                </p:nvSpPr>
                <p:spPr>
                  <a:xfrm>
                    <a:off x="3496952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1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3" name="Rectangle 392">
                    <a:extLst>
                      <a:ext uri="{FF2B5EF4-FFF2-40B4-BE49-F238E27FC236}">
                        <a16:creationId xmlns:a16="http://schemas.microsoft.com/office/drawing/2014/main" id="{0AFEEF6C-E127-44D3-ADFC-FCEE21B94E2F}"/>
                      </a:ext>
                    </a:extLst>
                  </p:cNvPr>
                  <p:cNvSpPr/>
                  <p:nvPr/>
                </p:nvSpPr>
                <p:spPr>
                  <a:xfrm>
                    <a:off x="4032024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2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4" name="Rectangle 393">
                    <a:extLst>
                      <a:ext uri="{FF2B5EF4-FFF2-40B4-BE49-F238E27FC236}">
                        <a16:creationId xmlns:a16="http://schemas.microsoft.com/office/drawing/2014/main" id="{D72ACC68-F11B-4004-9210-EF60AA450BCB}"/>
                      </a:ext>
                    </a:extLst>
                  </p:cNvPr>
                  <p:cNvSpPr/>
                  <p:nvPr/>
                </p:nvSpPr>
                <p:spPr>
                  <a:xfrm>
                    <a:off x="5102168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4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5" name="Rectangle 394">
                    <a:extLst>
                      <a:ext uri="{FF2B5EF4-FFF2-40B4-BE49-F238E27FC236}">
                        <a16:creationId xmlns:a16="http://schemas.microsoft.com/office/drawing/2014/main" id="{BABEEF30-F1D3-4ACB-BD0D-5E2562A112A4}"/>
                      </a:ext>
                    </a:extLst>
                  </p:cNvPr>
                  <p:cNvSpPr/>
                  <p:nvPr/>
                </p:nvSpPr>
                <p:spPr>
                  <a:xfrm>
                    <a:off x="5637240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5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6" name="Rectangle 395">
                    <a:extLst>
                      <a:ext uri="{FF2B5EF4-FFF2-40B4-BE49-F238E27FC236}">
                        <a16:creationId xmlns:a16="http://schemas.microsoft.com/office/drawing/2014/main" id="{FB6D266C-34E2-4246-8788-55E446BC3603}"/>
                      </a:ext>
                    </a:extLst>
                  </p:cNvPr>
                  <p:cNvSpPr/>
                  <p:nvPr/>
                </p:nvSpPr>
                <p:spPr>
                  <a:xfrm>
                    <a:off x="6172311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6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7" name="Rectangle 396">
                    <a:extLst>
                      <a:ext uri="{FF2B5EF4-FFF2-40B4-BE49-F238E27FC236}">
                        <a16:creationId xmlns:a16="http://schemas.microsoft.com/office/drawing/2014/main" id="{1C106599-2BE2-4689-B4B2-0A7632740E3F}"/>
                      </a:ext>
                    </a:extLst>
                  </p:cNvPr>
                  <p:cNvSpPr/>
                  <p:nvPr/>
                </p:nvSpPr>
                <p:spPr>
                  <a:xfrm>
                    <a:off x="4567095" y="1302186"/>
                    <a:ext cx="548232" cy="451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1" anchor="ctr"/>
                  <a:lstStyle/>
                  <a:p>
                    <a:pPr algn="ctr"/>
                    <a:r>
                      <a:rPr lang="ar-BH" sz="2000" b="1" dirty="0">
                        <a:solidFill>
                          <a:schemeClr val="tx1"/>
                        </a:solidFill>
                      </a:rPr>
                      <a:t>3</a:t>
                    </a:r>
                    <a:endParaRPr lang="ar-BH" b="1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98" name="Straight Connector 397">
                    <a:extLst>
                      <a:ext uri="{FF2B5EF4-FFF2-40B4-BE49-F238E27FC236}">
                        <a16:creationId xmlns:a16="http://schemas.microsoft.com/office/drawing/2014/main" id="{AE2C82BE-DC0C-4428-8379-672C26235826}"/>
                      </a:ext>
                    </a:extLst>
                  </p:cNvPr>
                  <p:cNvCxnSpPr/>
                  <p:nvPr/>
                </p:nvCxnSpPr>
                <p:spPr>
                  <a:xfrm>
                    <a:off x="320655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9" name="Straight Connector 398">
                    <a:extLst>
                      <a:ext uri="{FF2B5EF4-FFF2-40B4-BE49-F238E27FC236}">
                        <a16:creationId xmlns:a16="http://schemas.microsoft.com/office/drawing/2014/main" id="{4060FB01-DD19-470E-B45E-1D3FCCF756CF}"/>
                      </a:ext>
                    </a:extLst>
                  </p:cNvPr>
                  <p:cNvCxnSpPr/>
                  <p:nvPr/>
                </p:nvCxnSpPr>
                <p:spPr>
                  <a:xfrm>
                    <a:off x="374100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0" name="Straight Connector 399">
                    <a:extLst>
                      <a:ext uri="{FF2B5EF4-FFF2-40B4-BE49-F238E27FC236}">
                        <a16:creationId xmlns:a16="http://schemas.microsoft.com/office/drawing/2014/main" id="{BC1D5BB0-FF19-4F9D-87C9-49C842C93CF7}"/>
                      </a:ext>
                    </a:extLst>
                  </p:cNvPr>
                  <p:cNvCxnSpPr/>
                  <p:nvPr/>
                </p:nvCxnSpPr>
                <p:spPr>
                  <a:xfrm>
                    <a:off x="427545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1" name="Straight Connector 400">
                    <a:extLst>
                      <a:ext uri="{FF2B5EF4-FFF2-40B4-BE49-F238E27FC236}">
                        <a16:creationId xmlns:a16="http://schemas.microsoft.com/office/drawing/2014/main" id="{1354C754-CC98-44D2-B1F5-7B5E2490AE4E}"/>
                      </a:ext>
                    </a:extLst>
                  </p:cNvPr>
                  <p:cNvCxnSpPr/>
                  <p:nvPr/>
                </p:nvCxnSpPr>
                <p:spPr>
                  <a:xfrm>
                    <a:off x="480990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2" name="Straight Connector 401">
                    <a:extLst>
                      <a:ext uri="{FF2B5EF4-FFF2-40B4-BE49-F238E27FC236}">
                        <a16:creationId xmlns:a16="http://schemas.microsoft.com/office/drawing/2014/main" id="{5512DAF4-795D-4FF2-BEC9-5FB1CAB06007}"/>
                      </a:ext>
                    </a:extLst>
                  </p:cNvPr>
                  <p:cNvCxnSpPr/>
                  <p:nvPr/>
                </p:nvCxnSpPr>
                <p:spPr>
                  <a:xfrm>
                    <a:off x="534435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3" name="Straight Connector 402">
                    <a:extLst>
                      <a:ext uri="{FF2B5EF4-FFF2-40B4-BE49-F238E27FC236}">
                        <a16:creationId xmlns:a16="http://schemas.microsoft.com/office/drawing/2014/main" id="{6BB4906C-FC46-4EF0-927C-B48A46CD57BB}"/>
                      </a:ext>
                    </a:extLst>
                  </p:cNvPr>
                  <p:cNvCxnSpPr/>
                  <p:nvPr/>
                </p:nvCxnSpPr>
                <p:spPr>
                  <a:xfrm>
                    <a:off x="587880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4" name="Straight Connector 403">
                    <a:extLst>
                      <a:ext uri="{FF2B5EF4-FFF2-40B4-BE49-F238E27FC236}">
                        <a16:creationId xmlns:a16="http://schemas.microsoft.com/office/drawing/2014/main" id="{A3D91657-A92F-4DD7-9A24-2B8A135C4E20}"/>
                      </a:ext>
                    </a:extLst>
                  </p:cNvPr>
                  <p:cNvCxnSpPr/>
                  <p:nvPr/>
                </p:nvCxnSpPr>
                <p:spPr>
                  <a:xfrm>
                    <a:off x="641325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5" name="Straight Connector 404">
                    <a:extLst>
                      <a:ext uri="{FF2B5EF4-FFF2-40B4-BE49-F238E27FC236}">
                        <a16:creationId xmlns:a16="http://schemas.microsoft.com/office/drawing/2014/main" id="{2B12CB69-817C-4B07-BB34-9BECBC8A877E}"/>
                      </a:ext>
                    </a:extLst>
                  </p:cNvPr>
                  <p:cNvCxnSpPr/>
                  <p:nvPr/>
                </p:nvCxnSpPr>
                <p:spPr>
                  <a:xfrm>
                    <a:off x="748215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6" name="Straight Connector 405">
                    <a:extLst>
                      <a:ext uri="{FF2B5EF4-FFF2-40B4-BE49-F238E27FC236}">
                        <a16:creationId xmlns:a16="http://schemas.microsoft.com/office/drawing/2014/main" id="{DA7535EB-455C-490E-98B1-480BCEB24A4C}"/>
                      </a:ext>
                    </a:extLst>
                  </p:cNvPr>
                  <p:cNvCxnSpPr/>
                  <p:nvPr/>
                </p:nvCxnSpPr>
                <p:spPr>
                  <a:xfrm>
                    <a:off x="801660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7" name="Straight Connector 406">
                    <a:extLst>
                      <a:ext uri="{FF2B5EF4-FFF2-40B4-BE49-F238E27FC236}">
                        <a16:creationId xmlns:a16="http://schemas.microsoft.com/office/drawing/2014/main" id="{CBB07660-F23B-4D25-9530-C4A1A3E57B97}"/>
                      </a:ext>
                    </a:extLst>
                  </p:cNvPr>
                  <p:cNvCxnSpPr/>
                  <p:nvPr/>
                </p:nvCxnSpPr>
                <p:spPr>
                  <a:xfrm>
                    <a:off x="6947703" y="1045929"/>
                    <a:ext cx="0" cy="216000"/>
                  </a:xfrm>
                  <a:prstGeom prst="line">
                    <a:avLst/>
                  </a:prstGeom>
                  <a:grpFill/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0" name="Rectangle 389">
                  <a:extLst>
                    <a:ext uri="{FF2B5EF4-FFF2-40B4-BE49-F238E27FC236}">
                      <a16:creationId xmlns:a16="http://schemas.microsoft.com/office/drawing/2014/main" id="{CD6136AF-CE4C-4DF4-99FD-89B196B687EA}"/>
                    </a:ext>
                  </a:extLst>
                </p:cNvPr>
                <p:cNvSpPr/>
                <p:nvPr/>
              </p:nvSpPr>
              <p:spPr>
                <a:xfrm>
                  <a:off x="1611422" y="5300449"/>
                  <a:ext cx="605912" cy="45189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1" anchor="ctr"/>
                <a:lstStyle/>
                <a:p>
                  <a:pPr algn="ctr"/>
                  <a:r>
                    <a:rPr lang="ar-BH" sz="2000" b="1" dirty="0">
                      <a:solidFill>
                        <a:schemeClr val="tx1"/>
                      </a:solidFill>
                    </a:rPr>
                    <a:t>0</a:t>
                  </a:r>
                  <a:endParaRPr lang="ar-BH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86" name="Rectangle 385">
                <a:extLst>
                  <a:ext uri="{FF2B5EF4-FFF2-40B4-BE49-F238E27FC236}">
                    <a16:creationId xmlns:a16="http://schemas.microsoft.com/office/drawing/2014/main" id="{3C4742CD-FF37-459B-82E1-4C10333F3FC3}"/>
                  </a:ext>
                </a:extLst>
              </p:cNvPr>
              <p:cNvSpPr/>
              <p:nvPr/>
            </p:nvSpPr>
            <p:spPr>
              <a:xfrm>
                <a:off x="6358504" y="5956308"/>
                <a:ext cx="605912" cy="4518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BH" sz="2000" b="1" dirty="0">
                    <a:solidFill>
                      <a:schemeClr val="tx1"/>
                    </a:solidFill>
                  </a:rPr>
                  <a:t>8</a:t>
                </a:r>
                <a:endParaRPr lang="ar-BH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F06B2366-FF4E-4BC0-BF7C-289BC40D2061}"/>
                </a:ext>
              </a:extLst>
            </p:cNvPr>
            <p:cNvSpPr/>
            <p:nvPr/>
          </p:nvSpPr>
          <p:spPr>
            <a:xfrm>
              <a:off x="5975666" y="5516317"/>
              <a:ext cx="1356329" cy="576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BH" sz="2000" b="1" dirty="0">
                  <a:solidFill>
                    <a:schemeClr val="tx1"/>
                  </a:solidFill>
                </a:rPr>
                <a:t>9</a:t>
              </a:r>
              <a:endParaRPr lang="ar-BH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08" name="Rectangle 407">
            <a:extLst>
              <a:ext uri="{FF2B5EF4-FFF2-40B4-BE49-F238E27FC236}">
                <a16:creationId xmlns:a16="http://schemas.microsoft.com/office/drawing/2014/main" id="{A89A61E6-DA60-4CCF-81CB-FE6BD6517F2F}"/>
              </a:ext>
            </a:extLst>
          </p:cNvPr>
          <p:cNvSpPr/>
          <p:nvPr/>
        </p:nvSpPr>
        <p:spPr>
          <a:xfrm>
            <a:off x="5478658" y="4782822"/>
            <a:ext cx="605912" cy="451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7</a:t>
            </a:r>
            <a:endParaRPr lang="ar-B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41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3" grpId="0"/>
      <p:bldP spid="264" grpId="0"/>
      <p:bldP spid="335" grpId="0"/>
      <p:bldP spid="336" grpId="0"/>
      <p:bldP spid="337" grpId="0"/>
      <p:bldP spid="338" grpId="0"/>
      <p:bldP spid="339" grpId="0"/>
      <p:bldP spid="340" grpId="0"/>
      <p:bldP spid="4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9AED67-EB51-45D9-8FD2-6C9C4E283BB0}"/>
              </a:ext>
            </a:extLst>
          </p:cNvPr>
          <p:cNvSpPr txBox="1"/>
          <p:nvPr/>
        </p:nvSpPr>
        <p:spPr>
          <a:xfrm>
            <a:off x="2166626" y="2539554"/>
            <a:ext cx="7970940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 </a:t>
            </a:r>
          </a:p>
          <a:p>
            <a:pPr algn="ct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لمزيد من التدريب </a:t>
            </a:r>
            <a:r>
              <a:rPr lang="ar-BH" sz="3600" b="1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ارجع لكتاب </a:t>
            </a: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 صفحة 29 </a:t>
            </a:r>
          </a:p>
          <a:p>
            <a:pPr marL="274638" algn="ct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لحل التمارين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A0BE609B-CE2B-4853-89D6-6A288750B375}"/>
              </a:ext>
            </a:extLst>
          </p:cNvPr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9" name="Straight Connector 6">
              <a:extLst>
                <a:ext uri="{FF2B5EF4-FFF2-40B4-BE49-F238E27FC236}">
                  <a16:creationId xmlns:a16="http://schemas.microsoft.com/office/drawing/2014/main" id="{E4F2057C-D23B-4097-A42F-EC5A2613EDD1}"/>
                </a:ext>
              </a:extLst>
            </p:cNvPr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777BC42A-EBB7-4348-94E4-18F03E30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25EB6CF-134A-475C-9038-DA546471F3D6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3182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199594" y="6465776"/>
            <a:ext cx="9936000" cy="400110"/>
            <a:chOff x="1108361" y="6522840"/>
            <a:chExt cx="9936000" cy="467737"/>
          </a:xfrm>
        </p:grpSpPr>
        <p:cxnSp>
          <p:nvCxnSpPr>
            <p:cNvPr id="5" name="Straight Connector 6"/>
            <p:cNvCxnSpPr/>
            <p:nvPr/>
          </p:nvCxnSpPr>
          <p:spPr>
            <a:xfrm>
              <a:off x="1108361" y="6522840"/>
              <a:ext cx="993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5707820" y="6522840"/>
              <a:ext cx="5195888" cy="467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ar-BH" altLang="ar-JO" sz="2000" b="1" dirty="0">
                  <a:latin typeface="Sakkal Majalla" panose="02000000000000000000" pitchFamily="2" charset="-78"/>
                  <a:ea typeface="Yu Gothic UI Semilight" panose="020B0400000000000000" pitchFamily="34" charset="-128"/>
                  <a:cs typeface="Sakkal Majalla" panose="02000000000000000000" pitchFamily="2" charset="-78"/>
                </a:rPr>
                <a:t>وزارة التربية والتعليم – 2020م</a:t>
              </a:r>
              <a:endParaRPr lang="en-US" altLang="ar-JO" sz="2000" b="1" dirty="0">
                <a:latin typeface="Sakkal Majalla" panose="02000000000000000000" pitchFamily="2" charset="-78"/>
                <a:ea typeface="Yu Gothic UI Semilight" panose="020B0400000000000000" pitchFamily="34" charset="-12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601313" y="949538"/>
            <a:ext cx="5076000" cy="5040000"/>
            <a:chOff x="3601313" y="949538"/>
            <a:chExt cx="5076000" cy="5040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B3B8A19-484D-404F-9E5C-5A4B0105A6F2}"/>
                </a:ext>
              </a:extLst>
            </p:cNvPr>
            <p:cNvGrpSpPr/>
            <p:nvPr/>
          </p:nvGrpSpPr>
          <p:grpSpPr>
            <a:xfrm>
              <a:off x="3601313" y="949538"/>
              <a:ext cx="5076000" cy="5040000"/>
              <a:chOff x="3601313" y="949538"/>
              <a:chExt cx="5076000" cy="5040000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3618871" y="949538"/>
                <a:ext cx="5040000" cy="504000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9C2BEF75-E4AF-4DAF-99FE-A8F6D801565E}"/>
                  </a:ext>
                </a:extLst>
              </p:cNvPr>
              <p:cNvSpPr/>
              <p:nvPr/>
            </p:nvSpPr>
            <p:spPr>
              <a:xfrm>
                <a:off x="3601313" y="2986747"/>
                <a:ext cx="5076000" cy="972000"/>
              </a:xfrm>
              <a:prstGeom prst="roundRect">
                <a:avLst>
                  <a:gd name="adj" fmla="val 37760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B73CA3-CC55-4015-9E0B-68CBCF792440}"/>
                </a:ext>
              </a:extLst>
            </p:cNvPr>
            <p:cNvSpPr/>
            <p:nvPr/>
          </p:nvSpPr>
          <p:spPr>
            <a:xfrm>
              <a:off x="4800585" y="2770006"/>
              <a:ext cx="2670924" cy="12349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BH" sz="5400" b="1" dirty="0">
                  <a:solidFill>
                    <a:srgbClr val="FEBE0E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انتهى الدرس</a:t>
              </a:r>
              <a:endParaRPr lang="en-US" sz="5400" b="1" dirty="0">
                <a:solidFill>
                  <a:srgbClr val="FEBE0E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343AA29-D46F-4C7B-8691-170FD183AEC7}"/>
              </a:ext>
            </a:extLst>
          </p:cNvPr>
          <p:cNvSpPr/>
          <p:nvPr/>
        </p:nvSpPr>
        <p:spPr>
          <a:xfrm>
            <a:off x="1301195" y="6485262"/>
            <a:ext cx="637861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BH" sz="2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الأعداد حتى 10</a:t>
            </a:r>
            <a:r>
              <a:rPr lang="ar-BH" sz="2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200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الأول الابتدائي</a:t>
            </a:r>
            <a:endParaRPr lang="en-US" sz="2200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530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51F0C3D362E7408FAC6D8DA9749251" ma:contentTypeVersion="5" ma:contentTypeDescription="Create a new document." ma:contentTypeScope="" ma:versionID="c33cede079c9dc3e1d0d4e96ac238823">
  <xsd:schema xmlns:xsd="http://www.w3.org/2001/XMLSchema" xmlns:xs="http://www.w3.org/2001/XMLSchema" xmlns:p="http://schemas.microsoft.com/office/2006/metadata/properties" xmlns:ns3="2eeb555e-62b4-46ee-ac6d-274fc2ecd6cf" xmlns:ns4="cb97a627-600e-4aa9-b76c-85b1cc875213" targetNamespace="http://schemas.microsoft.com/office/2006/metadata/properties" ma:root="true" ma:fieldsID="da0232f5ec00298f137c89bc3c9e6613" ns3:_="" ns4:_="">
    <xsd:import namespace="2eeb555e-62b4-46ee-ac6d-274fc2ecd6cf"/>
    <xsd:import namespace="cb97a627-600e-4aa9-b76c-85b1cc87521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b555e-62b4-46ee-ac6d-274fc2ecd6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7a627-600e-4aa9-b76c-85b1cc8752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7EDDFA-6773-4A6F-BC3B-379578EDA2A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eeb555e-62b4-46ee-ac6d-274fc2ecd6cf"/>
    <ds:schemaRef ds:uri="cb97a627-600e-4aa9-b76c-85b1cc875213"/>
  </ds:schemaRefs>
</ds:datastoreItem>
</file>

<file path=customXml/itemProps2.xml><?xml version="1.0" encoding="utf-8"?>
<ds:datastoreItem xmlns:ds="http://schemas.openxmlformats.org/officeDocument/2006/customXml" ds:itemID="{5C654E6E-14BE-4E81-B8CC-EC29713CB17E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C7225E62-49D6-437B-8FBF-FF4C0FB347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TMPLT - Copy</Template>
  <TotalTime>2308</TotalTime>
  <Words>564</Words>
  <Application>Microsoft Office PowerPoint</Application>
  <PresentationFormat>Widescreen</PresentationFormat>
  <Paragraphs>179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رياضيات الصف الأول الابتدائي – الجزء الأول  (4-7):تَرْتِيبُ الأعدَادِ حتَّى 10  (صفحة 68)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Unknown User</cp:lastModifiedBy>
  <cp:revision>280</cp:revision>
  <dcterms:created xsi:type="dcterms:W3CDTF">2020-03-04T10:36:22Z</dcterms:created>
  <dcterms:modified xsi:type="dcterms:W3CDTF">2024-11-28T07:49:54Z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0x0101005651F0C3D362E7408FAC6D8DA9749251</vt:lpwstr>
  </property>
</Properties>
</file>