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1" r:id="rId2"/>
    <p:sldId id="290" r:id="rId3"/>
    <p:sldId id="256" r:id="rId4"/>
    <p:sldId id="293" r:id="rId5"/>
    <p:sldId id="280" r:id="rId6"/>
    <p:sldId id="294" r:id="rId7"/>
    <p:sldId id="279" r:id="rId8"/>
    <p:sldId id="295" r:id="rId9"/>
    <p:sldId id="287" r:id="rId10"/>
    <p:sldId id="296" r:id="rId11"/>
    <p:sldId id="277" r:id="rId12"/>
    <p:sldId id="297" r:id="rId13"/>
    <p:sldId id="292" r:id="rId14"/>
    <p:sldId id="298" r:id="rId15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50" d="100"/>
          <a:sy n="50" d="100"/>
        </p:scale>
        <p:origin x="2214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87" y="9245600"/>
            <a:ext cx="6856214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0" y="9149568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096264"/>
            <a:ext cx="5657850" cy="51511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8779" y="6435897"/>
            <a:ext cx="5657850" cy="1651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7C50-B0FB-4024-B578-289D7D2A9EB1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10F6-F776-4687-B720-81168B0529B0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679308" y="6273800"/>
            <a:ext cx="555498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83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7C50-B0FB-4024-B578-289D7D2A9EB1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10F6-F776-4687-B720-81168B0529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07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87" y="9245600"/>
            <a:ext cx="6856214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0" y="9149568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" y="1096264"/>
            <a:ext cx="5657850" cy="51511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6432296"/>
            <a:ext cx="5657850" cy="1651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7C50-B0FB-4024-B578-289D7D2A9EB1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10F6-F776-4687-B720-81168B0529B0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679308" y="6273800"/>
            <a:ext cx="555498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272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7220" y="413984"/>
            <a:ext cx="5657850" cy="20955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220" y="2666060"/>
            <a:ext cx="2777490" cy="581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7580" y="2666064"/>
            <a:ext cx="2777490" cy="58115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7C50-B0FB-4024-B578-289D7D2A9EB1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10F6-F776-4687-B720-81168B0529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139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17220" y="413984"/>
            <a:ext cx="5657850" cy="20955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2666520"/>
            <a:ext cx="2777490" cy="106351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" y="3730038"/>
            <a:ext cx="2777490" cy="4747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97580" y="2666520"/>
            <a:ext cx="2777490" cy="106351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97580" y="3730038"/>
            <a:ext cx="2777490" cy="4747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7C50-B0FB-4024-B578-289D7D2A9EB1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10F6-F776-4687-B720-81168B0529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842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7C50-B0FB-4024-B578-289D7D2A9EB1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10F6-F776-4687-B720-81168B0529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089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87" y="9245600"/>
            <a:ext cx="6856214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0" y="9149568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7C50-B0FB-4024-B578-289D7D2A9EB1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10F6-F776-4687-B720-81168B0529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968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" y="0"/>
            <a:ext cx="2278570" cy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272540" y="0"/>
            <a:ext cx="36005" cy="990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858519"/>
            <a:ext cx="1800225" cy="3302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5178" y="1056640"/>
            <a:ext cx="3757045" cy="759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175" y="4226560"/>
            <a:ext cx="1800225" cy="4880957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1851" y="9330803"/>
            <a:ext cx="1472912" cy="527403"/>
          </a:xfrm>
        </p:spPr>
        <p:txBody>
          <a:bodyPr/>
          <a:lstStyle>
            <a:lvl1pPr algn="l">
              <a:defRPr/>
            </a:lvl1pPr>
          </a:lstStyle>
          <a:p>
            <a:fld id="{F7157C50-B0FB-4024-B578-289D7D2A9EB1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00337" y="9330803"/>
            <a:ext cx="2614613" cy="52740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EF10F6-F776-4687-B720-81168B0529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993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7154333"/>
            <a:ext cx="6856214" cy="2751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" y="7099554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" y="7330440"/>
            <a:ext cx="5692140" cy="1188720"/>
          </a:xfrm>
        </p:spPr>
        <p:txBody>
          <a:bodyPr tIns="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" y="0"/>
            <a:ext cx="6857992" cy="7099554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7219" y="8532368"/>
            <a:ext cx="5692140" cy="85852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7C50-B0FB-4024-B578-289D7D2A9EB1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10F6-F776-4687-B720-81168B0529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067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7C50-B0FB-4024-B578-289D7D2A9EB1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10F6-F776-4687-B720-81168B0529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042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87" y="9245600"/>
            <a:ext cx="6856214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0" y="9149568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99126"/>
            <a:ext cx="1478756" cy="8316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99125"/>
            <a:ext cx="4350544" cy="8316273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7C50-B0FB-4024-B578-289D7D2A9EB1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10F6-F776-4687-B720-81168B0529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044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245600"/>
            <a:ext cx="6858001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9149567"/>
            <a:ext cx="6858001" cy="95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20" y="413984"/>
            <a:ext cx="5657850" cy="20955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19" y="2666060"/>
            <a:ext cx="5657851" cy="5811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1" y="9330803"/>
            <a:ext cx="1390652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F7157C50-B0FB-4024-B578-289D7D2A9EB1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73480" y="9330803"/>
            <a:ext cx="271282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69009" y="9330803"/>
            <a:ext cx="738014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09EF10F6-F776-4687-B720-81168B0529B0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671362" y="2510221"/>
            <a:ext cx="560641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127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jpe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jpe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0" Type="http://schemas.openxmlformats.org/officeDocument/2006/relationships/image" Target="../media/image13.png"/><Relationship Id="rId4" Type="http://schemas.openxmlformats.org/officeDocument/2006/relationships/image" Target="../media/image10.jpe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0" Type="http://schemas.openxmlformats.org/officeDocument/2006/relationships/image" Target="../media/image13.png"/><Relationship Id="rId4" Type="http://schemas.openxmlformats.org/officeDocument/2006/relationships/image" Target="../media/image10.jpe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10.jpeg"/><Relationship Id="rId12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5.jpeg"/><Relationship Id="rId5" Type="http://schemas.openxmlformats.org/officeDocument/2006/relationships/image" Target="../media/image18.png"/><Relationship Id="rId1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image" Target="../media/image17.jpeg"/><Relationship Id="rId9" Type="http://schemas.openxmlformats.org/officeDocument/2006/relationships/image" Target="../media/image7.jpeg"/><Relationship Id="rId1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10.jpeg"/><Relationship Id="rId12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5.jpeg"/><Relationship Id="rId5" Type="http://schemas.openxmlformats.org/officeDocument/2006/relationships/image" Target="../media/image18.png"/><Relationship Id="rId1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image" Target="../media/image17.jpeg"/><Relationship Id="rId9" Type="http://schemas.openxmlformats.org/officeDocument/2006/relationships/image" Target="../media/image7.jpeg"/><Relationship Id="rId1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7EEB9D9-41E9-21A3-A291-5602AD213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72C01C4B-3F7C-8692-83C3-72F7D192F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303D72-DCF6-4C9B-B239-9CDA0D1C9123}"/>
              </a:ext>
            </a:extLst>
          </p:cNvPr>
          <p:cNvSpPr txBox="1"/>
          <p:nvPr/>
        </p:nvSpPr>
        <p:spPr>
          <a:xfrm>
            <a:off x="1772202" y="2538849"/>
            <a:ext cx="3565988" cy="1323439"/>
          </a:xfrm>
          <a:custGeom>
            <a:avLst/>
            <a:gdLst>
              <a:gd name="connsiteX0" fmla="*/ 0 w 3565988"/>
              <a:gd name="connsiteY0" fmla="*/ 0 h 1323439"/>
              <a:gd name="connsiteX1" fmla="*/ 523012 w 3565988"/>
              <a:gd name="connsiteY1" fmla="*/ 0 h 1323439"/>
              <a:gd name="connsiteX2" fmla="*/ 1153003 w 3565988"/>
              <a:gd name="connsiteY2" fmla="*/ 0 h 1323439"/>
              <a:gd name="connsiteX3" fmla="*/ 1711674 w 3565988"/>
              <a:gd name="connsiteY3" fmla="*/ 0 h 1323439"/>
              <a:gd name="connsiteX4" fmla="*/ 2234686 w 3565988"/>
              <a:gd name="connsiteY4" fmla="*/ 0 h 1323439"/>
              <a:gd name="connsiteX5" fmla="*/ 2864677 w 3565988"/>
              <a:gd name="connsiteY5" fmla="*/ 0 h 1323439"/>
              <a:gd name="connsiteX6" fmla="*/ 3565988 w 3565988"/>
              <a:gd name="connsiteY6" fmla="*/ 0 h 1323439"/>
              <a:gd name="connsiteX7" fmla="*/ 3565988 w 3565988"/>
              <a:gd name="connsiteY7" fmla="*/ 441146 h 1323439"/>
              <a:gd name="connsiteX8" fmla="*/ 3565988 w 3565988"/>
              <a:gd name="connsiteY8" fmla="*/ 855824 h 1323439"/>
              <a:gd name="connsiteX9" fmla="*/ 3565988 w 3565988"/>
              <a:gd name="connsiteY9" fmla="*/ 1323439 h 1323439"/>
              <a:gd name="connsiteX10" fmla="*/ 3042976 w 3565988"/>
              <a:gd name="connsiteY10" fmla="*/ 1323439 h 1323439"/>
              <a:gd name="connsiteX11" fmla="*/ 2555625 w 3565988"/>
              <a:gd name="connsiteY11" fmla="*/ 1323439 h 1323439"/>
              <a:gd name="connsiteX12" fmla="*/ 1925634 w 3565988"/>
              <a:gd name="connsiteY12" fmla="*/ 1323439 h 1323439"/>
              <a:gd name="connsiteX13" fmla="*/ 1402622 w 3565988"/>
              <a:gd name="connsiteY13" fmla="*/ 1323439 h 1323439"/>
              <a:gd name="connsiteX14" fmla="*/ 772631 w 3565988"/>
              <a:gd name="connsiteY14" fmla="*/ 1323439 h 1323439"/>
              <a:gd name="connsiteX15" fmla="*/ 0 w 3565988"/>
              <a:gd name="connsiteY15" fmla="*/ 1323439 h 1323439"/>
              <a:gd name="connsiteX16" fmla="*/ 0 w 3565988"/>
              <a:gd name="connsiteY16" fmla="*/ 895527 h 1323439"/>
              <a:gd name="connsiteX17" fmla="*/ 0 w 3565988"/>
              <a:gd name="connsiteY17" fmla="*/ 441146 h 1323439"/>
              <a:gd name="connsiteX18" fmla="*/ 0 w 3565988"/>
              <a:gd name="connsiteY18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565988" h="1323439" fill="none" extrusionOk="0">
                <a:moveTo>
                  <a:pt x="0" y="0"/>
                </a:moveTo>
                <a:cubicBezTo>
                  <a:pt x="155146" y="-10519"/>
                  <a:pt x="293895" y="14313"/>
                  <a:pt x="523012" y="0"/>
                </a:cubicBezTo>
                <a:cubicBezTo>
                  <a:pt x="752129" y="-14313"/>
                  <a:pt x="1017989" y="3919"/>
                  <a:pt x="1153003" y="0"/>
                </a:cubicBezTo>
                <a:cubicBezTo>
                  <a:pt x="1288017" y="-3919"/>
                  <a:pt x="1530118" y="16477"/>
                  <a:pt x="1711674" y="0"/>
                </a:cubicBezTo>
                <a:cubicBezTo>
                  <a:pt x="1893230" y="-16477"/>
                  <a:pt x="2076930" y="662"/>
                  <a:pt x="2234686" y="0"/>
                </a:cubicBezTo>
                <a:cubicBezTo>
                  <a:pt x="2392442" y="-662"/>
                  <a:pt x="2569785" y="36818"/>
                  <a:pt x="2864677" y="0"/>
                </a:cubicBezTo>
                <a:cubicBezTo>
                  <a:pt x="3159569" y="-36818"/>
                  <a:pt x="3296530" y="52464"/>
                  <a:pt x="3565988" y="0"/>
                </a:cubicBezTo>
                <a:cubicBezTo>
                  <a:pt x="3606079" y="153536"/>
                  <a:pt x="3550830" y="352644"/>
                  <a:pt x="3565988" y="441146"/>
                </a:cubicBezTo>
                <a:cubicBezTo>
                  <a:pt x="3581146" y="529648"/>
                  <a:pt x="3529085" y="762482"/>
                  <a:pt x="3565988" y="855824"/>
                </a:cubicBezTo>
                <a:cubicBezTo>
                  <a:pt x="3602891" y="949166"/>
                  <a:pt x="3560668" y="1125011"/>
                  <a:pt x="3565988" y="1323439"/>
                </a:cubicBezTo>
                <a:cubicBezTo>
                  <a:pt x="3418376" y="1342528"/>
                  <a:pt x="3204903" y="1280555"/>
                  <a:pt x="3042976" y="1323439"/>
                </a:cubicBezTo>
                <a:cubicBezTo>
                  <a:pt x="2881049" y="1366323"/>
                  <a:pt x="2698943" y="1282523"/>
                  <a:pt x="2555625" y="1323439"/>
                </a:cubicBezTo>
                <a:cubicBezTo>
                  <a:pt x="2412307" y="1364355"/>
                  <a:pt x="2148014" y="1257437"/>
                  <a:pt x="1925634" y="1323439"/>
                </a:cubicBezTo>
                <a:cubicBezTo>
                  <a:pt x="1703254" y="1389441"/>
                  <a:pt x="1589798" y="1278674"/>
                  <a:pt x="1402622" y="1323439"/>
                </a:cubicBezTo>
                <a:cubicBezTo>
                  <a:pt x="1215446" y="1368204"/>
                  <a:pt x="1083994" y="1266994"/>
                  <a:pt x="772631" y="1323439"/>
                </a:cubicBezTo>
                <a:cubicBezTo>
                  <a:pt x="461268" y="1379884"/>
                  <a:pt x="386008" y="1305942"/>
                  <a:pt x="0" y="1323439"/>
                </a:cubicBezTo>
                <a:cubicBezTo>
                  <a:pt x="-43716" y="1208119"/>
                  <a:pt x="17980" y="1007374"/>
                  <a:pt x="0" y="895527"/>
                </a:cubicBezTo>
                <a:cubicBezTo>
                  <a:pt x="-17980" y="783680"/>
                  <a:pt x="46932" y="658876"/>
                  <a:pt x="0" y="441146"/>
                </a:cubicBezTo>
                <a:cubicBezTo>
                  <a:pt x="-46932" y="223416"/>
                  <a:pt x="159" y="169037"/>
                  <a:pt x="0" y="0"/>
                </a:cubicBezTo>
                <a:close/>
              </a:path>
              <a:path w="3565988" h="1323439" stroke="0" extrusionOk="0">
                <a:moveTo>
                  <a:pt x="0" y="0"/>
                </a:moveTo>
                <a:cubicBezTo>
                  <a:pt x="228858" y="-44684"/>
                  <a:pt x="425141" y="1621"/>
                  <a:pt x="558671" y="0"/>
                </a:cubicBezTo>
                <a:cubicBezTo>
                  <a:pt x="692201" y="-1621"/>
                  <a:pt x="911003" y="24061"/>
                  <a:pt x="1046023" y="0"/>
                </a:cubicBezTo>
                <a:cubicBezTo>
                  <a:pt x="1181043" y="-24061"/>
                  <a:pt x="1422109" y="60443"/>
                  <a:pt x="1711674" y="0"/>
                </a:cubicBezTo>
                <a:cubicBezTo>
                  <a:pt x="2001239" y="-60443"/>
                  <a:pt x="2157742" y="30351"/>
                  <a:pt x="2270346" y="0"/>
                </a:cubicBezTo>
                <a:cubicBezTo>
                  <a:pt x="2382950" y="-30351"/>
                  <a:pt x="2558785" y="38197"/>
                  <a:pt x="2829017" y="0"/>
                </a:cubicBezTo>
                <a:cubicBezTo>
                  <a:pt x="3099249" y="-38197"/>
                  <a:pt x="3401490" y="41069"/>
                  <a:pt x="3565988" y="0"/>
                </a:cubicBezTo>
                <a:cubicBezTo>
                  <a:pt x="3588472" y="183491"/>
                  <a:pt x="3547723" y="296349"/>
                  <a:pt x="3565988" y="414678"/>
                </a:cubicBezTo>
                <a:cubicBezTo>
                  <a:pt x="3584253" y="533007"/>
                  <a:pt x="3517815" y="687784"/>
                  <a:pt x="3565988" y="855824"/>
                </a:cubicBezTo>
                <a:cubicBezTo>
                  <a:pt x="3614161" y="1023864"/>
                  <a:pt x="3557248" y="1167073"/>
                  <a:pt x="3565988" y="1323439"/>
                </a:cubicBezTo>
                <a:cubicBezTo>
                  <a:pt x="3447761" y="1342045"/>
                  <a:pt x="3304142" y="1281974"/>
                  <a:pt x="3042976" y="1323439"/>
                </a:cubicBezTo>
                <a:cubicBezTo>
                  <a:pt x="2781810" y="1364904"/>
                  <a:pt x="2672105" y="1283735"/>
                  <a:pt x="2448645" y="1323439"/>
                </a:cubicBezTo>
                <a:cubicBezTo>
                  <a:pt x="2225185" y="1363143"/>
                  <a:pt x="2091293" y="1302775"/>
                  <a:pt x="1889974" y="1323439"/>
                </a:cubicBezTo>
                <a:cubicBezTo>
                  <a:pt x="1688655" y="1344103"/>
                  <a:pt x="1400781" y="1256639"/>
                  <a:pt x="1224323" y="1323439"/>
                </a:cubicBezTo>
                <a:cubicBezTo>
                  <a:pt x="1047865" y="1390239"/>
                  <a:pt x="744018" y="1295584"/>
                  <a:pt x="558671" y="1323439"/>
                </a:cubicBezTo>
                <a:cubicBezTo>
                  <a:pt x="373324" y="1351294"/>
                  <a:pt x="268024" y="1262489"/>
                  <a:pt x="0" y="1323439"/>
                </a:cubicBezTo>
                <a:cubicBezTo>
                  <a:pt x="-34981" y="1227726"/>
                  <a:pt x="13035" y="1091221"/>
                  <a:pt x="0" y="882293"/>
                </a:cubicBezTo>
                <a:cubicBezTo>
                  <a:pt x="-13035" y="673365"/>
                  <a:pt x="46492" y="556244"/>
                  <a:pt x="0" y="454381"/>
                </a:cubicBezTo>
                <a:cubicBezTo>
                  <a:pt x="-46492" y="352518"/>
                  <a:pt x="6513" y="185090"/>
                  <a:pt x="0" y="0"/>
                </a:cubicBezTo>
                <a:close/>
              </a:path>
            </a:pathLst>
          </a:custGeom>
          <a:solidFill>
            <a:srgbClr val="FFFF00"/>
          </a:solidFill>
          <a:ln w="34925">
            <a:solidFill>
              <a:srgbClr val="1F3763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ar-BH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Neatly Printed" panose="02000506000000020003" pitchFamily="2" charset="77"/>
                <a:cs typeface="Arabic Typesetting" panose="03020402040406030203" pitchFamily="66" charset="-78"/>
              </a:rPr>
              <a:t>ماذا تدرسين  للإختبار؟ </a:t>
            </a:r>
            <a:r>
              <a:rPr lang="en-GB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Neatly Printed" panose="02000506000000020003" pitchFamily="2" charset="77"/>
                <a:cs typeface="Arabic Typesetting" panose="03020402040406030203" pitchFamily="66" charset="-78"/>
              </a:rPr>
              <a:t>  </a:t>
            </a:r>
            <a:endParaRPr lang="ar-BH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Neatly Printed" panose="02000506000000020003" pitchFamily="2" charset="77"/>
              <a:cs typeface="Arabic Typesetting" panose="03020402040406030203" pitchFamily="66" charset="-78"/>
            </a:endParaRPr>
          </a:p>
          <a:p>
            <a:pPr algn="ctr"/>
            <a:r>
              <a:rPr lang="en-GB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Neatly Printed" panose="02000506000000020003" pitchFamily="2" charset="77"/>
                <a:cs typeface="Arabic Typesetting" panose="03020402040406030203" pitchFamily="66" charset="-78"/>
              </a:rPr>
              <a:t>  What are we going to study?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Neatly Printed" panose="02000506000000020003" pitchFamily="2" charset="77"/>
              <a:cs typeface="Arabic Typesetting" panose="03020402040406030203" pitchFamily="66" charset="-78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188C2EF-A914-55C9-1438-AC642B7AC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432" y="1901088"/>
            <a:ext cx="6347504" cy="605755"/>
          </a:xfrm>
          <a:prstGeom prst="rect">
            <a:avLst/>
          </a:prstGeom>
          <a:solidFill>
            <a:srgbClr val="FFFF00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halkboard SE" panose="03050602040202020205" pitchFamily="66" charset="77"/>
                <a:ea typeface="Calibri" panose="020F0502020204030204" pitchFamily="34" charset="0"/>
                <a:cs typeface="Arial" panose="020B0604020202020204" pitchFamily="34" charset="0"/>
              </a:rPr>
              <a:t>Name: </a:t>
            </a:r>
            <a:r>
              <a:rPr kumimoji="0" lang="en-US" alt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halkboard SE" panose="03050602040202020205" pitchFamily="66" charset="77"/>
                <a:ea typeface="Calibri" panose="020F0502020204030204" pitchFamily="34" charset="0"/>
                <a:cs typeface="Arial" panose="020B0604020202020204" pitchFamily="34" charset="0"/>
              </a:rPr>
              <a:t>_______________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halkboard SE" panose="03050602040202020205" pitchFamily="66" charset="77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halkboard SE" panose="03050602040202020205" pitchFamily="66" charset="77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71FA6BC0-97B9-0C66-5721-311327145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74" y="8253341"/>
            <a:ext cx="557344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0" b="1" dirty="0">
                <a:solidFill>
                  <a:srgbClr val="000000"/>
                </a:solidFill>
                <a:latin typeface="Rastanty Cortez" panose="02000506000000020003" pitchFamily="2" charset="77"/>
                <a:ea typeface="Calibri" panose="020F0502020204030204" pitchFamily="34" charset="0"/>
                <a:cs typeface="Aharoni" panose="02010803020104030203" pitchFamily="2" charset="-79"/>
              </a:rPr>
              <a:t>Best of Luck</a:t>
            </a:r>
            <a:endParaRPr kumimoji="0" lang="en-US" altLang="en-US" sz="6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astanty Cortez" panose="02000506000000020003" pitchFamily="2" charset="77"/>
              <a:ea typeface="Calibri" panose="020F0502020204030204" pitchFamily="34" charset="0"/>
              <a:cs typeface="Aharoni" panose="02010803020104030203" pitchFamily="2" charset="-79"/>
            </a:endParaRPr>
          </a:p>
        </p:txBody>
      </p:sp>
      <p:sp>
        <p:nvSpPr>
          <p:cNvPr id="21" name="Text Box 25">
            <a:extLst>
              <a:ext uri="{FF2B5EF4-FFF2-40B4-BE49-F238E27FC236}">
                <a16:creationId xmlns:a16="http://schemas.microsoft.com/office/drawing/2014/main" id="{3CDA819A-9DB8-B2B3-9FA7-365A9BED1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098" y="552783"/>
            <a:ext cx="800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4">
            <a:extLst>
              <a:ext uri="{FF2B5EF4-FFF2-40B4-BE49-F238E27FC236}">
                <a16:creationId xmlns:a16="http://schemas.microsoft.com/office/drawing/2014/main" id="{2BA725AA-6835-9ADA-CA65-8EF790C6B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8727" y="8461375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0F0A3171-6275-F594-9875-D35029CEE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8727" y="8918575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AF81A74E-6C8A-53FB-2843-A7C5D3AAD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4033" y="842586"/>
            <a:ext cx="74009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astanty Cortez" panose="02000506000000020003" pitchFamily="2" charset="77"/>
                <a:ea typeface="Calibri" panose="020F0502020204030204" pitchFamily="34" charset="0"/>
                <a:cs typeface="Aharoni" panose="02010803020104030203" pitchFamily="2" charset="-79"/>
              </a:rPr>
              <a:t>Unit</a:t>
            </a:r>
            <a:r>
              <a:rPr lang="en-US" altLang="en-US" sz="6000" b="1" dirty="0">
                <a:solidFill>
                  <a:srgbClr val="000000"/>
                </a:solidFill>
                <a:latin typeface="Rastanty Cortez" panose="02000506000000020003" pitchFamily="2" charset="77"/>
                <a:ea typeface="Calibri" panose="020F0502020204030204" pitchFamily="34" charset="0"/>
                <a:cs typeface="Aharoni" panose="02010803020104030203" pitchFamily="2" charset="-79"/>
              </a:rPr>
              <a:t> 2</a:t>
            </a: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astanty Cortez" panose="02000506000000020003" pitchFamily="2" charset="77"/>
                <a:ea typeface="Calibri" panose="020F0502020204030204" pitchFamily="34" charset="0"/>
                <a:cs typeface="Aharoni" panose="02010803020104030203" pitchFamily="2" charset="-79"/>
              </a:rPr>
              <a:t> - Revision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stanty Cortez" panose="02000506000000020003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88C883-C6E3-2E63-A449-881DEFA42E86}"/>
              </a:ext>
            </a:extLst>
          </p:cNvPr>
          <p:cNvSpPr txBox="1"/>
          <p:nvPr/>
        </p:nvSpPr>
        <p:spPr>
          <a:xfrm>
            <a:off x="4996611" y="8685589"/>
            <a:ext cx="37700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4800" b="1" dirty="0">
                <a:solidFill>
                  <a:srgbClr val="000000"/>
                </a:solidFill>
                <a:latin typeface="Rastanty Cortez" panose="02000506000000020003" pitchFamily="2" charset="77"/>
                <a:ea typeface="Calibri" panose="020F0502020204030204" pitchFamily="34" charset="0"/>
                <a:cs typeface="Aharoni" panose="02010803020104030203" pitchFamily="2" charset="-79"/>
                <a:sym typeface="Wingdings" pitchFamily="2" charset="2"/>
              </a:rPr>
              <a:t></a:t>
            </a:r>
            <a:endParaRPr lang="en-BH" sz="4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9966DD-05B4-0BB6-FC7B-A9CB43C2C287}"/>
              </a:ext>
            </a:extLst>
          </p:cNvPr>
          <p:cNvSpPr txBox="1"/>
          <p:nvPr/>
        </p:nvSpPr>
        <p:spPr>
          <a:xfrm>
            <a:off x="455583" y="7825046"/>
            <a:ext cx="5810743" cy="707886"/>
          </a:xfrm>
          <a:custGeom>
            <a:avLst/>
            <a:gdLst>
              <a:gd name="connsiteX0" fmla="*/ 0 w 5810743"/>
              <a:gd name="connsiteY0" fmla="*/ 0 h 707886"/>
              <a:gd name="connsiteX1" fmla="*/ 406752 w 5810743"/>
              <a:gd name="connsiteY1" fmla="*/ 0 h 707886"/>
              <a:gd name="connsiteX2" fmla="*/ 1104041 w 5810743"/>
              <a:gd name="connsiteY2" fmla="*/ 0 h 707886"/>
              <a:gd name="connsiteX3" fmla="*/ 1743223 w 5810743"/>
              <a:gd name="connsiteY3" fmla="*/ 0 h 707886"/>
              <a:gd name="connsiteX4" fmla="*/ 2149975 w 5810743"/>
              <a:gd name="connsiteY4" fmla="*/ 0 h 707886"/>
              <a:gd name="connsiteX5" fmla="*/ 2672942 w 5810743"/>
              <a:gd name="connsiteY5" fmla="*/ 0 h 707886"/>
              <a:gd name="connsiteX6" fmla="*/ 3370231 w 5810743"/>
              <a:gd name="connsiteY6" fmla="*/ 0 h 707886"/>
              <a:gd name="connsiteX7" fmla="*/ 3951305 w 5810743"/>
              <a:gd name="connsiteY7" fmla="*/ 0 h 707886"/>
              <a:gd name="connsiteX8" fmla="*/ 4590487 w 5810743"/>
              <a:gd name="connsiteY8" fmla="*/ 0 h 707886"/>
              <a:gd name="connsiteX9" fmla="*/ 5113454 w 5810743"/>
              <a:gd name="connsiteY9" fmla="*/ 0 h 707886"/>
              <a:gd name="connsiteX10" fmla="*/ 5810743 w 5810743"/>
              <a:gd name="connsiteY10" fmla="*/ 0 h 707886"/>
              <a:gd name="connsiteX11" fmla="*/ 5810743 w 5810743"/>
              <a:gd name="connsiteY11" fmla="*/ 368101 h 707886"/>
              <a:gd name="connsiteX12" fmla="*/ 5810743 w 5810743"/>
              <a:gd name="connsiteY12" fmla="*/ 707886 h 707886"/>
              <a:gd name="connsiteX13" fmla="*/ 5403991 w 5810743"/>
              <a:gd name="connsiteY13" fmla="*/ 707886 h 707886"/>
              <a:gd name="connsiteX14" fmla="*/ 4997239 w 5810743"/>
              <a:gd name="connsiteY14" fmla="*/ 707886 h 707886"/>
              <a:gd name="connsiteX15" fmla="*/ 4358057 w 5810743"/>
              <a:gd name="connsiteY15" fmla="*/ 707886 h 707886"/>
              <a:gd name="connsiteX16" fmla="*/ 3951305 w 5810743"/>
              <a:gd name="connsiteY16" fmla="*/ 707886 h 707886"/>
              <a:gd name="connsiteX17" fmla="*/ 3370231 w 5810743"/>
              <a:gd name="connsiteY17" fmla="*/ 707886 h 707886"/>
              <a:gd name="connsiteX18" fmla="*/ 2905372 w 5810743"/>
              <a:gd name="connsiteY18" fmla="*/ 707886 h 707886"/>
              <a:gd name="connsiteX19" fmla="*/ 2324297 w 5810743"/>
              <a:gd name="connsiteY19" fmla="*/ 707886 h 707886"/>
              <a:gd name="connsiteX20" fmla="*/ 1743223 w 5810743"/>
              <a:gd name="connsiteY20" fmla="*/ 707886 h 707886"/>
              <a:gd name="connsiteX21" fmla="*/ 1162149 w 5810743"/>
              <a:gd name="connsiteY21" fmla="*/ 707886 h 707886"/>
              <a:gd name="connsiteX22" fmla="*/ 581074 w 5810743"/>
              <a:gd name="connsiteY22" fmla="*/ 707886 h 707886"/>
              <a:gd name="connsiteX23" fmla="*/ 0 w 5810743"/>
              <a:gd name="connsiteY23" fmla="*/ 707886 h 707886"/>
              <a:gd name="connsiteX24" fmla="*/ 0 w 5810743"/>
              <a:gd name="connsiteY24" fmla="*/ 346864 h 707886"/>
              <a:gd name="connsiteX25" fmla="*/ 0 w 5810743"/>
              <a:gd name="connsiteY25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0743" h="707886" fill="none" extrusionOk="0">
                <a:moveTo>
                  <a:pt x="0" y="0"/>
                </a:moveTo>
                <a:cubicBezTo>
                  <a:pt x="114809" y="-43233"/>
                  <a:pt x="267340" y="45161"/>
                  <a:pt x="406752" y="0"/>
                </a:cubicBezTo>
                <a:cubicBezTo>
                  <a:pt x="546164" y="-45161"/>
                  <a:pt x="933845" y="38521"/>
                  <a:pt x="1104041" y="0"/>
                </a:cubicBezTo>
                <a:cubicBezTo>
                  <a:pt x="1274237" y="-38521"/>
                  <a:pt x="1573911" y="74543"/>
                  <a:pt x="1743223" y="0"/>
                </a:cubicBezTo>
                <a:cubicBezTo>
                  <a:pt x="1912535" y="-74543"/>
                  <a:pt x="1963898" y="18749"/>
                  <a:pt x="2149975" y="0"/>
                </a:cubicBezTo>
                <a:cubicBezTo>
                  <a:pt x="2336052" y="-18749"/>
                  <a:pt x="2438454" y="48583"/>
                  <a:pt x="2672942" y="0"/>
                </a:cubicBezTo>
                <a:cubicBezTo>
                  <a:pt x="2907430" y="-48583"/>
                  <a:pt x="3028878" y="29331"/>
                  <a:pt x="3370231" y="0"/>
                </a:cubicBezTo>
                <a:cubicBezTo>
                  <a:pt x="3711584" y="-29331"/>
                  <a:pt x="3716828" y="28910"/>
                  <a:pt x="3951305" y="0"/>
                </a:cubicBezTo>
                <a:cubicBezTo>
                  <a:pt x="4185782" y="-28910"/>
                  <a:pt x="4282389" y="26119"/>
                  <a:pt x="4590487" y="0"/>
                </a:cubicBezTo>
                <a:cubicBezTo>
                  <a:pt x="4898585" y="-26119"/>
                  <a:pt x="5006330" y="19808"/>
                  <a:pt x="5113454" y="0"/>
                </a:cubicBezTo>
                <a:cubicBezTo>
                  <a:pt x="5220578" y="-19808"/>
                  <a:pt x="5606563" y="5570"/>
                  <a:pt x="5810743" y="0"/>
                </a:cubicBezTo>
                <a:cubicBezTo>
                  <a:pt x="5837832" y="82447"/>
                  <a:pt x="5804662" y="267413"/>
                  <a:pt x="5810743" y="368101"/>
                </a:cubicBezTo>
                <a:cubicBezTo>
                  <a:pt x="5816824" y="468789"/>
                  <a:pt x="5770837" y="629424"/>
                  <a:pt x="5810743" y="707886"/>
                </a:cubicBezTo>
                <a:cubicBezTo>
                  <a:pt x="5661870" y="727606"/>
                  <a:pt x="5497660" y="690203"/>
                  <a:pt x="5403991" y="707886"/>
                </a:cubicBezTo>
                <a:cubicBezTo>
                  <a:pt x="5310322" y="725569"/>
                  <a:pt x="5177059" y="664127"/>
                  <a:pt x="4997239" y="707886"/>
                </a:cubicBezTo>
                <a:cubicBezTo>
                  <a:pt x="4817419" y="751645"/>
                  <a:pt x="4512128" y="694180"/>
                  <a:pt x="4358057" y="707886"/>
                </a:cubicBezTo>
                <a:cubicBezTo>
                  <a:pt x="4203986" y="721592"/>
                  <a:pt x="4088515" y="673814"/>
                  <a:pt x="3951305" y="707886"/>
                </a:cubicBezTo>
                <a:cubicBezTo>
                  <a:pt x="3814095" y="741958"/>
                  <a:pt x="3517173" y="675288"/>
                  <a:pt x="3370231" y="707886"/>
                </a:cubicBezTo>
                <a:cubicBezTo>
                  <a:pt x="3223289" y="740484"/>
                  <a:pt x="3021345" y="669697"/>
                  <a:pt x="2905372" y="707886"/>
                </a:cubicBezTo>
                <a:cubicBezTo>
                  <a:pt x="2789399" y="746075"/>
                  <a:pt x="2463776" y="684030"/>
                  <a:pt x="2324297" y="707886"/>
                </a:cubicBezTo>
                <a:cubicBezTo>
                  <a:pt x="2184819" y="731742"/>
                  <a:pt x="2002690" y="705723"/>
                  <a:pt x="1743223" y="707886"/>
                </a:cubicBezTo>
                <a:cubicBezTo>
                  <a:pt x="1483756" y="710049"/>
                  <a:pt x="1356503" y="692277"/>
                  <a:pt x="1162149" y="707886"/>
                </a:cubicBezTo>
                <a:cubicBezTo>
                  <a:pt x="967795" y="723495"/>
                  <a:pt x="800574" y="698674"/>
                  <a:pt x="581074" y="707886"/>
                </a:cubicBezTo>
                <a:cubicBezTo>
                  <a:pt x="361574" y="717098"/>
                  <a:pt x="124643" y="703910"/>
                  <a:pt x="0" y="707886"/>
                </a:cubicBezTo>
                <a:cubicBezTo>
                  <a:pt x="-36810" y="536495"/>
                  <a:pt x="19418" y="470321"/>
                  <a:pt x="0" y="346864"/>
                </a:cubicBezTo>
                <a:cubicBezTo>
                  <a:pt x="-19418" y="223407"/>
                  <a:pt x="29899" y="116972"/>
                  <a:pt x="0" y="0"/>
                </a:cubicBezTo>
                <a:close/>
              </a:path>
              <a:path w="5810743" h="707886" stroke="0" extrusionOk="0">
                <a:moveTo>
                  <a:pt x="0" y="0"/>
                </a:moveTo>
                <a:cubicBezTo>
                  <a:pt x="255211" y="-39652"/>
                  <a:pt x="275799" y="55587"/>
                  <a:pt x="522967" y="0"/>
                </a:cubicBezTo>
                <a:cubicBezTo>
                  <a:pt x="770135" y="-55587"/>
                  <a:pt x="832168" y="980"/>
                  <a:pt x="929719" y="0"/>
                </a:cubicBezTo>
                <a:cubicBezTo>
                  <a:pt x="1027270" y="-980"/>
                  <a:pt x="1367363" y="27629"/>
                  <a:pt x="1627008" y="0"/>
                </a:cubicBezTo>
                <a:cubicBezTo>
                  <a:pt x="1886653" y="-27629"/>
                  <a:pt x="2017928" y="21286"/>
                  <a:pt x="2149975" y="0"/>
                </a:cubicBezTo>
                <a:cubicBezTo>
                  <a:pt x="2282022" y="-21286"/>
                  <a:pt x="2427918" y="29424"/>
                  <a:pt x="2672942" y="0"/>
                </a:cubicBezTo>
                <a:cubicBezTo>
                  <a:pt x="2917966" y="-29424"/>
                  <a:pt x="3047947" y="29162"/>
                  <a:pt x="3370231" y="0"/>
                </a:cubicBezTo>
                <a:cubicBezTo>
                  <a:pt x="3692515" y="-29162"/>
                  <a:pt x="3713135" y="4429"/>
                  <a:pt x="3835090" y="0"/>
                </a:cubicBezTo>
                <a:cubicBezTo>
                  <a:pt x="3957045" y="-4429"/>
                  <a:pt x="4271092" y="42945"/>
                  <a:pt x="4532380" y="0"/>
                </a:cubicBezTo>
                <a:cubicBezTo>
                  <a:pt x="4793668" y="-42945"/>
                  <a:pt x="5054312" y="43036"/>
                  <a:pt x="5229669" y="0"/>
                </a:cubicBezTo>
                <a:cubicBezTo>
                  <a:pt x="5405026" y="-43036"/>
                  <a:pt x="5595213" y="16885"/>
                  <a:pt x="5810743" y="0"/>
                </a:cubicBezTo>
                <a:cubicBezTo>
                  <a:pt x="5819692" y="140679"/>
                  <a:pt x="5802900" y="184774"/>
                  <a:pt x="5810743" y="368101"/>
                </a:cubicBezTo>
                <a:cubicBezTo>
                  <a:pt x="5818586" y="551428"/>
                  <a:pt x="5793549" y="611182"/>
                  <a:pt x="5810743" y="707886"/>
                </a:cubicBezTo>
                <a:cubicBezTo>
                  <a:pt x="5672858" y="717960"/>
                  <a:pt x="5565454" y="661333"/>
                  <a:pt x="5403991" y="707886"/>
                </a:cubicBezTo>
                <a:cubicBezTo>
                  <a:pt x="5242528" y="754439"/>
                  <a:pt x="4875443" y="705623"/>
                  <a:pt x="4706702" y="707886"/>
                </a:cubicBezTo>
                <a:cubicBezTo>
                  <a:pt x="4537961" y="710149"/>
                  <a:pt x="4421809" y="682509"/>
                  <a:pt x="4241842" y="707886"/>
                </a:cubicBezTo>
                <a:cubicBezTo>
                  <a:pt x="4061875" y="733263"/>
                  <a:pt x="3842115" y="638591"/>
                  <a:pt x="3660768" y="707886"/>
                </a:cubicBezTo>
                <a:cubicBezTo>
                  <a:pt x="3479421" y="777181"/>
                  <a:pt x="3271894" y="633575"/>
                  <a:pt x="2963479" y="707886"/>
                </a:cubicBezTo>
                <a:cubicBezTo>
                  <a:pt x="2655064" y="782197"/>
                  <a:pt x="2549353" y="667661"/>
                  <a:pt x="2382405" y="707886"/>
                </a:cubicBezTo>
                <a:cubicBezTo>
                  <a:pt x="2215457" y="748111"/>
                  <a:pt x="2105509" y="705177"/>
                  <a:pt x="1975653" y="707886"/>
                </a:cubicBezTo>
                <a:cubicBezTo>
                  <a:pt x="1845797" y="710595"/>
                  <a:pt x="1680319" y="656951"/>
                  <a:pt x="1510793" y="707886"/>
                </a:cubicBezTo>
                <a:cubicBezTo>
                  <a:pt x="1341267" y="758821"/>
                  <a:pt x="992014" y="691791"/>
                  <a:pt x="813504" y="707886"/>
                </a:cubicBezTo>
                <a:cubicBezTo>
                  <a:pt x="634994" y="723981"/>
                  <a:pt x="338253" y="626177"/>
                  <a:pt x="0" y="707886"/>
                </a:cubicBezTo>
                <a:cubicBezTo>
                  <a:pt x="-3418" y="584000"/>
                  <a:pt x="1083" y="466789"/>
                  <a:pt x="0" y="368101"/>
                </a:cubicBezTo>
                <a:cubicBezTo>
                  <a:pt x="-1083" y="269414"/>
                  <a:pt x="17339" y="161885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4925"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Neatly Printed" panose="02000506000000020003" pitchFamily="2" charset="77"/>
                <a:cs typeface="Arabic Typesetting" panose="03020402040406030203" pitchFamily="66" charset="-78"/>
              </a:rPr>
              <a:t>Study well. You can do it. </a:t>
            </a:r>
            <a:endParaRPr lang="en-US" sz="4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Neatly Printed" panose="02000506000000020003" pitchFamily="2" charset="77"/>
              <a:cs typeface="Arabic Typesetting" panose="03020402040406030203" pitchFamily="66" charset="-78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F6F5AEC-B9AF-61FF-8A3E-A06F7492BF1D}"/>
              </a:ext>
            </a:extLst>
          </p:cNvPr>
          <p:cNvSpPr/>
          <p:nvPr/>
        </p:nvSpPr>
        <p:spPr>
          <a:xfrm>
            <a:off x="92439" y="182380"/>
            <a:ext cx="6607149" cy="9601189"/>
          </a:xfrm>
          <a:custGeom>
            <a:avLst/>
            <a:gdLst>
              <a:gd name="connsiteX0" fmla="*/ 0 w 6607149"/>
              <a:gd name="connsiteY0" fmla="*/ 1101214 h 9601189"/>
              <a:gd name="connsiteX1" fmla="*/ 1101214 w 6607149"/>
              <a:gd name="connsiteY1" fmla="*/ 0 h 9601189"/>
              <a:gd name="connsiteX2" fmla="*/ 1739899 w 6607149"/>
              <a:gd name="connsiteY2" fmla="*/ 0 h 9601189"/>
              <a:gd name="connsiteX3" fmla="*/ 2246441 w 6607149"/>
              <a:gd name="connsiteY3" fmla="*/ 0 h 9601189"/>
              <a:gd name="connsiteX4" fmla="*/ 2708937 w 6607149"/>
              <a:gd name="connsiteY4" fmla="*/ 0 h 9601189"/>
              <a:gd name="connsiteX5" fmla="*/ 3303575 w 6607149"/>
              <a:gd name="connsiteY5" fmla="*/ 0 h 9601189"/>
              <a:gd name="connsiteX6" fmla="*/ 3810117 w 6607149"/>
              <a:gd name="connsiteY6" fmla="*/ 0 h 9601189"/>
              <a:gd name="connsiteX7" fmla="*/ 4448802 w 6607149"/>
              <a:gd name="connsiteY7" fmla="*/ 0 h 9601189"/>
              <a:gd name="connsiteX8" fmla="*/ 4911298 w 6607149"/>
              <a:gd name="connsiteY8" fmla="*/ 0 h 9601189"/>
              <a:gd name="connsiteX9" fmla="*/ 5505935 w 6607149"/>
              <a:gd name="connsiteY9" fmla="*/ 0 h 9601189"/>
              <a:gd name="connsiteX10" fmla="*/ 6607149 w 6607149"/>
              <a:gd name="connsiteY10" fmla="*/ 1101214 h 9601189"/>
              <a:gd name="connsiteX11" fmla="*/ 6607149 w 6607149"/>
              <a:gd name="connsiteY11" fmla="*/ 1670349 h 9601189"/>
              <a:gd name="connsiteX12" fmla="*/ 6607149 w 6607149"/>
              <a:gd name="connsiteY12" fmla="*/ 2165497 h 9601189"/>
              <a:gd name="connsiteX13" fmla="*/ 6607149 w 6607149"/>
              <a:gd name="connsiteY13" fmla="*/ 2882608 h 9601189"/>
              <a:gd name="connsiteX14" fmla="*/ 6607149 w 6607149"/>
              <a:gd name="connsiteY14" fmla="*/ 3599719 h 9601189"/>
              <a:gd name="connsiteX15" fmla="*/ 6607149 w 6607149"/>
              <a:gd name="connsiteY15" fmla="*/ 4020879 h 9601189"/>
              <a:gd name="connsiteX16" fmla="*/ 6607149 w 6607149"/>
              <a:gd name="connsiteY16" fmla="*/ 4590014 h 9601189"/>
              <a:gd name="connsiteX17" fmla="*/ 6607149 w 6607149"/>
              <a:gd name="connsiteY17" fmla="*/ 5307125 h 9601189"/>
              <a:gd name="connsiteX18" fmla="*/ 6607149 w 6607149"/>
              <a:gd name="connsiteY18" fmla="*/ 5876261 h 9601189"/>
              <a:gd name="connsiteX19" fmla="*/ 6607149 w 6607149"/>
              <a:gd name="connsiteY19" fmla="*/ 6223433 h 9601189"/>
              <a:gd name="connsiteX20" fmla="*/ 6607149 w 6607149"/>
              <a:gd name="connsiteY20" fmla="*/ 6644593 h 9601189"/>
              <a:gd name="connsiteX21" fmla="*/ 6607149 w 6607149"/>
              <a:gd name="connsiteY21" fmla="*/ 7361704 h 9601189"/>
              <a:gd name="connsiteX22" fmla="*/ 6607149 w 6607149"/>
              <a:gd name="connsiteY22" fmla="*/ 7930840 h 9601189"/>
              <a:gd name="connsiteX23" fmla="*/ 6607149 w 6607149"/>
              <a:gd name="connsiteY23" fmla="*/ 8499975 h 9601189"/>
              <a:gd name="connsiteX24" fmla="*/ 5505935 w 6607149"/>
              <a:gd name="connsiteY24" fmla="*/ 9601189 h 9601189"/>
              <a:gd name="connsiteX25" fmla="*/ 4955345 w 6607149"/>
              <a:gd name="connsiteY25" fmla="*/ 9601189 h 9601189"/>
              <a:gd name="connsiteX26" fmla="*/ 4404755 w 6607149"/>
              <a:gd name="connsiteY26" fmla="*/ 9601189 h 9601189"/>
              <a:gd name="connsiteX27" fmla="*/ 3942259 w 6607149"/>
              <a:gd name="connsiteY27" fmla="*/ 9601189 h 9601189"/>
              <a:gd name="connsiteX28" fmla="*/ 3347622 w 6607149"/>
              <a:gd name="connsiteY28" fmla="*/ 9601189 h 9601189"/>
              <a:gd name="connsiteX29" fmla="*/ 2885126 w 6607149"/>
              <a:gd name="connsiteY29" fmla="*/ 9601189 h 9601189"/>
              <a:gd name="connsiteX30" fmla="*/ 2290489 w 6607149"/>
              <a:gd name="connsiteY30" fmla="*/ 9601189 h 9601189"/>
              <a:gd name="connsiteX31" fmla="*/ 1872040 w 6607149"/>
              <a:gd name="connsiteY31" fmla="*/ 9601189 h 9601189"/>
              <a:gd name="connsiteX32" fmla="*/ 1101214 w 6607149"/>
              <a:gd name="connsiteY32" fmla="*/ 9601189 h 9601189"/>
              <a:gd name="connsiteX33" fmla="*/ 0 w 6607149"/>
              <a:gd name="connsiteY33" fmla="*/ 8499975 h 9601189"/>
              <a:gd name="connsiteX34" fmla="*/ 0 w 6607149"/>
              <a:gd name="connsiteY34" fmla="*/ 7930840 h 9601189"/>
              <a:gd name="connsiteX35" fmla="*/ 0 w 6607149"/>
              <a:gd name="connsiteY35" fmla="*/ 7287716 h 9601189"/>
              <a:gd name="connsiteX36" fmla="*/ 0 w 6607149"/>
              <a:gd name="connsiteY36" fmla="*/ 6866556 h 9601189"/>
              <a:gd name="connsiteX37" fmla="*/ 0 w 6607149"/>
              <a:gd name="connsiteY37" fmla="*/ 6519384 h 9601189"/>
              <a:gd name="connsiteX38" fmla="*/ 0 w 6607149"/>
              <a:gd name="connsiteY38" fmla="*/ 6098223 h 9601189"/>
              <a:gd name="connsiteX39" fmla="*/ 0 w 6607149"/>
              <a:gd name="connsiteY39" fmla="*/ 5603076 h 9601189"/>
              <a:gd name="connsiteX40" fmla="*/ 0 w 6607149"/>
              <a:gd name="connsiteY40" fmla="*/ 5033940 h 9601189"/>
              <a:gd name="connsiteX41" fmla="*/ 0 w 6607149"/>
              <a:gd name="connsiteY41" fmla="*/ 4612780 h 9601189"/>
              <a:gd name="connsiteX42" fmla="*/ 0 w 6607149"/>
              <a:gd name="connsiteY42" fmla="*/ 3895669 h 9601189"/>
              <a:gd name="connsiteX43" fmla="*/ 0 w 6607149"/>
              <a:gd name="connsiteY43" fmla="*/ 3326534 h 9601189"/>
              <a:gd name="connsiteX44" fmla="*/ 0 w 6607149"/>
              <a:gd name="connsiteY44" fmla="*/ 2609423 h 9601189"/>
              <a:gd name="connsiteX45" fmla="*/ 0 w 6607149"/>
              <a:gd name="connsiteY45" fmla="*/ 1966300 h 9601189"/>
              <a:gd name="connsiteX46" fmla="*/ 0 w 6607149"/>
              <a:gd name="connsiteY46" fmla="*/ 1101214 h 960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607149" h="9601189" extrusionOk="0">
                <a:moveTo>
                  <a:pt x="0" y="1101214"/>
                </a:moveTo>
                <a:cubicBezTo>
                  <a:pt x="-121057" y="418359"/>
                  <a:pt x="414779" y="29369"/>
                  <a:pt x="1101214" y="0"/>
                </a:cubicBezTo>
                <a:cubicBezTo>
                  <a:pt x="1402639" y="-21298"/>
                  <a:pt x="1581427" y="5112"/>
                  <a:pt x="1739899" y="0"/>
                </a:cubicBezTo>
                <a:cubicBezTo>
                  <a:pt x="1898372" y="-5112"/>
                  <a:pt x="2086767" y="47904"/>
                  <a:pt x="2246441" y="0"/>
                </a:cubicBezTo>
                <a:cubicBezTo>
                  <a:pt x="2406115" y="-47904"/>
                  <a:pt x="2483767" y="3707"/>
                  <a:pt x="2708937" y="0"/>
                </a:cubicBezTo>
                <a:cubicBezTo>
                  <a:pt x="2934107" y="-3707"/>
                  <a:pt x="3025755" y="12853"/>
                  <a:pt x="3303575" y="0"/>
                </a:cubicBezTo>
                <a:cubicBezTo>
                  <a:pt x="3581395" y="-12853"/>
                  <a:pt x="3685247" y="34551"/>
                  <a:pt x="3810117" y="0"/>
                </a:cubicBezTo>
                <a:cubicBezTo>
                  <a:pt x="3934987" y="-34551"/>
                  <a:pt x="4159135" y="32291"/>
                  <a:pt x="4448802" y="0"/>
                </a:cubicBezTo>
                <a:cubicBezTo>
                  <a:pt x="4738470" y="-32291"/>
                  <a:pt x="4773335" y="8243"/>
                  <a:pt x="4911298" y="0"/>
                </a:cubicBezTo>
                <a:cubicBezTo>
                  <a:pt x="5049261" y="-8243"/>
                  <a:pt x="5247288" y="26548"/>
                  <a:pt x="5505935" y="0"/>
                </a:cubicBezTo>
                <a:cubicBezTo>
                  <a:pt x="6216301" y="24569"/>
                  <a:pt x="6454137" y="468281"/>
                  <a:pt x="6607149" y="1101214"/>
                </a:cubicBezTo>
                <a:cubicBezTo>
                  <a:pt x="6612598" y="1382684"/>
                  <a:pt x="6566420" y="1449044"/>
                  <a:pt x="6607149" y="1670349"/>
                </a:cubicBezTo>
                <a:cubicBezTo>
                  <a:pt x="6647878" y="1891654"/>
                  <a:pt x="6593897" y="1927438"/>
                  <a:pt x="6607149" y="2165497"/>
                </a:cubicBezTo>
                <a:cubicBezTo>
                  <a:pt x="6620401" y="2403556"/>
                  <a:pt x="6588343" y="2732244"/>
                  <a:pt x="6607149" y="2882608"/>
                </a:cubicBezTo>
                <a:cubicBezTo>
                  <a:pt x="6625955" y="3032972"/>
                  <a:pt x="6564245" y="3323552"/>
                  <a:pt x="6607149" y="3599719"/>
                </a:cubicBezTo>
                <a:cubicBezTo>
                  <a:pt x="6650053" y="3875886"/>
                  <a:pt x="6599189" y="3818918"/>
                  <a:pt x="6607149" y="4020879"/>
                </a:cubicBezTo>
                <a:cubicBezTo>
                  <a:pt x="6615109" y="4222840"/>
                  <a:pt x="6552928" y="4385798"/>
                  <a:pt x="6607149" y="4590014"/>
                </a:cubicBezTo>
                <a:cubicBezTo>
                  <a:pt x="6661370" y="4794230"/>
                  <a:pt x="6578298" y="5070391"/>
                  <a:pt x="6607149" y="5307125"/>
                </a:cubicBezTo>
                <a:cubicBezTo>
                  <a:pt x="6636000" y="5543859"/>
                  <a:pt x="6539958" y="5672853"/>
                  <a:pt x="6607149" y="5876261"/>
                </a:cubicBezTo>
                <a:cubicBezTo>
                  <a:pt x="6674340" y="6079669"/>
                  <a:pt x="6606182" y="6053871"/>
                  <a:pt x="6607149" y="6223433"/>
                </a:cubicBezTo>
                <a:cubicBezTo>
                  <a:pt x="6608116" y="6392995"/>
                  <a:pt x="6579216" y="6559301"/>
                  <a:pt x="6607149" y="6644593"/>
                </a:cubicBezTo>
                <a:cubicBezTo>
                  <a:pt x="6635082" y="6729885"/>
                  <a:pt x="6533458" y="7026415"/>
                  <a:pt x="6607149" y="7361704"/>
                </a:cubicBezTo>
                <a:cubicBezTo>
                  <a:pt x="6680840" y="7696993"/>
                  <a:pt x="6587544" y="7772202"/>
                  <a:pt x="6607149" y="7930840"/>
                </a:cubicBezTo>
                <a:cubicBezTo>
                  <a:pt x="6626754" y="8089478"/>
                  <a:pt x="6590732" y="8353322"/>
                  <a:pt x="6607149" y="8499975"/>
                </a:cubicBezTo>
                <a:cubicBezTo>
                  <a:pt x="6606483" y="9090191"/>
                  <a:pt x="6159192" y="9610588"/>
                  <a:pt x="5505935" y="9601189"/>
                </a:cubicBezTo>
                <a:cubicBezTo>
                  <a:pt x="5311329" y="9606649"/>
                  <a:pt x="5112579" y="9560593"/>
                  <a:pt x="4955345" y="9601189"/>
                </a:cubicBezTo>
                <a:cubicBezTo>
                  <a:pt x="4798111" y="9641785"/>
                  <a:pt x="4596751" y="9547191"/>
                  <a:pt x="4404755" y="9601189"/>
                </a:cubicBezTo>
                <a:cubicBezTo>
                  <a:pt x="4212759" y="9655187"/>
                  <a:pt x="4095748" y="9599646"/>
                  <a:pt x="3942259" y="9601189"/>
                </a:cubicBezTo>
                <a:cubicBezTo>
                  <a:pt x="3788770" y="9602732"/>
                  <a:pt x="3569652" y="9553784"/>
                  <a:pt x="3347622" y="9601189"/>
                </a:cubicBezTo>
                <a:cubicBezTo>
                  <a:pt x="3125592" y="9648594"/>
                  <a:pt x="3098486" y="9580586"/>
                  <a:pt x="2885126" y="9601189"/>
                </a:cubicBezTo>
                <a:cubicBezTo>
                  <a:pt x="2671766" y="9621792"/>
                  <a:pt x="2488444" y="9550475"/>
                  <a:pt x="2290489" y="9601189"/>
                </a:cubicBezTo>
                <a:cubicBezTo>
                  <a:pt x="2092534" y="9651903"/>
                  <a:pt x="2073746" y="9570237"/>
                  <a:pt x="1872040" y="9601189"/>
                </a:cubicBezTo>
                <a:cubicBezTo>
                  <a:pt x="1670334" y="9632141"/>
                  <a:pt x="1409864" y="9509222"/>
                  <a:pt x="1101214" y="9601189"/>
                </a:cubicBezTo>
                <a:cubicBezTo>
                  <a:pt x="538821" y="9643651"/>
                  <a:pt x="156211" y="9014760"/>
                  <a:pt x="0" y="8499975"/>
                </a:cubicBezTo>
                <a:cubicBezTo>
                  <a:pt x="-26153" y="8239165"/>
                  <a:pt x="45636" y="8186368"/>
                  <a:pt x="0" y="7930840"/>
                </a:cubicBezTo>
                <a:cubicBezTo>
                  <a:pt x="-45636" y="7675313"/>
                  <a:pt x="2529" y="7501511"/>
                  <a:pt x="0" y="7287716"/>
                </a:cubicBezTo>
                <a:cubicBezTo>
                  <a:pt x="-2529" y="7073921"/>
                  <a:pt x="3835" y="7030759"/>
                  <a:pt x="0" y="6866556"/>
                </a:cubicBezTo>
                <a:cubicBezTo>
                  <a:pt x="-3835" y="6702353"/>
                  <a:pt x="3341" y="6658581"/>
                  <a:pt x="0" y="6519384"/>
                </a:cubicBezTo>
                <a:cubicBezTo>
                  <a:pt x="-3341" y="6380187"/>
                  <a:pt x="48768" y="6300420"/>
                  <a:pt x="0" y="6098223"/>
                </a:cubicBezTo>
                <a:cubicBezTo>
                  <a:pt x="-48768" y="5896026"/>
                  <a:pt x="58074" y="5836747"/>
                  <a:pt x="0" y="5603076"/>
                </a:cubicBezTo>
                <a:cubicBezTo>
                  <a:pt x="-58074" y="5369405"/>
                  <a:pt x="52693" y="5232537"/>
                  <a:pt x="0" y="5033940"/>
                </a:cubicBezTo>
                <a:cubicBezTo>
                  <a:pt x="-52693" y="4835343"/>
                  <a:pt x="7928" y="4798153"/>
                  <a:pt x="0" y="4612780"/>
                </a:cubicBezTo>
                <a:cubicBezTo>
                  <a:pt x="-7928" y="4427407"/>
                  <a:pt x="73164" y="4229579"/>
                  <a:pt x="0" y="3895669"/>
                </a:cubicBezTo>
                <a:cubicBezTo>
                  <a:pt x="-73164" y="3561759"/>
                  <a:pt x="53082" y="3457049"/>
                  <a:pt x="0" y="3326534"/>
                </a:cubicBezTo>
                <a:cubicBezTo>
                  <a:pt x="-53082" y="3196019"/>
                  <a:pt x="23202" y="2941888"/>
                  <a:pt x="0" y="2609423"/>
                </a:cubicBezTo>
                <a:cubicBezTo>
                  <a:pt x="-23202" y="2276958"/>
                  <a:pt x="12811" y="2225600"/>
                  <a:pt x="0" y="1966300"/>
                </a:cubicBezTo>
                <a:cubicBezTo>
                  <a:pt x="-12811" y="1707000"/>
                  <a:pt x="17028" y="1438100"/>
                  <a:pt x="0" y="1101214"/>
                </a:cubicBezTo>
                <a:close/>
              </a:path>
            </a:pathLst>
          </a:custGeom>
          <a:noFill/>
          <a:ln w="28575"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CB361C-DF0F-968A-382E-E20D8B6750E2}"/>
              </a:ext>
            </a:extLst>
          </p:cNvPr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noFill/>
          <a:ln w="85725" cmpd="dbl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BH"/>
          </a:p>
        </p:txBody>
      </p:sp>
      <p:graphicFrame>
        <p:nvGraphicFramePr>
          <p:cNvPr id="6" name="Table 11">
            <a:extLst>
              <a:ext uri="{FF2B5EF4-FFF2-40B4-BE49-F238E27FC236}">
                <a16:creationId xmlns:a16="http://schemas.microsoft.com/office/drawing/2014/main" id="{BD4EF693-9804-8B16-EA11-DC9D26A09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101201"/>
              </p:ext>
            </p:extLst>
          </p:nvPr>
        </p:nvGraphicFramePr>
        <p:xfrm>
          <a:off x="215924" y="4080641"/>
          <a:ext cx="6321012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9082">
                  <a:extLst>
                    <a:ext uri="{9D8B030D-6E8A-4147-A177-3AD203B41FA5}">
                      <a16:colId xmlns:a16="http://schemas.microsoft.com/office/drawing/2014/main" val="797643005"/>
                    </a:ext>
                  </a:extLst>
                </a:gridCol>
                <a:gridCol w="1637523">
                  <a:extLst>
                    <a:ext uri="{9D8B030D-6E8A-4147-A177-3AD203B41FA5}">
                      <a16:colId xmlns:a16="http://schemas.microsoft.com/office/drawing/2014/main" val="722205878"/>
                    </a:ext>
                  </a:extLst>
                </a:gridCol>
                <a:gridCol w="1624248">
                  <a:extLst>
                    <a:ext uri="{9D8B030D-6E8A-4147-A177-3AD203B41FA5}">
                      <a16:colId xmlns:a16="http://schemas.microsoft.com/office/drawing/2014/main" val="134179054"/>
                    </a:ext>
                  </a:extLst>
                </a:gridCol>
                <a:gridCol w="1550159">
                  <a:extLst>
                    <a:ext uri="{9D8B030D-6E8A-4147-A177-3AD203B41FA5}">
                      <a16:colId xmlns:a16="http://schemas.microsoft.com/office/drawing/2014/main" val="1246453195"/>
                    </a:ext>
                  </a:extLst>
                </a:gridCol>
              </a:tblGrid>
              <a:tr h="419688">
                <a:tc>
                  <a:txBody>
                    <a:bodyPr/>
                    <a:lstStyle/>
                    <a:p>
                      <a:pPr algn="ctr" rtl="0"/>
                      <a:r>
                        <a:rPr lang="en-GB" sz="120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Unit extra words</a:t>
                      </a:r>
                      <a:endParaRPr lang="ar-BH" sz="120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 rtl="0"/>
                      <a:r>
                        <a:rPr lang="ar-BH" sz="120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كلمات الوحدة الإضافية</a:t>
                      </a:r>
                      <a:endParaRPr lang="en-GB" sz="120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20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Unit letters</a:t>
                      </a:r>
                    </a:p>
                    <a:p>
                      <a:pPr algn="ctr" rtl="0"/>
                      <a:r>
                        <a:rPr lang="ar-BH" sz="120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حروف الوحدة</a:t>
                      </a:r>
                      <a:endParaRPr lang="ar-BH" sz="120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20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Unit Grammar </a:t>
                      </a:r>
                    </a:p>
                    <a:p>
                      <a:pPr algn="ctr" rtl="0"/>
                      <a:r>
                        <a:rPr lang="ar-BH" sz="120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 قواعد الوحدة </a:t>
                      </a:r>
                      <a:endParaRPr lang="en-GB" sz="120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20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Unit words </a:t>
                      </a:r>
                      <a:r>
                        <a:rPr lang="ar-BH" sz="120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كلمات</a:t>
                      </a:r>
                    </a:p>
                    <a:p>
                      <a:pPr algn="ctr" rtl="0"/>
                      <a:r>
                        <a:rPr lang="ar-BH" sz="120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 الوحدة </a:t>
                      </a:r>
                      <a:endParaRPr lang="en-GB" sz="120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47358"/>
                  </a:ext>
                </a:extLst>
              </a:tr>
              <a:tr h="2729353">
                <a:tc>
                  <a:txBody>
                    <a:bodyPr/>
                    <a:lstStyle/>
                    <a:p>
                      <a:pPr algn="l" rtl="1"/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fun</a:t>
                      </a:r>
                    </a:p>
                    <a:p>
                      <a:pPr algn="l" rtl="1"/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favourite </a:t>
                      </a:r>
                    </a:p>
                    <a:p>
                      <a:pPr algn="l" rtl="1"/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small </a:t>
                      </a:r>
                    </a:p>
                    <a:p>
                      <a:pPr algn="l" rtl="1"/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big </a:t>
                      </a:r>
                    </a:p>
                    <a:p>
                      <a:pPr algn="l" rtl="1"/>
                      <a:endParaRPr lang="en-GB" sz="1600" b="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l" rtl="1"/>
                      <a:endParaRPr lang="en-GB" sz="1600" b="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l" rtl="1"/>
                      <a:endParaRPr lang="en-GB" sz="1600" b="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l" rtl="1"/>
                      <a:r>
                        <a:rPr lang="ar-BH" sz="2800" b="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فهم الكلمات</a:t>
                      </a:r>
                    </a:p>
                    <a:p>
                      <a:pPr algn="ctr" rtl="1"/>
                      <a:endParaRPr lang="en-GB" sz="1600" b="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buFontTx/>
                        <a:buNone/>
                      </a:pPr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Ee       elephant</a:t>
                      </a:r>
                    </a:p>
                    <a:p>
                      <a:pPr marL="0" indent="0" algn="l" rtl="0">
                        <a:buFontTx/>
                        <a:buNone/>
                      </a:pPr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Ff       fish</a:t>
                      </a:r>
                    </a:p>
                    <a:p>
                      <a:pPr marL="0" indent="0" algn="l" rtl="0">
                        <a:buFontTx/>
                        <a:buNone/>
                      </a:pPr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Gg       goat</a:t>
                      </a:r>
                    </a:p>
                    <a:p>
                      <a:pPr marL="0" indent="0" algn="l" rtl="0">
                        <a:buFontTx/>
                        <a:buNone/>
                      </a:pPr>
                      <a:r>
                        <a:rPr lang="en-GB" sz="1200" b="1" dirty="0" err="1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Hh</a:t>
                      </a:r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      horse</a:t>
                      </a:r>
                    </a:p>
                    <a:p>
                      <a:pPr marL="285750" indent="-285750" algn="l" rtl="0">
                        <a:buFontTx/>
                        <a:buChar char="-"/>
                      </a:pPr>
                      <a:endParaRPr lang="ar-BH" sz="1200" b="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indent="0" algn="l" rtl="0">
                        <a:buFontTx/>
                        <a:buNone/>
                      </a:pPr>
                      <a:endParaRPr lang="en-GB" sz="1200" b="1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indent="0" algn="ctr" rtl="0">
                        <a:buFontTx/>
                        <a:buNone/>
                      </a:pPr>
                      <a:r>
                        <a:rPr lang="ar-BH" sz="16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كتابة الحروف </a:t>
                      </a:r>
                    </a:p>
                    <a:p>
                      <a:pPr marL="0" indent="0" algn="ctr" rtl="0">
                        <a:buFontTx/>
                        <a:buNone/>
                      </a:pPr>
                      <a:r>
                        <a:rPr lang="ar-BH" sz="16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ومعرفة كلمات كل حرف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200" b="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(1)</a:t>
                      </a:r>
                    </a:p>
                    <a:p>
                      <a:pPr algn="l" rtl="0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This is my…………..</a:t>
                      </a:r>
                    </a:p>
                    <a:p>
                      <a:pPr algn="l" rtl="0"/>
                      <a:endParaRPr lang="en-GB" sz="1200" b="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(2)</a:t>
                      </a:r>
                    </a:p>
                    <a:p>
                      <a:pPr algn="l" rtl="0"/>
                      <a:endParaRPr lang="en-GB" sz="1200" b="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l" rtl="0"/>
                      <a:endParaRPr lang="en-GB" sz="1200" b="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l" rtl="0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Is it a …………..?</a:t>
                      </a:r>
                    </a:p>
                    <a:p>
                      <a:pPr algn="l" rtl="0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Yes, it is</a:t>
                      </a:r>
                    </a:p>
                    <a:p>
                      <a:pPr algn="l" rtl="0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No, it isn’t</a:t>
                      </a:r>
                    </a:p>
                    <a:p>
                      <a:pPr algn="l" rtl="0"/>
                      <a:endParaRPr lang="en-GB" sz="1200" b="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l" rtl="0"/>
                      <a:endParaRPr lang="en-GB" sz="800" b="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 rtl="0"/>
                      <a:r>
                        <a:rPr lang="ar-BH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فهم القاعدة و متى يتم إستخدامها </a:t>
                      </a:r>
                      <a:r>
                        <a:rPr lang="en-GB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endParaRPr lang="ar-BH" sz="14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Tx/>
                        <a:buChar char="-"/>
                      </a:pPr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train</a:t>
                      </a:r>
                    </a:p>
                    <a:p>
                      <a:pPr marL="285750" indent="-285750" algn="l" rtl="0">
                        <a:buFontTx/>
                        <a:buChar char="-"/>
                      </a:pPr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plane</a:t>
                      </a:r>
                    </a:p>
                    <a:p>
                      <a:pPr marL="285750" indent="-285750" algn="l" rtl="0">
                        <a:buFontTx/>
                        <a:buChar char="-"/>
                      </a:pPr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ball</a:t>
                      </a:r>
                    </a:p>
                    <a:p>
                      <a:pPr marL="285750" indent="-285750" algn="l" rtl="0">
                        <a:buFontTx/>
                        <a:buChar char="-"/>
                      </a:pPr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doll</a:t>
                      </a:r>
                    </a:p>
                    <a:p>
                      <a:pPr marL="285750" indent="-285750" algn="l" rtl="0">
                        <a:buFontTx/>
                        <a:buChar char="-"/>
                      </a:pPr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kite</a:t>
                      </a:r>
                    </a:p>
                    <a:p>
                      <a:pPr marL="285750" indent="-285750" algn="l" rtl="0">
                        <a:buFontTx/>
                        <a:buChar char="-"/>
                      </a:pPr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bat</a:t>
                      </a:r>
                    </a:p>
                    <a:p>
                      <a:pPr marL="285750" indent="-285750" algn="l" rtl="0">
                        <a:buFontTx/>
                        <a:buChar char="-"/>
                      </a:pPr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car</a:t>
                      </a:r>
                    </a:p>
                    <a:p>
                      <a:pPr marL="285750" indent="-285750" algn="l" rtl="0">
                        <a:buFontTx/>
                        <a:buChar char="-"/>
                      </a:pPr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robot</a:t>
                      </a:r>
                    </a:p>
                    <a:p>
                      <a:pPr marL="285750" indent="-285750" algn="l" rtl="0">
                        <a:buFontTx/>
                        <a:buChar char="-"/>
                      </a:pPr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teddy </a:t>
                      </a:r>
                    </a:p>
                    <a:p>
                      <a:pPr marL="285750" indent="-285750" algn="l" rtl="0">
                        <a:buFontTx/>
                        <a:buChar char="-"/>
                      </a:pPr>
                      <a:r>
                        <a:rPr lang="en-GB" sz="1600" b="0" dirty="0">
                          <a:solidFill>
                            <a:sysClr val="windowText" lastClr="000000"/>
                          </a:solidFill>
                          <a:latin typeface="Comic Sans MS" panose="030F0702030302020204" pitchFamily="66" charset="0"/>
                        </a:rPr>
                        <a:t>game</a:t>
                      </a:r>
                    </a:p>
                    <a:p>
                      <a:pPr marL="0" indent="0" algn="l" rtl="0">
                        <a:buFontTx/>
                        <a:buNone/>
                      </a:pPr>
                      <a:endParaRPr lang="en-GB" sz="1600" b="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indent="0" algn="ctr" rtl="0">
                        <a:buFontTx/>
                        <a:buNone/>
                      </a:pPr>
                      <a:r>
                        <a:rPr lang="ar-BH" sz="2000" b="1" u="sng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حفظ  الكلمات </a:t>
                      </a:r>
                      <a:r>
                        <a:rPr lang="en-GB" sz="2000" b="1" u="sng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 </a:t>
                      </a:r>
                    </a:p>
                    <a:p>
                      <a:pPr marL="0" indent="0" algn="l" rtl="0">
                        <a:buFontTx/>
                        <a:buNone/>
                      </a:pPr>
                      <a:endParaRPr lang="ar-BH" sz="1600" b="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010982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EC23A0FD-A403-4A78-98BD-8C77F1981F28}"/>
              </a:ext>
            </a:extLst>
          </p:cNvPr>
          <p:cNvGrpSpPr/>
          <p:nvPr/>
        </p:nvGrpSpPr>
        <p:grpSpPr>
          <a:xfrm>
            <a:off x="0" y="254552"/>
            <a:ext cx="6928034" cy="533400"/>
            <a:chOff x="0" y="0"/>
            <a:chExt cx="5943600" cy="53340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99C7CC8-38D9-43F9-A5CB-80D220AFF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43600" cy="257175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71C6950-F973-4C34-80AD-51790C64D445}"/>
                </a:ext>
              </a:extLst>
            </p:cNvPr>
            <p:cNvSpPr/>
            <p:nvPr/>
          </p:nvSpPr>
          <p:spPr>
            <a:xfrm>
              <a:off x="742950" y="238125"/>
              <a:ext cx="4826000" cy="2952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100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Alorouba</a:t>
              </a:r>
              <a:r>
                <a:rPr lang="en-US" sz="11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Primary Girls School</a:t>
              </a:r>
              <a:endParaRPr lang="en-US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5402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7EEB9D9-41E9-21A3-A291-5602AD213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72C01C4B-3F7C-8692-83C3-72F7D192F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188C2EF-A914-55C9-1438-AC642B7AC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732" y="1878807"/>
            <a:ext cx="6347504" cy="1166928"/>
          </a:xfrm>
          <a:prstGeom prst="rect">
            <a:avLst/>
          </a:prstGeom>
          <a:solidFill>
            <a:schemeClr val="bg1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halkboard SE" panose="03050602040202020205" pitchFamily="66" charset="77"/>
                <a:ea typeface="Calibri" panose="020F0502020204030204" pitchFamily="34" charset="0"/>
                <a:cs typeface="Arial" panose="020B0604020202020204" pitchFamily="34" charset="0"/>
              </a:rPr>
              <a:t>____________     ____________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halkboard SE" panose="03050602040202020205" pitchFamily="66" charset="77"/>
            </a:endParaRPr>
          </a:p>
        </p:txBody>
      </p:sp>
      <p:sp>
        <p:nvSpPr>
          <p:cNvPr id="21" name="Text Box 25">
            <a:extLst>
              <a:ext uri="{FF2B5EF4-FFF2-40B4-BE49-F238E27FC236}">
                <a16:creationId xmlns:a16="http://schemas.microsoft.com/office/drawing/2014/main" id="{3CDA819A-9DB8-B2B3-9FA7-365A9BED1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098" y="552783"/>
            <a:ext cx="800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4">
            <a:extLst>
              <a:ext uri="{FF2B5EF4-FFF2-40B4-BE49-F238E27FC236}">
                <a16:creationId xmlns:a16="http://schemas.microsoft.com/office/drawing/2014/main" id="{2BA725AA-6835-9ADA-CA65-8EF790C6B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8727" y="8461375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0F0A3171-6275-F594-9875-D35029CEE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8727" y="8918575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AF81A74E-6C8A-53FB-2843-A7C5D3AAD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90525" y="-62168"/>
            <a:ext cx="74009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astanty Cortez" panose="02000506000000020003" pitchFamily="2" charset="77"/>
                <a:ea typeface="Calibri" panose="020F0502020204030204" pitchFamily="34" charset="0"/>
                <a:cs typeface="Aharoni" panose="02010803020104030203" pitchFamily="2" charset="-79"/>
              </a:rPr>
              <a:t>Review your name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stanty Cortez" panose="02000506000000020003" pitchFamily="2" charset="77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3253DB0C-A07E-1009-47F4-D779C59E2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732" y="3302907"/>
            <a:ext cx="6347504" cy="1166928"/>
          </a:xfrm>
          <a:prstGeom prst="rect">
            <a:avLst/>
          </a:prstGeom>
          <a:solidFill>
            <a:schemeClr val="bg1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halkboard SE" panose="03050602040202020205" pitchFamily="66" charset="77"/>
                <a:ea typeface="Calibri" panose="020F0502020204030204" pitchFamily="34" charset="0"/>
                <a:cs typeface="Arial" panose="020B0604020202020204" pitchFamily="34" charset="0"/>
              </a:rPr>
              <a:t>____________     ____________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halkboard SE" panose="03050602040202020205" pitchFamily="66" charset="77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AF9A656E-C9C6-768D-6201-84570CE73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083" y="4727007"/>
            <a:ext cx="6347504" cy="1166928"/>
          </a:xfrm>
          <a:prstGeom prst="rect">
            <a:avLst/>
          </a:prstGeom>
          <a:solidFill>
            <a:schemeClr val="bg1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halkboard SE" panose="03050602040202020205" pitchFamily="66" charset="77"/>
                <a:ea typeface="Calibri" panose="020F0502020204030204" pitchFamily="34" charset="0"/>
                <a:cs typeface="Arial" panose="020B0604020202020204" pitchFamily="34" charset="0"/>
              </a:rPr>
              <a:t>____________     ____________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halkboard SE" panose="03050602040202020205" pitchFamily="66" charset="77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A2F150CB-7BAA-9A18-E495-A0CCFE42F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732" y="6198349"/>
            <a:ext cx="6347504" cy="1166928"/>
          </a:xfrm>
          <a:prstGeom prst="rect">
            <a:avLst/>
          </a:prstGeom>
          <a:solidFill>
            <a:schemeClr val="bg1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halkboard SE" panose="03050602040202020205" pitchFamily="66" charset="77"/>
                <a:ea typeface="Calibri" panose="020F0502020204030204" pitchFamily="34" charset="0"/>
                <a:cs typeface="Arial" panose="020B0604020202020204" pitchFamily="34" charset="0"/>
              </a:rPr>
              <a:t>____________     ____________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halkboard SE" panose="03050602040202020205" pitchFamily="66" charset="77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A9BF1350-1D33-193D-5AE2-D970A0E59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732" y="7578111"/>
            <a:ext cx="6347504" cy="1166928"/>
          </a:xfrm>
          <a:prstGeom prst="rect">
            <a:avLst/>
          </a:prstGeom>
          <a:solidFill>
            <a:schemeClr val="bg1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halkboard SE" panose="03050602040202020205" pitchFamily="66" charset="77"/>
                <a:ea typeface="Calibri" panose="020F0502020204030204" pitchFamily="34" charset="0"/>
                <a:cs typeface="Arial" panose="020B0604020202020204" pitchFamily="34" charset="0"/>
              </a:rPr>
              <a:t>____________     ____________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halkboard SE" panose="03050602040202020205" pitchFamily="66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958BBD-0D7C-3742-A84F-96B486B63027}"/>
              </a:ext>
            </a:extLst>
          </p:cNvPr>
          <p:cNvSpPr txBox="1"/>
          <p:nvPr/>
        </p:nvSpPr>
        <p:spPr>
          <a:xfrm>
            <a:off x="103737" y="1141014"/>
            <a:ext cx="5363980" cy="707886"/>
          </a:xfrm>
          <a:custGeom>
            <a:avLst/>
            <a:gdLst>
              <a:gd name="connsiteX0" fmla="*/ 0 w 5363980"/>
              <a:gd name="connsiteY0" fmla="*/ 0 h 707886"/>
              <a:gd name="connsiteX1" fmla="*/ 542358 w 5363980"/>
              <a:gd name="connsiteY1" fmla="*/ 0 h 707886"/>
              <a:gd name="connsiteX2" fmla="*/ 977436 w 5363980"/>
              <a:gd name="connsiteY2" fmla="*/ 0 h 707886"/>
              <a:gd name="connsiteX3" fmla="*/ 1680714 w 5363980"/>
              <a:gd name="connsiteY3" fmla="*/ 0 h 707886"/>
              <a:gd name="connsiteX4" fmla="*/ 2223072 w 5363980"/>
              <a:gd name="connsiteY4" fmla="*/ 0 h 707886"/>
              <a:gd name="connsiteX5" fmla="*/ 2765430 w 5363980"/>
              <a:gd name="connsiteY5" fmla="*/ 0 h 707886"/>
              <a:gd name="connsiteX6" fmla="*/ 3468707 w 5363980"/>
              <a:gd name="connsiteY6" fmla="*/ 0 h 707886"/>
              <a:gd name="connsiteX7" fmla="*/ 3957425 w 5363980"/>
              <a:gd name="connsiteY7" fmla="*/ 0 h 707886"/>
              <a:gd name="connsiteX8" fmla="*/ 4660703 w 5363980"/>
              <a:gd name="connsiteY8" fmla="*/ 0 h 707886"/>
              <a:gd name="connsiteX9" fmla="*/ 5363980 w 5363980"/>
              <a:gd name="connsiteY9" fmla="*/ 0 h 707886"/>
              <a:gd name="connsiteX10" fmla="*/ 5363980 w 5363980"/>
              <a:gd name="connsiteY10" fmla="*/ 353943 h 707886"/>
              <a:gd name="connsiteX11" fmla="*/ 5363980 w 5363980"/>
              <a:gd name="connsiteY11" fmla="*/ 707886 h 707886"/>
              <a:gd name="connsiteX12" fmla="*/ 4714342 w 5363980"/>
              <a:gd name="connsiteY12" fmla="*/ 707886 h 707886"/>
              <a:gd name="connsiteX13" fmla="*/ 4011065 w 5363980"/>
              <a:gd name="connsiteY13" fmla="*/ 707886 h 707886"/>
              <a:gd name="connsiteX14" fmla="*/ 3307788 w 5363980"/>
              <a:gd name="connsiteY14" fmla="*/ 707886 h 707886"/>
              <a:gd name="connsiteX15" fmla="*/ 2819069 w 5363980"/>
              <a:gd name="connsiteY15" fmla="*/ 707886 h 707886"/>
              <a:gd name="connsiteX16" fmla="*/ 2223072 w 5363980"/>
              <a:gd name="connsiteY16" fmla="*/ 707886 h 707886"/>
              <a:gd name="connsiteX17" fmla="*/ 1519794 w 5363980"/>
              <a:gd name="connsiteY17" fmla="*/ 707886 h 707886"/>
              <a:gd name="connsiteX18" fmla="*/ 923797 w 5363980"/>
              <a:gd name="connsiteY18" fmla="*/ 707886 h 707886"/>
              <a:gd name="connsiteX19" fmla="*/ 0 w 5363980"/>
              <a:gd name="connsiteY19" fmla="*/ 707886 h 707886"/>
              <a:gd name="connsiteX20" fmla="*/ 0 w 5363980"/>
              <a:gd name="connsiteY20" fmla="*/ 368101 h 707886"/>
              <a:gd name="connsiteX21" fmla="*/ 0 w 5363980"/>
              <a:gd name="connsiteY2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363980" h="707886" extrusionOk="0">
                <a:moveTo>
                  <a:pt x="0" y="0"/>
                </a:moveTo>
                <a:cubicBezTo>
                  <a:pt x="209105" y="-10913"/>
                  <a:pt x="319445" y="34138"/>
                  <a:pt x="542358" y="0"/>
                </a:cubicBezTo>
                <a:cubicBezTo>
                  <a:pt x="765271" y="-34138"/>
                  <a:pt x="773579" y="39862"/>
                  <a:pt x="977436" y="0"/>
                </a:cubicBezTo>
                <a:cubicBezTo>
                  <a:pt x="1181293" y="-39862"/>
                  <a:pt x="1352653" y="68728"/>
                  <a:pt x="1680714" y="0"/>
                </a:cubicBezTo>
                <a:cubicBezTo>
                  <a:pt x="2008775" y="-68728"/>
                  <a:pt x="2058681" y="16208"/>
                  <a:pt x="2223072" y="0"/>
                </a:cubicBezTo>
                <a:cubicBezTo>
                  <a:pt x="2387463" y="-16208"/>
                  <a:pt x="2551144" y="38862"/>
                  <a:pt x="2765430" y="0"/>
                </a:cubicBezTo>
                <a:cubicBezTo>
                  <a:pt x="2979716" y="-38862"/>
                  <a:pt x="3194659" y="38089"/>
                  <a:pt x="3468707" y="0"/>
                </a:cubicBezTo>
                <a:cubicBezTo>
                  <a:pt x="3742755" y="-38089"/>
                  <a:pt x="3780267" y="2764"/>
                  <a:pt x="3957425" y="0"/>
                </a:cubicBezTo>
                <a:cubicBezTo>
                  <a:pt x="4134583" y="-2764"/>
                  <a:pt x="4320203" y="60759"/>
                  <a:pt x="4660703" y="0"/>
                </a:cubicBezTo>
                <a:cubicBezTo>
                  <a:pt x="5001203" y="-60759"/>
                  <a:pt x="5072023" y="62157"/>
                  <a:pt x="5363980" y="0"/>
                </a:cubicBezTo>
                <a:cubicBezTo>
                  <a:pt x="5364727" y="161945"/>
                  <a:pt x="5348162" y="272523"/>
                  <a:pt x="5363980" y="353943"/>
                </a:cubicBezTo>
                <a:cubicBezTo>
                  <a:pt x="5379798" y="435363"/>
                  <a:pt x="5327964" y="622011"/>
                  <a:pt x="5363980" y="707886"/>
                </a:cubicBezTo>
                <a:cubicBezTo>
                  <a:pt x="5146446" y="751020"/>
                  <a:pt x="4864491" y="633206"/>
                  <a:pt x="4714342" y="707886"/>
                </a:cubicBezTo>
                <a:cubicBezTo>
                  <a:pt x="4564193" y="782566"/>
                  <a:pt x="4322090" y="645328"/>
                  <a:pt x="4011065" y="707886"/>
                </a:cubicBezTo>
                <a:cubicBezTo>
                  <a:pt x="3700040" y="770444"/>
                  <a:pt x="3450035" y="705324"/>
                  <a:pt x="3307788" y="707886"/>
                </a:cubicBezTo>
                <a:cubicBezTo>
                  <a:pt x="3165541" y="710448"/>
                  <a:pt x="3046747" y="676006"/>
                  <a:pt x="2819069" y="707886"/>
                </a:cubicBezTo>
                <a:cubicBezTo>
                  <a:pt x="2591391" y="739766"/>
                  <a:pt x="2437783" y="684197"/>
                  <a:pt x="2223072" y="707886"/>
                </a:cubicBezTo>
                <a:cubicBezTo>
                  <a:pt x="2008361" y="731575"/>
                  <a:pt x="1819374" y="701057"/>
                  <a:pt x="1519794" y="707886"/>
                </a:cubicBezTo>
                <a:cubicBezTo>
                  <a:pt x="1220214" y="714715"/>
                  <a:pt x="1117436" y="668101"/>
                  <a:pt x="923797" y="707886"/>
                </a:cubicBezTo>
                <a:cubicBezTo>
                  <a:pt x="730158" y="747671"/>
                  <a:pt x="413015" y="671584"/>
                  <a:pt x="0" y="707886"/>
                </a:cubicBezTo>
                <a:cubicBezTo>
                  <a:pt x="-26928" y="585999"/>
                  <a:pt x="6425" y="531518"/>
                  <a:pt x="0" y="368101"/>
                </a:cubicBezTo>
                <a:cubicBezTo>
                  <a:pt x="-6425" y="204684"/>
                  <a:pt x="8956" y="119984"/>
                  <a:pt x="0" y="0"/>
                </a:cubicBezTo>
                <a:close/>
              </a:path>
            </a:pathLst>
          </a:custGeom>
          <a:noFill/>
          <a:ln w="34925"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ln w="0"/>
                <a:solidFill>
                  <a:srgbClr val="0432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Neatly Printed" panose="02000506000000020003" pitchFamily="2" charset="77"/>
                <a:cs typeface="Arabic Typesetting" panose="03020402040406030203" pitchFamily="66" charset="-78"/>
              </a:rPr>
              <a:t>What’s your name? Write.</a:t>
            </a:r>
            <a:endParaRPr lang="en-US" sz="4000" b="1" cap="none" spc="0" dirty="0">
              <a:ln w="0"/>
              <a:solidFill>
                <a:srgbClr val="0432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Neatly Printed" panose="02000506000000020003" pitchFamily="2" charset="77"/>
              <a:cs typeface="Arabic Typesetting" panose="03020402040406030203" pitchFamily="66" charset="-78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B7E471C-4AC8-C1FC-E6DE-DCAFD2CF5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12524">
            <a:off x="5311863" y="1208853"/>
            <a:ext cx="599466" cy="59946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91CBFC25-B83A-D454-A8E3-C6711B6F3CD1}"/>
              </a:ext>
            </a:extLst>
          </p:cNvPr>
          <p:cNvSpPr/>
          <p:nvPr/>
        </p:nvSpPr>
        <p:spPr>
          <a:xfrm>
            <a:off x="92439" y="182380"/>
            <a:ext cx="6607149" cy="9601189"/>
          </a:xfrm>
          <a:custGeom>
            <a:avLst/>
            <a:gdLst>
              <a:gd name="connsiteX0" fmla="*/ 0 w 6607149"/>
              <a:gd name="connsiteY0" fmla="*/ 1101214 h 9601189"/>
              <a:gd name="connsiteX1" fmla="*/ 1101214 w 6607149"/>
              <a:gd name="connsiteY1" fmla="*/ 0 h 9601189"/>
              <a:gd name="connsiteX2" fmla="*/ 1739899 w 6607149"/>
              <a:gd name="connsiteY2" fmla="*/ 0 h 9601189"/>
              <a:gd name="connsiteX3" fmla="*/ 2246441 w 6607149"/>
              <a:gd name="connsiteY3" fmla="*/ 0 h 9601189"/>
              <a:gd name="connsiteX4" fmla="*/ 2708937 w 6607149"/>
              <a:gd name="connsiteY4" fmla="*/ 0 h 9601189"/>
              <a:gd name="connsiteX5" fmla="*/ 3303575 w 6607149"/>
              <a:gd name="connsiteY5" fmla="*/ 0 h 9601189"/>
              <a:gd name="connsiteX6" fmla="*/ 3810117 w 6607149"/>
              <a:gd name="connsiteY6" fmla="*/ 0 h 9601189"/>
              <a:gd name="connsiteX7" fmla="*/ 4448802 w 6607149"/>
              <a:gd name="connsiteY7" fmla="*/ 0 h 9601189"/>
              <a:gd name="connsiteX8" fmla="*/ 4911298 w 6607149"/>
              <a:gd name="connsiteY8" fmla="*/ 0 h 9601189"/>
              <a:gd name="connsiteX9" fmla="*/ 5505935 w 6607149"/>
              <a:gd name="connsiteY9" fmla="*/ 0 h 9601189"/>
              <a:gd name="connsiteX10" fmla="*/ 6607149 w 6607149"/>
              <a:gd name="connsiteY10" fmla="*/ 1101214 h 9601189"/>
              <a:gd name="connsiteX11" fmla="*/ 6607149 w 6607149"/>
              <a:gd name="connsiteY11" fmla="*/ 1670349 h 9601189"/>
              <a:gd name="connsiteX12" fmla="*/ 6607149 w 6607149"/>
              <a:gd name="connsiteY12" fmla="*/ 2165497 h 9601189"/>
              <a:gd name="connsiteX13" fmla="*/ 6607149 w 6607149"/>
              <a:gd name="connsiteY13" fmla="*/ 2882608 h 9601189"/>
              <a:gd name="connsiteX14" fmla="*/ 6607149 w 6607149"/>
              <a:gd name="connsiteY14" fmla="*/ 3599719 h 9601189"/>
              <a:gd name="connsiteX15" fmla="*/ 6607149 w 6607149"/>
              <a:gd name="connsiteY15" fmla="*/ 4020879 h 9601189"/>
              <a:gd name="connsiteX16" fmla="*/ 6607149 w 6607149"/>
              <a:gd name="connsiteY16" fmla="*/ 4590014 h 9601189"/>
              <a:gd name="connsiteX17" fmla="*/ 6607149 w 6607149"/>
              <a:gd name="connsiteY17" fmla="*/ 5307125 h 9601189"/>
              <a:gd name="connsiteX18" fmla="*/ 6607149 w 6607149"/>
              <a:gd name="connsiteY18" fmla="*/ 5876261 h 9601189"/>
              <a:gd name="connsiteX19" fmla="*/ 6607149 w 6607149"/>
              <a:gd name="connsiteY19" fmla="*/ 6223433 h 9601189"/>
              <a:gd name="connsiteX20" fmla="*/ 6607149 w 6607149"/>
              <a:gd name="connsiteY20" fmla="*/ 6644593 h 9601189"/>
              <a:gd name="connsiteX21" fmla="*/ 6607149 w 6607149"/>
              <a:gd name="connsiteY21" fmla="*/ 7361704 h 9601189"/>
              <a:gd name="connsiteX22" fmla="*/ 6607149 w 6607149"/>
              <a:gd name="connsiteY22" fmla="*/ 7930840 h 9601189"/>
              <a:gd name="connsiteX23" fmla="*/ 6607149 w 6607149"/>
              <a:gd name="connsiteY23" fmla="*/ 8499975 h 9601189"/>
              <a:gd name="connsiteX24" fmla="*/ 5505935 w 6607149"/>
              <a:gd name="connsiteY24" fmla="*/ 9601189 h 9601189"/>
              <a:gd name="connsiteX25" fmla="*/ 4955345 w 6607149"/>
              <a:gd name="connsiteY25" fmla="*/ 9601189 h 9601189"/>
              <a:gd name="connsiteX26" fmla="*/ 4404755 w 6607149"/>
              <a:gd name="connsiteY26" fmla="*/ 9601189 h 9601189"/>
              <a:gd name="connsiteX27" fmla="*/ 3942259 w 6607149"/>
              <a:gd name="connsiteY27" fmla="*/ 9601189 h 9601189"/>
              <a:gd name="connsiteX28" fmla="*/ 3347622 w 6607149"/>
              <a:gd name="connsiteY28" fmla="*/ 9601189 h 9601189"/>
              <a:gd name="connsiteX29" fmla="*/ 2885126 w 6607149"/>
              <a:gd name="connsiteY29" fmla="*/ 9601189 h 9601189"/>
              <a:gd name="connsiteX30" fmla="*/ 2290489 w 6607149"/>
              <a:gd name="connsiteY30" fmla="*/ 9601189 h 9601189"/>
              <a:gd name="connsiteX31" fmla="*/ 1872040 w 6607149"/>
              <a:gd name="connsiteY31" fmla="*/ 9601189 h 9601189"/>
              <a:gd name="connsiteX32" fmla="*/ 1101214 w 6607149"/>
              <a:gd name="connsiteY32" fmla="*/ 9601189 h 9601189"/>
              <a:gd name="connsiteX33" fmla="*/ 0 w 6607149"/>
              <a:gd name="connsiteY33" fmla="*/ 8499975 h 9601189"/>
              <a:gd name="connsiteX34" fmla="*/ 0 w 6607149"/>
              <a:gd name="connsiteY34" fmla="*/ 7930840 h 9601189"/>
              <a:gd name="connsiteX35" fmla="*/ 0 w 6607149"/>
              <a:gd name="connsiteY35" fmla="*/ 7287716 h 9601189"/>
              <a:gd name="connsiteX36" fmla="*/ 0 w 6607149"/>
              <a:gd name="connsiteY36" fmla="*/ 6866556 h 9601189"/>
              <a:gd name="connsiteX37" fmla="*/ 0 w 6607149"/>
              <a:gd name="connsiteY37" fmla="*/ 6519384 h 9601189"/>
              <a:gd name="connsiteX38" fmla="*/ 0 w 6607149"/>
              <a:gd name="connsiteY38" fmla="*/ 6098223 h 9601189"/>
              <a:gd name="connsiteX39" fmla="*/ 0 w 6607149"/>
              <a:gd name="connsiteY39" fmla="*/ 5603076 h 9601189"/>
              <a:gd name="connsiteX40" fmla="*/ 0 w 6607149"/>
              <a:gd name="connsiteY40" fmla="*/ 5033940 h 9601189"/>
              <a:gd name="connsiteX41" fmla="*/ 0 w 6607149"/>
              <a:gd name="connsiteY41" fmla="*/ 4612780 h 9601189"/>
              <a:gd name="connsiteX42" fmla="*/ 0 w 6607149"/>
              <a:gd name="connsiteY42" fmla="*/ 3895669 h 9601189"/>
              <a:gd name="connsiteX43" fmla="*/ 0 w 6607149"/>
              <a:gd name="connsiteY43" fmla="*/ 3326534 h 9601189"/>
              <a:gd name="connsiteX44" fmla="*/ 0 w 6607149"/>
              <a:gd name="connsiteY44" fmla="*/ 2609423 h 9601189"/>
              <a:gd name="connsiteX45" fmla="*/ 0 w 6607149"/>
              <a:gd name="connsiteY45" fmla="*/ 1966300 h 9601189"/>
              <a:gd name="connsiteX46" fmla="*/ 0 w 6607149"/>
              <a:gd name="connsiteY46" fmla="*/ 1101214 h 960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607149" h="9601189" extrusionOk="0">
                <a:moveTo>
                  <a:pt x="0" y="1101214"/>
                </a:moveTo>
                <a:cubicBezTo>
                  <a:pt x="-121057" y="418359"/>
                  <a:pt x="414779" y="29369"/>
                  <a:pt x="1101214" y="0"/>
                </a:cubicBezTo>
                <a:cubicBezTo>
                  <a:pt x="1402639" y="-21298"/>
                  <a:pt x="1581427" y="5112"/>
                  <a:pt x="1739899" y="0"/>
                </a:cubicBezTo>
                <a:cubicBezTo>
                  <a:pt x="1898372" y="-5112"/>
                  <a:pt x="2086767" y="47904"/>
                  <a:pt x="2246441" y="0"/>
                </a:cubicBezTo>
                <a:cubicBezTo>
                  <a:pt x="2406115" y="-47904"/>
                  <a:pt x="2483767" y="3707"/>
                  <a:pt x="2708937" y="0"/>
                </a:cubicBezTo>
                <a:cubicBezTo>
                  <a:pt x="2934107" y="-3707"/>
                  <a:pt x="3025755" y="12853"/>
                  <a:pt x="3303575" y="0"/>
                </a:cubicBezTo>
                <a:cubicBezTo>
                  <a:pt x="3581395" y="-12853"/>
                  <a:pt x="3685247" y="34551"/>
                  <a:pt x="3810117" y="0"/>
                </a:cubicBezTo>
                <a:cubicBezTo>
                  <a:pt x="3934987" y="-34551"/>
                  <a:pt x="4159135" y="32291"/>
                  <a:pt x="4448802" y="0"/>
                </a:cubicBezTo>
                <a:cubicBezTo>
                  <a:pt x="4738470" y="-32291"/>
                  <a:pt x="4773335" y="8243"/>
                  <a:pt x="4911298" y="0"/>
                </a:cubicBezTo>
                <a:cubicBezTo>
                  <a:pt x="5049261" y="-8243"/>
                  <a:pt x="5247288" y="26548"/>
                  <a:pt x="5505935" y="0"/>
                </a:cubicBezTo>
                <a:cubicBezTo>
                  <a:pt x="6216301" y="24569"/>
                  <a:pt x="6454137" y="468281"/>
                  <a:pt x="6607149" y="1101214"/>
                </a:cubicBezTo>
                <a:cubicBezTo>
                  <a:pt x="6612598" y="1382684"/>
                  <a:pt x="6566420" y="1449044"/>
                  <a:pt x="6607149" y="1670349"/>
                </a:cubicBezTo>
                <a:cubicBezTo>
                  <a:pt x="6647878" y="1891654"/>
                  <a:pt x="6593897" y="1927438"/>
                  <a:pt x="6607149" y="2165497"/>
                </a:cubicBezTo>
                <a:cubicBezTo>
                  <a:pt x="6620401" y="2403556"/>
                  <a:pt x="6588343" y="2732244"/>
                  <a:pt x="6607149" y="2882608"/>
                </a:cubicBezTo>
                <a:cubicBezTo>
                  <a:pt x="6625955" y="3032972"/>
                  <a:pt x="6564245" y="3323552"/>
                  <a:pt x="6607149" y="3599719"/>
                </a:cubicBezTo>
                <a:cubicBezTo>
                  <a:pt x="6650053" y="3875886"/>
                  <a:pt x="6599189" y="3818918"/>
                  <a:pt x="6607149" y="4020879"/>
                </a:cubicBezTo>
                <a:cubicBezTo>
                  <a:pt x="6615109" y="4222840"/>
                  <a:pt x="6552928" y="4385798"/>
                  <a:pt x="6607149" y="4590014"/>
                </a:cubicBezTo>
                <a:cubicBezTo>
                  <a:pt x="6661370" y="4794230"/>
                  <a:pt x="6578298" y="5070391"/>
                  <a:pt x="6607149" y="5307125"/>
                </a:cubicBezTo>
                <a:cubicBezTo>
                  <a:pt x="6636000" y="5543859"/>
                  <a:pt x="6539958" y="5672853"/>
                  <a:pt x="6607149" y="5876261"/>
                </a:cubicBezTo>
                <a:cubicBezTo>
                  <a:pt x="6674340" y="6079669"/>
                  <a:pt x="6606182" y="6053871"/>
                  <a:pt x="6607149" y="6223433"/>
                </a:cubicBezTo>
                <a:cubicBezTo>
                  <a:pt x="6608116" y="6392995"/>
                  <a:pt x="6579216" y="6559301"/>
                  <a:pt x="6607149" y="6644593"/>
                </a:cubicBezTo>
                <a:cubicBezTo>
                  <a:pt x="6635082" y="6729885"/>
                  <a:pt x="6533458" y="7026415"/>
                  <a:pt x="6607149" y="7361704"/>
                </a:cubicBezTo>
                <a:cubicBezTo>
                  <a:pt x="6680840" y="7696993"/>
                  <a:pt x="6587544" y="7772202"/>
                  <a:pt x="6607149" y="7930840"/>
                </a:cubicBezTo>
                <a:cubicBezTo>
                  <a:pt x="6626754" y="8089478"/>
                  <a:pt x="6590732" y="8353322"/>
                  <a:pt x="6607149" y="8499975"/>
                </a:cubicBezTo>
                <a:cubicBezTo>
                  <a:pt x="6606483" y="9090191"/>
                  <a:pt x="6159192" y="9610588"/>
                  <a:pt x="5505935" y="9601189"/>
                </a:cubicBezTo>
                <a:cubicBezTo>
                  <a:pt x="5311329" y="9606649"/>
                  <a:pt x="5112579" y="9560593"/>
                  <a:pt x="4955345" y="9601189"/>
                </a:cubicBezTo>
                <a:cubicBezTo>
                  <a:pt x="4798111" y="9641785"/>
                  <a:pt x="4596751" y="9547191"/>
                  <a:pt x="4404755" y="9601189"/>
                </a:cubicBezTo>
                <a:cubicBezTo>
                  <a:pt x="4212759" y="9655187"/>
                  <a:pt x="4095748" y="9599646"/>
                  <a:pt x="3942259" y="9601189"/>
                </a:cubicBezTo>
                <a:cubicBezTo>
                  <a:pt x="3788770" y="9602732"/>
                  <a:pt x="3569652" y="9553784"/>
                  <a:pt x="3347622" y="9601189"/>
                </a:cubicBezTo>
                <a:cubicBezTo>
                  <a:pt x="3125592" y="9648594"/>
                  <a:pt x="3098486" y="9580586"/>
                  <a:pt x="2885126" y="9601189"/>
                </a:cubicBezTo>
                <a:cubicBezTo>
                  <a:pt x="2671766" y="9621792"/>
                  <a:pt x="2488444" y="9550475"/>
                  <a:pt x="2290489" y="9601189"/>
                </a:cubicBezTo>
                <a:cubicBezTo>
                  <a:pt x="2092534" y="9651903"/>
                  <a:pt x="2073746" y="9570237"/>
                  <a:pt x="1872040" y="9601189"/>
                </a:cubicBezTo>
                <a:cubicBezTo>
                  <a:pt x="1670334" y="9632141"/>
                  <a:pt x="1409864" y="9509222"/>
                  <a:pt x="1101214" y="9601189"/>
                </a:cubicBezTo>
                <a:cubicBezTo>
                  <a:pt x="538821" y="9643651"/>
                  <a:pt x="156211" y="9014760"/>
                  <a:pt x="0" y="8499975"/>
                </a:cubicBezTo>
                <a:cubicBezTo>
                  <a:pt x="-26153" y="8239165"/>
                  <a:pt x="45636" y="8186368"/>
                  <a:pt x="0" y="7930840"/>
                </a:cubicBezTo>
                <a:cubicBezTo>
                  <a:pt x="-45636" y="7675313"/>
                  <a:pt x="2529" y="7501511"/>
                  <a:pt x="0" y="7287716"/>
                </a:cubicBezTo>
                <a:cubicBezTo>
                  <a:pt x="-2529" y="7073921"/>
                  <a:pt x="3835" y="7030759"/>
                  <a:pt x="0" y="6866556"/>
                </a:cubicBezTo>
                <a:cubicBezTo>
                  <a:pt x="-3835" y="6702353"/>
                  <a:pt x="3341" y="6658581"/>
                  <a:pt x="0" y="6519384"/>
                </a:cubicBezTo>
                <a:cubicBezTo>
                  <a:pt x="-3341" y="6380187"/>
                  <a:pt x="48768" y="6300420"/>
                  <a:pt x="0" y="6098223"/>
                </a:cubicBezTo>
                <a:cubicBezTo>
                  <a:pt x="-48768" y="5896026"/>
                  <a:pt x="58074" y="5836747"/>
                  <a:pt x="0" y="5603076"/>
                </a:cubicBezTo>
                <a:cubicBezTo>
                  <a:pt x="-58074" y="5369405"/>
                  <a:pt x="52693" y="5232537"/>
                  <a:pt x="0" y="5033940"/>
                </a:cubicBezTo>
                <a:cubicBezTo>
                  <a:pt x="-52693" y="4835343"/>
                  <a:pt x="7928" y="4798153"/>
                  <a:pt x="0" y="4612780"/>
                </a:cubicBezTo>
                <a:cubicBezTo>
                  <a:pt x="-7928" y="4427407"/>
                  <a:pt x="73164" y="4229579"/>
                  <a:pt x="0" y="3895669"/>
                </a:cubicBezTo>
                <a:cubicBezTo>
                  <a:pt x="-73164" y="3561759"/>
                  <a:pt x="53082" y="3457049"/>
                  <a:pt x="0" y="3326534"/>
                </a:cubicBezTo>
                <a:cubicBezTo>
                  <a:pt x="-53082" y="3196019"/>
                  <a:pt x="23202" y="2941888"/>
                  <a:pt x="0" y="2609423"/>
                </a:cubicBezTo>
                <a:cubicBezTo>
                  <a:pt x="-23202" y="2276958"/>
                  <a:pt x="12811" y="2225600"/>
                  <a:pt x="0" y="1966300"/>
                </a:cubicBezTo>
                <a:cubicBezTo>
                  <a:pt x="-12811" y="1707000"/>
                  <a:pt x="17028" y="1438100"/>
                  <a:pt x="0" y="1101214"/>
                </a:cubicBezTo>
                <a:close/>
              </a:path>
            </a:pathLst>
          </a:custGeom>
          <a:noFill/>
          <a:ln w="28575"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319A81B1-736E-BB44-E29A-3BE555C2F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0937" y="8730346"/>
            <a:ext cx="557344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0" b="1" dirty="0">
                <a:solidFill>
                  <a:srgbClr val="000000"/>
                </a:solidFill>
                <a:latin typeface="Rastanty Cortez" panose="02000506000000020003" pitchFamily="2" charset="77"/>
                <a:ea typeface="Calibri" panose="020F0502020204030204" pitchFamily="34" charset="0"/>
                <a:cs typeface="Aharoni" panose="02010803020104030203" pitchFamily="2" charset="-79"/>
              </a:rPr>
              <a:t>Well Done!</a:t>
            </a:r>
            <a:endParaRPr kumimoji="0" lang="en-US" altLang="en-US" sz="6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astanty Cortez" panose="02000506000000020003" pitchFamily="2" charset="77"/>
              <a:ea typeface="Calibri" panose="020F0502020204030204" pitchFamily="34" charset="0"/>
              <a:cs typeface="Aharoni" panose="02010803020104030203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EC7B8C-5090-40E2-8561-4F23DEDA4F89}"/>
              </a:ext>
            </a:extLst>
          </p:cNvPr>
          <p:cNvSpPr txBox="1"/>
          <p:nvPr/>
        </p:nvSpPr>
        <p:spPr>
          <a:xfrm>
            <a:off x="4217124" y="8794987"/>
            <a:ext cx="37700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4800" b="1" dirty="0">
                <a:solidFill>
                  <a:srgbClr val="000000"/>
                </a:solidFill>
                <a:latin typeface="Rastanty Cortez" panose="02000506000000020003" pitchFamily="2" charset="77"/>
                <a:ea typeface="Calibri" panose="020F0502020204030204" pitchFamily="34" charset="0"/>
                <a:cs typeface="Aharoni" panose="02010803020104030203" pitchFamily="2" charset="-79"/>
                <a:sym typeface="Wingdings" pitchFamily="2" charset="2"/>
              </a:rPr>
              <a:t></a:t>
            </a:r>
            <a:endParaRPr lang="en-BH" sz="48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A8BDE64-5458-FC22-4DDB-7C682C4A9A0D}"/>
              </a:ext>
            </a:extLst>
          </p:cNvPr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noFill/>
          <a:ln w="85725" cmpd="dbl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563854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0C4B193-671C-4864-9E09-A046CB8DB068}"/>
              </a:ext>
            </a:extLst>
          </p:cNvPr>
          <p:cNvSpPr txBox="1"/>
          <p:nvPr/>
        </p:nvSpPr>
        <p:spPr>
          <a:xfrm>
            <a:off x="132736" y="173325"/>
            <a:ext cx="258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1:Listening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F8ECA2-D47D-9232-F82F-3E2A464A86C5}"/>
              </a:ext>
            </a:extLst>
          </p:cNvPr>
          <p:cNvSpPr/>
          <p:nvPr/>
        </p:nvSpPr>
        <p:spPr>
          <a:xfrm>
            <a:off x="817196" y="2449079"/>
            <a:ext cx="560440" cy="601381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1D4442E-A036-0AC3-C24B-E9AA02695A96}"/>
              </a:ext>
            </a:extLst>
          </p:cNvPr>
          <p:cNvSpPr/>
          <p:nvPr/>
        </p:nvSpPr>
        <p:spPr>
          <a:xfrm>
            <a:off x="636308" y="4704726"/>
            <a:ext cx="560440" cy="601381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703E9C1-1FCF-CD5C-3449-5D6F18A52943}"/>
              </a:ext>
            </a:extLst>
          </p:cNvPr>
          <p:cNvSpPr/>
          <p:nvPr/>
        </p:nvSpPr>
        <p:spPr>
          <a:xfrm>
            <a:off x="752451" y="1336860"/>
            <a:ext cx="1821426" cy="172455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CB1BC3A-3D2A-60FB-48B9-1C0A42F4D553}"/>
              </a:ext>
            </a:extLst>
          </p:cNvPr>
          <p:cNvSpPr/>
          <p:nvPr/>
        </p:nvSpPr>
        <p:spPr>
          <a:xfrm>
            <a:off x="636308" y="3631308"/>
            <a:ext cx="1821426" cy="172455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97F857-E3C5-AD2B-0DD1-E98A01BED3C2}"/>
              </a:ext>
            </a:extLst>
          </p:cNvPr>
          <p:cNvSpPr/>
          <p:nvPr/>
        </p:nvSpPr>
        <p:spPr>
          <a:xfrm>
            <a:off x="752451" y="6320045"/>
            <a:ext cx="1821426" cy="172455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BC305B-42E9-00BC-11CA-D0BAA86C55C1}"/>
              </a:ext>
            </a:extLst>
          </p:cNvPr>
          <p:cNvSpPr/>
          <p:nvPr/>
        </p:nvSpPr>
        <p:spPr>
          <a:xfrm>
            <a:off x="804820" y="7443222"/>
            <a:ext cx="560440" cy="601381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28" descr="car clip art free black and white 20 free Cliparts | Download images on ...">
            <a:extLst>
              <a:ext uri="{FF2B5EF4-FFF2-40B4-BE49-F238E27FC236}">
                <a16:creationId xmlns:a16="http://schemas.microsoft.com/office/drawing/2014/main" id="{BD6709AD-8A2C-B413-1F8C-27215A6E5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533" y="6540362"/>
            <a:ext cx="1249707" cy="73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0" descr="Doll clipart black and white » Clipart Station">
            <a:extLst>
              <a:ext uri="{FF2B5EF4-FFF2-40B4-BE49-F238E27FC236}">
                <a16:creationId xmlns:a16="http://schemas.microsoft.com/office/drawing/2014/main" id="{B136640B-8CFE-029F-D7D6-1255C3BD99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8"/>
          <a:stretch/>
        </p:blipFill>
        <p:spPr bwMode="auto">
          <a:xfrm>
            <a:off x="1394843" y="3740973"/>
            <a:ext cx="887820" cy="87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3FC778F8-1BE8-47CB-9592-05750F1ECF17}"/>
              </a:ext>
            </a:extLst>
          </p:cNvPr>
          <p:cNvSpPr txBox="1"/>
          <p:nvPr/>
        </p:nvSpPr>
        <p:spPr>
          <a:xfrm>
            <a:off x="-10506" y="689007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KG Neatly Printed" panose="02000506000000020003" pitchFamily="2" charset="77"/>
              </a:rPr>
              <a:t>Listen and tick (✔︎) or cross(✖︎).</a:t>
            </a:r>
            <a:endParaRPr lang="en-US" dirty="0"/>
          </a:p>
        </p:txBody>
      </p:sp>
      <p:pic>
        <p:nvPicPr>
          <p:cNvPr id="5" name="Look for Bahrain WB1_Track 009">
            <a:hlinkClick r:id="" action="ppaction://media"/>
            <a:extLst>
              <a:ext uri="{FF2B5EF4-FFF2-40B4-BE49-F238E27FC236}">
                <a16:creationId xmlns:a16="http://schemas.microsoft.com/office/drawing/2014/main" id="{32065102-59F8-4162-A001-5BADE041F01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486" end="25008.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60774" y="173325"/>
            <a:ext cx="609600" cy="609600"/>
          </a:xfrm>
          <a:prstGeom prst="rect">
            <a:avLst/>
          </a:prstGeom>
        </p:spPr>
      </p:pic>
      <p:pic>
        <p:nvPicPr>
          <p:cNvPr id="61" name="Picture 26" descr="Royalty Free Baseball Bat Clip Art, Vector Images &amp; Illustrations - iStock">
            <a:extLst>
              <a:ext uri="{FF2B5EF4-FFF2-40B4-BE49-F238E27FC236}">
                <a16:creationId xmlns:a16="http://schemas.microsoft.com/office/drawing/2014/main" id="{C293A398-EC06-413B-8A1A-34C08D583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475">
            <a:off x="1268998" y="1571258"/>
            <a:ext cx="1073568" cy="61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AA304D7A-BB3D-40C3-956D-A91FAA6E7D6A}"/>
              </a:ext>
            </a:extLst>
          </p:cNvPr>
          <p:cNvSpPr txBox="1"/>
          <p:nvPr/>
        </p:nvSpPr>
        <p:spPr>
          <a:xfrm>
            <a:off x="218602" y="1559908"/>
            <a:ext cx="620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3965554-49BD-4EA4-9D41-B7388937AD81}"/>
              </a:ext>
            </a:extLst>
          </p:cNvPr>
          <p:cNvSpPr txBox="1"/>
          <p:nvPr/>
        </p:nvSpPr>
        <p:spPr>
          <a:xfrm>
            <a:off x="220654" y="4162679"/>
            <a:ext cx="620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2DDD49-2659-4777-A4FA-60ED69EAEFAF}"/>
              </a:ext>
            </a:extLst>
          </p:cNvPr>
          <p:cNvSpPr txBox="1"/>
          <p:nvPr/>
        </p:nvSpPr>
        <p:spPr>
          <a:xfrm>
            <a:off x="0" y="7459828"/>
            <a:ext cx="620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9711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0C4B193-671C-4864-9E09-A046CB8DB068}"/>
              </a:ext>
            </a:extLst>
          </p:cNvPr>
          <p:cNvSpPr txBox="1"/>
          <p:nvPr/>
        </p:nvSpPr>
        <p:spPr>
          <a:xfrm>
            <a:off x="132736" y="173325"/>
            <a:ext cx="258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1:Listening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F8ECA2-D47D-9232-F82F-3E2A464A86C5}"/>
              </a:ext>
            </a:extLst>
          </p:cNvPr>
          <p:cNvSpPr/>
          <p:nvPr/>
        </p:nvSpPr>
        <p:spPr>
          <a:xfrm>
            <a:off x="817196" y="2449079"/>
            <a:ext cx="560440" cy="601381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1D4442E-A036-0AC3-C24B-E9AA02695A96}"/>
              </a:ext>
            </a:extLst>
          </p:cNvPr>
          <p:cNvSpPr/>
          <p:nvPr/>
        </p:nvSpPr>
        <p:spPr>
          <a:xfrm>
            <a:off x="636308" y="4704726"/>
            <a:ext cx="560440" cy="601381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703E9C1-1FCF-CD5C-3449-5D6F18A52943}"/>
              </a:ext>
            </a:extLst>
          </p:cNvPr>
          <p:cNvSpPr/>
          <p:nvPr/>
        </p:nvSpPr>
        <p:spPr>
          <a:xfrm>
            <a:off x="752451" y="1336860"/>
            <a:ext cx="1821426" cy="172455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CB1BC3A-3D2A-60FB-48B9-1C0A42F4D553}"/>
              </a:ext>
            </a:extLst>
          </p:cNvPr>
          <p:cNvSpPr/>
          <p:nvPr/>
        </p:nvSpPr>
        <p:spPr>
          <a:xfrm>
            <a:off x="636308" y="3631308"/>
            <a:ext cx="1821426" cy="172455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97F857-E3C5-AD2B-0DD1-E98A01BED3C2}"/>
              </a:ext>
            </a:extLst>
          </p:cNvPr>
          <p:cNvSpPr/>
          <p:nvPr/>
        </p:nvSpPr>
        <p:spPr>
          <a:xfrm>
            <a:off x="752451" y="6320045"/>
            <a:ext cx="1821426" cy="172455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BC305B-42E9-00BC-11CA-D0BAA86C55C1}"/>
              </a:ext>
            </a:extLst>
          </p:cNvPr>
          <p:cNvSpPr/>
          <p:nvPr/>
        </p:nvSpPr>
        <p:spPr>
          <a:xfrm>
            <a:off x="804820" y="7443222"/>
            <a:ext cx="560440" cy="601381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28" descr="car clip art free black and white 20 free Cliparts | Download images on ...">
            <a:extLst>
              <a:ext uri="{FF2B5EF4-FFF2-40B4-BE49-F238E27FC236}">
                <a16:creationId xmlns:a16="http://schemas.microsoft.com/office/drawing/2014/main" id="{BD6709AD-8A2C-B413-1F8C-27215A6E5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533" y="6540362"/>
            <a:ext cx="1249707" cy="73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0" descr="Doll clipart black and white » Clipart Station">
            <a:extLst>
              <a:ext uri="{FF2B5EF4-FFF2-40B4-BE49-F238E27FC236}">
                <a16:creationId xmlns:a16="http://schemas.microsoft.com/office/drawing/2014/main" id="{B136640B-8CFE-029F-D7D6-1255C3BD99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8"/>
          <a:stretch/>
        </p:blipFill>
        <p:spPr bwMode="auto">
          <a:xfrm>
            <a:off x="1394843" y="3740973"/>
            <a:ext cx="887820" cy="87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3FC778F8-1BE8-47CB-9592-05750F1ECF17}"/>
              </a:ext>
            </a:extLst>
          </p:cNvPr>
          <p:cNvSpPr txBox="1"/>
          <p:nvPr/>
        </p:nvSpPr>
        <p:spPr>
          <a:xfrm>
            <a:off x="-10506" y="689007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KG Neatly Printed" panose="02000506000000020003" pitchFamily="2" charset="77"/>
              </a:rPr>
              <a:t>Listen and tick (✔︎) or cross(✖︎).</a:t>
            </a:r>
            <a:endParaRPr lang="en-US" dirty="0"/>
          </a:p>
        </p:txBody>
      </p:sp>
      <p:pic>
        <p:nvPicPr>
          <p:cNvPr id="5" name="Look for Bahrain WB1_Track 009">
            <a:hlinkClick r:id="" action="ppaction://media"/>
            <a:extLst>
              <a:ext uri="{FF2B5EF4-FFF2-40B4-BE49-F238E27FC236}">
                <a16:creationId xmlns:a16="http://schemas.microsoft.com/office/drawing/2014/main" id="{32065102-59F8-4162-A001-5BADE041F01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486" end="25008.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60774" y="173325"/>
            <a:ext cx="609600" cy="609600"/>
          </a:xfrm>
          <a:prstGeom prst="rect">
            <a:avLst/>
          </a:prstGeom>
        </p:spPr>
      </p:pic>
      <p:pic>
        <p:nvPicPr>
          <p:cNvPr id="61" name="Picture 26" descr="Royalty Free Baseball Bat Clip Art, Vector Images &amp; Illustrations - iStock">
            <a:extLst>
              <a:ext uri="{FF2B5EF4-FFF2-40B4-BE49-F238E27FC236}">
                <a16:creationId xmlns:a16="http://schemas.microsoft.com/office/drawing/2014/main" id="{C293A398-EC06-413B-8A1A-34C08D583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475">
            <a:off x="1268998" y="1571258"/>
            <a:ext cx="1073568" cy="61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AA304D7A-BB3D-40C3-956D-A91FAA6E7D6A}"/>
              </a:ext>
            </a:extLst>
          </p:cNvPr>
          <p:cNvSpPr txBox="1"/>
          <p:nvPr/>
        </p:nvSpPr>
        <p:spPr>
          <a:xfrm>
            <a:off x="218602" y="1559908"/>
            <a:ext cx="620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3965554-49BD-4EA4-9D41-B7388937AD81}"/>
              </a:ext>
            </a:extLst>
          </p:cNvPr>
          <p:cNvSpPr txBox="1"/>
          <p:nvPr/>
        </p:nvSpPr>
        <p:spPr>
          <a:xfrm>
            <a:off x="220654" y="4162679"/>
            <a:ext cx="620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2DDD49-2659-4777-A4FA-60ED69EAEFAF}"/>
              </a:ext>
            </a:extLst>
          </p:cNvPr>
          <p:cNvSpPr txBox="1"/>
          <p:nvPr/>
        </p:nvSpPr>
        <p:spPr>
          <a:xfrm>
            <a:off x="0" y="7459828"/>
            <a:ext cx="620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C53072-C472-4D8D-84A2-31150220EB7B}"/>
              </a:ext>
            </a:extLst>
          </p:cNvPr>
          <p:cNvSpPr/>
          <p:nvPr/>
        </p:nvSpPr>
        <p:spPr>
          <a:xfrm>
            <a:off x="793927" y="2391548"/>
            <a:ext cx="582225" cy="623576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√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F81554-76CF-4D86-8A10-E1A433F8F2A8}"/>
              </a:ext>
            </a:extLst>
          </p:cNvPr>
          <p:cNvSpPr/>
          <p:nvPr/>
        </p:nvSpPr>
        <p:spPr>
          <a:xfrm>
            <a:off x="674117" y="4695619"/>
            <a:ext cx="582225" cy="623576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 ×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624069-784C-4784-97F3-4F6D15D371AF}"/>
              </a:ext>
            </a:extLst>
          </p:cNvPr>
          <p:cNvSpPr/>
          <p:nvPr/>
        </p:nvSpPr>
        <p:spPr>
          <a:xfrm>
            <a:off x="783035" y="7382505"/>
            <a:ext cx="582225" cy="623576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 ×</a:t>
            </a:r>
          </a:p>
          <a:p>
            <a:pPr algn="ctr"/>
            <a:r>
              <a:rPr lang="en-US" sz="3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507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  <p:bldP spid="18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48E4AF-7DC4-BD63-D281-E5AEE237CD77}"/>
              </a:ext>
            </a:extLst>
          </p:cNvPr>
          <p:cNvSpPr txBox="1"/>
          <p:nvPr/>
        </p:nvSpPr>
        <p:spPr>
          <a:xfrm>
            <a:off x="132736" y="173325"/>
            <a:ext cx="3140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2: Reading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A0597F-A1BE-FFDE-E462-20898118657D}"/>
              </a:ext>
            </a:extLst>
          </p:cNvPr>
          <p:cNvSpPr txBox="1"/>
          <p:nvPr/>
        </p:nvSpPr>
        <p:spPr>
          <a:xfrm>
            <a:off x="217611" y="634990"/>
            <a:ext cx="6208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A. Read and choose the correct picture: 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6BB186E-C708-739B-C629-539A0A885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526642"/>
              </p:ext>
            </p:extLst>
          </p:nvPr>
        </p:nvGraphicFramePr>
        <p:xfrm>
          <a:off x="266059" y="1004322"/>
          <a:ext cx="6374330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680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207128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2241522">
                  <a:extLst>
                    <a:ext uri="{9D8B030D-6E8A-4147-A177-3AD203B41FA5}">
                      <a16:colId xmlns:a16="http://schemas.microsoft.com/office/drawing/2014/main" val="921497486"/>
                    </a:ext>
                  </a:extLst>
                </a:gridCol>
              </a:tblGrid>
              <a:tr h="693726">
                <a:tc gridSpan="3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1. This is my doll.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0B7BA64-57BE-5800-387A-3E3128C2B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277451"/>
              </p:ext>
            </p:extLst>
          </p:nvPr>
        </p:nvGraphicFramePr>
        <p:xfrm>
          <a:off x="266059" y="2786544"/>
          <a:ext cx="6374330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9376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053432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2241522">
                  <a:extLst>
                    <a:ext uri="{9D8B030D-6E8A-4147-A177-3AD203B41FA5}">
                      <a16:colId xmlns:a16="http://schemas.microsoft.com/office/drawing/2014/main" val="921497486"/>
                    </a:ext>
                  </a:extLst>
                </a:gridCol>
              </a:tblGrid>
              <a:tr h="693726">
                <a:tc gridSpan="3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2. This is my train.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EF736296-3EDF-A6F9-16A2-15A4CEDFB4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869668"/>
              </p:ext>
            </p:extLst>
          </p:nvPr>
        </p:nvGraphicFramePr>
        <p:xfrm>
          <a:off x="266059" y="4568766"/>
          <a:ext cx="6374330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680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207128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2241522">
                  <a:extLst>
                    <a:ext uri="{9D8B030D-6E8A-4147-A177-3AD203B41FA5}">
                      <a16:colId xmlns:a16="http://schemas.microsoft.com/office/drawing/2014/main" val="921497486"/>
                    </a:ext>
                  </a:extLst>
                </a:gridCol>
              </a:tblGrid>
              <a:tr h="693726">
                <a:tc gridSpan="3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3. This is my teddy.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FE6C966-F05A-E377-499E-93174F1CE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208003"/>
              </p:ext>
            </p:extLst>
          </p:nvPr>
        </p:nvGraphicFramePr>
        <p:xfrm>
          <a:off x="266059" y="6350988"/>
          <a:ext cx="6374330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680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207128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2241522">
                  <a:extLst>
                    <a:ext uri="{9D8B030D-6E8A-4147-A177-3AD203B41FA5}">
                      <a16:colId xmlns:a16="http://schemas.microsoft.com/office/drawing/2014/main" val="921497486"/>
                    </a:ext>
                  </a:extLst>
                </a:gridCol>
              </a:tblGrid>
              <a:tr h="693726">
                <a:tc gridSpan="3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4. This is my robot.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6E4E2CF-71DB-53C3-26DA-2B7E22450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882351"/>
              </p:ext>
            </p:extLst>
          </p:nvPr>
        </p:nvGraphicFramePr>
        <p:xfrm>
          <a:off x="266059" y="8133210"/>
          <a:ext cx="6374330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680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207128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2241522">
                  <a:extLst>
                    <a:ext uri="{9D8B030D-6E8A-4147-A177-3AD203B41FA5}">
                      <a16:colId xmlns:a16="http://schemas.microsoft.com/office/drawing/2014/main" val="921497486"/>
                    </a:ext>
                  </a:extLst>
                </a:gridCol>
              </a:tblGrid>
              <a:tr h="693726">
                <a:tc gridSpan="3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5. This is my plane.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pic>
        <p:nvPicPr>
          <p:cNvPr id="3" name="Picture 2" descr="train clipart png - Clip Art Library">
            <a:extLst>
              <a:ext uri="{FF2B5EF4-FFF2-40B4-BE49-F238E27FC236}">
                <a16:creationId xmlns:a16="http://schemas.microsoft.com/office/drawing/2014/main" id="{F5328A82-3592-4FC9-DE51-6F2C9F89B0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" t="4286" r="5213" b="10851"/>
          <a:stretch/>
        </p:blipFill>
        <p:spPr bwMode="auto">
          <a:xfrm>
            <a:off x="2805503" y="3560859"/>
            <a:ext cx="935790" cy="83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ute Simple Airplane Line Art - Free Clip Art">
            <a:extLst>
              <a:ext uri="{FF2B5EF4-FFF2-40B4-BE49-F238E27FC236}">
                <a16:creationId xmlns:a16="http://schemas.microsoft.com/office/drawing/2014/main" id="{163D13E8-2338-1EAA-7A51-15E9AA3B8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508" y="9093140"/>
            <a:ext cx="983047" cy="49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2" descr="Clipart Panda - Free Clipart Images">
            <a:extLst>
              <a:ext uri="{FF2B5EF4-FFF2-40B4-BE49-F238E27FC236}">
                <a16:creationId xmlns:a16="http://schemas.microsoft.com/office/drawing/2014/main" id="{DAECDD85-DDD5-D18C-C3D1-99D48A5B1C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 t="3262" r="3208" b="4906"/>
          <a:stretch/>
        </p:blipFill>
        <p:spPr bwMode="auto">
          <a:xfrm>
            <a:off x="981039" y="3519151"/>
            <a:ext cx="884744" cy="87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Clipart Panda - Free Clipart Images">
            <a:extLst>
              <a:ext uri="{FF2B5EF4-FFF2-40B4-BE49-F238E27FC236}">
                <a16:creationId xmlns:a16="http://schemas.microsoft.com/office/drawing/2014/main" id="{5D768F36-E6DD-4A47-CFA0-79AF2B37E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811" y="7058431"/>
            <a:ext cx="739174" cy="98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6" descr="Royalty Free Baseball Bat Clip Art, Vector Images &amp; Illustrations - iStock">
            <a:extLst>
              <a:ext uri="{FF2B5EF4-FFF2-40B4-BE49-F238E27FC236}">
                <a16:creationId xmlns:a16="http://schemas.microsoft.com/office/drawing/2014/main" id="{FC259555-FB54-4D52-6E39-9EF4288D0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475">
            <a:off x="2666765" y="5427076"/>
            <a:ext cx="1073568" cy="61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8" descr="car clip art free black and white 20 free Cliparts | Download images on ...">
            <a:extLst>
              <a:ext uri="{FF2B5EF4-FFF2-40B4-BE49-F238E27FC236}">
                <a16:creationId xmlns:a16="http://schemas.microsoft.com/office/drawing/2014/main" id="{2677892C-B211-5B35-225A-F9FDCAC2E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853" y="5333248"/>
            <a:ext cx="1568365" cy="92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0" descr="Doll clipart black and white » Clipart Station">
            <a:extLst>
              <a:ext uri="{FF2B5EF4-FFF2-40B4-BE49-F238E27FC236}">
                <a16:creationId xmlns:a16="http://schemas.microsoft.com/office/drawing/2014/main" id="{EF26E939-5486-4EBF-4955-C1AE773CC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8"/>
          <a:stretch/>
        </p:blipFill>
        <p:spPr bwMode="auto">
          <a:xfrm>
            <a:off x="5017920" y="1802222"/>
            <a:ext cx="829629" cy="81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2" descr="Free Robot Images Free, Download Free Robot Images Free png images ...">
            <a:extLst>
              <a:ext uri="{FF2B5EF4-FFF2-40B4-BE49-F238E27FC236}">
                <a16:creationId xmlns:a16="http://schemas.microsoft.com/office/drawing/2014/main" id="{2668EA30-79AC-5A3D-098B-3A05383DE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60" y="7106526"/>
            <a:ext cx="510951" cy="84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4" descr="Free Teddy Bear Black And White, Download Free Teddy Bear Black And ...">
            <a:extLst>
              <a:ext uri="{FF2B5EF4-FFF2-40B4-BE49-F238E27FC236}">
                <a16:creationId xmlns:a16="http://schemas.microsoft.com/office/drawing/2014/main" id="{0171E25B-E387-F7E7-F5A6-ADCD2EDB0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60" y="5287348"/>
            <a:ext cx="675149" cy="97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6" descr="How To Draw Ludo Board Step by Step - [10 Easy Phase]">
            <a:extLst>
              <a:ext uri="{FF2B5EF4-FFF2-40B4-BE49-F238E27FC236}">
                <a16:creationId xmlns:a16="http://schemas.microsoft.com/office/drawing/2014/main" id="{D3DF394E-C1BE-8D5E-5B51-ED9DDB0633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8" t="6817" r="10433" b="10113"/>
          <a:stretch/>
        </p:blipFill>
        <p:spPr bwMode="auto">
          <a:xfrm>
            <a:off x="4970058" y="7036600"/>
            <a:ext cx="877491" cy="91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6" descr="How To Draw Ludo Board Step by Step - [10 Easy Phase]">
            <a:extLst>
              <a:ext uri="{FF2B5EF4-FFF2-40B4-BE49-F238E27FC236}">
                <a16:creationId xmlns:a16="http://schemas.microsoft.com/office/drawing/2014/main" id="{60D13900-F6EF-7CFD-AE12-841870DFBB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8" t="6817" r="10433" b="10113"/>
          <a:stretch/>
        </p:blipFill>
        <p:spPr bwMode="auto">
          <a:xfrm>
            <a:off x="2795231" y="1685717"/>
            <a:ext cx="877491" cy="91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2" descr="Clipart Panda - Free Clipart Images">
            <a:extLst>
              <a:ext uri="{FF2B5EF4-FFF2-40B4-BE49-F238E27FC236}">
                <a16:creationId xmlns:a16="http://schemas.microsoft.com/office/drawing/2014/main" id="{61F005D9-8AA4-BF1C-F311-9C2B1D98C9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 t="3262" r="3208" b="4906"/>
          <a:stretch/>
        </p:blipFill>
        <p:spPr bwMode="auto">
          <a:xfrm>
            <a:off x="2856549" y="8888405"/>
            <a:ext cx="884744" cy="87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28" descr="car clip art free black and white 20 free Cliparts | Download images on ...">
            <a:extLst>
              <a:ext uri="{FF2B5EF4-FFF2-40B4-BE49-F238E27FC236}">
                <a16:creationId xmlns:a16="http://schemas.microsoft.com/office/drawing/2014/main" id="{FA382992-F5F7-9244-58DA-5625C6C8B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26" y="1736929"/>
            <a:ext cx="1568365" cy="92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6" descr="Royalty Free Baseball Bat Clip Art, Vector Images &amp; Illustrations - iStock">
            <a:extLst>
              <a:ext uri="{FF2B5EF4-FFF2-40B4-BE49-F238E27FC236}">
                <a16:creationId xmlns:a16="http://schemas.microsoft.com/office/drawing/2014/main" id="{B43F0F36-E6DA-5E54-A2B1-9FC10F4A2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475">
            <a:off x="4980523" y="3623921"/>
            <a:ext cx="1073568" cy="61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 descr="Clipart Panda - Free Clipart Images">
            <a:extLst>
              <a:ext uri="{FF2B5EF4-FFF2-40B4-BE49-F238E27FC236}">
                <a16:creationId xmlns:a16="http://schemas.microsoft.com/office/drawing/2014/main" id="{4394B644-ED3B-2F57-29DB-30E7E0584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60" y="8850912"/>
            <a:ext cx="739174" cy="98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499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48E4AF-7DC4-BD63-D281-E5AEE237CD77}"/>
              </a:ext>
            </a:extLst>
          </p:cNvPr>
          <p:cNvSpPr txBox="1"/>
          <p:nvPr/>
        </p:nvSpPr>
        <p:spPr>
          <a:xfrm>
            <a:off x="132736" y="173325"/>
            <a:ext cx="3140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2: Reading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A0597F-A1BE-FFDE-E462-20898118657D}"/>
              </a:ext>
            </a:extLst>
          </p:cNvPr>
          <p:cNvSpPr txBox="1"/>
          <p:nvPr/>
        </p:nvSpPr>
        <p:spPr>
          <a:xfrm>
            <a:off x="217611" y="634990"/>
            <a:ext cx="6208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A. Read and choose the correct picture: 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6BB186E-C708-739B-C629-539A0A885C77}"/>
              </a:ext>
            </a:extLst>
          </p:cNvPr>
          <p:cNvGraphicFramePr>
            <a:graphicFrameLocks noGrp="1"/>
          </p:cNvGraphicFramePr>
          <p:nvPr/>
        </p:nvGraphicFramePr>
        <p:xfrm>
          <a:off x="266059" y="1004322"/>
          <a:ext cx="6374330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680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207128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2241522">
                  <a:extLst>
                    <a:ext uri="{9D8B030D-6E8A-4147-A177-3AD203B41FA5}">
                      <a16:colId xmlns:a16="http://schemas.microsoft.com/office/drawing/2014/main" val="921497486"/>
                    </a:ext>
                  </a:extLst>
                </a:gridCol>
              </a:tblGrid>
              <a:tr h="693726">
                <a:tc gridSpan="3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1. This is my doll.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0B7BA64-57BE-5800-387A-3E3128C2BC1F}"/>
              </a:ext>
            </a:extLst>
          </p:cNvPr>
          <p:cNvGraphicFramePr>
            <a:graphicFrameLocks noGrp="1"/>
          </p:cNvGraphicFramePr>
          <p:nvPr/>
        </p:nvGraphicFramePr>
        <p:xfrm>
          <a:off x="266059" y="2786544"/>
          <a:ext cx="6374330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9376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053432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2241522">
                  <a:extLst>
                    <a:ext uri="{9D8B030D-6E8A-4147-A177-3AD203B41FA5}">
                      <a16:colId xmlns:a16="http://schemas.microsoft.com/office/drawing/2014/main" val="921497486"/>
                    </a:ext>
                  </a:extLst>
                </a:gridCol>
              </a:tblGrid>
              <a:tr h="693726">
                <a:tc gridSpan="3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2. This is my train.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EF736296-3EDF-A6F9-16A2-15A4CEDFB4A3}"/>
              </a:ext>
            </a:extLst>
          </p:cNvPr>
          <p:cNvGraphicFramePr>
            <a:graphicFrameLocks noGrp="1"/>
          </p:cNvGraphicFramePr>
          <p:nvPr/>
        </p:nvGraphicFramePr>
        <p:xfrm>
          <a:off x="266059" y="4568766"/>
          <a:ext cx="6374330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680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207128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2241522">
                  <a:extLst>
                    <a:ext uri="{9D8B030D-6E8A-4147-A177-3AD203B41FA5}">
                      <a16:colId xmlns:a16="http://schemas.microsoft.com/office/drawing/2014/main" val="921497486"/>
                    </a:ext>
                  </a:extLst>
                </a:gridCol>
              </a:tblGrid>
              <a:tr h="693726">
                <a:tc gridSpan="3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3. This is my teddy.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FE6C966-F05A-E377-499E-93174F1CEC63}"/>
              </a:ext>
            </a:extLst>
          </p:cNvPr>
          <p:cNvGraphicFramePr>
            <a:graphicFrameLocks noGrp="1"/>
          </p:cNvGraphicFramePr>
          <p:nvPr/>
        </p:nvGraphicFramePr>
        <p:xfrm>
          <a:off x="266059" y="6350988"/>
          <a:ext cx="6374330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680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207128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2241522">
                  <a:extLst>
                    <a:ext uri="{9D8B030D-6E8A-4147-A177-3AD203B41FA5}">
                      <a16:colId xmlns:a16="http://schemas.microsoft.com/office/drawing/2014/main" val="921497486"/>
                    </a:ext>
                  </a:extLst>
                </a:gridCol>
              </a:tblGrid>
              <a:tr h="693726">
                <a:tc gridSpan="3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4. This is my robot.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6E4E2CF-71DB-53C3-26DA-2B7E224501AF}"/>
              </a:ext>
            </a:extLst>
          </p:cNvPr>
          <p:cNvGraphicFramePr>
            <a:graphicFrameLocks noGrp="1"/>
          </p:cNvGraphicFramePr>
          <p:nvPr/>
        </p:nvGraphicFramePr>
        <p:xfrm>
          <a:off x="266059" y="8133210"/>
          <a:ext cx="6374330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680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207128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2241522">
                  <a:extLst>
                    <a:ext uri="{9D8B030D-6E8A-4147-A177-3AD203B41FA5}">
                      <a16:colId xmlns:a16="http://schemas.microsoft.com/office/drawing/2014/main" val="921497486"/>
                    </a:ext>
                  </a:extLst>
                </a:gridCol>
              </a:tblGrid>
              <a:tr h="693726">
                <a:tc gridSpan="3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5. This is my plane.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pic>
        <p:nvPicPr>
          <p:cNvPr id="3" name="Picture 2" descr="train clipart png - Clip Art Library">
            <a:extLst>
              <a:ext uri="{FF2B5EF4-FFF2-40B4-BE49-F238E27FC236}">
                <a16:creationId xmlns:a16="http://schemas.microsoft.com/office/drawing/2014/main" id="{F5328A82-3592-4FC9-DE51-6F2C9F89B0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" t="4286" r="5213" b="10851"/>
          <a:stretch/>
        </p:blipFill>
        <p:spPr bwMode="auto">
          <a:xfrm>
            <a:off x="2805503" y="3560859"/>
            <a:ext cx="935790" cy="83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ute Simple Airplane Line Art - Free Clip Art">
            <a:extLst>
              <a:ext uri="{FF2B5EF4-FFF2-40B4-BE49-F238E27FC236}">
                <a16:creationId xmlns:a16="http://schemas.microsoft.com/office/drawing/2014/main" id="{163D13E8-2338-1EAA-7A51-15E9AA3B8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508" y="9093140"/>
            <a:ext cx="983047" cy="49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2" descr="Clipart Panda - Free Clipart Images">
            <a:extLst>
              <a:ext uri="{FF2B5EF4-FFF2-40B4-BE49-F238E27FC236}">
                <a16:creationId xmlns:a16="http://schemas.microsoft.com/office/drawing/2014/main" id="{DAECDD85-DDD5-D18C-C3D1-99D48A5B1C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 t="3262" r="3208" b="4906"/>
          <a:stretch/>
        </p:blipFill>
        <p:spPr bwMode="auto">
          <a:xfrm>
            <a:off x="981039" y="3519151"/>
            <a:ext cx="884744" cy="87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Clipart Panda - Free Clipart Images">
            <a:extLst>
              <a:ext uri="{FF2B5EF4-FFF2-40B4-BE49-F238E27FC236}">
                <a16:creationId xmlns:a16="http://schemas.microsoft.com/office/drawing/2014/main" id="{5D768F36-E6DD-4A47-CFA0-79AF2B37E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811" y="7058431"/>
            <a:ext cx="739174" cy="98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6" descr="Royalty Free Baseball Bat Clip Art, Vector Images &amp; Illustrations - iStock">
            <a:extLst>
              <a:ext uri="{FF2B5EF4-FFF2-40B4-BE49-F238E27FC236}">
                <a16:creationId xmlns:a16="http://schemas.microsoft.com/office/drawing/2014/main" id="{FC259555-FB54-4D52-6E39-9EF4288D0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475">
            <a:off x="2666765" y="5427076"/>
            <a:ext cx="1073568" cy="61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8" descr="car clip art free black and white 20 free Cliparts | Download images on ...">
            <a:extLst>
              <a:ext uri="{FF2B5EF4-FFF2-40B4-BE49-F238E27FC236}">
                <a16:creationId xmlns:a16="http://schemas.microsoft.com/office/drawing/2014/main" id="{2677892C-B211-5B35-225A-F9FDCAC2E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853" y="5333248"/>
            <a:ext cx="1568365" cy="92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0" descr="Doll clipart black and white » Clipart Station">
            <a:extLst>
              <a:ext uri="{FF2B5EF4-FFF2-40B4-BE49-F238E27FC236}">
                <a16:creationId xmlns:a16="http://schemas.microsoft.com/office/drawing/2014/main" id="{EF26E939-5486-4EBF-4955-C1AE773CC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8"/>
          <a:stretch/>
        </p:blipFill>
        <p:spPr bwMode="auto">
          <a:xfrm>
            <a:off x="5017920" y="1802222"/>
            <a:ext cx="829629" cy="81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2" descr="Free Robot Images Free, Download Free Robot Images Free png images ...">
            <a:extLst>
              <a:ext uri="{FF2B5EF4-FFF2-40B4-BE49-F238E27FC236}">
                <a16:creationId xmlns:a16="http://schemas.microsoft.com/office/drawing/2014/main" id="{2668EA30-79AC-5A3D-098B-3A05383DE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60" y="7106526"/>
            <a:ext cx="510951" cy="84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4" descr="Free Teddy Bear Black And White, Download Free Teddy Bear Black And ...">
            <a:extLst>
              <a:ext uri="{FF2B5EF4-FFF2-40B4-BE49-F238E27FC236}">
                <a16:creationId xmlns:a16="http://schemas.microsoft.com/office/drawing/2014/main" id="{0171E25B-E387-F7E7-F5A6-ADCD2EDB0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60" y="5287348"/>
            <a:ext cx="675149" cy="97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6" descr="How To Draw Ludo Board Step by Step - [10 Easy Phase]">
            <a:extLst>
              <a:ext uri="{FF2B5EF4-FFF2-40B4-BE49-F238E27FC236}">
                <a16:creationId xmlns:a16="http://schemas.microsoft.com/office/drawing/2014/main" id="{D3DF394E-C1BE-8D5E-5B51-ED9DDB0633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8" t="6817" r="10433" b="10113"/>
          <a:stretch/>
        </p:blipFill>
        <p:spPr bwMode="auto">
          <a:xfrm>
            <a:off x="4970058" y="7036600"/>
            <a:ext cx="877491" cy="91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6" descr="How To Draw Ludo Board Step by Step - [10 Easy Phase]">
            <a:extLst>
              <a:ext uri="{FF2B5EF4-FFF2-40B4-BE49-F238E27FC236}">
                <a16:creationId xmlns:a16="http://schemas.microsoft.com/office/drawing/2014/main" id="{60D13900-F6EF-7CFD-AE12-841870DFBB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8" t="6817" r="10433" b="10113"/>
          <a:stretch/>
        </p:blipFill>
        <p:spPr bwMode="auto">
          <a:xfrm>
            <a:off x="2795231" y="1685717"/>
            <a:ext cx="877491" cy="91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2" descr="Clipart Panda - Free Clipart Images">
            <a:extLst>
              <a:ext uri="{FF2B5EF4-FFF2-40B4-BE49-F238E27FC236}">
                <a16:creationId xmlns:a16="http://schemas.microsoft.com/office/drawing/2014/main" id="{61F005D9-8AA4-BF1C-F311-9C2B1D98C9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 t="3262" r="3208" b="4906"/>
          <a:stretch/>
        </p:blipFill>
        <p:spPr bwMode="auto">
          <a:xfrm>
            <a:off x="2856549" y="8888405"/>
            <a:ext cx="884744" cy="87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28" descr="car clip art free black and white 20 free Cliparts | Download images on ...">
            <a:extLst>
              <a:ext uri="{FF2B5EF4-FFF2-40B4-BE49-F238E27FC236}">
                <a16:creationId xmlns:a16="http://schemas.microsoft.com/office/drawing/2014/main" id="{FA382992-F5F7-9244-58DA-5625C6C8B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26" y="1736929"/>
            <a:ext cx="1568365" cy="92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6" descr="Royalty Free Baseball Bat Clip Art, Vector Images &amp; Illustrations - iStock">
            <a:extLst>
              <a:ext uri="{FF2B5EF4-FFF2-40B4-BE49-F238E27FC236}">
                <a16:creationId xmlns:a16="http://schemas.microsoft.com/office/drawing/2014/main" id="{B43F0F36-E6DA-5E54-A2B1-9FC10F4A2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475">
            <a:off x="4980523" y="3623921"/>
            <a:ext cx="1073568" cy="61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 descr="Clipart Panda - Free Clipart Images">
            <a:extLst>
              <a:ext uri="{FF2B5EF4-FFF2-40B4-BE49-F238E27FC236}">
                <a16:creationId xmlns:a16="http://schemas.microsoft.com/office/drawing/2014/main" id="{4394B644-ED3B-2F57-29DB-30E7E0584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60" y="8850912"/>
            <a:ext cx="739174" cy="98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8B24C2C-665A-4FD2-8FA9-96922C403E0B}"/>
              </a:ext>
            </a:extLst>
          </p:cNvPr>
          <p:cNvSpPr/>
          <p:nvPr/>
        </p:nvSpPr>
        <p:spPr>
          <a:xfrm>
            <a:off x="4698853" y="1736929"/>
            <a:ext cx="1568365" cy="8620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C37151B-1B0F-4C85-8676-13CD0D4A7143}"/>
              </a:ext>
            </a:extLst>
          </p:cNvPr>
          <p:cNvSpPr/>
          <p:nvPr/>
        </p:nvSpPr>
        <p:spPr>
          <a:xfrm>
            <a:off x="2537457" y="3526114"/>
            <a:ext cx="1568365" cy="8620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4463BCD-118A-4BEC-89DB-A826831CA2FE}"/>
              </a:ext>
            </a:extLst>
          </p:cNvPr>
          <p:cNvSpPr/>
          <p:nvPr/>
        </p:nvSpPr>
        <p:spPr>
          <a:xfrm>
            <a:off x="383752" y="5234992"/>
            <a:ext cx="1568365" cy="11057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39932B5-35AF-48F5-8F80-EBD2C0BF65A4}"/>
              </a:ext>
            </a:extLst>
          </p:cNvPr>
          <p:cNvSpPr/>
          <p:nvPr/>
        </p:nvSpPr>
        <p:spPr>
          <a:xfrm>
            <a:off x="255016" y="7053768"/>
            <a:ext cx="1568365" cy="10794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A67CBCB-2FCB-4545-ADFD-850CB1574996}"/>
              </a:ext>
            </a:extLst>
          </p:cNvPr>
          <p:cNvSpPr/>
          <p:nvPr/>
        </p:nvSpPr>
        <p:spPr>
          <a:xfrm>
            <a:off x="4733124" y="8961087"/>
            <a:ext cx="1568365" cy="8620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80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48E4AF-7DC4-BD63-D281-E5AEE237CD77}"/>
              </a:ext>
            </a:extLst>
          </p:cNvPr>
          <p:cNvSpPr txBox="1"/>
          <p:nvPr/>
        </p:nvSpPr>
        <p:spPr>
          <a:xfrm>
            <a:off x="132736" y="173325"/>
            <a:ext cx="258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2: Reading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A0597F-A1BE-FFDE-E462-20898118657D}"/>
              </a:ext>
            </a:extLst>
          </p:cNvPr>
          <p:cNvSpPr txBox="1"/>
          <p:nvPr/>
        </p:nvSpPr>
        <p:spPr>
          <a:xfrm>
            <a:off x="217611" y="634990"/>
            <a:ext cx="6208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B.  Read and choose the correct answer: 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6BB186E-C708-739B-C629-539A0A885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054302"/>
              </p:ext>
            </p:extLst>
          </p:nvPr>
        </p:nvGraphicFramePr>
        <p:xfrm>
          <a:off x="266059" y="1004322"/>
          <a:ext cx="6374329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3568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420470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730291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1. Is it a car?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Yes, it 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No, it isn’t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0B7BA64-57BE-5800-387A-3E3128C2B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39051"/>
              </p:ext>
            </p:extLst>
          </p:nvPr>
        </p:nvGraphicFramePr>
        <p:xfrm>
          <a:off x="266059" y="2786544"/>
          <a:ext cx="6374330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346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556061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714923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2. Is it a kite?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Yes, it 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No, it isn’t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EF736296-3EDF-A6F9-16A2-15A4CEDFB4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026117"/>
              </p:ext>
            </p:extLst>
          </p:nvPr>
        </p:nvGraphicFramePr>
        <p:xfrm>
          <a:off x="266059" y="4568766"/>
          <a:ext cx="6374329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3460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343631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7072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3. Is it a game?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Yes, it 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No, it isn’t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FE6C966-F05A-E377-499E-93174F1CE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001068"/>
              </p:ext>
            </p:extLst>
          </p:nvPr>
        </p:nvGraphicFramePr>
        <p:xfrm>
          <a:off x="266059" y="6350988"/>
          <a:ext cx="6374329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9780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481943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722606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4. Is it a bat?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Yes, it 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No, it isn’t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6E4E2CF-71DB-53C3-26DA-2B7E22450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550544"/>
              </p:ext>
            </p:extLst>
          </p:nvPr>
        </p:nvGraphicFramePr>
        <p:xfrm>
          <a:off x="266059" y="8133210"/>
          <a:ext cx="6334105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516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395614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737975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5. Is it a ball?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Yes, it 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No, it isn’t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pic>
        <p:nvPicPr>
          <p:cNvPr id="13" name="Picture 12" descr="train clipart png - Clip Art Library">
            <a:extLst>
              <a:ext uri="{FF2B5EF4-FFF2-40B4-BE49-F238E27FC236}">
                <a16:creationId xmlns:a16="http://schemas.microsoft.com/office/drawing/2014/main" id="{4BAFE810-3B1D-A3EB-45A4-9072092F6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" t="4286" r="5213" b="10851"/>
          <a:stretch/>
        </p:blipFill>
        <p:spPr bwMode="auto">
          <a:xfrm>
            <a:off x="5017919" y="4681768"/>
            <a:ext cx="1586299" cy="141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lipart Panda - Free Clipart Images">
            <a:extLst>
              <a:ext uri="{FF2B5EF4-FFF2-40B4-BE49-F238E27FC236}">
                <a16:creationId xmlns:a16="http://schemas.microsoft.com/office/drawing/2014/main" id="{71B94A1B-F898-5495-82AC-CD72385B2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752" y="2905957"/>
            <a:ext cx="1119411" cy="148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6" descr="Royalty Free Baseball Bat Clip Art, Vector Images &amp; Illustrations - iStock">
            <a:extLst>
              <a:ext uri="{FF2B5EF4-FFF2-40B4-BE49-F238E27FC236}">
                <a16:creationId xmlns:a16="http://schemas.microsoft.com/office/drawing/2014/main" id="{68C51F12-0FB1-5976-8C2E-51E5DE1F1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475">
            <a:off x="4856146" y="6712900"/>
            <a:ext cx="1679636" cy="96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0" descr="Doll clipart black and white » Clipart Station">
            <a:extLst>
              <a:ext uri="{FF2B5EF4-FFF2-40B4-BE49-F238E27FC236}">
                <a16:creationId xmlns:a16="http://schemas.microsoft.com/office/drawing/2014/main" id="{677FAA1E-003B-C670-D90F-3B8FF32DF5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8"/>
          <a:stretch/>
        </p:blipFill>
        <p:spPr bwMode="auto">
          <a:xfrm>
            <a:off x="5017920" y="1156924"/>
            <a:ext cx="1482772" cy="146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2" descr="Clipart Panda - Free Clipart Images">
            <a:extLst>
              <a:ext uri="{FF2B5EF4-FFF2-40B4-BE49-F238E27FC236}">
                <a16:creationId xmlns:a16="http://schemas.microsoft.com/office/drawing/2014/main" id="{531DD12B-E5AE-62E1-3C9C-DE9B9A9408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 t="3262" r="3208" b="4906"/>
          <a:stretch/>
        </p:blipFill>
        <p:spPr bwMode="auto">
          <a:xfrm>
            <a:off x="5056796" y="8318789"/>
            <a:ext cx="1368873" cy="13552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1484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48E4AF-7DC4-BD63-D281-E5AEE237CD77}"/>
              </a:ext>
            </a:extLst>
          </p:cNvPr>
          <p:cNvSpPr txBox="1"/>
          <p:nvPr/>
        </p:nvSpPr>
        <p:spPr>
          <a:xfrm>
            <a:off x="132736" y="173325"/>
            <a:ext cx="258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2: Reading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A0597F-A1BE-FFDE-E462-20898118657D}"/>
              </a:ext>
            </a:extLst>
          </p:cNvPr>
          <p:cNvSpPr txBox="1"/>
          <p:nvPr/>
        </p:nvSpPr>
        <p:spPr>
          <a:xfrm>
            <a:off x="217611" y="634990"/>
            <a:ext cx="6208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B.  Read and choose the correct answer: 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6BB186E-C708-739B-C629-539A0A885C77}"/>
              </a:ext>
            </a:extLst>
          </p:cNvPr>
          <p:cNvGraphicFramePr>
            <a:graphicFrameLocks noGrp="1"/>
          </p:cNvGraphicFramePr>
          <p:nvPr/>
        </p:nvGraphicFramePr>
        <p:xfrm>
          <a:off x="266059" y="1004322"/>
          <a:ext cx="6374329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3568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420470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730291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1. Is it a car?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Yes, it 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No, it isn’t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0B7BA64-57BE-5800-387A-3E3128C2BC1F}"/>
              </a:ext>
            </a:extLst>
          </p:cNvPr>
          <p:cNvGraphicFramePr>
            <a:graphicFrameLocks noGrp="1"/>
          </p:cNvGraphicFramePr>
          <p:nvPr/>
        </p:nvGraphicFramePr>
        <p:xfrm>
          <a:off x="266059" y="2786544"/>
          <a:ext cx="6374330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346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556061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714923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2. Is it a kite?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Yes, it 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No, it isn’t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EF736296-3EDF-A6F9-16A2-15A4CEDFB4A3}"/>
              </a:ext>
            </a:extLst>
          </p:cNvPr>
          <p:cNvGraphicFramePr>
            <a:graphicFrameLocks noGrp="1"/>
          </p:cNvGraphicFramePr>
          <p:nvPr/>
        </p:nvGraphicFramePr>
        <p:xfrm>
          <a:off x="266059" y="4568766"/>
          <a:ext cx="6374329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3460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343631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7072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3. Is it a game?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Yes, it 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No, it isn’t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FE6C966-F05A-E377-499E-93174F1CEC63}"/>
              </a:ext>
            </a:extLst>
          </p:cNvPr>
          <p:cNvGraphicFramePr>
            <a:graphicFrameLocks noGrp="1"/>
          </p:cNvGraphicFramePr>
          <p:nvPr/>
        </p:nvGraphicFramePr>
        <p:xfrm>
          <a:off x="266059" y="6350988"/>
          <a:ext cx="6374329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9780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481943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722606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4. Is it a bat?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Yes, it 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No, it isn’t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6E4E2CF-71DB-53C3-26DA-2B7E224501AF}"/>
              </a:ext>
            </a:extLst>
          </p:cNvPr>
          <p:cNvGraphicFramePr>
            <a:graphicFrameLocks noGrp="1"/>
          </p:cNvGraphicFramePr>
          <p:nvPr/>
        </p:nvGraphicFramePr>
        <p:xfrm>
          <a:off x="266059" y="8133210"/>
          <a:ext cx="6334105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516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395614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737975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5. Is it a ball?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Yes, it 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No, it isn’t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pic>
        <p:nvPicPr>
          <p:cNvPr id="13" name="Picture 12" descr="train clipart png - Clip Art Library">
            <a:extLst>
              <a:ext uri="{FF2B5EF4-FFF2-40B4-BE49-F238E27FC236}">
                <a16:creationId xmlns:a16="http://schemas.microsoft.com/office/drawing/2014/main" id="{4BAFE810-3B1D-A3EB-45A4-9072092F6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" t="4286" r="5213" b="10851"/>
          <a:stretch/>
        </p:blipFill>
        <p:spPr bwMode="auto">
          <a:xfrm>
            <a:off x="5017919" y="4681768"/>
            <a:ext cx="1586299" cy="141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lipart Panda - Free Clipart Images">
            <a:extLst>
              <a:ext uri="{FF2B5EF4-FFF2-40B4-BE49-F238E27FC236}">
                <a16:creationId xmlns:a16="http://schemas.microsoft.com/office/drawing/2014/main" id="{71B94A1B-F898-5495-82AC-CD72385B2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752" y="2905957"/>
            <a:ext cx="1119411" cy="148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6" descr="Royalty Free Baseball Bat Clip Art, Vector Images &amp; Illustrations - iStock">
            <a:extLst>
              <a:ext uri="{FF2B5EF4-FFF2-40B4-BE49-F238E27FC236}">
                <a16:creationId xmlns:a16="http://schemas.microsoft.com/office/drawing/2014/main" id="{68C51F12-0FB1-5976-8C2E-51E5DE1F1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475">
            <a:off x="4856146" y="6712900"/>
            <a:ext cx="1679636" cy="96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0" descr="Doll clipart black and white » Clipart Station">
            <a:extLst>
              <a:ext uri="{FF2B5EF4-FFF2-40B4-BE49-F238E27FC236}">
                <a16:creationId xmlns:a16="http://schemas.microsoft.com/office/drawing/2014/main" id="{677FAA1E-003B-C670-D90F-3B8FF32DF5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8"/>
          <a:stretch/>
        </p:blipFill>
        <p:spPr bwMode="auto">
          <a:xfrm>
            <a:off x="5027242" y="1133978"/>
            <a:ext cx="1482772" cy="146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2" descr="Clipart Panda - Free Clipart Images">
            <a:extLst>
              <a:ext uri="{FF2B5EF4-FFF2-40B4-BE49-F238E27FC236}">
                <a16:creationId xmlns:a16="http://schemas.microsoft.com/office/drawing/2014/main" id="{531DD12B-E5AE-62E1-3C9C-DE9B9A9408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 t="3262" r="3208" b="4906"/>
          <a:stretch/>
        </p:blipFill>
        <p:spPr bwMode="auto">
          <a:xfrm>
            <a:off x="5056796" y="8318789"/>
            <a:ext cx="1368873" cy="135525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D3CE7E8-8718-4861-997E-9F4B26673B7D}"/>
              </a:ext>
            </a:extLst>
          </p:cNvPr>
          <p:cNvSpPr/>
          <p:nvPr/>
        </p:nvSpPr>
        <p:spPr>
          <a:xfrm>
            <a:off x="2721079" y="1676401"/>
            <a:ext cx="2056113" cy="101781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8882085-ADA1-4F91-A9A9-2405FB678E04}"/>
              </a:ext>
            </a:extLst>
          </p:cNvPr>
          <p:cNvSpPr/>
          <p:nvPr/>
        </p:nvSpPr>
        <p:spPr>
          <a:xfrm>
            <a:off x="534837" y="3531770"/>
            <a:ext cx="1568365" cy="8620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A76DBBC-A5A1-4C53-B073-40247534CC60}"/>
              </a:ext>
            </a:extLst>
          </p:cNvPr>
          <p:cNvSpPr/>
          <p:nvPr/>
        </p:nvSpPr>
        <p:spPr>
          <a:xfrm>
            <a:off x="2857500" y="5231681"/>
            <a:ext cx="1919692" cy="111930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8624804-5380-4A51-8573-39452BD9D260}"/>
              </a:ext>
            </a:extLst>
          </p:cNvPr>
          <p:cNvSpPr/>
          <p:nvPr/>
        </p:nvSpPr>
        <p:spPr>
          <a:xfrm>
            <a:off x="318563" y="7097289"/>
            <a:ext cx="1986487" cy="8620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B50351B-D282-46F9-B8F5-BDD5CB48959E}"/>
              </a:ext>
            </a:extLst>
          </p:cNvPr>
          <p:cNvSpPr/>
          <p:nvPr/>
        </p:nvSpPr>
        <p:spPr>
          <a:xfrm>
            <a:off x="432331" y="8870662"/>
            <a:ext cx="1872719" cy="8620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27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21C3BB-7110-47D6-B050-0753B2E4731E}"/>
              </a:ext>
            </a:extLst>
          </p:cNvPr>
          <p:cNvSpPr txBox="1"/>
          <p:nvPr/>
        </p:nvSpPr>
        <p:spPr>
          <a:xfrm>
            <a:off x="165848" y="67600"/>
            <a:ext cx="258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3:Writing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0BC551-4E31-457C-A722-D9906957CD36}"/>
              </a:ext>
            </a:extLst>
          </p:cNvPr>
          <p:cNvSpPr txBox="1"/>
          <p:nvPr/>
        </p:nvSpPr>
        <p:spPr>
          <a:xfrm>
            <a:off x="165849" y="607721"/>
            <a:ext cx="6164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  <a:cs typeface="Arial" panose="020B0604020202020204" pitchFamily="34" charset="0"/>
              </a:rPr>
              <a:t>A. Write the missing letter.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B73E05-81EB-20E9-02AF-8EAD66F1F324}"/>
              </a:ext>
            </a:extLst>
          </p:cNvPr>
          <p:cNvSpPr txBox="1"/>
          <p:nvPr/>
        </p:nvSpPr>
        <p:spPr>
          <a:xfrm>
            <a:off x="299677" y="2122528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 </a:t>
            </a:r>
            <a:r>
              <a:rPr lang="en-GB" dirty="0" err="1">
                <a:latin typeface="Comic Sans MS" panose="030F0702030302020204" pitchFamily="66" charset="0"/>
              </a:rPr>
              <a:t>lephant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198884-B8DB-EEB2-E115-6B8DB798719C}"/>
              </a:ext>
            </a:extLst>
          </p:cNvPr>
          <p:cNvSpPr txBox="1"/>
          <p:nvPr/>
        </p:nvSpPr>
        <p:spPr>
          <a:xfrm>
            <a:off x="1800745" y="2141352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 </a:t>
            </a:r>
            <a:r>
              <a:rPr lang="en-GB" dirty="0" err="1">
                <a:latin typeface="Comic Sans MS" panose="030F0702030302020204" pitchFamily="66" charset="0"/>
              </a:rPr>
              <a:t>ish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B00C0F-C505-1755-DF79-A44327AD0716}"/>
              </a:ext>
            </a:extLst>
          </p:cNvPr>
          <p:cNvSpPr txBox="1"/>
          <p:nvPr/>
        </p:nvSpPr>
        <p:spPr>
          <a:xfrm>
            <a:off x="3542145" y="2111920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 oat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E8249B-28A8-BE7F-50BD-1FD9E69EE428}"/>
              </a:ext>
            </a:extLst>
          </p:cNvPr>
          <p:cNvSpPr txBox="1"/>
          <p:nvPr/>
        </p:nvSpPr>
        <p:spPr>
          <a:xfrm>
            <a:off x="5043213" y="2130744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 </a:t>
            </a:r>
            <a:r>
              <a:rPr lang="en-GB" dirty="0" err="1">
                <a:latin typeface="Comic Sans MS" panose="030F0702030302020204" pitchFamily="66" charset="0"/>
              </a:rPr>
              <a:t>orse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B75C720-8E24-F6E3-2025-8562ABDAE175}"/>
              </a:ext>
            </a:extLst>
          </p:cNvPr>
          <p:cNvSpPr txBox="1"/>
          <p:nvPr/>
        </p:nvSpPr>
        <p:spPr>
          <a:xfrm>
            <a:off x="209732" y="5110656"/>
            <a:ext cx="445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  <a:cs typeface="Arial" panose="020B0604020202020204" pitchFamily="34" charset="0"/>
              </a:rPr>
              <a:t>C. Write the words under the picture.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1832A88-5F58-DA7E-511C-16C02DD2EF76}"/>
              </a:ext>
            </a:extLst>
          </p:cNvPr>
          <p:cNvSpPr txBox="1"/>
          <p:nvPr/>
        </p:nvSpPr>
        <p:spPr>
          <a:xfrm>
            <a:off x="129256" y="7781813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_______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48826BC-BD6A-015E-A7F2-F28342975853}"/>
              </a:ext>
            </a:extLst>
          </p:cNvPr>
          <p:cNvSpPr txBox="1"/>
          <p:nvPr/>
        </p:nvSpPr>
        <p:spPr>
          <a:xfrm>
            <a:off x="1482150" y="7791054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_______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2766561-1908-FC53-7E8D-6A896ABCCCEE}"/>
              </a:ext>
            </a:extLst>
          </p:cNvPr>
          <p:cNvSpPr txBox="1"/>
          <p:nvPr/>
        </p:nvSpPr>
        <p:spPr>
          <a:xfrm>
            <a:off x="2810649" y="7772572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_______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CF4D3CF9-034C-7F5C-8C77-AB37A4D4A645}"/>
              </a:ext>
            </a:extLst>
          </p:cNvPr>
          <p:cNvSpPr txBox="1"/>
          <p:nvPr/>
        </p:nvSpPr>
        <p:spPr>
          <a:xfrm>
            <a:off x="4163543" y="7781813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_______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7F7BD74-71E9-9F1C-E7FC-3F6675BEBC8A}"/>
              </a:ext>
            </a:extLst>
          </p:cNvPr>
          <p:cNvSpPr txBox="1"/>
          <p:nvPr/>
        </p:nvSpPr>
        <p:spPr>
          <a:xfrm>
            <a:off x="145534" y="9104372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_______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88F562C-4107-F094-62A3-405014767C4D}"/>
              </a:ext>
            </a:extLst>
          </p:cNvPr>
          <p:cNvSpPr txBox="1"/>
          <p:nvPr/>
        </p:nvSpPr>
        <p:spPr>
          <a:xfrm>
            <a:off x="1498428" y="9113613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_______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9EB3D54-1C9B-74F2-85B5-941117DB90A5}"/>
              </a:ext>
            </a:extLst>
          </p:cNvPr>
          <p:cNvSpPr txBox="1"/>
          <p:nvPr/>
        </p:nvSpPr>
        <p:spPr>
          <a:xfrm>
            <a:off x="2841000" y="9110126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_______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09865BE-D1BE-A496-191E-709B02A37946}"/>
              </a:ext>
            </a:extLst>
          </p:cNvPr>
          <p:cNvSpPr txBox="1"/>
          <p:nvPr/>
        </p:nvSpPr>
        <p:spPr>
          <a:xfrm>
            <a:off x="5492042" y="7764313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_______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0002692-B09C-0766-197D-63A215C644C3}"/>
              </a:ext>
            </a:extLst>
          </p:cNvPr>
          <p:cNvSpPr txBox="1"/>
          <p:nvPr/>
        </p:nvSpPr>
        <p:spPr>
          <a:xfrm>
            <a:off x="343614" y="5820403"/>
            <a:ext cx="7157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ball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821DDC3-3FFB-B43D-18CB-7E49802B2D63}"/>
              </a:ext>
            </a:extLst>
          </p:cNvPr>
          <p:cNvSpPr txBox="1"/>
          <p:nvPr/>
        </p:nvSpPr>
        <p:spPr>
          <a:xfrm>
            <a:off x="1334750" y="5819027"/>
            <a:ext cx="7157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doll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9132101-44BD-6078-4C09-8793E579D432}"/>
              </a:ext>
            </a:extLst>
          </p:cNvPr>
          <p:cNvSpPr txBox="1"/>
          <p:nvPr/>
        </p:nvSpPr>
        <p:spPr>
          <a:xfrm>
            <a:off x="5714039" y="6226407"/>
            <a:ext cx="82657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robot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94FA206-EEE6-45F9-89A8-93807728B883}"/>
              </a:ext>
            </a:extLst>
          </p:cNvPr>
          <p:cNvSpPr txBox="1"/>
          <p:nvPr/>
        </p:nvSpPr>
        <p:spPr>
          <a:xfrm>
            <a:off x="2442451" y="5827342"/>
            <a:ext cx="13865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plane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5D9F031-304A-CE02-64EC-F6E0D4E9F61B}"/>
              </a:ext>
            </a:extLst>
          </p:cNvPr>
          <p:cNvSpPr txBox="1"/>
          <p:nvPr/>
        </p:nvSpPr>
        <p:spPr>
          <a:xfrm>
            <a:off x="4199541" y="5819027"/>
            <a:ext cx="115536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train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F935E34-444D-D1F3-3044-D31294113D2F}"/>
              </a:ext>
            </a:extLst>
          </p:cNvPr>
          <p:cNvSpPr txBox="1"/>
          <p:nvPr/>
        </p:nvSpPr>
        <p:spPr>
          <a:xfrm>
            <a:off x="5671366" y="5819027"/>
            <a:ext cx="97941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kite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5739A71-3794-1307-4D97-F74C71D82880}"/>
              </a:ext>
            </a:extLst>
          </p:cNvPr>
          <p:cNvSpPr txBox="1"/>
          <p:nvPr/>
        </p:nvSpPr>
        <p:spPr>
          <a:xfrm>
            <a:off x="1325168" y="6295640"/>
            <a:ext cx="908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car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CB9EEF8-F145-394B-5A2D-4464F2734836}"/>
              </a:ext>
            </a:extLst>
          </p:cNvPr>
          <p:cNvSpPr txBox="1"/>
          <p:nvPr/>
        </p:nvSpPr>
        <p:spPr>
          <a:xfrm>
            <a:off x="2577723" y="6275408"/>
            <a:ext cx="115536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game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F9E3259-12AD-A5E2-BE14-BC4870FE253D}"/>
              </a:ext>
            </a:extLst>
          </p:cNvPr>
          <p:cNvSpPr txBox="1"/>
          <p:nvPr/>
        </p:nvSpPr>
        <p:spPr>
          <a:xfrm>
            <a:off x="4287516" y="6256970"/>
            <a:ext cx="97941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teddy</a:t>
            </a:r>
          </a:p>
        </p:txBody>
      </p:sp>
      <p:pic>
        <p:nvPicPr>
          <p:cNvPr id="185" name="Picture 184" descr="Free Clipart Of A horse">
            <a:extLst>
              <a:ext uri="{FF2B5EF4-FFF2-40B4-BE49-F238E27FC236}">
                <a16:creationId xmlns:a16="http://schemas.microsoft.com/office/drawing/2014/main" id="{46F7B71E-A1F2-A484-D038-AB9C5BD757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358" y="1077812"/>
            <a:ext cx="967363" cy="966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Picture 185" descr="A cartoon of a goat&#10;&#10;Description automatically generated">
            <a:extLst>
              <a:ext uri="{FF2B5EF4-FFF2-40B4-BE49-F238E27FC236}">
                <a16:creationId xmlns:a16="http://schemas.microsoft.com/office/drawing/2014/main" id="{72A69D9D-0D70-6E2F-6856-C5241DF3C1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563" y="961214"/>
            <a:ext cx="1101096" cy="1088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Picture 186" descr="Free Clipart Of A fish">
            <a:extLst>
              <a:ext uri="{FF2B5EF4-FFF2-40B4-BE49-F238E27FC236}">
                <a16:creationId xmlns:a16="http://schemas.microsoft.com/office/drawing/2014/main" id="{462F5846-7954-22AA-F480-71C2646752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057" y="1159934"/>
            <a:ext cx="1056960" cy="78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8" name="Picture 187" descr="Elephant free to use clipart 2 - Cliparting.com">
            <a:extLst>
              <a:ext uri="{FF2B5EF4-FFF2-40B4-BE49-F238E27FC236}">
                <a16:creationId xmlns:a16="http://schemas.microsoft.com/office/drawing/2014/main" id="{11786241-6489-57EA-DBB5-79229A40A2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0" y="1048488"/>
            <a:ext cx="1056960" cy="105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3" name="TextBox 192">
            <a:extLst>
              <a:ext uri="{FF2B5EF4-FFF2-40B4-BE49-F238E27FC236}">
                <a16:creationId xmlns:a16="http://schemas.microsoft.com/office/drawing/2014/main" id="{4B2354F3-A11D-0E9C-87B6-B24AE8D7775E}"/>
              </a:ext>
            </a:extLst>
          </p:cNvPr>
          <p:cNvSpPr txBox="1"/>
          <p:nvPr/>
        </p:nvSpPr>
        <p:spPr>
          <a:xfrm>
            <a:off x="4207709" y="9109066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_______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CACED8CF-D229-27B6-6B5B-70E9BE48E9E8}"/>
              </a:ext>
            </a:extLst>
          </p:cNvPr>
          <p:cNvSpPr txBox="1"/>
          <p:nvPr/>
        </p:nvSpPr>
        <p:spPr>
          <a:xfrm>
            <a:off x="5536208" y="9091566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_______</a:t>
            </a:r>
          </a:p>
        </p:txBody>
      </p:sp>
      <p:pic>
        <p:nvPicPr>
          <p:cNvPr id="205" name="Picture 2" descr="Cute Simple Airplane Line Art - Free Clip Art">
            <a:extLst>
              <a:ext uri="{FF2B5EF4-FFF2-40B4-BE49-F238E27FC236}">
                <a16:creationId xmlns:a16="http://schemas.microsoft.com/office/drawing/2014/main" id="{33BA98F0-686F-E5D5-87E2-733DF8991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74" y="7086976"/>
            <a:ext cx="827229" cy="41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22" descr="Clipart Panda - Free Clipart Images">
            <a:extLst>
              <a:ext uri="{FF2B5EF4-FFF2-40B4-BE49-F238E27FC236}">
                <a16:creationId xmlns:a16="http://schemas.microsoft.com/office/drawing/2014/main" id="{4984A181-EA14-4C39-EBC3-10EAC6D152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 t="3262" r="3208" b="4906"/>
          <a:stretch/>
        </p:blipFill>
        <p:spPr bwMode="auto">
          <a:xfrm>
            <a:off x="3056116" y="6849038"/>
            <a:ext cx="744508" cy="73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Picture 24" descr="Clipart Panda - Free Clipart Images">
            <a:extLst>
              <a:ext uri="{FF2B5EF4-FFF2-40B4-BE49-F238E27FC236}">
                <a16:creationId xmlns:a16="http://schemas.microsoft.com/office/drawing/2014/main" id="{FC26A8D6-DA02-05AF-FE66-FD227FBB8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363" y="6748494"/>
            <a:ext cx="622011" cy="82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" name="Picture 26" descr="Royalty Free Baseball Bat Clip Art, Vector Images &amp; Illustrations - iStock">
            <a:extLst>
              <a:ext uri="{FF2B5EF4-FFF2-40B4-BE49-F238E27FC236}">
                <a16:creationId xmlns:a16="http://schemas.microsoft.com/office/drawing/2014/main" id="{2A405272-EB86-1387-EB85-BC39FF561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475">
            <a:off x="342143" y="8344583"/>
            <a:ext cx="903403" cy="51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" name="Picture 28" descr="car clip art free black and white 20 free Cliparts | Download images on ...">
            <a:extLst>
              <a:ext uri="{FF2B5EF4-FFF2-40B4-BE49-F238E27FC236}">
                <a16:creationId xmlns:a16="http://schemas.microsoft.com/office/drawing/2014/main" id="{70BFE535-F2B4-50CD-5307-E3AB0EFA5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029" y="7006921"/>
            <a:ext cx="982694" cy="57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" name="Picture 30" descr="Doll clipart black and white » Clipart Station">
            <a:extLst>
              <a:ext uri="{FF2B5EF4-FFF2-40B4-BE49-F238E27FC236}">
                <a16:creationId xmlns:a16="http://schemas.microsoft.com/office/drawing/2014/main" id="{297D03B7-495C-FDE0-6028-9512EB5007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8"/>
          <a:stretch/>
        </p:blipFill>
        <p:spPr bwMode="auto">
          <a:xfrm>
            <a:off x="4387582" y="6903223"/>
            <a:ext cx="698129" cy="68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" name="Picture 32" descr="Free Robot Images Free, Download Free Robot Images Free png images ...">
            <a:extLst>
              <a:ext uri="{FF2B5EF4-FFF2-40B4-BE49-F238E27FC236}">
                <a16:creationId xmlns:a16="http://schemas.microsoft.com/office/drawing/2014/main" id="{3136200D-BADC-C230-8264-3D5929AE9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734" y="8235867"/>
            <a:ext cx="529889" cy="87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" name="Picture 34" descr="Free Teddy Bear Black And White, Download Free Teddy Bear Black And ...">
            <a:extLst>
              <a:ext uri="{FF2B5EF4-FFF2-40B4-BE49-F238E27FC236}">
                <a16:creationId xmlns:a16="http://schemas.microsoft.com/office/drawing/2014/main" id="{A1FAD08E-EFC5-8B33-DCB5-ED3E7812C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664" y="8240867"/>
            <a:ext cx="568134" cy="81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" name="Picture 36" descr="How To Draw Ludo Board Step by Step - [10 Easy Phase]">
            <a:extLst>
              <a:ext uri="{FF2B5EF4-FFF2-40B4-BE49-F238E27FC236}">
                <a16:creationId xmlns:a16="http://schemas.microsoft.com/office/drawing/2014/main" id="{21F60793-75FF-2766-2BCF-2C6918CB6E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8" t="6817" r="10433" b="10113"/>
          <a:stretch/>
        </p:blipFill>
        <p:spPr bwMode="auto">
          <a:xfrm>
            <a:off x="4497458" y="8303737"/>
            <a:ext cx="664296" cy="69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4" name="Picture 2" descr="train clipart png - Clip Art Library">
            <a:extLst>
              <a:ext uri="{FF2B5EF4-FFF2-40B4-BE49-F238E27FC236}">
                <a16:creationId xmlns:a16="http://schemas.microsoft.com/office/drawing/2014/main" id="{0624FC6D-F322-5528-7D5E-FF53A07919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" t="4286" r="5213" b="10851"/>
          <a:stretch/>
        </p:blipFill>
        <p:spPr bwMode="auto">
          <a:xfrm>
            <a:off x="5706015" y="8162162"/>
            <a:ext cx="935790" cy="83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" name="TextBox 214">
            <a:extLst>
              <a:ext uri="{FF2B5EF4-FFF2-40B4-BE49-F238E27FC236}">
                <a16:creationId xmlns:a16="http://schemas.microsoft.com/office/drawing/2014/main" id="{AD0804E2-0C86-4E8C-6FA8-B656C37DB894}"/>
              </a:ext>
            </a:extLst>
          </p:cNvPr>
          <p:cNvSpPr txBox="1"/>
          <p:nvPr/>
        </p:nvSpPr>
        <p:spPr>
          <a:xfrm>
            <a:off x="358110" y="6265857"/>
            <a:ext cx="7157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bat</a:t>
            </a:r>
          </a:p>
        </p:txBody>
      </p:sp>
    </p:spTree>
    <p:extLst>
      <p:ext uri="{BB962C8B-B14F-4D97-AF65-F5344CB8AC3E}">
        <p14:creationId xmlns:p14="http://schemas.microsoft.com/office/powerpoint/2010/main" val="267741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21C3BB-7110-47D6-B050-0753B2E4731E}"/>
              </a:ext>
            </a:extLst>
          </p:cNvPr>
          <p:cNvSpPr txBox="1"/>
          <p:nvPr/>
        </p:nvSpPr>
        <p:spPr>
          <a:xfrm>
            <a:off x="165848" y="67600"/>
            <a:ext cx="258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3:Writing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0BC551-4E31-457C-A722-D9906957CD36}"/>
              </a:ext>
            </a:extLst>
          </p:cNvPr>
          <p:cNvSpPr txBox="1"/>
          <p:nvPr/>
        </p:nvSpPr>
        <p:spPr>
          <a:xfrm>
            <a:off x="165849" y="607721"/>
            <a:ext cx="6164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  <a:cs typeface="Arial" panose="020B0604020202020204" pitchFamily="34" charset="0"/>
              </a:rPr>
              <a:t>A. Write the missing letter.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B73E05-81EB-20E9-02AF-8EAD66F1F324}"/>
              </a:ext>
            </a:extLst>
          </p:cNvPr>
          <p:cNvSpPr txBox="1"/>
          <p:nvPr/>
        </p:nvSpPr>
        <p:spPr>
          <a:xfrm>
            <a:off x="165848" y="2122528"/>
            <a:ext cx="142129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 e</a:t>
            </a:r>
            <a:r>
              <a:rPr lang="en-GB" dirty="0">
                <a:latin typeface="Comic Sans MS" panose="030F0702030302020204" pitchFamily="66" charset="0"/>
              </a:rPr>
              <a:t>lephant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198884-B8DB-EEB2-E115-6B8DB798719C}"/>
              </a:ext>
            </a:extLst>
          </p:cNvPr>
          <p:cNvSpPr txBox="1"/>
          <p:nvPr/>
        </p:nvSpPr>
        <p:spPr>
          <a:xfrm>
            <a:off x="1800745" y="2141352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f</a:t>
            </a:r>
            <a:r>
              <a:rPr lang="en-GB" dirty="0">
                <a:latin typeface="Comic Sans MS" panose="030F0702030302020204" pitchFamily="66" charset="0"/>
              </a:rPr>
              <a:t>ish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B00C0F-C505-1755-DF79-A44327AD0716}"/>
              </a:ext>
            </a:extLst>
          </p:cNvPr>
          <p:cNvSpPr txBox="1"/>
          <p:nvPr/>
        </p:nvSpPr>
        <p:spPr>
          <a:xfrm>
            <a:off x="3542145" y="2111920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g</a:t>
            </a:r>
            <a:r>
              <a:rPr lang="en-GB" dirty="0">
                <a:latin typeface="Comic Sans MS" panose="030F0702030302020204" pitchFamily="66" charset="0"/>
              </a:rPr>
              <a:t> oat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E8249B-28A8-BE7F-50BD-1FD9E69EE428}"/>
              </a:ext>
            </a:extLst>
          </p:cNvPr>
          <p:cNvSpPr txBox="1"/>
          <p:nvPr/>
        </p:nvSpPr>
        <p:spPr>
          <a:xfrm>
            <a:off x="5043213" y="2130744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GB" dirty="0">
                <a:latin typeface="Comic Sans MS" panose="030F0702030302020204" pitchFamily="66" charset="0"/>
              </a:rPr>
              <a:t>orse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B75C720-8E24-F6E3-2025-8562ABDAE175}"/>
              </a:ext>
            </a:extLst>
          </p:cNvPr>
          <p:cNvSpPr txBox="1"/>
          <p:nvPr/>
        </p:nvSpPr>
        <p:spPr>
          <a:xfrm>
            <a:off x="209732" y="5110656"/>
            <a:ext cx="445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  <a:cs typeface="Arial" panose="020B0604020202020204" pitchFamily="34" charset="0"/>
              </a:rPr>
              <a:t>C. Write the words under the picture.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1832A88-5F58-DA7E-511C-16C02DD2EF76}"/>
              </a:ext>
            </a:extLst>
          </p:cNvPr>
          <p:cNvSpPr txBox="1"/>
          <p:nvPr/>
        </p:nvSpPr>
        <p:spPr>
          <a:xfrm>
            <a:off x="129256" y="7781813"/>
            <a:ext cx="1287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plane</a:t>
            </a:r>
            <a:r>
              <a:rPr lang="en-GB" dirty="0">
                <a:latin typeface="Comic Sans MS" panose="030F0702030302020204" pitchFamily="66" charset="0"/>
              </a:rPr>
              <a:t> 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0002692-B09C-0766-197D-63A215C644C3}"/>
              </a:ext>
            </a:extLst>
          </p:cNvPr>
          <p:cNvSpPr txBox="1"/>
          <p:nvPr/>
        </p:nvSpPr>
        <p:spPr>
          <a:xfrm>
            <a:off x="343614" y="5820403"/>
            <a:ext cx="7157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ball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821DDC3-3FFB-B43D-18CB-7E49802B2D63}"/>
              </a:ext>
            </a:extLst>
          </p:cNvPr>
          <p:cNvSpPr txBox="1"/>
          <p:nvPr/>
        </p:nvSpPr>
        <p:spPr>
          <a:xfrm>
            <a:off x="1334750" y="5819027"/>
            <a:ext cx="7157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doll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9132101-44BD-6078-4C09-8793E579D432}"/>
              </a:ext>
            </a:extLst>
          </p:cNvPr>
          <p:cNvSpPr txBox="1"/>
          <p:nvPr/>
        </p:nvSpPr>
        <p:spPr>
          <a:xfrm>
            <a:off x="5714039" y="6226407"/>
            <a:ext cx="82657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robot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94FA206-EEE6-45F9-89A8-93807728B883}"/>
              </a:ext>
            </a:extLst>
          </p:cNvPr>
          <p:cNvSpPr txBox="1"/>
          <p:nvPr/>
        </p:nvSpPr>
        <p:spPr>
          <a:xfrm>
            <a:off x="2442451" y="5827342"/>
            <a:ext cx="13865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plane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5D9F031-304A-CE02-64EC-F6E0D4E9F61B}"/>
              </a:ext>
            </a:extLst>
          </p:cNvPr>
          <p:cNvSpPr txBox="1"/>
          <p:nvPr/>
        </p:nvSpPr>
        <p:spPr>
          <a:xfrm>
            <a:off x="4199541" y="5819027"/>
            <a:ext cx="115536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train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F935E34-444D-D1F3-3044-D31294113D2F}"/>
              </a:ext>
            </a:extLst>
          </p:cNvPr>
          <p:cNvSpPr txBox="1"/>
          <p:nvPr/>
        </p:nvSpPr>
        <p:spPr>
          <a:xfrm>
            <a:off x="5671366" y="5819027"/>
            <a:ext cx="97941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kite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5739A71-3794-1307-4D97-F74C71D82880}"/>
              </a:ext>
            </a:extLst>
          </p:cNvPr>
          <p:cNvSpPr txBox="1"/>
          <p:nvPr/>
        </p:nvSpPr>
        <p:spPr>
          <a:xfrm>
            <a:off x="1325168" y="6295640"/>
            <a:ext cx="908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car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CB9EEF8-F145-394B-5A2D-4464F2734836}"/>
              </a:ext>
            </a:extLst>
          </p:cNvPr>
          <p:cNvSpPr txBox="1"/>
          <p:nvPr/>
        </p:nvSpPr>
        <p:spPr>
          <a:xfrm>
            <a:off x="2577723" y="6275408"/>
            <a:ext cx="115536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game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F9E3259-12AD-A5E2-BE14-BC4870FE253D}"/>
              </a:ext>
            </a:extLst>
          </p:cNvPr>
          <p:cNvSpPr txBox="1"/>
          <p:nvPr/>
        </p:nvSpPr>
        <p:spPr>
          <a:xfrm>
            <a:off x="4287516" y="6256970"/>
            <a:ext cx="97941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teddy</a:t>
            </a:r>
          </a:p>
        </p:txBody>
      </p:sp>
      <p:pic>
        <p:nvPicPr>
          <p:cNvPr id="185" name="Picture 184" descr="Free Clipart Of A horse">
            <a:extLst>
              <a:ext uri="{FF2B5EF4-FFF2-40B4-BE49-F238E27FC236}">
                <a16:creationId xmlns:a16="http://schemas.microsoft.com/office/drawing/2014/main" id="{46F7B71E-A1F2-A484-D038-AB9C5BD757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358" y="1077812"/>
            <a:ext cx="967363" cy="966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Picture 185" descr="A cartoon of a goat&#10;&#10;Description automatically generated">
            <a:extLst>
              <a:ext uri="{FF2B5EF4-FFF2-40B4-BE49-F238E27FC236}">
                <a16:creationId xmlns:a16="http://schemas.microsoft.com/office/drawing/2014/main" id="{72A69D9D-0D70-6E2F-6856-C5241DF3C1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563" y="961214"/>
            <a:ext cx="1101096" cy="1088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Picture 186" descr="Free Clipart Of A fish">
            <a:extLst>
              <a:ext uri="{FF2B5EF4-FFF2-40B4-BE49-F238E27FC236}">
                <a16:creationId xmlns:a16="http://schemas.microsoft.com/office/drawing/2014/main" id="{462F5846-7954-22AA-F480-71C2646752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057" y="1159934"/>
            <a:ext cx="1056960" cy="78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8" name="Picture 187" descr="Elephant free to use clipart 2 - Cliparting.com">
            <a:extLst>
              <a:ext uri="{FF2B5EF4-FFF2-40B4-BE49-F238E27FC236}">
                <a16:creationId xmlns:a16="http://schemas.microsoft.com/office/drawing/2014/main" id="{11786241-6489-57EA-DBB5-79229A40A2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0" y="1048488"/>
            <a:ext cx="1056960" cy="105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" name="Picture 2" descr="Cute Simple Airplane Line Art - Free Clip Art">
            <a:extLst>
              <a:ext uri="{FF2B5EF4-FFF2-40B4-BE49-F238E27FC236}">
                <a16:creationId xmlns:a16="http://schemas.microsoft.com/office/drawing/2014/main" id="{33BA98F0-686F-E5D5-87E2-733DF8991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74" y="7086976"/>
            <a:ext cx="827229" cy="41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22" descr="Clipart Panda - Free Clipart Images">
            <a:extLst>
              <a:ext uri="{FF2B5EF4-FFF2-40B4-BE49-F238E27FC236}">
                <a16:creationId xmlns:a16="http://schemas.microsoft.com/office/drawing/2014/main" id="{4984A181-EA14-4C39-EBC3-10EAC6D152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 t="3262" r="3208" b="4906"/>
          <a:stretch/>
        </p:blipFill>
        <p:spPr bwMode="auto">
          <a:xfrm>
            <a:off x="3056116" y="6849038"/>
            <a:ext cx="744508" cy="73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Picture 24" descr="Clipart Panda - Free Clipart Images">
            <a:extLst>
              <a:ext uri="{FF2B5EF4-FFF2-40B4-BE49-F238E27FC236}">
                <a16:creationId xmlns:a16="http://schemas.microsoft.com/office/drawing/2014/main" id="{FC26A8D6-DA02-05AF-FE66-FD227FBB8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363" y="6748494"/>
            <a:ext cx="622011" cy="82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" name="Picture 26" descr="Royalty Free Baseball Bat Clip Art, Vector Images &amp; Illustrations - iStock">
            <a:extLst>
              <a:ext uri="{FF2B5EF4-FFF2-40B4-BE49-F238E27FC236}">
                <a16:creationId xmlns:a16="http://schemas.microsoft.com/office/drawing/2014/main" id="{2A405272-EB86-1387-EB85-BC39FF561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475">
            <a:off x="342143" y="8344583"/>
            <a:ext cx="903403" cy="51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" name="Picture 28" descr="car clip art free black and white 20 free Cliparts | Download images on ...">
            <a:extLst>
              <a:ext uri="{FF2B5EF4-FFF2-40B4-BE49-F238E27FC236}">
                <a16:creationId xmlns:a16="http://schemas.microsoft.com/office/drawing/2014/main" id="{70BFE535-F2B4-50CD-5307-E3AB0EFA5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029" y="7006921"/>
            <a:ext cx="982694" cy="57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" name="Picture 30" descr="Doll clipart black and white » Clipart Station">
            <a:extLst>
              <a:ext uri="{FF2B5EF4-FFF2-40B4-BE49-F238E27FC236}">
                <a16:creationId xmlns:a16="http://schemas.microsoft.com/office/drawing/2014/main" id="{297D03B7-495C-FDE0-6028-9512EB5007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8"/>
          <a:stretch/>
        </p:blipFill>
        <p:spPr bwMode="auto">
          <a:xfrm>
            <a:off x="4387582" y="6903223"/>
            <a:ext cx="698129" cy="68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" name="Picture 32" descr="Free Robot Images Free, Download Free Robot Images Free png images ...">
            <a:extLst>
              <a:ext uri="{FF2B5EF4-FFF2-40B4-BE49-F238E27FC236}">
                <a16:creationId xmlns:a16="http://schemas.microsoft.com/office/drawing/2014/main" id="{3136200D-BADC-C230-8264-3D5929AE9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734" y="8235867"/>
            <a:ext cx="529889" cy="87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" name="Picture 34" descr="Free Teddy Bear Black And White, Download Free Teddy Bear Black And ...">
            <a:extLst>
              <a:ext uri="{FF2B5EF4-FFF2-40B4-BE49-F238E27FC236}">
                <a16:creationId xmlns:a16="http://schemas.microsoft.com/office/drawing/2014/main" id="{A1FAD08E-EFC5-8B33-DCB5-ED3E7812C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664" y="8240867"/>
            <a:ext cx="568134" cy="81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" name="Picture 36" descr="How To Draw Ludo Board Step by Step - [10 Easy Phase]">
            <a:extLst>
              <a:ext uri="{FF2B5EF4-FFF2-40B4-BE49-F238E27FC236}">
                <a16:creationId xmlns:a16="http://schemas.microsoft.com/office/drawing/2014/main" id="{21F60793-75FF-2766-2BCF-2C6918CB6E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8" t="6817" r="10433" b="10113"/>
          <a:stretch/>
        </p:blipFill>
        <p:spPr bwMode="auto">
          <a:xfrm>
            <a:off x="4497458" y="8303737"/>
            <a:ext cx="664296" cy="69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4" name="Picture 2" descr="train clipart png - Clip Art Library">
            <a:extLst>
              <a:ext uri="{FF2B5EF4-FFF2-40B4-BE49-F238E27FC236}">
                <a16:creationId xmlns:a16="http://schemas.microsoft.com/office/drawing/2014/main" id="{0624FC6D-F322-5528-7D5E-FF53A07919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" t="4286" r="5213" b="10851"/>
          <a:stretch/>
        </p:blipFill>
        <p:spPr bwMode="auto">
          <a:xfrm>
            <a:off x="5706015" y="8162162"/>
            <a:ext cx="935790" cy="83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" name="TextBox 214">
            <a:extLst>
              <a:ext uri="{FF2B5EF4-FFF2-40B4-BE49-F238E27FC236}">
                <a16:creationId xmlns:a16="http://schemas.microsoft.com/office/drawing/2014/main" id="{AD0804E2-0C86-4E8C-6FA8-B656C37DB894}"/>
              </a:ext>
            </a:extLst>
          </p:cNvPr>
          <p:cNvSpPr txBox="1"/>
          <p:nvPr/>
        </p:nvSpPr>
        <p:spPr>
          <a:xfrm>
            <a:off x="358110" y="6265857"/>
            <a:ext cx="7157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bat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8EDC003-AF0D-41D8-988A-97C6E9169D2E}"/>
              </a:ext>
            </a:extLst>
          </p:cNvPr>
          <p:cNvSpPr txBox="1"/>
          <p:nvPr/>
        </p:nvSpPr>
        <p:spPr>
          <a:xfrm>
            <a:off x="5620039" y="9113613"/>
            <a:ext cx="115536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train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4332210-3869-4628-A9F6-9BDED0FEA414}"/>
              </a:ext>
            </a:extLst>
          </p:cNvPr>
          <p:cNvSpPr txBox="1"/>
          <p:nvPr/>
        </p:nvSpPr>
        <p:spPr>
          <a:xfrm>
            <a:off x="1779263" y="7726043"/>
            <a:ext cx="908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car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2ACFF56-B5B5-48F6-9519-11E70CA92B34}"/>
              </a:ext>
            </a:extLst>
          </p:cNvPr>
          <p:cNvSpPr txBox="1"/>
          <p:nvPr/>
        </p:nvSpPr>
        <p:spPr>
          <a:xfrm>
            <a:off x="3126856" y="7725157"/>
            <a:ext cx="7157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ball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287439B-371E-4148-BBDC-EAC66B3C416A}"/>
              </a:ext>
            </a:extLst>
          </p:cNvPr>
          <p:cNvSpPr txBox="1"/>
          <p:nvPr/>
        </p:nvSpPr>
        <p:spPr>
          <a:xfrm>
            <a:off x="4471731" y="7724056"/>
            <a:ext cx="7157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doll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C7137E9-E5A2-4DBA-82E8-193D71FBA6FE}"/>
              </a:ext>
            </a:extLst>
          </p:cNvPr>
          <p:cNvSpPr txBox="1"/>
          <p:nvPr/>
        </p:nvSpPr>
        <p:spPr>
          <a:xfrm>
            <a:off x="5620039" y="7710430"/>
            <a:ext cx="97941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kite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D944ADE-2F9C-4D38-934C-0D20AB81CD1B}"/>
              </a:ext>
            </a:extLst>
          </p:cNvPr>
          <p:cNvSpPr txBox="1"/>
          <p:nvPr/>
        </p:nvSpPr>
        <p:spPr>
          <a:xfrm>
            <a:off x="4278001" y="9176653"/>
            <a:ext cx="115536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game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22ECEB8-D5B4-481B-A377-5C12DAF41ED0}"/>
              </a:ext>
            </a:extLst>
          </p:cNvPr>
          <p:cNvSpPr txBox="1"/>
          <p:nvPr/>
        </p:nvSpPr>
        <p:spPr>
          <a:xfrm>
            <a:off x="1779263" y="9302718"/>
            <a:ext cx="82657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robot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1C2D72E-DC8B-4893-82F1-8CA09788AC84}"/>
              </a:ext>
            </a:extLst>
          </p:cNvPr>
          <p:cNvSpPr txBox="1"/>
          <p:nvPr/>
        </p:nvSpPr>
        <p:spPr>
          <a:xfrm>
            <a:off x="3032861" y="9244259"/>
            <a:ext cx="97941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teddy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9A11E5A-ABC6-4211-85F6-4073AF798BF3}"/>
              </a:ext>
            </a:extLst>
          </p:cNvPr>
          <p:cNvSpPr txBox="1"/>
          <p:nvPr/>
        </p:nvSpPr>
        <p:spPr>
          <a:xfrm>
            <a:off x="358110" y="9244259"/>
            <a:ext cx="7157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bat</a:t>
            </a:r>
          </a:p>
        </p:txBody>
      </p:sp>
    </p:spTree>
    <p:extLst>
      <p:ext uri="{BB962C8B-B14F-4D97-AF65-F5344CB8AC3E}">
        <p14:creationId xmlns:p14="http://schemas.microsoft.com/office/powerpoint/2010/main" val="2539402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48E4AF-7DC4-BD63-D281-E5AEE237CD77}"/>
              </a:ext>
            </a:extLst>
          </p:cNvPr>
          <p:cNvSpPr txBox="1"/>
          <p:nvPr/>
        </p:nvSpPr>
        <p:spPr>
          <a:xfrm>
            <a:off x="132736" y="173325"/>
            <a:ext cx="258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3: writing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A0597F-A1BE-FFDE-E462-20898118657D}"/>
              </a:ext>
            </a:extLst>
          </p:cNvPr>
          <p:cNvSpPr txBox="1"/>
          <p:nvPr/>
        </p:nvSpPr>
        <p:spPr>
          <a:xfrm>
            <a:off x="217611" y="634990"/>
            <a:ext cx="6208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D.  Choose and write the correct answer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6BB186E-C708-739B-C629-539A0A885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082875"/>
              </p:ext>
            </p:extLst>
          </p:nvPr>
        </p:nvGraphicFramePr>
        <p:xfrm>
          <a:off x="266059" y="1004322"/>
          <a:ext cx="6325882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0408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419511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605963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It’s a ____________.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bat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kite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0B7BA64-57BE-5800-387A-3E3128C2B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068189"/>
              </p:ext>
            </p:extLst>
          </p:nvPr>
        </p:nvGraphicFramePr>
        <p:xfrm>
          <a:off x="266059" y="2786544"/>
          <a:ext cx="6325882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9672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450247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605963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2. It’s a ____________.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doll</a:t>
                      </a:r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teddy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EF736296-3EDF-A6F9-16A2-15A4CEDFB4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686962"/>
              </p:ext>
            </p:extLst>
          </p:nvPr>
        </p:nvGraphicFramePr>
        <p:xfrm>
          <a:off x="266059" y="4568766"/>
          <a:ext cx="6325882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746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542455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605963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3. It’s a ____________.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robot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ball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FE6C966-F05A-E377-499E-93174F1CE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2602"/>
              </p:ext>
            </p:extLst>
          </p:nvPr>
        </p:nvGraphicFramePr>
        <p:xfrm>
          <a:off x="266059" y="6350988"/>
          <a:ext cx="6325882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832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527087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605963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4. It’s a ____________.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train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6E4E2CF-71DB-53C3-26DA-2B7E22450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617670"/>
              </p:ext>
            </p:extLst>
          </p:nvPr>
        </p:nvGraphicFramePr>
        <p:xfrm>
          <a:off x="266059" y="8133210"/>
          <a:ext cx="6325882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3568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496351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605963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5. It’s a ____________.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game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plane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pic>
        <p:nvPicPr>
          <p:cNvPr id="13" name="Picture 2" descr="Cute Simple Airplane Line Art - Free Clip Art">
            <a:extLst>
              <a:ext uri="{FF2B5EF4-FFF2-40B4-BE49-F238E27FC236}">
                <a16:creationId xmlns:a16="http://schemas.microsoft.com/office/drawing/2014/main" id="{CF94CDD6-25A7-39C8-6456-291955CAE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278" y="8647845"/>
            <a:ext cx="1320626" cy="660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2" descr="Clipart Panda - Free Clipart Images">
            <a:extLst>
              <a:ext uri="{FF2B5EF4-FFF2-40B4-BE49-F238E27FC236}">
                <a16:creationId xmlns:a16="http://schemas.microsoft.com/office/drawing/2014/main" id="{DA71460B-AD77-27F5-66AE-3AAD6C00F0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 t="3262" r="3208" b="4906"/>
          <a:stretch/>
        </p:blipFill>
        <p:spPr bwMode="auto">
          <a:xfrm>
            <a:off x="5133278" y="4825341"/>
            <a:ext cx="1188567" cy="1176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24" descr="Clipart Panda - Free Clipart Images">
            <a:extLst>
              <a:ext uri="{FF2B5EF4-FFF2-40B4-BE49-F238E27FC236}">
                <a16:creationId xmlns:a16="http://schemas.microsoft.com/office/drawing/2014/main" id="{355906C4-C838-5EDA-529A-A124F0B0E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060" y="1189357"/>
            <a:ext cx="993007" cy="131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8" descr="car clip art free black and white 20 free Cliparts | Download images on ...">
            <a:extLst>
              <a:ext uri="{FF2B5EF4-FFF2-40B4-BE49-F238E27FC236}">
                <a16:creationId xmlns:a16="http://schemas.microsoft.com/office/drawing/2014/main" id="{F0CC9BE2-82FE-C9E9-898C-E013F530F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686" y="6733095"/>
            <a:ext cx="1568818" cy="92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0" descr="Doll clipart black and white » Clipart Station">
            <a:extLst>
              <a:ext uri="{FF2B5EF4-FFF2-40B4-BE49-F238E27FC236}">
                <a16:creationId xmlns:a16="http://schemas.microsoft.com/office/drawing/2014/main" id="{58893FDE-113E-812B-B5B4-4B42E0CA8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8"/>
          <a:stretch/>
        </p:blipFill>
        <p:spPr bwMode="auto">
          <a:xfrm>
            <a:off x="5170300" y="3080919"/>
            <a:ext cx="1114525" cy="110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094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48E4AF-7DC4-BD63-D281-E5AEE237CD77}"/>
              </a:ext>
            </a:extLst>
          </p:cNvPr>
          <p:cNvSpPr txBox="1"/>
          <p:nvPr/>
        </p:nvSpPr>
        <p:spPr>
          <a:xfrm>
            <a:off x="132736" y="173325"/>
            <a:ext cx="258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3: writing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A0597F-A1BE-FFDE-E462-20898118657D}"/>
              </a:ext>
            </a:extLst>
          </p:cNvPr>
          <p:cNvSpPr txBox="1"/>
          <p:nvPr/>
        </p:nvSpPr>
        <p:spPr>
          <a:xfrm>
            <a:off x="217611" y="634990"/>
            <a:ext cx="6208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D.  Choose and write the correct answer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6BB186E-C708-739B-C629-539A0A885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618730"/>
              </p:ext>
            </p:extLst>
          </p:nvPr>
        </p:nvGraphicFramePr>
        <p:xfrm>
          <a:off x="266059" y="1004322"/>
          <a:ext cx="6325882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0408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419511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605963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It’s a _</a:t>
                      </a:r>
                      <a:r>
                        <a:rPr lang="en-GB" sz="24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kite 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__.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bat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kite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0B7BA64-57BE-5800-387A-3E3128C2B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097227"/>
              </p:ext>
            </p:extLst>
          </p:nvPr>
        </p:nvGraphicFramePr>
        <p:xfrm>
          <a:off x="266059" y="2786544"/>
          <a:ext cx="6325882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9672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450247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605963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2. It’s a _____</a:t>
                      </a:r>
                      <a:r>
                        <a:rPr lang="en-GB" sz="24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doll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___.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doll</a:t>
                      </a:r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teddy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EF736296-3EDF-A6F9-16A2-15A4CEDFB4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522183"/>
              </p:ext>
            </p:extLst>
          </p:nvPr>
        </p:nvGraphicFramePr>
        <p:xfrm>
          <a:off x="266059" y="4568766"/>
          <a:ext cx="6325882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746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542455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605963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3. It’s a ______</a:t>
                      </a:r>
                      <a:r>
                        <a:rPr lang="en-GB" sz="24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ball_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__.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robot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ball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FE6C966-F05A-E377-499E-93174F1CE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784527"/>
              </p:ext>
            </p:extLst>
          </p:nvPr>
        </p:nvGraphicFramePr>
        <p:xfrm>
          <a:off x="266059" y="6350988"/>
          <a:ext cx="6325882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832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527087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605963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4. It’s a _____</a:t>
                      </a:r>
                      <a:r>
                        <a:rPr lang="en-GB" sz="24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car 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___.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train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6E4E2CF-71DB-53C3-26DA-2B7E22450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223954"/>
              </p:ext>
            </p:extLst>
          </p:nvPr>
        </p:nvGraphicFramePr>
        <p:xfrm>
          <a:off x="266059" y="8133210"/>
          <a:ext cx="6325882" cy="16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3568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2496351">
                  <a:extLst>
                    <a:ext uri="{9D8B030D-6E8A-4147-A177-3AD203B41FA5}">
                      <a16:colId xmlns:a16="http://schemas.microsoft.com/office/drawing/2014/main" val="2478214683"/>
                    </a:ext>
                  </a:extLst>
                </a:gridCol>
                <a:gridCol w="1605963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693726">
                <a:tc gridSpan="2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5. It’s a _____</a:t>
                      </a:r>
                      <a:r>
                        <a:rPr lang="en-GB" sz="24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plane___.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  <a:tr h="996164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game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plane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527313"/>
                  </a:ext>
                </a:extLst>
              </a:tr>
            </a:tbl>
          </a:graphicData>
        </a:graphic>
      </p:graphicFrame>
      <p:pic>
        <p:nvPicPr>
          <p:cNvPr id="13" name="Picture 2" descr="Cute Simple Airplane Line Art - Free Clip Art">
            <a:extLst>
              <a:ext uri="{FF2B5EF4-FFF2-40B4-BE49-F238E27FC236}">
                <a16:creationId xmlns:a16="http://schemas.microsoft.com/office/drawing/2014/main" id="{CF94CDD6-25A7-39C8-6456-291955CAE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278" y="8647845"/>
            <a:ext cx="1320626" cy="660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2" descr="Clipart Panda - Free Clipart Images">
            <a:extLst>
              <a:ext uri="{FF2B5EF4-FFF2-40B4-BE49-F238E27FC236}">
                <a16:creationId xmlns:a16="http://schemas.microsoft.com/office/drawing/2014/main" id="{DA71460B-AD77-27F5-66AE-3AAD6C00F0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 t="3262" r="3208" b="4906"/>
          <a:stretch/>
        </p:blipFill>
        <p:spPr bwMode="auto">
          <a:xfrm>
            <a:off x="5133278" y="4825341"/>
            <a:ext cx="1188567" cy="1176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24" descr="Clipart Panda - Free Clipart Images">
            <a:extLst>
              <a:ext uri="{FF2B5EF4-FFF2-40B4-BE49-F238E27FC236}">
                <a16:creationId xmlns:a16="http://schemas.microsoft.com/office/drawing/2014/main" id="{355906C4-C838-5EDA-529A-A124F0B0E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060" y="1189357"/>
            <a:ext cx="993007" cy="131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8" descr="car clip art free black and white 20 free Cliparts | Download images on ...">
            <a:extLst>
              <a:ext uri="{FF2B5EF4-FFF2-40B4-BE49-F238E27FC236}">
                <a16:creationId xmlns:a16="http://schemas.microsoft.com/office/drawing/2014/main" id="{F0CC9BE2-82FE-C9E9-898C-E013F530F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686" y="6733095"/>
            <a:ext cx="1568818" cy="92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0" descr="Doll clipart black and white » Clipart Station">
            <a:extLst>
              <a:ext uri="{FF2B5EF4-FFF2-40B4-BE49-F238E27FC236}">
                <a16:creationId xmlns:a16="http://schemas.microsoft.com/office/drawing/2014/main" id="{58893FDE-113E-812B-B5B4-4B42E0CA8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8"/>
          <a:stretch/>
        </p:blipFill>
        <p:spPr bwMode="auto">
          <a:xfrm>
            <a:off x="5170300" y="3080919"/>
            <a:ext cx="1114525" cy="110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360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0B7BA64-57BE-5800-387A-3E3128C2B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143838"/>
              </p:ext>
            </p:extLst>
          </p:nvPr>
        </p:nvGraphicFramePr>
        <p:xfrm>
          <a:off x="266059" y="2410027"/>
          <a:ext cx="6325882" cy="1116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434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12515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111694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2. _________________ (robot)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7DB9547C-88AE-E333-F4B5-9F169405C3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435450"/>
              </p:ext>
            </p:extLst>
          </p:nvPr>
        </p:nvGraphicFramePr>
        <p:xfrm>
          <a:off x="266059" y="1110742"/>
          <a:ext cx="6325882" cy="1116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434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12515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111694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1. </a:t>
                      </a:r>
                      <a:r>
                        <a:rPr lang="en-GB" sz="2400" u="sng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This  is  my  bat. 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(bat)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46C7E005-75AF-8F2A-3923-4701A1A18F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189959"/>
              </p:ext>
            </p:extLst>
          </p:nvPr>
        </p:nvGraphicFramePr>
        <p:xfrm>
          <a:off x="266059" y="3666466"/>
          <a:ext cx="6325882" cy="1116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434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12515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111694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3. _________________ (teddy)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F40284C1-8754-9E4C-C39B-E8905DC9AA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548794"/>
              </p:ext>
            </p:extLst>
          </p:nvPr>
        </p:nvGraphicFramePr>
        <p:xfrm>
          <a:off x="266059" y="4935306"/>
          <a:ext cx="6325882" cy="1116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434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12515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111694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4. _________________ (ball)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AD8456C0-025C-C485-58AD-DD782259D3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074571"/>
              </p:ext>
            </p:extLst>
          </p:nvPr>
        </p:nvGraphicFramePr>
        <p:xfrm>
          <a:off x="266059" y="6139390"/>
          <a:ext cx="6325882" cy="1116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434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12515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111694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5. _________________ (train)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AB20E2A4-34EE-F186-DA7D-ADCB06BD3D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514386"/>
              </p:ext>
            </p:extLst>
          </p:nvPr>
        </p:nvGraphicFramePr>
        <p:xfrm>
          <a:off x="266059" y="7363514"/>
          <a:ext cx="6325882" cy="1116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434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12515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111694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6. _________________ (kite)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948E4AF-7DC4-BD63-D281-E5AEE237CD77}"/>
              </a:ext>
            </a:extLst>
          </p:cNvPr>
          <p:cNvSpPr txBox="1"/>
          <p:nvPr/>
        </p:nvSpPr>
        <p:spPr>
          <a:xfrm>
            <a:off x="132736" y="173325"/>
            <a:ext cx="258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3: writing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A0597F-A1BE-FFDE-E462-20898118657D}"/>
              </a:ext>
            </a:extLst>
          </p:cNvPr>
          <p:cNvSpPr txBox="1"/>
          <p:nvPr/>
        </p:nvSpPr>
        <p:spPr>
          <a:xfrm>
            <a:off x="217611" y="634990"/>
            <a:ext cx="6208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E.  Write a sentence</a:t>
            </a:r>
          </a:p>
        </p:txBody>
      </p:sp>
      <p:pic>
        <p:nvPicPr>
          <p:cNvPr id="2" name="Picture 26" descr="Royalty Free Baseball Bat Clip Art, Vector Images &amp; Illustrations - iStock">
            <a:extLst>
              <a:ext uri="{FF2B5EF4-FFF2-40B4-BE49-F238E27FC236}">
                <a16:creationId xmlns:a16="http://schemas.microsoft.com/office/drawing/2014/main" id="{7BF05D57-03FB-CB4B-2298-544142058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475">
            <a:off x="5336030" y="1451241"/>
            <a:ext cx="927428" cy="51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2" descr="Free Robot Images Free, Download Free Robot Images Free png images ...">
            <a:extLst>
              <a:ext uri="{FF2B5EF4-FFF2-40B4-BE49-F238E27FC236}">
                <a16:creationId xmlns:a16="http://schemas.microsoft.com/office/drawing/2014/main" id="{A5076B81-48EA-C53D-B3F1-4F9CE2FA5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753" y="2573057"/>
            <a:ext cx="543981" cy="87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4" descr="Free Teddy Bear Black And White, Download Free Teddy Bear Black And ...">
            <a:extLst>
              <a:ext uri="{FF2B5EF4-FFF2-40B4-BE49-F238E27FC236}">
                <a16:creationId xmlns:a16="http://schemas.microsoft.com/office/drawing/2014/main" id="{D5DAE947-3D75-0759-7384-A92B787F0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124" y="3816263"/>
            <a:ext cx="583243" cy="81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4" descr="Clipart Panda - Free Clipart Images">
            <a:extLst>
              <a:ext uri="{FF2B5EF4-FFF2-40B4-BE49-F238E27FC236}">
                <a16:creationId xmlns:a16="http://schemas.microsoft.com/office/drawing/2014/main" id="{2B3D0C51-9283-2F81-A285-D8D7249E1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392" y="7508624"/>
            <a:ext cx="622011" cy="82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train clipart png - Clip Art Library">
            <a:extLst>
              <a:ext uri="{FF2B5EF4-FFF2-40B4-BE49-F238E27FC236}">
                <a16:creationId xmlns:a16="http://schemas.microsoft.com/office/drawing/2014/main" id="{C9784DFE-EABE-3AF9-FFF0-4217807339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" t="4286" r="5213" b="10851"/>
          <a:stretch/>
        </p:blipFill>
        <p:spPr bwMode="auto">
          <a:xfrm>
            <a:off x="5489879" y="6265048"/>
            <a:ext cx="935790" cy="83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2" descr="Clipart Panda - Free Clipart Images">
            <a:extLst>
              <a:ext uri="{FF2B5EF4-FFF2-40B4-BE49-F238E27FC236}">
                <a16:creationId xmlns:a16="http://schemas.microsoft.com/office/drawing/2014/main" id="{79A2CCC3-69D7-46DE-A149-CECEAD4410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 t="3262" r="3208" b="4906"/>
          <a:stretch/>
        </p:blipFill>
        <p:spPr bwMode="auto">
          <a:xfrm>
            <a:off x="5375031" y="5086350"/>
            <a:ext cx="1188567" cy="9185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9120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0B7BA64-57BE-5800-387A-3E3128C2B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320862"/>
              </p:ext>
            </p:extLst>
          </p:nvPr>
        </p:nvGraphicFramePr>
        <p:xfrm>
          <a:off x="266059" y="2410027"/>
          <a:ext cx="6325882" cy="1116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434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12515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111694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r>
                        <a:rPr lang="en-GB" sz="24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. It’s a robot/ This is my robot.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7DB9547C-88AE-E333-F4B5-9F169405C3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106422"/>
              </p:ext>
            </p:extLst>
          </p:nvPr>
        </p:nvGraphicFramePr>
        <p:xfrm>
          <a:off x="266059" y="1110742"/>
          <a:ext cx="6325882" cy="1116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434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12515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1116945"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GB" sz="2400" u="sng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This  is  my  bat./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u="sng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It’s a bat.</a:t>
                      </a:r>
                      <a:endParaRPr lang="en-GB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46C7E005-75AF-8F2A-3923-4701A1A18F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74918"/>
              </p:ext>
            </p:extLst>
          </p:nvPr>
        </p:nvGraphicFramePr>
        <p:xfrm>
          <a:off x="237716" y="3652630"/>
          <a:ext cx="6325882" cy="973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434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12515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97341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3 </a:t>
                      </a:r>
                      <a:r>
                        <a:rPr lang="en-GB" sz="2400" u="sng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This  is  my teddy./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u="sng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It’s a teddy  </a:t>
                      </a:r>
                      <a:r>
                        <a:rPr lang="en-GB" sz="2400" u="none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endParaRPr lang="en-GB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F40284C1-8754-9E4C-C39B-E8905DC9AA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835987"/>
              </p:ext>
            </p:extLst>
          </p:nvPr>
        </p:nvGraphicFramePr>
        <p:xfrm>
          <a:off x="266059" y="4935306"/>
          <a:ext cx="6325882" cy="1116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434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12515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111694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4  </a:t>
                      </a:r>
                      <a:r>
                        <a:rPr lang="en-GB" sz="2400" u="sng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This  is  my ball./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u="sng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It’s a ball . 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                   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AD8456C0-025C-C485-58AD-DD782259D3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300383"/>
              </p:ext>
            </p:extLst>
          </p:nvPr>
        </p:nvGraphicFramePr>
        <p:xfrm>
          <a:off x="266059" y="6139390"/>
          <a:ext cx="632588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434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12515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111694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5. </a:t>
                      </a:r>
                      <a:r>
                        <a:rPr lang="en-GB" sz="2400" u="sng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This  is  my train ./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u="sng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It’s a train . 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                       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GB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AB20E2A4-34EE-F186-DA7D-ADCB06BD3D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48886"/>
              </p:ext>
            </p:extLst>
          </p:nvPr>
        </p:nvGraphicFramePr>
        <p:xfrm>
          <a:off x="266059" y="7363514"/>
          <a:ext cx="632588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4344">
                  <a:extLst>
                    <a:ext uri="{9D8B030D-6E8A-4147-A177-3AD203B41FA5}">
                      <a16:colId xmlns:a16="http://schemas.microsoft.com/office/drawing/2014/main" val="1923953692"/>
                    </a:ext>
                  </a:extLst>
                </a:gridCol>
                <a:gridCol w="1251538">
                  <a:extLst>
                    <a:ext uri="{9D8B030D-6E8A-4147-A177-3AD203B41FA5}">
                      <a16:colId xmlns:a16="http://schemas.microsoft.com/office/drawing/2014/main" val="3392817943"/>
                    </a:ext>
                  </a:extLst>
                </a:gridCol>
              </a:tblGrid>
              <a:tr h="111694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6. </a:t>
                      </a:r>
                      <a:r>
                        <a:rPr lang="en-GB" sz="2400" u="sng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This  is  my kite./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GB" sz="2400" u="sng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It’s a kite . 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                       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GB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8444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948E4AF-7DC4-BD63-D281-E5AEE237CD77}"/>
              </a:ext>
            </a:extLst>
          </p:cNvPr>
          <p:cNvSpPr txBox="1"/>
          <p:nvPr/>
        </p:nvSpPr>
        <p:spPr>
          <a:xfrm>
            <a:off x="132736" y="173325"/>
            <a:ext cx="258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3: writing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A0597F-A1BE-FFDE-E462-20898118657D}"/>
              </a:ext>
            </a:extLst>
          </p:cNvPr>
          <p:cNvSpPr txBox="1"/>
          <p:nvPr/>
        </p:nvSpPr>
        <p:spPr>
          <a:xfrm>
            <a:off x="217611" y="634990"/>
            <a:ext cx="6208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E.  Write a sentence</a:t>
            </a:r>
            <a:r>
              <a:rPr lang="ar-BH" dirty="0">
                <a:latin typeface="Comic Sans MS" panose="030F0702030302020204" pitchFamily="66" charset="0"/>
              </a:rPr>
              <a:t>  يكتفى بجملة واحدة فقط             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2" name="Picture 26" descr="Royalty Free Baseball Bat Clip Art, Vector Images &amp; Illustrations - iStock">
            <a:extLst>
              <a:ext uri="{FF2B5EF4-FFF2-40B4-BE49-F238E27FC236}">
                <a16:creationId xmlns:a16="http://schemas.microsoft.com/office/drawing/2014/main" id="{7BF05D57-03FB-CB4B-2298-544142058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475">
            <a:off x="5336030" y="1451241"/>
            <a:ext cx="927428" cy="51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2" descr="Free Robot Images Free, Download Free Robot Images Free png images ...">
            <a:extLst>
              <a:ext uri="{FF2B5EF4-FFF2-40B4-BE49-F238E27FC236}">
                <a16:creationId xmlns:a16="http://schemas.microsoft.com/office/drawing/2014/main" id="{A5076B81-48EA-C53D-B3F1-4F9CE2FA5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753" y="2573057"/>
            <a:ext cx="543981" cy="87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4" descr="Free Teddy Bear Black And White, Download Free Teddy Bear Black And ...">
            <a:extLst>
              <a:ext uri="{FF2B5EF4-FFF2-40B4-BE49-F238E27FC236}">
                <a16:creationId xmlns:a16="http://schemas.microsoft.com/office/drawing/2014/main" id="{D5DAE947-3D75-0759-7384-A92B787F0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124" y="3816263"/>
            <a:ext cx="583243" cy="81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4" descr="Clipart Panda - Free Clipart Images">
            <a:extLst>
              <a:ext uri="{FF2B5EF4-FFF2-40B4-BE49-F238E27FC236}">
                <a16:creationId xmlns:a16="http://schemas.microsoft.com/office/drawing/2014/main" id="{2B3D0C51-9283-2F81-A285-D8D7249E1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392" y="7508624"/>
            <a:ext cx="622011" cy="82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train clipart png - Clip Art Library">
            <a:extLst>
              <a:ext uri="{FF2B5EF4-FFF2-40B4-BE49-F238E27FC236}">
                <a16:creationId xmlns:a16="http://schemas.microsoft.com/office/drawing/2014/main" id="{C9784DFE-EABE-3AF9-FFF0-4217807339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" t="4286" r="5213" b="10851"/>
          <a:stretch/>
        </p:blipFill>
        <p:spPr bwMode="auto">
          <a:xfrm>
            <a:off x="5489879" y="6265048"/>
            <a:ext cx="935790" cy="83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2" descr="Clipart Panda - Free Clipart Images">
            <a:extLst>
              <a:ext uri="{FF2B5EF4-FFF2-40B4-BE49-F238E27FC236}">
                <a16:creationId xmlns:a16="http://schemas.microsoft.com/office/drawing/2014/main" id="{5B3C1227-E8BB-4BD3-9A1E-C0F9960120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 t="3262" r="3208" b="4906"/>
          <a:stretch/>
        </p:blipFill>
        <p:spPr bwMode="auto">
          <a:xfrm>
            <a:off x="5375031" y="5086350"/>
            <a:ext cx="1188567" cy="9185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549992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841</TotalTime>
  <Words>771</Words>
  <Application>Microsoft Office PowerPoint</Application>
  <PresentationFormat>A4 Paper (210x297 mm)</PresentationFormat>
  <Paragraphs>237</Paragraphs>
  <Slides>14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Chalkboard SE</vt:lpstr>
      <vt:lpstr>Comic Sans MS</vt:lpstr>
      <vt:lpstr>KG Neatly Printed</vt:lpstr>
      <vt:lpstr>Rastanty Cortez</vt:lpstr>
      <vt:lpstr>Times New Roman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fadak halwachi</dc:creator>
  <cp:lastModifiedBy>HOWAIDA MOUSTAFA AHMED ADDELLATIF</cp:lastModifiedBy>
  <cp:revision>14</cp:revision>
  <dcterms:created xsi:type="dcterms:W3CDTF">2021-10-16T12:27:05Z</dcterms:created>
  <dcterms:modified xsi:type="dcterms:W3CDTF">2023-11-05T18:00:13Z</dcterms:modified>
</cp:coreProperties>
</file>