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ar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88042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87764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720748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714813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85480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65207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54577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063626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834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47928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025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8A59F-CE2E-4C90-8340-BF2B2C311282}" type="datetimeFigureOut">
              <a:rPr lang="ar-EG" smtClean="0"/>
              <a:t>24/09/1437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1AB2-9CA4-49E1-9CEA-44CCD1CACAA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6977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 (206)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WordArt 6"/>
          <p:cNvSpPr>
            <a:spLocks noChangeArrowheads="1" noChangeShapeType="1" noTextEdit="1"/>
          </p:cNvSpPr>
          <p:nvPr/>
        </p:nvSpPr>
        <p:spPr bwMode="auto">
          <a:xfrm>
            <a:off x="3581400" y="914400"/>
            <a:ext cx="3200400" cy="914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EG" sz="3600" b="1" kern="10">
                <a:ln w="25400">
                  <a:solidFill>
                    <a:srgbClr val="99CC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قصة </a:t>
            </a:r>
          </a:p>
        </p:txBody>
      </p:sp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>
            <a:off x="2895600" y="2667000"/>
            <a:ext cx="4724400" cy="3048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EG" sz="3600" b="1" kern="10">
                <a:ln w="25400">
                  <a:solidFill>
                    <a:srgbClr val="99CC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عندما أصبح </a:t>
            </a:r>
          </a:p>
          <a:p>
            <a:pPr algn="ctr"/>
            <a:r>
              <a:rPr lang="ar-EG" sz="3600" b="1" kern="10">
                <a:ln w="25400">
                  <a:solidFill>
                    <a:srgbClr val="99CC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كبيرا</a:t>
            </a:r>
          </a:p>
        </p:txBody>
      </p:sp>
    </p:spTree>
    <p:extLst>
      <p:ext uri="{BB962C8B-B14F-4D97-AF65-F5344CB8AC3E}">
        <p14:creationId xmlns:p14="http://schemas.microsoft.com/office/powerpoint/2010/main" val="165980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1" y="323557"/>
            <a:ext cx="7078394" cy="6049108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7343335" y="1716259"/>
            <a:ext cx="4625926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عندما أصبح كبيرا سأكون قادرا على فعل أشياء كثيرة 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35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29" y="757517"/>
            <a:ext cx="6583680" cy="5226148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7371470" y="1911815"/>
            <a:ext cx="4295335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سأنتظر الى حين يضئ اللون الأخضر </a:t>
            </a:r>
          </a:p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وقبل أن أقطع اشارع أنظر يمينا ويسارا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80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35" y="608255"/>
            <a:ext cx="6583680" cy="541154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933050" y="2933027"/>
            <a:ext cx="7315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سأذهب الى الدكان وحدي 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9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67" y="661181"/>
            <a:ext cx="6703255" cy="550046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7174522" y="2208628"/>
            <a:ext cx="4902591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وسأشتري الحاجيات التي أحبها من مصروفي .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822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91" y="805375"/>
            <a:ext cx="7155766" cy="53668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8207" y="2765512"/>
            <a:ext cx="4563793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وسأستقل الحافلة وسأزور جدي .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3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53" y="393895"/>
            <a:ext cx="6818141" cy="5999871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357403" y="2499996"/>
            <a:ext cx="468923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سأقتني دراجتي وأضع كتبي في سلتها الخلفية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981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55" y="1059229"/>
            <a:ext cx="6330461" cy="4747846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7033846" y="2671152"/>
            <a:ext cx="535041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سأنتقل الى الصف الأول الابتدائي</a:t>
            </a:r>
            <a:r>
              <a:rPr lang="ar-AE" altLang="ar-EG" sz="4400" dirty="0"/>
              <a:t> </a:t>
            </a:r>
            <a:endParaRPr lang="en-US" altLang="ar-EG" sz="4400" dirty="0"/>
          </a:p>
        </p:txBody>
      </p:sp>
    </p:spTree>
    <p:extLst>
      <p:ext uri="{BB962C8B-B14F-4D97-AF65-F5344CB8AC3E}">
        <p14:creationId xmlns:p14="http://schemas.microsoft.com/office/powerpoint/2010/main" val="325421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17" y="581464"/>
            <a:ext cx="7352714" cy="5514536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737231" y="2452468"/>
            <a:ext cx="4281267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سأجري مكالمة مع خالتي التي تحبني .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458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38" y="711298"/>
            <a:ext cx="6188613" cy="561213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836899" y="2286256"/>
            <a:ext cx="5051474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سأذهب مع أمي الى محل الأحذية </a:t>
            </a:r>
          </a:p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لأختار حذائي بنفسي.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045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62" y="892552"/>
            <a:ext cx="6607126" cy="495534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146387" y="2152357"/>
            <a:ext cx="5115951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في الحديقة .. سأساعد الأولاد الصغار </a:t>
            </a:r>
          </a:p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على التأرجح .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435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29" y="1055075"/>
            <a:ext cx="6424246" cy="481818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7132319" y="2419643"/>
            <a:ext cx="482639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وعندما أصبح كبيرا سأبقى لأشاهد الرسوم المتحركة</a:t>
            </a:r>
            <a:r>
              <a:rPr lang="ar-EG" altLang="ar-EG" sz="4400" dirty="0">
                <a:solidFill>
                  <a:srgbClr val="660033"/>
                </a:solidFill>
              </a:rPr>
              <a:t> </a:t>
            </a:r>
            <a:r>
              <a:rPr lang="ar-AE" altLang="ar-EG" sz="4400" dirty="0">
                <a:solidFill>
                  <a:srgbClr val="660033"/>
                </a:solidFill>
              </a:rPr>
              <a:t>حتى يداهمني النعاس  .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32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75" y="439616"/>
            <a:ext cx="7282376" cy="5630594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779433" y="1515975"/>
            <a:ext cx="4195689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AE" altLang="ar-EG" sz="4400" dirty="0">
                <a:solidFill>
                  <a:srgbClr val="660033"/>
                </a:solidFill>
              </a:rPr>
              <a:t>ولكن .. يجب علي الآن أن أخلد الى النوم .. لأن والديَ يقولان إنني لم أصبح كبيرا بعد !</a:t>
            </a:r>
            <a:endParaRPr lang="en-US" altLang="ar-EG" sz="4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883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Widescreen</PresentationFormat>
  <Paragraphs>18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WORK</dc:creator>
  <cp:lastModifiedBy>WORK</cp:lastModifiedBy>
  <cp:revision>1</cp:revision>
  <dcterms:created xsi:type="dcterms:W3CDTF">2016-06-29T02:45:06Z</dcterms:created>
  <dcterms:modified xsi:type="dcterms:W3CDTF">2016-06-29T02:45:29Z</dcterms:modified>
</cp:coreProperties>
</file>