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61" r:id="rId6"/>
    <p:sldId id="275" r:id="rId7"/>
    <p:sldId id="262" r:id="rId8"/>
    <p:sldId id="267" r:id="rId9"/>
    <p:sldId id="263" r:id="rId10"/>
    <p:sldId id="277" r:id="rId11"/>
    <p:sldId id="278" r:id="rId12"/>
    <p:sldId id="280" r:id="rId13"/>
    <p:sldId id="281" r:id="rId14"/>
    <p:sldId id="282" r:id="rId15"/>
    <p:sldId id="268" r:id="rId16"/>
    <p:sldId id="288" r:id="rId17"/>
    <p:sldId id="286" r:id="rId18"/>
    <p:sldId id="287" r:id="rId19"/>
    <p:sldId id="258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ADE7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3" Type="http://schemas.openxmlformats.org/officeDocument/2006/relationships/slideMaster" Target="slideMasters/slideMaster1.xml" /><Relationship Id="rId21" Type="http://schemas.openxmlformats.org/officeDocument/2006/relationships/presProps" Target="presProps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" Type="http://schemas.openxmlformats.org/officeDocument/2006/relationships/customXml" Target="../customXml/item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customXml" Target="../customXml/item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tableStyles" Target="tableStyle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theme" Target="theme/theme1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1604A-817F-4421-94EF-007872AFEAFD}" type="doc">
      <dgm:prSet loTypeId="urn:microsoft.com/office/officeart/2005/8/layout/radial1" loCatId="cycle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7E93B1C-08B7-46F1-8CA2-A5131DBF0D20}">
      <dgm:prSet phldrT="[Text]"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أنواع المؤسسات الاجتماعية</a:t>
          </a:r>
          <a:endParaRPr lang="en-US" b="0" dirty="0">
            <a:solidFill>
              <a:schemeClr val="tx1"/>
            </a:solidFill>
          </a:endParaRPr>
        </a:p>
      </dgm:t>
    </dgm:pt>
    <dgm:pt modelId="{5B77A3B2-B7CD-492D-89FF-BD5106484913}" type="parTrans" cxnId="{2157D945-5586-46A4-9135-8CCBFDB812E8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1BE3778-898A-4B0A-BB24-617E939527EF}" type="sibTrans" cxnId="{2157D945-5586-46A4-9135-8CCBFDB812E8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E1761B1-47A1-4D6A-B6B3-01AFD45171F6}">
      <dgm:prSet phldrT="[Text]"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الجمعيات والنقابات</a:t>
          </a:r>
          <a:endParaRPr lang="en-US" b="0" dirty="0">
            <a:solidFill>
              <a:schemeClr val="tx1"/>
            </a:solidFill>
          </a:endParaRPr>
        </a:p>
      </dgm:t>
    </dgm:pt>
    <dgm:pt modelId="{BD44AF67-E8D3-4B3A-AB38-CFA60F2F2B2E}" type="parTrans" cxnId="{4F270FC7-8CD1-4133-B876-C8E53E7F1D3E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E0603D8B-C3AD-4E2E-A797-ABDF05313876}" type="sibTrans" cxnId="{4F270FC7-8CD1-4133-B876-C8E53E7F1D3E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CF292BCD-9950-4C9D-A8ED-C567537D9264}">
      <dgm:prSet phldrT="[Text]"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الأسرة</a:t>
          </a:r>
          <a:endParaRPr lang="en-US" b="0" dirty="0">
            <a:solidFill>
              <a:schemeClr val="tx1"/>
            </a:solidFill>
          </a:endParaRPr>
        </a:p>
      </dgm:t>
    </dgm:pt>
    <dgm:pt modelId="{64E83F31-AB03-496A-B9FE-68ADF2E752B5}" type="parTrans" cxnId="{6245F5C7-02D3-43D1-88EA-631595A63219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5AFA78E-C0C5-412A-B4F0-2D1D5ABF911A}" type="sibTrans" cxnId="{6245F5C7-02D3-43D1-88EA-631595A63219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9DF56223-A19B-4AEF-ADDA-9983C89F995C}">
      <dgm:prSet phldrT="[Text]"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المدرسة</a:t>
          </a:r>
          <a:endParaRPr lang="en-US" b="0" dirty="0">
            <a:solidFill>
              <a:schemeClr val="tx1"/>
            </a:solidFill>
          </a:endParaRPr>
        </a:p>
      </dgm:t>
    </dgm:pt>
    <dgm:pt modelId="{A9BEAAD1-8C17-48C3-84AD-677BFFECA704}" type="parTrans" cxnId="{633F1A1F-B01A-488D-ACF6-88B1D0FCB0B8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12CEA9B-C048-428F-BE8B-A925BF40BFE2}" type="sibTrans" cxnId="{633F1A1F-B01A-488D-ACF6-88B1D0FCB0B8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8F2FCBB-EC9C-4C51-B5C3-8262295269F8}">
      <dgm:prSet phldrT="[Text]"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المسجد</a:t>
          </a:r>
          <a:endParaRPr lang="en-US" b="0" dirty="0">
            <a:solidFill>
              <a:schemeClr val="tx1"/>
            </a:solidFill>
          </a:endParaRPr>
        </a:p>
      </dgm:t>
    </dgm:pt>
    <dgm:pt modelId="{5BC4C95A-7D84-4D8F-A421-1BD4C6DC9AAB}" type="parTrans" cxnId="{E649E170-8987-4558-A3BF-6495627FD80C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0FDBE7CE-CCE4-42D5-ABC7-512F66F4EF8F}" type="sibTrans" cxnId="{E649E170-8987-4558-A3BF-6495627FD80C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04787BA0-8D6E-49E9-8CCD-CD5B068697A5}">
      <dgm:prSet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الصناديق الخيرية</a:t>
          </a:r>
          <a:endParaRPr lang="en-US" b="0" dirty="0">
            <a:solidFill>
              <a:schemeClr val="tx1"/>
            </a:solidFill>
          </a:endParaRPr>
        </a:p>
      </dgm:t>
    </dgm:pt>
    <dgm:pt modelId="{2A7EBD38-7DAF-43B6-AA9E-37552006135E}" type="parTrans" cxnId="{4EE683DD-3F18-4DE8-9310-4F45953CC847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0A28B834-753B-4015-A62D-2FE150C5D356}" type="sibTrans" cxnId="{4EE683DD-3F18-4DE8-9310-4F45953CC847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674A4D6F-4B29-47C5-BBF3-6A6158E560E0}">
      <dgm:prSet/>
      <dgm:spPr/>
      <dgm:t>
        <a:bodyPr/>
        <a:lstStyle/>
        <a:p>
          <a:r>
            <a:rPr lang="ar-BH" b="0">
              <a:solidFill>
                <a:schemeClr val="tx1"/>
              </a:solidFill>
            </a:rPr>
            <a:t>المأتم</a:t>
          </a:r>
          <a:endParaRPr lang="en-US" b="0" dirty="0">
            <a:solidFill>
              <a:schemeClr val="tx1"/>
            </a:solidFill>
          </a:endParaRPr>
        </a:p>
      </dgm:t>
    </dgm:pt>
    <dgm:pt modelId="{1CB1B285-D052-4BC0-BF64-9D5485EBA602}" type="parTrans" cxnId="{3EFFD190-6E11-41E6-AC96-1333023297D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EC465528-B28F-4C78-AA13-E88DCB8A39C6}" type="sibTrans" cxnId="{3EFFD190-6E11-41E6-AC96-1333023297D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8C1E3CCC-518B-4A14-9E93-9CFDD2EEF1DE}">
      <dgm:prSet/>
      <dgm:spPr/>
      <dgm:t>
        <a:bodyPr/>
        <a:lstStyle/>
        <a:p>
          <a:r>
            <a:rPr lang="ar-BH" b="0" dirty="0">
              <a:solidFill>
                <a:schemeClr val="tx1"/>
              </a:solidFill>
            </a:rPr>
            <a:t>الأندية والمراكز الشبابية</a:t>
          </a:r>
          <a:endParaRPr lang="en-US" dirty="0">
            <a:solidFill>
              <a:schemeClr val="tx1"/>
            </a:solidFill>
          </a:endParaRPr>
        </a:p>
      </dgm:t>
    </dgm:pt>
    <dgm:pt modelId="{1C94CFF3-7443-45A3-8A91-2072CCD2AA73}" type="parTrans" cxnId="{02218226-98B9-40FC-B583-6943BDB19D9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56432F7-2C2B-4C0C-A8F8-38726D1BBB2D}" type="sibTrans" cxnId="{02218226-98B9-40FC-B583-6943BDB19D9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96F4AE2-81DF-4EBD-8AFF-9E77453B004B}" type="pres">
      <dgm:prSet presAssocID="{AFF1604A-817F-4421-94EF-007872AFEAF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0609375-68CD-4EA3-A223-B6F117BA2E7A}" type="pres">
      <dgm:prSet presAssocID="{A7E93B1C-08B7-46F1-8CA2-A5131DBF0D20}" presName="centerShape" presStyleLbl="node0" presStyleIdx="0" presStyleCnt="1"/>
      <dgm:spPr/>
    </dgm:pt>
    <dgm:pt modelId="{A6BD9404-2157-495B-84EC-139F172F6DDF}" type="pres">
      <dgm:prSet presAssocID="{BD44AF67-E8D3-4B3A-AB38-CFA60F2F2B2E}" presName="Name9" presStyleLbl="parChTrans1D2" presStyleIdx="0" presStyleCnt="7"/>
      <dgm:spPr/>
    </dgm:pt>
    <dgm:pt modelId="{28D59A2D-6B86-4C34-85C0-DBD951D6B9C4}" type="pres">
      <dgm:prSet presAssocID="{BD44AF67-E8D3-4B3A-AB38-CFA60F2F2B2E}" presName="connTx" presStyleLbl="parChTrans1D2" presStyleIdx="0" presStyleCnt="7"/>
      <dgm:spPr/>
    </dgm:pt>
    <dgm:pt modelId="{85D90C6F-A4C3-45D4-A16C-D5D4CA346AB5}" type="pres">
      <dgm:prSet presAssocID="{3E1761B1-47A1-4D6A-B6B3-01AFD45171F6}" presName="node" presStyleLbl="node1" presStyleIdx="0" presStyleCnt="7">
        <dgm:presLayoutVars>
          <dgm:bulletEnabled val="1"/>
        </dgm:presLayoutVars>
      </dgm:prSet>
      <dgm:spPr/>
    </dgm:pt>
    <dgm:pt modelId="{65D09F2A-C63B-4F3E-A92E-3BB405022A61}" type="pres">
      <dgm:prSet presAssocID="{64E83F31-AB03-496A-B9FE-68ADF2E752B5}" presName="Name9" presStyleLbl="parChTrans1D2" presStyleIdx="1" presStyleCnt="7"/>
      <dgm:spPr/>
    </dgm:pt>
    <dgm:pt modelId="{829D0CF7-C4B6-454D-A1B7-2738CAD2AFFE}" type="pres">
      <dgm:prSet presAssocID="{64E83F31-AB03-496A-B9FE-68ADF2E752B5}" presName="connTx" presStyleLbl="parChTrans1D2" presStyleIdx="1" presStyleCnt="7"/>
      <dgm:spPr/>
    </dgm:pt>
    <dgm:pt modelId="{337808BF-B1A8-4924-B759-5881E6B5E9BF}" type="pres">
      <dgm:prSet presAssocID="{CF292BCD-9950-4C9D-A8ED-C567537D9264}" presName="node" presStyleLbl="node1" presStyleIdx="1" presStyleCnt="7">
        <dgm:presLayoutVars>
          <dgm:bulletEnabled val="1"/>
        </dgm:presLayoutVars>
      </dgm:prSet>
      <dgm:spPr/>
    </dgm:pt>
    <dgm:pt modelId="{8F1743E3-5702-4AF7-8F06-2EE3F646A289}" type="pres">
      <dgm:prSet presAssocID="{A9BEAAD1-8C17-48C3-84AD-677BFFECA704}" presName="Name9" presStyleLbl="parChTrans1D2" presStyleIdx="2" presStyleCnt="7"/>
      <dgm:spPr/>
    </dgm:pt>
    <dgm:pt modelId="{038F0B1D-215E-495E-A831-1D9130F763BE}" type="pres">
      <dgm:prSet presAssocID="{A9BEAAD1-8C17-48C3-84AD-677BFFECA704}" presName="connTx" presStyleLbl="parChTrans1D2" presStyleIdx="2" presStyleCnt="7"/>
      <dgm:spPr/>
    </dgm:pt>
    <dgm:pt modelId="{00F12E95-7205-4B13-9343-B20B90212840}" type="pres">
      <dgm:prSet presAssocID="{9DF56223-A19B-4AEF-ADDA-9983C89F995C}" presName="node" presStyleLbl="node1" presStyleIdx="2" presStyleCnt="7">
        <dgm:presLayoutVars>
          <dgm:bulletEnabled val="1"/>
        </dgm:presLayoutVars>
      </dgm:prSet>
      <dgm:spPr/>
    </dgm:pt>
    <dgm:pt modelId="{0D61E21C-3226-419F-B268-FE392B7D574F}" type="pres">
      <dgm:prSet presAssocID="{5BC4C95A-7D84-4D8F-A421-1BD4C6DC9AAB}" presName="Name9" presStyleLbl="parChTrans1D2" presStyleIdx="3" presStyleCnt="7"/>
      <dgm:spPr/>
    </dgm:pt>
    <dgm:pt modelId="{9BC32169-580C-4BA3-9D84-18DCAAE015F1}" type="pres">
      <dgm:prSet presAssocID="{5BC4C95A-7D84-4D8F-A421-1BD4C6DC9AAB}" presName="connTx" presStyleLbl="parChTrans1D2" presStyleIdx="3" presStyleCnt="7"/>
      <dgm:spPr/>
    </dgm:pt>
    <dgm:pt modelId="{17E33878-BD45-4CE3-B353-9FA0E5E39651}" type="pres">
      <dgm:prSet presAssocID="{38F2FCBB-EC9C-4C51-B5C3-8262295269F8}" presName="node" presStyleLbl="node1" presStyleIdx="3" presStyleCnt="7">
        <dgm:presLayoutVars>
          <dgm:bulletEnabled val="1"/>
        </dgm:presLayoutVars>
      </dgm:prSet>
      <dgm:spPr/>
    </dgm:pt>
    <dgm:pt modelId="{35C7C5D2-E4E7-41A1-8FF0-F4563B5D052A}" type="pres">
      <dgm:prSet presAssocID="{2A7EBD38-7DAF-43B6-AA9E-37552006135E}" presName="Name9" presStyleLbl="parChTrans1D2" presStyleIdx="4" presStyleCnt="7"/>
      <dgm:spPr/>
    </dgm:pt>
    <dgm:pt modelId="{F42C49C0-2FCA-41A0-9C52-B2DE3C3162BB}" type="pres">
      <dgm:prSet presAssocID="{2A7EBD38-7DAF-43B6-AA9E-37552006135E}" presName="connTx" presStyleLbl="parChTrans1D2" presStyleIdx="4" presStyleCnt="7"/>
      <dgm:spPr/>
    </dgm:pt>
    <dgm:pt modelId="{A71033FA-954D-4D63-B78C-B9269126C2FC}" type="pres">
      <dgm:prSet presAssocID="{04787BA0-8D6E-49E9-8CCD-CD5B068697A5}" presName="node" presStyleLbl="node1" presStyleIdx="4" presStyleCnt="7">
        <dgm:presLayoutVars>
          <dgm:bulletEnabled val="1"/>
        </dgm:presLayoutVars>
      </dgm:prSet>
      <dgm:spPr/>
    </dgm:pt>
    <dgm:pt modelId="{674E124C-7211-45DF-B2E9-695E9E14B665}" type="pres">
      <dgm:prSet presAssocID="{1CB1B285-D052-4BC0-BF64-9D5485EBA602}" presName="Name9" presStyleLbl="parChTrans1D2" presStyleIdx="5" presStyleCnt="7"/>
      <dgm:spPr/>
    </dgm:pt>
    <dgm:pt modelId="{46E4D742-A108-4480-A502-02F49120277C}" type="pres">
      <dgm:prSet presAssocID="{1CB1B285-D052-4BC0-BF64-9D5485EBA602}" presName="connTx" presStyleLbl="parChTrans1D2" presStyleIdx="5" presStyleCnt="7"/>
      <dgm:spPr/>
    </dgm:pt>
    <dgm:pt modelId="{4C27E27F-5B94-4127-B9EC-B5169FAAF8BC}" type="pres">
      <dgm:prSet presAssocID="{674A4D6F-4B29-47C5-BBF3-6A6158E560E0}" presName="node" presStyleLbl="node1" presStyleIdx="5" presStyleCnt="7">
        <dgm:presLayoutVars>
          <dgm:bulletEnabled val="1"/>
        </dgm:presLayoutVars>
      </dgm:prSet>
      <dgm:spPr/>
    </dgm:pt>
    <dgm:pt modelId="{CA70CF0F-47B8-4339-81D6-ABF57AE3BC4A}" type="pres">
      <dgm:prSet presAssocID="{1C94CFF3-7443-45A3-8A91-2072CCD2AA73}" presName="Name9" presStyleLbl="parChTrans1D2" presStyleIdx="6" presStyleCnt="7"/>
      <dgm:spPr/>
    </dgm:pt>
    <dgm:pt modelId="{46A0DD3E-F651-4084-A998-45487F83AD60}" type="pres">
      <dgm:prSet presAssocID="{1C94CFF3-7443-45A3-8A91-2072CCD2AA73}" presName="connTx" presStyleLbl="parChTrans1D2" presStyleIdx="6" presStyleCnt="7"/>
      <dgm:spPr/>
    </dgm:pt>
    <dgm:pt modelId="{29963858-0BED-4DF6-9134-EA1C609F7C2C}" type="pres">
      <dgm:prSet presAssocID="{8C1E3CCC-518B-4A14-9E93-9CFDD2EEF1DE}" presName="node" presStyleLbl="node1" presStyleIdx="6" presStyleCnt="7">
        <dgm:presLayoutVars>
          <dgm:bulletEnabled val="1"/>
        </dgm:presLayoutVars>
      </dgm:prSet>
      <dgm:spPr/>
    </dgm:pt>
  </dgm:ptLst>
  <dgm:cxnLst>
    <dgm:cxn modelId="{AE2DEB0E-AAEE-4A0B-AE85-5BEEF3A9DAE1}" type="presOf" srcId="{64E83F31-AB03-496A-B9FE-68ADF2E752B5}" destId="{65D09F2A-C63B-4F3E-A92E-3BB405022A61}" srcOrd="0" destOrd="0" presId="urn:microsoft.com/office/officeart/2005/8/layout/radial1"/>
    <dgm:cxn modelId="{985D180F-438D-4486-AB78-8B73B90544B4}" type="presOf" srcId="{04787BA0-8D6E-49E9-8CCD-CD5B068697A5}" destId="{A71033FA-954D-4D63-B78C-B9269126C2FC}" srcOrd="0" destOrd="0" presId="urn:microsoft.com/office/officeart/2005/8/layout/radial1"/>
    <dgm:cxn modelId="{6D1D4F15-7EE0-430D-B2C3-5443E743FEC8}" type="presOf" srcId="{BD44AF67-E8D3-4B3A-AB38-CFA60F2F2B2E}" destId="{28D59A2D-6B86-4C34-85C0-DBD951D6B9C4}" srcOrd="1" destOrd="0" presId="urn:microsoft.com/office/officeart/2005/8/layout/radial1"/>
    <dgm:cxn modelId="{FB87C91C-97C8-4808-AE1F-801A6DA4F358}" type="presOf" srcId="{674A4D6F-4B29-47C5-BBF3-6A6158E560E0}" destId="{4C27E27F-5B94-4127-B9EC-B5169FAAF8BC}" srcOrd="0" destOrd="0" presId="urn:microsoft.com/office/officeart/2005/8/layout/radial1"/>
    <dgm:cxn modelId="{633F1A1F-B01A-488D-ACF6-88B1D0FCB0B8}" srcId="{A7E93B1C-08B7-46F1-8CA2-A5131DBF0D20}" destId="{9DF56223-A19B-4AEF-ADDA-9983C89F995C}" srcOrd="2" destOrd="0" parTransId="{A9BEAAD1-8C17-48C3-84AD-677BFFECA704}" sibTransId="{312CEA9B-C048-428F-BE8B-A925BF40BFE2}"/>
    <dgm:cxn modelId="{F185F41F-F625-47CA-A2D6-F38D490E4275}" type="presOf" srcId="{1CB1B285-D052-4BC0-BF64-9D5485EBA602}" destId="{674E124C-7211-45DF-B2E9-695E9E14B665}" srcOrd="0" destOrd="0" presId="urn:microsoft.com/office/officeart/2005/8/layout/radial1"/>
    <dgm:cxn modelId="{02218226-98B9-40FC-B583-6943BDB19D91}" srcId="{A7E93B1C-08B7-46F1-8CA2-A5131DBF0D20}" destId="{8C1E3CCC-518B-4A14-9E93-9CFDD2EEF1DE}" srcOrd="6" destOrd="0" parTransId="{1C94CFF3-7443-45A3-8A91-2072CCD2AA73}" sibTransId="{456432F7-2C2B-4C0C-A8F8-38726D1BBB2D}"/>
    <dgm:cxn modelId="{370CFF2C-8E5F-4C03-9344-EA9AA5BD1028}" type="presOf" srcId="{A9BEAAD1-8C17-48C3-84AD-677BFFECA704}" destId="{038F0B1D-215E-495E-A831-1D9130F763BE}" srcOrd="1" destOrd="0" presId="urn:microsoft.com/office/officeart/2005/8/layout/radial1"/>
    <dgm:cxn modelId="{0E05B82D-7B55-4F77-8981-077F7C4D0E5D}" type="presOf" srcId="{8C1E3CCC-518B-4A14-9E93-9CFDD2EEF1DE}" destId="{29963858-0BED-4DF6-9134-EA1C609F7C2C}" srcOrd="0" destOrd="0" presId="urn:microsoft.com/office/officeart/2005/8/layout/radial1"/>
    <dgm:cxn modelId="{2A29D62E-E790-41E9-9DF4-B1508BFA1A0D}" type="presOf" srcId="{2A7EBD38-7DAF-43B6-AA9E-37552006135E}" destId="{F42C49C0-2FCA-41A0-9C52-B2DE3C3162BB}" srcOrd="1" destOrd="0" presId="urn:microsoft.com/office/officeart/2005/8/layout/radial1"/>
    <dgm:cxn modelId="{68D3793C-D3AD-4A04-8443-EB937DC66378}" type="presOf" srcId="{9DF56223-A19B-4AEF-ADDA-9983C89F995C}" destId="{00F12E95-7205-4B13-9343-B20B90212840}" srcOrd="0" destOrd="0" presId="urn:microsoft.com/office/officeart/2005/8/layout/radial1"/>
    <dgm:cxn modelId="{62BBC061-2A62-4695-82C0-724BB50E7B70}" type="presOf" srcId="{A7E93B1C-08B7-46F1-8CA2-A5131DBF0D20}" destId="{70609375-68CD-4EA3-A223-B6F117BA2E7A}" srcOrd="0" destOrd="0" presId="urn:microsoft.com/office/officeart/2005/8/layout/radial1"/>
    <dgm:cxn modelId="{2157D945-5586-46A4-9135-8CCBFDB812E8}" srcId="{AFF1604A-817F-4421-94EF-007872AFEAFD}" destId="{A7E93B1C-08B7-46F1-8CA2-A5131DBF0D20}" srcOrd="0" destOrd="0" parTransId="{5B77A3B2-B7CD-492D-89FF-BD5106484913}" sibTransId="{11BE3778-898A-4B0A-BB24-617E939527EF}"/>
    <dgm:cxn modelId="{ED0E614D-56B0-49AF-A4C4-BF8DDA0C9C14}" type="presOf" srcId="{2A7EBD38-7DAF-43B6-AA9E-37552006135E}" destId="{35C7C5D2-E4E7-41A1-8FF0-F4563B5D052A}" srcOrd="0" destOrd="0" presId="urn:microsoft.com/office/officeart/2005/8/layout/radial1"/>
    <dgm:cxn modelId="{E649E170-8987-4558-A3BF-6495627FD80C}" srcId="{A7E93B1C-08B7-46F1-8CA2-A5131DBF0D20}" destId="{38F2FCBB-EC9C-4C51-B5C3-8262295269F8}" srcOrd="3" destOrd="0" parTransId="{5BC4C95A-7D84-4D8F-A421-1BD4C6DC9AAB}" sibTransId="{0FDBE7CE-CCE4-42D5-ABC7-512F66F4EF8F}"/>
    <dgm:cxn modelId="{F95AB555-378B-4C86-8719-5648639BEA70}" type="presOf" srcId="{5BC4C95A-7D84-4D8F-A421-1BD4C6DC9AAB}" destId="{0D61E21C-3226-419F-B268-FE392B7D574F}" srcOrd="0" destOrd="0" presId="urn:microsoft.com/office/officeart/2005/8/layout/radial1"/>
    <dgm:cxn modelId="{72521B7E-B2FE-466D-9FD8-18F6E96B7268}" type="presOf" srcId="{A9BEAAD1-8C17-48C3-84AD-677BFFECA704}" destId="{8F1743E3-5702-4AF7-8F06-2EE3F646A289}" srcOrd="0" destOrd="0" presId="urn:microsoft.com/office/officeart/2005/8/layout/radial1"/>
    <dgm:cxn modelId="{E1DC7A85-C014-4170-A6D8-03F41A9AED05}" type="presOf" srcId="{3E1761B1-47A1-4D6A-B6B3-01AFD45171F6}" destId="{85D90C6F-A4C3-45D4-A16C-D5D4CA346AB5}" srcOrd="0" destOrd="0" presId="urn:microsoft.com/office/officeart/2005/8/layout/radial1"/>
    <dgm:cxn modelId="{3A4F1D86-24B3-4EAF-ACC4-8EA9DEA5BD05}" type="presOf" srcId="{BD44AF67-E8D3-4B3A-AB38-CFA60F2F2B2E}" destId="{A6BD9404-2157-495B-84EC-139F172F6DDF}" srcOrd="0" destOrd="0" presId="urn:microsoft.com/office/officeart/2005/8/layout/radial1"/>
    <dgm:cxn modelId="{75072B86-8772-4BE2-8311-754E026BD283}" type="presOf" srcId="{5BC4C95A-7D84-4D8F-A421-1BD4C6DC9AAB}" destId="{9BC32169-580C-4BA3-9D84-18DCAAE015F1}" srcOrd="1" destOrd="0" presId="urn:microsoft.com/office/officeart/2005/8/layout/radial1"/>
    <dgm:cxn modelId="{3EFFD190-6E11-41E6-AC96-1333023297D5}" srcId="{A7E93B1C-08B7-46F1-8CA2-A5131DBF0D20}" destId="{674A4D6F-4B29-47C5-BBF3-6A6158E560E0}" srcOrd="5" destOrd="0" parTransId="{1CB1B285-D052-4BC0-BF64-9D5485EBA602}" sibTransId="{EC465528-B28F-4C78-AA13-E88DCB8A39C6}"/>
    <dgm:cxn modelId="{B04F5598-EBAC-478E-A700-7C369EBF0A41}" type="presOf" srcId="{CF292BCD-9950-4C9D-A8ED-C567537D9264}" destId="{337808BF-B1A8-4924-B759-5881E6B5E9BF}" srcOrd="0" destOrd="0" presId="urn:microsoft.com/office/officeart/2005/8/layout/radial1"/>
    <dgm:cxn modelId="{2A2ACEBF-98E3-4438-8CA1-27C39DC4BFE1}" type="presOf" srcId="{1C94CFF3-7443-45A3-8A91-2072CCD2AA73}" destId="{46A0DD3E-F651-4084-A998-45487F83AD60}" srcOrd="1" destOrd="0" presId="urn:microsoft.com/office/officeart/2005/8/layout/radial1"/>
    <dgm:cxn modelId="{8A805DC3-74F0-4DCF-BEAB-2AA679A64603}" type="presOf" srcId="{1C94CFF3-7443-45A3-8A91-2072CCD2AA73}" destId="{CA70CF0F-47B8-4339-81D6-ABF57AE3BC4A}" srcOrd="0" destOrd="0" presId="urn:microsoft.com/office/officeart/2005/8/layout/radial1"/>
    <dgm:cxn modelId="{4F270FC7-8CD1-4133-B876-C8E53E7F1D3E}" srcId="{A7E93B1C-08B7-46F1-8CA2-A5131DBF0D20}" destId="{3E1761B1-47A1-4D6A-B6B3-01AFD45171F6}" srcOrd="0" destOrd="0" parTransId="{BD44AF67-E8D3-4B3A-AB38-CFA60F2F2B2E}" sibTransId="{E0603D8B-C3AD-4E2E-A797-ABDF05313876}"/>
    <dgm:cxn modelId="{6245F5C7-02D3-43D1-88EA-631595A63219}" srcId="{A7E93B1C-08B7-46F1-8CA2-A5131DBF0D20}" destId="{CF292BCD-9950-4C9D-A8ED-C567537D9264}" srcOrd="1" destOrd="0" parTransId="{64E83F31-AB03-496A-B9FE-68ADF2E752B5}" sibTransId="{35AFA78E-C0C5-412A-B4F0-2D1D5ABF911A}"/>
    <dgm:cxn modelId="{46DEEFCD-1164-4AB2-9AE3-3314C134DC0A}" type="presOf" srcId="{AFF1604A-817F-4421-94EF-007872AFEAFD}" destId="{896F4AE2-81DF-4EBD-8AFF-9E77453B004B}" srcOrd="0" destOrd="0" presId="urn:microsoft.com/office/officeart/2005/8/layout/radial1"/>
    <dgm:cxn modelId="{8AA8B8D3-7E4F-443B-808B-943E05767E81}" type="presOf" srcId="{64E83F31-AB03-496A-B9FE-68ADF2E752B5}" destId="{829D0CF7-C4B6-454D-A1B7-2738CAD2AFFE}" srcOrd="1" destOrd="0" presId="urn:microsoft.com/office/officeart/2005/8/layout/radial1"/>
    <dgm:cxn modelId="{9EB36CD7-AC02-4EAF-92A2-AB5BC7F40DF0}" type="presOf" srcId="{1CB1B285-D052-4BC0-BF64-9D5485EBA602}" destId="{46E4D742-A108-4480-A502-02F49120277C}" srcOrd="1" destOrd="0" presId="urn:microsoft.com/office/officeart/2005/8/layout/radial1"/>
    <dgm:cxn modelId="{5DD2C4D8-5FEE-4706-A0F2-BC8D918AE67C}" type="presOf" srcId="{38F2FCBB-EC9C-4C51-B5C3-8262295269F8}" destId="{17E33878-BD45-4CE3-B353-9FA0E5E39651}" srcOrd="0" destOrd="0" presId="urn:microsoft.com/office/officeart/2005/8/layout/radial1"/>
    <dgm:cxn modelId="{4EE683DD-3F18-4DE8-9310-4F45953CC847}" srcId="{A7E93B1C-08B7-46F1-8CA2-A5131DBF0D20}" destId="{04787BA0-8D6E-49E9-8CCD-CD5B068697A5}" srcOrd="4" destOrd="0" parTransId="{2A7EBD38-7DAF-43B6-AA9E-37552006135E}" sibTransId="{0A28B834-753B-4015-A62D-2FE150C5D356}"/>
    <dgm:cxn modelId="{78312331-26CA-4FD3-A17D-57F94557D64E}" type="presParOf" srcId="{896F4AE2-81DF-4EBD-8AFF-9E77453B004B}" destId="{70609375-68CD-4EA3-A223-B6F117BA2E7A}" srcOrd="0" destOrd="0" presId="urn:microsoft.com/office/officeart/2005/8/layout/radial1"/>
    <dgm:cxn modelId="{03240EFE-3068-44A9-BA11-D3E102BDC764}" type="presParOf" srcId="{896F4AE2-81DF-4EBD-8AFF-9E77453B004B}" destId="{A6BD9404-2157-495B-84EC-139F172F6DDF}" srcOrd="1" destOrd="0" presId="urn:microsoft.com/office/officeart/2005/8/layout/radial1"/>
    <dgm:cxn modelId="{C8C0D81C-491B-48AF-81D9-B1E6EC4A5D1B}" type="presParOf" srcId="{A6BD9404-2157-495B-84EC-139F172F6DDF}" destId="{28D59A2D-6B86-4C34-85C0-DBD951D6B9C4}" srcOrd="0" destOrd="0" presId="urn:microsoft.com/office/officeart/2005/8/layout/radial1"/>
    <dgm:cxn modelId="{3194A61C-CB6C-4C2A-A7B6-0E70C0F8694A}" type="presParOf" srcId="{896F4AE2-81DF-4EBD-8AFF-9E77453B004B}" destId="{85D90C6F-A4C3-45D4-A16C-D5D4CA346AB5}" srcOrd="2" destOrd="0" presId="urn:microsoft.com/office/officeart/2005/8/layout/radial1"/>
    <dgm:cxn modelId="{D63E9A55-1527-4AC3-AB41-88F88DCB2140}" type="presParOf" srcId="{896F4AE2-81DF-4EBD-8AFF-9E77453B004B}" destId="{65D09F2A-C63B-4F3E-A92E-3BB405022A61}" srcOrd="3" destOrd="0" presId="urn:microsoft.com/office/officeart/2005/8/layout/radial1"/>
    <dgm:cxn modelId="{85F42EDD-47DF-4345-880D-EF45172B026B}" type="presParOf" srcId="{65D09F2A-C63B-4F3E-A92E-3BB405022A61}" destId="{829D0CF7-C4B6-454D-A1B7-2738CAD2AFFE}" srcOrd="0" destOrd="0" presId="urn:microsoft.com/office/officeart/2005/8/layout/radial1"/>
    <dgm:cxn modelId="{8396F3BC-0AFF-44ED-9489-57884061D182}" type="presParOf" srcId="{896F4AE2-81DF-4EBD-8AFF-9E77453B004B}" destId="{337808BF-B1A8-4924-B759-5881E6B5E9BF}" srcOrd="4" destOrd="0" presId="urn:microsoft.com/office/officeart/2005/8/layout/radial1"/>
    <dgm:cxn modelId="{F76E51E6-B962-4720-9233-8BB96CA8387C}" type="presParOf" srcId="{896F4AE2-81DF-4EBD-8AFF-9E77453B004B}" destId="{8F1743E3-5702-4AF7-8F06-2EE3F646A289}" srcOrd="5" destOrd="0" presId="urn:microsoft.com/office/officeart/2005/8/layout/radial1"/>
    <dgm:cxn modelId="{921997C3-AF7B-4FEF-9FF9-FB474BCB1EAD}" type="presParOf" srcId="{8F1743E3-5702-4AF7-8F06-2EE3F646A289}" destId="{038F0B1D-215E-495E-A831-1D9130F763BE}" srcOrd="0" destOrd="0" presId="urn:microsoft.com/office/officeart/2005/8/layout/radial1"/>
    <dgm:cxn modelId="{CAA2F5A3-D65B-4DBE-BB8B-54C8CCABAB0A}" type="presParOf" srcId="{896F4AE2-81DF-4EBD-8AFF-9E77453B004B}" destId="{00F12E95-7205-4B13-9343-B20B90212840}" srcOrd="6" destOrd="0" presId="urn:microsoft.com/office/officeart/2005/8/layout/radial1"/>
    <dgm:cxn modelId="{315ECB65-3575-449E-A0C8-9452AE5BA4EF}" type="presParOf" srcId="{896F4AE2-81DF-4EBD-8AFF-9E77453B004B}" destId="{0D61E21C-3226-419F-B268-FE392B7D574F}" srcOrd="7" destOrd="0" presId="urn:microsoft.com/office/officeart/2005/8/layout/radial1"/>
    <dgm:cxn modelId="{173C2F88-2E59-47CE-896E-FB0C96295F8C}" type="presParOf" srcId="{0D61E21C-3226-419F-B268-FE392B7D574F}" destId="{9BC32169-580C-4BA3-9D84-18DCAAE015F1}" srcOrd="0" destOrd="0" presId="urn:microsoft.com/office/officeart/2005/8/layout/radial1"/>
    <dgm:cxn modelId="{204A48C1-DCA6-4C16-B154-46436BD8B714}" type="presParOf" srcId="{896F4AE2-81DF-4EBD-8AFF-9E77453B004B}" destId="{17E33878-BD45-4CE3-B353-9FA0E5E39651}" srcOrd="8" destOrd="0" presId="urn:microsoft.com/office/officeart/2005/8/layout/radial1"/>
    <dgm:cxn modelId="{18A0F881-B867-4A18-81AB-166ADF0D1231}" type="presParOf" srcId="{896F4AE2-81DF-4EBD-8AFF-9E77453B004B}" destId="{35C7C5D2-E4E7-41A1-8FF0-F4563B5D052A}" srcOrd="9" destOrd="0" presId="urn:microsoft.com/office/officeart/2005/8/layout/radial1"/>
    <dgm:cxn modelId="{7CCD9BBB-B82F-4448-9FD9-0108DF6613D4}" type="presParOf" srcId="{35C7C5D2-E4E7-41A1-8FF0-F4563B5D052A}" destId="{F42C49C0-2FCA-41A0-9C52-B2DE3C3162BB}" srcOrd="0" destOrd="0" presId="urn:microsoft.com/office/officeart/2005/8/layout/radial1"/>
    <dgm:cxn modelId="{121DBB60-BC8E-483C-9B7B-0B3CEE52B551}" type="presParOf" srcId="{896F4AE2-81DF-4EBD-8AFF-9E77453B004B}" destId="{A71033FA-954D-4D63-B78C-B9269126C2FC}" srcOrd="10" destOrd="0" presId="urn:microsoft.com/office/officeart/2005/8/layout/radial1"/>
    <dgm:cxn modelId="{E30F0C8F-85C0-4606-B9AF-6E28EFACC209}" type="presParOf" srcId="{896F4AE2-81DF-4EBD-8AFF-9E77453B004B}" destId="{674E124C-7211-45DF-B2E9-695E9E14B665}" srcOrd="11" destOrd="0" presId="urn:microsoft.com/office/officeart/2005/8/layout/radial1"/>
    <dgm:cxn modelId="{1D89DE88-3A84-4DE1-9A20-77C81F7B9A9E}" type="presParOf" srcId="{674E124C-7211-45DF-B2E9-695E9E14B665}" destId="{46E4D742-A108-4480-A502-02F49120277C}" srcOrd="0" destOrd="0" presId="urn:microsoft.com/office/officeart/2005/8/layout/radial1"/>
    <dgm:cxn modelId="{E8A36D96-2757-46F9-BB77-8855614E4D83}" type="presParOf" srcId="{896F4AE2-81DF-4EBD-8AFF-9E77453B004B}" destId="{4C27E27F-5B94-4127-B9EC-B5169FAAF8BC}" srcOrd="12" destOrd="0" presId="urn:microsoft.com/office/officeart/2005/8/layout/radial1"/>
    <dgm:cxn modelId="{214C0E11-0106-40F1-9268-3D3B54FEF722}" type="presParOf" srcId="{896F4AE2-81DF-4EBD-8AFF-9E77453B004B}" destId="{CA70CF0F-47B8-4339-81D6-ABF57AE3BC4A}" srcOrd="13" destOrd="0" presId="urn:microsoft.com/office/officeart/2005/8/layout/radial1"/>
    <dgm:cxn modelId="{F97BDC1E-2EC6-4157-B417-E8D49E94783D}" type="presParOf" srcId="{CA70CF0F-47B8-4339-81D6-ABF57AE3BC4A}" destId="{46A0DD3E-F651-4084-A998-45487F83AD60}" srcOrd="0" destOrd="0" presId="urn:microsoft.com/office/officeart/2005/8/layout/radial1"/>
    <dgm:cxn modelId="{D05EBCB1-F147-46F2-852B-48614C57575F}" type="presParOf" srcId="{896F4AE2-81DF-4EBD-8AFF-9E77453B004B}" destId="{29963858-0BED-4DF6-9134-EA1C609F7C2C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9338F2-7760-445A-88E7-75D61EBBE304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17A2D47-EAF9-41D5-AEA8-38A572D2152A}">
      <dgm:prSet phldrT="[Text]" custT="1"/>
      <dgm:spPr/>
      <dgm:t>
        <a:bodyPr/>
        <a:lstStyle/>
        <a:p>
          <a:r>
            <a:rPr lang="ar-BH" sz="4000" dirty="0"/>
            <a:t>من وظائف المدرسة:</a:t>
          </a:r>
          <a:endParaRPr lang="en-US" sz="4000" dirty="0"/>
        </a:p>
      </dgm:t>
    </dgm:pt>
    <dgm:pt modelId="{6487D9C0-E1B9-462A-A968-6D3C1FB7E84B}" type="parTrans" cxnId="{68DEAFAA-4BA1-45DC-A0A8-9308053732A9}">
      <dgm:prSet/>
      <dgm:spPr/>
      <dgm:t>
        <a:bodyPr/>
        <a:lstStyle/>
        <a:p>
          <a:endParaRPr lang="en-US" sz="1050"/>
        </a:p>
      </dgm:t>
    </dgm:pt>
    <dgm:pt modelId="{D2DF626C-C46A-4695-B5E5-5A7E2493BC8E}" type="sibTrans" cxnId="{68DEAFAA-4BA1-45DC-A0A8-9308053732A9}">
      <dgm:prSet/>
      <dgm:spPr/>
      <dgm:t>
        <a:bodyPr/>
        <a:lstStyle/>
        <a:p>
          <a:endParaRPr lang="en-US" sz="1050"/>
        </a:p>
      </dgm:t>
    </dgm:pt>
    <dgm:pt modelId="{982AD968-A6A2-4D74-9C9A-FABD300F5299}">
      <dgm:prSet phldrT="[Text]" custT="1"/>
      <dgm:spPr/>
      <dgm:t>
        <a:bodyPr/>
        <a:lstStyle/>
        <a:p>
          <a:pPr algn="ctr"/>
          <a:r>
            <a:rPr lang="ar-BH" sz="3400" dirty="0"/>
            <a:t>ترسيخ قيم الديمقراطية، وتعزيز مفاهيم الانتماء والولاء.</a:t>
          </a:r>
          <a:endParaRPr lang="en-US" sz="3400" dirty="0"/>
        </a:p>
      </dgm:t>
    </dgm:pt>
    <dgm:pt modelId="{715CA920-0664-4C50-80C2-5E4BF776334C}" type="parTrans" cxnId="{7B30C4AF-5FB6-4BED-A56E-D1B9D83BABEA}">
      <dgm:prSet/>
      <dgm:spPr/>
      <dgm:t>
        <a:bodyPr/>
        <a:lstStyle/>
        <a:p>
          <a:endParaRPr lang="en-US" sz="1050"/>
        </a:p>
      </dgm:t>
    </dgm:pt>
    <dgm:pt modelId="{90FC30EF-C120-4AF2-AEA7-8CDC715687FE}" type="sibTrans" cxnId="{7B30C4AF-5FB6-4BED-A56E-D1B9D83BABEA}">
      <dgm:prSet/>
      <dgm:spPr/>
      <dgm:t>
        <a:bodyPr/>
        <a:lstStyle/>
        <a:p>
          <a:endParaRPr lang="en-US" sz="1050"/>
        </a:p>
      </dgm:t>
    </dgm:pt>
    <dgm:pt modelId="{16C7C307-BBCB-4597-BF13-7D95D783C2C3}">
      <dgm:prSet phldrT="[Text]" custT="1"/>
      <dgm:spPr/>
      <dgm:t>
        <a:bodyPr/>
        <a:lstStyle/>
        <a:p>
          <a:r>
            <a:rPr lang="ar-BH" sz="3600" dirty="0"/>
            <a:t>نشر الوعي في المجتمع.</a:t>
          </a:r>
          <a:endParaRPr lang="en-US" sz="3600" dirty="0"/>
        </a:p>
      </dgm:t>
    </dgm:pt>
    <dgm:pt modelId="{3459874B-A992-4489-B9CE-6A6E738E12A4}" type="parTrans" cxnId="{44306A63-0330-450C-B720-6F54D4257CC8}">
      <dgm:prSet/>
      <dgm:spPr/>
      <dgm:t>
        <a:bodyPr/>
        <a:lstStyle/>
        <a:p>
          <a:endParaRPr lang="en-US" sz="1050"/>
        </a:p>
      </dgm:t>
    </dgm:pt>
    <dgm:pt modelId="{93EDF7BD-06C1-41F6-83B7-26DE4854E049}" type="sibTrans" cxnId="{44306A63-0330-450C-B720-6F54D4257CC8}">
      <dgm:prSet/>
      <dgm:spPr/>
      <dgm:t>
        <a:bodyPr/>
        <a:lstStyle/>
        <a:p>
          <a:endParaRPr lang="en-US" sz="1050"/>
        </a:p>
      </dgm:t>
    </dgm:pt>
    <dgm:pt modelId="{11406FD0-156A-4947-AE90-3AC50A63F338}">
      <dgm:prSet phldrT="[Text]" custT="1"/>
      <dgm:spPr/>
      <dgm:t>
        <a:bodyPr/>
        <a:lstStyle/>
        <a:p>
          <a:r>
            <a:rPr lang="ar-BH" sz="3600" dirty="0"/>
            <a:t>استكمال التربية المنزلية للطفل.</a:t>
          </a:r>
          <a:endParaRPr lang="en-US" sz="3600" dirty="0"/>
        </a:p>
      </dgm:t>
    </dgm:pt>
    <dgm:pt modelId="{6AE0BBB7-2DC2-426E-AFD8-3E81DB8CED20}" type="parTrans" cxnId="{A582A26A-DA35-4D08-A791-829A136B5044}">
      <dgm:prSet/>
      <dgm:spPr/>
      <dgm:t>
        <a:bodyPr/>
        <a:lstStyle/>
        <a:p>
          <a:endParaRPr lang="en-US" sz="1050"/>
        </a:p>
      </dgm:t>
    </dgm:pt>
    <dgm:pt modelId="{7089456D-0382-4AAE-94B8-42037280AFB8}" type="sibTrans" cxnId="{A582A26A-DA35-4D08-A791-829A136B5044}">
      <dgm:prSet/>
      <dgm:spPr/>
      <dgm:t>
        <a:bodyPr/>
        <a:lstStyle/>
        <a:p>
          <a:endParaRPr lang="en-US" sz="1050"/>
        </a:p>
      </dgm:t>
    </dgm:pt>
    <dgm:pt modelId="{BF11F6F1-FED0-40E6-AB30-17DA70A1F795}">
      <dgm:prSet custT="1"/>
      <dgm:spPr/>
      <dgm:t>
        <a:bodyPr/>
        <a:lstStyle/>
        <a:p>
          <a:r>
            <a:rPr lang="ar-BH" sz="3600" dirty="0"/>
            <a:t>تبسيط التراث المعرفي.</a:t>
          </a:r>
          <a:endParaRPr lang="en-US" sz="3600" dirty="0"/>
        </a:p>
      </dgm:t>
    </dgm:pt>
    <dgm:pt modelId="{FA8B2A96-3536-4E08-83DB-4234AF9333A6}" type="parTrans" cxnId="{45FDC7A9-5E21-42D5-91A9-987F6B937EE5}">
      <dgm:prSet/>
      <dgm:spPr/>
      <dgm:t>
        <a:bodyPr/>
        <a:lstStyle/>
        <a:p>
          <a:endParaRPr lang="en-US" sz="1050"/>
        </a:p>
      </dgm:t>
    </dgm:pt>
    <dgm:pt modelId="{8A7E13A9-73D5-401F-BE38-2309996E8994}" type="sibTrans" cxnId="{45FDC7A9-5E21-42D5-91A9-987F6B937EE5}">
      <dgm:prSet/>
      <dgm:spPr/>
      <dgm:t>
        <a:bodyPr/>
        <a:lstStyle/>
        <a:p>
          <a:endParaRPr lang="en-US" sz="1050"/>
        </a:p>
      </dgm:t>
    </dgm:pt>
    <dgm:pt modelId="{DE06C57F-16B2-4E2C-AD04-63D17ECF3679}" type="pres">
      <dgm:prSet presAssocID="{429338F2-7760-445A-88E7-75D61EBBE304}" presName="composite" presStyleCnt="0">
        <dgm:presLayoutVars>
          <dgm:chMax val="1"/>
          <dgm:dir/>
          <dgm:resizeHandles val="exact"/>
        </dgm:presLayoutVars>
      </dgm:prSet>
      <dgm:spPr/>
    </dgm:pt>
    <dgm:pt modelId="{3E2A8932-5170-42B6-8F0B-6D5BB22825B5}" type="pres">
      <dgm:prSet presAssocID="{C17A2D47-EAF9-41D5-AEA8-38A572D2152A}" presName="roof" presStyleLbl="dkBgShp" presStyleIdx="0" presStyleCnt="2"/>
      <dgm:spPr/>
    </dgm:pt>
    <dgm:pt modelId="{D9F890D8-D92A-4FB5-8780-316CEAD1F645}" type="pres">
      <dgm:prSet presAssocID="{C17A2D47-EAF9-41D5-AEA8-38A572D2152A}" presName="pillars" presStyleCnt="0"/>
      <dgm:spPr/>
    </dgm:pt>
    <dgm:pt modelId="{E3064000-351F-4E0F-92FA-96361D0A4B9C}" type="pres">
      <dgm:prSet presAssocID="{C17A2D47-EAF9-41D5-AEA8-38A572D2152A}" presName="pillar1" presStyleLbl="node1" presStyleIdx="0" presStyleCnt="4">
        <dgm:presLayoutVars>
          <dgm:bulletEnabled val="1"/>
        </dgm:presLayoutVars>
      </dgm:prSet>
      <dgm:spPr/>
    </dgm:pt>
    <dgm:pt modelId="{D67DAFE1-6968-4006-A028-3CC3297300B5}" type="pres">
      <dgm:prSet presAssocID="{16C7C307-BBCB-4597-BF13-7D95D783C2C3}" presName="pillarX" presStyleLbl="node1" presStyleIdx="1" presStyleCnt="4">
        <dgm:presLayoutVars>
          <dgm:bulletEnabled val="1"/>
        </dgm:presLayoutVars>
      </dgm:prSet>
      <dgm:spPr/>
    </dgm:pt>
    <dgm:pt modelId="{C30B9B2F-7708-44CA-B13A-00248077BB65}" type="pres">
      <dgm:prSet presAssocID="{11406FD0-156A-4947-AE90-3AC50A63F338}" presName="pillarX" presStyleLbl="node1" presStyleIdx="2" presStyleCnt="4">
        <dgm:presLayoutVars>
          <dgm:bulletEnabled val="1"/>
        </dgm:presLayoutVars>
      </dgm:prSet>
      <dgm:spPr/>
    </dgm:pt>
    <dgm:pt modelId="{81A16F4B-6A36-4337-867C-C0A041ACE905}" type="pres">
      <dgm:prSet presAssocID="{BF11F6F1-FED0-40E6-AB30-17DA70A1F795}" presName="pillarX" presStyleLbl="node1" presStyleIdx="3" presStyleCnt="4">
        <dgm:presLayoutVars>
          <dgm:bulletEnabled val="1"/>
        </dgm:presLayoutVars>
      </dgm:prSet>
      <dgm:spPr/>
    </dgm:pt>
    <dgm:pt modelId="{A06C0766-ADAB-414E-A0BA-E4CBA9835875}" type="pres">
      <dgm:prSet presAssocID="{C17A2D47-EAF9-41D5-AEA8-38A572D2152A}" presName="base" presStyleLbl="dkBgShp" presStyleIdx="1" presStyleCnt="2"/>
      <dgm:spPr/>
    </dgm:pt>
  </dgm:ptLst>
  <dgm:cxnLst>
    <dgm:cxn modelId="{44306A63-0330-450C-B720-6F54D4257CC8}" srcId="{C17A2D47-EAF9-41D5-AEA8-38A572D2152A}" destId="{16C7C307-BBCB-4597-BF13-7D95D783C2C3}" srcOrd="1" destOrd="0" parTransId="{3459874B-A992-4489-B9CE-6A6E738E12A4}" sibTransId="{93EDF7BD-06C1-41F6-83B7-26DE4854E049}"/>
    <dgm:cxn modelId="{1DCD6069-6CA8-448A-8CB3-F8BBC9E5EC27}" type="presOf" srcId="{429338F2-7760-445A-88E7-75D61EBBE304}" destId="{DE06C57F-16B2-4E2C-AD04-63D17ECF3679}" srcOrd="0" destOrd="0" presId="urn:microsoft.com/office/officeart/2005/8/layout/hList3"/>
    <dgm:cxn modelId="{A582A26A-DA35-4D08-A791-829A136B5044}" srcId="{C17A2D47-EAF9-41D5-AEA8-38A572D2152A}" destId="{11406FD0-156A-4947-AE90-3AC50A63F338}" srcOrd="2" destOrd="0" parTransId="{6AE0BBB7-2DC2-426E-AFD8-3E81DB8CED20}" sibTransId="{7089456D-0382-4AAE-94B8-42037280AFB8}"/>
    <dgm:cxn modelId="{CA2DF486-ADF9-4EBF-80B3-52E9529962B6}" type="presOf" srcId="{BF11F6F1-FED0-40E6-AB30-17DA70A1F795}" destId="{81A16F4B-6A36-4337-867C-C0A041ACE905}" srcOrd="0" destOrd="0" presId="urn:microsoft.com/office/officeart/2005/8/layout/hList3"/>
    <dgm:cxn modelId="{10773893-0B66-4177-BCAF-34A630B68308}" type="presOf" srcId="{11406FD0-156A-4947-AE90-3AC50A63F338}" destId="{C30B9B2F-7708-44CA-B13A-00248077BB65}" srcOrd="0" destOrd="0" presId="urn:microsoft.com/office/officeart/2005/8/layout/hList3"/>
    <dgm:cxn modelId="{45FDC7A9-5E21-42D5-91A9-987F6B937EE5}" srcId="{C17A2D47-EAF9-41D5-AEA8-38A572D2152A}" destId="{BF11F6F1-FED0-40E6-AB30-17DA70A1F795}" srcOrd="3" destOrd="0" parTransId="{FA8B2A96-3536-4E08-83DB-4234AF9333A6}" sibTransId="{8A7E13A9-73D5-401F-BE38-2309996E8994}"/>
    <dgm:cxn modelId="{68DEAFAA-4BA1-45DC-A0A8-9308053732A9}" srcId="{429338F2-7760-445A-88E7-75D61EBBE304}" destId="{C17A2D47-EAF9-41D5-AEA8-38A572D2152A}" srcOrd="0" destOrd="0" parTransId="{6487D9C0-E1B9-462A-A968-6D3C1FB7E84B}" sibTransId="{D2DF626C-C46A-4695-B5E5-5A7E2493BC8E}"/>
    <dgm:cxn modelId="{B2B35EAD-6EE6-4B85-8636-9B2CC4E681A2}" type="presOf" srcId="{16C7C307-BBCB-4597-BF13-7D95D783C2C3}" destId="{D67DAFE1-6968-4006-A028-3CC3297300B5}" srcOrd="0" destOrd="0" presId="urn:microsoft.com/office/officeart/2005/8/layout/hList3"/>
    <dgm:cxn modelId="{7B30C4AF-5FB6-4BED-A56E-D1B9D83BABEA}" srcId="{C17A2D47-EAF9-41D5-AEA8-38A572D2152A}" destId="{982AD968-A6A2-4D74-9C9A-FABD300F5299}" srcOrd="0" destOrd="0" parTransId="{715CA920-0664-4C50-80C2-5E4BF776334C}" sibTransId="{90FC30EF-C120-4AF2-AEA7-8CDC715687FE}"/>
    <dgm:cxn modelId="{66333CD3-5236-43E7-9A6F-A180A7876A24}" type="presOf" srcId="{982AD968-A6A2-4D74-9C9A-FABD300F5299}" destId="{E3064000-351F-4E0F-92FA-96361D0A4B9C}" srcOrd="0" destOrd="0" presId="urn:microsoft.com/office/officeart/2005/8/layout/hList3"/>
    <dgm:cxn modelId="{628DC9DE-0710-4698-AA97-10932CF3B5DD}" type="presOf" srcId="{C17A2D47-EAF9-41D5-AEA8-38A572D2152A}" destId="{3E2A8932-5170-42B6-8F0B-6D5BB22825B5}" srcOrd="0" destOrd="0" presId="urn:microsoft.com/office/officeart/2005/8/layout/hList3"/>
    <dgm:cxn modelId="{CA852633-B5FA-4D16-86D9-58701C8F0896}" type="presParOf" srcId="{DE06C57F-16B2-4E2C-AD04-63D17ECF3679}" destId="{3E2A8932-5170-42B6-8F0B-6D5BB22825B5}" srcOrd="0" destOrd="0" presId="urn:microsoft.com/office/officeart/2005/8/layout/hList3"/>
    <dgm:cxn modelId="{4B869610-9FEE-4DC0-ACD4-7B3A3B549105}" type="presParOf" srcId="{DE06C57F-16B2-4E2C-AD04-63D17ECF3679}" destId="{D9F890D8-D92A-4FB5-8780-316CEAD1F645}" srcOrd="1" destOrd="0" presId="urn:microsoft.com/office/officeart/2005/8/layout/hList3"/>
    <dgm:cxn modelId="{7D292149-3551-45C4-8665-07AABD4F2203}" type="presParOf" srcId="{D9F890D8-D92A-4FB5-8780-316CEAD1F645}" destId="{E3064000-351F-4E0F-92FA-96361D0A4B9C}" srcOrd="0" destOrd="0" presId="urn:microsoft.com/office/officeart/2005/8/layout/hList3"/>
    <dgm:cxn modelId="{5136B403-21F6-4305-8006-A8E7484E8896}" type="presParOf" srcId="{D9F890D8-D92A-4FB5-8780-316CEAD1F645}" destId="{D67DAFE1-6968-4006-A028-3CC3297300B5}" srcOrd="1" destOrd="0" presId="urn:microsoft.com/office/officeart/2005/8/layout/hList3"/>
    <dgm:cxn modelId="{9663FD01-5BA4-44BA-A584-1DACF5ABA999}" type="presParOf" srcId="{D9F890D8-D92A-4FB5-8780-316CEAD1F645}" destId="{C30B9B2F-7708-44CA-B13A-00248077BB65}" srcOrd="2" destOrd="0" presId="urn:microsoft.com/office/officeart/2005/8/layout/hList3"/>
    <dgm:cxn modelId="{3339848A-F773-4A71-8653-3C77B9EAD4BE}" type="presParOf" srcId="{D9F890D8-D92A-4FB5-8780-316CEAD1F645}" destId="{81A16F4B-6A36-4337-867C-C0A041ACE905}" srcOrd="3" destOrd="0" presId="urn:microsoft.com/office/officeart/2005/8/layout/hList3"/>
    <dgm:cxn modelId="{4B4EB827-B8C0-4B25-8F36-24E9552EB3B3}" type="presParOf" srcId="{DE06C57F-16B2-4E2C-AD04-63D17ECF3679}" destId="{A06C0766-ADAB-414E-A0BA-E4CBA983587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FD4456-B693-48A7-840C-D544662D72E9}" type="doc">
      <dgm:prSet loTypeId="urn:microsoft.com/office/officeart/2011/layout/HexagonRadial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4CD0F5B-2CBC-4594-A72D-84CC9AFDC159}">
      <dgm:prSet phldrT="[Text]"/>
      <dgm:spPr/>
      <dgm:t>
        <a:bodyPr/>
        <a:lstStyle/>
        <a:p>
          <a:r>
            <a:rPr lang="ar-BH" b="1" dirty="0"/>
            <a:t>أدوار المسجد</a:t>
          </a:r>
          <a:endParaRPr lang="en-US" b="1" dirty="0"/>
        </a:p>
      </dgm:t>
    </dgm:pt>
    <dgm:pt modelId="{756AE0D8-CEA4-4CBF-84BE-BC6D340DA9F8}" type="parTrans" cxnId="{F78733A4-5D09-4837-9849-3514DDEA3E63}">
      <dgm:prSet/>
      <dgm:spPr/>
      <dgm:t>
        <a:bodyPr/>
        <a:lstStyle/>
        <a:p>
          <a:endParaRPr lang="en-US"/>
        </a:p>
      </dgm:t>
    </dgm:pt>
    <dgm:pt modelId="{041B86D1-DD38-4F2E-A4E4-248FBD561167}" type="sibTrans" cxnId="{F78733A4-5D09-4837-9849-3514DDEA3E63}">
      <dgm:prSet/>
      <dgm:spPr/>
      <dgm:t>
        <a:bodyPr/>
        <a:lstStyle/>
        <a:p>
          <a:endParaRPr lang="en-US"/>
        </a:p>
      </dgm:t>
    </dgm:pt>
    <dgm:pt modelId="{2AFB068E-7DC7-4F6C-AD9B-92110C720AE9}">
      <dgm:prSet phldrT="[Text]" custT="1"/>
      <dgm:spPr>
        <a:solidFill>
          <a:srgbClr val="C4ADE7"/>
        </a:solidFill>
      </dgm:spPr>
      <dgm:t>
        <a:bodyPr/>
        <a:lstStyle/>
        <a:p>
          <a:r>
            <a:rPr lang="ar-BH" sz="2200" dirty="0"/>
            <a:t>التعليم الديني</a:t>
          </a:r>
          <a:endParaRPr lang="en-US" sz="2200" dirty="0"/>
        </a:p>
      </dgm:t>
    </dgm:pt>
    <dgm:pt modelId="{E2C7818D-A0B8-4C0D-9E7F-6C6C9DEDFF04}" type="parTrans" cxnId="{66FDAE17-0BA3-4C69-9DA3-8D7A9B4DD3A2}">
      <dgm:prSet/>
      <dgm:spPr/>
      <dgm:t>
        <a:bodyPr/>
        <a:lstStyle/>
        <a:p>
          <a:endParaRPr lang="en-US"/>
        </a:p>
      </dgm:t>
    </dgm:pt>
    <dgm:pt modelId="{A506C031-AB0D-4C6F-9EA3-A4ADE8AC3D70}" type="sibTrans" cxnId="{66FDAE17-0BA3-4C69-9DA3-8D7A9B4DD3A2}">
      <dgm:prSet/>
      <dgm:spPr/>
      <dgm:t>
        <a:bodyPr/>
        <a:lstStyle/>
        <a:p>
          <a:endParaRPr lang="en-US"/>
        </a:p>
      </dgm:t>
    </dgm:pt>
    <dgm:pt modelId="{AC212F1F-CB5C-4A77-AF14-BB69D9412DDF}">
      <dgm:prSet phldrT="[Text]" custT="1"/>
      <dgm:spPr/>
      <dgm:t>
        <a:bodyPr/>
        <a:lstStyle/>
        <a:p>
          <a:r>
            <a:rPr lang="ar-BH" sz="2200" dirty="0"/>
            <a:t>التربية على القيم السمحة</a:t>
          </a:r>
          <a:endParaRPr lang="en-US" sz="2200" dirty="0"/>
        </a:p>
      </dgm:t>
    </dgm:pt>
    <dgm:pt modelId="{2733E1E0-BBCE-4D8D-B07C-81D9C8F4D1B9}" type="parTrans" cxnId="{05B41C5B-5391-48E1-8DC1-5E7CD9D59806}">
      <dgm:prSet/>
      <dgm:spPr/>
      <dgm:t>
        <a:bodyPr/>
        <a:lstStyle/>
        <a:p>
          <a:endParaRPr lang="en-US"/>
        </a:p>
      </dgm:t>
    </dgm:pt>
    <dgm:pt modelId="{98DAD3FF-4F8F-4735-B90B-63F9F468D28E}" type="sibTrans" cxnId="{05B41C5B-5391-48E1-8DC1-5E7CD9D59806}">
      <dgm:prSet/>
      <dgm:spPr/>
      <dgm:t>
        <a:bodyPr/>
        <a:lstStyle/>
        <a:p>
          <a:endParaRPr lang="en-US"/>
        </a:p>
      </dgm:t>
    </dgm:pt>
    <dgm:pt modelId="{DF97F6A6-7B7D-4157-94A8-51D1AE03F655}">
      <dgm:prSet phldrT="[Text]" custT="1"/>
      <dgm:spPr/>
      <dgm:t>
        <a:bodyPr/>
        <a:lstStyle/>
        <a:p>
          <a:r>
            <a:rPr lang="ar-BH" sz="2200" dirty="0"/>
            <a:t>إشاعة مبدا التسامح</a:t>
          </a:r>
          <a:endParaRPr lang="en-US" sz="2200" dirty="0"/>
        </a:p>
      </dgm:t>
    </dgm:pt>
    <dgm:pt modelId="{71C863B5-2A69-48AE-9C76-FF4C7F126659}" type="parTrans" cxnId="{44B0A51B-DB93-424B-BCC2-7A5755305E51}">
      <dgm:prSet/>
      <dgm:spPr/>
      <dgm:t>
        <a:bodyPr/>
        <a:lstStyle/>
        <a:p>
          <a:endParaRPr lang="en-US"/>
        </a:p>
      </dgm:t>
    </dgm:pt>
    <dgm:pt modelId="{BB352D60-0B1E-4885-A818-E41C3D652E46}" type="sibTrans" cxnId="{44B0A51B-DB93-424B-BCC2-7A5755305E51}">
      <dgm:prSet/>
      <dgm:spPr/>
      <dgm:t>
        <a:bodyPr/>
        <a:lstStyle/>
        <a:p>
          <a:endParaRPr lang="en-US"/>
        </a:p>
      </dgm:t>
    </dgm:pt>
    <dgm:pt modelId="{2E6EA160-1DCC-41E6-B923-DCC9A5EC3FF9}">
      <dgm:prSet phldrT="[Text]" custT="1"/>
      <dgm:spPr/>
      <dgm:t>
        <a:bodyPr/>
        <a:lstStyle/>
        <a:p>
          <a:r>
            <a:rPr lang="ar-BH" sz="2200" dirty="0"/>
            <a:t>تعزيز السلوك الإيجابي تجاه المجتمع</a:t>
          </a:r>
          <a:endParaRPr lang="en-US" sz="2200" dirty="0"/>
        </a:p>
      </dgm:t>
    </dgm:pt>
    <dgm:pt modelId="{DD72F96C-7B53-409D-9C3F-16FF7CF33240}" type="parTrans" cxnId="{5CE3A1DA-8DB9-445E-9DBB-D27A7665B35E}">
      <dgm:prSet/>
      <dgm:spPr/>
      <dgm:t>
        <a:bodyPr/>
        <a:lstStyle/>
        <a:p>
          <a:endParaRPr lang="en-US"/>
        </a:p>
      </dgm:t>
    </dgm:pt>
    <dgm:pt modelId="{28E081E1-5537-447E-BC41-359D522C20CB}" type="sibTrans" cxnId="{5CE3A1DA-8DB9-445E-9DBB-D27A7665B35E}">
      <dgm:prSet/>
      <dgm:spPr/>
      <dgm:t>
        <a:bodyPr/>
        <a:lstStyle/>
        <a:p>
          <a:endParaRPr lang="en-US"/>
        </a:p>
      </dgm:t>
    </dgm:pt>
    <dgm:pt modelId="{DD86C02A-5376-475A-A248-4C26D0DB912A}">
      <dgm:prSet phldrT="[Text]" custT="1"/>
      <dgm:spPr/>
      <dgm:t>
        <a:bodyPr/>
        <a:lstStyle/>
        <a:p>
          <a:r>
            <a:rPr lang="ar-BH" sz="2200" dirty="0"/>
            <a:t>التوعية</a:t>
          </a:r>
          <a:endParaRPr lang="en-US" sz="2200" dirty="0"/>
        </a:p>
      </dgm:t>
    </dgm:pt>
    <dgm:pt modelId="{AF6138D3-6AD3-43F1-9746-5F2C4E9A293A}" type="parTrans" cxnId="{CA657304-7182-4774-98A8-823D45913CF4}">
      <dgm:prSet/>
      <dgm:spPr/>
      <dgm:t>
        <a:bodyPr/>
        <a:lstStyle/>
        <a:p>
          <a:endParaRPr lang="en-US"/>
        </a:p>
      </dgm:t>
    </dgm:pt>
    <dgm:pt modelId="{C470151A-8784-45BA-9209-D920F8E564D8}" type="sibTrans" cxnId="{CA657304-7182-4774-98A8-823D45913CF4}">
      <dgm:prSet/>
      <dgm:spPr/>
      <dgm:t>
        <a:bodyPr/>
        <a:lstStyle/>
        <a:p>
          <a:endParaRPr lang="en-US"/>
        </a:p>
      </dgm:t>
    </dgm:pt>
    <dgm:pt modelId="{23045B12-0C45-4F0D-BF11-3CD19E530B97}">
      <dgm:prSet phldrT="[Text]" custT="1"/>
      <dgm:spPr/>
      <dgm:t>
        <a:bodyPr/>
        <a:lstStyle/>
        <a:p>
          <a:r>
            <a:rPr lang="ar-BH" sz="2200" dirty="0"/>
            <a:t>التضامن</a:t>
          </a:r>
          <a:endParaRPr lang="en-US" sz="2200" dirty="0"/>
        </a:p>
      </dgm:t>
    </dgm:pt>
    <dgm:pt modelId="{E9AAEFD4-A8C5-4BA5-BD45-B7113ADC4CE9}" type="parTrans" cxnId="{818EEB21-C1B8-4945-B2D7-974B57C46D24}">
      <dgm:prSet/>
      <dgm:spPr/>
      <dgm:t>
        <a:bodyPr/>
        <a:lstStyle/>
        <a:p>
          <a:endParaRPr lang="en-US"/>
        </a:p>
      </dgm:t>
    </dgm:pt>
    <dgm:pt modelId="{D2030690-F2D5-45DB-B1EF-7457F8861640}" type="sibTrans" cxnId="{818EEB21-C1B8-4945-B2D7-974B57C46D24}">
      <dgm:prSet/>
      <dgm:spPr/>
      <dgm:t>
        <a:bodyPr/>
        <a:lstStyle/>
        <a:p>
          <a:endParaRPr lang="en-US"/>
        </a:p>
      </dgm:t>
    </dgm:pt>
    <dgm:pt modelId="{43A9EAD2-1855-42CF-83A6-B28FAEFC2F0C}" type="pres">
      <dgm:prSet presAssocID="{03FD4456-B693-48A7-840C-D544662D72E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57DC883-F8DE-4E4A-A3CE-77E200BFA980}" type="pres">
      <dgm:prSet presAssocID="{B4CD0F5B-2CBC-4594-A72D-84CC9AFDC159}" presName="Parent" presStyleLbl="node0" presStyleIdx="0" presStyleCnt="1">
        <dgm:presLayoutVars>
          <dgm:chMax val="6"/>
          <dgm:chPref val="6"/>
        </dgm:presLayoutVars>
      </dgm:prSet>
      <dgm:spPr/>
    </dgm:pt>
    <dgm:pt modelId="{A08A3C71-2CAC-4E76-8A1F-CA9C06ABA742}" type="pres">
      <dgm:prSet presAssocID="{2AFB068E-7DC7-4F6C-AD9B-92110C720AE9}" presName="Accent1" presStyleCnt="0"/>
      <dgm:spPr/>
    </dgm:pt>
    <dgm:pt modelId="{E3CDA1F9-CD22-4F88-A1B8-8F3616F45277}" type="pres">
      <dgm:prSet presAssocID="{2AFB068E-7DC7-4F6C-AD9B-92110C720AE9}" presName="Accent" presStyleLbl="bgShp" presStyleIdx="0" presStyleCnt="6"/>
      <dgm:spPr/>
    </dgm:pt>
    <dgm:pt modelId="{A1712D87-8E80-41EF-B881-1F5FE7DF0C6A}" type="pres">
      <dgm:prSet presAssocID="{2AFB068E-7DC7-4F6C-AD9B-92110C720AE9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F5735A7-3E9F-4C68-B2DC-91108F47712D}" type="pres">
      <dgm:prSet presAssocID="{AC212F1F-CB5C-4A77-AF14-BB69D9412DDF}" presName="Accent2" presStyleCnt="0"/>
      <dgm:spPr/>
    </dgm:pt>
    <dgm:pt modelId="{71DD6CB0-F5D4-4623-A0A9-59F32DC6AA04}" type="pres">
      <dgm:prSet presAssocID="{AC212F1F-CB5C-4A77-AF14-BB69D9412DDF}" presName="Accent" presStyleLbl="bgShp" presStyleIdx="1" presStyleCnt="6"/>
      <dgm:spPr/>
    </dgm:pt>
    <dgm:pt modelId="{157CBE48-6E28-48BE-8072-B46C73D172AD}" type="pres">
      <dgm:prSet presAssocID="{AC212F1F-CB5C-4A77-AF14-BB69D9412DDF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B06AE90D-CDD9-4C4C-8D4C-4265EDA2C449}" type="pres">
      <dgm:prSet presAssocID="{DF97F6A6-7B7D-4157-94A8-51D1AE03F655}" presName="Accent3" presStyleCnt="0"/>
      <dgm:spPr/>
    </dgm:pt>
    <dgm:pt modelId="{C9027997-AF70-455A-80F5-A4A7E176D62E}" type="pres">
      <dgm:prSet presAssocID="{DF97F6A6-7B7D-4157-94A8-51D1AE03F655}" presName="Accent" presStyleLbl="bgShp" presStyleIdx="2" presStyleCnt="6"/>
      <dgm:spPr/>
    </dgm:pt>
    <dgm:pt modelId="{DAC3146C-C286-4FB0-BEBE-86F8818EA53C}" type="pres">
      <dgm:prSet presAssocID="{DF97F6A6-7B7D-4157-94A8-51D1AE03F65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AB727E6C-1244-41A8-81D4-BF0ADCEB57F4}" type="pres">
      <dgm:prSet presAssocID="{2E6EA160-1DCC-41E6-B923-DCC9A5EC3FF9}" presName="Accent4" presStyleCnt="0"/>
      <dgm:spPr/>
    </dgm:pt>
    <dgm:pt modelId="{187D4864-5FC4-4F62-8AF3-85883FB4BCB4}" type="pres">
      <dgm:prSet presAssocID="{2E6EA160-1DCC-41E6-B923-DCC9A5EC3FF9}" presName="Accent" presStyleLbl="bgShp" presStyleIdx="3" presStyleCnt="6"/>
      <dgm:spPr/>
    </dgm:pt>
    <dgm:pt modelId="{A29BDB88-5CAA-4731-B745-8F56E03FCC89}" type="pres">
      <dgm:prSet presAssocID="{2E6EA160-1DCC-41E6-B923-DCC9A5EC3FF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985AF060-48D6-43CE-9FE7-194D460A78F1}" type="pres">
      <dgm:prSet presAssocID="{DD86C02A-5376-475A-A248-4C26D0DB912A}" presName="Accent5" presStyleCnt="0"/>
      <dgm:spPr/>
    </dgm:pt>
    <dgm:pt modelId="{ECF4B05E-BF75-41C6-BB29-D9B1891F8CE7}" type="pres">
      <dgm:prSet presAssocID="{DD86C02A-5376-475A-A248-4C26D0DB912A}" presName="Accent" presStyleLbl="bgShp" presStyleIdx="4" presStyleCnt="6"/>
      <dgm:spPr/>
    </dgm:pt>
    <dgm:pt modelId="{F29D2883-A94D-4E9D-8BF2-DCFC085F2B09}" type="pres">
      <dgm:prSet presAssocID="{DD86C02A-5376-475A-A248-4C26D0DB912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32103480-03AD-47D2-BF4B-3FB0028DA0D7}" type="pres">
      <dgm:prSet presAssocID="{23045B12-0C45-4F0D-BF11-3CD19E530B97}" presName="Accent6" presStyleCnt="0"/>
      <dgm:spPr/>
    </dgm:pt>
    <dgm:pt modelId="{D3FC8371-5F79-4096-B2CA-3EB7FA24170C}" type="pres">
      <dgm:prSet presAssocID="{23045B12-0C45-4F0D-BF11-3CD19E530B97}" presName="Accent" presStyleLbl="bgShp" presStyleIdx="5" presStyleCnt="6"/>
      <dgm:spPr/>
    </dgm:pt>
    <dgm:pt modelId="{4D6C3EC1-6F8B-49CF-BE05-0226FC854375}" type="pres">
      <dgm:prSet presAssocID="{23045B12-0C45-4F0D-BF11-3CD19E530B97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CA657304-7182-4774-98A8-823D45913CF4}" srcId="{B4CD0F5B-2CBC-4594-A72D-84CC9AFDC159}" destId="{DD86C02A-5376-475A-A248-4C26D0DB912A}" srcOrd="4" destOrd="0" parTransId="{AF6138D3-6AD3-43F1-9746-5F2C4E9A293A}" sibTransId="{C470151A-8784-45BA-9209-D920F8E564D8}"/>
    <dgm:cxn modelId="{D0188A10-AEA9-4779-94C8-31BBD082FE01}" type="presOf" srcId="{B4CD0F5B-2CBC-4594-A72D-84CC9AFDC159}" destId="{757DC883-F8DE-4E4A-A3CE-77E200BFA980}" srcOrd="0" destOrd="0" presId="urn:microsoft.com/office/officeart/2011/layout/HexagonRadial"/>
    <dgm:cxn modelId="{66FDAE17-0BA3-4C69-9DA3-8D7A9B4DD3A2}" srcId="{B4CD0F5B-2CBC-4594-A72D-84CC9AFDC159}" destId="{2AFB068E-7DC7-4F6C-AD9B-92110C720AE9}" srcOrd="0" destOrd="0" parTransId="{E2C7818D-A0B8-4C0D-9E7F-6C6C9DEDFF04}" sibTransId="{A506C031-AB0D-4C6F-9EA3-A4ADE8AC3D70}"/>
    <dgm:cxn modelId="{44B0A51B-DB93-424B-BCC2-7A5755305E51}" srcId="{B4CD0F5B-2CBC-4594-A72D-84CC9AFDC159}" destId="{DF97F6A6-7B7D-4157-94A8-51D1AE03F655}" srcOrd="2" destOrd="0" parTransId="{71C863B5-2A69-48AE-9C76-FF4C7F126659}" sibTransId="{BB352D60-0B1E-4885-A818-E41C3D652E46}"/>
    <dgm:cxn modelId="{1DDAC71B-4EBB-4AC5-BB79-FF90CACA663E}" type="presOf" srcId="{03FD4456-B693-48A7-840C-D544662D72E9}" destId="{43A9EAD2-1855-42CF-83A6-B28FAEFC2F0C}" srcOrd="0" destOrd="0" presId="urn:microsoft.com/office/officeart/2011/layout/HexagonRadial"/>
    <dgm:cxn modelId="{818EEB21-C1B8-4945-B2D7-974B57C46D24}" srcId="{B4CD0F5B-2CBC-4594-A72D-84CC9AFDC159}" destId="{23045B12-0C45-4F0D-BF11-3CD19E530B97}" srcOrd="5" destOrd="0" parTransId="{E9AAEFD4-A8C5-4BA5-BD45-B7113ADC4CE9}" sibTransId="{D2030690-F2D5-45DB-B1EF-7457F8861640}"/>
    <dgm:cxn modelId="{91275F38-807C-4059-99AF-39A32C7E49B1}" type="presOf" srcId="{DF97F6A6-7B7D-4157-94A8-51D1AE03F655}" destId="{DAC3146C-C286-4FB0-BEBE-86F8818EA53C}" srcOrd="0" destOrd="0" presId="urn:microsoft.com/office/officeart/2011/layout/HexagonRadial"/>
    <dgm:cxn modelId="{05B41C5B-5391-48E1-8DC1-5E7CD9D59806}" srcId="{B4CD0F5B-2CBC-4594-A72D-84CC9AFDC159}" destId="{AC212F1F-CB5C-4A77-AF14-BB69D9412DDF}" srcOrd="1" destOrd="0" parTransId="{2733E1E0-BBCE-4D8D-B07C-81D9C8F4D1B9}" sibTransId="{98DAD3FF-4F8F-4735-B90B-63F9F468D28E}"/>
    <dgm:cxn modelId="{D1B06A9C-CAA1-43C7-A3D2-605D968568BD}" type="presOf" srcId="{2E6EA160-1DCC-41E6-B923-DCC9A5EC3FF9}" destId="{A29BDB88-5CAA-4731-B745-8F56E03FCC89}" srcOrd="0" destOrd="0" presId="urn:microsoft.com/office/officeart/2011/layout/HexagonRadial"/>
    <dgm:cxn modelId="{F78733A4-5D09-4837-9849-3514DDEA3E63}" srcId="{03FD4456-B693-48A7-840C-D544662D72E9}" destId="{B4CD0F5B-2CBC-4594-A72D-84CC9AFDC159}" srcOrd="0" destOrd="0" parTransId="{756AE0D8-CEA4-4CBF-84BE-BC6D340DA9F8}" sibTransId="{041B86D1-DD38-4F2E-A4E4-248FBD561167}"/>
    <dgm:cxn modelId="{4A27D8C1-5A65-403F-AD49-93827C811737}" type="presOf" srcId="{AC212F1F-CB5C-4A77-AF14-BB69D9412DDF}" destId="{157CBE48-6E28-48BE-8072-B46C73D172AD}" srcOrd="0" destOrd="0" presId="urn:microsoft.com/office/officeart/2011/layout/HexagonRadial"/>
    <dgm:cxn modelId="{5CE3A1DA-8DB9-445E-9DBB-D27A7665B35E}" srcId="{B4CD0F5B-2CBC-4594-A72D-84CC9AFDC159}" destId="{2E6EA160-1DCC-41E6-B923-DCC9A5EC3FF9}" srcOrd="3" destOrd="0" parTransId="{DD72F96C-7B53-409D-9C3F-16FF7CF33240}" sibTransId="{28E081E1-5537-447E-BC41-359D522C20CB}"/>
    <dgm:cxn modelId="{86D28CEF-0699-4BE8-B8D2-E784701B11FF}" type="presOf" srcId="{23045B12-0C45-4F0D-BF11-3CD19E530B97}" destId="{4D6C3EC1-6F8B-49CF-BE05-0226FC854375}" srcOrd="0" destOrd="0" presId="urn:microsoft.com/office/officeart/2011/layout/HexagonRadial"/>
    <dgm:cxn modelId="{48EAE0F0-DC8C-4B82-AE71-4CED4ED41174}" type="presOf" srcId="{DD86C02A-5376-475A-A248-4C26D0DB912A}" destId="{F29D2883-A94D-4E9D-8BF2-DCFC085F2B09}" srcOrd="0" destOrd="0" presId="urn:microsoft.com/office/officeart/2011/layout/HexagonRadial"/>
    <dgm:cxn modelId="{487555F9-272E-44ED-8851-CDA21B6A9C2C}" type="presOf" srcId="{2AFB068E-7DC7-4F6C-AD9B-92110C720AE9}" destId="{A1712D87-8E80-41EF-B881-1F5FE7DF0C6A}" srcOrd="0" destOrd="0" presId="urn:microsoft.com/office/officeart/2011/layout/HexagonRadial"/>
    <dgm:cxn modelId="{8BE364E3-30F6-4986-BE1F-359856AAD09A}" type="presParOf" srcId="{43A9EAD2-1855-42CF-83A6-B28FAEFC2F0C}" destId="{757DC883-F8DE-4E4A-A3CE-77E200BFA980}" srcOrd="0" destOrd="0" presId="urn:microsoft.com/office/officeart/2011/layout/HexagonRadial"/>
    <dgm:cxn modelId="{7349973F-6677-4F34-BC12-C1EABEB23E40}" type="presParOf" srcId="{43A9EAD2-1855-42CF-83A6-B28FAEFC2F0C}" destId="{A08A3C71-2CAC-4E76-8A1F-CA9C06ABA742}" srcOrd="1" destOrd="0" presId="urn:microsoft.com/office/officeart/2011/layout/HexagonRadial"/>
    <dgm:cxn modelId="{0F47D257-5987-461D-882B-78C785779EBD}" type="presParOf" srcId="{A08A3C71-2CAC-4E76-8A1F-CA9C06ABA742}" destId="{E3CDA1F9-CD22-4F88-A1B8-8F3616F45277}" srcOrd="0" destOrd="0" presId="urn:microsoft.com/office/officeart/2011/layout/HexagonRadial"/>
    <dgm:cxn modelId="{038EE1C0-8509-4AD8-B648-DB3B10AF2D10}" type="presParOf" srcId="{43A9EAD2-1855-42CF-83A6-B28FAEFC2F0C}" destId="{A1712D87-8E80-41EF-B881-1F5FE7DF0C6A}" srcOrd="2" destOrd="0" presId="urn:microsoft.com/office/officeart/2011/layout/HexagonRadial"/>
    <dgm:cxn modelId="{1FEFD109-0A09-4876-8B23-1D955373FDD9}" type="presParOf" srcId="{43A9EAD2-1855-42CF-83A6-B28FAEFC2F0C}" destId="{FF5735A7-3E9F-4C68-B2DC-91108F47712D}" srcOrd="3" destOrd="0" presId="urn:microsoft.com/office/officeart/2011/layout/HexagonRadial"/>
    <dgm:cxn modelId="{7D53E0A3-DCBB-428B-9BAF-2B3D63273F1C}" type="presParOf" srcId="{FF5735A7-3E9F-4C68-B2DC-91108F47712D}" destId="{71DD6CB0-F5D4-4623-A0A9-59F32DC6AA04}" srcOrd="0" destOrd="0" presId="urn:microsoft.com/office/officeart/2011/layout/HexagonRadial"/>
    <dgm:cxn modelId="{4BECFFE4-2F5A-4F42-93EA-99B7AAE9F006}" type="presParOf" srcId="{43A9EAD2-1855-42CF-83A6-B28FAEFC2F0C}" destId="{157CBE48-6E28-48BE-8072-B46C73D172AD}" srcOrd="4" destOrd="0" presId="urn:microsoft.com/office/officeart/2011/layout/HexagonRadial"/>
    <dgm:cxn modelId="{40D8B209-4BF3-435D-BBF3-5701FEF61E49}" type="presParOf" srcId="{43A9EAD2-1855-42CF-83A6-B28FAEFC2F0C}" destId="{B06AE90D-CDD9-4C4C-8D4C-4265EDA2C449}" srcOrd="5" destOrd="0" presId="urn:microsoft.com/office/officeart/2011/layout/HexagonRadial"/>
    <dgm:cxn modelId="{6404EE93-A52F-42BB-9036-3BA791945CF9}" type="presParOf" srcId="{B06AE90D-CDD9-4C4C-8D4C-4265EDA2C449}" destId="{C9027997-AF70-455A-80F5-A4A7E176D62E}" srcOrd="0" destOrd="0" presId="urn:microsoft.com/office/officeart/2011/layout/HexagonRadial"/>
    <dgm:cxn modelId="{C05427C0-DFA2-446D-BBF0-6EFA539AC487}" type="presParOf" srcId="{43A9EAD2-1855-42CF-83A6-B28FAEFC2F0C}" destId="{DAC3146C-C286-4FB0-BEBE-86F8818EA53C}" srcOrd="6" destOrd="0" presId="urn:microsoft.com/office/officeart/2011/layout/HexagonRadial"/>
    <dgm:cxn modelId="{19638971-D1CC-4D35-B07C-7C994988BC1B}" type="presParOf" srcId="{43A9EAD2-1855-42CF-83A6-B28FAEFC2F0C}" destId="{AB727E6C-1244-41A8-81D4-BF0ADCEB57F4}" srcOrd="7" destOrd="0" presId="urn:microsoft.com/office/officeart/2011/layout/HexagonRadial"/>
    <dgm:cxn modelId="{FFE5CD42-F01B-41BD-BE3C-8085D65A72B4}" type="presParOf" srcId="{AB727E6C-1244-41A8-81D4-BF0ADCEB57F4}" destId="{187D4864-5FC4-4F62-8AF3-85883FB4BCB4}" srcOrd="0" destOrd="0" presId="urn:microsoft.com/office/officeart/2011/layout/HexagonRadial"/>
    <dgm:cxn modelId="{9C6E4060-1EB9-4290-B6B0-61A6E6FA7E73}" type="presParOf" srcId="{43A9EAD2-1855-42CF-83A6-B28FAEFC2F0C}" destId="{A29BDB88-5CAA-4731-B745-8F56E03FCC89}" srcOrd="8" destOrd="0" presId="urn:microsoft.com/office/officeart/2011/layout/HexagonRadial"/>
    <dgm:cxn modelId="{57F9910B-55A9-4C67-AABA-A2ACB172619F}" type="presParOf" srcId="{43A9EAD2-1855-42CF-83A6-B28FAEFC2F0C}" destId="{985AF060-48D6-43CE-9FE7-194D460A78F1}" srcOrd="9" destOrd="0" presId="urn:microsoft.com/office/officeart/2011/layout/HexagonRadial"/>
    <dgm:cxn modelId="{74F8BD68-4525-4537-BDC6-BEC892D47CAB}" type="presParOf" srcId="{985AF060-48D6-43CE-9FE7-194D460A78F1}" destId="{ECF4B05E-BF75-41C6-BB29-D9B1891F8CE7}" srcOrd="0" destOrd="0" presId="urn:microsoft.com/office/officeart/2011/layout/HexagonRadial"/>
    <dgm:cxn modelId="{2278A618-DF12-40A4-BE65-3EB7C9905527}" type="presParOf" srcId="{43A9EAD2-1855-42CF-83A6-B28FAEFC2F0C}" destId="{F29D2883-A94D-4E9D-8BF2-DCFC085F2B09}" srcOrd="10" destOrd="0" presId="urn:microsoft.com/office/officeart/2011/layout/HexagonRadial"/>
    <dgm:cxn modelId="{B63D24DC-4FB6-4266-9296-428F456A3A6C}" type="presParOf" srcId="{43A9EAD2-1855-42CF-83A6-B28FAEFC2F0C}" destId="{32103480-03AD-47D2-BF4B-3FB0028DA0D7}" srcOrd="11" destOrd="0" presId="urn:microsoft.com/office/officeart/2011/layout/HexagonRadial"/>
    <dgm:cxn modelId="{F9320C7F-BFE6-4966-80E3-ED9246AF78A8}" type="presParOf" srcId="{32103480-03AD-47D2-BF4B-3FB0028DA0D7}" destId="{D3FC8371-5F79-4096-B2CA-3EB7FA24170C}" srcOrd="0" destOrd="0" presId="urn:microsoft.com/office/officeart/2011/layout/HexagonRadial"/>
    <dgm:cxn modelId="{0D05D3EA-4056-4231-9829-A4FE96AA76C9}" type="presParOf" srcId="{43A9EAD2-1855-42CF-83A6-B28FAEFC2F0C}" destId="{4D6C3EC1-6F8B-49CF-BE05-0226FC854375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09375-68CD-4EA3-A223-B6F117BA2E7A}">
      <dsp:nvSpPr>
        <dsp:cNvPr id="0" name=""/>
        <dsp:cNvSpPr/>
      </dsp:nvSpPr>
      <dsp:spPr>
        <a:xfrm>
          <a:off x="3361531" y="2111211"/>
          <a:ext cx="1404937" cy="1404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أنواع المؤسسات الاجتماعية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3567279" y="2316959"/>
        <a:ext cx="993441" cy="993441"/>
      </dsp:txXfrm>
    </dsp:sp>
    <dsp:sp modelId="{A6BD9404-2157-495B-84EC-139F172F6DDF}">
      <dsp:nvSpPr>
        <dsp:cNvPr id="0" name=""/>
        <dsp:cNvSpPr/>
      </dsp:nvSpPr>
      <dsp:spPr>
        <a:xfrm rot="16200000">
          <a:off x="3712794" y="1744449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>
        <a:off x="4046439" y="1742445"/>
        <a:ext cx="35120" cy="35120"/>
      </dsp:txXfrm>
    </dsp:sp>
    <dsp:sp modelId="{85D90C6F-A4C3-45D4-A16C-D5D4CA346AB5}">
      <dsp:nvSpPr>
        <dsp:cNvPr id="0" name=""/>
        <dsp:cNvSpPr/>
      </dsp:nvSpPr>
      <dsp:spPr>
        <a:xfrm>
          <a:off x="3361531" y="3863"/>
          <a:ext cx="1404937" cy="1404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الجمعيات والنقابات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3567279" y="209611"/>
        <a:ext cx="993441" cy="993441"/>
      </dsp:txXfrm>
    </dsp:sp>
    <dsp:sp modelId="{65D09F2A-C63B-4F3E-A92E-3BB405022A61}">
      <dsp:nvSpPr>
        <dsp:cNvPr id="0" name=""/>
        <dsp:cNvSpPr/>
      </dsp:nvSpPr>
      <dsp:spPr>
        <a:xfrm rot="19285714">
          <a:off x="4536590" y="2141168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>
        <a:off x="4870235" y="2139164"/>
        <a:ext cx="35120" cy="35120"/>
      </dsp:txXfrm>
    </dsp:sp>
    <dsp:sp modelId="{337808BF-B1A8-4924-B759-5881E6B5E9BF}">
      <dsp:nvSpPr>
        <dsp:cNvPr id="0" name=""/>
        <dsp:cNvSpPr/>
      </dsp:nvSpPr>
      <dsp:spPr>
        <a:xfrm>
          <a:off x="5009122" y="797301"/>
          <a:ext cx="1404937" cy="1404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الأسرة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5214870" y="1003049"/>
        <a:ext cx="993441" cy="993441"/>
      </dsp:txXfrm>
    </dsp:sp>
    <dsp:sp modelId="{8F1743E3-5702-4AF7-8F06-2EE3F646A289}">
      <dsp:nvSpPr>
        <dsp:cNvPr id="0" name=""/>
        <dsp:cNvSpPr/>
      </dsp:nvSpPr>
      <dsp:spPr>
        <a:xfrm rot="771429">
          <a:off x="4740050" y="3032587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>
        <a:off x="5073695" y="3030584"/>
        <a:ext cx="35120" cy="35120"/>
      </dsp:txXfrm>
    </dsp:sp>
    <dsp:sp modelId="{00F12E95-7205-4B13-9343-B20B90212840}">
      <dsp:nvSpPr>
        <dsp:cNvPr id="0" name=""/>
        <dsp:cNvSpPr/>
      </dsp:nvSpPr>
      <dsp:spPr>
        <a:xfrm>
          <a:off x="5416043" y="2580140"/>
          <a:ext cx="1404937" cy="14049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المدرسة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5621791" y="2785888"/>
        <a:ext cx="993441" cy="993441"/>
      </dsp:txXfrm>
    </dsp:sp>
    <dsp:sp modelId="{0D61E21C-3226-419F-B268-FE392B7D574F}">
      <dsp:nvSpPr>
        <dsp:cNvPr id="0" name=""/>
        <dsp:cNvSpPr/>
      </dsp:nvSpPr>
      <dsp:spPr>
        <a:xfrm rot="3857143">
          <a:off x="4169966" y="3747450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>
        <a:off x="4503611" y="3745447"/>
        <a:ext cx="35120" cy="35120"/>
      </dsp:txXfrm>
    </dsp:sp>
    <dsp:sp modelId="{17E33878-BD45-4CE3-B353-9FA0E5E39651}">
      <dsp:nvSpPr>
        <dsp:cNvPr id="0" name=""/>
        <dsp:cNvSpPr/>
      </dsp:nvSpPr>
      <dsp:spPr>
        <a:xfrm>
          <a:off x="4275875" y="4009866"/>
          <a:ext cx="1404937" cy="140493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المسجد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4481623" y="4215614"/>
        <a:ext cx="993441" cy="993441"/>
      </dsp:txXfrm>
    </dsp:sp>
    <dsp:sp modelId="{35C7C5D2-E4E7-41A1-8FF0-F4563B5D052A}">
      <dsp:nvSpPr>
        <dsp:cNvPr id="0" name=""/>
        <dsp:cNvSpPr/>
      </dsp:nvSpPr>
      <dsp:spPr>
        <a:xfrm rot="6942857">
          <a:off x="3255622" y="3747450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 rot="10800000">
        <a:off x="3589267" y="3745447"/>
        <a:ext cx="35120" cy="35120"/>
      </dsp:txXfrm>
    </dsp:sp>
    <dsp:sp modelId="{A71033FA-954D-4D63-B78C-B9269126C2FC}">
      <dsp:nvSpPr>
        <dsp:cNvPr id="0" name=""/>
        <dsp:cNvSpPr/>
      </dsp:nvSpPr>
      <dsp:spPr>
        <a:xfrm>
          <a:off x="2447187" y="4009866"/>
          <a:ext cx="1404937" cy="140493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الصناديق الخيرية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2652935" y="4215614"/>
        <a:ext cx="993441" cy="993441"/>
      </dsp:txXfrm>
    </dsp:sp>
    <dsp:sp modelId="{674E124C-7211-45DF-B2E9-695E9E14B665}">
      <dsp:nvSpPr>
        <dsp:cNvPr id="0" name=""/>
        <dsp:cNvSpPr/>
      </dsp:nvSpPr>
      <dsp:spPr>
        <a:xfrm rot="10028571">
          <a:off x="2685538" y="3032587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solidFill>
              <a:schemeClr val="tx1"/>
            </a:solidFill>
          </a:endParaRPr>
        </a:p>
      </dsp:txBody>
      <dsp:txXfrm rot="10800000">
        <a:off x="3019183" y="3030584"/>
        <a:ext cx="35120" cy="35120"/>
      </dsp:txXfrm>
    </dsp:sp>
    <dsp:sp modelId="{4C27E27F-5B94-4127-B9EC-B5169FAAF8BC}">
      <dsp:nvSpPr>
        <dsp:cNvPr id="0" name=""/>
        <dsp:cNvSpPr/>
      </dsp:nvSpPr>
      <dsp:spPr>
        <a:xfrm>
          <a:off x="1307018" y="2580140"/>
          <a:ext cx="1404937" cy="1404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>
              <a:solidFill>
                <a:schemeClr val="tx1"/>
              </a:solidFill>
            </a:rPr>
            <a:t>المأتم</a:t>
          </a:r>
          <a:endParaRPr lang="en-US" sz="2300" b="0" kern="1200" dirty="0">
            <a:solidFill>
              <a:schemeClr val="tx1"/>
            </a:solidFill>
          </a:endParaRPr>
        </a:p>
      </dsp:txBody>
      <dsp:txXfrm>
        <a:off x="1512766" y="2785888"/>
        <a:ext cx="993441" cy="993441"/>
      </dsp:txXfrm>
    </dsp:sp>
    <dsp:sp modelId="{CA70CF0F-47B8-4339-81D6-ABF57AE3BC4A}">
      <dsp:nvSpPr>
        <dsp:cNvPr id="0" name=""/>
        <dsp:cNvSpPr/>
      </dsp:nvSpPr>
      <dsp:spPr>
        <a:xfrm rot="13114286">
          <a:off x="2888999" y="2141168"/>
          <a:ext cx="70241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02410" y="155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</a:endParaRPr>
        </a:p>
      </dsp:txBody>
      <dsp:txXfrm rot="10800000">
        <a:off x="3222644" y="2139164"/>
        <a:ext cx="35120" cy="35120"/>
      </dsp:txXfrm>
    </dsp:sp>
    <dsp:sp modelId="{29963858-0BED-4DF6-9134-EA1C609F7C2C}">
      <dsp:nvSpPr>
        <dsp:cNvPr id="0" name=""/>
        <dsp:cNvSpPr/>
      </dsp:nvSpPr>
      <dsp:spPr>
        <a:xfrm>
          <a:off x="1713940" y="797301"/>
          <a:ext cx="1404937" cy="1404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 dirty="0">
              <a:solidFill>
                <a:schemeClr val="tx1"/>
              </a:solidFill>
            </a:rPr>
            <a:t>الأندية والمراكز الشبابية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1919688" y="1003049"/>
        <a:ext cx="993441" cy="9934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A8932-5170-42B6-8F0B-6D5BB22825B5}">
      <dsp:nvSpPr>
        <dsp:cNvPr id="0" name=""/>
        <dsp:cNvSpPr/>
      </dsp:nvSpPr>
      <dsp:spPr>
        <a:xfrm>
          <a:off x="0" y="0"/>
          <a:ext cx="8952016" cy="1114074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/>
            <a:t>من وظائف المدرسة:</a:t>
          </a:r>
          <a:endParaRPr lang="en-US" sz="4000" kern="1200" dirty="0"/>
        </a:p>
      </dsp:txBody>
      <dsp:txXfrm>
        <a:off x="0" y="0"/>
        <a:ext cx="8952016" cy="1114074"/>
      </dsp:txXfrm>
    </dsp:sp>
    <dsp:sp modelId="{E3064000-351F-4E0F-92FA-96361D0A4B9C}">
      <dsp:nvSpPr>
        <dsp:cNvPr id="0" name=""/>
        <dsp:cNvSpPr/>
      </dsp:nvSpPr>
      <dsp:spPr>
        <a:xfrm>
          <a:off x="0" y="1114074"/>
          <a:ext cx="2238004" cy="23395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400" kern="1200" dirty="0"/>
            <a:t>ترسيخ قيم الديمقراطية، وتعزيز مفاهيم الانتماء والولاء.</a:t>
          </a:r>
          <a:endParaRPr lang="en-US" sz="3400" kern="1200" dirty="0"/>
        </a:p>
      </dsp:txBody>
      <dsp:txXfrm>
        <a:off x="0" y="1114074"/>
        <a:ext cx="2238004" cy="2339556"/>
      </dsp:txXfrm>
    </dsp:sp>
    <dsp:sp modelId="{D67DAFE1-6968-4006-A028-3CC3297300B5}">
      <dsp:nvSpPr>
        <dsp:cNvPr id="0" name=""/>
        <dsp:cNvSpPr/>
      </dsp:nvSpPr>
      <dsp:spPr>
        <a:xfrm>
          <a:off x="2238004" y="1114074"/>
          <a:ext cx="2238004" cy="2339556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نشر الوعي في المجتمع.</a:t>
          </a:r>
          <a:endParaRPr lang="en-US" sz="3600" kern="1200" dirty="0"/>
        </a:p>
      </dsp:txBody>
      <dsp:txXfrm>
        <a:off x="2238004" y="1114074"/>
        <a:ext cx="2238004" cy="2339556"/>
      </dsp:txXfrm>
    </dsp:sp>
    <dsp:sp modelId="{C30B9B2F-7708-44CA-B13A-00248077BB65}">
      <dsp:nvSpPr>
        <dsp:cNvPr id="0" name=""/>
        <dsp:cNvSpPr/>
      </dsp:nvSpPr>
      <dsp:spPr>
        <a:xfrm>
          <a:off x="4476008" y="1114074"/>
          <a:ext cx="2238004" cy="2339556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استكمال التربية المنزلية للطفل.</a:t>
          </a:r>
          <a:endParaRPr lang="en-US" sz="3600" kern="1200" dirty="0"/>
        </a:p>
      </dsp:txBody>
      <dsp:txXfrm>
        <a:off x="4476008" y="1114074"/>
        <a:ext cx="2238004" cy="2339556"/>
      </dsp:txXfrm>
    </dsp:sp>
    <dsp:sp modelId="{81A16F4B-6A36-4337-867C-C0A041ACE905}">
      <dsp:nvSpPr>
        <dsp:cNvPr id="0" name=""/>
        <dsp:cNvSpPr/>
      </dsp:nvSpPr>
      <dsp:spPr>
        <a:xfrm>
          <a:off x="6714012" y="1114074"/>
          <a:ext cx="2238004" cy="233955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تبسيط التراث المعرفي.</a:t>
          </a:r>
          <a:endParaRPr lang="en-US" sz="3600" kern="1200" dirty="0"/>
        </a:p>
      </dsp:txBody>
      <dsp:txXfrm>
        <a:off x="6714012" y="1114074"/>
        <a:ext cx="2238004" cy="2339556"/>
      </dsp:txXfrm>
    </dsp:sp>
    <dsp:sp modelId="{A06C0766-ADAB-414E-A0BA-E4CBA9835875}">
      <dsp:nvSpPr>
        <dsp:cNvPr id="0" name=""/>
        <dsp:cNvSpPr/>
      </dsp:nvSpPr>
      <dsp:spPr>
        <a:xfrm>
          <a:off x="0" y="3453630"/>
          <a:ext cx="8952016" cy="25995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DC883-F8DE-4E4A-A3CE-77E200BFA980}">
      <dsp:nvSpPr>
        <dsp:cNvPr id="0" name=""/>
        <dsp:cNvSpPr/>
      </dsp:nvSpPr>
      <dsp:spPr>
        <a:xfrm>
          <a:off x="3475248" y="1965094"/>
          <a:ext cx="2497721" cy="216062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800" b="1" kern="1200" dirty="0"/>
            <a:t>أدوار المسجد</a:t>
          </a:r>
          <a:endParaRPr lang="en-US" sz="4800" b="1" kern="1200" dirty="0"/>
        </a:p>
      </dsp:txBody>
      <dsp:txXfrm>
        <a:off x="3889155" y="2323140"/>
        <a:ext cx="1669907" cy="1444537"/>
      </dsp:txXfrm>
    </dsp:sp>
    <dsp:sp modelId="{71DD6CB0-F5D4-4623-A0A9-59F32DC6AA04}">
      <dsp:nvSpPr>
        <dsp:cNvPr id="0" name=""/>
        <dsp:cNvSpPr/>
      </dsp:nvSpPr>
      <dsp:spPr>
        <a:xfrm>
          <a:off x="5039301" y="931379"/>
          <a:ext cx="942382" cy="8119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12D87-8E80-41EF-B881-1F5FE7DF0C6A}">
      <dsp:nvSpPr>
        <dsp:cNvPr id="0" name=""/>
        <dsp:cNvSpPr/>
      </dsp:nvSpPr>
      <dsp:spPr>
        <a:xfrm>
          <a:off x="3705324" y="0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rgbClr val="C4AD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التعليم الديني</a:t>
          </a:r>
          <a:endParaRPr lang="en-US" sz="2200" kern="1200" dirty="0"/>
        </a:p>
      </dsp:txBody>
      <dsp:txXfrm>
        <a:off x="4044533" y="293456"/>
        <a:ext cx="1368446" cy="1183866"/>
      </dsp:txXfrm>
    </dsp:sp>
    <dsp:sp modelId="{C9027997-AF70-455A-80F5-A4A7E176D62E}">
      <dsp:nvSpPr>
        <dsp:cNvPr id="0" name=""/>
        <dsp:cNvSpPr/>
      </dsp:nvSpPr>
      <dsp:spPr>
        <a:xfrm>
          <a:off x="6139135" y="2449363"/>
          <a:ext cx="942382" cy="8119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7CBE48-6E28-48BE-8072-B46C73D172AD}">
      <dsp:nvSpPr>
        <dsp:cNvPr id="0" name=""/>
        <dsp:cNvSpPr/>
      </dsp:nvSpPr>
      <dsp:spPr>
        <a:xfrm>
          <a:off x="5582537" y="1089147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التربية على القيم السمحة</a:t>
          </a:r>
          <a:endParaRPr lang="en-US" sz="2200" kern="1200" dirty="0"/>
        </a:p>
      </dsp:txBody>
      <dsp:txXfrm>
        <a:off x="5921746" y="1382603"/>
        <a:ext cx="1368446" cy="1183866"/>
      </dsp:txXfrm>
    </dsp:sp>
    <dsp:sp modelId="{187D4864-5FC4-4F62-8AF3-85883FB4BCB4}">
      <dsp:nvSpPr>
        <dsp:cNvPr id="0" name=""/>
        <dsp:cNvSpPr/>
      </dsp:nvSpPr>
      <dsp:spPr>
        <a:xfrm>
          <a:off x="5375120" y="4162882"/>
          <a:ext cx="942382" cy="8119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3146C-C286-4FB0-BEBE-86F8818EA53C}">
      <dsp:nvSpPr>
        <dsp:cNvPr id="0" name=""/>
        <dsp:cNvSpPr/>
      </dsp:nvSpPr>
      <dsp:spPr>
        <a:xfrm>
          <a:off x="5582537" y="3230284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إشاعة مبدا التسامح</a:t>
          </a:r>
          <a:endParaRPr lang="en-US" sz="2200" kern="1200" dirty="0"/>
        </a:p>
      </dsp:txBody>
      <dsp:txXfrm>
        <a:off x="5921746" y="3523740"/>
        <a:ext cx="1368446" cy="1183866"/>
      </dsp:txXfrm>
    </dsp:sp>
    <dsp:sp modelId="{ECF4B05E-BF75-41C6-BB29-D9B1891F8CE7}">
      <dsp:nvSpPr>
        <dsp:cNvPr id="0" name=""/>
        <dsp:cNvSpPr/>
      </dsp:nvSpPr>
      <dsp:spPr>
        <a:xfrm>
          <a:off x="3479896" y="4340752"/>
          <a:ext cx="942382" cy="8119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BDB88-5CAA-4731-B745-8F56E03FCC89}">
      <dsp:nvSpPr>
        <dsp:cNvPr id="0" name=""/>
        <dsp:cNvSpPr/>
      </dsp:nvSpPr>
      <dsp:spPr>
        <a:xfrm>
          <a:off x="3705324" y="4320650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تعزيز السلوك الإيجابي تجاه المجتمع</a:t>
          </a:r>
          <a:endParaRPr lang="en-US" sz="2200" kern="1200" dirty="0"/>
        </a:p>
      </dsp:txBody>
      <dsp:txXfrm>
        <a:off x="4044533" y="4614106"/>
        <a:ext cx="1368446" cy="1183866"/>
      </dsp:txXfrm>
    </dsp:sp>
    <dsp:sp modelId="{D3FC8371-5F79-4096-B2CA-3EB7FA24170C}">
      <dsp:nvSpPr>
        <dsp:cNvPr id="0" name=""/>
        <dsp:cNvSpPr/>
      </dsp:nvSpPr>
      <dsp:spPr>
        <a:xfrm>
          <a:off x="2362051" y="2823377"/>
          <a:ext cx="942382" cy="81198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D2883-A94D-4E9D-8BF2-DCFC085F2B09}">
      <dsp:nvSpPr>
        <dsp:cNvPr id="0" name=""/>
        <dsp:cNvSpPr/>
      </dsp:nvSpPr>
      <dsp:spPr>
        <a:xfrm>
          <a:off x="1819397" y="3231503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التوعية</a:t>
          </a:r>
          <a:endParaRPr lang="en-US" sz="2200" kern="1200" dirty="0"/>
        </a:p>
      </dsp:txBody>
      <dsp:txXfrm>
        <a:off x="2158606" y="3524959"/>
        <a:ext cx="1368446" cy="1183866"/>
      </dsp:txXfrm>
    </dsp:sp>
    <dsp:sp modelId="{4D6C3EC1-6F8B-49CF-BE05-0226FC854375}">
      <dsp:nvSpPr>
        <dsp:cNvPr id="0" name=""/>
        <dsp:cNvSpPr/>
      </dsp:nvSpPr>
      <dsp:spPr>
        <a:xfrm>
          <a:off x="1819397" y="1086710"/>
          <a:ext cx="2046864" cy="1770778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التضامن</a:t>
          </a:r>
          <a:endParaRPr lang="en-US" sz="2200" kern="1200" dirty="0"/>
        </a:p>
      </dsp:txBody>
      <dsp:txXfrm>
        <a:off x="2158606" y="1380166"/>
        <a:ext cx="1368446" cy="1183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108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net.bh/e_content/level_1/stage_6/subject_ID_4/Part_3/e_books/Muwatana-G6-2017(1)/Muwatana%20G6%202017/files/assets/basic-html/page-1.html" TargetMode="External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 /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399" y="220933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7964129" y="6306207"/>
            <a:ext cx="3804829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21D01940-BF35-4820-ACD6-B2B3EC52167B}"/>
              </a:ext>
            </a:extLst>
          </p:cNvPr>
          <p:cNvSpPr/>
          <p:nvPr/>
        </p:nvSpPr>
        <p:spPr>
          <a:xfrm>
            <a:off x="7291625" y="3355645"/>
            <a:ext cx="3498269" cy="91969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المادة : التربية للمواطنة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AED4F13C-C015-471E-9609-620C02CEC118}"/>
              </a:ext>
            </a:extLst>
          </p:cNvPr>
          <p:cNvSpPr/>
          <p:nvPr/>
        </p:nvSpPr>
        <p:spPr>
          <a:xfrm>
            <a:off x="7291625" y="4819084"/>
            <a:ext cx="3498269" cy="9013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الثاني الإعدادي</a:t>
            </a:r>
            <a:endParaRPr lang="en-US" sz="3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FD3577EE-F17C-4C4A-82EC-AF7F5B07C035}"/>
              </a:ext>
            </a:extLst>
          </p:cNvPr>
          <p:cNvSpPr/>
          <p:nvPr/>
        </p:nvSpPr>
        <p:spPr>
          <a:xfrm>
            <a:off x="2764505" y="1826134"/>
            <a:ext cx="7470876" cy="901337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عنوان الدرس: المؤسسات الاجتماعية وقيم المواطنة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ounded Rectangle 6">
            <a:hlinkClick r:id="rId3"/>
            <a:extLst>
              <a:ext uri="{FF2B5EF4-FFF2-40B4-BE49-F238E27FC236}">
                <a16:creationId xmlns:a16="http://schemas.microsoft.com/office/drawing/2014/main" id="{DD45969B-2879-465D-8FDF-76C1DBB37B72}"/>
              </a:ext>
            </a:extLst>
          </p:cNvPr>
          <p:cNvSpPr/>
          <p:nvPr/>
        </p:nvSpPr>
        <p:spPr>
          <a:xfrm>
            <a:off x="2123765" y="4819083"/>
            <a:ext cx="3549633" cy="901337"/>
          </a:xfrm>
          <a:prstGeom prst="roundRect">
            <a:avLst/>
          </a:prstGeom>
          <a:solidFill>
            <a:srgbClr val="CC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رابط الكتاب المدرسي</a:t>
            </a:r>
          </a:p>
          <a:p>
            <a:pPr algn="ctr"/>
            <a:r>
              <a:rPr lang="ar-BH" sz="3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3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ص</a:t>
            </a:r>
            <a:r>
              <a:rPr lang="ar-BH" sz="3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43</a:t>
            </a:r>
            <a:r>
              <a:rPr lang="ar-SA" sz="3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إلى ص </a:t>
            </a:r>
            <a:r>
              <a:rPr lang="ar-BH" sz="3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48)</a:t>
            </a:r>
            <a:endParaRPr lang="en-US" sz="3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893FAB9A-9B49-4E90-9943-042B9D0967E8}"/>
              </a:ext>
            </a:extLst>
          </p:cNvPr>
          <p:cNvSpPr/>
          <p:nvPr/>
        </p:nvSpPr>
        <p:spPr>
          <a:xfrm>
            <a:off x="2123765" y="3374001"/>
            <a:ext cx="3549633" cy="901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الثاني</a:t>
            </a:r>
            <a:endParaRPr lang="ar-SA" sz="3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3BB9D4-CB38-4956-892C-FA0CEAD6F4CA}"/>
              </a:ext>
            </a:extLst>
          </p:cNvPr>
          <p:cNvSpPr/>
          <p:nvPr/>
        </p:nvSpPr>
        <p:spPr>
          <a:xfrm>
            <a:off x="3348037" y="1763892"/>
            <a:ext cx="5395912" cy="83799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5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المحتويات</a:t>
            </a:r>
            <a:endParaRPr lang="en-US" sz="5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BD3507-9445-4FB2-A96B-FE4042C99669}"/>
              </a:ext>
            </a:extLst>
          </p:cNvPr>
          <p:cNvSpPr/>
          <p:nvPr/>
        </p:nvSpPr>
        <p:spPr>
          <a:xfrm>
            <a:off x="3448049" y="4224928"/>
            <a:ext cx="5295900" cy="837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المحاور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BCF2E-839C-44E0-B9F9-ACA2F8496FB3}"/>
              </a:ext>
            </a:extLst>
          </p:cNvPr>
          <p:cNvSpPr/>
          <p:nvPr/>
        </p:nvSpPr>
        <p:spPr>
          <a:xfrm>
            <a:off x="3448049" y="3082376"/>
            <a:ext cx="5295900" cy="837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B98B8C7-72EF-4F13-937D-0C6FC87AF1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8704" y="754755"/>
            <a:ext cx="10515600" cy="1325563"/>
          </a:xfrm>
        </p:spPr>
        <p:txBody>
          <a:bodyPr>
            <a:normAutofit/>
          </a:bodyPr>
          <a:lstStyle/>
          <a:p>
            <a:pPr algn="ctr" rtl="1"/>
            <a:r>
              <a:rPr lang="ar-BH" sz="6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1F5CB4-3BF7-41A5-858E-23114698CB6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8704" y="2392766"/>
            <a:ext cx="10515600" cy="3211621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285750" indent="-285750" algn="r" rtl="1">
              <a:lnSpc>
                <a:spcPct val="15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تعرّف مفهوم المؤسسات الاجتماعية.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lnSpc>
                <a:spcPct val="15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تمييز أنواع المؤسسات الاجتماعية.</a:t>
            </a:r>
          </a:p>
          <a:p>
            <a:pPr marL="285750" lvl="0" indent="-285750" algn="r" rtl="1">
              <a:lnSpc>
                <a:spcPct val="150000"/>
              </a:lnSpc>
            </a:pP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تقدير دور المؤسسات الاجتماعية. </a:t>
            </a:r>
            <a:endParaRPr lang="en-US" sz="36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lnSpc>
                <a:spcPct val="150000"/>
              </a:lnSpc>
            </a:pP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20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B98B8C7-72EF-4F13-937D-0C6FC87AF10D}"/>
              </a:ext>
            </a:extLst>
          </p:cNvPr>
          <p:cNvSpPr txBox="1">
            <a:spLocks/>
          </p:cNvSpPr>
          <p:nvPr/>
        </p:nvSpPr>
        <p:spPr>
          <a:xfrm>
            <a:off x="838200" y="1004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6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المحاور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11F5CB4-3BF7-41A5-858E-23114698CB69}"/>
              </a:ext>
            </a:extLst>
          </p:cNvPr>
          <p:cNvSpPr txBox="1">
            <a:spLocks/>
          </p:cNvSpPr>
          <p:nvPr/>
        </p:nvSpPr>
        <p:spPr>
          <a:xfrm>
            <a:off x="838200" y="2557849"/>
            <a:ext cx="10515600" cy="26437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 rtl="1">
              <a:lnSpc>
                <a:spcPct val="20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مفهوم المؤسسات الاجتماعية.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 algn="r" rtl="1">
              <a:lnSpc>
                <a:spcPct val="200000"/>
              </a:lnSpc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أنواع المؤسسات الاجتماعية ودورها.</a:t>
            </a:r>
          </a:p>
          <a:p>
            <a:pPr marL="285750" indent="-285750" algn="r" rtl="1">
              <a:lnSpc>
                <a:spcPct val="150000"/>
              </a:lnSpc>
            </a:pPr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522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6B008201-C859-4E80-9E48-F74DD7043DCF}"/>
              </a:ext>
            </a:extLst>
          </p:cNvPr>
          <p:cNvSpPr/>
          <p:nvPr/>
        </p:nvSpPr>
        <p:spPr>
          <a:xfrm>
            <a:off x="1366683" y="1416717"/>
            <a:ext cx="9306232" cy="425663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endParaRPr lang="ar-BH" sz="3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>
              <a:lnSpc>
                <a:spcPct val="150000"/>
              </a:lnSpc>
            </a:pPr>
            <a:r>
              <a:rPr lang="ar-BH" sz="34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المؤسسة الاجتماعية</a:t>
            </a:r>
            <a:r>
              <a:rPr lang="ar-BH" sz="3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تنظيم اجتماعي وثقافي يؤسسه المجتمع على قواعد عامة ومشتركة ليستعمله في تأهيل الأجيال المتعاقبة من أفراده وإدماجهم؛ بما يضمن انسجامهم وترابطهم وأداءهم للأدوار التي تحفظ استمراره ونموه.</a:t>
            </a:r>
          </a:p>
          <a:p>
            <a:pPr algn="justLow" rtl="1"/>
            <a:endParaRPr lang="ar-BH" sz="3600" u="sng" dirty="0"/>
          </a:p>
          <a:p>
            <a:pPr algn="ctr"/>
            <a:endParaRPr lang="ar-SA" u="sng" dirty="0"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03239" y="116018"/>
            <a:ext cx="4100051" cy="7098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مفهوم المؤسسات الاجتماعية</a:t>
            </a:r>
          </a:p>
        </p:txBody>
      </p:sp>
    </p:spTree>
    <p:extLst>
      <p:ext uri="{BB962C8B-B14F-4D97-AF65-F5344CB8AC3E}">
        <p14:creationId xmlns:p14="http://schemas.microsoft.com/office/powerpoint/2010/main" val="37603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660837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03239" y="116018"/>
            <a:ext cx="4100051" cy="7098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أنواع المؤسسات الاجتماعية</a:t>
            </a:r>
          </a:p>
        </p:txBody>
      </p:sp>
    </p:spTree>
    <p:extLst>
      <p:ext uri="{BB962C8B-B14F-4D97-AF65-F5344CB8AC3E}">
        <p14:creationId xmlns:p14="http://schemas.microsoft.com/office/powerpoint/2010/main" val="39903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609375-68CD-4EA3-A223-B6F117BA2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0609375-68CD-4EA3-A223-B6F117BA2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70609375-68CD-4EA3-A223-B6F117BA2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BD9404-2157-495B-84EC-139F172F6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6BD9404-2157-495B-84EC-139F172F6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A6BD9404-2157-495B-84EC-139F172F6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D90C6F-A4C3-45D4-A16C-D5D4CA346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5D90C6F-A4C3-45D4-A16C-D5D4CA346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85D90C6F-A4C3-45D4-A16C-D5D4CA346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D09F2A-C63B-4F3E-A92E-3BB405022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65D09F2A-C63B-4F3E-A92E-3BB405022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65D09F2A-C63B-4F3E-A92E-3BB405022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7808BF-B1A8-4924-B759-5881E6B5E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37808BF-B1A8-4924-B759-5881E6B5E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337808BF-B1A8-4924-B759-5881E6B5E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1743E3-5702-4AF7-8F06-2EE3F646A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F1743E3-5702-4AF7-8F06-2EE3F646A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8F1743E3-5702-4AF7-8F06-2EE3F646A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F12E95-7205-4B13-9343-B20B90212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00F12E95-7205-4B13-9343-B20B90212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00F12E95-7205-4B13-9343-B20B90212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61E21C-3226-419F-B268-FE392B7D5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0D61E21C-3226-419F-B268-FE392B7D5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0D61E21C-3226-419F-B268-FE392B7D5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E33878-BD45-4CE3-B353-9FA0E5E39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17E33878-BD45-4CE3-B353-9FA0E5E39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17E33878-BD45-4CE3-B353-9FA0E5E39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C7C5D2-E4E7-41A1-8FF0-F4563B5D0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35C7C5D2-E4E7-41A1-8FF0-F4563B5D0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35C7C5D2-E4E7-41A1-8FF0-F4563B5D0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1033FA-954D-4D63-B78C-B9269126C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A71033FA-954D-4D63-B78C-B9269126C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A71033FA-954D-4D63-B78C-B9269126C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E124C-7211-45DF-B2E9-695E9E14B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674E124C-7211-45DF-B2E9-695E9E14B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674E124C-7211-45DF-B2E9-695E9E14B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27E27F-5B94-4127-B9EC-B5169FAAF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4C27E27F-5B94-4127-B9EC-B5169FAAF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4C27E27F-5B94-4127-B9EC-B5169FAAF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70CF0F-47B8-4339-81D6-ABF57AE3BC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CA70CF0F-47B8-4339-81D6-ABF57AE3BC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CA70CF0F-47B8-4339-81D6-ABF57AE3BC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963858-0BED-4DF6-9134-EA1C609F7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29963858-0BED-4DF6-9134-EA1C609F7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29963858-0BED-4DF6-9134-EA1C609F7C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7772144" y="584847"/>
            <a:ext cx="1873045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الأسرة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741824" y="1429912"/>
            <a:ext cx="9022725" cy="9733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تُعتبر الأسرة اللبنة الأولى في المجتمع وأعظمها تأثيرًا في حياة الفرد، لأنها: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2861186" y="2626646"/>
            <a:ext cx="6784003" cy="7220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أول جماعة يعيش فيها.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2861186" y="3572068"/>
            <a:ext cx="6784003" cy="7220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تلبي حاجاته البيولوجية والنفسية والاجتماعية.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2861186" y="4517490"/>
            <a:ext cx="6784003" cy="722082"/>
          </a:xfrm>
          <a:prstGeom prst="roundRect">
            <a:avLst/>
          </a:prstGeom>
          <a:solidFill>
            <a:srgbClr val="C4AD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تنقل إليه المعارف والمهارات والاتجاهات</a:t>
            </a: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2861187" y="5462913"/>
            <a:ext cx="6784003" cy="7220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مكان التربية السليمة، البعيدة عن العنف. </a:t>
            </a:r>
          </a:p>
        </p:txBody>
      </p:sp>
    </p:spTree>
    <p:extLst>
      <p:ext uri="{BB962C8B-B14F-4D97-AF65-F5344CB8AC3E}">
        <p14:creationId xmlns:p14="http://schemas.microsoft.com/office/powerpoint/2010/main" val="252073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8522812" y="238192"/>
            <a:ext cx="1873045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المدرسة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688258" y="1073180"/>
            <a:ext cx="10456352" cy="8048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2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تُعدُّ المدرسة من أبرز المؤسسات الاجتماعية والتي تسهم في تربية الأبناء وتهيئتهم للحياة.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00890390"/>
              </p:ext>
            </p:extLst>
          </p:nvPr>
        </p:nvGraphicFramePr>
        <p:xfrm>
          <a:off x="2418735" y="2169584"/>
          <a:ext cx="8952016" cy="3713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7F675D4-CCC1-477C-A7DB-7764646C36F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7" t="36933" r="71106" b="28077"/>
          <a:stretch/>
        </p:blipFill>
        <p:spPr>
          <a:xfrm>
            <a:off x="103239" y="2769335"/>
            <a:ext cx="2068643" cy="2398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770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8522812" y="977286"/>
            <a:ext cx="1873045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المسجد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851086" y="2181598"/>
            <a:ext cx="10456352" cy="24936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تُعتبر المساجد دورًا للعبادة وإحدى أهم المؤسسات الاجتماعية التي توجه المسار التربوي للإنسان، فشأنها شان أي مؤسسة تربوية أخرى تؤثر في حياة الإنسان فكريًا، وعقديًا، وأخلاقيًا.</a:t>
            </a:r>
          </a:p>
        </p:txBody>
      </p:sp>
    </p:spTree>
    <p:extLst>
      <p:ext uri="{BB962C8B-B14F-4D97-AF65-F5344CB8AC3E}">
        <p14:creationId xmlns:p14="http://schemas.microsoft.com/office/powerpoint/2010/main" val="102319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8404883" y="593834"/>
            <a:ext cx="1873045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المسجد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12042397"/>
              </p:ext>
            </p:extLst>
          </p:nvPr>
        </p:nvGraphicFramePr>
        <p:xfrm>
          <a:off x="1272209" y="304800"/>
          <a:ext cx="9448799" cy="6091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152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7DC883-F8DE-4E4A-A3CE-77E200BFA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757DC883-F8DE-4E4A-A3CE-77E200BFA9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757DC883-F8DE-4E4A-A3CE-77E200BFA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757DC883-F8DE-4E4A-A3CE-77E200BFA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CDA1F9-CD22-4F88-A1B8-8F3616F45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E3CDA1F9-CD22-4F88-A1B8-8F3616F452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E3CDA1F9-CD22-4F88-A1B8-8F3616F45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E3CDA1F9-CD22-4F88-A1B8-8F3616F45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712D87-8E80-41EF-B881-1F5FE7DF0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A1712D87-8E80-41EF-B881-1F5FE7DF0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A1712D87-8E80-41EF-B881-1F5FE7DF0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A1712D87-8E80-41EF-B881-1F5FE7DF0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DD6CB0-F5D4-4623-A0A9-59F32DC6A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71DD6CB0-F5D4-4623-A0A9-59F32DC6A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71DD6CB0-F5D4-4623-A0A9-59F32DC6A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71DD6CB0-F5D4-4623-A0A9-59F32DC6A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CBE48-6E28-48BE-8072-B46C73D17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157CBE48-6E28-48BE-8072-B46C73D17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157CBE48-6E28-48BE-8072-B46C73D17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157CBE48-6E28-48BE-8072-B46C73D17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027997-AF70-455A-80F5-A4A7E176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C9027997-AF70-455A-80F5-A4A7E176D6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C9027997-AF70-455A-80F5-A4A7E176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C9027997-AF70-455A-80F5-A4A7E176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C3146C-C286-4FB0-BEBE-86F8818EA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DAC3146C-C286-4FB0-BEBE-86F8818EA5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DAC3146C-C286-4FB0-BEBE-86F8818EA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DAC3146C-C286-4FB0-BEBE-86F8818EA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7D4864-5FC4-4F62-8AF3-85883FB4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graphicEl>
                                              <a:dgm id="{187D4864-5FC4-4F62-8AF3-85883FB4BC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187D4864-5FC4-4F62-8AF3-85883FB4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187D4864-5FC4-4F62-8AF3-85883FB4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9BDB88-5CAA-4731-B745-8F56E03FC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A29BDB88-5CAA-4731-B745-8F56E03FCC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A29BDB88-5CAA-4731-B745-8F56E03FC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A29BDB88-5CAA-4731-B745-8F56E03FC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F4B05E-BF75-41C6-BB29-D9B1891F8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graphicEl>
                                              <a:dgm id="{ECF4B05E-BF75-41C6-BB29-D9B1891F8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ECF4B05E-BF75-41C6-BB29-D9B1891F8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ECF4B05E-BF75-41C6-BB29-D9B1891F8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9D2883-A94D-4E9D-8BF2-DCFC085F2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F29D2883-A94D-4E9D-8BF2-DCFC085F2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F29D2883-A94D-4E9D-8BF2-DCFC085F2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graphicEl>
                                              <a:dgm id="{F29D2883-A94D-4E9D-8BF2-DCFC085F2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FC8371-5F79-4096-B2CA-3EB7FA241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graphicEl>
                                              <a:dgm id="{D3FC8371-5F79-4096-B2CA-3EB7FA241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graphicEl>
                                              <a:dgm id="{D3FC8371-5F79-4096-B2CA-3EB7FA241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graphicEl>
                                              <a:dgm id="{D3FC8371-5F79-4096-B2CA-3EB7FA241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6C3EC1-6F8B-49CF-BE05-0226FC854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graphicEl>
                                              <a:dgm id="{4D6C3EC1-6F8B-49CF-BE05-0226FC8543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4D6C3EC1-6F8B-49CF-BE05-0226FC854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graphicEl>
                                              <a:dgm id="{4D6C3EC1-6F8B-49CF-BE05-0226FC854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8096865" y="394044"/>
            <a:ext cx="1873045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 المأثم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86008" y="1532884"/>
            <a:ext cx="11103627" cy="112820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2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المأتم مؤسسة اجتماعية، وهي تقوم بعدة وظائف، منها: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890862" y="2995775"/>
            <a:ext cx="8496450" cy="90435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استعراض الموروث التربوي والروحي.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890862" y="3941197"/>
            <a:ext cx="8496450" cy="9043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الحث على الرحمة والشفقة والتعاون.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1890862" y="4886619"/>
            <a:ext cx="8496450" cy="904353"/>
          </a:xfrm>
          <a:prstGeom prst="roundRect">
            <a:avLst/>
          </a:prstGeom>
          <a:solidFill>
            <a:srgbClr val="C4AD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تنظيم الأنشطة الاجتماعية والخيرية.</a:t>
            </a:r>
          </a:p>
        </p:txBody>
      </p:sp>
    </p:spTree>
    <p:extLst>
      <p:ext uri="{BB962C8B-B14F-4D97-AF65-F5344CB8AC3E}">
        <p14:creationId xmlns:p14="http://schemas.microsoft.com/office/powerpoint/2010/main" val="178988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6938989" y="302339"/>
            <a:ext cx="2993922" cy="665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5- الصناديق الخيرية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910079" y="1234337"/>
            <a:ext cx="10456352" cy="85290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لها دور كبير داخل المجتمع البحريني، أنشئت في التسعينات ومازالت مساهمة في العديد من الأعمال الخيرية، منها: 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126659" y="2229543"/>
            <a:ext cx="7624660" cy="7220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مساعدة الأسر المحتاجة ورفع مستواها الاقتصادي.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126659" y="3059755"/>
            <a:ext cx="7624659" cy="7220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الإسهام في دفع نفقات العلاج لبعض الأسر المحتاجة.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126659" y="3881074"/>
            <a:ext cx="7624659" cy="722082"/>
          </a:xfrm>
          <a:prstGeom prst="roundRect">
            <a:avLst/>
          </a:prstGeom>
          <a:solidFill>
            <a:srgbClr val="C4AD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تقديم المساعدات الطارئة في حالة النكبات والكوارث.</a:t>
            </a: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126658" y="5507914"/>
            <a:ext cx="7624660" cy="7220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دعم المؤسسات الاجتماعية.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3126658" y="4677702"/>
            <a:ext cx="7624659" cy="7220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القيام ببعض الفعاليات الثقافية والاجتماعية.</a:t>
            </a:r>
          </a:p>
        </p:txBody>
      </p:sp>
    </p:spTree>
    <p:extLst>
      <p:ext uri="{BB962C8B-B14F-4D97-AF65-F5344CB8AC3E}">
        <p14:creationId xmlns:p14="http://schemas.microsoft.com/office/powerpoint/2010/main" val="35000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4807974" y="376173"/>
            <a:ext cx="2231641" cy="4832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1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504EE7B1-22A9-41BA-8FEA-83821C7A7F0C}"/>
              </a:ext>
            </a:extLst>
          </p:cNvPr>
          <p:cNvSpPr/>
          <p:nvPr/>
        </p:nvSpPr>
        <p:spPr>
          <a:xfrm>
            <a:off x="270641" y="391388"/>
            <a:ext cx="2197510" cy="483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المدة: 5 دقائق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453715"/>
              </p:ext>
            </p:extLst>
          </p:nvPr>
        </p:nvGraphicFramePr>
        <p:xfrm>
          <a:off x="2468151" y="2226466"/>
          <a:ext cx="8349925" cy="3121342"/>
        </p:xfrm>
        <a:graphic>
          <a:graphicData uri="http://schemas.openxmlformats.org/drawingml/2006/table">
            <a:tbl>
              <a:tblPr rtl="1"/>
              <a:tblGrid>
                <a:gridCol w="7007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783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0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11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08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تنقسم المؤسسات الاجتماعية إلى ثقافية ورياضية.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4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من أهداف الجمعيات </a:t>
                      </a: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تعزيز مكانة المرأة</a:t>
                      </a:r>
                      <a:r>
                        <a:rPr lang="ar-BH" sz="2400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.</a:t>
                      </a:r>
                      <a:endParaRPr lang="fr-FR" sz="24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مساعدة الأسر المحتاجة ورفع مستواها الاقتصادي</a:t>
                      </a:r>
                      <a:r>
                        <a:rPr lang="ar-BH" sz="24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من أدوار المسجد. </a:t>
                      </a:r>
                      <a:endParaRPr lang="ar-BH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81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تعتبر الأسرة النواة الأولى لأنها </a:t>
                      </a: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أول جماعة يعيش فيها.</a:t>
                      </a:r>
                      <a:endParaRPr lang="fr-FR" sz="2400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0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82459" y="1439790"/>
            <a:ext cx="10895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ضع علامة ( 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</a:rPr>
              <a:t>√</a:t>
            </a: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 ) أمام العبارة الصحيحة، وعلامة ( 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  <a:sym typeface="Wingdings 2" panose="05020102010507070707" pitchFamily="18" charset="2"/>
              </a:rPr>
              <a:t></a:t>
            </a: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 ) أمام العبارة الخاطئة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</a:rPr>
              <a:t>:</a:t>
            </a:r>
            <a:endParaRPr lang="ar-BH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23055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504EE7B1-22A9-41BA-8FEA-83821C7A7F0C}"/>
              </a:ext>
            </a:extLst>
          </p:cNvPr>
          <p:cNvSpPr/>
          <p:nvPr/>
        </p:nvSpPr>
        <p:spPr>
          <a:xfrm>
            <a:off x="270641" y="391388"/>
            <a:ext cx="2197510" cy="483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المدة: 5 دقائق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55903"/>
              </p:ext>
            </p:extLst>
          </p:nvPr>
        </p:nvGraphicFramePr>
        <p:xfrm>
          <a:off x="2468151" y="2226466"/>
          <a:ext cx="8349925" cy="3121342"/>
        </p:xfrm>
        <a:graphic>
          <a:graphicData uri="http://schemas.openxmlformats.org/drawingml/2006/table">
            <a:tbl>
              <a:tblPr rtl="1"/>
              <a:tblGrid>
                <a:gridCol w="7007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783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08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تنقسم المؤسسات الاجتماعية إلى ثقافية ورياضية.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√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endParaRPr lang="ar-BH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4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من أهداف الجمعيات </a:t>
                      </a: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تعزيز مكانة المرأة </a:t>
                      </a: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√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endParaRPr lang="ar-BH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مساعدة الأسر المحتاجة ورفع مستواها الاقتصادي</a:t>
                      </a:r>
                      <a:r>
                        <a:rPr lang="ar-BH" sz="24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من أدوار المسجد. </a:t>
                      </a:r>
                      <a:endParaRPr lang="ar-BH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Wingdings 2" panose="05020102010507070707" pitchFamily="18" charset="2"/>
                        </a:rPr>
                        <a:t></a:t>
                      </a:r>
                      <a:endParaRPr lang="ar-BH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81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تعتبر الأسرة النواة الأولى لأنها </a:t>
                      </a:r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أول جماعة يعيش فيها.</a:t>
                      </a:r>
                      <a:endParaRPr lang="fr-FR" sz="2400" b="1" kern="1200" baseline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√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endParaRPr lang="ar-BH" sz="2400" b="1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82459" y="1439790"/>
            <a:ext cx="10895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ضع علامة ( 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</a:rPr>
              <a:t>√</a:t>
            </a: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 ) أمام العبارة الصحيحة، وعلامة ( 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  <a:sym typeface="Wingdings 2" panose="05020102010507070707" pitchFamily="18" charset="2"/>
              </a:rPr>
              <a:t></a:t>
            </a:r>
            <a:r>
              <a:rPr lang="ar-SA" sz="2800" dirty="0">
                <a:solidFill>
                  <a:srgbClr val="C00000"/>
                </a:solidFill>
                <a:cs typeface="Sakkal Majalla" panose="02000000000000000000"/>
              </a:rPr>
              <a:t> ) أمام العبارة الخاطئة</a:t>
            </a:r>
            <a:r>
              <a:rPr lang="en-US" sz="2800" dirty="0">
                <a:solidFill>
                  <a:srgbClr val="C00000"/>
                </a:solidFill>
                <a:cs typeface="Sakkal Majalla" panose="02000000000000000000"/>
              </a:rPr>
              <a:t>:</a:t>
            </a:r>
            <a:endParaRPr lang="ar-BH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4807974" y="376173"/>
            <a:ext cx="3288891" cy="4832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إجابة النشاط 1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896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504EE7B1-22A9-41BA-8FEA-83821C7A7F0C}"/>
              </a:ext>
            </a:extLst>
          </p:cNvPr>
          <p:cNvSpPr/>
          <p:nvPr/>
        </p:nvSpPr>
        <p:spPr>
          <a:xfrm>
            <a:off x="270641" y="391388"/>
            <a:ext cx="2197510" cy="483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المدة: 5 دقائق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18443"/>
              </p:ext>
            </p:extLst>
          </p:nvPr>
        </p:nvGraphicFramePr>
        <p:xfrm>
          <a:off x="1349219" y="2197511"/>
          <a:ext cx="9729158" cy="3136208"/>
        </p:xfrm>
        <a:graphic>
          <a:graphicData uri="http://schemas.openxmlformats.org/drawingml/2006/table">
            <a:tbl>
              <a:tblPr rtl="1"/>
              <a:tblGrid>
                <a:gridCol w="5429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5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783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وظائف المدرسة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وظائف الصناديق </a:t>
                      </a:r>
                      <a:r>
                        <a:rPr lang="ar-BH" sz="2400" b="1" dirty="0" err="1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الخيربة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089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دعم المؤسسات الاجتماعية.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49">
                <a:tc>
                  <a:txBody>
                    <a:bodyPr/>
                    <a:lstStyle/>
                    <a:p>
                      <a:pPr lvl="0" algn="r"/>
                      <a:r>
                        <a:rPr lang="ar-BH" sz="2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استكمال التربية المنزلية للطفل.</a:t>
                      </a:r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الإسهام في دفع نفقات العلاج لبعض الأسر المحتاجة.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814">
                <a:tc>
                  <a:txBody>
                    <a:bodyPr/>
                    <a:lstStyle/>
                    <a:p>
                      <a:pPr lvl="0" algn="r"/>
                      <a:r>
                        <a:rPr lang="ar-BH" sz="2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ترسيخ مفاهيم الانتماء والولاء.</a:t>
                      </a:r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873040" y="1307910"/>
            <a:ext cx="10895918" cy="623911"/>
            <a:chOff x="873040" y="1307910"/>
            <a:chExt cx="10895918" cy="623911"/>
          </a:xfrm>
        </p:grpSpPr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873040" y="1408601"/>
              <a:ext cx="1089591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BH" sz="2800" dirty="0">
                  <a:solidFill>
                    <a:srgbClr val="C00000"/>
                  </a:solidFill>
                  <a:latin typeface="Sakkal Majalla" panose="02000000000000000000" pitchFamily="2" charset="-78"/>
                  <a:ea typeface="Times New Roman" pitchFamily="18" charset="0"/>
                  <a:cs typeface="Sakkal Majalla" panose="02000000000000000000" pitchFamily="2" charset="-78"/>
                </a:rPr>
                <a:t>1</a:t>
              </a:r>
              <a:r>
                <a:rPr lang="ar-BH" sz="2400" dirty="0">
                  <a:solidFill>
                    <a:srgbClr val="C00000"/>
                  </a:solidFill>
                  <a:latin typeface="Sakkal Majalla" panose="02000000000000000000" pitchFamily="2" charset="-78"/>
                  <a:ea typeface="Times New Roman" pitchFamily="18" charset="0"/>
                  <a:cs typeface="Sakkal Majalla" panose="02000000000000000000" pitchFamily="2" charset="-78"/>
                </a:rPr>
                <a:t>- مَيِّز بين وظائف المدرسة  ووظائف الصناديق الخيرية، وذلك بوضع علامة (   ) في المكان المناسب:</a:t>
              </a:r>
              <a:endParaRPr lang="ar-BH" sz="2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0" name="Picture 18" descr="نتيجة بحث الصور عن علامة صح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37221" y="1307910"/>
              <a:ext cx="427038" cy="488950"/>
            </a:xfrm>
            <a:prstGeom prst="rect">
              <a:avLst/>
            </a:prstGeom>
            <a:noFill/>
          </p:spPr>
        </p:pic>
      </p:grp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4807974" y="376173"/>
            <a:ext cx="3288891" cy="4832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التقويمي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564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096865" y="6306207"/>
            <a:ext cx="3672093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504EE7B1-22A9-41BA-8FEA-83821C7A7F0C}"/>
              </a:ext>
            </a:extLst>
          </p:cNvPr>
          <p:cNvSpPr/>
          <p:nvPr/>
        </p:nvSpPr>
        <p:spPr>
          <a:xfrm>
            <a:off x="270641" y="391388"/>
            <a:ext cx="2197510" cy="4832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المدة: 5 دقائق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137524"/>
              </p:ext>
            </p:extLst>
          </p:nvPr>
        </p:nvGraphicFramePr>
        <p:xfrm>
          <a:off x="1349219" y="2197511"/>
          <a:ext cx="9729158" cy="3136208"/>
        </p:xfrm>
        <a:graphic>
          <a:graphicData uri="http://schemas.openxmlformats.org/drawingml/2006/table">
            <a:tbl>
              <a:tblPr rtl="1"/>
              <a:tblGrid>
                <a:gridCol w="5429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5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783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العبارة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وظائف المدرسة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وظائف الصناديق </a:t>
                      </a:r>
                      <a:r>
                        <a:rPr lang="ar-BH" sz="2400" b="1" dirty="0" err="1">
                          <a:latin typeface="Sakkal Majalla" panose="02000000000000000000" pitchFamily="2" charset="-78"/>
                          <a:ea typeface="Times New Roman"/>
                          <a:cs typeface="Sakkal Majalla" panose="02000000000000000000" pitchFamily="2" charset="-78"/>
                        </a:rPr>
                        <a:t>الخيربة</a:t>
                      </a:r>
                      <a:endParaRPr lang="fr-FR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089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دعم المؤسسات الاجتماعية.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49">
                <a:tc>
                  <a:txBody>
                    <a:bodyPr/>
                    <a:lstStyle/>
                    <a:p>
                      <a:pPr lvl="0" algn="r"/>
                      <a:r>
                        <a:rPr lang="ar-BH" sz="2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استكمال التربية المنزلية للطفل.</a:t>
                      </a:r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ar-BH" sz="24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الإسهام في دفع نفقات العلاج لبعض الأسر المحتاجة.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814">
                <a:tc>
                  <a:txBody>
                    <a:bodyPr/>
                    <a:lstStyle/>
                    <a:p>
                      <a:pPr lvl="0" algn="r"/>
                      <a:r>
                        <a:rPr lang="ar-BH" sz="2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ترسيخ مفاهيم الانتماء والولاء.</a:t>
                      </a:r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BH" sz="2400" dirty="0">
                        <a:latin typeface="Sakkal Majalla" panose="02000000000000000000" pitchFamily="2" charset="-78"/>
                        <a:ea typeface="Times New Roman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873040" y="1307910"/>
            <a:ext cx="10895918" cy="623911"/>
            <a:chOff x="873040" y="1307910"/>
            <a:chExt cx="10895918" cy="623911"/>
          </a:xfrm>
        </p:grpSpPr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873040" y="1408601"/>
              <a:ext cx="1089591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BH" sz="2800" dirty="0">
                  <a:solidFill>
                    <a:srgbClr val="C00000"/>
                  </a:solidFill>
                  <a:latin typeface="Sakkal Majalla" panose="02000000000000000000" pitchFamily="2" charset="-78"/>
                  <a:ea typeface="Times New Roman" pitchFamily="18" charset="0"/>
                  <a:cs typeface="Sakkal Majalla" panose="02000000000000000000" pitchFamily="2" charset="-78"/>
                </a:rPr>
                <a:t>1</a:t>
              </a:r>
              <a:r>
                <a:rPr lang="ar-BH" sz="2400" dirty="0">
                  <a:solidFill>
                    <a:srgbClr val="C00000"/>
                  </a:solidFill>
                  <a:latin typeface="Sakkal Majalla" panose="02000000000000000000" pitchFamily="2" charset="-78"/>
                  <a:ea typeface="Times New Roman" pitchFamily="18" charset="0"/>
                  <a:cs typeface="Sakkal Majalla" panose="02000000000000000000" pitchFamily="2" charset="-78"/>
                </a:rPr>
                <a:t>- مَيِّز بين وظائف المدرسة  ووظائف الصناديق الخيرية، وذلك بوضع علامة (   ) في المكان المناسب:</a:t>
              </a:r>
              <a:endParaRPr lang="ar-BH" sz="2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0" name="Picture 18" descr="نتيجة بحث الصور عن علامة صح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37221" y="1307910"/>
              <a:ext cx="427038" cy="488950"/>
            </a:xfrm>
            <a:prstGeom prst="rect">
              <a:avLst/>
            </a:prstGeom>
            <a:noFill/>
          </p:spPr>
        </p:pic>
      </p:grp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B54E59A7-FC98-4A9D-AA92-83B31CC0B774}"/>
              </a:ext>
            </a:extLst>
          </p:cNvPr>
          <p:cNvSpPr/>
          <p:nvPr/>
        </p:nvSpPr>
        <p:spPr>
          <a:xfrm>
            <a:off x="4807974" y="376173"/>
            <a:ext cx="3288891" cy="4832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إجابة النشاط التقويمي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4632" y="3185872"/>
            <a:ext cx="427038" cy="488950"/>
          </a:xfrm>
          <a:prstGeom prst="rect">
            <a:avLst/>
          </a:prstGeom>
          <a:noFill/>
        </p:spPr>
      </p:pic>
      <p:pic>
        <p:nvPicPr>
          <p:cNvPr id="13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4632" y="4174233"/>
            <a:ext cx="427038" cy="488950"/>
          </a:xfrm>
          <a:prstGeom prst="rect">
            <a:avLst/>
          </a:prstGeom>
          <a:noFill/>
        </p:spPr>
      </p:pic>
      <p:pic>
        <p:nvPicPr>
          <p:cNvPr id="14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1121" y="3672994"/>
            <a:ext cx="427038" cy="488950"/>
          </a:xfrm>
          <a:prstGeom prst="rect">
            <a:avLst/>
          </a:prstGeom>
          <a:noFill/>
        </p:spPr>
      </p:pic>
      <p:pic>
        <p:nvPicPr>
          <p:cNvPr id="15" name="Picture 18" descr="نتيجة بحث الصور عن علامة صح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1121" y="4786644"/>
            <a:ext cx="427038" cy="48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680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052619" y="6306207"/>
            <a:ext cx="3716339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FF1409E8-8ABF-463D-AFB6-0471751BF607}"/>
              </a:ext>
            </a:extLst>
          </p:cNvPr>
          <p:cNvSpPr/>
          <p:nvPr/>
        </p:nvSpPr>
        <p:spPr>
          <a:xfrm>
            <a:off x="2099733" y="2311400"/>
            <a:ext cx="7992533" cy="2235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dirty="0">
                <a:solidFill>
                  <a:schemeClr val="tx1"/>
                </a:solidFill>
              </a:rPr>
              <a:t>مع تمنياتنا لكم بالتوفيق والنجاح</a:t>
            </a:r>
            <a:endParaRPr lang="ar-S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8684ED104897CD44864385CACF923503" ma:contentTypeVersion="12" ma:contentTypeDescription="إنشاء مستند جديد." ma:contentTypeScope="" ma:versionID="3bbec60ef5ad6ba8c6febcbee4d8fdc3">
  <xsd:schema xmlns:xsd="http://www.w3.org/2001/XMLSchema" xmlns:xs="http://www.w3.org/2001/XMLSchema" xmlns:p="http://schemas.microsoft.com/office/2006/metadata/properties" xmlns:ns2="3aeed218-8c9c-460a-9696-943660cc82d0" xmlns:ns3="64f73afe-d8e6-4ef7-b384-08a804bcfd4b" targetNamespace="http://schemas.microsoft.com/office/2006/metadata/properties" ma:root="true" ma:fieldsID="74195732f37e3763116e680f43d1b46f" ns2:_="" ns3:_="">
    <xsd:import namespace="3aeed218-8c9c-460a-9696-943660cc82d0"/>
    <xsd:import namespace="64f73afe-d8e6-4ef7-b384-08a804bcfd4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ed218-8c9c-460a-9696-943660cc82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d3afc1d-34e4-4b92-a78d-becb7431b65f}" ma:internalName="TaxCatchAll" ma:showField="CatchAllData" ma:web="3aeed218-8c9c-460a-9696-943660cc82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73afe-d8e6-4ef7-b384-08a804bcfd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94AFF1-1C74-42A9-A8BD-92B79A395F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B1DCC9-C959-40C0-94F8-0782B5F3887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3aeed218-8c9c-460a-9696-943660cc82d0"/>
    <ds:schemaRef ds:uri="64f73afe-d8e6-4ef7-b384-08a804bcfd4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720</TotalTime>
  <Words>698</Words>
  <Application>Microsoft Office PowerPoint</Application>
  <PresentationFormat>Widescreen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الأهداف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50</cp:revision>
  <cp:lastPrinted>2021-01-17T11:49:49Z</cp:lastPrinted>
  <dcterms:created xsi:type="dcterms:W3CDTF">2020-03-04T10:47:58Z</dcterms:created>
  <dcterms:modified xsi:type="dcterms:W3CDTF">2024-02-19T10:48:58Z</dcterms:modified>
</cp:coreProperties>
</file>