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9" r:id="rId2"/>
    <p:sldId id="265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4176"/>
    <a:srgbClr val="F13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10DDB038-7EBD-46C1-BF37-17CE9684544A}" type="datetimeFigureOut">
              <a:rPr lang="ar-SA" smtClean="0"/>
              <a:t>21/05/1442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0F35522-70BB-4E93-8A41-84CB8C736E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3144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B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اللغة العربية </a:t>
            </a:r>
          </a:p>
        </p:txBody>
      </p:sp>
    </p:spTree>
    <p:extLst>
      <p:ext uri="{BB962C8B-B14F-4D97-AF65-F5344CB8AC3E}">
        <p14:creationId xmlns:p14="http://schemas.microsoft.com/office/powerpoint/2010/main" val="253562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4C17-83C5-410D-ADB5-08B197415EEF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6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857C-88A6-40F2-92C1-7689FFC3C15A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44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8962-AF83-4D95-B685-48A469610408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7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0285-1681-461B-B913-9C0060EAAEE1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6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15E4-4066-400E-9A0D-DA0A3BF5FF85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0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56D3-69C4-4072-B95A-7B449A15A601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2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2F4C-F44D-45CD-848D-CCF90600D784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0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89D05-1708-4E2F-96F9-60C117A742AF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382B9-1B87-40AE-8009-6FDA5C729982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8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2E94-DE1C-4899-8E63-D795D32FD9E8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1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8B79-CFCC-4A55-8B29-307335F26C62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79535-57DE-4184-ACEF-A2E091FFC610}" type="datetime1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BH"/>
              <a:t>اللغة العربية / الصف الثاني (وحدة المراجعة) / التدريب السابع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7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61151" y="173846"/>
            <a:ext cx="10265707" cy="14166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37816" y="2164504"/>
            <a:ext cx="117087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وَحْدَةُ: «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حيُّنا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"                                                                   الدَّرْسُ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الحادي ع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ش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ر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حَرْفُ (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) </a:t>
            </a:r>
            <a:endParaRPr lang="ar-BH" sz="36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مستطيل: زوايا مستديرة 201">
            <a:extLst>
              <a:ext uri="{FF2B5EF4-FFF2-40B4-BE49-F238E27FC236}">
                <a16:creationId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5350982" y="5448363"/>
            <a:ext cx="2208817" cy="839399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الاسْتِماعُ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3769" t="28249" r="28246" b="36311"/>
          <a:stretch/>
        </p:blipFill>
        <p:spPr>
          <a:xfrm>
            <a:off x="4376691" y="2649565"/>
            <a:ext cx="4000781" cy="2848557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0F6DD6-D076-4743-9887-233EA98D4159}"/>
              </a:ext>
            </a:extLst>
          </p:cNvPr>
          <p:cNvSpPr/>
          <p:nvPr/>
        </p:nvSpPr>
        <p:spPr>
          <a:xfrm>
            <a:off x="1198485" y="1419870"/>
            <a:ext cx="10728044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/ الصَّفُّ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الأوّل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الابْتِدائيّ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الأَوّلُ 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443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0783B-0403-4E8F-9702-F1738C0EF4EB}"/>
              </a:ext>
            </a:extLst>
          </p:cNvPr>
          <p:cNvSpPr/>
          <p:nvPr/>
        </p:nvSpPr>
        <p:spPr>
          <a:xfrm>
            <a:off x="4614072" y="103092"/>
            <a:ext cx="2956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أَوَّلًا</a:t>
            </a:r>
            <a:r>
              <a:rPr lang="en-US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أَتَهَيَّأُ لِلْاسْتِماعِ</a:t>
            </a:r>
            <a:endParaRPr lang="ar-SA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4328" t="22873" r="30709" b="10428"/>
          <a:stretch/>
        </p:blipFill>
        <p:spPr>
          <a:xfrm>
            <a:off x="2387380" y="1323834"/>
            <a:ext cx="6701051" cy="4572000"/>
          </a:xfrm>
          <a:prstGeom prst="rect">
            <a:avLst/>
          </a:prstGeom>
        </p:spPr>
      </p:pic>
      <p:pic>
        <p:nvPicPr>
          <p:cNvPr id="2" name="استماع ج ٢">
            <a:hlinkClick r:id="" action="ppaction://media"/>
            <a:extLst>
              <a:ext uri="{FF2B5EF4-FFF2-40B4-BE49-F238E27FC236}">
                <a16:creationId xmlns:a16="http://schemas.microsoft.com/office/drawing/2014/main" id="{DFD46F5D-302C-4282-B44D-07BB440A02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5085" y="62263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86410CF0-B4B1-4E32-975F-F50A15F92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88" y="1800999"/>
            <a:ext cx="1061623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1-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أَضعُ</a:t>
            </a:r>
            <a:r>
              <a:rPr kumimoji="0" lang="ar-BH" altLang="ar-SA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   حَوْلَ الكَلِمَةِ الـــمُناسِبَةِ :</a:t>
            </a:r>
            <a:endParaRPr kumimoji="0" lang="ar-SA" altLang="ar-SA" sz="40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ar-BH" altLang="ar-SA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571500" marR="0" lvl="0" indent="-5715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صَلى بدرٌ مَع والِدِهِ جابرٍ صَلاةَ          </a:t>
            </a:r>
            <a:r>
              <a:rPr kumimoji="0" lang="ar-BH" altLang="ar-SA" sz="4000" b="1" i="0" u="none" strike="noStrike" cap="none" normalizeH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 الجُمْعَةِ   / الـــــمَغْربِ  ).</a:t>
            </a:r>
          </a:p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BH" altLang="ar-SA" sz="40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571500" lvl="0" indent="-5715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ar-BH" altLang="ar-SA" sz="40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غابَ الجارُ جاسِمٌ عَنْ الصَّلاةِ بِسَبَبِ   </a:t>
            </a:r>
            <a:r>
              <a:rPr lang="ar-BH" alt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 السَّفَرِ / الـــــمَرَضِ  ).</a:t>
            </a:r>
          </a:p>
          <a:p>
            <a:pPr marL="571500" lvl="0" indent="-5715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ar-BH" altLang="ar-SA" sz="4000" b="1" dirty="0">
              <a:solidFill>
                <a:schemeClr val="accent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- سَيَزورُ</a:t>
            </a:r>
            <a:r>
              <a:rPr kumimoji="0" lang="ar-BH" altLang="ar-SA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جابِرٌ وَ مُحَمَّدٌ جارَهُما جاسِمًا  بَعْدَ صَلاةِ  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</a:t>
            </a:r>
            <a:r>
              <a:rPr lang="ar-BH" alt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الـــــمَغْربِ 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/ العِشاءِ).        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A31238-5D35-4F29-B39D-11C9B6AEC203}"/>
              </a:ext>
            </a:extLst>
          </p:cNvPr>
          <p:cNvSpPr/>
          <p:nvPr/>
        </p:nvSpPr>
        <p:spPr>
          <a:xfrm>
            <a:off x="3148150" y="211293"/>
            <a:ext cx="496756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ثَانِيًا: أَسْتَمِعُ إِلَى النَّصِّ بِانْتِباهٍ.</a:t>
            </a:r>
            <a:endParaRPr lang="en-US" sz="4000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2AC456-7929-4A70-B178-C63A94FC18CB}"/>
              </a:ext>
            </a:extLst>
          </p:cNvPr>
          <p:cNvSpPr/>
          <p:nvPr/>
        </p:nvSpPr>
        <p:spPr>
          <a:xfrm>
            <a:off x="7211990" y="1050024"/>
            <a:ext cx="4326193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ثالِثًا: أَسْتَمِعُ، ثُمَّ أُجيبُ.</a:t>
            </a:r>
            <a:endParaRPr lang="en-US" sz="40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3" name="Oval 2"/>
          <p:cNvSpPr/>
          <p:nvPr/>
        </p:nvSpPr>
        <p:spPr>
          <a:xfrm>
            <a:off x="9375086" y="1954606"/>
            <a:ext cx="573206" cy="586853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182772" y="2964325"/>
            <a:ext cx="1296537" cy="79387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411098" y="4175236"/>
            <a:ext cx="1378424" cy="80411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617917" y="5466298"/>
            <a:ext cx="1378424" cy="80411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9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4" grpId="0" animBg="1"/>
      <p:bldP spid="1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2AC456-7929-4A70-B178-C63A94FC18CB}"/>
              </a:ext>
            </a:extLst>
          </p:cNvPr>
          <p:cNvSpPr/>
          <p:nvPr/>
        </p:nvSpPr>
        <p:spPr>
          <a:xfrm>
            <a:off x="7428684" y="324761"/>
            <a:ext cx="4326193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SA" sz="44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ثالِثًا: أَسْتَمِعُ، ثُمَّ أُجيبُ.</a:t>
            </a:r>
            <a:endParaRPr lang="en-US" sz="44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357D32D-CDC0-4C80-BA31-8505A3898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8936" y="1171467"/>
            <a:ext cx="10099964" cy="29854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أَصِلُ القَوْلَ بِصاحِبِه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</a:t>
            </a: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05122" y="2319900"/>
            <a:ext cx="4425360" cy="9646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« جارُنا جاسِمٌ مَريضٌ». 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7849" y="3442898"/>
            <a:ext cx="1323833" cy="7096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مُحَمَّدٌ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54251" y="3319702"/>
            <a:ext cx="8851402" cy="9646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« سَنَزورُهُ الْيَوْمَ بَعْدَ صَلاةِ الْـــــمَغْرِبِ إِنْ شاءَ اللهُ».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35526" y="2319900"/>
            <a:ext cx="1323833" cy="7096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جابِرٌ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207623" y="2743554"/>
            <a:ext cx="1614341" cy="10786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05810" y="2840635"/>
            <a:ext cx="5421204" cy="9571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03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2AC456-7929-4A70-B178-C63A94FC18CB}"/>
              </a:ext>
            </a:extLst>
          </p:cNvPr>
          <p:cNvSpPr/>
          <p:nvPr/>
        </p:nvSpPr>
        <p:spPr>
          <a:xfrm>
            <a:off x="7107948" y="837234"/>
            <a:ext cx="4326193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SA" sz="44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ثالِثًا: أَسْتَمِعُ، ثُمَّ أُجيبُ</a:t>
            </a:r>
            <a:r>
              <a:rPr lang="ar-SA" sz="44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lang="en-US" sz="4400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357D32D-CDC0-4C80-BA31-8505A3898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4C9BDCE-4354-4A07-A6EE-DA59C4B5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2787" y="2835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5667" y="2032476"/>
            <a:ext cx="7278474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أُلَوِّنُ الْكَلِماتِ الَّتي اسْتَمَعْتُ إِلَيْها في النَّصِّ:</a:t>
            </a: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8390469" y="3246672"/>
            <a:ext cx="1787857" cy="818865"/>
          </a:xfrm>
          <a:prstGeom prst="flowChartAlternateProcess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الجَارِ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1826818" y="3186638"/>
            <a:ext cx="1787857" cy="818865"/>
          </a:xfrm>
          <a:prstGeom prst="flowChartAlternateProcess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الحَيِّ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4155667" y="3204144"/>
            <a:ext cx="1787857" cy="818865"/>
          </a:xfrm>
          <a:prstGeom prst="flowChartAlternateProcess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مَسْجِدِ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6214020" y="3246671"/>
            <a:ext cx="1787857" cy="818865"/>
          </a:xfrm>
          <a:prstGeom prst="flowChartAlternateProcess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بَاسمٌ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34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F914-B2CC-4C99-9670-CF96EB3B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01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ar-BH" sz="13800" b="1" dirty="0">
                <a:solidFill>
                  <a:srgbClr val="FF0000"/>
                </a:solidFill>
                <a:latin typeface="Sakkal Majalla" panose="02000000000000000000" pitchFamily="2" charset="-78"/>
                <a:ea typeface="KaiTi" panose="02010609060101010101" pitchFamily="49" charset="-122"/>
                <a:cs typeface="Sakkal Majalla" panose="02000000000000000000" pitchFamily="2" charset="-78"/>
              </a:rPr>
              <a:t>انْتَهى الدَّرْسُ</a:t>
            </a:r>
          </a:p>
        </p:txBody>
      </p:sp>
    </p:spTree>
    <p:extLst>
      <p:ext uri="{BB962C8B-B14F-4D97-AF65-F5344CB8AC3E}">
        <p14:creationId xmlns:p14="http://schemas.microsoft.com/office/powerpoint/2010/main" val="3210774955"/>
      </p:ext>
    </p:extLst>
  </p:cSld>
  <p:clrMapOvr>
    <a:masterClrMapping/>
  </p:clrMapOvr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3925</TotalTime>
  <Words>148</Words>
  <Application>Microsoft Office PowerPoint</Application>
  <PresentationFormat>Widescreen</PresentationFormat>
  <Paragraphs>31</Paragraphs>
  <Slides>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انْتَهى الدَّرْسُ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Tufik Ben Saleh Aldaaji</dc:creator>
  <cp:lastModifiedBy>Unknown User</cp:lastModifiedBy>
  <cp:revision>117</cp:revision>
  <dcterms:created xsi:type="dcterms:W3CDTF">2020-09-08T04:24:33Z</dcterms:created>
  <dcterms:modified xsi:type="dcterms:W3CDTF">2021-01-04T18:01:29Z</dcterms:modified>
</cp:coreProperties>
</file>